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slides/slide76.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notesSlides/notesSlide12.xml" ContentType="application/vnd.openxmlformats-officedocument.presentationml.notesSlide+xml"/>
  <Override PartName="/ppt/notesSlides/notesSlide7.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slides/slide68.xml" ContentType="application/vnd.openxmlformats-officedocument.presentationml.slide+xml"/>
  <Override PartName="/ppt/slides/slide77.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Masters/slideMaster2.xml" ContentType="application/vnd.openxmlformats-officedocument.presentationml.slideMaster+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s/slide57.xml" ContentType="application/vnd.openxmlformats-officedocument.presentationml.slide+xml"/>
  <Override PartName="/ppt/slides/slide66.xml" ContentType="application/vnd.openxmlformats-officedocument.presentationml.slide+xml"/>
  <Override PartName="/ppt/slides/slide75.xml" ContentType="application/vnd.openxmlformats-officedocument.presentationml.slide+xml"/>
  <Override PartName="/ppt/slideLayouts/slideLayout7.xml" ContentType="application/vnd.openxmlformats-officedocument.presentationml.slideLayout+xml"/>
  <Default Extension="png" ContentType="image/png"/>
  <Default Extension="bin" ContentType="application/vnd.openxmlformats-officedocument.oleObject"/>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slides/slide55.xml" ContentType="application/vnd.openxmlformats-officedocument.presentationml.slide+xml"/>
  <Override PartName="/ppt/slides/slide64.xml" ContentType="application/vnd.openxmlformats-officedocument.presentationml.slide+xml"/>
  <Override PartName="/ppt/slides/slide73.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s/slide62.xml" ContentType="application/vnd.openxmlformats-officedocument.presentationml.slide+xml"/>
  <Override PartName="/ppt/slides/slide71.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Override PartName="/ppt/slideLayouts/slideLayout25.xml" ContentType="application/vnd.openxmlformats-officedocument.presentationml.slideLayout+xml"/>
  <Default Extension="emf" ContentType="image/x-emf"/>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10.xml" ContentType="application/vnd.openxmlformats-officedocument.presentationml.slideLayout+xml"/>
  <Default Extension="vml" ContentType="application/vnd.openxmlformats-officedocument.vmlDrawing"/>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slides/slide69.xml" ContentType="application/vnd.openxmlformats-officedocument.presentationml.slide+xml"/>
  <Override PartName="/ppt/slides/slide78.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Layouts/slideLayout15.xml" ContentType="application/vnd.openxmlformats-officedocument.presentationml.slideLayout+xml"/>
  <Default Extension="wmf" ContentType="image/x-wmf"/>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Layouts/slideLayout22.xml" ContentType="application/vnd.openxmlformats-officedocument.presentationml.slideLayout+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9.xml" ContentType="application/vnd.openxmlformats-officedocument.presentationml.notesSlide+xml"/>
  <Override PartName="/ppt/slides/slide79.xml" ContentType="application/vnd.openxmlformats-officedocument.presentationml.slide+xml"/>
  <Override PartName="/ppt/notesSlides/notesSlide10.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 id="2147483651" r:id="rId2"/>
  </p:sldMasterIdLst>
  <p:notesMasterIdLst>
    <p:notesMasterId r:id="rId82"/>
  </p:notesMasterIdLst>
  <p:sldIdLst>
    <p:sldId id="558" r:id="rId3"/>
    <p:sldId id="525" r:id="rId4"/>
    <p:sldId id="560" r:id="rId5"/>
    <p:sldId id="458" r:id="rId6"/>
    <p:sldId id="477" r:id="rId7"/>
    <p:sldId id="470" r:id="rId8"/>
    <p:sldId id="472" r:id="rId9"/>
    <p:sldId id="398" r:id="rId10"/>
    <p:sldId id="564" r:id="rId11"/>
    <p:sldId id="565" r:id="rId12"/>
    <p:sldId id="567" r:id="rId13"/>
    <p:sldId id="548" r:id="rId14"/>
    <p:sldId id="411" r:id="rId15"/>
    <p:sldId id="478" r:id="rId16"/>
    <p:sldId id="566" r:id="rId17"/>
    <p:sldId id="413" r:id="rId18"/>
    <p:sldId id="489" r:id="rId19"/>
    <p:sldId id="467" r:id="rId20"/>
    <p:sldId id="468" r:id="rId21"/>
    <p:sldId id="412" r:id="rId22"/>
    <p:sldId id="568" r:id="rId23"/>
    <p:sldId id="259" r:id="rId24"/>
    <p:sldId id="260" r:id="rId25"/>
    <p:sldId id="507" r:id="rId26"/>
    <p:sldId id="422" r:id="rId27"/>
    <p:sldId id="390" r:id="rId28"/>
    <p:sldId id="391" r:id="rId29"/>
    <p:sldId id="499" r:id="rId30"/>
    <p:sldId id="520" r:id="rId31"/>
    <p:sldId id="509" r:id="rId32"/>
    <p:sldId id="302" r:id="rId33"/>
    <p:sldId id="501" r:id="rId34"/>
    <p:sldId id="419" r:id="rId35"/>
    <p:sldId id="421" r:id="rId36"/>
    <p:sldId id="425" r:id="rId37"/>
    <p:sldId id="503" r:id="rId38"/>
    <p:sldId id="510" r:id="rId39"/>
    <p:sldId id="298" r:id="rId40"/>
    <p:sldId id="529" r:id="rId41"/>
    <p:sldId id="553" r:id="rId42"/>
    <p:sldId id="551" r:id="rId43"/>
    <p:sldId id="264" r:id="rId44"/>
    <p:sldId id="293" r:id="rId45"/>
    <p:sldId id="570" r:id="rId46"/>
    <p:sldId id="466" r:id="rId47"/>
    <p:sldId id="289" r:id="rId48"/>
    <p:sldId id="290" r:id="rId49"/>
    <p:sldId id="343" r:id="rId50"/>
    <p:sldId id="344" r:id="rId51"/>
    <p:sldId id="345" r:id="rId52"/>
    <p:sldId id="440" r:id="rId53"/>
    <p:sldId id="571" r:id="rId54"/>
    <p:sldId id="445" r:id="rId55"/>
    <p:sldId id="457" r:id="rId56"/>
    <p:sldId id="353" r:id="rId57"/>
    <p:sldId id="354" r:id="rId58"/>
    <p:sldId id="446" r:id="rId59"/>
    <p:sldId id="454" r:id="rId60"/>
    <p:sldId id="355" r:id="rId61"/>
    <p:sldId id="449" r:id="rId62"/>
    <p:sldId id="450" r:id="rId63"/>
    <p:sldId id="451" r:id="rId64"/>
    <p:sldId id="356" r:id="rId65"/>
    <p:sldId id="569" r:id="rId66"/>
    <p:sldId id="533" r:id="rId67"/>
    <p:sldId id="534" r:id="rId68"/>
    <p:sldId id="536" r:id="rId69"/>
    <p:sldId id="537" r:id="rId70"/>
    <p:sldId id="538" r:id="rId71"/>
    <p:sldId id="539" r:id="rId72"/>
    <p:sldId id="480" r:id="rId73"/>
    <p:sldId id="540" r:id="rId74"/>
    <p:sldId id="541" r:id="rId75"/>
    <p:sldId id="479" r:id="rId76"/>
    <p:sldId id="542" r:id="rId77"/>
    <p:sldId id="313" r:id="rId78"/>
    <p:sldId id="544" r:id="rId79"/>
    <p:sldId id="363" r:id="rId80"/>
    <p:sldId id="465" r:id="rId81"/>
  </p:sldIdLst>
  <p:sldSz cx="9144000" cy="6858000" type="screen4x3"/>
  <p:notesSz cx="6858000" cy="9144000"/>
  <p:defaultTextStyle>
    <a:defPPr>
      <a:defRPr lang="el-GR"/>
    </a:defPPr>
    <a:lvl1pPr algn="l" rtl="0" eaLnBrk="0" fontAlgn="base" hangingPunct="0">
      <a:spcBef>
        <a:spcPct val="0"/>
      </a:spcBef>
      <a:spcAft>
        <a:spcPct val="0"/>
      </a:spcAft>
      <a:defRPr sz="2400" kern="1200">
        <a:solidFill>
          <a:schemeClr val="tx1"/>
        </a:solidFill>
        <a:latin typeface="Times New Roman" pitchFamily="18" charset="0"/>
        <a:ea typeface="+mn-ea"/>
        <a:cs typeface="+mn-cs"/>
      </a:defRPr>
    </a:lvl1pPr>
    <a:lvl2pPr marL="457200" algn="l" rtl="0" eaLnBrk="0" fontAlgn="base" hangingPunct="0">
      <a:spcBef>
        <a:spcPct val="0"/>
      </a:spcBef>
      <a:spcAft>
        <a:spcPct val="0"/>
      </a:spcAft>
      <a:defRPr sz="2400" kern="1200">
        <a:solidFill>
          <a:schemeClr val="tx1"/>
        </a:solidFill>
        <a:latin typeface="Times New Roman" pitchFamily="18" charset="0"/>
        <a:ea typeface="+mn-ea"/>
        <a:cs typeface="+mn-cs"/>
      </a:defRPr>
    </a:lvl2pPr>
    <a:lvl3pPr marL="914400" algn="l" rtl="0" eaLnBrk="0" fontAlgn="base" hangingPunct="0">
      <a:spcBef>
        <a:spcPct val="0"/>
      </a:spcBef>
      <a:spcAft>
        <a:spcPct val="0"/>
      </a:spcAft>
      <a:defRPr sz="2400" kern="1200">
        <a:solidFill>
          <a:schemeClr val="tx1"/>
        </a:solidFill>
        <a:latin typeface="Times New Roman" pitchFamily="18" charset="0"/>
        <a:ea typeface="+mn-ea"/>
        <a:cs typeface="+mn-cs"/>
      </a:defRPr>
    </a:lvl3pPr>
    <a:lvl4pPr marL="1371600" algn="l" rtl="0" eaLnBrk="0" fontAlgn="base" hangingPunct="0">
      <a:spcBef>
        <a:spcPct val="0"/>
      </a:spcBef>
      <a:spcAft>
        <a:spcPct val="0"/>
      </a:spcAft>
      <a:defRPr sz="2400" kern="1200">
        <a:solidFill>
          <a:schemeClr val="tx1"/>
        </a:solidFill>
        <a:latin typeface="Times New Roman" pitchFamily="18" charset="0"/>
        <a:ea typeface="+mn-ea"/>
        <a:cs typeface="+mn-cs"/>
      </a:defRPr>
    </a:lvl4pPr>
    <a:lvl5pPr marL="1828800" algn="l" rtl="0" eaLnBrk="0" fontAlgn="base" hangingPunct="0">
      <a:spcBef>
        <a:spcPct val="0"/>
      </a:spcBef>
      <a:spcAft>
        <a:spcPct val="0"/>
      </a:spcAft>
      <a:defRPr sz="2400" kern="1200">
        <a:solidFill>
          <a:schemeClr val="tx1"/>
        </a:solidFill>
        <a:latin typeface="Times New Roman" pitchFamily="18" charset="0"/>
        <a:ea typeface="+mn-ea"/>
        <a:cs typeface="+mn-cs"/>
      </a:defRPr>
    </a:lvl5pPr>
    <a:lvl6pPr marL="2286000" algn="l" defTabSz="914400" rtl="0" eaLnBrk="1" latinLnBrk="0" hangingPunct="1">
      <a:defRPr sz="2400" kern="1200">
        <a:solidFill>
          <a:schemeClr val="tx1"/>
        </a:solidFill>
        <a:latin typeface="Times New Roman" pitchFamily="18" charset="0"/>
        <a:ea typeface="+mn-ea"/>
        <a:cs typeface="+mn-cs"/>
      </a:defRPr>
    </a:lvl6pPr>
    <a:lvl7pPr marL="2743200" algn="l" defTabSz="914400" rtl="0" eaLnBrk="1" latinLnBrk="0" hangingPunct="1">
      <a:defRPr sz="2400" kern="1200">
        <a:solidFill>
          <a:schemeClr val="tx1"/>
        </a:solidFill>
        <a:latin typeface="Times New Roman" pitchFamily="18" charset="0"/>
        <a:ea typeface="+mn-ea"/>
        <a:cs typeface="+mn-cs"/>
      </a:defRPr>
    </a:lvl7pPr>
    <a:lvl8pPr marL="3200400" algn="l" defTabSz="914400" rtl="0" eaLnBrk="1" latinLnBrk="0" hangingPunct="1">
      <a:defRPr sz="2400" kern="1200">
        <a:solidFill>
          <a:schemeClr val="tx1"/>
        </a:solidFill>
        <a:latin typeface="Times New Roman" pitchFamily="18" charset="0"/>
        <a:ea typeface="+mn-ea"/>
        <a:cs typeface="+mn-cs"/>
      </a:defRPr>
    </a:lvl8pPr>
    <a:lvl9pPr marL="3657600" algn="l" defTabSz="914400" rtl="0" eaLnBrk="1" latinLnBrk="0" hangingPunct="1">
      <a:defRPr sz="24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showPr>
  <p:clrMru>
    <a:srgbClr val="6600CC"/>
    <a:srgbClr val="FFFF00"/>
    <a:srgbClr val="FF0066"/>
    <a:srgbClr val="FF66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34615" autoAdjust="0"/>
    <p:restoredTop sz="88136" autoAdjust="0"/>
  </p:normalViewPr>
  <p:slideViewPr>
    <p:cSldViewPr>
      <p:cViewPr varScale="1">
        <p:scale>
          <a:sx n="62" d="100"/>
          <a:sy n="62" d="100"/>
        </p:scale>
        <p:origin x="-96" y="-258"/>
      </p:cViewPr>
      <p:guideLst>
        <p:guide orient="horz" pos="2160"/>
        <p:guide pos="2880"/>
      </p:guideLst>
    </p:cSldViewPr>
  </p:slideViewPr>
  <p:outlineViewPr>
    <p:cViewPr>
      <p:scale>
        <a:sx n="33" d="100"/>
        <a:sy n="33" d="100"/>
      </p:scale>
      <p:origin x="0" y="9348"/>
    </p:cViewPr>
  </p:outlineViewPr>
  <p:notesTextViewPr>
    <p:cViewPr>
      <p:scale>
        <a:sx n="100" d="100"/>
        <a:sy n="100" d="100"/>
      </p:scale>
      <p:origin x="0" y="0"/>
    </p:cViewPr>
  </p:notesTextViewPr>
  <p:sorterViewPr>
    <p:cViewPr>
      <p:scale>
        <a:sx n="66" d="100"/>
        <a:sy n="66" d="100"/>
      </p:scale>
      <p:origin x="0" y="10194"/>
    </p:cViewPr>
  </p:sorter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notesMaster" Target="notesMasters/notesMaster1.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2.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lvl1pPr>
          </a:lstStyle>
          <a:p>
            <a:pPr>
              <a:defRPr/>
            </a:pPr>
            <a:endParaRPr lang="el-GR"/>
          </a:p>
        </p:txBody>
      </p:sp>
      <p:sp>
        <p:nvSpPr>
          <p:cNvPr id="3277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endParaRPr lang="el-GR"/>
          </a:p>
        </p:txBody>
      </p:sp>
      <p:sp>
        <p:nvSpPr>
          <p:cNvPr id="4100" name="Rectangle 4"/>
          <p:cNvSpPr>
            <a:spLocks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3277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l-GR" noProof="0"/>
              <a:t>Κάντε κλικ για να επεξεργαστείτε τα στυλ κειμένου του υποδείγματος</a:t>
            </a:r>
          </a:p>
          <a:p>
            <a:pPr lvl="1"/>
            <a:r>
              <a:rPr lang="el-GR" noProof="0"/>
              <a:t>Δεύτερου επιπέδου</a:t>
            </a:r>
          </a:p>
          <a:p>
            <a:pPr lvl="2"/>
            <a:r>
              <a:rPr lang="el-GR" noProof="0"/>
              <a:t>Τρίτου επιπέδου</a:t>
            </a:r>
          </a:p>
          <a:p>
            <a:pPr lvl="3"/>
            <a:r>
              <a:rPr lang="el-GR" noProof="0"/>
              <a:t>Τέταρτου επιπέδου</a:t>
            </a:r>
          </a:p>
          <a:p>
            <a:pPr lvl="4"/>
            <a:r>
              <a:rPr lang="el-GR" noProof="0"/>
              <a:t>Πέμπτου επιπέδου</a:t>
            </a:r>
          </a:p>
        </p:txBody>
      </p:sp>
      <p:sp>
        <p:nvSpPr>
          <p:cNvPr id="3277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pPr>
              <a:defRPr/>
            </a:pPr>
            <a:endParaRPr lang="el-GR"/>
          </a:p>
        </p:txBody>
      </p:sp>
      <p:sp>
        <p:nvSpPr>
          <p:cNvPr id="3277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A03213B8-45DA-4FC7-9CB6-74B2DD132512}" type="slidenum">
              <a:rPr lang="el-GR" altLang="el-GR"/>
              <a:pPr/>
              <a:t>‹#›</a:t>
            </a:fld>
            <a:endParaRPr lang="el-GR" altLang="el-GR"/>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p:spPr>
        <p:txBody>
          <a:bodyPr/>
          <a:lstStyle/>
          <a:p>
            <a:fld id="{7D930484-D580-4B06-829B-B0DF61504BC8}" type="slidenum">
              <a:rPr lang="el-GR" altLang="el-GR"/>
              <a:pPr/>
              <a:t>8</a:t>
            </a:fld>
            <a:endParaRPr lang="el-GR" altLang="el-GR"/>
          </a:p>
        </p:txBody>
      </p:sp>
      <p:sp>
        <p:nvSpPr>
          <p:cNvPr id="13315" name="Rectangle 2"/>
          <p:cNvSpPr>
            <a:spLocks noChangeArrowheads="1" noTextEdit="1"/>
          </p:cNvSpPr>
          <p:nvPr>
            <p:ph type="sldImg"/>
          </p:nvPr>
        </p:nvSpPr>
        <p:spPr>
          <a:ln/>
        </p:spPr>
      </p:sp>
      <p:sp>
        <p:nvSpPr>
          <p:cNvPr id="13316" name="Rectangle 3"/>
          <p:cNvSpPr>
            <a:spLocks noGrp="1" noChangeArrowheads="1"/>
          </p:cNvSpPr>
          <p:nvPr>
            <p:ph type="body" idx="1"/>
          </p:nvPr>
        </p:nvSpPr>
        <p:spPr>
          <a:noFill/>
          <a:ln/>
        </p:spPr>
        <p:txBody>
          <a:bodyPr/>
          <a:lstStyle/>
          <a:p>
            <a:pPr eaLnBrk="1" hangingPunct="1"/>
            <a:r>
              <a:rPr lang="el-GR" altLang="el-GR" smtClean="0"/>
              <a:t>Figure 1. Insulin-Secretion Pro</a:t>
            </a:r>
            <a:r>
              <a:rPr lang="en-US" altLang="el-GR" smtClean="0"/>
              <a:t>fi</a:t>
            </a:r>
            <a:r>
              <a:rPr lang="el-GR" altLang="el-GR" smtClean="0"/>
              <a:t>les in Normal and Obese</a:t>
            </a:r>
            <a:r>
              <a:rPr lang="en-US" altLang="el-GR" smtClean="0"/>
              <a:t> </a:t>
            </a:r>
            <a:r>
              <a:rPr lang="el-GR" altLang="el-GR" smtClean="0"/>
              <a:t>Subjects.</a:t>
            </a:r>
          </a:p>
          <a:p>
            <a:pPr eaLnBrk="1" hangingPunct="1"/>
            <a:r>
              <a:rPr lang="el-GR" altLang="el-GR" smtClean="0"/>
              <a:t>The panel shows the mean rates of insulin secretion in</a:t>
            </a:r>
          </a:p>
          <a:p>
            <a:pPr eaLnBrk="1" hangingPunct="1"/>
            <a:r>
              <a:rPr lang="el-GR" altLang="el-GR" smtClean="0"/>
              <a:t>normal and obese subjects over a 24-hour period. The hatched</a:t>
            </a:r>
          </a:p>
          <a:p>
            <a:pPr eaLnBrk="1" hangingPunct="1"/>
            <a:r>
              <a:rPr lang="el-GR" altLang="el-GR" smtClean="0"/>
              <a:t>areas represent the standard error. To convert values for</a:t>
            </a:r>
          </a:p>
          <a:p>
            <a:pPr eaLnBrk="1" hangingPunct="1"/>
            <a:r>
              <a:rPr lang="el-GR" altLang="el-GR" smtClean="0"/>
              <a:t>insulin to microunits per minute, divide by 6. Reproduced from</a:t>
            </a:r>
          </a:p>
          <a:p>
            <a:pPr eaLnBrk="1" hangingPunct="1"/>
            <a:r>
              <a:rPr lang="el-GR" altLang="el-GR" smtClean="0"/>
              <a:t>Polonsky et al.</a:t>
            </a:r>
            <a:r>
              <a:rPr lang="en-US" altLang="el-GR" smtClean="0"/>
              <a:t> </a:t>
            </a:r>
            <a:r>
              <a:rPr lang="el-GR" altLang="el-GR" smtClean="0"/>
              <a:t>31</a:t>
            </a:r>
          </a:p>
          <a:p>
            <a:pPr eaLnBrk="1" hangingPunct="1"/>
            <a:r>
              <a:rPr lang="el-GR" altLang="el-GR" smtClean="0"/>
              <a:t>with the permission of the publisher.</a:t>
            </a:r>
          </a:p>
          <a:p>
            <a:pPr eaLnBrk="1" hangingPunct="1"/>
            <a:endParaRPr lang="el-GR" altLang="el-GR"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882AF3B8-F2CD-45F0-8E34-FF07EA2F51B4}" type="slidenum">
              <a:rPr lang="el-GR" altLang="el-GR"/>
              <a:pPr/>
              <a:t>49</a:t>
            </a:fld>
            <a:endParaRPr lang="el-GR" altLang="el-GR"/>
          </a:p>
        </p:txBody>
      </p:sp>
      <p:sp>
        <p:nvSpPr>
          <p:cNvPr id="64515" name="Rectangle 2"/>
          <p:cNvSpPr>
            <a:spLocks noChangeArrowheads="1" noTextEdit="1"/>
          </p:cNvSpPr>
          <p:nvPr>
            <p:ph type="sldImg"/>
          </p:nvPr>
        </p:nvSpPr>
        <p:spPr>
          <a:xfrm>
            <a:off x="1135063" y="714375"/>
            <a:ext cx="4573587" cy="3430588"/>
          </a:xfrm>
          <a:solidFill>
            <a:srgbClr val="FFFFFF"/>
          </a:solidFill>
          <a:ln/>
        </p:spPr>
      </p:sp>
      <p:sp>
        <p:nvSpPr>
          <p:cNvPr id="64516" name="Rectangle 3"/>
          <p:cNvSpPr>
            <a:spLocks noChangeArrowheads="1"/>
          </p:cNvSpPr>
          <p:nvPr>
            <p:ph type="body" idx="1"/>
          </p:nvPr>
        </p:nvSpPr>
        <p:spPr>
          <a:xfrm>
            <a:off x="942975" y="4359275"/>
            <a:ext cx="4956175" cy="4073525"/>
          </a:xfrm>
          <a:solidFill>
            <a:srgbClr val="FFFFFF"/>
          </a:solidFill>
          <a:ln>
            <a:solidFill>
              <a:srgbClr val="000000"/>
            </a:solidFill>
          </a:ln>
        </p:spPr>
        <p:txBody>
          <a:bodyPr/>
          <a:lstStyle/>
          <a:p>
            <a:pPr marL="101600" indent="-101600" eaLnBrk="1" hangingPunct="1"/>
            <a:r>
              <a:rPr lang="en-GB" altLang="el-GR" smtClean="0"/>
              <a:t>Criteria developed by the National Cholesterol Education Program – Adult Treatment Panel III (NCEP ATP III) can be used to define the Metabolic Syndrome.</a:t>
            </a:r>
            <a:r>
              <a:rPr lang="en-GB" altLang="el-GR" baseline="30000" smtClean="0"/>
              <a:t>1</a:t>
            </a:r>
            <a:endParaRPr lang="en-GB" altLang="el-GR" smtClean="0"/>
          </a:p>
          <a:p>
            <a:pPr marL="101600" indent="-101600" eaLnBrk="1" hangingPunct="1"/>
            <a:r>
              <a:rPr lang="en-GB" altLang="el-GR" smtClean="0"/>
              <a:t>An assessment of subjects enrolled in the ADOPT study suggested that there may be a lack of concordance between the NCEP and WHO criteria for the definition of the Metabolic Syndrome.</a:t>
            </a:r>
            <a:r>
              <a:rPr lang="en-GB" altLang="el-GR" baseline="30000" smtClean="0"/>
              <a:t>2</a:t>
            </a:r>
            <a:endParaRPr lang="en-GB" altLang="el-GR" smtClean="0"/>
          </a:p>
          <a:p>
            <a:pPr marL="101600" indent="-101600" eaLnBrk="1" hangingPunct="1"/>
            <a:r>
              <a:rPr lang="en-GB" altLang="el-GR" smtClean="0"/>
              <a:t>The NCEP ATP III definition may be a more sensitive indicator of central obesity and insulin resistance and their attendant metabolic effects than the WHO definition, possibly due to the NCEP requirement for assessment of obesity by measuring waist circumference.</a:t>
            </a:r>
            <a:r>
              <a:rPr lang="en-GB" altLang="el-GR" baseline="30000" smtClean="0"/>
              <a:t>2</a:t>
            </a:r>
            <a:endParaRPr lang="en-GB" altLang="el-GR" smtClean="0"/>
          </a:p>
          <a:p>
            <a:pPr marL="101600" indent="-101600" eaLnBrk="1" hangingPunct="1"/>
            <a:endParaRPr lang="en-GB" altLang="el-GR" smtClean="0"/>
          </a:p>
          <a:p>
            <a:pPr marL="292100" lvl="1" eaLnBrk="1" hangingPunct="1"/>
            <a:r>
              <a:rPr lang="en-GB" altLang="el-GR" smtClean="0"/>
              <a:t>1. National Institutes of Health. </a:t>
            </a:r>
            <a:r>
              <a:rPr lang="en-GB" altLang="el-GR" i="1" smtClean="0"/>
              <a:t>Third report of the National Cholesterol Education Program (NCEP) Expert Panel on detection, evaluation and treatment of high blood cholesterol in adults (Adult Treatment Panel III).</a:t>
            </a:r>
            <a:r>
              <a:rPr lang="en-GB" altLang="el-GR" smtClean="0"/>
              <a:t> Publication No. 02-5215: 2002.</a:t>
            </a:r>
          </a:p>
          <a:p>
            <a:pPr marL="292100" lvl="1" eaLnBrk="1" hangingPunct="1"/>
            <a:r>
              <a:rPr lang="en-GB" altLang="el-GR" smtClean="0"/>
              <a:t>2. Kahn </a:t>
            </a:r>
            <a:r>
              <a:rPr lang="en-GB" altLang="el-GR" i="1" smtClean="0"/>
              <a:t>et al.</a:t>
            </a:r>
            <a:r>
              <a:rPr lang="en-GB" altLang="el-GR" smtClean="0"/>
              <a:t> </a:t>
            </a:r>
            <a:r>
              <a:rPr lang="en-GB" altLang="el-GR" i="1" smtClean="0"/>
              <a:t>Diabetes</a:t>
            </a:r>
            <a:r>
              <a:rPr lang="en-GB" altLang="el-GR" smtClean="0"/>
              <a:t> 2003; </a:t>
            </a:r>
            <a:r>
              <a:rPr lang="en-GB" altLang="el-GR" b="1" smtClean="0"/>
              <a:t>52</a:t>
            </a:r>
            <a:r>
              <a:rPr lang="en-GB" altLang="el-GR" smtClean="0"/>
              <a:t> (Suppl 1):A222, 952-P.</a:t>
            </a:r>
            <a:endParaRPr lang="en-US" altLang="el-GR" smtClean="0"/>
          </a:p>
          <a:p>
            <a:pPr marL="101600" indent="-101600" eaLnBrk="1" hangingPunct="1"/>
            <a:endParaRPr lang="en-GB" altLang="el-GR"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AE3E27AE-17B1-4589-975B-44592B7C9FDA}" type="slidenum">
              <a:rPr lang="el-GR" altLang="el-GR"/>
              <a:pPr/>
              <a:t>50</a:t>
            </a:fld>
            <a:endParaRPr lang="el-GR" altLang="el-GR"/>
          </a:p>
        </p:txBody>
      </p:sp>
      <p:sp>
        <p:nvSpPr>
          <p:cNvPr id="66563" name="Rectangle 2"/>
          <p:cNvSpPr>
            <a:spLocks noChangeArrowheads="1" noTextEdit="1"/>
          </p:cNvSpPr>
          <p:nvPr>
            <p:ph type="sldImg"/>
          </p:nvPr>
        </p:nvSpPr>
        <p:spPr>
          <a:xfrm>
            <a:off x="1144588" y="714375"/>
            <a:ext cx="4573587" cy="3430588"/>
          </a:xfrm>
          <a:solidFill>
            <a:srgbClr val="FFFFFF"/>
          </a:solidFill>
          <a:ln/>
        </p:spPr>
      </p:sp>
      <p:sp>
        <p:nvSpPr>
          <p:cNvPr id="66564" name="Rectangle 3"/>
          <p:cNvSpPr>
            <a:spLocks noChangeArrowheads="1"/>
          </p:cNvSpPr>
          <p:nvPr>
            <p:ph type="body" idx="1"/>
          </p:nvPr>
        </p:nvSpPr>
        <p:spPr>
          <a:xfrm>
            <a:off x="987425" y="4360863"/>
            <a:ext cx="4883150" cy="4073525"/>
          </a:xfrm>
          <a:solidFill>
            <a:srgbClr val="FFFFFF"/>
          </a:solidFill>
          <a:ln>
            <a:solidFill>
              <a:srgbClr val="000000"/>
            </a:solidFill>
          </a:ln>
        </p:spPr>
        <p:txBody>
          <a:bodyPr/>
          <a:lstStyle/>
          <a:p>
            <a:pPr eaLnBrk="1" hangingPunct="1"/>
            <a:endParaRPr lang="en-GB" altLang="el-GR"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83EBD651-B718-4762-BAA3-B919E1EA98AE}" type="slidenum">
              <a:rPr lang="el-GR" altLang="el-GR"/>
              <a:pPr/>
              <a:t>57</a:t>
            </a:fld>
            <a:endParaRPr lang="el-GR" altLang="el-GR"/>
          </a:p>
        </p:txBody>
      </p:sp>
      <p:sp>
        <p:nvSpPr>
          <p:cNvPr id="74755" name="Rectangle 2"/>
          <p:cNvSpPr>
            <a:spLocks noChangeArrowheads="1" noTextEdit="1"/>
          </p:cNvSpPr>
          <p:nvPr>
            <p:ph type="sldImg"/>
          </p:nvPr>
        </p:nvSpPr>
        <p:spPr>
          <a:ln/>
        </p:spPr>
      </p:sp>
      <p:sp>
        <p:nvSpPr>
          <p:cNvPr id="74756" name="Rectangle 3"/>
          <p:cNvSpPr>
            <a:spLocks noGrp="1" noChangeArrowheads="1"/>
          </p:cNvSpPr>
          <p:nvPr>
            <p:ph type="body" idx="1"/>
          </p:nvPr>
        </p:nvSpPr>
        <p:spPr>
          <a:xfrm>
            <a:off x="685800" y="4343400"/>
            <a:ext cx="5486400" cy="4114800"/>
          </a:xfrm>
          <a:noFill/>
          <a:ln/>
        </p:spPr>
        <p:txBody>
          <a:bodyPr/>
          <a:lstStyle/>
          <a:p>
            <a:pPr eaLnBrk="1" hangingPunct="1"/>
            <a:r>
              <a:rPr lang="el-GR" altLang="el-GR" smtClean="0"/>
              <a:t>Advocate consumption of a variety of fruits, vegetables, grains, low-fat or nonfat dairy products, fish, legumes,</a:t>
            </a:r>
          </a:p>
          <a:p>
            <a:pPr eaLnBrk="1" hangingPunct="1"/>
            <a:r>
              <a:rPr lang="el-GR" altLang="el-GR" smtClean="0"/>
              <a:t>poultry, and lean meats. Match energy intake with energy needs and make appropriate changes to achieve weight loss when indicated. Modify food choices to reduce saturated fats (10% of calories), cholesterol (300 mg/d), and </a:t>
            </a:r>
            <a:r>
              <a:rPr lang="el-GR" altLang="el-GR" i="1" smtClean="0"/>
              <a:t>trans</a:t>
            </a:r>
            <a:r>
              <a:rPr lang="el-GR" altLang="el-GR" smtClean="0"/>
              <a:t>-fatty acids by substituting grains and unsaturated fatty acids from fish, vegetables, legumes, and nuts. Limit salt intake to 6 g/d. Limit alcohol intake (2 drinks/d in men, 1 drink/d in women) among those who drink.</a:t>
            </a:r>
          </a:p>
          <a:p>
            <a:pPr eaLnBrk="1" hangingPunct="1"/>
            <a:endParaRPr lang="el-GR" altLang="el-GR"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p:cNvSpPr>
            <a:spLocks noGrp="1" noChangeArrowheads="1"/>
          </p:cNvSpPr>
          <p:nvPr>
            <p:ph type="sldNum" sz="quarter" idx="5"/>
          </p:nvPr>
        </p:nvSpPr>
        <p:spPr>
          <a:noFill/>
        </p:spPr>
        <p:txBody>
          <a:bodyPr/>
          <a:lstStyle/>
          <a:p>
            <a:fld id="{1A1B4DF8-4AF6-4566-BD99-96AA5BF56255}" type="slidenum">
              <a:rPr lang="el-GR" altLang="el-GR"/>
              <a:pPr/>
              <a:t>12</a:t>
            </a:fld>
            <a:endParaRPr lang="el-GR" altLang="el-GR"/>
          </a:p>
        </p:txBody>
      </p:sp>
      <p:sp>
        <p:nvSpPr>
          <p:cNvPr id="18435" name="Rectangle 2"/>
          <p:cNvSpPr>
            <a:spLocks noChangeArrowheads="1" noTextEdit="1"/>
          </p:cNvSpPr>
          <p:nvPr>
            <p:ph type="sldImg"/>
          </p:nvPr>
        </p:nvSpPr>
        <p:spPr>
          <a:xfrm>
            <a:off x="1144588" y="714375"/>
            <a:ext cx="4573587" cy="3430588"/>
          </a:xfrm>
          <a:ln/>
        </p:spPr>
      </p:sp>
      <p:sp>
        <p:nvSpPr>
          <p:cNvPr id="18436" name="Rectangle 3"/>
          <p:cNvSpPr>
            <a:spLocks noGrp="1" noChangeArrowheads="1"/>
          </p:cNvSpPr>
          <p:nvPr>
            <p:ph type="body" idx="1"/>
          </p:nvPr>
        </p:nvSpPr>
        <p:spPr>
          <a:xfrm>
            <a:off x="990600" y="4351338"/>
            <a:ext cx="4879975" cy="4081462"/>
          </a:xfrm>
          <a:noFill/>
          <a:ln/>
        </p:spPr>
        <p:txBody>
          <a:bodyPr/>
          <a:lstStyle/>
          <a:p>
            <a:pPr eaLnBrk="1" hangingPunct="1"/>
            <a:r>
              <a:rPr lang="en-US" altLang="en-US" smtClean="0"/>
              <a:t>The consequences of insulin resistance at the tissue level include decreased </a:t>
            </a:r>
            <a:br>
              <a:rPr lang="en-US" altLang="en-US" smtClean="0"/>
            </a:br>
            <a:r>
              <a:rPr lang="en-US" altLang="en-US" smtClean="0"/>
              <a:t>insulin-dependent glucose uptake into adipose tissue and muscle.</a:t>
            </a:r>
          </a:p>
          <a:p>
            <a:pPr eaLnBrk="1" hangingPunct="1"/>
            <a:r>
              <a:rPr lang="en-US" altLang="en-US" smtClean="0"/>
              <a:t>Combined with excessive insulin-sensitive glucose production by the liver, this leads to hyperglycemia, which in turn causes a compensatory increase in insulin secretion.</a:t>
            </a:r>
          </a:p>
          <a:p>
            <a:pPr eaLnBrk="1" hangingPunct="1"/>
            <a:r>
              <a:rPr lang="en-US" altLang="en-US" smtClean="0"/>
              <a:t>In addition, excessive breakdown of triglycerides in the adipose tissue leads to increased circulating free fatty acids. This is particularly important since, not only do free fatty acids compete for glucose during metabolism, but there is also increasing evidence that elevated free fatty acids are associated with loss of pancreatic </a:t>
            </a:r>
            <a:r>
              <a:rPr lang="en-US" altLang="en-US" smtClean="0">
                <a:latin typeface="Symbol" pitchFamily="18" charset="2"/>
              </a:rPr>
              <a:t>b</a:t>
            </a:r>
            <a:r>
              <a:rPr lang="en-US" altLang="en-US" smtClean="0"/>
              <a:t>-cell function.</a:t>
            </a:r>
            <a:endParaRPr lang="en-GB" altLang="el-GR"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p:cNvSpPr>
            <a:spLocks noGrp="1" noChangeArrowheads="1"/>
          </p:cNvSpPr>
          <p:nvPr>
            <p:ph type="sldNum" sz="quarter" idx="5"/>
          </p:nvPr>
        </p:nvSpPr>
        <p:spPr>
          <a:noFill/>
        </p:spPr>
        <p:txBody>
          <a:bodyPr/>
          <a:lstStyle/>
          <a:p>
            <a:fld id="{2014705C-F771-461B-95FF-EF063B8D3A64}" type="slidenum">
              <a:rPr lang="el-GR" altLang="el-GR"/>
              <a:pPr/>
              <a:t>13</a:t>
            </a:fld>
            <a:endParaRPr lang="el-GR" altLang="el-GR"/>
          </a:p>
        </p:txBody>
      </p:sp>
      <p:sp>
        <p:nvSpPr>
          <p:cNvPr id="20483" name="Rectangle 2"/>
          <p:cNvSpPr>
            <a:spLocks noChangeArrowheads="1" noTextEdit="1"/>
          </p:cNvSpPr>
          <p:nvPr>
            <p:ph type="sldImg"/>
          </p:nvPr>
        </p:nvSpPr>
        <p:spPr>
          <a:xfrm>
            <a:off x="1144588" y="714375"/>
            <a:ext cx="4573587" cy="3430588"/>
          </a:xfrm>
          <a:ln/>
        </p:spPr>
      </p:sp>
      <p:sp>
        <p:nvSpPr>
          <p:cNvPr id="20484" name="Rectangle 3"/>
          <p:cNvSpPr>
            <a:spLocks noGrp="1" noChangeArrowheads="1"/>
          </p:cNvSpPr>
          <p:nvPr>
            <p:ph type="body" idx="1"/>
          </p:nvPr>
        </p:nvSpPr>
        <p:spPr>
          <a:xfrm>
            <a:off x="990600" y="4351338"/>
            <a:ext cx="4879975" cy="4081462"/>
          </a:xfrm>
          <a:noFill/>
          <a:ln/>
        </p:spPr>
        <p:txBody>
          <a:bodyPr/>
          <a:lstStyle/>
          <a:p>
            <a:pPr eaLnBrk="1" hangingPunct="1"/>
            <a:r>
              <a:rPr lang="en-US" altLang="en-US" smtClean="0"/>
              <a:t>The consequences of insulin resistance at the tissue level include decreased insulin-dependent glucose uptake into adipose tissue and muscle. Combined with excessive insulin-sensitive glucose production by the liver, this leads to hyperglycemia, which in turn causes a compensatory increase in insulin secretion.</a:t>
            </a:r>
          </a:p>
          <a:p>
            <a:pPr eaLnBrk="1" hangingPunct="1"/>
            <a:r>
              <a:rPr lang="en-US" altLang="en-US" smtClean="0"/>
              <a:t>In addition, excessive breakdown of triglycerides in the adipose tissue leads to increased circulating free fatty acids. This is particularly important since, not only do free fatty acids compete for glucose during metabolism, but there is also increasing evidence that elevated free fatty acids are associated with loss of pancreatic </a:t>
            </a:r>
            <a:r>
              <a:rPr lang="en-US" altLang="en-US" smtClean="0">
                <a:latin typeface="Symbol" pitchFamily="18" charset="2"/>
              </a:rPr>
              <a:t>b</a:t>
            </a:r>
            <a:r>
              <a:rPr lang="en-US" altLang="en-US" smtClean="0"/>
              <a:t>-cell function.</a:t>
            </a:r>
            <a:endParaRPr lang="en-GB" altLang="el-GR"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p:spPr>
        <p:txBody>
          <a:bodyPr/>
          <a:lstStyle/>
          <a:p>
            <a:fld id="{794958DA-8BE4-476B-88EC-F323E75269D9}" type="slidenum">
              <a:rPr lang="el-GR" altLang="el-GR"/>
              <a:pPr/>
              <a:t>20</a:t>
            </a:fld>
            <a:endParaRPr lang="el-GR" altLang="el-GR"/>
          </a:p>
        </p:txBody>
      </p:sp>
      <p:sp>
        <p:nvSpPr>
          <p:cNvPr id="28675" name="Rectangle 2"/>
          <p:cNvSpPr>
            <a:spLocks noChangeArrowheads="1" noTextEdit="1"/>
          </p:cNvSpPr>
          <p:nvPr>
            <p:ph type="sldImg"/>
          </p:nvPr>
        </p:nvSpPr>
        <p:spPr>
          <a:xfrm>
            <a:off x="1146175" y="684213"/>
            <a:ext cx="4573588" cy="3430587"/>
          </a:xfrm>
          <a:ln/>
        </p:spPr>
      </p:sp>
      <p:sp>
        <p:nvSpPr>
          <p:cNvPr id="28676" name="Rectangle 3"/>
          <p:cNvSpPr>
            <a:spLocks noGrp="1" noChangeArrowheads="1"/>
          </p:cNvSpPr>
          <p:nvPr>
            <p:ph type="body" idx="1"/>
          </p:nvPr>
        </p:nvSpPr>
        <p:spPr>
          <a:xfrm>
            <a:off x="914400" y="4343400"/>
            <a:ext cx="5029200" cy="4116388"/>
          </a:xfrm>
          <a:noFill/>
          <a:ln/>
        </p:spPr>
        <p:txBody>
          <a:bodyPr lIns="89886" tIns="44942" rIns="89886" bIns="44942"/>
          <a:lstStyle/>
          <a:p>
            <a:pPr eaLnBrk="1" hangingPunct="1"/>
            <a:r>
              <a:rPr lang="en-US" altLang="ja-JP" smtClean="0">
                <a:ea typeface="MS ??"/>
                <a:cs typeface="MS ??"/>
              </a:rPr>
              <a:t>There are two types of Insulin resistance in type 2 diabetes: peripheral and hepatic. </a:t>
            </a:r>
          </a:p>
          <a:p>
            <a:pPr eaLnBrk="1" hangingPunct="1">
              <a:buFontTx/>
              <a:buChar char="•"/>
            </a:pPr>
            <a:r>
              <a:rPr lang="en-US" altLang="ja-JP" b="1" smtClean="0">
                <a:ea typeface="MS ??"/>
                <a:cs typeface="MS ??"/>
              </a:rPr>
              <a:t> Peripheral insulin resistance</a:t>
            </a:r>
            <a:r>
              <a:rPr lang="en-US" altLang="ja-JP" smtClean="0">
                <a:ea typeface="MS ??"/>
                <a:cs typeface="MS ??"/>
              </a:rPr>
              <a:t> can affect lipid metabolism </a:t>
            </a:r>
            <a:r>
              <a:rPr lang="en-US" altLang="ja-JP" smtClean="0">
                <a:latin typeface="Arial" pitchFamily="34" charset="0"/>
                <a:ea typeface="MS ??"/>
                <a:cs typeface="MS ??"/>
              </a:rPr>
              <a:t>–</a:t>
            </a:r>
            <a:r>
              <a:rPr lang="en-US" altLang="ja-JP" smtClean="0">
                <a:ea typeface="MS ??"/>
                <a:cs typeface="MS ??"/>
              </a:rPr>
              <a:t> </a:t>
            </a:r>
            <a:br>
              <a:rPr lang="en-US" altLang="ja-JP" smtClean="0">
                <a:ea typeface="MS ??"/>
                <a:cs typeface="MS ??"/>
              </a:rPr>
            </a:br>
            <a:r>
              <a:rPr lang="en-US" altLang="ja-JP" smtClean="0">
                <a:ea typeface="MS ??"/>
                <a:cs typeface="MS ??"/>
              </a:rPr>
              <a:t>(a) increased intracellular lipolysis in adipocytes resulting in elevated release of FFAs into plasma and </a:t>
            </a:r>
            <a:br>
              <a:rPr lang="en-US" altLang="ja-JP" smtClean="0">
                <a:ea typeface="MS ??"/>
                <a:cs typeface="MS ??"/>
              </a:rPr>
            </a:br>
            <a:r>
              <a:rPr lang="en-US" altLang="ja-JP" smtClean="0">
                <a:ea typeface="MS ??"/>
                <a:cs typeface="MS ??"/>
              </a:rPr>
              <a:t>(b) decreased clearance of TG-rich lipoproteins by adipose tissue and skeletal muscle resulting in elevated plasma TG-rich lipoproteins. </a:t>
            </a:r>
          </a:p>
          <a:p>
            <a:pPr eaLnBrk="1" hangingPunct="1">
              <a:buFontTx/>
              <a:buChar char="•"/>
            </a:pPr>
            <a:r>
              <a:rPr lang="en-US" altLang="ja-JP" smtClean="0">
                <a:ea typeface="MS ??"/>
                <a:cs typeface="MS ??"/>
              </a:rPr>
              <a:t>Peripheral insulin resistance can affect glucose metabolism in adipose tissues and skeletal muscle by decreasing glucose uptake and utilization resulting in hyperglycaemia.</a:t>
            </a:r>
          </a:p>
          <a:p>
            <a:pPr eaLnBrk="1" hangingPunct="1">
              <a:buFontTx/>
              <a:buChar char="•"/>
            </a:pPr>
            <a:r>
              <a:rPr lang="ja-JP" altLang="en-US" b="1" smtClean="0">
                <a:ea typeface="MS ??"/>
                <a:cs typeface="MS ??"/>
              </a:rPr>
              <a:t> In the liver</a:t>
            </a:r>
            <a:r>
              <a:rPr lang="ja-JP" altLang="en-US" smtClean="0">
                <a:ea typeface="MS ??"/>
                <a:cs typeface="MS ??"/>
              </a:rPr>
              <a:t>, insulin resistance leads to increased glucose production as well as decreased glucose uptake and utilization. In the presence of hyperinsulin</a:t>
            </a:r>
            <a:r>
              <a:rPr lang="en-US" altLang="ja-JP" smtClean="0">
                <a:ea typeface="MS ??"/>
                <a:cs typeface="MS ??"/>
              </a:rPr>
              <a:t>aemia, FFA is channeled to VLDL-TG synthesis.</a:t>
            </a:r>
          </a:p>
          <a:p>
            <a:pPr eaLnBrk="1" hangingPunct="1"/>
            <a:endParaRPr lang="ja-JP" altLang="en-US" smtClean="0">
              <a:ea typeface="MS ??"/>
              <a:cs typeface="MS ??"/>
            </a:endParaRPr>
          </a:p>
          <a:p>
            <a:pPr eaLnBrk="1" hangingPunct="1"/>
            <a:r>
              <a:rPr lang="en-US" altLang="ja-JP" smtClean="0">
                <a:ea typeface="MS ??"/>
                <a:cs typeface="MS ??"/>
              </a:rPr>
              <a:t>Citation: </a:t>
            </a:r>
            <a:r>
              <a:rPr lang="en-US" altLang="ja-JP" smtClean="0">
                <a:cs typeface="Times New Roman" pitchFamily="18" charset="0"/>
              </a:rPr>
              <a:t>Tan MH. Current treatment of insulin resistance in type 2 diabetes mellitus. </a:t>
            </a:r>
            <a:r>
              <a:rPr lang="en-US" altLang="ja-JP" i="1" smtClean="0">
                <a:cs typeface="Times New Roman" pitchFamily="18" charset="0"/>
              </a:rPr>
              <a:t>Int J Clin Pract</a:t>
            </a:r>
            <a:r>
              <a:rPr lang="en-US" altLang="ja-JP" smtClean="0">
                <a:cs typeface="Times New Roman" pitchFamily="18" charset="0"/>
              </a:rPr>
              <a:t> 2000;113:54-62.</a:t>
            </a:r>
            <a:r>
              <a:rPr lang="en-US" altLang="ja-JP" smtClean="0">
                <a:ea typeface="MS ??"/>
                <a:cs typeface="MS ??"/>
              </a:rPr>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ChangeArrowheads="1" noTextEdit="1"/>
          </p:cNvSpPr>
          <p:nvPr>
            <p:ph type="sldImg"/>
          </p:nvPr>
        </p:nvSpPr>
        <p:spPr>
          <a:ln/>
        </p:spPr>
      </p:sp>
      <p:sp>
        <p:nvSpPr>
          <p:cNvPr id="33795" name="Notes Placeholder 2"/>
          <p:cNvSpPr>
            <a:spLocks noGrp="1"/>
          </p:cNvSpPr>
          <p:nvPr>
            <p:ph type="body" idx="1"/>
          </p:nvPr>
        </p:nvSpPr>
        <p:spPr>
          <a:noFill/>
          <a:ln/>
        </p:spPr>
        <p:txBody>
          <a:bodyPr/>
          <a:lstStyle/>
          <a:p>
            <a:endParaRPr lang="el-GR" altLang="el-GR" smtClean="0"/>
          </a:p>
        </p:txBody>
      </p:sp>
      <p:sp>
        <p:nvSpPr>
          <p:cNvPr id="33796" name="Slide Number Placeholder 3"/>
          <p:cNvSpPr>
            <a:spLocks noGrp="1"/>
          </p:cNvSpPr>
          <p:nvPr>
            <p:ph type="sldNum" sz="quarter" idx="5"/>
          </p:nvPr>
        </p:nvSpPr>
        <p:spPr>
          <a:noFill/>
        </p:spPr>
        <p:txBody>
          <a:bodyPr/>
          <a:lstStyle/>
          <a:p>
            <a:fld id="{6D2D26E1-DE9B-46E0-AA3B-31235F3D8B2A}" type="slidenum">
              <a:rPr lang="el-GR" altLang="el-GR"/>
              <a:pPr/>
              <a:t>24</a:t>
            </a:fld>
            <a:endParaRPr lang="el-GR" altLang="el-G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96635A10-A119-4428-89BA-B9F75619FA51}" type="slidenum">
              <a:rPr lang="el-GR" altLang="el-GR"/>
              <a:pPr/>
              <a:t>31</a:t>
            </a:fld>
            <a:endParaRPr lang="el-GR" altLang="el-GR"/>
          </a:p>
        </p:txBody>
      </p:sp>
      <p:sp>
        <p:nvSpPr>
          <p:cNvPr id="41987" name="Rectangle 2050"/>
          <p:cNvSpPr>
            <a:spLocks noChangeArrowheads="1" noTextEdit="1"/>
          </p:cNvSpPr>
          <p:nvPr>
            <p:ph type="sldImg"/>
          </p:nvPr>
        </p:nvSpPr>
        <p:spPr>
          <a:xfrm>
            <a:off x="1144588" y="714375"/>
            <a:ext cx="4573587" cy="3430588"/>
          </a:xfrm>
          <a:solidFill>
            <a:srgbClr val="FFFFFF"/>
          </a:solidFill>
          <a:ln/>
        </p:spPr>
      </p:sp>
      <p:sp>
        <p:nvSpPr>
          <p:cNvPr id="41988" name="Rectangle 2051"/>
          <p:cNvSpPr>
            <a:spLocks noChangeArrowheads="1"/>
          </p:cNvSpPr>
          <p:nvPr>
            <p:ph type="body" idx="1"/>
          </p:nvPr>
        </p:nvSpPr>
        <p:spPr>
          <a:xfrm>
            <a:off x="990600" y="4351338"/>
            <a:ext cx="4879975" cy="4081462"/>
          </a:xfrm>
          <a:solidFill>
            <a:srgbClr val="FFFFFF"/>
          </a:solidFill>
          <a:ln>
            <a:solidFill>
              <a:srgbClr val="000000"/>
            </a:solidFill>
          </a:ln>
        </p:spPr>
        <p:txBody>
          <a:bodyPr/>
          <a:lstStyle/>
          <a:p>
            <a:pPr eaLnBrk="1" hangingPunct="1"/>
            <a:r>
              <a:rPr lang="en-US" altLang="en-US" smtClean="0"/>
              <a:t>The consequences of insulin resistance at the tissue level include decreased </a:t>
            </a:r>
            <a:br>
              <a:rPr lang="en-US" altLang="en-US" smtClean="0"/>
            </a:br>
            <a:r>
              <a:rPr lang="en-US" altLang="en-US" smtClean="0"/>
              <a:t>insulin-dependent glucose uptake into adipose tissue and muscle.</a:t>
            </a:r>
          </a:p>
          <a:p>
            <a:pPr eaLnBrk="1" hangingPunct="1"/>
            <a:r>
              <a:rPr lang="en-US" altLang="en-US" smtClean="0"/>
              <a:t>Combined with excessive insulin-sensitive glucose production by the liver, this leads to hyperglycemia, which in turn causes a compensatory increase in insulin secretion.</a:t>
            </a:r>
          </a:p>
          <a:p>
            <a:pPr eaLnBrk="1" hangingPunct="1"/>
            <a:r>
              <a:rPr lang="en-US" altLang="en-US" smtClean="0"/>
              <a:t>In addition, excessive breakdown of triglycerides in the adipose tissue leads to increased circulating free fatty acids. This is particularly important since, not only do free fatty acids compete for glucose during metabolism, but there is also increasing evidence that elevated free fatty acids are associated with loss of pancreatic </a:t>
            </a:r>
            <a:r>
              <a:rPr lang="en-US" altLang="en-US" smtClean="0">
                <a:latin typeface="Symbol" pitchFamily="18" charset="2"/>
              </a:rPr>
              <a:t>b</a:t>
            </a:r>
            <a:r>
              <a:rPr lang="en-US" altLang="en-US" smtClean="0"/>
              <a:t>-cell function.</a:t>
            </a:r>
            <a:endParaRPr lang="en-GB" altLang="el-GR"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0F89A1FC-6DCD-40F6-A856-F68C3F6941E2}" type="slidenum">
              <a:rPr lang="el-GR" altLang="el-GR"/>
              <a:pPr/>
              <a:t>36</a:t>
            </a:fld>
            <a:endParaRPr lang="el-GR" altLang="el-GR"/>
          </a:p>
        </p:txBody>
      </p:sp>
      <p:sp>
        <p:nvSpPr>
          <p:cNvPr id="48131" name="Rectangle 2"/>
          <p:cNvSpPr>
            <a:spLocks noRo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spcBef>
                <a:spcPct val="0"/>
              </a:spcBef>
            </a:pPr>
            <a:r>
              <a:rPr lang="el-GR" altLang="el-GR" smtClean="0"/>
              <a:t>FIG. 1. Adipose tissue is a dynamic endocrine organ. Examples of</a:t>
            </a:r>
            <a:r>
              <a:rPr lang="en-US" altLang="el-GR" smtClean="0"/>
              <a:t> </a:t>
            </a:r>
            <a:r>
              <a:rPr lang="el-GR" altLang="el-GR" smtClean="0"/>
              <a:t>secreted factors (Refs. 5 and 20–23). CETP, Cholesterol ester transfer</a:t>
            </a:r>
            <a:r>
              <a:rPr lang="en-US" altLang="el-GR" smtClean="0"/>
              <a:t> </a:t>
            </a:r>
            <a:r>
              <a:rPr lang="el-GR" altLang="el-GR" smtClean="0"/>
              <a:t>protein; CRP, C-reactive protein; LPL, lipoprotein lipase; MIF, migration</a:t>
            </a:r>
            <a:r>
              <a:rPr lang="en-US" altLang="el-GR" smtClean="0"/>
              <a:t> </a:t>
            </a:r>
            <a:r>
              <a:rPr lang="el-GR" altLang="el-GR" smtClean="0"/>
              <a:t>inhibitory factor; SAA, serum amyloid A; TF, tissue factor.</a:t>
            </a:r>
          </a:p>
          <a:p>
            <a:pPr eaLnBrk="1" hangingPunct="1">
              <a:spcBef>
                <a:spcPct val="0"/>
              </a:spcBef>
            </a:pPr>
            <a:endParaRPr lang="el-GR" altLang="el-GR"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51D182D1-F441-4C65-98F1-A3F047B6A0FF}" type="slidenum">
              <a:rPr lang="en-US" altLang="el-GR">
                <a:solidFill>
                  <a:srgbClr val="000000"/>
                </a:solidFill>
              </a:rPr>
              <a:pPr/>
              <a:t>41</a:t>
            </a:fld>
            <a:endParaRPr lang="en-US" altLang="el-GR">
              <a:solidFill>
                <a:srgbClr val="000000"/>
              </a:solidFill>
            </a:endParaRPr>
          </a:p>
        </p:txBody>
      </p:sp>
      <p:sp>
        <p:nvSpPr>
          <p:cNvPr id="54275" name="Rectangle 12"/>
          <p:cNvSpPr>
            <a:spLocks noGrp="1" noRot="1" noChangeAspect="1" noChangeArrowheads="1" noTextEdit="1"/>
          </p:cNvSpPr>
          <p:nvPr>
            <p:ph type="sldImg"/>
          </p:nvPr>
        </p:nvSpPr>
        <p:spPr>
          <a:xfrm>
            <a:off x="1598613" y="531813"/>
            <a:ext cx="3508375" cy="2630487"/>
          </a:xfrm>
          <a:ln/>
        </p:spPr>
      </p:sp>
      <p:sp>
        <p:nvSpPr>
          <p:cNvPr id="54276" name="Text Box 15"/>
          <p:cNvSpPr txBox="1">
            <a:spLocks noChangeArrowheads="1"/>
          </p:cNvSpPr>
          <p:nvPr/>
        </p:nvSpPr>
        <p:spPr bwMode="auto">
          <a:xfrm>
            <a:off x="90488" y="1639888"/>
            <a:ext cx="852487" cy="1571625"/>
          </a:xfrm>
          <a:prstGeom prst="rect">
            <a:avLst/>
          </a:prstGeom>
          <a:noFill/>
          <a:ln w="9525">
            <a:noFill/>
            <a:miter lim="800000"/>
            <a:headEnd/>
            <a:tailEnd/>
          </a:ln>
        </p:spPr>
        <p:txBody>
          <a:bodyPr lIns="9056" tIns="46277" rIns="9056" bIns="46277">
            <a:spAutoFit/>
          </a:bodyPr>
          <a:lstStyle/>
          <a:p>
            <a:pPr defTabSz="979488" eaLnBrk="1" hangingPunct="1"/>
            <a:r>
              <a:rPr lang="en-US" altLang="el-GR" sz="800" b="1">
                <a:solidFill>
                  <a:srgbClr val="000000"/>
                </a:solidFill>
                <a:latin typeface="Arial" pitchFamily="34" charset="0"/>
              </a:rPr>
              <a:t>1/Ramlo-Halsted</a:t>
            </a:r>
          </a:p>
          <a:p>
            <a:pPr defTabSz="979488" eaLnBrk="1" hangingPunct="1"/>
            <a:r>
              <a:rPr lang="en-US" altLang="el-GR" sz="800">
                <a:solidFill>
                  <a:srgbClr val="000000"/>
                </a:solidFill>
                <a:latin typeface="Arial" pitchFamily="34" charset="0"/>
              </a:rPr>
              <a:t>p.774 P2, L3-7</a:t>
            </a:r>
          </a:p>
          <a:p>
            <a:pPr defTabSz="979488" eaLnBrk="1" hangingPunct="1"/>
            <a:endParaRPr lang="en-US" altLang="el-GR" sz="800">
              <a:solidFill>
                <a:srgbClr val="000000"/>
              </a:solidFill>
              <a:latin typeface="Arial" pitchFamily="34" charset="0"/>
            </a:endParaRPr>
          </a:p>
          <a:p>
            <a:pPr defTabSz="979488" eaLnBrk="1" hangingPunct="1"/>
            <a:r>
              <a:rPr lang="en-US" altLang="el-GR" sz="800">
                <a:solidFill>
                  <a:srgbClr val="000000"/>
                </a:solidFill>
                <a:latin typeface="Arial" pitchFamily="34" charset="0"/>
              </a:rPr>
              <a:t>p.775 Pcont, L1-3</a:t>
            </a:r>
          </a:p>
          <a:p>
            <a:pPr defTabSz="979488" eaLnBrk="1" hangingPunct="1"/>
            <a:r>
              <a:rPr lang="en-US" altLang="el-GR" sz="800">
                <a:solidFill>
                  <a:srgbClr val="000000"/>
                </a:solidFill>
                <a:latin typeface="Arial" pitchFamily="34" charset="0"/>
              </a:rPr>
              <a:t>p.775, Figure 3</a:t>
            </a:r>
          </a:p>
          <a:p>
            <a:pPr defTabSz="979488" eaLnBrk="1" hangingPunct="1"/>
            <a:r>
              <a:rPr lang="en-US" altLang="el-GR" sz="800">
                <a:solidFill>
                  <a:srgbClr val="000000"/>
                </a:solidFill>
                <a:latin typeface="Arial" pitchFamily="34" charset="0"/>
              </a:rPr>
              <a:t>Figure 3 legend</a:t>
            </a:r>
          </a:p>
          <a:p>
            <a:pPr defTabSz="979488" eaLnBrk="1" hangingPunct="1"/>
            <a:endParaRPr lang="en-US" altLang="el-GR" sz="800">
              <a:solidFill>
                <a:srgbClr val="000000"/>
              </a:solidFill>
              <a:latin typeface="Arial" pitchFamily="34" charset="0"/>
            </a:endParaRPr>
          </a:p>
          <a:p>
            <a:pPr defTabSz="979488" eaLnBrk="1" hangingPunct="1"/>
            <a:r>
              <a:rPr lang="en-US" altLang="el-GR" sz="800">
                <a:solidFill>
                  <a:srgbClr val="000000"/>
                </a:solidFill>
                <a:latin typeface="Arial" pitchFamily="34" charset="0"/>
              </a:rPr>
              <a:t>p.776, P1, L1-10</a:t>
            </a:r>
          </a:p>
          <a:p>
            <a:pPr defTabSz="979488" eaLnBrk="1" hangingPunct="1"/>
            <a:endParaRPr lang="en-US" altLang="el-GR" sz="800">
              <a:solidFill>
                <a:srgbClr val="000000"/>
              </a:solidFill>
              <a:latin typeface="Arial" pitchFamily="34" charset="0"/>
            </a:endParaRPr>
          </a:p>
          <a:p>
            <a:pPr defTabSz="979488" eaLnBrk="1" hangingPunct="1"/>
            <a:r>
              <a:rPr lang="en-US" altLang="el-GR" sz="800" b="1">
                <a:solidFill>
                  <a:srgbClr val="000000"/>
                </a:solidFill>
                <a:latin typeface="Arial" pitchFamily="34" charset="0"/>
              </a:rPr>
              <a:t>2/Bell</a:t>
            </a:r>
            <a:endParaRPr lang="en-US" altLang="el-GR" sz="800">
              <a:solidFill>
                <a:srgbClr val="000000"/>
              </a:solidFill>
              <a:latin typeface="Arial" pitchFamily="34" charset="0"/>
            </a:endParaRPr>
          </a:p>
          <a:p>
            <a:pPr defTabSz="979488" eaLnBrk="1" hangingPunct="1"/>
            <a:r>
              <a:rPr lang="en-US" altLang="el-GR" sz="800">
                <a:solidFill>
                  <a:srgbClr val="000000"/>
                </a:solidFill>
                <a:latin typeface="Arial" pitchFamily="34" charset="0"/>
              </a:rPr>
              <a:t>p.133, C2 P1 L1-13</a:t>
            </a:r>
            <a:endParaRPr lang="en-US" altLang="el-GR" sz="800" b="1">
              <a:solidFill>
                <a:srgbClr val="000000"/>
              </a:solidFill>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D7457360-4517-4799-9E37-D4BAD109C2CC}" type="slidenum">
              <a:rPr lang="el-GR" altLang="el-GR"/>
              <a:pPr/>
              <a:t>48</a:t>
            </a:fld>
            <a:endParaRPr lang="el-GR" altLang="el-GR"/>
          </a:p>
        </p:txBody>
      </p:sp>
      <p:sp>
        <p:nvSpPr>
          <p:cNvPr id="62467" name="Rectangle 2"/>
          <p:cNvSpPr>
            <a:spLocks noChangeArrowheads="1" noTextEdit="1"/>
          </p:cNvSpPr>
          <p:nvPr>
            <p:ph type="sldImg"/>
          </p:nvPr>
        </p:nvSpPr>
        <p:spPr>
          <a:xfrm>
            <a:off x="1135063" y="714375"/>
            <a:ext cx="4573587" cy="3430588"/>
          </a:xfrm>
          <a:solidFill>
            <a:srgbClr val="FFFFFF"/>
          </a:solidFill>
          <a:ln/>
        </p:spPr>
      </p:sp>
      <p:sp>
        <p:nvSpPr>
          <p:cNvPr id="62468" name="Rectangle 3"/>
          <p:cNvSpPr>
            <a:spLocks noChangeArrowheads="1"/>
          </p:cNvSpPr>
          <p:nvPr>
            <p:ph type="body" idx="1"/>
          </p:nvPr>
        </p:nvSpPr>
        <p:spPr>
          <a:xfrm>
            <a:off x="942975" y="4359275"/>
            <a:ext cx="4956175" cy="4073525"/>
          </a:xfrm>
          <a:solidFill>
            <a:srgbClr val="FFFFFF"/>
          </a:solidFill>
          <a:ln>
            <a:solidFill>
              <a:srgbClr val="000000"/>
            </a:solidFill>
          </a:ln>
        </p:spPr>
        <p:txBody>
          <a:bodyPr/>
          <a:lstStyle/>
          <a:p>
            <a:pPr marL="101600" indent="-101600" eaLnBrk="1" hangingPunct="1"/>
            <a:r>
              <a:rPr lang="en-GB" altLang="el-GR" smtClean="0"/>
              <a:t>The World Health Organization (WHO) recognizes that insulin resistance may be the common factor for the individual components of the Metabolic Syndrome.</a:t>
            </a:r>
          </a:p>
          <a:p>
            <a:pPr marL="101600" indent="-101600" eaLnBrk="1" hangingPunct="1"/>
            <a:r>
              <a:rPr lang="en-GB" altLang="el-GR" smtClean="0"/>
              <a:t>WHO recommends that the management of patients with hyperglycemia and other features of the Metabolic Syndrome should include not only blood-glucose control but also strategies for the management of other cardiovascular risk factors.</a:t>
            </a:r>
          </a:p>
          <a:p>
            <a:pPr marL="101600" indent="-101600" eaLnBrk="1" hangingPunct="1"/>
            <a:endParaRPr lang="en-GB" altLang="el-GR" smtClean="0"/>
          </a:p>
          <a:p>
            <a:pPr marL="292100" lvl="1" eaLnBrk="1" hangingPunct="1"/>
            <a:endParaRPr lang="en-GB" altLang="el-GR" smtClean="0"/>
          </a:p>
          <a:p>
            <a:pPr marL="292100" lvl="1" eaLnBrk="1" hangingPunct="1"/>
            <a:r>
              <a:rPr lang="en-GB" altLang="el-GR" smtClean="0"/>
              <a:t>World Health Organization. </a:t>
            </a:r>
            <a:r>
              <a:rPr lang="en-GB" altLang="el-GR" i="1" smtClean="0"/>
              <a:t>Definition, diagnosis and classification of diabetes mellitus and its complications. Part I: Diagnosis and classification of diabetes mellitus.</a:t>
            </a:r>
            <a:r>
              <a:rPr lang="en-GB" altLang="el-GR" smtClean="0"/>
              <a:t> WHO Department of Noncommunicable Disease Surveillance; 1999.</a:t>
            </a:r>
          </a:p>
          <a:p>
            <a:pPr marL="292100" lvl="1" eaLnBrk="1" hangingPunct="1"/>
            <a:endParaRPr lang="en-GB" altLang="el-GR"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defRPr/>
              </a:pPr>
              <a:endParaRPr lang="el-G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grpSp>
      </p:grpSp>
      <p:sp>
        <p:nvSpPr>
          <p:cNvPr id="4130" name="Rectangle 34"/>
          <p:cNvSpPr>
            <a:spLocks noGrp="1" noChangeArrowheads="1"/>
          </p:cNvSpPr>
          <p:nvPr>
            <p:ph type="ctrTitle" sz="quarter"/>
          </p:nvPr>
        </p:nvSpPr>
        <p:spPr>
          <a:xfrm>
            <a:off x="1143000" y="2286000"/>
            <a:ext cx="7772400" cy="1143000"/>
          </a:xfrm>
        </p:spPr>
        <p:txBody>
          <a:bodyPr/>
          <a:lstStyle>
            <a:lvl1pPr>
              <a:defRPr>
                <a:solidFill>
                  <a:srgbClr val="00FFFF"/>
                </a:solidFill>
              </a:defRPr>
            </a:lvl1pPr>
          </a:lstStyle>
          <a:p>
            <a:r>
              <a:rPr lang="el-GR"/>
              <a:t>Κάντε κλικ για να επεξεργαστείτε τον τίτλο</a:t>
            </a:r>
          </a:p>
        </p:txBody>
      </p:sp>
      <p:sp>
        <p:nvSpPr>
          <p:cNvPr id="4131"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 charset="2"/>
              <a:buNone/>
              <a:defRPr>
                <a:solidFill>
                  <a:srgbClr val="FFFFFF"/>
                </a:solidFill>
              </a:defRPr>
            </a:lvl1pPr>
          </a:lstStyle>
          <a:p>
            <a:r>
              <a:rPr lang="el-GR"/>
              <a:t>Κάντε κλικ για να επεξεργαστείτε τον υπότιτλο του υποδείγματος</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l-GR"/>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l-GR"/>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fld id="{95FC0DC5-45EF-4CD1-8CFC-9618B1F7C74C}" type="slidenum">
              <a:rPr lang="el-GR" altLang="el-GR"/>
              <a:pPr/>
              <a:t>‹#›</a:t>
            </a:fld>
            <a:endParaRPr lang="el-GR" altLang="el-GR"/>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l-G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Rectangle 35"/>
          <p:cNvSpPr>
            <a:spLocks noGrp="1" noChangeArrowheads="1"/>
          </p:cNvSpPr>
          <p:nvPr>
            <p:ph type="dt" sz="half" idx="10"/>
          </p:nvPr>
        </p:nvSpPr>
        <p:spPr>
          <a:ln/>
        </p:spPr>
        <p:txBody>
          <a:bodyPr/>
          <a:lstStyle>
            <a:lvl1pPr>
              <a:defRPr/>
            </a:lvl1pPr>
          </a:lstStyle>
          <a:p>
            <a:pPr>
              <a:defRPr/>
            </a:pPr>
            <a:endParaRPr lang="el-GR"/>
          </a:p>
        </p:txBody>
      </p:sp>
      <p:sp>
        <p:nvSpPr>
          <p:cNvPr id="5" name="Rectangle 36"/>
          <p:cNvSpPr>
            <a:spLocks noGrp="1" noChangeArrowheads="1"/>
          </p:cNvSpPr>
          <p:nvPr>
            <p:ph type="ftr" sz="quarter" idx="11"/>
          </p:nvPr>
        </p:nvSpPr>
        <p:spPr>
          <a:ln/>
        </p:spPr>
        <p:txBody>
          <a:bodyPr/>
          <a:lstStyle>
            <a:lvl1pPr>
              <a:defRPr/>
            </a:lvl1pPr>
          </a:lstStyle>
          <a:p>
            <a:pPr>
              <a:defRPr/>
            </a:pPr>
            <a:endParaRPr lang="el-GR"/>
          </a:p>
        </p:txBody>
      </p:sp>
      <p:sp>
        <p:nvSpPr>
          <p:cNvPr id="6" name="Rectangle 37"/>
          <p:cNvSpPr>
            <a:spLocks noGrp="1" noChangeArrowheads="1"/>
          </p:cNvSpPr>
          <p:nvPr>
            <p:ph type="sldNum" sz="quarter" idx="12"/>
          </p:nvPr>
        </p:nvSpPr>
        <p:spPr>
          <a:ln/>
        </p:spPr>
        <p:txBody>
          <a:bodyPr/>
          <a:lstStyle>
            <a:lvl1pPr>
              <a:defRPr/>
            </a:lvl1pPr>
          </a:lstStyle>
          <a:p>
            <a:fld id="{0C4C807A-EE7C-40AC-AAA7-0DE43594B1F9}" type="slidenum">
              <a:rPr lang="el-GR" altLang="el-GR"/>
              <a:pPr/>
              <a:t>‹#›</a:t>
            </a:fld>
            <a:endParaRPr lang="el-GR" altLang="el-GR"/>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endParaRPr lang="el-G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Rectangle 35"/>
          <p:cNvSpPr>
            <a:spLocks noGrp="1" noChangeArrowheads="1"/>
          </p:cNvSpPr>
          <p:nvPr>
            <p:ph type="dt" sz="half" idx="10"/>
          </p:nvPr>
        </p:nvSpPr>
        <p:spPr>
          <a:ln/>
        </p:spPr>
        <p:txBody>
          <a:bodyPr/>
          <a:lstStyle>
            <a:lvl1pPr>
              <a:defRPr/>
            </a:lvl1pPr>
          </a:lstStyle>
          <a:p>
            <a:pPr>
              <a:defRPr/>
            </a:pPr>
            <a:endParaRPr lang="el-GR"/>
          </a:p>
        </p:txBody>
      </p:sp>
      <p:sp>
        <p:nvSpPr>
          <p:cNvPr id="5" name="Rectangle 36"/>
          <p:cNvSpPr>
            <a:spLocks noGrp="1" noChangeArrowheads="1"/>
          </p:cNvSpPr>
          <p:nvPr>
            <p:ph type="ftr" sz="quarter" idx="11"/>
          </p:nvPr>
        </p:nvSpPr>
        <p:spPr>
          <a:ln/>
        </p:spPr>
        <p:txBody>
          <a:bodyPr/>
          <a:lstStyle>
            <a:lvl1pPr>
              <a:defRPr/>
            </a:lvl1pPr>
          </a:lstStyle>
          <a:p>
            <a:pPr>
              <a:defRPr/>
            </a:pPr>
            <a:endParaRPr lang="el-GR"/>
          </a:p>
        </p:txBody>
      </p:sp>
      <p:sp>
        <p:nvSpPr>
          <p:cNvPr id="6" name="Rectangle 37"/>
          <p:cNvSpPr>
            <a:spLocks noGrp="1" noChangeArrowheads="1"/>
          </p:cNvSpPr>
          <p:nvPr>
            <p:ph type="sldNum" sz="quarter" idx="12"/>
          </p:nvPr>
        </p:nvSpPr>
        <p:spPr>
          <a:ln/>
        </p:spPr>
        <p:txBody>
          <a:bodyPr/>
          <a:lstStyle>
            <a:lvl1pPr>
              <a:defRPr/>
            </a:lvl1pPr>
          </a:lstStyle>
          <a:p>
            <a:fld id="{911AD26A-23B6-43E7-B35F-B48B893CC6CC}" type="slidenum">
              <a:rPr lang="el-GR" altLang="el-GR"/>
              <a:pPr/>
              <a:t>‹#›</a:t>
            </a:fld>
            <a:endParaRPr lang="el-GR" altLang="el-GR"/>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endParaRPr lang="el-GR"/>
          </a:p>
        </p:txBody>
      </p:sp>
      <p:sp>
        <p:nvSpPr>
          <p:cNvPr id="3" name="Table Placeholder 2"/>
          <p:cNvSpPr>
            <a:spLocks noGrp="1"/>
          </p:cNvSpPr>
          <p:nvPr>
            <p:ph type="tbl" idx="1"/>
          </p:nvPr>
        </p:nvSpPr>
        <p:spPr>
          <a:xfrm>
            <a:off x="1169988" y="1946275"/>
            <a:ext cx="7772400" cy="4114800"/>
          </a:xfrm>
        </p:spPr>
        <p:txBody>
          <a:bodyPr/>
          <a:lstStyle/>
          <a:p>
            <a:pPr lvl="0"/>
            <a:endParaRPr lang="el-GR" noProof="0"/>
          </a:p>
        </p:txBody>
      </p:sp>
      <p:sp>
        <p:nvSpPr>
          <p:cNvPr id="4" name="Rectangle 35"/>
          <p:cNvSpPr>
            <a:spLocks noGrp="1" noChangeArrowheads="1"/>
          </p:cNvSpPr>
          <p:nvPr>
            <p:ph type="dt" sz="half" idx="10"/>
          </p:nvPr>
        </p:nvSpPr>
        <p:spPr>
          <a:ln/>
        </p:spPr>
        <p:txBody>
          <a:bodyPr/>
          <a:lstStyle>
            <a:lvl1pPr>
              <a:defRPr/>
            </a:lvl1pPr>
          </a:lstStyle>
          <a:p>
            <a:pPr>
              <a:defRPr/>
            </a:pPr>
            <a:endParaRPr lang="el-GR"/>
          </a:p>
        </p:txBody>
      </p:sp>
      <p:sp>
        <p:nvSpPr>
          <p:cNvPr id="5" name="Rectangle 36"/>
          <p:cNvSpPr>
            <a:spLocks noGrp="1" noChangeArrowheads="1"/>
          </p:cNvSpPr>
          <p:nvPr>
            <p:ph type="ftr" sz="quarter" idx="11"/>
          </p:nvPr>
        </p:nvSpPr>
        <p:spPr>
          <a:ln/>
        </p:spPr>
        <p:txBody>
          <a:bodyPr/>
          <a:lstStyle>
            <a:lvl1pPr>
              <a:defRPr/>
            </a:lvl1pPr>
          </a:lstStyle>
          <a:p>
            <a:pPr>
              <a:defRPr/>
            </a:pPr>
            <a:endParaRPr lang="el-GR"/>
          </a:p>
        </p:txBody>
      </p:sp>
      <p:sp>
        <p:nvSpPr>
          <p:cNvPr id="6" name="Rectangle 37"/>
          <p:cNvSpPr>
            <a:spLocks noGrp="1" noChangeArrowheads="1"/>
          </p:cNvSpPr>
          <p:nvPr>
            <p:ph type="sldNum" sz="quarter" idx="12"/>
          </p:nvPr>
        </p:nvSpPr>
        <p:spPr>
          <a:ln/>
        </p:spPr>
        <p:txBody>
          <a:bodyPr/>
          <a:lstStyle>
            <a:lvl1pPr>
              <a:defRPr/>
            </a:lvl1pPr>
          </a:lstStyle>
          <a:p>
            <a:fld id="{191E046B-B97D-47B2-B0FB-2D76F40DF294}" type="slidenum">
              <a:rPr lang="el-GR" altLang="el-GR"/>
              <a:pPr/>
              <a:t>‹#›</a:t>
            </a:fld>
            <a:endParaRPr lang="el-GR" altLang="el-GR"/>
          </a:p>
        </p:txBody>
      </p:sp>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endParaRPr lang="el-GR"/>
          </a:p>
        </p:txBody>
      </p:sp>
      <p:sp>
        <p:nvSpPr>
          <p:cNvPr id="3" name="Chart Placeholder 2"/>
          <p:cNvSpPr>
            <a:spLocks noGrp="1"/>
          </p:cNvSpPr>
          <p:nvPr>
            <p:ph type="chart" idx="1"/>
          </p:nvPr>
        </p:nvSpPr>
        <p:spPr>
          <a:xfrm>
            <a:off x="1169988" y="1946275"/>
            <a:ext cx="7772400" cy="4114800"/>
          </a:xfrm>
        </p:spPr>
        <p:txBody>
          <a:bodyPr/>
          <a:lstStyle/>
          <a:p>
            <a:pPr lvl="0"/>
            <a:endParaRPr lang="el-GR" noProof="0"/>
          </a:p>
        </p:txBody>
      </p:sp>
      <p:sp>
        <p:nvSpPr>
          <p:cNvPr id="4" name="Rectangle 35"/>
          <p:cNvSpPr>
            <a:spLocks noGrp="1" noChangeArrowheads="1"/>
          </p:cNvSpPr>
          <p:nvPr>
            <p:ph type="dt" sz="half" idx="10"/>
          </p:nvPr>
        </p:nvSpPr>
        <p:spPr>
          <a:ln/>
        </p:spPr>
        <p:txBody>
          <a:bodyPr/>
          <a:lstStyle>
            <a:lvl1pPr>
              <a:defRPr/>
            </a:lvl1pPr>
          </a:lstStyle>
          <a:p>
            <a:pPr>
              <a:defRPr/>
            </a:pPr>
            <a:endParaRPr lang="el-GR"/>
          </a:p>
        </p:txBody>
      </p:sp>
      <p:sp>
        <p:nvSpPr>
          <p:cNvPr id="5" name="Rectangle 36"/>
          <p:cNvSpPr>
            <a:spLocks noGrp="1" noChangeArrowheads="1"/>
          </p:cNvSpPr>
          <p:nvPr>
            <p:ph type="ftr" sz="quarter" idx="11"/>
          </p:nvPr>
        </p:nvSpPr>
        <p:spPr>
          <a:ln/>
        </p:spPr>
        <p:txBody>
          <a:bodyPr/>
          <a:lstStyle>
            <a:lvl1pPr>
              <a:defRPr/>
            </a:lvl1pPr>
          </a:lstStyle>
          <a:p>
            <a:pPr>
              <a:defRPr/>
            </a:pPr>
            <a:endParaRPr lang="el-GR"/>
          </a:p>
        </p:txBody>
      </p:sp>
      <p:sp>
        <p:nvSpPr>
          <p:cNvPr id="6" name="Rectangle 37"/>
          <p:cNvSpPr>
            <a:spLocks noGrp="1" noChangeArrowheads="1"/>
          </p:cNvSpPr>
          <p:nvPr>
            <p:ph type="sldNum" sz="quarter" idx="12"/>
          </p:nvPr>
        </p:nvSpPr>
        <p:spPr>
          <a:ln/>
        </p:spPr>
        <p:txBody>
          <a:bodyPr/>
          <a:lstStyle>
            <a:lvl1pPr>
              <a:defRPr/>
            </a:lvl1pPr>
          </a:lstStyle>
          <a:p>
            <a:fld id="{65F25181-7C20-4DE6-B716-023105809ED2}" type="slidenum">
              <a:rPr lang="el-GR" altLang="el-GR"/>
              <a:pPr/>
              <a:t>‹#›</a:t>
            </a:fld>
            <a:endParaRPr lang="el-GR" altLang="el-GR"/>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endParaRPr lang="el-G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5" name="Rectangle 35"/>
          <p:cNvSpPr>
            <a:spLocks noGrp="1" noChangeArrowheads="1"/>
          </p:cNvSpPr>
          <p:nvPr>
            <p:ph type="dt" sz="half" idx="10"/>
          </p:nvPr>
        </p:nvSpPr>
        <p:spPr>
          <a:ln/>
        </p:spPr>
        <p:txBody>
          <a:bodyPr/>
          <a:lstStyle>
            <a:lvl1pPr>
              <a:defRPr/>
            </a:lvl1pPr>
          </a:lstStyle>
          <a:p>
            <a:pPr>
              <a:defRPr/>
            </a:pPr>
            <a:endParaRPr lang="el-GR"/>
          </a:p>
        </p:txBody>
      </p:sp>
      <p:sp>
        <p:nvSpPr>
          <p:cNvPr id="6" name="Rectangle 36"/>
          <p:cNvSpPr>
            <a:spLocks noGrp="1" noChangeArrowheads="1"/>
          </p:cNvSpPr>
          <p:nvPr>
            <p:ph type="ftr" sz="quarter" idx="11"/>
          </p:nvPr>
        </p:nvSpPr>
        <p:spPr>
          <a:ln/>
        </p:spPr>
        <p:txBody>
          <a:bodyPr/>
          <a:lstStyle>
            <a:lvl1pPr>
              <a:defRPr/>
            </a:lvl1pPr>
          </a:lstStyle>
          <a:p>
            <a:pPr>
              <a:defRPr/>
            </a:pPr>
            <a:endParaRPr lang="el-GR"/>
          </a:p>
        </p:txBody>
      </p:sp>
      <p:sp>
        <p:nvSpPr>
          <p:cNvPr id="7" name="Rectangle 37"/>
          <p:cNvSpPr>
            <a:spLocks noGrp="1" noChangeArrowheads="1"/>
          </p:cNvSpPr>
          <p:nvPr>
            <p:ph type="sldNum" sz="quarter" idx="12"/>
          </p:nvPr>
        </p:nvSpPr>
        <p:spPr>
          <a:ln/>
        </p:spPr>
        <p:txBody>
          <a:bodyPr/>
          <a:lstStyle>
            <a:lvl1pPr>
              <a:defRPr/>
            </a:lvl1pPr>
          </a:lstStyle>
          <a:p>
            <a:fld id="{31DBDA84-1DA9-451E-B26B-CB01935F8ADA}" type="slidenum">
              <a:rPr lang="el-GR" altLang="el-GR"/>
              <a:pPr/>
              <a:t>‹#›</a:t>
            </a:fld>
            <a:endParaRPr lang="el-GR" altLang="el-G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l-G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l-GR"/>
          </a:p>
        </p:txBody>
      </p:sp>
      <p:sp>
        <p:nvSpPr>
          <p:cNvPr id="4" name="Rectangle 4"/>
          <p:cNvSpPr>
            <a:spLocks noGrp="1" noChangeArrowheads="1"/>
          </p:cNvSpPr>
          <p:nvPr>
            <p:ph type="dt" sz="half" idx="10"/>
          </p:nvPr>
        </p:nvSpPr>
        <p:spPr>
          <a:ln/>
        </p:spPr>
        <p:txBody>
          <a:bodyPr/>
          <a:lstStyle>
            <a:lvl1pPr>
              <a:defRPr/>
            </a:lvl1pPr>
          </a:lstStyle>
          <a:p>
            <a:pPr>
              <a:defRPr/>
            </a:pPr>
            <a:endParaRPr lang="el-GR"/>
          </a:p>
        </p:txBody>
      </p:sp>
      <p:sp>
        <p:nvSpPr>
          <p:cNvPr id="5" name="Rectangle 5"/>
          <p:cNvSpPr>
            <a:spLocks noGrp="1" noChangeArrowheads="1"/>
          </p:cNvSpPr>
          <p:nvPr>
            <p:ph type="ftr" sz="quarter" idx="11"/>
          </p:nvPr>
        </p:nvSpPr>
        <p:spPr>
          <a:ln/>
        </p:spPr>
        <p:txBody>
          <a:bodyPr/>
          <a:lstStyle>
            <a:lvl1pPr>
              <a:defRPr/>
            </a:lvl1pPr>
          </a:lstStyle>
          <a:p>
            <a:pPr>
              <a:defRPr/>
            </a:pPr>
            <a:endParaRPr lang="el-GR"/>
          </a:p>
        </p:txBody>
      </p:sp>
      <p:sp>
        <p:nvSpPr>
          <p:cNvPr id="6" name="Rectangle 6"/>
          <p:cNvSpPr>
            <a:spLocks noGrp="1" noChangeArrowheads="1"/>
          </p:cNvSpPr>
          <p:nvPr>
            <p:ph type="sldNum" sz="quarter" idx="12"/>
          </p:nvPr>
        </p:nvSpPr>
        <p:spPr>
          <a:ln/>
        </p:spPr>
        <p:txBody>
          <a:bodyPr/>
          <a:lstStyle>
            <a:lvl1pPr>
              <a:defRPr/>
            </a:lvl1pPr>
          </a:lstStyle>
          <a:p>
            <a:fld id="{139FAD4C-E46D-4C66-87F6-01E0DC62586B}" type="slidenum">
              <a:rPr lang="el-GR" altLang="el-GR"/>
              <a:pPr/>
              <a:t>‹#›</a:t>
            </a:fld>
            <a:endParaRPr lang="el-GR" altLang="el-G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l-G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Rectangle 4"/>
          <p:cNvSpPr>
            <a:spLocks noGrp="1" noChangeArrowheads="1"/>
          </p:cNvSpPr>
          <p:nvPr>
            <p:ph type="dt" sz="half" idx="10"/>
          </p:nvPr>
        </p:nvSpPr>
        <p:spPr>
          <a:ln/>
        </p:spPr>
        <p:txBody>
          <a:bodyPr/>
          <a:lstStyle>
            <a:lvl1pPr>
              <a:defRPr/>
            </a:lvl1pPr>
          </a:lstStyle>
          <a:p>
            <a:pPr>
              <a:defRPr/>
            </a:pPr>
            <a:endParaRPr lang="el-GR"/>
          </a:p>
        </p:txBody>
      </p:sp>
      <p:sp>
        <p:nvSpPr>
          <p:cNvPr id="5" name="Rectangle 5"/>
          <p:cNvSpPr>
            <a:spLocks noGrp="1" noChangeArrowheads="1"/>
          </p:cNvSpPr>
          <p:nvPr>
            <p:ph type="ftr" sz="quarter" idx="11"/>
          </p:nvPr>
        </p:nvSpPr>
        <p:spPr>
          <a:ln/>
        </p:spPr>
        <p:txBody>
          <a:bodyPr/>
          <a:lstStyle>
            <a:lvl1pPr>
              <a:defRPr/>
            </a:lvl1pPr>
          </a:lstStyle>
          <a:p>
            <a:pPr>
              <a:defRPr/>
            </a:pPr>
            <a:endParaRPr lang="el-GR"/>
          </a:p>
        </p:txBody>
      </p:sp>
      <p:sp>
        <p:nvSpPr>
          <p:cNvPr id="6" name="Rectangle 6"/>
          <p:cNvSpPr>
            <a:spLocks noGrp="1" noChangeArrowheads="1"/>
          </p:cNvSpPr>
          <p:nvPr>
            <p:ph type="sldNum" sz="quarter" idx="12"/>
          </p:nvPr>
        </p:nvSpPr>
        <p:spPr>
          <a:ln/>
        </p:spPr>
        <p:txBody>
          <a:bodyPr/>
          <a:lstStyle>
            <a:lvl1pPr>
              <a:defRPr/>
            </a:lvl1pPr>
          </a:lstStyle>
          <a:p>
            <a:fld id="{10208A53-5DAF-4506-A1E6-FCC504AB98DB}" type="slidenum">
              <a:rPr lang="el-GR" altLang="el-GR"/>
              <a:pPr/>
              <a:t>‹#›</a:t>
            </a:fld>
            <a:endParaRPr lang="el-GR" altLang="el-G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l-G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l-GR"/>
          </a:p>
        </p:txBody>
      </p:sp>
      <p:sp>
        <p:nvSpPr>
          <p:cNvPr id="5" name="Rectangle 5"/>
          <p:cNvSpPr>
            <a:spLocks noGrp="1" noChangeArrowheads="1"/>
          </p:cNvSpPr>
          <p:nvPr>
            <p:ph type="ftr" sz="quarter" idx="11"/>
          </p:nvPr>
        </p:nvSpPr>
        <p:spPr>
          <a:ln/>
        </p:spPr>
        <p:txBody>
          <a:bodyPr/>
          <a:lstStyle>
            <a:lvl1pPr>
              <a:defRPr/>
            </a:lvl1pPr>
          </a:lstStyle>
          <a:p>
            <a:pPr>
              <a:defRPr/>
            </a:pPr>
            <a:endParaRPr lang="el-GR"/>
          </a:p>
        </p:txBody>
      </p:sp>
      <p:sp>
        <p:nvSpPr>
          <p:cNvPr id="6" name="Rectangle 6"/>
          <p:cNvSpPr>
            <a:spLocks noGrp="1" noChangeArrowheads="1"/>
          </p:cNvSpPr>
          <p:nvPr>
            <p:ph type="sldNum" sz="quarter" idx="12"/>
          </p:nvPr>
        </p:nvSpPr>
        <p:spPr>
          <a:ln/>
        </p:spPr>
        <p:txBody>
          <a:bodyPr/>
          <a:lstStyle>
            <a:lvl1pPr>
              <a:defRPr/>
            </a:lvl1pPr>
          </a:lstStyle>
          <a:p>
            <a:fld id="{7861205C-5C50-416D-88BA-1D213B24B5DA}" type="slidenum">
              <a:rPr lang="el-GR" altLang="el-GR"/>
              <a:pPr/>
              <a:t>‹#›</a:t>
            </a:fld>
            <a:endParaRPr lang="el-GR" altLang="el-G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l-G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5" name="Rectangle 4"/>
          <p:cNvSpPr>
            <a:spLocks noGrp="1" noChangeArrowheads="1"/>
          </p:cNvSpPr>
          <p:nvPr>
            <p:ph type="dt" sz="half" idx="10"/>
          </p:nvPr>
        </p:nvSpPr>
        <p:spPr>
          <a:ln/>
        </p:spPr>
        <p:txBody>
          <a:bodyPr/>
          <a:lstStyle>
            <a:lvl1pPr>
              <a:defRPr/>
            </a:lvl1pPr>
          </a:lstStyle>
          <a:p>
            <a:pPr>
              <a:defRPr/>
            </a:pPr>
            <a:endParaRPr lang="el-GR"/>
          </a:p>
        </p:txBody>
      </p:sp>
      <p:sp>
        <p:nvSpPr>
          <p:cNvPr id="6" name="Rectangle 5"/>
          <p:cNvSpPr>
            <a:spLocks noGrp="1" noChangeArrowheads="1"/>
          </p:cNvSpPr>
          <p:nvPr>
            <p:ph type="ftr" sz="quarter" idx="11"/>
          </p:nvPr>
        </p:nvSpPr>
        <p:spPr>
          <a:ln/>
        </p:spPr>
        <p:txBody>
          <a:bodyPr/>
          <a:lstStyle>
            <a:lvl1pPr>
              <a:defRPr/>
            </a:lvl1pPr>
          </a:lstStyle>
          <a:p>
            <a:pPr>
              <a:defRPr/>
            </a:pPr>
            <a:endParaRPr lang="el-GR"/>
          </a:p>
        </p:txBody>
      </p:sp>
      <p:sp>
        <p:nvSpPr>
          <p:cNvPr id="7" name="Rectangle 6"/>
          <p:cNvSpPr>
            <a:spLocks noGrp="1" noChangeArrowheads="1"/>
          </p:cNvSpPr>
          <p:nvPr>
            <p:ph type="sldNum" sz="quarter" idx="12"/>
          </p:nvPr>
        </p:nvSpPr>
        <p:spPr>
          <a:ln/>
        </p:spPr>
        <p:txBody>
          <a:bodyPr/>
          <a:lstStyle>
            <a:lvl1pPr>
              <a:defRPr/>
            </a:lvl1pPr>
          </a:lstStyle>
          <a:p>
            <a:fld id="{C9B3329E-B3C9-4CBC-9A1A-F6BDECB80BD4}" type="slidenum">
              <a:rPr lang="el-GR" altLang="el-GR"/>
              <a:pPr/>
              <a:t>‹#›</a:t>
            </a:fld>
            <a:endParaRPr lang="el-GR" altLang="el-G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l-G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7" name="Rectangle 4"/>
          <p:cNvSpPr>
            <a:spLocks noGrp="1" noChangeArrowheads="1"/>
          </p:cNvSpPr>
          <p:nvPr>
            <p:ph type="dt" sz="half" idx="10"/>
          </p:nvPr>
        </p:nvSpPr>
        <p:spPr>
          <a:ln/>
        </p:spPr>
        <p:txBody>
          <a:bodyPr/>
          <a:lstStyle>
            <a:lvl1pPr>
              <a:defRPr/>
            </a:lvl1pPr>
          </a:lstStyle>
          <a:p>
            <a:pPr>
              <a:defRPr/>
            </a:pPr>
            <a:endParaRPr lang="el-GR"/>
          </a:p>
        </p:txBody>
      </p:sp>
      <p:sp>
        <p:nvSpPr>
          <p:cNvPr id="8" name="Rectangle 5"/>
          <p:cNvSpPr>
            <a:spLocks noGrp="1" noChangeArrowheads="1"/>
          </p:cNvSpPr>
          <p:nvPr>
            <p:ph type="ftr" sz="quarter" idx="11"/>
          </p:nvPr>
        </p:nvSpPr>
        <p:spPr>
          <a:ln/>
        </p:spPr>
        <p:txBody>
          <a:bodyPr/>
          <a:lstStyle>
            <a:lvl1pPr>
              <a:defRPr/>
            </a:lvl1pPr>
          </a:lstStyle>
          <a:p>
            <a:pPr>
              <a:defRPr/>
            </a:pPr>
            <a:endParaRPr lang="el-GR"/>
          </a:p>
        </p:txBody>
      </p:sp>
      <p:sp>
        <p:nvSpPr>
          <p:cNvPr id="9" name="Rectangle 6"/>
          <p:cNvSpPr>
            <a:spLocks noGrp="1" noChangeArrowheads="1"/>
          </p:cNvSpPr>
          <p:nvPr>
            <p:ph type="sldNum" sz="quarter" idx="12"/>
          </p:nvPr>
        </p:nvSpPr>
        <p:spPr>
          <a:ln/>
        </p:spPr>
        <p:txBody>
          <a:bodyPr/>
          <a:lstStyle>
            <a:lvl1pPr>
              <a:defRPr/>
            </a:lvl1pPr>
          </a:lstStyle>
          <a:p>
            <a:fld id="{D948D5A2-E927-412A-BDA4-1BD99249C0ED}" type="slidenum">
              <a:rPr lang="el-GR" altLang="el-GR"/>
              <a:pPr/>
              <a:t>‹#›</a:t>
            </a:fld>
            <a:endParaRPr lang="el-GR" altLang="el-G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l-G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Rectangle 35"/>
          <p:cNvSpPr>
            <a:spLocks noGrp="1" noChangeArrowheads="1"/>
          </p:cNvSpPr>
          <p:nvPr>
            <p:ph type="dt" sz="half" idx="10"/>
          </p:nvPr>
        </p:nvSpPr>
        <p:spPr>
          <a:ln/>
        </p:spPr>
        <p:txBody>
          <a:bodyPr/>
          <a:lstStyle>
            <a:lvl1pPr>
              <a:defRPr/>
            </a:lvl1pPr>
          </a:lstStyle>
          <a:p>
            <a:pPr>
              <a:defRPr/>
            </a:pPr>
            <a:endParaRPr lang="el-GR"/>
          </a:p>
        </p:txBody>
      </p:sp>
      <p:sp>
        <p:nvSpPr>
          <p:cNvPr id="5" name="Rectangle 36"/>
          <p:cNvSpPr>
            <a:spLocks noGrp="1" noChangeArrowheads="1"/>
          </p:cNvSpPr>
          <p:nvPr>
            <p:ph type="ftr" sz="quarter" idx="11"/>
          </p:nvPr>
        </p:nvSpPr>
        <p:spPr>
          <a:ln/>
        </p:spPr>
        <p:txBody>
          <a:bodyPr/>
          <a:lstStyle>
            <a:lvl1pPr>
              <a:defRPr/>
            </a:lvl1pPr>
          </a:lstStyle>
          <a:p>
            <a:pPr>
              <a:defRPr/>
            </a:pPr>
            <a:endParaRPr lang="el-GR"/>
          </a:p>
        </p:txBody>
      </p:sp>
      <p:sp>
        <p:nvSpPr>
          <p:cNvPr id="6" name="Rectangle 37"/>
          <p:cNvSpPr>
            <a:spLocks noGrp="1" noChangeArrowheads="1"/>
          </p:cNvSpPr>
          <p:nvPr>
            <p:ph type="sldNum" sz="quarter" idx="12"/>
          </p:nvPr>
        </p:nvSpPr>
        <p:spPr>
          <a:ln/>
        </p:spPr>
        <p:txBody>
          <a:bodyPr/>
          <a:lstStyle>
            <a:lvl1pPr>
              <a:defRPr/>
            </a:lvl1pPr>
          </a:lstStyle>
          <a:p>
            <a:fld id="{16613DC3-C754-4829-8324-715CE9B1EDB9}" type="slidenum">
              <a:rPr lang="el-GR" altLang="el-GR"/>
              <a:pPr/>
              <a:t>‹#›</a:t>
            </a:fld>
            <a:endParaRPr lang="el-GR" altLang="el-GR"/>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l-GR"/>
          </a:p>
        </p:txBody>
      </p:sp>
      <p:sp>
        <p:nvSpPr>
          <p:cNvPr id="3" name="Rectangle 4"/>
          <p:cNvSpPr>
            <a:spLocks noGrp="1" noChangeArrowheads="1"/>
          </p:cNvSpPr>
          <p:nvPr>
            <p:ph type="dt" sz="half" idx="10"/>
          </p:nvPr>
        </p:nvSpPr>
        <p:spPr>
          <a:ln/>
        </p:spPr>
        <p:txBody>
          <a:bodyPr/>
          <a:lstStyle>
            <a:lvl1pPr>
              <a:defRPr/>
            </a:lvl1pPr>
          </a:lstStyle>
          <a:p>
            <a:pPr>
              <a:defRPr/>
            </a:pPr>
            <a:endParaRPr lang="el-GR"/>
          </a:p>
        </p:txBody>
      </p:sp>
      <p:sp>
        <p:nvSpPr>
          <p:cNvPr id="4" name="Rectangle 5"/>
          <p:cNvSpPr>
            <a:spLocks noGrp="1" noChangeArrowheads="1"/>
          </p:cNvSpPr>
          <p:nvPr>
            <p:ph type="ftr" sz="quarter" idx="11"/>
          </p:nvPr>
        </p:nvSpPr>
        <p:spPr>
          <a:ln/>
        </p:spPr>
        <p:txBody>
          <a:bodyPr/>
          <a:lstStyle>
            <a:lvl1pPr>
              <a:defRPr/>
            </a:lvl1pPr>
          </a:lstStyle>
          <a:p>
            <a:pPr>
              <a:defRPr/>
            </a:pPr>
            <a:endParaRPr lang="el-GR"/>
          </a:p>
        </p:txBody>
      </p:sp>
      <p:sp>
        <p:nvSpPr>
          <p:cNvPr id="5" name="Rectangle 6"/>
          <p:cNvSpPr>
            <a:spLocks noGrp="1" noChangeArrowheads="1"/>
          </p:cNvSpPr>
          <p:nvPr>
            <p:ph type="sldNum" sz="quarter" idx="12"/>
          </p:nvPr>
        </p:nvSpPr>
        <p:spPr>
          <a:ln/>
        </p:spPr>
        <p:txBody>
          <a:bodyPr/>
          <a:lstStyle>
            <a:lvl1pPr>
              <a:defRPr/>
            </a:lvl1pPr>
          </a:lstStyle>
          <a:p>
            <a:fld id="{82B9A472-F599-428C-9C9C-44CDCD2E66BC}" type="slidenum">
              <a:rPr lang="el-GR" altLang="el-GR"/>
              <a:pPr/>
              <a:t>‹#›</a:t>
            </a:fld>
            <a:endParaRPr lang="el-GR" altLang="el-G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l-GR"/>
          </a:p>
        </p:txBody>
      </p:sp>
      <p:sp>
        <p:nvSpPr>
          <p:cNvPr id="3" name="Rectangle 5"/>
          <p:cNvSpPr>
            <a:spLocks noGrp="1" noChangeArrowheads="1"/>
          </p:cNvSpPr>
          <p:nvPr>
            <p:ph type="ftr" sz="quarter" idx="11"/>
          </p:nvPr>
        </p:nvSpPr>
        <p:spPr>
          <a:ln/>
        </p:spPr>
        <p:txBody>
          <a:bodyPr/>
          <a:lstStyle>
            <a:lvl1pPr>
              <a:defRPr/>
            </a:lvl1pPr>
          </a:lstStyle>
          <a:p>
            <a:pPr>
              <a:defRPr/>
            </a:pPr>
            <a:endParaRPr lang="el-GR"/>
          </a:p>
        </p:txBody>
      </p:sp>
      <p:sp>
        <p:nvSpPr>
          <p:cNvPr id="4" name="Rectangle 6"/>
          <p:cNvSpPr>
            <a:spLocks noGrp="1" noChangeArrowheads="1"/>
          </p:cNvSpPr>
          <p:nvPr>
            <p:ph type="sldNum" sz="quarter" idx="12"/>
          </p:nvPr>
        </p:nvSpPr>
        <p:spPr>
          <a:ln/>
        </p:spPr>
        <p:txBody>
          <a:bodyPr/>
          <a:lstStyle>
            <a:lvl1pPr>
              <a:defRPr/>
            </a:lvl1pPr>
          </a:lstStyle>
          <a:p>
            <a:fld id="{9E570BC5-100B-464A-AA01-ADC741B2743A}" type="slidenum">
              <a:rPr lang="el-GR" altLang="el-GR"/>
              <a:pPr/>
              <a:t>‹#›</a:t>
            </a:fld>
            <a:endParaRPr lang="el-GR" altLang="el-G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l-G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l-GR"/>
          </a:p>
        </p:txBody>
      </p:sp>
      <p:sp>
        <p:nvSpPr>
          <p:cNvPr id="6" name="Rectangle 5"/>
          <p:cNvSpPr>
            <a:spLocks noGrp="1" noChangeArrowheads="1"/>
          </p:cNvSpPr>
          <p:nvPr>
            <p:ph type="ftr" sz="quarter" idx="11"/>
          </p:nvPr>
        </p:nvSpPr>
        <p:spPr>
          <a:ln/>
        </p:spPr>
        <p:txBody>
          <a:bodyPr/>
          <a:lstStyle>
            <a:lvl1pPr>
              <a:defRPr/>
            </a:lvl1pPr>
          </a:lstStyle>
          <a:p>
            <a:pPr>
              <a:defRPr/>
            </a:pPr>
            <a:endParaRPr lang="el-GR"/>
          </a:p>
        </p:txBody>
      </p:sp>
      <p:sp>
        <p:nvSpPr>
          <p:cNvPr id="7" name="Rectangle 6"/>
          <p:cNvSpPr>
            <a:spLocks noGrp="1" noChangeArrowheads="1"/>
          </p:cNvSpPr>
          <p:nvPr>
            <p:ph type="sldNum" sz="quarter" idx="12"/>
          </p:nvPr>
        </p:nvSpPr>
        <p:spPr>
          <a:ln/>
        </p:spPr>
        <p:txBody>
          <a:bodyPr/>
          <a:lstStyle>
            <a:lvl1pPr>
              <a:defRPr/>
            </a:lvl1pPr>
          </a:lstStyle>
          <a:p>
            <a:fld id="{AD810231-EB28-4808-9000-682085325196}" type="slidenum">
              <a:rPr lang="el-GR" altLang="el-GR"/>
              <a:pPr/>
              <a:t>‹#›</a:t>
            </a:fld>
            <a:endParaRPr lang="el-GR" altLang="el-G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l-G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l-GR"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l-GR"/>
          </a:p>
        </p:txBody>
      </p:sp>
      <p:sp>
        <p:nvSpPr>
          <p:cNvPr id="6" name="Rectangle 5"/>
          <p:cNvSpPr>
            <a:spLocks noGrp="1" noChangeArrowheads="1"/>
          </p:cNvSpPr>
          <p:nvPr>
            <p:ph type="ftr" sz="quarter" idx="11"/>
          </p:nvPr>
        </p:nvSpPr>
        <p:spPr>
          <a:ln/>
        </p:spPr>
        <p:txBody>
          <a:bodyPr/>
          <a:lstStyle>
            <a:lvl1pPr>
              <a:defRPr/>
            </a:lvl1pPr>
          </a:lstStyle>
          <a:p>
            <a:pPr>
              <a:defRPr/>
            </a:pPr>
            <a:endParaRPr lang="el-GR"/>
          </a:p>
        </p:txBody>
      </p:sp>
      <p:sp>
        <p:nvSpPr>
          <p:cNvPr id="7" name="Rectangle 6"/>
          <p:cNvSpPr>
            <a:spLocks noGrp="1" noChangeArrowheads="1"/>
          </p:cNvSpPr>
          <p:nvPr>
            <p:ph type="sldNum" sz="quarter" idx="12"/>
          </p:nvPr>
        </p:nvSpPr>
        <p:spPr>
          <a:ln/>
        </p:spPr>
        <p:txBody>
          <a:bodyPr/>
          <a:lstStyle>
            <a:lvl1pPr>
              <a:defRPr/>
            </a:lvl1pPr>
          </a:lstStyle>
          <a:p>
            <a:fld id="{317EC864-5714-474A-AB5B-652FC87BA0B1}" type="slidenum">
              <a:rPr lang="el-GR" altLang="el-GR"/>
              <a:pPr/>
              <a:t>‹#›</a:t>
            </a:fld>
            <a:endParaRPr lang="el-GR" altLang="el-G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l-G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Rectangle 4"/>
          <p:cNvSpPr>
            <a:spLocks noGrp="1" noChangeArrowheads="1"/>
          </p:cNvSpPr>
          <p:nvPr>
            <p:ph type="dt" sz="half" idx="10"/>
          </p:nvPr>
        </p:nvSpPr>
        <p:spPr>
          <a:ln/>
        </p:spPr>
        <p:txBody>
          <a:bodyPr/>
          <a:lstStyle>
            <a:lvl1pPr>
              <a:defRPr/>
            </a:lvl1pPr>
          </a:lstStyle>
          <a:p>
            <a:pPr>
              <a:defRPr/>
            </a:pPr>
            <a:endParaRPr lang="el-GR"/>
          </a:p>
        </p:txBody>
      </p:sp>
      <p:sp>
        <p:nvSpPr>
          <p:cNvPr id="5" name="Rectangle 5"/>
          <p:cNvSpPr>
            <a:spLocks noGrp="1" noChangeArrowheads="1"/>
          </p:cNvSpPr>
          <p:nvPr>
            <p:ph type="ftr" sz="quarter" idx="11"/>
          </p:nvPr>
        </p:nvSpPr>
        <p:spPr>
          <a:ln/>
        </p:spPr>
        <p:txBody>
          <a:bodyPr/>
          <a:lstStyle>
            <a:lvl1pPr>
              <a:defRPr/>
            </a:lvl1pPr>
          </a:lstStyle>
          <a:p>
            <a:pPr>
              <a:defRPr/>
            </a:pPr>
            <a:endParaRPr lang="el-GR"/>
          </a:p>
        </p:txBody>
      </p:sp>
      <p:sp>
        <p:nvSpPr>
          <p:cNvPr id="6" name="Rectangle 6"/>
          <p:cNvSpPr>
            <a:spLocks noGrp="1" noChangeArrowheads="1"/>
          </p:cNvSpPr>
          <p:nvPr>
            <p:ph type="sldNum" sz="quarter" idx="12"/>
          </p:nvPr>
        </p:nvSpPr>
        <p:spPr>
          <a:ln/>
        </p:spPr>
        <p:txBody>
          <a:bodyPr/>
          <a:lstStyle>
            <a:lvl1pPr>
              <a:defRPr/>
            </a:lvl1pPr>
          </a:lstStyle>
          <a:p>
            <a:fld id="{9540174D-E62E-4997-9CDB-24BC3E9A6C3B}" type="slidenum">
              <a:rPr lang="el-GR" altLang="el-GR"/>
              <a:pPr/>
              <a:t>‹#›</a:t>
            </a:fld>
            <a:endParaRPr lang="el-GR" altLang="el-G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l-G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Rectangle 4"/>
          <p:cNvSpPr>
            <a:spLocks noGrp="1" noChangeArrowheads="1"/>
          </p:cNvSpPr>
          <p:nvPr>
            <p:ph type="dt" sz="half" idx="10"/>
          </p:nvPr>
        </p:nvSpPr>
        <p:spPr>
          <a:ln/>
        </p:spPr>
        <p:txBody>
          <a:bodyPr/>
          <a:lstStyle>
            <a:lvl1pPr>
              <a:defRPr/>
            </a:lvl1pPr>
          </a:lstStyle>
          <a:p>
            <a:pPr>
              <a:defRPr/>
            </a:pPr>
            <a:endParaRPr lang="el-GR"/>
          </a:p>
        </p:txBody>
      </p:sp>
      <p:sp>
        <p:nvSpPr>
          <p:cNvPr id="5" name="Rectangle 5"/>
          <p:cNvSpPr>
            <a:spLocks noGrp="1" noChangeArrowheads="1"/>
          </p:cNvSpPr>
          <p:nvPr>
            <p:ph type="ftr" sz="quarter" idx="11"/>
          </p:nvPr>
        </p:nvSpPr>
        <p:spPr>
          <a:ln/>
        </p:spPr>
        <p:txBody>
          <a:bodyPr/>
          <a:lstStyle>
            <a:lvl1pPr>
              <a:defRPr/>
            </a:lvl1pPr>
          </a:lstStyle>
          <a:p>
            <a:pPr>
              <a:defRPr/>
            </a:pPr>
            <a:endParaRPr lang="el-GR"/>
          </a:p>
        </p:txBody>
      </p:sp>
      <p:sp>
        <p:nvSpPr>
          <p:cNvPr id="6" name="Rectangle 6"/>
          <p:cNvSpPr>
            <a:spLocks noGrp="1" noChangeArrowheads="1"/>
          </p:cNvSpPr>
          <p:nvPr>
            <p:ph type="sldNum" sz="quarter" idx="12"/>
          </p:nvPr>
        </p:nvSpPr>
        <p:spPr>
          <a:ln/>
        </p:spPr>
        <p:txBody>
          <a:bodyPr/>
          <a:lstStyle>
            <a:lvl1pPr>
              <a:defRPr/>
            </a:lvl1pPr>
          </a:lstStyle>
          <a:p>
            <a:fld id="{A4628819-D543-44E4-A085-BB727E4BAC10}" type="slidenum">
              <a:rPr lang="el-GR" altLang="el-GR"/>
              <a:pPr/>
              <a:t>‹#›</a:t>
            </a:fld>
            <a:endParaRPr lang="el-GR" altLang="el-G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l-G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l-GR"/>
          </a:p>
        </p:txBody>
      </p:sp>
      <p:sp>
        <p:nvSpPr>
          <p:cNvPr id="5" name="Rectangle 36"/>
          <p:cNvSpPr>
            <a:spLocks noGrp="1" noChangeArrowheads="1"/>
          </p:cNvSpPr>
          <p:nvPr>
            <p:ph type="ftr" sz="quarter" idx="11"/>
          </p:nvPr>
        </p:nvSpPr>
        <p:spPr>
          <a:ln/>
        </p:spPr>
        <p:txBody>
          <a:bodyPr/>
          <a:lstStyle>
            <a:lvl1pPr>
              <a:defRPr/>
            </a:lvl1pPr>
          </a:lstStyle>
          <a:p>
            <a:pPr>
              <a:defRPr/>
            </a:pPr>
            <a:endParaRPr lang="el-GR"/>
          </a:p>
        </p:txBody>
      </p:sp>
      <p:sp>
        <p:nvSpPr>
          <p:cNvPr id="6" name="Rectangle 37"/>
          <p:cNvSpPr>
            <a:spLocks noGrp="1" noChangeArrowheads="1"/>
          </p:cNvSpPr>
          <p:nvPr>
            <p:ph type="sldNum" sz="quarter" idx="12"/>
          </p:nvPr>
        </p:nvSpPr>
        <p:spPr>
          <a:ln/>
        </p:spPr>
        <p:txBody>
          <a:bodyPr/>
          <a:lstStyle>
            <a:lvl1pPr>
              <a:defRPr/>
            </a:lvl1pPr>
          </a:lstStyle>
          <a:p>
            <a:fld id="{D46EF8C1-B7BB-4A06-83B5-82D3BED15DA3}" type="slidenum">
              <a:rPr lang="el-GR" altLang="el-GR"/>
              <a:pPr/>
              <a:t>‹#›</a:t>
            </a:fld>
            <a:endParaRPr lang="el-GR" altLang="el-GR"/>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l-G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5" name="Rectangle 35"/>
          <p:cNvSpPr>
            <a:spLocks noGrp="1" noChangeArrowheads="1"/>
          </p:cNvSpPr>
          <p:nvPr>
            <p:ph type="dt" sz="half" idx="10"/>
          </p:nvPr>
        </p:nvSpPr>
        <p:spPr>
          <a:ln/>
        </p:spPr>
        <p:txBody>
          <a:bodyPr/>
          <a:lstStyle>
            <a:lvl1pPr>
              <a:defRPr/>
            </a:lvl1pPr>
          </a:lstStyle>
          <a:p>
            <a:pPr>
              <a:defRPr/>
            </a:pPr>
            <a:endParaRPr lang="el-GR"/>
          </a:p>
        </p:txBody>
      </p:sp>
      <p:sp>
        <p:nvSpPr>
          <p:cNvPr id="6" name="Rectangle 36"/>
          <p:cNvSpPr>
            <a:spLocks noGrp="1" noChangeArrowheads="1"/>
          </p:cNvSpPr>
          <p:nvPr>
            <p:ph type="ftr" sz="quarter" idx="11"/>
          </p:nvPr>
        </p:nvSpPr>
        <p:spPr>
          <a:ln/>
        </p:spPr>
        <p:txBody>
          <a:bodyPr/>
          <a:lstStyle>
            <a:lvl1pPr>
              <a:defRPr/>
            </a:lvl1pPr>
          </a:lstStyle>
          <a:p>
            <a:pPr>
              <a:defRPr/>
            </a:pPr>
            <a:endParaRPr lang="el-GR"/>
          </a:p>
        </p:txBody>
      </p:sp>
      <p:sp>
        <p:nvSpPr>
          <p:cNvPr id="7" name="Rectangle 37"/>
          <p:cNvSpPr>
            <a:spLocks noGrp="1" noChangeArrowheads="1"/>
          </p:cNvSpPr>
          <p:nvPr>
            <p:ph type="sldNum" sz="quarter" idx="12"/>
          </p:nvPr>
        </p:nvSpPr>
        <p:spPr>
          <a:ln/>
        </p:spPr>
        <p:txBody>
          <a:bodyPr/>
          <a:lstStyle>
            <a:lvl1pPr>
              <a:defRPr/>
            </a:lvl1pPr>
          </a:lstStyle>
          <a:p>
            <a:fld id="{51D13176-A2F5-4D61-BE6A-1147D88161F4}" type="slidenum">
              <a:rPr lang="el-GR" altLang="el-GR"/>
              <a:pPr/>
              <a:t>‹#›</a:t>
            </a:fld>
            <a:endParaRPr lang="el-GR" altLang="el-GR"/>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l-G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7" name="Rectangle 35"/>
          <p:cNvSpPr>
            <a:spLocks noGrp="1" noChangeArrowheads="1"/>
          </p:cNvSpPr>
          <p:nvPr>
            <p:ph type="dt" sz="half" idx="10"/>
          </p:nvPr>
        </p:nvSpPr>
        <p:spPr>
          <a:ln/>
        </p:spPr>
        <p:txBody>
          <a:bodyPr/>
          <a:lstStyle>
            <a:lvl1pPr>
              <a:defRPr/>
            </a:lvl1pPr>
          </a:lstStyle>
          <a:p>
            <a:pPr>
              <a:defRPr/>
            </a:pPr>
            <a:endParaRPr lang="el-GR"/>
          </a:p>
        </p:txBody>
      </p:sp>
      <p:sp>
        <p:nvSpPr>
          <p:cNvPr id="8" name="Rectangle 36"/>
          <p:cNvSpPr>
            <a:spLocks noGrp="1" noChangeArrowheads="1"/>
          </p:cNvSpPr>
          <p:nvPr>
            <p:ph type="ftr" sz="quarter" idx="11"/>
          </p:nvPr>
        </p:nvSpPr>
        <p:spPr>
          <a:ln/>
        </p:spPr>
        <p:txBody>
          <a:bodyPr/>
          <a:lstStyle>
            <a:lvl1pPr>
              <a:defRPr/>
            </a:lvl1pPr>
          </a:lstStyle>
          <a:p>
            <a:pPr>
              <a:defRPr/>
            </a:pPr>
            <a:endParaRPr lang="el-GR"/>
          </a:p>
        </p:txBody>
      </p:sp>
      <p:sp>
        <p:nvSpPr>
          <p:cNvPr id="9" name="Rectangle 37"/>
          <p:cNvSpPr>
            <a:spLocks noGrp="1" noChangeArrowheads="1"/>
          </p:cNvSpPr>
          <p:nvPr>
            <p:ph type="sldNum" sz="quarter" idx="12"/>
          </p:nvPr>
        </p:nvSpPr>
        <p:spPr>
          <a:ln/>
        </p:spPr>
        <p:txBody>
          <a:bodyPr/>
          <a:lstStyle>
            <a:lvl1pPr>
              <a:defRPr/>
            </a:lvl1pPr>
          </a:lstStyle>
          <a:p>
            <a:fld id="{27B474D2-381B-44AE-BD35-07A0E876AC5B}" type="slidenum">
              <a:rPr lang="el-GR" altLang="el-GR"/>
              <a:pPr/>
              <a:t>‹#›</a:t>
            </a:fld>
            <a:endParaRPr lang="el-GR" altLang="el-GR"/>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l-GR"/>
          </a:p>
        </p:txBody>
      </p:sp>
      <p:sp>
        <p:nvSpPr>
          <p:cNvPr id="3" name="Rectangle 35"/>
          <p:cNvSpPr>
            <a:spLocks noGrp="1" noChangeArrowheads="1"/>
          </p:cNvSpPr>
          <p:nvPr>
            <p:ph type="dt" sz="half" idx="10"/>
          </p:nvPr>
        </p:nvSpPr>
        <p:spPr>
          <a:ln/>
        </p:spPr>
        <p:txBody>
          <a:bodyPr/>
          <a:lstStyle>
            <a:lvl1pPr>
              <a:defRPr/>
            </a:lvl1pPr>
          </a:lstStyle>
          <a:p>
            <a:pPr>
              <a:defRPr/>
            </a:pPr>
            <a:endParaRPr lang="el-GR"/>
          </a:p>
        </p:txBody>
      </p:sp>
      <p:sp>
        <p:nvSpPr>
          <p:cNvPr id="4" name="Rectangle 36"/>
          <p:cNvSpPr>
            <a:spLocks noGrp="1" noChangeArrowheads="1"/>
          </p:cNvSpPr>
          <p:nvPr>
            <p:ph type="ftr" sz="quarter" idx="11"/>
          </p:nvPr>
        </p:nvSpPr>
        <p:spPr>
          <a:ln/>
        </p:spPr>
        <p:txBody>
          <a:bodyPr/>
          <a:lstStyle>
            <a:lvl1pPr>
              <a:defRPr/>
            </a:lvl1pPr>
          </a:lstStyle>
          <a:p>
            <a:pPr>
              <a:defRPr/>
            </a:pPr>
            <a:endParaRPr lang="el-GR"/>
          </a:p>
        </p:txBody>
      </p:sp>
      <p:sp>
        <p:nvSpPr>
          <p:cNvPr id="5" name="Rectangle 37"/>
          <p:cNvSpPr>
            <a:spLocks noGrp="1" noChangeArrowheads="1"/>
          </p:cNvSpPr>
          <p:nvPr>
            <p:ph type="sldNum" sz="quarter" idx="12"/>
          </p:nvPr>
        </p:nvSpPr>
        <p:spPr>
          <a:ln/>
        </p:spPr>
        <p:txBody>
          <a:bodyPr/>
          <a:lstStyle>
            <a:lvl1pPr>
              <a:defRPr/>
            </a:lvl1pPr>
          </a:lstStyle>
          <a:p>
            <a:fld id="{7FF33EFB-6A32-4C0C-8781-78E6C290A65A}" type="slidenum">
              <a:rPr lang="el-GR" altLang="el-GR"/>
              <a:pPr/>
              <a:t>‹#›</a:t>
            </a:fld>
            <a:endParaRPr lang="el-GR" altLang="el-GR"/>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l-GR"/>
          </a:p>
        </p:txBody>
      </p:sp>
      <p:sp>
        <p:nvSpPr>
          <p:cNvPr id="3" name="Rectangle 36"/>
          <p:cNvSpPr>
            <a:spLocks noGrp="1" noChangeArrowheads="1"/>
          </p:cNvSpPr>
          <p:nvPr>
            <p:ph type="ftr" sz="quarter" idx="11"/>
          </p:nvPr>
        </p:nvSpPr>
        <p:spPr>
          <a:ln/>
        </p:spPr>
        <p:txBody>
          <a:bodyPr/>
          <a:lstStyle>
            <a:lvl1pPr>
              <a:defRPr/>
            </a:lvl1pPr>
          </a:lstStyle>
          <a:p>
            <a:pPr>
              <a:defRPr/>
            </a:pPr>
            <a:endParaRPr lang="el-GR"/>
          </a:p>
        </p:txBody>
      </p:sp>
      <p:sp>
        <p:nvSpPr>
          <p:cNvPr id="4" name="Rectangle 37"/>
          <p:cNvSpPr>
            <a:spLocks noGrp="1" noChangeArrowheads="1"/>
          </p:cNvSpPr>
          <p:nvPr>
            <p:ph type="sldNum" sz="quarter" idx="12"/>
          </p:nvPr>
        </p:nvSpPr>
        <p:spPr>
          <a:ln/>
        </p:spPr>
        <p:txBody>
          <a:bodyPr/>
          <a:lstStyle>
            <a:lvl1pPr>
              <a:defRPr/>
            </a:lvl1pPr>
          </a:lstStyle>
          <a:p>
            <a:fld id="{52CD6F3F-120A-48DB-A7CA-64A3F8AC0213}" type="slidenum">
              <a:rPr lang="el-GR" altLang="el-GR"/>
              <a:pPr/>
              <a:t>‹#›</a:t>
            </a:fld>
            <a:endParaRPr lang="el-GR" altLang="el-GR"/>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l-G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l-GR"/>
          </a:p>
        </p:txBody>
      </p:sp>
      <p:sp>
        <p:nvSpPr>
          <p:cNvPr id="6" name="Rectangle 36"/>
          <p:cNvSpPr>
            <a:spLocks noGrp="1" noChangeArrowheads="1"/>
          </p:cNvSpPr>
          <p:nvPr>
            <p:ph type="ftr" sz="quarter" idx="11"/>
          </p:nvPr>
        </p:nvSpPr>
        <p:spPr>
          <a:ln/>
        </p:spPr>
        <p:txBody>
          <a:bodyPr/>
          <a:lstStyle>
            <a:lvl1pPr>
              <a:defRPr/>
            </a:lvl1pPr>
          </a:lstStyle>
          <a:p>
            <a:pPr>
              <a:defRPr/>
            </a:pPr>
            <a:endParaRPr lang="el-GR"/>
          </a:p>
        </p:txBody>
      </p:sp>
      <p:sp>
        <p:nvSpPr>
          <p:cNvPr id="7" name="Rectangle 37"/>
          <p:cNvSpPr>
            <a:spLocks noGrp="1" noChangeArrowheads="1"/>
          </p:cNvSpPr>
          <p:nvPr>
            <p:ph type="sldNum" sz="quarter" idx="12"/>
          </p:nvPr>
        </p:nvSpPr>
        <p:spPr>
          <a:ln/>
        </p:spPr>
        <p:txBody>
          <a:bodyPr/>
          <a:lstStyle>
            <a:lvl1pPr>
              <a:defRPr/>
            </a:lvl1pPr>
          </a:lstStyle>
          <a:p>
            <a:fld id="{9E7058D0-9D91-48B0-BF48-19EECA99DB08}" type="slidenum">
              <a:rPr lang="el-GR" altLang="el-GR"/>
              <a:pPr/>
              <a:t>‹#›</a:t>
            </a:fld>
            <a:endParaRPr lang="el-GR" altLang="el-GR"/>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l-G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l-GR"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l-GR"/>
          </a:p>
        </p:txBody>
      </p:sp>
      <p:sp>
        <p:nvSpPr>
          <p:cNvPr id="6" name="Rectangle 36"/>
          <p:cNvSpPr>
            <a:spLocks noGrp="1" noChangeArrowheads="1"/>
          </p:cNvSpPr>
          <p:nvPr>
            <p:ph type="ftr" sz="quarter" idx="11"/>
          </p:nvPr>
        </p:nvSpPr>
        <p:spPr>
          <a:ln/>
        </p:spPr>
        <p:txBody>
          <a:bodyPr/>
          <a:lstStyle>
            <a:lvl1pPr>
              <a:defRPr/>
            </a:lvl1pPr>
          </a:lstStyle>
          <a:p>
            <a:pPr>
              <a:defRPr/>
            </a:pPr>
            <a:endParaRPr lang="el-GR"/>
          </a:p>
        </p:txBody>
      </p:sp>
      <p:sp>
        <p:nvSpPr>
          <p:cNvPr id="7" name="Rectangle 37"/>
          <p:cNvSpPr>
            <a:spLocks noGrp="1" noChangeArrowheads="1"/>
          </p:cNvSpPr>
          <p:nvPr>
            <p:ph type="sldNum" sz="quarter" idx="12"/>
          </p:nvPr>
        </p:nvSpPr>
        <p:spPr>
          <a:ln/>
        </p:spPr>
        <p:txBody>
          <a:bodyPr/>
          <a:lstStyle>
            <a:lvl1pPr>
              <a:defRPr/>
            </a:lvl1pPr>
          </a:lstStyle>
          <a:p>
            <a:fld id="{C533745F-D906-4C09-98B4-FFAC8022C0C9}" type="slidenum">
              <a:rPr lang="el-GR" altLang="el-GR"/>
              <a:pPr/>
              <a:t>‹#›</a:t>
            </a:fld>
            <a:endParaRPr lang="el-GR" altLang="el-GR"/>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307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defRPr/>
              </a:pPr>
              <a:endParaRPr lang="el-G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l-GR" altLang="el-GR" smtClean="0"/>
              <a:t>Κάντε κλικ για να επεξεργαστείτε τον τίτλο</a:t>
            </a:r>
          </a:p>
        </p:txBody>
      </p:sp>
      <p:sp>
        <p:nvSpPr>
          <p:cNvPr id="3107"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a:solidFill>
                  <a:srgbClr val="FFFF00"/>
                </a:solidFill>
              </a:defRPr>
            </a:lvl1pPr>
          </a:lstStyle>
          <a:p>
            <a:pPr>
              <a:defRPr/>
            </a:pPr>
            <a:endParaRPr lang="el-GR"/>
          </a:p>
        </p:txBody>
      </p:sp>
      <p:sp>
        <p:nvSpPr>
          <p:cNvPr id="3108"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a:lvl1pPr>
          </a:lstStyle>
          <a:p>
            <a:pPr>
              <a:defRPr/>
            </a:pPr>
            <a:endParaRPr lang="el-GR"/>
          </a:p>
        </p:txBody>
      </p:sp>
      <p:sp>
        <p:nvSpPr>
          <p:cNvPr id="3109"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a:lvl1pPr>
          </a:lstStyle>
          <a:p>
            <a:fld id="{D792E37F-9424-4715-89A6-20D1AA50F9C0}" type="slidenum">
              <a:rPr lang="el-GR" altLang="el-GR"/>
              <a:pPr/>
              <a:t>‹#›</a:t>
            </a:fld>
            <a:endParaRPr lang="el-GR" altLang="el-GR"/>
          </a:p>
        </p:txBody>
      </p:sp>
      <p:sp>
        <p:nvSpPr>
          <p:cNvPr id="3110"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l-GR"/>
              <a:t>Κάντε κλικ για να επεξεργαστείτε τα στυλ κειμένου του υποδείγματος</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Tree>
  </p:cSld>
  <p:clrMap bg1="dk2" tx1="lt1" bg2="dk1" tx2="lt2" accent1="accent1" accent2="accent2" accent3="accent3" accent4="accent4" accent5="accent5" accent6="accent6" hlink="hlink" folHlink="folHlink"/>
  <p:sldLayoutIdLst>
    <p:sldLayoutId id="2147484473" r:id="rId1"/>
    <p:sldLayoutId id="2147484449" r:id="rId2"/>
    <p:sldLayoutId id="2147484450" r:id="rId3"/>
    <p:sldLayoutId id="2147484451" r:id="rId4"/>
    <p:sldLayoutId id="2147484452" r:id="rId5"/>
    <p:sldLayoutId id="2147484453" r:id="rId6"/>
    <p:sldLayoutId id="2147484454" r:id="rId7"/>
    <p:sldLayoutId id="2147484455" r:id="rId8"/>
    <p:sldLayoutId id="2147484456" r:id="rId9"/>
    <p:sldLayoutId id="2147484457" r:id="rId10"/>
    <p:sldLayoutId id="2147484458" r:id="rId11"/>
    <p:sldLayoutId id="2147484459" r:id="rId12"/>
    <p:sldLayoutId id="2147484460" r:id="rId13"/>
    <p:sldLayoutId id="2147484461" r:id="rId14"/>
  </p:sldLayoutIdLst>
  <p:transition/>
  <p:txStyles>
    <p:titleStyle>
      <a:lvl1pPr algn="ctr" rtl="0" eaLnBrk="0" fontAlgn="base" hangingPunct="0">
        <a:spcBef>
          <a:spcPct val="0"/>
        </a:spcBef>
        <a:spcAft>
          <a:spcPct val="0"/>
        </a:spcAft>
        <a:defRPr sz="3600">
          <a:solidFill>
            <a:srgbClr val="FFFF00"/>
          </a:solidFill>
          <a:latin typeface="+mj-lt"/>
          <a:ea typeface="+mj-ea"/>
          <a:cs typeface="+mj-cs"/>
        </a:defRPr>
      </a:lvl1pPr>
      <a:lvl2pPr algn="ctr" rtl="0" eaLnBrk="0" fontAlgn="base" hangingPunct="0">
        <a:spcBef>
          <a:spcPct val="0"/>
        </a:spcBef>
        <a:spcAft>
          <a:spcPct val="0"/>
        </a:spcAft>
        <a:defRPr sz="3600">
          <a:solidFill>
            <a:srgbClr val="FFFF00"/>
          </a:solidFill>
          <a:latin typeface="Times New Roman" pitchFamily="18" charset="0"/>
        </a:defRPr>
      </a:lvl2pPr>
      <a:lvl3pPr algn="ctr" rtl="0" eaLnBrk="0" fontAlgn="base" hangingPunct="0">
        <a:spcBef>
          <a:spcPct val="0"/>
        </a:spcBef>
        <a:spcAft>
          <a:spcPct val="0"/>
        </a:spcAft>
        <a:defRPr sz="3600">
          <a:solidFill>
            <a:srgbClr val="FFFF00"/>
          </a:solidFill>
          <a:latin typeface="Times New Roman" pitchFamily="18" charset="0"/>
        </a:defRPr>
      </a:lvl3pPr>
      <a:lvl4pPr algn="ctr" rtl="0" eaLnBrk="0" fontAlgn="base" hangingPunct="0">
        <a:spcBef>
          <a:spcPct val="0"/>
        </a:spcBef>
        <a:spcAft>
          <a:spcPct val="0"/>
        </a:spcAft>
        <a:defRPr sz="3600">
          <a:solidFill>
            <a:srgbClr val="FFFF00"/>
          </a:solidFill>
          <a:latin typeface="Times New Roman" pitchFamily="18" charset="0"/>
        </a:defRPr>
      </a:lvl4pPr>
      <a:lvl5pPr algn="ctr" rtl="0" eaLnBrk="0" fontAlgn="base" hangingPunct="0">
        <a:spcBef>
          <a:spcPct val="0"/>
        </a:spcBef>
        <a:spcAft>
          <a:spcPct val="0"/>
        </a:spcAft>
        <a:defRPr sz="3600">
          <a:solidFill>
            <a:srgbClr val="FFFF00"/>
          </a:solidFill>
          <a:latin typeface="Times New Roman" pitchFamily="18" charset="0"/>
        </a:defRPr>
      </a:lvl5pPr>
      <a:lvl6pPr marL="457200" algn="ctr" rtl="0" fontAlgn="base">
        <a:spcBef>
          <a:spcPct val="0"/>
        </a:spcBef>
        <a:spcAft>
          <a:spcPct val="0"/>
        </a:spcAft>
        <a:defRPr sz="3600">
          <a:solidFill>
            <a:srgbClr val="FFFF00"/>
          </a:solidFill>
          <a:latin typeface="Times New Roman" pitchFamily="18" charset="0"/>
        </a:defRPr>
      </a:lvl6pPr>
      <a:lvl7pPr marL="914400" algn="ctr" rtl="0" fontAlgn="base">
        <a:spcBef>
          <a:spcPct val="0"/>
        </a:spcBef>
        <a:spcAft>
          <a:spcPct val="0"/>
        </a:spcAft>
        <a:defRPr sz="3600">
          <a:solidFill>
            <a:srgbClr val="FFFF00"/>
          </a:solidFill>
          <a:latin typeface="Times New Roman" pitchFamily="18" charset="0"/>
        </a:defRPr>
      </a:lvl7pPr>
      <a:lvl8pPr marL="1371600" algn="ctr" rtl="0" fontAlgn="base">
        <a:spcBef>
          <a:spcPct val="0"/>
        </a:spcBef>
        <a:spcAft>
          <a:spcPct val="0"/>
        </a:spcAft>
        <a:defRPr sz="3600">
          <a:solidFill>
            <a:srgbClr val="FFFF00"/>
          </a:solidFill>
          <a:latin typeface="Times New Roman" pitchFamily="18" charset="0"/>
        </a:defRPr>
      </a:lvl8pPr>
      <a:lvl9pPr marL="1828800" algn="ctr" rtl="0" fontAlgn="base">
        <a:spcBef>
          <a:spcPct val="0"/>
        </a:spcBef>
        <a:spcAft>
          <a:spcPct val="0"/>
        </a:spcAft>
        <a:defRPr sz="3600">
          <a:solidFill>
            <a:srgbClr val="FFFF00"/>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rgbClr val="FFFF00"/>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rgbClr val="FFFF00"/>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rgbClr val="FFFF00"/>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tx1"/>
        </a:buClr>
        <a:buSzPct val="100000"/>
        <a:buChar char="•"/>
        <a:defRPr sz="3200">
          <a:solidFill>
            <a:srgbClr val="FFFF00"/>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tx1"/>
        </a:buClr>
        <a:buSzPct val="100000"/>
        <a:buChar char="–"/>
        <a:defRPr sz="3200">
          <a:solidFill>
            <a:srgbClr val="FFFF00"/>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tx1"/>
        </a:buClr>
        <a:buSzPct val="100000"/>
        <a:buChar char="–"/>
        <a:defRPr sz="3200">
          <a:solidFill>
            <a:srgbClr val="FFFF00"/>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tx1"/>
        </a:buClr>
        <a:buSzPct val="100000"/>
        <a:buChar char="–"/>
        <a:defRPr sz="3200">
          <a:solidFill>
            <a:srgbClr val="FFFF00"/>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tx1"/>
        </a:buClr>
        <a:buSzPct val="100000"/>
        <a:buChar char="–"/>
        <a:defRPr sz="3200">
          <a:solidFill>
            <a:srgbClr val="FFFF00"/>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tx1"/>
        </a:buClr>
        <a:buSzPct val="100000"/>
        <a:buChar char="–"/>
        <a:defRPr sz="3200">
          <a:solidFill>
            <a:srgbClr val="FFFF00"/>
          </a:solidFill>
          <a:effectLst>
            <a:outerShdw blurRad="38100" dist="38100" dir="2700000" algn="tl">
              <a:srgbClr val="000000"/>
            </a:outerShdw>
          </a:effectLst>
          <a:latin typeface="+mn-lt"/>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l-GR" altLang="el-GR" smtClean="0"/>
              <a:t>Click to edit Master title style</a:t>
            </a:r>
          </a:p>
        </p:txBody>
      </p:sp>
      <p:sp>
        <p:nvSpPr>
          <p:cNvPr id="2051"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l-GR" altLang="el-GR" smtClean="0"/>
              <a:t>Click to edit Master text styles</a:t>
            </a:r>
          </a:p>
          <a:p>
            <a:pPr lvl="1"/>
            <a:r>
              <a:rPr lang="el-GR" altLang="el-GR" smtClean="0"/>
              <a:t>Second level</a:t>
            </a:r>
          </a:p>
          <a:p>
            <a:pPr lvl="2"/>
            <a:r>
              <a:rPr lang="el-GR" altLang="el-GR" smtClean="0"/>
              <a:t>Third level</a:t>
            </a:r>
          </a:p>
          <a:p>
            <a:pPr lvl="3"/>
            <a:r>
              <a:rPr lang="el-GR" altLang="el-GR" smtClean="0"/>
              <a:t>Fourth level</a:t>
            </a:r>
          </a:p>
          <a:p>
            <a:pPr lvl="4"/>
            <a:r>
              <a:rPr lang="el-GR" altLang="el-GR" smtClean="0"/>
              <a:t>Fifth level</a:t>
            </a:r>
          </a:p>
        </p:txBody>
      </p:sp>
      <p:sp>
        <p:nvSpPr>
          <p:cNvPr id="387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defRPr>
            </a:lvl1pPr>
          </a:lstStyle>
          <a:p>
            <a:pPr>
              <a:defRPr/>
            </a:pPr>
            <a:endParaRPr lang="el-GR"/>
          </a:p>
        </p:txBody>
      </p:sp>
      <p:sp>
        <p:nvSpPr>
          <p:cNvPr id="387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a:defRPr/>
            </a:pPr>
            <a:endParaRPr lang="el-GR"/>
          </a:p>
        </p:txBody>
      </p:sp>
      <p:sp>
        <p:nvSpPr>
          <p:cNvPr id="387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pitchFamily="34" charset="0"/>
              </a:defRPr>
            </a:lvl1pPr>
          </a:lstStyle>
          <a:p>
            <a:fld id="{F60F89C8-72D0-4E94-9447-AAAA1DE949A1}" type="slidenum">
              <a:rPr lang="el-GR" altLang="el-GR"/>
              <a:pPr/>
              <a:t>‹#›</a:t>
            </a:fld>
            <a:endParaRPr lang="el-GR" altLang="el-GR"/>
          </a:p>
        </p:txBody>
      </p:sp>
    </p:spTree>
  </p:cSld>
  <p:clrMap bg1="lt1" tx1="dk1" bg2="lt2" tx2="dk2" accent1="accent1" accent2="accent2" accent3="accent3" accent4="accent4" accent5="accent5" accent6="accent6" hlink="hlink" folHlink="folHlink"/>
  <p:sldLayoutIdLst>
    <p:sldLayoutId id="2147484462" r:id="rId1"/>
    <p:sldLayoutId id="2147484463" r:id="rId2"/>
    <p:sldLayoutId id="2147484464" r:id="rId3"/>
    <p:sldLayoutId id="2147484465" r:id="rId4"/>
    <p:sldLayoutId id="2147484466" r:id="rId5"/>
    <p:sldLayoutId id="2147484467" r:id="rId6"/>
    <p:sldLayoutId id="2147484468" r:id="rId7"/>
    <p:sldLayoutId id="2147484469" r:id="rId8"/>
    <p:sldLayoutId id="2147484470" r:id="rId9"/>
    <p:sldLayoutId id="2147484471" r:id="rId10"/>
    <p:sldLayoutId id="214748447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8" Type="http://schemas.openxmlformats.org/officeDocument/2006/relationships/image" Target="../media/image14.emf"/><Relationship Id="rId13" Type="http://schemas.openxmlformats.org/officeDocument/2006/relationships/image" Target="../media/image19.emf"/><Relationship Id="rId18" Type="http://schemas.openxmlformats.org/officeDocument/2006/relationships/image" Target="../media/image24.emf"/><Relationship Id="rId3" Type="http://schemas.openxmlformats.org/officeDocument/2006/relationships/image" Target="../media/image9.emf"/><Relationship Id="rId21" Type="http://schemas.openxmlformats.org/officeDocument/2006/relationships/image" Target="../media/image27.emf"/><Relationship Id="rId7" Type="http://schemas.openxmlformats.org/officeDocument/2006/relationships/image" Target="../media/image13.wmf"/><Relationship Id="rId12" Type="http://schemas.openxmlformats.org/officeDocument/2006/relationships/image" Target="../media/image18.emf"/><Relationship Id="rId17" Type="http://schemas.openxmlformats.org/officeDocument/2006/relationships/image" Target="../media/image23.emf"/><Relationship Id="rId2" Type="http://schemas.openxmlformats.org/officeDocument/2006/relationships/notesSlide" Target="../notesSlides/notesSlide2.xml"/><Relationship Id="rId16" Type="http://schemas.openxmlformats.org/officeDocument/2006/relationships/image" Target="../media/image22.emf"/><Relationship Id="rId20" Type="http://schemas.openxmlformats.org/officeDocument/2006/relationships/image" Target="../media/image26.emf"/><Relationship Id="rId1" Type="http://schemas.openxmlformats.org/officeDocument/2006/relationships/slideLayout" Target="../slideLayouts/slideLayout6.xml"/><Relationship Id="rId6" Type="http://schemas.openxmlformats.org/officeDocument/2006/relationships/image" Target="../media/image12.emf"/><Relationship Id="rId11" Type="http://schemas.openxmlformats.org/officeDocument/2006/relationships/image" Target="../media/image17.emf"/><Relationship Id="rId5" Type="http://schemas.openxmlformats.org/officeDocument/2006/relationships/image" Target="../media/image11.emf"/><Relationship Id="rId15" Type="http://schemas.openxmlformats.org/officeDocument/2006/relationships/image" Target="../media/image21.emf"/><Relationship Id="rId10" Type="http://schemas.openxmlformats.org/officeDocument/2006/relationships/image" Target="../media/image16.emf"/><Relationship Id="rId19" Type="http://schemas.openxmlformats.org/officeDocument/2006/relationships/image" Target="../media/image25.emf"/><Relationship Id="rId4" Type="http://schemas.openxmlformats.org/officeDocument/2006/relationships/image" Target="../media/image10.emf"/><Relationship Id="rId9" Type="http://schemas.openxmlformats.org/officeDocument/2006/relationships/image" Target="../media/image15.emf"/><Relationship Id="rId14" Type="http://schemas.openxmlformats.org/officeDocument/2006/relationships/image" Target="../media/image20.emf"/></Relationships>
</file>

<file path=ppt/slides/_rels/slide13.xml.rels><?xml version="1.0" encoding="UTF-8" standalone="yes"?>
<Relationships xmlns="http://schemas.openxmlformats.org/package/2006/relationships"><Relationship Id="rId8" Type="http://schemas.openxmlformats.org/officeDocument/2006/relationships/image" Target="../media/image14.emf"/><Relationship Id="rId13" Type="http://schemas.openxmlformats.org/officeDocument/2006/relationships/image" Target="../media/image19.emf"/><Relationship Id="rId18" Type="http://schemas.openxmlformats.org/officeDocument/2006/relationships/image" Target="../media/image24.emf"/><Relationship Id="rId3" Type="http://schemas.openxmlformats.org/officeDocument/2006/relationships/image" Target="../media/image9.emf"/><Relationship Id="rId21" Type="http://schemas.openxmlformats.org/officeDocument/2006/relationships/image" Target="../media/image27.emf"/><Relationship Id="rId7" Type="http://schemas.openxmlformats.org/officeDocument/2006/relationships/image" Target="../media/image13.wmf"/><Relationship Id="rId12" Type="http://schemas.openxmlformats.org/officeDocument/2006/relationships/image" Target="../media/image18.emf"/><Relationship Id="rId17" Type="http://schemas.openxmlformats.org/officeDocument/2006/relationships/image" Target="../media/image23.emf"/><Relationship Id="rId2" Type="http://schemas.openxmlformats.org/officeDocument/2006/relationships/notesSlide" Target="../notesSlides/notesSlide3.xml"/><Relationship Id="rId16" Type="http://schemas.openxmlformats.org/officeDocument/2006/relationships/image" Target="../media/image22.emf"/><Relationship Id="rId20" Type="http://schemas.openxmlformats.org/officeDocument/2006/relationships/image" Target="../media/image26.emf"/><Relationship Id="rId1" Type="http://schemas.openxmlformats.org/officeDocument/2006/relationships/slideLayout" Target="../slideLayouts/slideLayout6.xml"/><Relationship Id="rId6" Type="http://schemas.openxmlformats.org/officeDocument/2006/relationships/image" Target="../media/image12.emf"/><Relationship Id="rId11" Type="http://schemas.openxmlformats.org/officeDocument/2006/relationships/image" Target="../media/image17.emf"/><Relationship Id="rId5" Type="http://schemas.openxmlformats.org/officeDocument/2006/relationships/image" Target="../media/image11.emf"/><Relationship Id="rId15" Type="http://schemas.openxmlformats.org/officeDocument/2006/relationships/image" Target="../media/image21.emf"/><Relationship Id="rId10" Type="http://schemas.openxmlformats.org/officeDocument/2006/relationships/image" Target="../media/image16.emf"/><Relationship Id="rId19" Type="http://schemas.openxmlformats.org/officeDocument/2006/relationships/image" Target="../media/image25.emf"/><Relationship Id="rId4" Type="http://schemas.openxmlformats.org/officeDocument/2006/relationships/image" Target="../media/image10.emf"/><Relationship Id="rId9" Type="http://schemas.openxmlformats.org/officeDocument/2006/relationships/image" Target="../media/image15.emf"/><Relationship Id="rId14" Type="http://schemas.openxmlformats.org/officeDocument/2006/relationships/image" Target="../media/image20.emf"/></Relationships>
</file>

<file path=ppt/slides/_rels/slide1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33.png"/><Relationship Id="rId4" Type="http://schemas.openxmlformats.org/officeDocument/2006/relationships/image" Target="../media/image32.wmf"/></Relationships>
</file>

<file path=ppt/slides/_rels/slide2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8" Type="http://schemas.openxmlformats.org/officeDocument/2006/relationships/image" Target="../media/image14.emf"/><Relationship Id="rId13" Type="http://schemas.openxmlformats.org/officeDocument/2006/relationships/image" Target="../media/image19.emf"/><Relationship Id="rId18" Type="http://schemas.openxmlformats.org/officeDocument/2006/relationships/image" Target="../media/image24.emf"/><Relationship Id="rId3" Type="http://schemas.openxmlformats.org/officeDocument/2006/relationships/image" Target="../media/image9.emf"/><Relationship Id="rId21" Type="http://schemas.openxmlformats.org/officeDocument/2006/relationships/image" Target="../media/image27.emf"/><Relationship Id="rId7" Type="http://schemas.openxmlformats.org/officeDocument/2006/relationships/image" Target="../media/image13.wmf"/><Relationship Id="rId12" Type="http://schemas.openxmlformats.org/officeDocument/2006/relationships/image" Target="../media/image18.emf"/><Relationship Id="rId17" Type="http://schemas.openxmlformats.org/officeDocument/2006/relationships/image" Target="../media/image23.emf"/><Relationship Id="rId2" Type="http://schemas.openxmlformats.org/officeDocument/2006/relationships/notesSlide" Target="../notesSlides/notesSlide6.xml"/><Relationship Id="rId16" Type="http://schemas.openxmlformats.org/officeDocument/2006/relationships/image" Target="../media/image22.emf"/><Relationship Id="rId20" Type="http://schemas.openxmlformats.org/officeDocument/2006/relationships/image" Target="../media/image26.emf"/><Relationship Id="rId1" Type="http://schemas.openxmlformats.org/officeDocument/2006/relationships/slideLayout" Target="../slideLayouts/slideLayout6.xml"/><Relationship Id="rId6" Type="http://schemas.openxmlformats.org/officeDocument/2006/relationships/image" Target="../media/image12.emf"/><Relationship Id="rId11" Type="http://schemas.openxmlformats.org/officeDocument/2006/relationships/image" Target="../media/image17.emf"/><Relationship Id="rId5" Type="http://schemas.openxmlformats.org/officeDocument/2006/relationships/image" Target="../media/image11.emf"/><Relationship Id="rId15" Type="http://schemas.openxmlformats.org/officeDocument/2006/relationships/image" Target="../media/image21.emf"/><Relationship Id="rId10" Type="http://schemas.openxmlformats.org/officeDocument/2006/relationships/image" Target="../media/image16.emf"/><Relationship Id="rId19" Type="http://schemas.openxmlformats.org/officeDocument/2006/relationships/image" Target="../media/image25.emf"/><Relationship Id="rId4" Type="http://schemas.openxmlformats.org/officeDocument/2006/relationships/image" Target="../media/image10.emf"/><Relationship Id="rId9" Type="http://schemas.openxmlformats.org/officeDocument/2006/relationships/image" Target="../media/image15.emf"/><Relationship Id="rId14" Type="http://schemas.openxmlformats.org/officeDocument/2006/relationships/image" Target="../media/image20.emf"/></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2" Type="http://schemas.openxmlformats.org/officeDocument/2006/relationships/image" Target="../media/image39.emf"/><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emf"/><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6.xml"/><Relationship Id="rId1" Type="http://schemas.openxmlformats.org/officeDocument/2006/relationships/vmlDrawing" Target="../drawings/vmlDrawing2.v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0.xml"/><Relationship Id="rId1" Type="http://schemas.openxmlformats.org/officeDocument/2006/relationships/vmlDrawing" Target="../drawings/vmlDrawing1.v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noChangeArrowheads="1"/>
          </p:cNvSpPr>
          <p:nvPr>
            <p:ph type="title"/>
          </p:nvPr>
        </p:nvSpPr>
        <p:spPr/>
        <p:txBody>
          <a:bodyPr/>
          <a:lstStyle/>
          <a:p>
            <a:r>
              <a:rPr lang="el-GR" altLang="en-US" smtClean="0"/>
              <a:t>Εισαγωγή στο μεταβολισμό της γλυκόζης</a:t>
            </a:r>
            <a:endParaRPr lang="en-US" altLang="en-US" smtClean="0"/>
          </a:p>
        </p:txBody>
      </p:sp>
      <p:sp>
        <p:nvSpPr>
          <p:cNvPr id="5123" name="Table Placeholder 2"/>
          <p:cNvSpPr>
            <a:spLocks noGrp="1" noChangeArrowheads="1" noTextEdit="1"/>
          </p:cNvSpPr>
          <p:nvPr>
            <p:ph type="tbl" idx="1"/>
          </p:nvPr>
        </p:nvSpPr>
        <p:spPr/>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noChangeArrowheads="1"/>
          </p:cNvSpPr>
          <p:nvPr>
            <p:ph type="title"/>
          </p:nvPr>
        </p:nvSpPr>
        <p:spPr>
          <a:xfrm>
            <a:off x="1143000" y="115888"/>
            <a:ext cx="7772400" cy="936625"/>
          </a:xfrm>
        </p:spPr>
        <p:txBody>
          <a:bodyPr/>
          <a:lstStyle/>
          <a:p>
            <a:r>
              <a:rPr lang="el-GR" altLang="en-US" sz="2800" smtClean="0"/>
              <a:t>Πως εκτιμάται η ευαισθησία των ιστών στην δράση της ινσουλίνης με την ευγλυκαιμικής </a:t>
            </a:r>
            <a:r>
              <a:rPr lang="en-US" altLang="en-US" sz="2800" smtClean="0"/>
              <a:t>clamp</a:t>
            </a:r>
            <a:r>
              <a:rPr lang="el-GR" altLang="en-US" sz="2800" smtClean="0"/>
              <a:t> </a:t>
            </a:r>
            <a:endParaRPr lang="en-US" altLang="en-US" sz="2800" smtClean="0"/>
          </a:p>
        </p:txBody>
      </p:sp>
      <p:pic>
        <p:nvPicPr>
          <p:cNvPr id="15363" name="Picture 3"/>
          <p:cNvPicPr>
            <a:picLocks noChangeAspect="1" noChangeArrowheads="1"/>
          </p:cNvPicPr>
          <p:nvPr/>
        </p:nvPicPr>
        <p:blipFill>
          <a:blip r:embed="rId2" cstate="print"/>
          <a:srcRect/>
          <a:stretch>
            <a:fillRect/>
          </a:stretch>
        </p:blipFill>
        <p:spPr bwMode="auto">
          <a:xfrm>
            <a:off x="1547813" y="1143000"/>
            <a:ext cx="7207250" cy="5405438"/>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noChangeArrowheads="1"/>
          </p:cNvSpPr>
          <p:nvPr>
            <p:ph type="title"/>
          </p:nvPr>
        </p:nvSpPr>
        <p:spPr>
          <a:xfrm>
            <a:off x="539750" y="260350"/>
            <a:ext cx="8375650" cy="865188"/>
          </a:xfrm>
        </p:spPr>
        <p:txBody>
          <a:bodyPr/>
          <a:lstStyle/>
          <a:p>
            <a:r>
              <a:rPr lang="el-GR" altLang="en-US" smtClean="0"/>
              <a:t>Κύριες δράσεις της ινσουλίνης</a:t>
            </a:r>
            <a:endParaRPr lang="en-US" altLang="en-US" smtClean="0"/>
          </a:p>
        </p:txBody>
      </p:sp>
      <p:pic>
        <p:nvPicPr>
          <p:cNvPr id="16387" name="Picture 2"/>
          <p:cNvPicPr>
            <a:picLocks noChangeAspect="1" noChangeArrowheads="1"/>
          </p:cNvPicPr>
          <p:nvPr/>
        </p:nvPicPr>
        <p:blipFill>
          <a:blip r:embed="rId2" cstate="print"/>
          <a:srcRect/>
          <a:stretch>
            <a:fillRect/>
          </a:stretch>
        </p:blipFill>
        <p:spPr bwMode="auto">
          <a:xfrm>
            <a:off x="755650" y="981075"/>
            <a:ext cx="7621588" cy="5848350"/>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0" y="115888"/>
            <a:ext cx="9074150" cy="884237"/>
          </a:xfrm>
        </p:spPr>
        <p:txBody>
          <a:bodyPr/>
          <a:lstStyle/>
          <a:p>
            <a:pPr eaLnBrk="1" hangingPunct="1"/>
            <a:r>
              <a:rPr lang="el-GR" altLang="el-GR" sz="2400" smtClean="0"/>
              <a:t>Μετά από γεύμα αυξάνει η έκκριση της ινσουλίνης, η πρόσληψη γλυκόζης, αμινοξέων και ελεύθερων λιπαρών οξέων (ΕΛΟ) από τους ινσουλινοευαίσθητους ιστούς</a:t>
            </a:r>
            <a:endParaRPr lang="en-GB" altLang="el-GR" sz="2400" smtClean="0"/>
          </a:p>
        </p:txBody>
      </p:sp>
      <p:pic>
        <p:nvPicPr>
          <p:cNvPr id="17411" name="Picture 3"/>
          <p:cNvPicPr>
            <a:picLocks noChangeAspect="1" noChangeArrowheads="1"/>
          </p:cNvPicPr>
          <p:nvPr/>
        </p:nvPicPr>
        <p:blipFill>
          <a:blip r:embed="rId3" cstate="print"/>
          <a:srcRect/>
          <a:stretch>
            <a:fillRect/>
          </a:stretch>
        </p:blipFill>
        <p:spPr bwMode="auto">
          <a:xfrm>
            <a:off x="2305050" y="4427538"/>
            <a:ext cx="1674813" cy="1243012"/>
          </a:xfrm>
          <a:prstGeom prst="rect">
            <a:avLst/>
          </a:prstGeom>
          <a:noFill/>
          <a:ln w="9525">
            <a:noFill/>
            <a:miter lim="800000"/>
            <a:headEnd/>
            <a:tailEnd/>
          </a:ln>
        </p:spPr>
      </p:pic>
      <p:pic>
        <p:nvPicPr>
          <p:cNvPr id="17412" name="Picture 4"/>
          <p:cNvPicPr>
            <a:picLocks noChangeAspect="1" noChangeArrowheads="1"/>
          </p:cNvPicPr>
          <p:nvPr/>
        </p:nvPicPr>
        <p:blipFill>
          <a:blip r:embed="rId4" cstate="print"/>
          <a:srcRect/>
          <a:stretch>
            <a:fillRect/>
          </a:stretch>
        </p:blipFill>
        <p:spPr bwMode="auto">
          <a:xfrm>
            <a:off x="2305050" y="4427538"/>
            <a:ext cx="1674813" cy="1243012"/>
          </a:xfrm>
          <a:prstGeom prst="rect">
            <a:avLst/>
          </a:prstGeom>
          <a:noFill/>
          <a:ln w="9525">
            <a:noFill/>
            <a:miter lim="800000"/>
            <a:headEnd/>
            <a:tailEnd/>
          </a:ln>
        </p:spPr>
      </p:pic>
      <p:sp>
        <p:nvSpPr>
          <p:cNvPr id="17413" name="Freeform 5"/>
          <p:cNvSpPr>
            <a:spLocks/>
          </p:cNvSpPr>
          <p:nvPr/>
        </p:nvSpPr>
        <p:spPr bwMode="auto">
          <a:xfrm>
            <a:off x="2357438" y="4530725"/>
            <a:ext cx="465137" cy="509588"/>
          </a:xfrm>
          <a:custGeom>
            <a:avLst/>
            <a:gdLst>
              <a:gd name="T0" fmla="*/ 2147483646 w 293"/>
              <a:gd name="T1" fmla="*/ 2147483646 h 321"/>
              <a:gd name="T2" fmla="*/ 2147483646 w 293"/>
              <a:gd name="T3" fmla="*/ 2147483646 h 321"/>
              <a:gd name="T4" fmla="*/ 2147483646 w 293"/>
              <a:gd name="T5" fmla="*/ 2147483646 h 321"/>
              <a:gd name="T6" fmla="*/ 2147483646 w 293"/>
              <a:gd name="T7" fmla="*/ 2147483646 h 321"/>
              <a:gd name="T8" fmla="*/ 2147483646 w 293"/>
              <a:gd name="T9" fmla="*/ 2147483646 h 321"/>
              <a:gd name="T10" fmla="*/ 0 w 293"/>
              <a:gd name="T11" fmla="*/ 2147483646 h 321"/>
              <a:gd name="T12" fmla="*/ 0 w 293"/>
              <a:gd name="T13" fmla="*/ 2147483646 h 321"/>
              <a:gd name="T14" fmla="*/ 2147483646 w 293"/>
              <a:gd name="T15" fmla="*/ 2147483646 h 321"/>
              <a:gd name="T16" fmla="*/ 2147483646 w 293"/>
              <a:gd name="T17" fmla="*/ 2147483646 h 321"/>
              <a:gd name="T18" fmla="*/ 2147483646 w 293"/>
              <a:gd name="T19" fmla="*/ 2147483646 h 321"/>
              <a:gd name="T20" fmla="*/ 2147483646 w 293"/>
              <a:gd name="T21" fmla="*/ 2147483646 h 321"/>
              <a:gd name="T22" fmla="*/ 2147483646 w 293"/>
              <a:gd name="T23" fmla="*/ 2147483646 h 321"/>
              <a:gd name="T24" fmla="*/ 2147483646 w 293"/>
              <a:gd name="T25" fmla="*/ 2147483646 h 321"/>
              <a:gd name="T26" fmla="*/ 2147483646 w 293"/>
              <a:gd name="T27" fmla="*/ 2147483646 h 321"/>
              <a:gd name="T28" fmla="*/ 2147483646 w 293"/>
              <a:gd name="T29" fmla="*/ 2147483646 h 321"/>
              <a:gd name="T30" fmla="*/ 2147483646 w 293"/>
              <a:gd name="T31" fmla="*/ 2147483646 h 321"/>
              <a:gd name="T32" fmla="*/ 2147483646 w 293"/>
              <a:gd name="T33" fmla="*/ 2147483646 h 321"/>
              <a:gd name="T34" fmla="*/ 2147483646 w 293"/>
              <a:gd name="T35" fmla="*/ 2147483646 h 321"/>
              <a:gd name="T36" fmla="*/ 2147483646 w 293"/>
              <a:gd name="T37" fmla="*/ 2147483646 h 321"/>
              <a:gd name="T38" fmla="*/ 2147483646 w 293"/>
              <a:gd name="T39" fmla="*/ 2147483646 h 321"/>
              <a:gd name="T40" fmla="*/ 2147483646 w 293"/>
              <a:gd name="T41" fmla="*/ 2147483646 h 321"/>
              <a:gd name="T42" fmla="*/ 2147483646 w 293"/>
              <a:gd name="T43" fmla="*/ 2147483646 h 321"/>
              <a:gd name="T44" fmla="*/ 2147483646 w 293"/>
              <a:gd name="T45" fmla="*/ 2147483646 h 321"/>
              <a:gd name="T46" fmla="*/ 2147483646 w 293"/>
              <a:gd name="T47" fmla="*/ 2147483646 h 321"/>
              <a:gd name="T48" fmla="*/ 2147483646 w 293"/>
              <a:gd name="T49" fmla="*/ 2147483646 h 321"/>
              <a:gd name="T50" fmla="*/ 2147483646 w 293"/>
              <a:gd name="T51" fmla="*/ 2147483646 h 321"/>
              <a:gd name="T52" fmla="*/ 2147483646 w 293"/>
              <a:gd name="T53" fmla="*/ 2147483646 h 321"/>
              <a:gd name="T54" fmla="*/ 2147483646 w 293"/>
              <a:gd name="T55" fmla="*/ 2147483646 h 321"/>
              <a:gd name="T56" fmla="*/ 2147483646 w 293"/>
              <a:gd name="T57" fmla="*/ 2147483646 h 321"/>
              <a:gd name="T58" fmla="*/ 2147483646 w 293"/>
              <a:gd name="T59" fmla="*/ 2147483646 h 321"/>
              <a:gd name="T60" fmla="*/ 2147483646 w 293"/>
              <a:gd name="T61" fmla="*/ 2147483646 h 321"/>
              <a:gd name="T62" fmla="*/ 2147483646 w 293"/>
              <a:gd name="T63" fmla="*/ 2147483646 h 321"/>
              <a:gd name="T64" fmla="*/ 2147483646 w 293"/>
              <a:gd name="T65" fmla="*/ 2147483646 h 321"/>
              <a:gd name="T66" fmla="*/ 2147483646 w 293"/>
              <a:gd name="T67" fmla="*/ 2147483646 h 321"/>
              <a:gd name="T68" fmla="*/ 2147483646 w 293"/>
              <a:gd name="T69" fmla="*/ 2147483646 h 321"/>
              <a:gd name="T70" fmla="*/ 2147483646 w 293"/>
              <a:gd name="T71" fmla="*/ 2147483646 h 321"/>
              <a:gd name="T72" fmla="*/ 2147483646 w 293"/>
              <a:gd name="T73" fmla="*/ 0 h 321"/>
              <a:gd name="T74" fmla="*/ 2147483646 w 293"/>
              <a:gd name="T75" fmla="*/ 0 h 321"/>
              <a:gd name="T76" fmla="*/ 2147483646 w 293"/>
              <a:gd name="T77" fmla="*/ 2147483646 h 321"/>
              <a:gd name="T78" fmla="*/ 2147483646 w 293"/>
              <a:gd name="T79" fmla="*/ 2147483646 h 321"/>
              <a:gd name="T80" fmla="*/ 2147483646 w 293"/>
              <a:gd name="T81" fmla="*/ 2147483646 h 321"/>
              <a:gd name="T82" fmla="*/ 2147483646 w 293"/>
              <a:gd name="T83" fmla="*/ 2147483646 h 321"/>
              <a:gd name="T84" fmla="*/ 2147483646 w 293"/>
              <a:gd name="T85" fmla="*/ 2147483646 h 321"/>
              <a:gd name="T86" fmla="*/ 2147483646 w 293"/>
              <a:gd name="T87" fmla="*/ 2147483646 h 321"/>
              <a:gd name="T88" fmla="*/ 2147483646 w 293"/>
              <a:gd name="T89" fmla="*/ 2147483646 h 321"/>
              <a:gd name="T90" fmla="*/ 2147483646 w 293"/>
              <a:gd name="T91" fmla="*/ 2147483646 h 3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93"/>
              <a:gd name="T139" fmla="*/ 0 h 321"/>
              <a:gd name="T140" fmla="*/ 293 w 293"/>
              <a:gd name="T141" fmla="*/ 321 h 32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93" h="321">
                <a:moveTo>
                  <a:pt x="78" y="105"/>
                </a:moveTo>
                <a:lnTo>
                  <a:pt x="57" y="132"/>
                </a:lnTo>
                <a:lnTo>
                  <a:pt x="37" y="162"/>
                </a:lnTo>
                <a:lnTo>
                  <a:pt x="20" y="194"/>
                </a:lnTo>
                <a:lnTo>
                  <a:pt x="7" y="226"/>
                </a:lnTo>
                <a:lnTo>
                  <a:pt x="0" y="256"/>
                </a:lnTo>
                <a:lnTo>
                  <a:pt x="0" y="270"/>
                </a:lnTo>
                <a:lnTo>
                  <a:pt x="2" y="282"/>
                </a:lnTo>
                <a:lnTo>
                  <a:pt x="7" y="294"/>
                </a:lnTo>
                <a:lnTo>
                  <a:pt x="15" y="304"/>
                </a:lnTo>
                <a:lnTo>
                  <a:pt x="24" y="312"/>
                </a:lnTo>
                <a:lnTo>
                  <a:pt x="38" y="318"/>
                </a:lnTo>
                <a:lnTo>
                  <a:pt x="51" y="321"/>
                </a:lnTo>
                <a:lnTo>
                  <a:pt x="62" y="321"/>
                </a:lnTo>
                <a:lnTo>
                  <a:pt x="72" y="319"/>
                </a:lnTo>
                <a:lnTo>
                  <a:pt x="81" y="313"/>
                </a:lnTo>
                <a:lnTo>
                  <a:pt x="89" y="307"/>
                </a:lnTo>
                <a:lnTo>
                  <a:pt x="95" y="299"/>
                </a:lnTo>
                <a:lnTo>
                  <a:pt x="109" y="278"/>
                </a:lnTo>
                <a:lnTo>
                  <a:pt x="135" y="227"/>
                </a:lnTo>
                <a:lnTo>
                  <a:pt x="152" y="200"/>
                </a:lnTo>
                <a:lnTo>
                  <a:pt x="173" y="176"/>
                </a:lnTo>
                <a:lnTo>
                  <a:pt x="199" y="153"/>
                </a:lnTo>
                <a:lnTo>
                  <a:pt x="225" y="135"/>
                </a:lnTo>
                <a:lnTo>
                  <a:pt x="266" y="105"/>
                </a:lnTo>
                <a:lnTo>
                  <a:pt x="273" y="99"/>
                </a:lnTo>
                <a:lnTo>
                  <a:pt x="280" y="92"/>
                </a:lnTo>
                <a:lnTo>
                  <a:pt x="285" y="84"/>
                </a:lnTo>
                <a:lnTo>
                  <a:pt x="290" y="77"/>
                </a:lnTo>
                <a:lnTo>
                  <a:pt x="292" y="68"/>
                </a:lnTo>
                <a:lnTo>
                  <a:pt x="293" y="58"/>
                </a:lnTo>
                <a:lnTo>
                  <a:pt x="290" y="35"/>
                </a:lnTo>
                <a:lnTo>
                  <a:pt x="284" y="21"/>
                </a:lnTo>
                <a:lnTo>
                  <a:pt x="281" y="16"/>
                </a:lnTo>
                <a:lnTo>
                  <a:pt x="277" y="10"/>
                </a:lnTo>
                <a:lnTo>
                  <a:pt x="267" y="5"/>
                </a:lnTo>
                <a:lnTo>
                  <a:pt x="254" y="0"/>
                </a:lnTo>
                <a:lnTo>
                  <a:pt x="241" y="0"/>
                </a:lnTo>
                <a:lnTo>
                  <a:pt x="228" y="3"/>
                </a:lnTo>
                <a:lnTo>
                  <a:pt x="212" y="7"/>
                </a:lnTo>
                <a:lnTo>
                  <a:pt x="196" y="14"/>
                </a:lnTo>
                <a:lnTo>
                  <a:pt x="164" y="31"/>
                </a:lnTo>
                <a:lnTo>
                  <a:pt x="147" y="42"/>
                </a:lnTo>
                <a:lnTo>
                  <a:pt x="132" y="55"/>
                </a:lnTo>
                <a:lnTo>
                  <a:pt x="102" y="80"/>
                </a:lnTo>
                <a:lnTo>
                  <a:pt x="78" y="105"/>
                </a:lnTo>
                <a:close/>
              </a:path>
            </a:pathLst>
          </a:custGeom>
          <a:solidFill>
            <a:srgbClr val="87281F"/>
          </a:solidFill>
          <a:ln w="9525">
            <a:noFill/>
            <a:round/>
            <a:headEnd/>
            <a:tailEnd/>
          </a:ln>
        </p:spPr>
        <p:txBody>
          <a:bodyPr/>
          <a:lstStyle/>
          <a:p>
            <a:endParaRPr lang="el-GR"/>
          </a:p>
        </p:txBody>
      </p:sp>
      <p:sp>
        <p:nvSpPr>
          <p:cNvPr id="17414" name="Freeform 6"/>
          <p:cNvSpPr>
            <a:spLocks/>
          </p:cNvSpPr>
          <p:nvPr/>
        </p:nvSpPr>
        <p:spPr bwMode="auto">
          <a:xfrm>
            <a:off x="2366963" y="4541838"/>
            <a:ext cx="442912" cy="484187"/>
          </a:xfrm>
          <a:custGeom>
            <a:avLst/>
            <a:gdLst>
              <a:gd name="T0" fmla="*/ 2147483646 w 279"/>
              <a:gd name="T1" fmla="*/ 2147483646 h 305"/>
              <a:gd name="T2" fmla="*/ 2147483646 w 279"/>
              <a:gd name="T3" fmla="*/ 2147483646 h 305"/>
              <a:gd name="T4" fmla="*/ 2147483646 w 279"/>
              <a:gd name="T5" fmla="*/ 2147483646 h 305"/>
              <a:gd name="T6" fmla="*/ 2147483646 w 279"/>
              <a:gd name="T7" fmla="*/ 2147483646 h 305"/>
              <a:gd name="T8" fmla="*/ 2147483646 w 279"/>
              <a:gd name="T9" fmla="*/ 2147483646 h 305"/>
              <a:gd name="T10" fmla="*/ 2147483646 w 279"/>
              <a:gd name="T11" fmla="*/ 2147483646 h 305"/>
              <a:gd name="T12" fmla="*/ 2147483646 w 279"/>
              <a:gd name="T13" fmla="*/ 2147483646 h 305"/>
              <a:gd name="T14" fmla="*/ 2147483646 w 279"/>
              <a:gd name="T15" fmla="*/ 2147483646 h 305"/>
              <a:gd name="T16" fmla="*/ 2147483646 w 279"/>
              <a:gd name="T17" fmla="*/ 2147483646 h 305"/>
              <a:gd name="T18" fmla="*/ 2147483646 w 279"/>
              <a:gd name="T19" fmla="*/ 2147483646 h 305"/>
              <a:gd name="T20" fmla="*/ 2147483646 w 279"/>
              <a:gd name="T21" fmla="*/ 2147483646 h 305"/>
              <a:gd name="T22" fmla="*/ 2147483646 w 279"/>
              <a:gd name="T23" fmla="*/ 2147483646 h 305"/>
              <a:gd name="T24" fmla="*/ 2147483646 w 279"/>
              <a:gd name="T25" fmla="*/ 2147483646 h 305"/>
              <a:gd name="T26" fmla="*/ 2147483646 w 279"/>
              <a:gd name="T27" fmla="*/ 2147483646 h 305"/>
              <a:gd name="T28" fmla="*/ 2147483646 w 279"/>
              <a:gd name="T29" fmla="*/ 2147483646 h 305"/>
              <a:gd name="T30" fmla="*/ 2147483646 w 279"/>
              <a:gd name="T31" fmla="*/ 2147483646 h 305"/>
              <a:gd name="T32" fmla="*/ 2147483646 w 279"/>
              <a:gd name="T33" fmla="*/ 2147483646 h 305"/>
              <a:gd name="T34" fmla="*/ 2147483646 w 279"/>
              <a:gd name="T35" fmla="*/ 2147483646 h 305"/>
              <a:gd name="T36" fmla="*/ 2147483646 w 279"/>
              <a:gd name="T37" fmla="*/ 2147483646 h 305"/>
              <a:gd name="T38" fmla="*/ 2147483646 w 279"/>
              <a:gd name="T39" fmla="*/ 2147483646 h 305"/>
              <a:gd name="T40" fmla="*/ 2147483646 w 279"/>
              <a:gd name="T41" fmla="*/ 2147483646 h 305"/>
              <a:gd name="T42" fmla="*/ 2147483646 w 279"/>
              <a:gd name="T43" fmla="*/ 2147483646 h 305"/>
              <a:gd name="T44" fmla="*/ 2147483646 w 279"/>
              <a:gd name="T45" fmla="*/ 0 h 305"/>
              <a:gd name="T46" fmla="*/ 2147483646 w 279"/>
              <a:gd name="T47" fmla="*/ 0 h 305"/>
              <a:gd name="T48" fmla="*/ 2147483646 w 279"/>
              <a:gd name="T49" fmla="*/ 2147483646 h 305"/>
              <a:gd name="T50" fmla="*/ 2147483646 w 279"/>
              <a:gd name="T51" fmla="*/ 2147483646 h 305"/>
              <a:gd name="T52" fmla="*/ 2147483646 w 279"/>
              <a:gd name="T53" fmla="*/ 2147483646 h 305"/>
              <a:gd name="T54" fmla="*/ 2147483646 w 279"/>
              <a:gd name="T55" fmla="*/ 2147483646 h 305"/>
              <a:gd name="T56" fmla="*/ 2147483646 w 279"/>
              <a:gd name="T57" fmla="*/ 2147483646 h 305"/>
              <a:gd name="T58" fmla="*/ 2147483646 w 279"/>
              <a:gd name="T59" fmla="*/ 2147483646 h 305"/>
              <a:gd name="T60" fmla="*/ 2147483646 w 279"/>
              <a:gd name="T61" fmla="*/ 2147483646 h 305"/>
              <a:gd name="T62" fmla="*/ 2147483646 w 279"/>
              <a:gd name="T63" fmla="*/ 2147483646 h 305"/>
              <a:gd name="T64" fmla="*/ 2147483646 w 279"/>
              <a:gd name="T65" fmla="*/ 2147483646 h 305"/>
              <a:gd name="T66" fmla="*/ 2147483646 w 279"/>
              <a:gd name="T67" fmla="*/ 2147483646 h 305"/>
              <a:gd name="T68" fmla="*/ 2147483646 w 279"/>
              <a:gd name="T69" fmla="*/ 2147483646 h 305"/>
              <a:gd name="T70" fmla="*/ 2147483646 w 279"/>
              <a:gd name="T71" fmla="*/ 2147483646 h 305"/>
              <a:gd name="T72" fmla="*/ 0 w 279"/>
              <a:gd name="T73" fmla="*/ 2147483646 h 305"/>
              <a:gd name="T74" fmla="*/ 0 w 279"/>
              <a:gd name="T75" fmla="*/ 2147483646 h 305"/>
              <a:gd name="T76" fmla="*/ 2147483646 w 279"/>
              <a:gd name="T77" fmla="*/ 2147483646 h 305"/>
              <a:gd name="T78" fmla="*/ 2147483646 w 279"/>
              <a:gd name="T79" fmla="*/ 2147483646 h 305"/>
              <a:gd name="T80" fmla="*/ 2147483646 w 279"/>
              <a:gd name="T81" fmla="*/ 2147483646 h 305"/>
              <a:gd name="T82" fmla="*/ 2147483646 w 279"/>
              <a:gd name="T83" fmla="*/ 2147483646 h 305"/>
              <a:gd name="T84" fmla="*/ 2147483646 w 279"/>
              <a:gd name="T85" fmla="*/ 2147483646 h 3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
              <a:gd name="T130" fmla="*/ 0 h 305"/>
              <a:gd name="T131" fmla="*/ 279 w 279"/>
              <a:gd name="T132" fmla="*/ 305 h 30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 h="305">
                <a:moveTo>
                  <a:pt x="35" y="303"/>
                </a:moveTo>
                <a:lnTo>
                  <a:pt x="58" y="305"/>
                </a:lnTo>
                <a:lnTo>
                  <a:pt x="68" y="303"/>
                </a:lnTo>
                <a:lnTo>
                  <a:pt x="76" y="298"/>
                </a:lnTo>
                <a:lnTo>
                  <a:pt x="84" y="293"/>
                </a:lnTo>
                <a:lnTo>
                  <a:pt x="90" y="284"/>
                </a:lnTo>
                <a:lnTo>
                  <a:pt x="103" y="264"/>
                </a:lnTo>
                <a:lnTo>
                  <a:pt x="128" y="216"/>
                </a:lnTo>
                <a:lnTo>
                  <a:pt x="143" y="190"/>
                </a:lnTo>
                <a:lnTo>
                  <a:pt x="164" y="167"/>
                </a:lnTo>
                <a:lnTo>
                  <a:pt x="190" y="146"/>
                </a:lnTo>
                <a:lnTo>
                  <a:pt x="213" y="128"/>
                </a:lnTo>
                <a:lnTo>
                  <a:pt x="253" y="101"/>
                </a:lnTo>
                <a:lnTo>
                  <a:pt x="267" y="87"/>
                </a:lnTo>
                <a:lnTo>
                  <a:pt x="272" y="80"/>
                </a:lnTo>
                <a:lnTo>
                  <a:pt x="276" y="72"/>
                </a:lnTo>
                <a:lnTo>
                  <a:pt x="278" y="64"/>
                </a:lnTo>
                <a:lnTo>
                  <a:pt x="279" y="54"/>
                </a:lnTo>
                <a:lnTo>
                  <a:pt x="276" y="32"/>
                </a:lnTo>
                <a:lnTo>
                  <a:pt x="271" y="19"/>
                </a:lnTo>
                <a:lnTo>
                  <a:pt x="263" y="10"/>
                </a:lnTo>
                <a:lnTo>
                  <a:pt x="254" y="3"/>
                </a:lnTo>
                <a:lnTo>
                  <a:pt x="243" y="0"/>
                </a:lnTo>
                <a:lnTo>
                  <a:pt x="230" y="0"/>
                </a:lnTo>
                <a:lnTo>
                  <a:pt x="216" y="2"/>
                </a:lnTo>
                <a:lnTo>
                  <a:pt x="202" y="6"/>
                </a:lnTo>
                <a:lnTo>
                  <a:pt x="187" y="12"/>
                </a:lnTo>
                <a:lnTo>
                  <a:pt x="156" y="30"/>
                </a:lnTo>
                <a:lnTo>
                  <a:pt x="125" y="51"/>
                </a:lnTo>
                <a:lnTo>
                  <a:pt x="110" y="63"/>
                </a:lnTo>
                <a:lnTo>
                  <a:pt x="97" y="75"/>
                </a:lnTo>
                <a:lnTo>
                  <a:pt x="74" y="99"/>
                </a:lnTo>
                <a:lnTo>
                  <a:pt x="54" y="125"/>
                </a:lnTo>
                <a:lnTo>
                  <a:pt x="35" y="154"/>
                </a:lnTo>
                <a:lnTo>
                  <a:pt x="18" y="185"/>
                </a:lnTo>
                <a:lnTo>
                  <a:pt x="6" y="216"/>
                </a:lnTo>
                <a:lnTo>
                  <a:pt x="0" y="244"/>
                </a:lnTo>
                <a:lnTo>
                  <a:pt x="0" y="258"/>
                </a:lnTo>
                <a:lnTo>
                  <a:pt x="2" y="270"/>
                </a:lnTo>
                <a:lnTo>
                  <a:pt x="6" y="280"/>
                </a:lnTo>
                <a:lnTo>
                  <a:pt x="13" y="290"/>
                </a:lnTo>
                <a:lnTo>
                  <a:pt x="23" y="297"/>
                </a:lnTo>
                <a:lnTo>
                  <a:pt x="35" y="303"/>
                </a:lnTo>
                <a:close/>
              </a:path>
            </a:pathLst>
          </a:custGeom>
          <a:solidFill>
            <a:srgbClr val="8B2D22"/>
          </a:solidFill>
          <a:ln w="9525">
            <a:noFill/>
            <a:round/>
            <a:headEnd/>
            <a:tailEnd/>
          </a:ln>
        </p:spPr>
        <p:txBody>
          <a:bodyPr/>
          <a:lstStyle/>
          <a:p>
            <a:endParaRPr lang="el-GR"/>
          </a:p>
        </p:txBody>
      </p:sp>
      <p:sp>
        <p:nvSpPr>
          <p:cNvPr id="17415" name="Freeform 7"/>
          <p:cNvSpPr>
            <a:spLocks/>
          </p:cNvSpPr>
          <p:nvPr/>
        </p:nvSpPr>
        <p:spPr bwMode="auto">
          <a:xfrm>
            <a:off x="2374900" y="4551363"/>
            <a:ext cx="423863" cy="461962"/>
          </a:xfrm>
          <a:custGeom>
            <a:avLst/>
            <a:gdLst>
              <a:gd name="T0" fmla="*/ 2147483646 w 267"/>
              <a:gd name="T1" fmla="*/ 2147483646 h 291"/>
              <a:gd name="T2" fmla="*/ 2147483646 w 267"/>
              <a:gd name="T3" fmla="*/ 2147483646 h 291"/>
              <a:gd name="T4" fmla="*/ 2147483646 w 267"/>
              <a:gd name="T5" fmla="*/ 2147483646 h 291"/>
              <a:gd name="T6" fmla="*/ 2147483646 w 267"/>
              <a:gd name="T7" fmla="*/ 2147483646 h 291"/>
              <a:gd name="T8" fmla="*/ 2147483646 w 267"/>
              <a:gd name="T9" fmla="*/ 2147483646 h 291"/>
              <a:gd name="T10" fmla="*/ 2147483646 w 267"/>
              <a:gd name="T11" fmla="*/ 2147483646 h 291"/>
              <a:gd name="T12" fmla="*/ 2147483646 w 267"/>
              <a:gd name="T13" fmla="*/ 2147483646 h 291"/>
              <a:gd name="T14" fmla="*/ 2147483646 w 267"/>
              <a:gd name="T15" fmla="*/ 2147483646 h 291"/>
              <a:gd name="T16" fmla="*/ 2147483646 w 267"/>
              <a:gd name="T17" fmla="*/ 2147483646 h 291"/>
              <a:gd name="T18" fmla="*/ 2147483646 w 267"/>
              <a:gd name="T19" fmla="*/ 2147483646 h 291"/>
              <a:gd name="T20" fmla="*/ 2147483646 w 267"/>
              <a:gd name="T21" fmla="*/ 2147483646 h 291"/>
              <a:gd name="T22" fmla="*/ 2147483646 w 267"/>
              <a:gd name="T23" fmla="*/ 2147483646 h 291"/>
              <a:gd name="T24" fmla="*/ 2147483646 w 267"/>
              <a:gd name="T25" fmla="*/ 2147483646 h 291"/>
              <a:gd name="T26" fmla="*/ 2147483646 w 267"/>
              <a:gd name="T27" fmla="*/ 2147483646 h 291"/>
              <a:gd name="T28" fmla="*/ 2147483646 w 267"/>
              <a:gd name="T29" fmla="*/ 2147483646 h 291"/>
              <a:gd name="T30" fmla="*/ 2147483646 w 267"/>
              <a:gd name="T31" fmla="*/ 2147483646 h 291"/>
              <a:gd name="T32" fmla="*/ 2147483646 w 267"/>
              <a:gd name="T33" fmla="*/ 2147483646 h 291"/>
              <a:gd name="T34" fmla="*/ 2147483646 w 267"/>
              <a:gd name="T35" fmla="*/ 2147483646 h 291"/>
              <a:gd name="T36" fmla="*/ 2147483646 w 267"/>
              <a:gd name="T37" fmla="*/ 2147483646 h 291"/>
              <a:gd name="T38" fmla="*/ 2147483646 w 267"/>
              <a:gd name="T39" fmla="*/ 2147483646 h 291"/>
              <a:gd name="T40" fmla="*/ 2147483646 w 267"/>
              <a:gd name="T41" fmla="*/ 2147483646 h 291"/>
              <a:gd name="T42" fmla="*/ 2147483646 w 267"/>
              <a:gd name="T43" fmla="*/ 2147483646 h 291"/>
              <a:gd name="T44" fmla="*/ 2147483646 w 267"/>
              <a:gd name="T45" fmla="*/ 0 h 291"/>
              <a:gd name="T46" fmla="*/ 2147483646 w 267"/>
              <a:gd name="T47" fmla="*/ 2147483646 h 291"/>
              <a:gd name="T48" fmla="*/ 2147483646 w 267"/>
              <a:gd name="T49" fmla="*/ 2147483646 h 291"/>
              <a:gd name="T50" fmla="*/ 2147483646 w 267"/>
              <a:gd name="T51" fmla="*/ 2147483646 h 291"/>
              <a:gd name="T52" fmla="*/ 2147483646 w 267"/>
              <a:gd name="T53" fmla="*/ 2147483646 h 291"/>
              <a:gd name="T54" fmla="*/ 2147483646 w 267"/>
              <a:gd name="T55" fmla="*/ 2147483646 h 291"/>
              <a:gd name="T56" fmla="*/ 2147483646 w 267"/>
              <a:gd name="T57" fmla="*/ 2147483646 h 291"/>
              <a:gd name="T58" fmla="*/ 2147483646 w 267"/>
              <a:gd name="T59" fmla="*/ 2147483646 h 291"/>
              <a:gd name="T60" fmla="*/ 2147483646 w 267"/>
              <a:gd name="T61" fmla="*/ 2147483646 h 291"/>
              <a:gd name="T62" fmla="*/ 2147483646 w 267"/>
              <a:gd name="T63" fmla="*/ 2147483646 h 291"/>
              <a:gd name="T64" fmla="*/ 2147483646 w 267"/>
              <a:gd name="T65" fmla="*/ 2147483646 h 291"/>
              <a:gd name="T66" fmla="*/ 2147483646 w 267"/>
              <a:gd name="T67" fmla="*/ 2147483646 h 291"/>
              <a:gd name="T68" fmla="*/ 0 w 267"/>
              <a:gd name="T69" fmla="*/ 2147483646 h 291"/>
              <a:gd name="T70" fmla="*/ 0 w 267"/>
              <a:gd name="T71" fmla="*/ 2147483646 h 291"/>
              <a:gd name="T72" fmla="*/ 2147483646 w 267"/>
              <a:gd name="T73" fmla="*/ 2147483646 h 291"/>
              <a:gd name="T74" fmla="*/ 2147483646 w 267"/>
              <a:gd name="T75" fmla="*/ 2147483646 h 291"/>
              <a:gd name="T76" fmla="*/ 2147483646 w 267"/>
              <a:gd name="T77" fmla="*/ 2147483646 h 291"/>
              <a:gd name="T78" fmla="*/ 2147483646 w 267"/>
              <a:gd name="T79" fmla="*/ 2147483646 h 291"/>
              <a:gd name="T80" fmla="*/ 2147483646 w 267"/>
              <a:gd name="T81" fmla="*/ 2147483646 h 2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7"/>
              <a:gd name="T124" fmla="*/ 0 h 291"/>
              <a:gd name="T125" fmla="*/ 267 w 267"/>
              <a:gd name="T126" fmla="*/ 291 h 2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7" h="291">
                <a:moveTo>
                  <a:pt x="33" y="288"/>
                </a:moveTo>
                <a:lnTo>
                  <a:pt x="46" y="291"/>
                </a:lnTo>
                <a:lnTo>
                  <a:pt x="56" y="291"/>
                </a:lnTo>
                <a:lnTo>
                  <a:pt x="64" y="289"/>
                </a:lnTo>
                <a:lnTo>
                  <a:pt x="73" y="285"/>
                </a:lnTo>
                <a:lnTo>
                  <a:pt x="80" y="279"/>
                </a:lnTo>
                <a:lnTo>
                  <a:pt x="86" y="271"/>
                </a:lnTo>
                <a:lnTo>
                  <a:pt x="99" y="253"/>
                </a:lnTo>
                <a:lnTo>
                  <a:pt x="122" y="206"/>
                </a:lnTo>
                <a:lnTo>
                  <a:pt x="137" y="182"/>
                </a:lnTo>
                <a:lnTo>
                  <a:pt x="156" y="160"/>
                </a:lnTo>
                <a:lnTo>
                  <a:pt x="180" y="139"/>
                </a:lnTo>
                <a:lnTo>
                  <a:pt x="204" y="122"/>
                </a:lnTo>
                <a:lnTo>
                  <a:pt x="241" y="96"/>
                </a:lnTo>
                <a:lnTo>
                  <a:pt x="255" y="82"/>
                </a:lnTo>
                <a:lnTo>
                  <a:pt x="263" y="69"/>
                </a:lnTo>
                <a:lnTo>
                  <a:pt x="267" y="53"/>
                </a:lnTo>
                <a:lnTo>
                  <a:pt x="263" y="32"/>
                </a:lnTo>
                <a:lnTo>
                  <a:pt x="258" y="18"/>
                </a:lnTo>
                <a:lnTo>
                  <a:pt x="251" y="9"/>
                </a:lnTo>
                <a:lnTo>
                  <a:pt x="242" y="4"/>
                </a:lnTo>
                <a:lnTo>
                  <a:pt x="231" y="1"/>
                </a:lnTo>
                <a:lnTo>
                  <a:pt x="219" y="0"/>
                </a:lnTo>
                <a:lnTo>
                  <a:pt x="206" y="2"/>
                </a:lnTo>
                <a:lnTo>
                  <a:pt x="178" y="12"/>
                </a:lnTo>
                <a:lnTo>
                  <a:pt x="148" y="28"/>
                </a:lnTo>
                <a:lnTo>
                  <a:pt x="119" y="49"/>
                </a:lnTo>
                <a:lnTo>
                  <a:pt x="92" y="72"/>
                </a:lnTo>
                <a:lnTo>
                  <a:pt x="70" y="96"/>
                </a:lnTo>
                <a:lnTo>
                  <a:pt x="51" y="119"/>
                </a:lnTo>
                <a:lnTo>
                  <a:pt x="33" y="147"/>
                </a:lnTo>
                <a:lnTo>
                  <a:pt x="18" y="176"/>
                </a:lnTo>
                <a:lnTo>
                  <a:pt x="6" y="205"/>
                </a:lnTo>
                <a:lnTo>
                  <a:pt x="2" y="220"/>
                </a:lnTo>
                <a:lnTo>
                  <a:pt x="0" y="233"/>
                </a:lnTo>
                <a:lnTo>
                  <a:pt x="0" y="245"/>
                </a:lnTo>
                <a:lnTo>
                  <a:pt x="1" y="257"/>
                </a:lnTo>
                <a:lnTo>
                  <a:pt x="6" y="267"/>
                </a:lnTo>
                <a:lnTo>
                  <a:pt x="12" y="276"/>
                </a:lnTo>
                <a:lnTo>
                  <a:pt x="21" y="283"/>
                </a:lnTo>
                <a:lnTo>
                  <a:pt x="33" y="288"/>
                </a:lnTo>
                <a:close/>
              </a:path>
            </a:pathLst>
          </a:custGeom>
          <a:solidFill>
            <a:srgbClr val="8E3126"/>
          </a:solidFill>
          <a:ln w="9525">
            <a:noFill/>
            <a:round/>
            <a:headEnd/>
            <a:tailEnd/>
          </a:ln>
        </p:spPr>
        <p:txBody>
          <a:bodyPr/>
          <a:lstStyle/>
          <a:p>
            <a:endParaRPr lang="el-GR"/>
          </a:p>
        </p:txBody>
      </p:sp>
      <p:sp>
        <p:nvSpPr>
          <p:cNvPr id="17416" name="Freeform 8"/>
          <p:cNvSpPr>
            <a:spLocks/>
          </p:cNvSpPr>
          <p:nvPr/>
        </p:nvSpPr>
        <p:spPr bwMode="auto">
          <a:xfrm>
            <a:off x="2384425" y="4560888"/>
            <a:ext cx="400050" cy="439737"/>
          </a:xfrm>
          <a:custGeom>
            <a:avLst/>
            <a:gdLst>
              <a:gd name="T0" fmla="*/ 2147483646 w 252"/>
              <a:gd name="T1" fmla="*/ 2147483646 h 277"/>
              <a:gd name="T2" fmla="*/ 2147483646 w 252"/>
              <a:gd name="T3" fmla="*/ 2147483646 h 277"/>
              <a:gd name="T4" fmla="*/ 2147483646 w 252"/>
              <a:gd name="T5" fmla="*/ 2147483646 h 277"/>
              <a:gd name="T6" fmla="*/ 2147483646 w 252"/>
              <a:gd name="T7" fmla="*/ 2147483646 h 277"/>
              <a:gd name="T8" fmla="*/ 2147483646 w 252"/>
              <a:gd name="T9" fmla="*/ 2147483646 h 277"/>
              <a:gd name="T10" fmla="*/ 2147483646 w 252"/>
              <a:gd name="T11" fmla="*/ 2147483646 h 277"/>
              <a:gd name="T12" fmla="*/ 2147483646 w 252"/>
              <a:gd name="T13" fmla="*/ 2147483646 h 277"/>
              <a:gd name="T14" fmla="*/ 2147483646 w 252"/>
              <a:gd name="T15" fmla="*/ 2147483646 h 277"/>
              <a:gd name="T16" fmla="*/ 2147483646 w 252"/>
              <a:gd name="T17" fmla="*/ 2147483646 h 277"/>
              <a:gd name="T18" fmla="*/ 2147483646 w 252"/>
              <a:gd name="T19" fmla="*/ 2147483646 h 277"/>
              <a:gd name="T20" fmla="*/ 2147483646 w 252"/>
              <a:gd name="T21" fmla="*/ 2147483646 h 277"/>
              <a:gd name="T22" fmla="*/ 2147483646 w 252"/>
              <a:gd name="T23" fmla="*/ 2147483646 h 277"/>
              <a:gd name="T24" fmla="*/ 2147483646 w 252"/>
              <a:gd name="T25" fmla="*/ 2147483646 h 277"/>
              <a:gd name="T26" fmla="*/ 2147483646 w 252"/>
              <a:gd name="T27" fmla="*/ 2147483646 h 277"/>
              <a:gd name="T28" fmla="*/ 2147483646 w 252"/>
              <a:gd name="T29" fmla="*/ 2147483646 h 277"/>
              <a:gd name="T30" fmla="*/ 2147483646 w 252"/>
              <a:gd name="T31" fmla="*/ 2147483646 h 277"/>
              <a:gd name="T32" fmla="*/ 2147483646 w 252"/>
              <a:gd name="T33" fmla="*/ 2147483646 h 277"/>
              <a:gd name="T34" fmla="*/ 2147483646 w 252"/>
              <a:gd name="T35" fmla="*/ 2147483646 h 277"/>
              <a:gd name="T36" fmla="*/ 2147483646 w 252"/>
              <a:gd name="T37" fmla="*/ 2147483646 h 277"/>
              <a:gd name="T38" fmla="*/ 2147483646 w 252"/>
              <a:gd name="T39" fmla="*/ 2147483646 h 277"/>
              <a:gd name="T40" fmla="*/ 2147483646 w 252"/>
              <a:gd name="T41" fmla="*/ 2147483646 h 277"/>
              <a:gd name="T42" fmla="*/ 2147483646 w 252"/>
              <a:gd name="T43" fmla="*/ 2147483646 h 277"/>
              <a:gd name="T44" fmla="*/ 2147483646 w 252"/>
              <a:gd name="T45" fmla="*/ 0 h 277"/>
              <a:gd name="T46" fmla="*/ 2147483646 w 252"/>
              <a:gd name="T47" fmla="*/ 0 h 277"/>
              <a:gd name="T48" fmla="*/ 2147483646 w 252"/>
              <a:gd name="T49" fmla="*/ 2147483646 h 277"/>
              <a:gd name="T50" fmla="*/ 2147483646 w 252"/>
              <a:gd name="T51" fmla="*/ 2147483646 h 277"/>
              <a:gd name="T52" fmla="*/ 2147483646 w 252"/>
              <a:gd name="T53" fmla="*/ 2147483646 h 277"/>
              <a:gd name="T54" fmla="*/ 2147483646 w 252"/>
              <a:gd name="T55" fmla="*/ 2147483646 h 277"/>
              <a:gd name="T56" fmla="*/ 2147483646 w 252"/>
              <a:gd name="T57" fmla="*/ 2147483646 h 277"/>
              <a:gd name="T58" fmla="*/ 2147483646 w 252"/>
              <a:gd name="T59" fmla="*/ 2147483646 h 277"/>
              <a:gd name="T60" fmla="*/ 2147483646 w 252"/>
              <a:gd name="T61" fmla="*/ 2147483646 h 277"/>
              <a:gd name="T62" fmla="*/ 2147483646 w 252"/>
              <a:gd name="T63" fmla="*/ 2147483646 h 277"/>
              <a:gd name="T64" fmla="*/ 2147483646 w 252"/>
              <a:gd name="T65" fmla="*/ 2147483646 h 277"/>
              <a:gd name="T66" fmla="*/ 2147483646 w 252"/>
              <a:gd name="T67" fmla="*/ 2147483646 h 277"/>
              <a:gd name="T68" fmla="*/ 2147483646 w 252"/>
              <a:gd name="T69" fmla="*/ 2147483646 h 277"/>
              <a:gd name="T70" fmla="*/ 2147483646 w 252"/>
              <a:gd name="T71" fmla="*/ 2147483646 h 277"/>
              <a:gd name="T72" fmla="*/ 2147483646 w 252"/>
              <a:gd name="T73" fmla="*/ 2147483646 h 277"/>
              <a:gd name="T74" fmla="*/ 0 w 252"/>
              <a:gd name="T75" fmla="*/ 2147483646 h 277"/>
              <a:gd name="T76" fmla="*/ 0 w 252"/>
              <a:gd name="T77" fmla="*/ 2147483646 h 277"/>
              <a:gd name="T78" fmla="*/ 2147483646 w 252"/>
              <a:gd name="T79" fmla="*/ 2147483646 h 277"/>
              <a:gd name="T80" fmla="*/ 2147483646 w 252"/>
              <a:gd name="T81" fmla="*/ 2147483646 h 277"/>
              <a:gd name="T82" fmla="*/ 2147483646 w 252"/>
              <a:gd name="T83" fmla="*/ 2147483646 h 277"/>
              <a:gd name="T84" fmla="*/ 2147483646 w 252"/>
              <a:gd name="T85" fmla="*/ 2147483646 h 277"/>
              <a:gd name="T86" fmla="*/ 2147483646 w 252"/>
              <a:gd name="T87" fmla="*/ 2147483646 h 2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2"/>
              <a:gd name="T133" fmla="*/ 0 h 277"/>
              <a:gd name="T134" fmla="*/ 252 w 252"/>
              <a:gd name="T135" fmla="*/ 277 h 2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2" h="277">
                <a:moveTo>
                  <a:pt x="32" y="274"/>
                </a:moveTo>
                <a:lnTo>
                  <a:pt x="43" y="277"/>
                </a:lnTo>
                <a:lnTo>
                  <a:pt x="53" y="277"/>
                </a:lnTo>
                <a:lnTo>
                  <a:pt x="68" y="271"/>
                </a:lnTo>
                <a:lnTo>
                  <a:pt x="82" y="258"/>
                </a:lnTo>
                <a:lnTo>
                  <a:pt x="93" y="240"/>
                </a:lnTo>
                <a:lnTo>
                  <a:pt x="116" y="196"/>
                </a:lnTo>
                <a:lnTo>
                  <a:pt x="130" y="173"/>
                </a:lnTo>
                <a:lnTo>
                  <a:pt x="138" y="163"/>
                </a:lnTo>
                <a:lnTo>
                  <a:pt x="148" y="152"/>
                </a:lnTo>
                <a:lnTo>
                  <a:pt x="171" y="132"/>
                </a:lnTo>
                <a:lnTo>
                  <a:pt x="193" y="116"/>
                </a:lnTo>
                <a:lnTo>
                  <a:pt x="229" y="91"/>
                </a:lnTo>
                <a:lnTo>
                  <a:pt x="241" y="79"/>
                </a:lnTo>
                <a:lnTo>
                  <a:pt x="246" y="73"/>
                </a:lnTo>
                <a:lnTo>
                  <a:pt x="250" y="65"/>
                </a:lnTo>
                <a:lnTo>
                  <a:pt x="252" y="58"/>
                </a:lnTo>
                <a:lnTo>
                  <a:pt x="252" y="50"/>
                </a:lnTo>
                <a:lnTo>
                  <a:pt x="250" y="30"/>
                </a:lnTo>
                <a:lnTo>
                  <a:pt x="244" y="18"/>
                </a:lnTo>
                <a:lnTo>
                  <a:pt x="237" y="9"/>
                </a:lnTo>
                <a:lnTo>
                  <a:pt x="229" y="3"/>
                </a:lnTo>
                <a:lnTo>
                  <a:pt x="219" y="0"/>
                </a:lnTo>
                <a:lnTo>
                  <a:pt x="208" y="0"/>
                </a:lnTo>
                <a:lnTo>
                  <a:pt x="195" y="2"/>
                </a:lnTo>
                <a:lnTo>
                  <a:pt x="169" y="11"/>
                </a:lnTo>
                <a:lnTo>
                  <a:pt x="140" y="28"/>
                </a:lnTo>
                <a:lnTo>
                  <a:pt x="126" y="37"/>
                </a:lnTo>
                <a:lnTo>
                  <a:pt x="113" y="47"/>
                </a:lnTo>
                <a:lnTo>
                  <a:pt x="87" y="69"/>
                </a:lnTo>
                <a:lnTo>
                  <a:pt x="76" y="80"/>
                </a:lnTo>
                <a:lnTo>
                  <a:pt x="66" y="91"/>
                </a:lnTo>
                <a:lnTo>
                  <a:pt x="48" y="114"/>
                </a:lnTo>
                <a:lnTo>
                  <a:pt x="31" y="139"/>
                </a:lnTo>
                <a:lnTo>
                  <a:pt x="16" y="167"/>
                </a:lnTo>
                <a:lnTo>
                  <a:pt x="5" y="195"/>
                </a:lnTo>
                <a:lnTo>
                  <a:pt x="2" y="208"/>
                </a:lnTo>
                <a:lnTo>
                  <a:pt x="0" y="221"/>
                </a:lnTo>
                <a:lnTo>
                  <a:pt x="0" y="233"/>
                </a:lnTo>
                <a:lnTo>
                  <a:pt x="1" y="244"/>
                </a:lnTo>
                <a:lnTo>
                  <a:pt x="5" y="254"/>
                </a:lnTo>
                <a:lnTo>
                  <a:pt x="11" y="262"/>
                </a:lnTo>
                <a:lnTo>
                  <a:pt x="20" y="269"/>
                </a:lnTo>
                <a:lnTo>
                  <a:pt x="32" y="274"/>
                </a:lnTo>
                <a:close/>
              </a:path>
            </a:pathLst>
          </a:custGeom>
          <a:solidFill>
            <a:srgbClr val="93362A"/>
          </a:solidFill>
          <a:ln w="9525">
            <a:noFill/>
            <a:round/>
            <a:headEnd/>
            <a:tailEnd/>
          </a:ln>
        </p:spPr>
        <p:txBody>
          <a:bodyPr/>
          <a:lstStyle/>
          <a:p>
            <a:endParaRPr lang="el-GR"/>
          </a:p>
        </p:txBody>
      </p:sp>
      <p:sp>
        <p:nvSpPr>
          <p:cNvPr id="17417" name="Freeform 9"/>
          <p:cNvSpPr>
            <a:spLocks/>
          </p:cNvSpPr>
          <p:nvPr/>
        </p:nvSpPr>
        <p:spPr bwMode="auto">
          <a:xfrm>
            <a:off x="2390775" y="4572000"/>
            <a:ext cx="381000" cy="415925"/>
          </a:xfrm>
          <a:custGeom>
            <a:avLst/>
            <a:gdLst>
              <a:gd name="T0" fmla="*/ 2147483646 w 240"/>
              <a:gd name="T1" fmla="*/ 2147483646 h 262"/>
              <a:gd name="T2" fmla="*/ 2147483646 w 240"/>
              <a:gd name="T3" fmla="*/ 2147483646 h 262"/>
              <a:gd name="T4" fmla="*/ 2147483646 w 240"/>
              <a:gd name="T5" fmla="*/ 2147483646 h 262"/>
              <a:gd name="T6" fmla="*/ 2147483646 w 240"/>
              <a:gd name="T7" fmla="*/ 2147483646 h 262"/>
              <a:gd name="T8" fmla="*/ 2147483646 w 240"/>
              <a:gd name="T9" fmla="*/ 2147483646 h 262"/>
              <a:gd name="T10" fmla="*/ 2147483646 w 240"/>
              <a:gd name="T11" fmla="*/ 2147483646 h 262"/>
              <a:gd name="T12" fmla="*/ 2147483646 w 240"/>
              <a:gd name="T13" fmla="*/ 2147483646 h 262"/>
              <a:gd name="T14" fmla="*/ 2147483646 w 240"/>
              <a:gd name="T15" fmla="*/ 2147483646 h 262"/>
              <a:gd name="T16" fmla="*/ 2147483646 w 240"/>
              <a:gd name="T17" fmla="*/ 2147483646 h 262"/>
              <a:gd name="T18" fmla="*/ 2147483646 w 240"/>
              <a:gd name="T19" fmla="*/ 2147483646 h 262"/>
              <a:gd name="T20" fmla="*/ 2147483646 w 240"/>
              <a:gd name="T21" fmla="*/ 2147483646 h 262"/>
              <a:gd name="T22" fmla="*/ 2147483646 w 240"/>
              <a:gd name="T23" fmla="*/ 2147483646 h 262"/>
              <a:gd name="T24" fmla="*/ 2147483646 w 240"/>
              <a:gd name="T25" fmla="*/ 2147483646 h 262"/>
              <a:gd name="T26" fmla="*/ 2147483646 w 240"/>
              <a:gd name="T27" fmla="*/ 2147483646 h 262"/>
              <a:gd name="T28" fmla="*/ 2147483646 w 240"/>
              <a:gd name="T29" fmla="*/ 2147483646 h 262"/>
              <a:gd name="T30" fmla="*/ 2147483646 w 240"/>
              <a:gd name="T31" fmla="*/ 2147483646 h 262"/>
              <a:gd name="T32" fmla="*/ 2147483646 w 240"/>
              <a:gd name="T33" fmla="*/ 2147483646 h 262"/>
              <a:gd name="T34" fmla="*/ 2147483646 w 240"/>
              <a:gd name="T35" fmla="*/ 2147483646 h 262"/>
              <a:gd name="T36" fmla="*/ 2147483646 w 240"/>
              <a:gd name="T37" fmla="*/ 2147483646 h 262"/>
              <a:gd name="T38" fmla="*/ 2147483646 w 240"/>
              <a:gd name="T39" fmla="*/ 2147483646 h 262"/>
              <a:gd name="T40" fmla="*/ 2147483646 w 240"/>
              <a:gd name="T41" fmla="*/ 2147483646 h 262"/>
              <a:gd name="T42" fmla="*/ 2147483646 w 240"/>
              <a:gd name="T43" fmla="*/ 0 h 262"/>
              <a:gd name="T44" fmla="*/ 2147483646 w 240"/>
              <a:gd name="T45" fmla="*/ 0 h 262"/>
              <a:gd name="T46" fmla="*/ 2147483646 w 240"/>
              <a:gd name="T47" fmla="*/ 2147483646 h 262"/>
              <a:gd name="T48" fmla="*/ 2147483646 w 240"/>
              <a:gd name="T49" fmla="*/ 2147483646 h 262"/>
              <a:gd name="T50" fmla="*/ 2147483646 w 240"/>
              <a:gd name="T51" fmla="*/ 2147483646 h 262"/>
              <a:gd name="T52" fmla="*/ 2147483646 w 240"/>
              <a:gd name="T53" fmla="*/ 2147483646 h 262"/>
              <a:gd name="T54" fmla="*/ 2147483646 w 240"/>
              <a:gd name="T55" fmla="*/ 2147483646 h 262"/>
              <a:gd name="T56" fmla="*/ 2147483646 w 240"/>
              <a:gd name="T57" fmla="*/ 2147483646 h 262"/>
              <a:gd name="T58" fmla="*/ 2147483646 w 240"/>
              <a:gd name="T59" fmla="*/ 2147483646 h 262"/>
              <a:gd name="T60" fmla="*/ 2147483646 w 240"/>
              <a:gd name="T61" fmla="*/ 2147483646 h 262"/>
              <a:gd name="T62" fmla="*/ 2147483646 w 240"/>
              <a:gd name="T63" fmla="*/ 2147483646 h 262"/>
              <a:gd name="T64" fmla="*/ 2147483646 w 240"/>
              <a:gd name="T65" fmla="*/ 2147483646 h 262"/>
              <a:gd name="T66" fmla="*/ 2147483646 w 240"/>
              <a:gd name="T67" fmla="*/ 2147483646 h 262"/>
              <a:gd name="T68" fmla="*/ 2147483646 w 240"/>
              <a:gd name="T69" fmla="*/ 2147483646 h 262"/>
              <a:gd name="T70" fmla="*/ 0 w 240"/>
              <a:gd name="T71" fmla="*/ 2147483646 h 262"/>
              <a:gd name="T72" fmla="*/ 2147483646 w 240"/>
              <a:gd name="T73" fmla="*/ 2147483646 h 262"/>
              <a:gd name="T74" fmla="*/ 2147483646 w 240"/>
              <a:gd name="T75" fmla="*/ 2147483646 h 262"/>
              <a:gd name="T76" fmla="*/ 2147483646 w 240"/>
              <a:gd name="T77" fmla="*/ 2147483646 h 262"/>
              <a:gd name="T78" fmla="*/ 2147483646 w 240"/>
              <a:gd name="T79" fmla="*/ 2147483646 h 262"/>
              <a:gd name="T80" fmla="*/ 2147483646 w 240"/>
              <a:gd name="T81" fmla="*/ 2147483646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0"/>
              <a:gd name="T124" fmla="*/ 0 h 262"/>
              <a:gd name="T125" fmla="*/ 240 w 240"/>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0" h="262">
                <a:moveTo>
                  <a:pt x="31" y="260"/>
                </a:moveTo>
                <a:lnTo>
                  <a:pt x="41" y="262"/>
                </a:lnTo>
                <a:lnTo>
                  <a:pt x="51" y="262"/>
                </a:lnTo>
                <a:lnTo>
                  <a:pt x="59" y="260"/>
                </a:lnTo>
                <a:lnTo>
                  <a:pt x="67" y="256"/>
                </a:lnTo>
                <a:lnTo>
                  <a:pt x="79" y="244"/>
                </a:lnTo>
                <a:lnTo>
                  <a:pt x="89" y="226"/>
                </a:lnTo>
                <a:lnTo>
                  <a:pt x="111" y="184"/>
                </a:lnTo>
                <a:lnTo>
                  <a:pt x="124" y="163"/>
                </a:lnTo>
                <a:lnTo>
                  <a:pt x="142" y="144"/>
                </a:lnTo>
                <a:lnTo>
                  <a:pt x="164" y="125"/>
                </a:lnTo>
                <a:lnTo>
                  <a:pt x="184" y="109"/>
                </a:lnTo>
                <a:lnTo>
                  <a:pt x="218" y="86"/>
                </a:lnTo>
                <a:lnTo>
                  <a:pt x="230" y="74"/>
                </a:lnTo>
                <a:lnTo>
                  <a:pt x="238" y="62"/>
                </a:lnTo>
                <a:lnTo>
                  <a:pt x="239" y="54"/>
                </a:lnTo>
                <a:lnTo>
                  <a:pt x="240" y="46"/>
                </a:lnTo>
                <a:lnTo>
                  <a:pt x="238" y="27"/>
                </a:lnTo>
                <a:lnTo>
                  <a:pt x="232" y="16"/>
                </a:lnTo>
                <a:lnTo>
                  <a:pt x="227" y="8"/>
                </a:lnTo>
                <a:lnTo>
                  <a:pt x="218" y="3"/>
                </a:lnTo>
                <a:lnTo>
                  <a:pt x="209" y="0"/>
                </a:lnTo>
                <a:lnTo>
                  <a:pt x="198" y="0"/>
                </a:lnTo>
                <a:lnTo>
                  <a:pt x="186" y="1"/>
                </a:lnTo>
                <a:lnTo>
                  <a:pt x="174" y="5"/>
                </a:lnTo>
                <a:lnTo>
                  <a:pt x="161" y="11"/>
                </a:lnTo>
                <a:lnTo>
                  <a:pt x="134" y="25"/>
                </a:lnTo>
                <a:lnTo>
                  <a:pt x="107" y="44"/>
                </a:lnTo>
                <a:lnTo>
                  <a:pt x="84" y="65"/>
                </a:lnTo>
                <a:lnTo>
                  <a:pt x="63" y="85"/>
                </a:lnTo>
                <a:lnTo>
                  <a:pt x="47" y="107"/>
                </a:lnTo>
                <a:lnTo>
                  <a:pt x="30" y="131"/>
                </a:lnTo>
                <a:lnTo>
                  <a:pt x="17" y="158"/>
                </a:lnTo>
                <a:lnTo>
                  <a:pt x="6" y="184"/>
                </a:lnTo>
                <a:lnTo>
                  <a:pt x="1" y="209"/>
                </a:lnTo>
                <a:lnTo>
                  <a:pt x="0" y="220"/>
                </a:lnTo>
                <a:lnTo>
                  <a:pt x="2" y="231"/>
                </a:lnTo>
                <a:lnTo>
                  <a:pt x="6" y="240"/>
                </a:lnTo>
                <a:lnTo>
                  <a:pt x="12" y="247"/>
                </a:lnTo>
                <a:lnTo>
                  <a:pt x="20" y="254"/>
                </a:lnTo>
                <a:lnTo>
                  <a:pt x="31" y="260"/>
                </a:lnTo>
                <a:close/>
              </a:path>
            </a:pathLst>
          </a:custGeom>
          <a:solidFill>
            <a:srgbClr val="973B2E"/>
          </a:solidFill>
          <a:ln w="9525">
            <a:noFill/>
            <a:round/>
            <a:headEnd/>
            <a:tailEnd/>
          </a:ln>
        </p:spPr>
        <p:txBody>
          <a:bodyPr/>
          <a:lstStyle/>
          <a:p>
            <a:endParaRPr lang="el-GR"/>
          </a:p>
        </p:txBody>
      </p:sp>
      <p:sp>
        <p:nvSpPr>
          <p:cNvPr id="17418" name="Freeform 10"/>
          <p:cNvSpPr>
            <a:spLocks/>
          </p:cNvSpPr>
          <p:nvPr/>
        </p:nvSpPr>
        <p:spPr bwMode="auto">
          <a:xfrm>
            <a:off x="2400300" y="4579938"/>
            <a:ext cx="358775" cy="393700"/>
          </a:xfrm>
          <a:custGeom>
            <a:avLst/>
            <a:gdLst>
              <a:gd name="T0" fmla="*/ 2147483646 w 226"/>
              <a:gd name="T1" fmla="*/ 2147483646 h 248"/>
              <a:gd name="T2" fmla="*/ 2147483646 w 226"/>
              <a:gd name="T3" fmla="*/ 2147483646 h 248"/>
              <a:gd name="T4" fmla="*/ 2147483646 w 226"/>
              <a:gd name="T5" fmla="*/ 2147483646 h 248"/>
              <a:gd name="T6" fmla="*/ 2147483646 w 226"/>
              <a:gd name="T7" fmla="*/ 2147483646 h 248"/>
              <a:gd name="T8" fmla="*/ 2147483646 w 226"/>
              <a:gd name="T9" fmla="*/ 2147483646 h 248"/>
              <a:gd name="T10" fmla="*/ 2147483646 w 226"/>
              <a:gd name="T11" fmla="*/ 2147483646 h 248"/>
              <a:gd name="T12" fmla="*/ 2147483646 w 226"/>
              <a:gd name="T13" fmla="*/ 2147483646 h 248"/>
              <a:gd name="T14" fmla="*/ 2147483646 w 226"/>
              <a:gd name="T15" fmla="*/ 2147483646 h 248"/>
              <a:gd name="T16" fmla="*/ 2147483646 w 226"/>
              <a:gd name="T17" fmla="*/ 2147483646 h 248"/>
              <a:gd name="T18" fmla="*/ 2147483646 w 226"/>
              <a:gd name="T19" fmla="*/ 2147483646 h 248"/>
              <a:gd name="T20" fmla="*/ 2147483646 w 226"/>
              <a:gd name="T21" fmla="*/ 2147483646 h 248"/>
              <a:gd name="T22" fmla="*/ 2147483646 w 226"/>
              <a:gd name="T23" fmla="*/ 2147483646 h 248"/>
              <a:gd name="T24" fmla="*/ 2147483646 w 226"/>
              <a:gd name="T25" fmla="*/ 2147483646 h 248"/>
              <a:gd name="T26" fmla="*/ 2147483646 w 226"/>
              <a:gd name="T27" fmla="*/ 2147483646 h 248"/>
              <a:gd name="T28" fmla="*/ 2147483646 w 226"/>
              <a:gd name="T29" fmla="*/ 2147483646 h 248"/>
              <a:gd name="T30" fmla="*/ 2147483646 w 226"/>
              <a:gd name="T31" fmla="*/ 2147483646 h 248"/>
              <a:gd name="T32" fmla="*/ 2147483646 w 226"/>
              <a:gd name="T33" fmla="*/ 2147483646 h 248"/>
              <a:gd name="T34" fmla="*/ 2147483646 w 226"/>
              <a:gd name="T35" fmla="*/ 2147483646 h 248"/>
              <a:gd name="T36" fmla="*/ 2147483646 w 226"/>
              <a:gd name="T37" fmla="*/ 2147483646 h 248"/>
              <a:gd name="T38" fmla="*/ 2147483646 w 226"/>
              <a:gd name="T39" fmla="*/ 2147483646 h 248"/>
              <a:gd name="T40" fmla="*/ 2147483646 w 226"/>
              <a:gd name="T41" fmla="*/ 2147483646 h 248"/>
              <a:gd name="T42" fmla="*/ 2147483646 w 226"/>
              <a:gd name="T43" fmla="*/ 2147483646 h 248"/>
              <a:gd name="T44" fmla="*/ 2147483646 w 226"/>
              <a:gd name="T45" fmla="*/ 2147483646 h 248"/>
              <a:gd name="T46" fmla="*/ 2147483646 w 226"/>
              <a:gd name="T47" fmla="*/ 0 h 248"/>
              <a:gd name="T48" fmla="*/ 2147483646 w 226"/>
              <a:gd name="T49" fmla="*/ 2147483646 h 248"/>
              <a:gd name="T50" fmla="*/ 2147483646 w 226"/>
              <a:gd name="T51" fmla="*/ 2147483646 h 248"/>
              <a:gd name="T52" fmla="*/ 2147483646 w 226"/>
              <a:gd name="T53" fmla="*/ 2147483646 h 248"/>
              <a:gd name="T54" fmla="*/ 2147483646 w 226"/>
              <a:gd name="T55" fmla="*/ 2147483646 h 248"/>
              <a:gd name="T56" fmla="*/ 2147483646 w 226"/>
              <a:gd name="T57" fmla="*/ 2147483646 h 248"/>
              <a:gd name="T58" fmla="*/ 2147483646 w 226"/>
              <a:gd name="T59" fmla="*/ 2147483646 h 248"/>
              <a:gd name="T60" fmla="*/ 2147483646 w 226"/>
              <a:gd name="T61" fmla="*/ 2147483646 h 248"/>
              <a:gd name="T62" fmla="*/ 2147483646 w 226"/>
              <a:gd name="T63" fmla="*/ 2147483646 h 248"/>
              <a:gd name="T64" fmla="*/ 2147483646 w 226"/>
              <a:gd name="T65" fmla="*/ 2147483646 h 248"/>
              <a:gd name="T66" fmla="*/ 2147483646 w 226"/>
              <a:gd name="T67" fmla="*/ 2147483646 h 248"/>
              <a:gd name="T68" fmla="*/ 2147483646 w 226"/>
              <a:gd name="T69" fmla="*/ 2147483646 h 248"/>
              <a:gd name="T70" fmla="*/ 2147483646 w 226"/>
              <a:gd name="T71" fmla="*/ 2147483646 h 248"/>
              <a:gd name="T72" fmla="*/ 0 w 226"/>
              <a:gd name="T73" fmla="*/ 2147483646 h 248"/>
              <a:gd name="T74" fmla="*/ 0 w 226"/>
              <a:gd name="T75" fmla="*/ 2147483646 h 248"/>
              <a:gd name="T76" fmla="*/ 2147483646 w 226"/>
              <a:gd name="T77" fmla="*/ 2147483646 h 248"/>
              <a:gd name="T78" fmla="*/ 2147483646 w 226"/>
              <a:gd name="T79" fmla="*/ 2147483646 h 248"/>
              <a:gd name="T80" fmla="*/ 2147483646 w 226"/>
              <a:gd name="T81" fmla="*/ 2147483646 h 248"/>
              <a:gd name="T82" fmla="*/ 2147483646 w 226"/>
              <a:gd name="T83" fmla="*/ 2147483646 h 248"/>
              <a:gd name="T84" fmla="*/ 2147483646 w 226"/>
              <a:gd name="T85" fmla="*/ 2147483646 h 2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6"/>
              <a:gd name="T130" fmla="*/ 0 h 248"/>
              <a:gd name="T131" fmla="*/ 226 w 226"/>
              <a:gd name="T132" fmla="*/ 248 h 2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6" h="248">
                <a:moveTo>
                  <a:pt x="28" y="246"/>
                </a:moveTo>
                <a:lnTo>
                  <a:pt x="38" y="248"/>
                </a:lnTo>
                <a:lnTo>
                  <a:pt x="47" y="248"/>
                </a:lnTo>
                <a:lnTo>
                  <a:pt x="55" y="247"/>
                </a:lnTo>
                <a:lnTo>
                  <a:pt x="62" y="242"/>
                </a:lnTo>
                <a:lnTo>
                  <a:pt x="74" y="231"/>
                </a:lnTo>
                <a:lnTo>
                  <a:pt x="84" y="215"/>
                </a:lnTo>
                <a:lnTo>
                  <a:pt x="104" y="176"/>
                </a:lnTo>
                <a:lnTo>
                  <a:pt x="117" y="155"/>
                </a:lnTo>
                <a:lnTo>
                  <a:pt x="125" y="145"/>
                </a:lnTo>
                <a:lnTo>
                  <a:pt x="134" y="136"/>
                </a:lnTo>
                <a:lnTo>
                  <a:pt x="153" y="119"/>
                </a:lnTo>
                <a:lnTo>
                  <a:pt x="173" y="104"/>
                </a:lnTo>
                <a:lnTo>
                  <a:pt x="205" y="82"/>
                </a:lnTo>
                <a:lnTo>
                  <a:pt x="216" y="71"/>
                </a:lnTo>
                <a:lnTo>
                  <a:pt x="223" y="59"/>
                </a:lnTo>
                <a:lnTo>
                  <a:pt x="225" y="52"/>
                </a:lnTo>
                <a:lnTo>
                  <a:pt x="226" y="46"/>
                </a:lnTo>
                <a:lnTo>
                  <a:pt x="223" y="27"/>
                </a:lnTo>
                <a:lnTo>
                  <a:pt x="220" y="17"/>
                </a:lnTo>
                <a:lnTo>
                  <a:pt x="213" y="9"/>
                </a:lnTo>
                <a:lnTo>
                  <a:pt x="205" y="4"/>
                </a:lnTo>
                <a:lnTo>
                  <a:pt x="197" y="1"/>
                </a:lnTo>
                <a:lnTo>
                  <a:pt x="187" y="0"/>
                </a:lnTo>
                <a:lnTo>
                  <a:pt x="176" y="3"/>
                </a:lnTo>
                <a:lnTo>
                  <a:pt x="151" y="11"/>
                </a:lnTo>
                <a:lnTo>
                  <a:pt x="139" y="17"/>
                </a:lnTo>
                <a:lnTo>
                  <a:pt x="126" y="25"/>
                </a:lnTo>
                <a:lnTo>
                  <a:pt x="101" y="42"/>
                </a:lnTo>
                <a:lnTo>
                  <a:pt x="78" y="62"/>
                </a:lnTo>
                <a:lnTo>
                  <a:pt x="59" y="82"/>
                </a:lnTo>
                <a:lnTo>
                  <a:pt x="44" y="102"/>
                </a:lnTo>
                <a:lnTo>
                  <a:pt x="28" y="125"/>
                </a:lnTo>
                <a:lnTo>
                  <a:pt x="15" y="151"/>
                </a:lnTo>
                <a:lnTo>
                  <a:pt x="5" y="175"/>
                </a:lnTo>
                <a:lnTo>
                  <a:pt x="2" y="187"/>
                </a:lnTo>
                <a:lnTo>
                  <a:pt x="0" y="198"/>
                </a:lnTo>
                <a:lnTo>
                  <a:pt x="0" y="209"/>
                </a:lnTo>
                <a:lnTo>
                  <a:pt x="2" y="219"/>
                </a:lnTo>
                <a:lnTo>
                  <a:pt x="5" y="228"/>
                </a:lnTo>
                <a:lnTo>
                  <a:pt x="11" y="236"/>
                </a:lnTo>
                <a:lnTo>
                  <a:pt x="19" y="241"/>
                </a:lnTo>
                <a:lnTo>
                  <a:pt x="28" y="246"/>
                </a:lnTo>
                <a:close/>
              </a:path>
            </a:pathLst>
          </a:custGeom>
          <a:solidFill>
            <a:srgbClr val="9C4033"/>
          </a:solidFill>
          <a:ln w="9525">
            <a:noFill/>
            <a:round/>
            <a:headEnd/>
            <a:tailEnd/>
          </a:ln>
        </p:spPr>
        <p:txBody>
          <a:bodyPr/>
          <a:lstStyle/>
          <a:p>
            <a:endParaRPr lang="el-GR"/>
          </a:p>
        </p:txBody>
      </p:sp>
      <p:sp>
        <p:nvSpPr>
          <p:cNvPr id="17419" name="Freeform 11"/>
          <p:cNvSpPr>
            <a:spLocks/>
          </p:cNvSpPr>
          <p:nvPr/>
        </p:nvSpPr>
        <p:spPr bwMode="auto">
          <a:xfrm>
            <a:off x="2408238" y="4591050"/>
            <a:ext cx="339725" cy="369888"/>
          </a:xfrm>
          <a:custGeom>
            <a:avLst/>
            <a:gdLst>
              <a:gd name="T0" fmla="*/ 2147483646 w 214"/>
              <a:gd name="T1" fmla="*/ 2147483646 h 233"/>
              <a:gd name="T2" fmla="*/ 2147483646 w 214"/>
              <a:gd name="T3" fmla="*/ 2147483646 h 233"/>
              <a:gd name="T4" fmla="*/ 2147483646 w 214"/>
              <a:gd name="T5" fmla="*/ 2147483646 h 233"/>
              <a:gd name="T6" fmla="*/ 2147483646 w 214"/>
              <a:gd name="T7" fmla="*/ 2147483646 h 233"/>
              <a:gd name="T8" fmla="*/ 2147483646 w 214"/>
              <a:gd name="T9" fmla="*/ 2147483646 h 233"/>
              <a:gd name="T10" fmla="*/ 2147483646 w 214"/>
              <a:gd name="T11" fmla="*/ 2147483646 h 233"/>
              <a:gd name="T12" fmla="*/ 2147483646 w 214"/>
              <a:gd name="T13" fmla="*/ 2147483646 h 233"/>
              <a:gd name="T14" fmla="*/ 2147483646 w 214"/>
              <a:gd name="T15" fmla="*/ 2147483646 h 233"/>
              <a:gd name="T16" fmla="*/ 2147483646 w 214"/>
              <a:gd name="T17" fmla="*/ 2147483646 h 233"/>
              <a:gd name="T18" fmla="*/ 2147483646 w 214"/>
              <a:gd name="T19" fmla="*/ 2147483646 h 233"/>
              <a:gd name="T20" fmla="*/ 2147483646 w 214"/>
              <a:gd name="T21" fmla="*/ 2147483646 h 233"/>
              <a:gd name="T22" fmla="*/ 2147483646 w 214"/>
              <a:gd name="T23" fmla="*/ 2147483646 h 233"/>
              <a:gd name="T24" fmla="*/ 2147483646 w 214"/>
              <a:gd name="T25" fmla="*/ 2147483646 h 233"/>
              <a:gd name="T26" fmla="*/ 2147483646 w 214"/>
              <a:gd name="T27" fmla="*/ 2147483646 h 233"/>
              <a:gd name="T28" fmla="*/ 2147483646 w 214"/>
              <a:gd name="T29" fmla="*/ 2147483646 h 233"/>
              <a:gd name="T30" fmla="*/ 2147483646 w 214"/>
              <a:gd name="T31" fmla="*/ 2147483646 h 233"/>
              <a:gd name="T32" fmla="*/ 2147483646 w 214"/>
              <a:gd name="T33" fmla="*/ 2147483646 h 233"/>
              <a:gd name="T34" fmla="*/ 2147483646 w 214"/>
              <a:gd name="T35" fmla="*/ 2147483646 h 233"/>
              <a:gd name="T36" fmla="*/ 2147483646 w 214"/>
              <a:gd name="T37" fmla="*/ 2147483646 h 233"/>
              <a:gd name="T38" fmla="*/ 2147483646 w 214"/>
              <a:gd name="T39" fmla="*/ 2147483646 h 233"/>
              <a:gd name="T40" fmla="*/ 2147483646 w 214"/>
              <a:gd name="T41" fmla="*/ 2147483646 h 233"/>
              <a:gd name="T42" fmla="*/ 2147483646 w 214"/>
              <a:gd name="T43" fmla="*/ 2147483646 h 233"/>
              <a:gd name="T44" fmla="*/ 2147483646 w 214"/>
              <a:gd name="T45" fmla="*/ 0 h 233"/>
              <a:gd name="T46" fmla="*/ 2147483646 w 214"/>
              <a:gd name="T47" fmla="*/ 0 h 233"/>
              <a:gd name="T48" fmla="*/ 2147483646 w 214"/>
              <a:gd name="T49" fmla="*/ 2147483646 h 233"/>
              <a:gd name="T50" fmla="*/ 2147483646 w 214"/>
              <a:gd name="T51" fmla="*/ 2147483646 h 233"/>
              <a:gd name="T52" fmla="*/ 2147483646 w 214"/>
              <a:gd name="T53" fmla="*/ 2147483646 h 233"/>
              <a:gd name="T54" fmla="*/ 2147483646 w 214"/>
              <a:gd name="T55" fmla="*/ 2147483646 h 233"/>
              <a:gd name="T56" fmla="*/ 2147483646 w 214"/>
              <a:gd name="T57" fmla="*/ 2147483646 h 233"/>
              <a:gd name="T58" fmla="*/ 2147483646 w 214"/>
              <a:gd name="T59" fmla="*/ 2147483646 h 233"/>
              <a:gd name="T60" fmla="*/ 2147483646 w 214"/>
              <a:gd name="T61" fmla="*/ 2147483646 h 233"/>
              <a:gd name="T62" fmla="*/ 2147483646 w 214"/>
              <a:gd name="T63" fmla="*/ 2147483646 h 233"/>
              <a:gd name="T64" fmla="*/ 2147483646 w 214"/>
              <a:gd name="T65" fmla="*/ 2147483646 h 233"/>
              <a:gd name="T66" fmla="*/ 2147483646 w 214"/>
              <a:gd name="T67" fmla="*/ 2147483646 h 233"/>
              <a:gd name="T68" fmla="*/ 2147483646 w 214"/>
              <a:gd name="T69" fmla="*/ 2147483646 h 233"/>
              <a:gd name="T70" fmla="*/ 0 w 214"/>
              <a:gd name="T71" fmla="*/ 2147483646 h 233"/>
              <a:gd name="T72" fmla="*/ 0 w 214"/>
              <a:gd name="T73" fmla="*/ 2147483646 h 233"/>
              <a:gd name="T74" fmla="*/ 2147483646 w 214"/>
              <a:gd name="T75" fmla="*/ 2147483646 h 233"/>
              <a:gd name="T76" fmla="*/ 2147483646 w 214"/>
              <a:gd name="T77" fmla="*/ 2147483646 h 233"/>
              <a:gd name="T78" fmla="*/ 2147483646 w 214"/>
              <a:gd name="T79" fmla="*/ 2147483646 h 233"/>
              <a:gd name="T80" fmla="*/ 2147483646 w 214"/>
              <a:gd name="T81" fmla="*/ 2147483646 h 233"/>
              <a:gd name="T82" fmla="*/ 2147483646 w 214"/>
              <a:gd name="T83" fmla="*/ 2147483646 h 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4"/>
              <a:gd name="T127" fmla="*/ 0 h 233"/>
              <a:gd name="T128" fmla="*/ 214 w 214"/>
              <a:gd name="T129" fmla="*/ 233 h 2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4" h="233">
                <a:moveTo>
                  <a:pt x="27" y="231"/>
                </a:moveTo>
                <a:lnTo>
                  <a:pt x="37" y="233"/>
                </a:lnTo>
                <a:lnTo>
                  <a:pt x="44" y="233"/>
                </a:lnTo>
                <a:lnTo>
                  <a:pt x="52" y="231"/>
                </a:lnTo>
                <a:lnTo>
                  <a:pt x="59" y="228"/>
                </a:lnTo>
                <a:lnTo>
                  <a:pt x="64" y="223"/>
                </a:lnTo>
                <a:lnTo>
                  <a:pt x="69" y="217"/>
                </a:lnTo>
                <a:lnTo>
                  <a:pt x="79" y="202"/>
                </a:lnTo>
                <a:lnTo>
                  <a:pt x="98" y="165"/>
                </a:lnTo>
                <a:lnTo>
                  <a:pt x="110" y="146"/>
                </a:lnTo>
                <a:lnTo>
                  <a:pt x="125" y="128"/>
                </a:lnTo>
                <a:lnTo>
                  <a:pt x="145" y="112"/>
                </a:lnTo>
                <a:lnTo>
                  <a:pt x="163" y="98"/>
                </a:lnTo>
                <a:lnTo>
                  <a:pt x="193" y="76"/>
                </a:lnTo>
                <a:lnTo>
                  <a:pt x="204" y="66"/>
                </a:lnTo>
                <a:lnTo>
                  <a:pt x="208" y="61"/>
                </a:lnTo>
                <a:lnTo>
                  <a:pt x="210" y="55"/>
                </a:lnTo>
                <a:lnTo>
                  <a:pt x="214" y="42"/>
                </a:lnTo>
                <a:lnTo>
                  <a:pt x="210" y="25"/>
                </a:lnTo>
                <a:lnTo>
                  <a:pt x="207" y="15"/>
                </a:lnTo>
                <a:lnTo>
                  <a:pt x="200" y="8"/>
                </a:lnTo>
                <a:lnTo>
                  <a:pt x="194" y="3"/>
                </a:lnTo>
                <a:lnTo>
                  <a:pt x="185" y="0"/>
                </a:lnTo>
                <a:lnTo>
                  <a:pt x="176" y="0"/>
                </a:lnTo>
                <a:lnTo>
                  <a:pt x="165" y="2"/>
                </a:lnTo>
                <a:lnTo>
                  <a:pt x="154" y="5"/>
                </a:lnTo>
                <a:lnTo>
                  <a:pt x="143" y="10"/>
                </a:lnTo>
                <a:lnTo>
                  <a:pt x="119" y="23"/>
                </a:lnTo>
                <a:lnTo>
                  <a:pt x="95" y="40"/>
                </a:lnTo>
                <a:lnTo>
                  <a:pt x="74" y="57"/>
                </a:lnTo>
                <a:lnTo>
                  <a:pt x="57" y="76"/>
                </a:lnTo>
                <a:lnTo>
                  <a:pt x="27" y="117"/>
                </a:lnTo>
                <a:lnTo>
                  <a:pt x="15" y="140"/>
                </a:lnTo>
                <a:lnTo>
                  <a:pt x="5" y="165"/>
                </a:lnTo>
                <a:lnTo>
                  <a:pt x="2" y="176"/>
                </a:lnTo>
                <a:lnTo>
                  <a:pt x="0" y="186"/>
                </a:lnTo>
                <a:lnTo>
                  <a:pt x="0" y="197"/>
                </a:lnTo>
                <a:lnTo>
                  <a:pt x="1" y="206"/>
                </a:lnTo>
                <a:lnTo>
                  <a:pt x="5" y="213"/>
                </a:lnTo>
                <a:lnTo>
                  <a:pt x="10" y="221"/>
                </a:lnTo>
                <a:lnTo>
                  <a:pt x="18" y="227"/>
                </a:lnTo>
                <a:lnTo>
                  <a:pt x="27" y="231"/>
                </a:lnTo>
                <a:close/>
              </a:path>
            </a:pathLst>
          </a:custGeom>
          <a:solidFill>
            <a:srgbClr val="A14537"/>
          </a:solidFill>
          <a:ln w="9525">
            <a:noFill/>
            <a:round/>
            <a:headEnd/>
            <a:tailEnd/>
          </a:ln>
        </p:spPr>
        <p:txBody>
          <a:bodyPr/>
          <a:lstStyle/>
          <a:p>
            <a:endParaRPr lang="el-GR"/>
          </a:p>
        </p:txBody>
      </p:sp>
      <p:sp>
        <p:nvSpPr>
          <p:cNvPr id="17420" name="Freeform 12"/>
          <p:cNvSpPr>
            <a:spLocks/>
          </p:cNvSpPr>
          <p:nvPr/>
        </p:nvSpPr>
        <p:spPr bwMode="auto">
          <a:xfrm>
            <a:off x="2417763" y="4602163"/>
            <a:ext cx="315912" cy="344487"/>
          </a:xfrm>
          <a:custGeom>
            <a:avLst/>
            <a:gdLst>
              <a:gd name="T0" fmla="*/ 2147483646 w 199"/>
              <a:gd name="T1" fmla="*/ 2147483646 h 217"/>
              <a:gd name="T2" fmla="*/ 2147483646 w 199"/>
              <a:gd name="T3" fmla="*/ 2147483646 h 217"/>
              <a:gd name="T4" fmla="*/ 2147483646 w 199"/>
              <a:gd name="T5" fmla="*/ 2147483646 h 217"/>
              <a:gd name="T6" fmla="*/ 2147483646 w 199"/>
              <a:gd name="T7" fmla="*/ 2147483646 h 217"/>
              <a:gd name="T8" fmla="*/ 2147483646 w 199"/>
              <a:gd name="T9" fmla="*/ 2147483646 h 217"/>
              <a:gd name="T10" fmla="*/ 2147483646 w 199"/>
              <a:gd name="T11" fmla="*/ 2147483646 h 217"/>
              <a:gd name="T12" fmla="*/ 2147483646 w 199"/>
              <a:gd name="T13" fmla="*/ 2147483646 h 217"/>
              <a:gd name="T14" fmla="*/ 2147483646 w 199"/>
              <a:gd name="T15" fmla="*/ 2147483646 h 217"/>
              <a:gd name="T16" fmla="*/ 2147483646 w 199"/>
              <a:gd name="T17" fmla="*/ 2147483646 h 217"/>
              <a:gd name="T18" fmla="*/ 2147483646 w 199"/>
              <a:gd name="T19" fmla="*/ 2147483646 h 217"/>
              <a:gd name="T20" fmla="*/ 2147483646 w 199"/>
              <a:gd name="T21" fmla="*/ 2147483646 h 217"/>
              <a:gd name="T22" fmla="*/ 2147483646 w 199"/>
              <a:gd name="T23" fmla="*/ 2147483646 h 217"/>
              <a:gd name="T24" fmla="*/ 2147483646 w 199"/>
              <a:gd name="T25" fmla="*/ 2147483646 h 217"/>
              <a:gd name="T26" fmla="*/ 2147483646 w 199"/>
              <a:gd name="T27" fmla="*/ 2147483646 h 217"/>
              <a:gd name="T28" fmla="*/ 2147483646 w 199"/>
              <a:gd name="T29" fmla="*/ 2147483646 h 217"/>
              <a:gd name="T30" fmla="*/ 2147483646 w 199"/>
              <a:gd name="T31" fmla="*/ 2147483646 h 217"/>
              <a:gd name="T32" fmla="*/ 2147483646 w 199"/>
              <a:gd name="T33" fmla="*/ 2147483646 h 217"/>
              <a:gd name="T34" fmla="*/ 2147483646 w 199"/>
              <a:gd name="T35" fmla="*/ 2147483646 h 217"/>
              <a:gd name="T36" fmla="*/ 2147483646 w 199"/>
              <a:gd name="T37" fmla="*/ 2147483646 h 217"/>
              <a:gd name="T38" fmla="*/ 2147483646 w 199"/>
              <a:gd name="T39" fmla="*/ 2147483646 h 217"/>
              <a:gd name="T40" fmla="*/ 2147483646 w 199"/>
              <a:gd name="T41" fmla="*/ 0 h 217"/>
              <a:gd name="T42" fmla="*/ 2147483646 w 199"/>
              <a:gd name="T43" fmla="*/ 0 h 217"/>
              <a:gd name="T44" fmla="*/ 2147483646 w 199"/>
              <a:gd name="T45" fmla="*/ 2147483646 h 217"/>
              <a:gd name="T46" fmla="*/ 2147483646 w 199"/>
              <a:gd name="T47" fmla="*/ 2147483646 h 217"/>
              <a:gd name="T48" fmla="*/ 2147483646 w 199"/>
              <a:gd name="T49" fmla="*/ 2147483646 h 217"/>
              <a:gd name="T50" fmla="*/ 2147483646 w 199"/>
              <a:gd name="T51" fmla="*/ 2147483646 h 217"/>
              <a:gd name="T52" fmla="*/ 2147483646 w 199"/>
              <a:gd name="T53" fmla="*/ 2147483646 h 217"/>
              <a:gd name="T54" fmla="*/ 2147483646 w 199"/>
              <a:gd name="T55" fmla="*/ 2147483646 h 217"/>
              <a:gd name="T56" fmla="*/ 2147483646 w 199"/>
              <a:gd name="T57" fmla="*/ 2147483646 h 217"/>
              <a:gd name="T58" fmla="*/ 2147483646 w 199"/>
              <a:gd name="T59" fmla="*/ 2147483646 h 217"/>
              <a:gd name="T60" fmla="*/ 2147483646 w 199"/>
              <a:gd name="T61" fmla="*/ 2147483646 h 217"/>
              <a:gd name="T62" fmla="*/ 2147483646 w 199"/>
              <a:gd name="T63" fmla="*/ 2147483646 h 217"/>
              <a:gd name="T64" fmla="*/ 0 w 199"/>
              <a:gd name="T65" fmla="*/ 2147483646 h 217"/>
              <a:gd name="T66" fmla="*/ 0 w 199"/>
              <a:gd name="T67" fmla="*/ 2147483646 h 217"/>
              <a:gd name="T68" fmla="*/ 2147483646 w 199"/>
              <a:gd name="T69" fmla="*/ 2147483646 h 217"/>
              <a:gd name="T70" fmla="*/ 2147483646 w 199"/>
              <a:gd name="T71" fmla="*/ 2147483646 h 217"/>
              <a:gd name="T72" fmla="*/ 2147483646 w 199"/>
              <a:gd name="T73" fmla="*/ 2147483646 h 217"/>
              <a:gd name="T74" fmla="*/ 2147483646 w 199"/>
              <a:gd name="T75" fmla="*/ 2147483646 h 217"/>
              <a:gd name="T76" fmla="*/ 2147483646 w 199"/>
              <a:gd name="T77" fmla="*/ 2147483646 h 2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9"/>
              <a:gd name="T118" fmla="*/ 0 h 217"/>
              <a:gd name="T119" fmla="*/ 199 w 199"/>
              <a:gd name="T120" fmla="*/ 217 h 21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9" h="217">
                <a:moveTo>
                  <a:pt x="25" y="215"/>
                </a:moveTo>
                <a:lnTo>
                  <a:pt x="34" y="217"/>
                </a:lnTo>
                <a:lnTo>
                  <a:pt x="42" y="217"/>
                </a:lnTo>
                <a:lnTo>
                  <a:pt x="48" y="216"/>
                </a:lnTo>
                <a:lnTo>
                  <a:pt x="54" y="213"/>
                </a:lnTo>
                <a:lnTo>
                  <a:pt x="64" y="203"/>
                </a:lnTo>
                <a:lnTo>
                  <a:pt x="73" y="189"/>
                </a:lnTo>
                <a:lnTo>
                  <a:pt x="92" y="153"/>
                </a:lnTo>
                <a:lnTo>
                  <a:pt x="103" y="136"/>
                </a:lnTo>
                <a:lnTo>
                  <a:pt x="117" y="119"/>
                </a:lnTo>
                <a:lnTo>
                  <a:pt x="135" y="103"/>
                </a:lnTo>
                <a:lnTo>
                  <a:pt x="152" y="91"/>
                </a:lnTo>
                <a:lnTo>
                  <a:pt x="168" y="80"/>
                </a:lnTo>
                <a:lnTo>
                  <a:pt x="180" y="71"/>
                </a:lnTo>
                <a:lnTo>
                  <a:pt x="190" y="61"/>
                </a:lnTo>
                <a:lnTo>
                  <a:pt x="197" y="52"/>
                </a:lnTo>
                <a:lnTo>
                  <a:pt x="199" y="38"/>
                </a:lnTo>
                <a:lnTo>
                  <a:pt x="197" y="23"/>
                </a:lnTo>
                <a:lnTo>
                  <a:pt x="188" y="6"/>
                </a:lnTo>
                <a:lnTo>
                  <a:pt x="181" y="2"/>
                </a:lnTo>
                <a:lnTo>
                  <a:pt x="173" y="0"/>
                </a:lnTo>
                <a:lnTo>
                  <a:pt x="163" y="0"/>
                </a:lnTo>
                <a:lnTo>
                  <a:pt x="155" y="1"/>
                </a:lnTo>
                <a:lnTo>
                  <a:pt x="132" y="8"/>
                </a:lnTo>
                <a:lnTo>
                  <a:pt x="110" y="21"/>
                </a:lnTo>
                <a:lnTo>
                  <a:pt x="88" y="36"/>
                </a:lnTo>
                <a:lnTo>
                  <a:pt x="78" y="45"/>
                </a:lnTo>
                <a:lnTo>
                  <a:pt x="68" y="54"/>
                </a:lnTo>
                <a:lnTo>
                  <a:pt x="52" y="71"/>
                </a:lnTo>
                <a:lnTo>
                  <a:pt x="24" y="109"/>
                </a:lnTo>
                <a:lnTo>
                  <a:pt x="13" y="131"/>
                </a:lnTo>
                <a:lnTo>
                  <a:pt x="4" y="153"/>
                </a:lnTo>
                <a:lnTo>
                  <a:pt x="0" y="174"/>
                </a:lnTo>
                <a:lnTo>
                  <a:pt x="0" y="183"/>
                </a:lnTo>
                <a:lnTo>
                  <a:pt x="1" y="192"/>
                </a:lnTo>
                <a:lnTo>
                  <a:pt x="4" y="200"/>
                </a:lnTo>
                <a:lnTo>
                  <a:pt x="9" y="206"/>
                </a:lnTo>
                <a:lnTo>
                  <a:pt x="15" y="212"/>
                </a:lnTo>
                <a:lnTo>
                  <a:pt x="25" y="215"/>
                </a:lnTo>
                <a:close/>
              </a:path>
            </a:pathLst>
          </a:custGeom>
          <a:solidFill>
            <a:srgbClr val="A64A3C"/>
          </a:solidFill>
          <a:ln w="9525">
            <a:noFill/>
            <a:round/>
            <a:headEnd/>
            <a:tailEnd/>
          </a:ln>
        </p:spPr>
        <p:txBody>
          <a:bodyPr/>
          <a:lstStyle/>
          <a:p>
            <a:endParaRPr lang="el-GR"/>
          </a:p>
        </p:txBody>
      </p:sp>
      <p:sp>
        <p:nvSpPr>
          <p:cNvPr id="17421" name="Freeform 13"/>
          <p:cNvSpPr>
            <a:spLocks/>
          </p:cNvSpPr>
          <p:nvPr/>
        </p:nvSpPr>
        <p:spPr bwMode="auto">
          <a:xfrm>
            <a:off x="2424113" y="4611688"/>
            <a:ext cx="296862" cy="323850"/>
          </a:xfrm>
          <a:custGeom>
            <a:avLst/>
            <a:gdLst>
              <a:gd name="T0" fmla="*/ 2147483646 w 187"/>
              <a:gd name="T1" fmla="*/ 2147483646 h 204"/>
              <a:gd name="T2" fmla="*/ 2147483646 w 187"/>
              <a:gd name="T3" fmla="*/ 2147483646 h 204"/>
              <a:gd name="T4" fmla="*/ 2147483646 w 187"/>
              <a:gd name="T5" fmla="*/ 2147483646 h 204"/>
              <a:gd name="T6" fmla="*/ 2147483646 w 187"/>
              <a:gd name="T7" fmla="*/ 2147483646 h 204"/>
              <a:gd name="T8" fmla="*/ 2147483646 w 187"/>
              <a:gd name="T9" fmla="*/ 2147483646 h 204"/>
              <a:gd name="T10" fmla="*/ 2147483646 w 187"/>
              <a:gd name="T11" fmla="*/ 2147483646 h 204"/>
              <a:gd name="T12" fmla="*/ 2147483646 w 187"/>
              <a:gd name="T13" fmla="*/ 2147483646 h 204"/>
              <a:gd name="T14" fmla="*/ 2147483646 w 187"/>
              <a:gd name="T15" fmla="*/ 2147483646 h 204"/>
              <a:gd name="T16" fmla="*/ 2147483646 w 187"/>
              <a:gd name="T17" fmla="*/ 2147483646 h 204"/>
              <a:gd name="T18" fmla="*/ 2147483646 w 187"/>
              <a:gd name="T19" fmla="*/ 2147483646 h 204"/>
              <a:gd name="T20" fmla="*/ 2147483646 w 187"/>
              <a:gd name="T21" fmla="*/ 2147483646 h 204"/>
              <a:gd name="T22" fmla="*/ 2147483646 w 187"/>
              <a:gd name="T23" fmla="*/ 2147483646 h 204"/>
              <a:gd name="T24" fmla="*/ 2147483646 w 187"/>
              <a:gd name="T25" fmla="*/ 2147483646 h 204"/>
              <a:gd name="T26" fmla="*/ 2147483646 w 187"/>
              <a:gd name="T27" fmla="*/ 2147483646 h 204"/>
              <a:gd name="T28" fmla="*/ 2147483646 w 187"/>
              <a:gd name="T29" fmla="*/ 2147483646 h 204"/>
              <a:gd name="T30" fmla="*/ 2147483646 w 187"/>
              <a:gd name="T31" fmla="*/ 2147483646 h 204"/>
              <a:gd name="T32" fmla="*/ 2147483646 w 187"/>
              <a:gd name="T33" fmla="*/ 2147483646 h 204"/>
              <a:gd name="T34" fmla="*/ 2147483646 w 187"/>
              <a:gd name="T35" fmla="*/ 2147483646 h 204"/>
              <a:gd name="T36" fmla="*/ 2147483646 w 187"/>
              <a:gd name="T37" fmla="*/ 2147483646 h 204"/>
              <a:gd name="T38" fmla="*/ 2147483646 w 187"/>
              <a:gd name="T39" fmla="*/ 2147483646 h 204"/>
              <a:gd name="T40" fmla="*/ 2147483646 w 187"/>
              <a:gd name="T41" fmla="*/ 0 h 204"/>
              <a:gd name="T42" fmla="*/ 2147483646 w 187"/>
              <a:gd name="T43" fmla="*/ 0 h 204"/>
              <a:gd name="T44" fmla="*/ 2147483646 w 187"/>
              <a:gd name="T45" fmla="*/ 2147483646 h 204"/>
              <a:gd name="T46" fmla="*/ 2147483646 w 187"/>
              <a:gd name="T47" fmla="*/ 2147483646 h 204"/>
              <a:gd name="T48" fmla="*/ 2147483646 w 187"/>
              <a:gd name="T49" fmla="*/ 2147483646 h 204"/>
              <a:gd name="T50" fmla="*/ 2147483646 w 187"/>
              <a:gd name="T51" fmla="*/ 2147483646 h 204"/>
              <a:gd name="T52" fmla="*/ 2147483646 w 187"/>
              <a:gd name="T53" fmla="*/ 2147483646 h 204"/>
              <a:gd name="T54" fmla="*/ 2147483646 w 187"/>
              <a:gd name="T55" fmla="*/ 2147483646 h 204"/>
              <a:gd name="T56" fmla="*/ 2147483646 w 187"/>
              <a:gd name="T57" fmla="*/ 2147483646 h 204"/>
              <a:gd name="T58" fmla="*/ 2147483646 w 187"/>
              <a:gd name="T59" fmla="*/ 2147483646 h 204"/>
              <a:gd name="T60" fmla="*/ 2147483646 w 187"/>
              <a:gd name="T61" fmla="*/ 2147483646 h 204"/>
              <a:gd name="T62" fmla="*/ 2147483646 w 187"/>
              <a:gd name="T63" fmla="*/ 2147483646 h 204"/>
              <a:gd name="T64" fmla="*/ 2147483646 w 187"/>
              <a:gd name="T65" fmla="*/ 2147483646 h 204"/>
              <a:gd name="T66" fmla="*/ 0 w 187"/>
              <a:gd name="T67" fmla="*/ 2147483646 h 204"/>
              <a:gd name="T68" fmla="*/ 2147483646 w 187"/>
              <a:gd name="T69" fmla="*/ 2147483646 h 204"/>
              <a:gd name="T70" fmla="*/ 2147483646 w 187"/>
              <a:gd name="T71" fmla="*/ 2147483646 h 204"/>
              <a:gd name="T72" fmla="*/ 2147483646 w 187"/>
              <a:gd name="T73" fmla="*/ 2147483646 h 204"/>
              <a:gd name="T74" fmla="*/ 2147483646 w 187"/>
              <a:gd name="T75" fmla="*/ 2147483646 h 204"/>
              <a:gd name="T76" fmla="*/ 2147483646 w 187"/>
              <a:gd name="T77" fmla="*/ 2147483646 h 2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7"/>
              <a:gd name="T118" fmla="*/ 0 h 204"/>
              <a:gd name="T119" fmla="*/ 187 w 187"/>
              <a:gd name="T120" fmla="*/ 204 h 2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7" h="204">
                <a:moveTo>
                  <a:pt x="25" y="201"/>
                </a:moveTo>
                <a:lnTo>
                  <a:pt x="32" y="204"/>
                </a:lnTo>
                <a:lnTo>
                  <a:pt x="40" y="204"/>
                </a:lnTo>
                <a:lnTo>
                  <a:pt x="47" y="201"/>
                </a:lnTo>
                <a:lnTo>
                  <a:pt x="52" y="199"/>
                </a:lnTo>
                <a:lnTo>
                  <a:pt x="61" y="189"/>
                </a:lnTo>
                <a:lnTo>
                  <a:pt x="70" y="176"/>
                </a:lnTo>
                <a:lnTo>
                  <a:pt x="86" y="144"/>
                </a:lnTo>
                <a:lnTo>
                  <a:pt x="96" y="127"/>
                </a:lnTo>
                <a:lnTo>
                  <a:pt x="111" y="112"/>
                </a:lnTo>
                <a:lnTo>
                  <a:pt x="127" y="96"/>
                </a:lnTo>
                <a:lnTo>
                  <a:pt x="143" y="85"/>
                </a:lnTo>
                <a:lnTo>
                  <a:pt x="169" y="67"/>
                </a:lnTo>
                <a:lnTo>
                  <a:pt x="179" y="58"/>
                </a:lnTo>
                <a:lnTo>
                  <a:pt x="185" y="48"/>
                </a:lnTo>
                <a:lnTo>
                  <a:pt x="187" y="37"/>
                </a:lnTo>
                <a:lnTo>
                  <a:pt x="185" y="21"/>
                </a:lnTo>
                <a:lnTo>
                  <a:pt x="182" y="12"/>
                </a:lnTo>
                <a:lnTo>
                  <a:pt x="176" y="6"/>
                </a:lnTo>
                <a:lnTo>
                  <a:pt x="170" y="2"/>
                </a:lnTo>
                <a:lnTo>
                  <a:pt x="163" y="0"/>
                </a:lnTo>
                <a:lnTo>
                  <a:pt x="154" y="0"/>
                </a:lnTo>
                <a:lnTo>
                  <a:pt x="145" y="1"/>
                </a:lnTo>
                <a:lnTo>
                  <a:pt x="125" y="8"/>
                </a:lnTo>
                <a:lnTo>
                  <a:pt x="104" y="19"/>
                </a:lnTo>
                <a:lnTo>
                  <a:pt x="84" y="34"/>
                </a:lnTo>
                <a:lnTo>
                  <a:pt x="65" y="50"/>
                </a:lnTo>
                <a:lnTo>
                  <a:pt x="50" y="67"/>
                </a:lnTo>
                <a:lnTo>
                  <a:pt x="37" y="83"/>
                </a:lnTo>
                <a:lnTo>
                  <a:pt x="25" y="103"/>
                </a:lnTo>
                <a:lnTo>
                  <a:pt x="13" y="123"/>
                </a:lnTo>
                <a:lnTo>
                  <a:pt x="5" y="143"/>
                </a:lnTo>
                <a:lnTo>
                  <a:pt x="1" y="163"/>
                </a:lnTo>
                <a:lnTo>
                  <a:pt x="0" y="172"/>
                </a:lnTo>
                <a:lnTo>
                  <a:pt x="2" y="179"/>
                </a:lnTo>
                <a:lnTo>
                  <a:pt x="5" y="187"/>
                </a:lnTo>
                <a:lnTo>
                  <a:pt x="9" y="193"/>
                </a:lnTo>
                <a:lnTo>
                  <a:pt x="16" y="198"/>
                </a:lnTo>
                <a:lnTo>
                  <a:pt x="25" y="201"/>
                </a:lnTo>
                <a:close/>
              </a:path>
            </a:pathLst>
          </a:custGeom>
          <a:solidFill>
            <a:srgbClr val="AB5042"/>
          </a:solidFill>
          <a:ln w="9525">
            <a:noFill/>
            <a:round/>
            <a:headEnd/>
            <a:tailEnd/>
          </a:ln>
        </p:spPr>
        <p:txBody>
          <a:bodyPr/>
          <a:lstStyle/>
          <a:p>
            <a:endParaRPr lang="el-GR"/>
          </a:p>
        </p:txBody>
      </p:sp>
      <p:sp>
        <p:nvSpPr>
          <p:cNvPr id="17422" name="Freeform 14"/>
          <p:cNvSpPr>
            <a:spLocks/>
          </p:cNvSpPr>
          <p:nvPr/>
        </p:nvSpPr>
        <p:spPr bwMode="auto">
          <a:xfrm>
            <a:off x="2433638" y="4621213"/>
            <a:ext cx="274637" cy="300037"/>
          </a:xfrm>
          <a:custGeom>
            <a:avLst/>
            <a:gdLst>
              <a:gd name="T0" fmla="*/ 2147483646 w 173"/>
              <a:gd name="T1" fmla="*/ 2147483646 h 189"/>
              <a:gd name="T2" fmla="*/ 2147483646 w 173"/>
              <a:gd name="T3" fmla="*/ 2147483646 h 189"/>
              <a:gd name="T4" fmla="*/ 2147483646 w 173"/>
              <a:gd name="T5" fmla="*/ 2147483646 h 189"/>
              <a:gd name="T6" fmla="*/ 2147483646 w 173"/>
              <a:gd name="T7" fmla="*/ 2147483646 h 189"/>
              <a:gd name="T8" fmla="*/ 2147483646 w 173"/>
              <a:gd name="T9" fmla="*/ 2147483646 h 189"/>
              <a:gd name="T10" fmla="*/ 2147483646 w 173"/>
              <a:gd name="T11" fmla="*/ 2147483646 h 189"/>
              <a:gd name="T12" fmla="*/ 2147483646 w 173"/>
              <a:gd name="T13" fmla="*/ 2147483646 h 189"/>
              <a:gd name="T14" fmla="*/ 2147483646 w 173"/>
              <a:gd name="T15" fmla="*/ 2147483646 h 189"/>
              <a:gd name="T16" fmla="*/ 2147483646 w 173"/>
              <a:gd name="T17" fmla="*/ 2147483646 h 189"/>
              <a:gd name="T18" fmla="*/ 2147483646 w 173"/>
              <a:gd name="T19" fmla="*/ 2147483646 h 189"/>
              <a:gd name="T20" fmla="*/ 2147483646 w 173"/>
              <a:gd name="T21" fmla="*/ 2147483646 h 189"/>
              <a:gd name="T22" fmla="*/ 2147483646 w 173"/>
              <a:gd name="T23" fmla="*/ 2147483646 h 189"/>
              <a:gd name="T24" fmla="*/ 2147483646 w 173"/>
              <a:gd name="T25" fmla="*/ 2147483646 h 189"/>
              <a:gd name="T26" fmla="*/ 2147483646 w 173"/>
              <a:gd name="T27" fmla="*/ 2147483646 h 189"/>
              <a:gd name="T28" fmla="*/ 2147483646 w 173"/>
              <a:gd name="T29" fmla="*/ 2147483646 h 189"/>
              <a:gd name="T30" fmla="*/ 2147483646 w 173"/>
              <a:gd name="T31" fmla="*/ 2147483646 h 189"/>
              <a:gd name="T32" fmla="*/ 2147483646 w 173"/>
              <a:gd name="T33" fmla="*/ 2147483646 h 189"/>
              <a:gd name="T34" fmla="*/ 2147483646 w 173"/>
              <a:gd name="T35" fmla="*/ 2147483646 h 189"/>
              <a:gd name="T36" fmla="*/ 2147483646 w 173"/>
              <a:gd name="T37" fmla="*/ 2147483646 h 189"/>
              <a:gd name="T38" fmla="*/ 2147483646 w 173"/>
              <a:gd name="T39" fmla="*/ 0 h 189"/>
              <a:gd name="T40" fmla="*/ 2147483646 w 173"/>
              <a:gd name="T41" fmla="*/ 0 h 189"/>
              <a:gd name="T42" fmla="*/ 2147483646 w 173"/>
              <a:gd name="T43" fmla="*/ 2147483646 h 189"/>
              <a:gd name="T44" fmla="*/ 2147483646 w 173"/>
              <a:gd name="T45" fmla="*/ 2147483646 h 189"/>
              <a:gd name="T46" fmla="*/ 2147483646 w 173"/>
              <a:gd name="T47" fmla="*/ 2147483646 h 189"/>
              <a:gd name="T48" fmla="*/ 2147483646 w 173"/>
              <a:gd name="T49" fmla="*/ 2147483646 h 189"/>
              <a:gd name="T50" fmla="*/ 2147483646 w 173"/>
              <a:gd name="T51" fmla="*/ 2147483646 h 189"/>
              <a:gd name="T52" fmla="*/ 2147483646 w 173"/>
              <a:gd name="T53" fmla="*/ 2147483646 h 189"/>
              <a:gd name="T54" fmla="*/ 2147483646 w 173"/>
              <a:gd name="T55" fmla="*/ 2147483646 h 189"/>
              <a:gd name="T56" fmla="*/ 2147483646 w 173"/>
              <a:gd name="T57" fmla="*/ 2147483646 h 189"/>
              <a:gd name="T58" fmla="*/ 2147483646 w 173"/>
              <a:gd name="T59" fmla="*/ 2147483646 h 189"/>
              <a:gd name="T60" fmla="*/ 0 w 173"/>
              <a:gd name="T61" fmla="*/ 2147483646 h 189"/>
              <a:gd name="T62" fmla="*/ 2147483646 w 173"/>
              <a:gd name="T63" fmla="*/ 2147483646 h 189"/>
              <a:gd name="T64" fmla="*/ 2147483646 w 173"/>
              <a:gd name="T65" fmla="*/ 2147483646 h 189"/>
              <a:gd name="T66" fmla="*/ 2147483646 w 173"/>
              <a:gd name="T67" fmla="*/ 2147483646 h 189"/>
              <a:gd name="T68" fmla="*/ 2147483646 w 173"/>
              <a:gd name="T69" fmla="*/ 2147483646 h 189"/>
              <a:gd name="T70" fmla="*/ 2147483646 w 173"/>
              <a:gd name="T71" fmla="*/ 2147483646 h 1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3"/>
              <a:gd name="T109" fmla="*/ 0 h 189"/>
              <a:gd name="T110" fmla="*/ 173 w 173"/>
              <a:gd name="T111" fmla="*/ 189 h 18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3" h="189">
                <a:moveTo>
                  <a:pt x="22" y="188"/>
                </a:moveTo>
                <a:lnTo>
                  <a:pt x="30" y="189"/>
                </a:lnTo>
                <a:lnTo>
                  <a:pt x="36" y="189"/>
                </a:lnTo>
                <a:lnTo>
                  <a:pt x="42" y="188"/>
                </a:lnTo>
                <a:lnTo>
                  <a:pt x="47" y="185"/>
                </a:lnTo>
                <a:lnTo>
                  <a:pt x="56" y="177"/>
                </a:lnTo>
                <a:lnTo>
                  <a:pt x="64" y="164"/>
                </a:lnTo>
                <a:lnTo>
                  <a:pt x="79" y="134"/>
                </a:lnTo>
                <a:lnTo>
                  <a:pt x="89" y="118"/>
                </a:lnTo>
                <a:lnTo>
                  <a:pt x="101" y="104"/>
                </a:lnTo>
                <a:lnTo>
                  <a:pt x="132" y="79"/>
                </a:lnTo>
                <a:lnTo>
                  <a:pt x="157" y="62"/>
                </a:lnTo>
                <a:lnTo>
                  <a:pt x="166" y="54"/>
                </a:lnTo>
                <a:lnTo>
                  <a:pt x="171" y="45"/>
                </a:lnTo>
                <a:lnTo>
                  <a:pt x="173" y="34"/>
                </a:lnTo>
                <a:lnTo>
                  <a:pt x="171" y="20"/>
                </a:lnTo>
                <a:lnTo>
                  <a:pt x="168" y="12"/>
                </a:lnTo>
                <a:lnTo>
                  <a:pt x="163" y="6"/>
                </a:lnTo>
                <a:lnTo>
                  <a:pt x="157" y="2"/>
                </a:lnTo>
                <a:lnTo>
                  <a:pt x="150" y="0"/>
                </a:lnTo>
                <a:lnTo>
                  <a:pt x="142" y="0"/>
                </a:lnTo>
                <a:lnTo>
                  <a:pt x="135" y="1"/>
                </a:lnTo>
                <a:lnTo>
                  <a:pt x="116" y="7"/>
                </a:lnTo>
                <a:lnTo>
                  <a:pt x="96" y="19"/>
                </a:lnTo>
                <a:lnTo>
                  <a:pt x="77" y="32"/>
                </a:lnTo>
                <a:lnTo>
                  <a:pt x="61" y="47"/>
                </a:lnTo>
                <a:lnTo>
                  <a:pt x="45" y="62"/>
                </a:lnTo>
                <a:lnTo>
                  <a:pt x="22" y="96"/>
                </a:lnTo>
                <a:lnTo>
                  <a:pt x="12" y="115"/>
                </a:lnTo>
                <a:lnTo>
                  <a:pt x="4" y="134"/>
                </a:lnTo>
                <a:lnTo>
                  <a:pt x="0" y="151"/>
                </a:lnTo>
                <a:lnTo>
                  <a:pt x="1" y="167"/>
                </a:lnTo>
                <a:lnTo>
                  <a:pt x="4" y="173"/>
                </a:lnTo>
                <a:lnTo>
                  <a:pt x="9" y="179"/>
                </a:lnTo>
                <a:lnTo>
                  <a:pt x="14" y="184"/>
                </a:lnTo>
                <a:lnTo>
                  <a:pt x="22" y="188"/>
                </a:lnTo>
                <a:close/>
              </a:path>
            </a:pathLst>
          </a:custGeom>
          <a:solidFill>
            <a:srgbClr val="B05647"/>
          </a:solidFill>
          <a:ln w="9525">
            <a:noFill/>
            <a:round/>
            <a:headEnd/>
            <a:tailEnd/>
          </a:ln>
        </p:spPr>
        <p:txBody>
          <a:bodyPr/>
          <a:lstStyle/>
          <a:p>
            <a:endParaRPr lang="el-GR"/>
          </a:p>
        </p:txBody>
      </p:sp>
      <p:sp>
        <p:nvSpPr>
          <p:cNvPr id="17423" name="Freeform 15"/>
          <p:cNvSpPr>
            <a:spLocks/>
          </p:cNvSpPr>
          <p:nvPr/>
        </p:nvSpPr>
        <p:spPr bwMode="auto">
          <a:xfrm>
            <a:off x="2441575" y="4630738"/>
            <a:ext cx="255588" cy="277812"/>
          </a:xfrm>
          <a:custGeom>
            <a:avLst/>
            <a:gdLst>
              <a:gd name="T0" fmla="*/ 2147483646 w 161"/>
              <a:gd name="T1" fmla="*/ 2147483646 h 175"/>
              <a:gd name="T2" fmla="*/ 2147483646 w 161"/>
              <a:gd name="T3" fmla="*/ 2147483646 h 175"/>
              <a:gd name="T4" fmla="*/ 2147483646 w 161"/>
              <a:gd name="T5" fmla="*/ 2147483646 h 175"/>
              <a:gd name="T6" fmla="*/ 2147483646 w 161"/>
              <a:gd name="T7" fmla="*/ 2147483646 h 175"/>
              <a:gd name="T8" fmla="*/ 2147483646 w 161"/>
              <a:gd name="T9" fmla="*/ 2147483646 h 175"/>
              <a:gd name="T10" fmla="*/ 2147483646 w 161"/>
              <a:gd name="T11" fmla="*/ 2147483646 h 175"/>
              <a:gd name="T12" fmla="*/ 2147483646 w 161"/>
              <a:gd name="T13" fmla="*/ 2147483646 h 175"/>
              <a:gd name="T14" fmla="*/ 2147483646 w 161"/>
              <a:gd name="T15" fmla="*/ 2147483646 h 175"/>
              <a:gd name="T16" fmla="*/ 2147483646 w 161"/>
              <a:gd name="T17" fmla="*/ 2147483646 h 175"/>
              <a:gd name="T18" fmla="*/ 2147483646 w 161"/>
              <a:gd name="T19" fmla="*/ 2147483646 h 175"/>
              <a:gd name="T20" fmla="*/ 2147483646 w 161"/>
              <a:gd name="T21" fmla="*/ 2147483646 h 175"/>
              <a:gd name="T22" fmla="*/ 2147483646 w 161"/>
              <a:gd name="T23" fmla="*/ 2147483646 h 175"/>
              <a:gd name="T24" fmla="*/ 2147483646 w 161"/>
              <a:gd name="T25" fmla="*/ 2147483646 h 175"/>
              <a:gd name="T26" fmla="*/ 2147483646 w 161"/>
              <a:gd name="T27" fmla="*/ 2147483646 h 175"/>
              <a:gd name="T28" fmla="*/ 2147483646 w 161"/>
              <a:gd name="T29" fmla="*/ 2147483646 h 175"/>
              <a:gd name="T30" fmla="*/ 2147483646 w 161"/>
              <a:gd name="T31" fmla="*/ 2147483646 h 175"/>
              <a:gd name="T32" fmla="*/ 2147483646 w 161"/>
              <a:gd name="T33" fmla="*/ 2147483646 h 175"/>
              <a:gd name="T34" fmla="*/ 2147483646 w 161"/>
              <a:gd name="T35" fmla="*/ 2147483646 h 175"/>
              <a:gd name="T36" fmla="*/ 2147483646 w 161"/>
              <a:gd name="T37" fmla="*/ 0 h 175"/>
              <a:gd name="T38" fmla="*/ 2147483646 w 161"/>
              <a:gd name="T39" fmla="*/ 0 h 175"/>
              <a:gd name="T40" fmla="*/ 2147483646 w 161"/>
              <a:gd name="T41" fmla="*/ 2147483646 h 175"/>
              <a:gd name="T42" fmla="*/ 2147483646 w 161"/>
              <a:gd name="T43" fmla="*/ 2147483646 h 175"/>
              <a:gd name="T44" fmla="*/ 2147483646 w 161"/>
              <a:gd name="T45" fmla="*/ 2147483646 h 175"/>
              <a:gd name="T46" fmla="*/ 2147483646 w 161"/>
              <a:gd name="T47" fmla="*/ 2147483646 h 175"/>
              <a:gd name="T48" fmla="*/ 2147483646 w 161"/>
              <a:gd name="T49" fmla="*/ 2147483646 h 175"/>
              <a:gd name="T50" fmla="*/ 2147483646 w 161"/>
              <a:gd name="T51" fmla="*/ 2147483646 h 175"/>
              <a:gd name="T52" fmla="*/ 2147483646 w 161"/>
              <a:gd name="T53" fmla="*/ 2147483646 h 175"/>
              <a:gd name="T54" fmla="*/ 2147483646 w 161"/>
              <a:gd name="T55" fmla="*/ 2147483646 h 175"/>
              <a:gd name="T56" fmla="*/ 2147483646 w 161"/>
              <a:gd name="T57" fmla="*/ 2147483646 h 175"/>
              <a:gd name="T58" fmla="*/ 0 w 161"/>
              <a:gd name="T59" fmla="*/ 2147483646 h 175"/>
              <a:gd name="T60" fmla="*/ 2147483646 w 161"/>
              <a:gd name="T61" fmla="*/ 2147483646 h 175"/>
              <a:gd name="T62" fmla="*/ 2147483646 w 161"/>
              <a:gd name="T63" fmla="*/ 2147483646 h 175"/>
              <a:gd name="T64" fmla="*/ 2147483646 w 161"/>
              <a:gd name="T65" fmla="*/ 2147483646 h 175"/>
              <a:gd name="T66" fmla="*/ 2147483646 w 161"/>
              <a:gd name="T67" fmla="*/ 2147483646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1"/>
              <a:gd name="T103" fmla="*/ 0 h 175"/>
              <a:gd name="T104" fmla="*/ 161 w 161"/>
              <a:gd name="T105" fmla="*/ 175 h 1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1" h="175">
                <a:moveTo>
                  <a:pt x="20" y="173"/>
                </a:moveTo>
                <a:lnTo>
                  <a:pt x="28" y="175"/>
                </a:lnTo>
                <a:lnTo>
                  <a:pt x="33" y="175"/>
                </a:lnTo>
                <a:lnTo>
                  <a:pt x="44" y="171"/>
                </a:lnTo>
                <a:lnTo>
                  <a:pt x="52" y="163"/>
                </a:lnTo>
                <a:lnTo>
                  <a:pt x="59" y="152"/>
                </a:lnTo>
                <a:lnTo>
                  <a:pt x="73" y="124"/>
                </a:lnTo>
                <a:lnTo>
                  <a:pt x="83" y="110"/>
                </a:lnTo>
                <a:lnTo>
                  <a:pt x="94" y="97"/>
                </a:lnTo>
                <a:lnTo>
                  <a:pt x="123" y="73"/>
                </a:lnTo>
                <a:lnTo>
                  <a:pt x="145" y="58"/>
                </a:lnTo>
                <a:lnTo>
                  <a:pt x="153" y="50"/>
                </a:lnTo>
                <a:lnTo>
                  <a:pt x="158" y="41"/>
                </a:lnTo>
                <a:lnTo>
                  <a:pt x="161" y="31"/>
                </a:lnTo>
                <a:lnTo>
                  <a:pt x="158" y="19"/>
                </a:lnTo>
                <a:lnTo>
                  <a:pt x="155" y="11"/>
                </a:lnTo>
                <a:lnTo>
                  <a:pt x="151" y="6"/>
                </a:lnTo>
                <a:lnTo>
                  <a:pt x="145" y="3"/>
                </a:lnTo>
                <a:lnTo>
                  <a:pt x="140" y="0"/>
                </a:lnTo>
                <a:lnTo>
                  <a:pt x="132" y="0"/>
                </a:lnTo>
                <a:lnTo>
                  <a:pt x="124" y="1"/>
                </a:lnTo>
                <a:lnTo>
                  <a:pt x="108" y="7"/>
                </a:lnTo>
                <a:lnTo>
                  <a:pt x="89" y="17"/>
                </a:lnTo>
                <a:lnTo>
                  <a:pt x="72" y="30"/>
                </a:lnTo>
                <a:lnTo>
                  <a:pt x="56" y="43"/>
                </a:lnTo>
                <a:lnTo>
                  <a:pt x="42" y="58"/>
                </a:lnTo>
                <a:lnTo>
                  <a:pt x="20" y="89"/>
                </a:lnTo>
                <a:lnTo>
                  <a:pt x="11" y="105"/>
                </a:lnTo>
                <a:lnTo>
                  <a:pt x="4" y="123"/>
                </a:lnTo>
                <a:lnTo>
                  <a:pt x="0" y="140"/>
                </a:lnTo>
                <a:lnTo>
                  <a:pt x="1" y="154"/>
                </a:lnTo>
                <a:lnTo>
                  <a:pt x="4" y="161"/>
                </a:lnTo>
                <a:lnTo>
                  <a:pt x="8" y="166"/>
                </a:lnTo>
                <a:lnTo>
                  <a:pt x="20" y="173"/>
                </a:lnTo>
                <a:close/>
              </a:path>
            </a:pathLst>
          </a:custGeom>
          <a:solidFill>
            <a:srgbClr val="B65C4D"/>
          </a:solidFill>
          <a:ln w="9525">
            <a:noFill/>
            <a:round/>
            <a:headEnd/>
            <a:tailEnd/>
          </a:ln>
        </p:spPr>
        <p:txBody>
          <a:bodyPr/>
          <a:lstStyle/>
          <a:p>
            <a:endParaRPr lang="el-GR"/>
          </a:p>
        </p:txBody>
      </p:sp>
      <p:sp>
        <p:nvSpPr>
          <p:cNvPr id="17424" name="Freeform 16"/>
          <p:cNvSpPr>
            <a:spLocks/>
          </p:cNvSpPr>
          <p:nvPr/>
        </p:nvSpPr>
        <p:spPr bwMode="auto">
          <a:xfrm>
            <a:off x="2451100" y="4641850"/>
            <a:ext cx="231775" cy="252413"/>
          </a:xfrm>
          <a:custGeom>
            <a:avLst/>
            <a:gdLst>
              <a:gd name="T0" fmla="*/ 2147483646 w 146"/>
              <a:gd name="T1" fmla="*/ 2147483646 h 159"/>
              <a:gd name="T2" fmla="*/ 2147483646 w 146"/>
              <a:gd name="T3" fmla="*/ 2147483646 h 159"/>
              <a:gd name="T4" fmla="*/ 2147483646 w 146"/>
              <a:gd name="T5" fmla="*/ 2147483646 h 159"/>
              <a:gd name="T6" fmla="*/ 2147483646 w 146"/>
              <a:gd name="T7" fmla="*/ 2147483646 h 159"/>
              <a:gd name="T8" fmla="*/ 2147483646 w 146"/>
              <a:gd name="T9" fmla="*/ 2147483646 h 159"/>
              <a:gd name="T10" fmla="*/ 0 w 146"/>
              <a:gd name="T11" fmla="*/ 2147483646 h 159"/>
              <a:gd name="T12" fmla="*/ 2147483646 w 146"/>
              <a:gd name="T13" fmla="*/ 2147483646 h 159"/>
              <a:gd name="T14" fmla="*/ 2147483646 w 146"/>
              <a:gd name="T15" fmla="*/ 2147483646 h 159"/>
              <a:gd name="T16" fmla="*/ 2147483646 w 146"/>
              <a:gd name="T17" fmla="*/ 2147483646 h 159"/>
              <a:gd name="T18" fmla="*/ 2147483646 w 146"/>
              <a:gd name="T19" fmla="*/ 2147483646 h 159"/>
              <a:gd name="T20" fmla="*/ 2147483646 w 146"/>
              <a:gd name="T21" fmla="*/ 2147483646 h 159"/>
              <a:gd name="T22" fmla="*/ 2147483646 w 146"/>
              <a:gd name="T23" fmla="*/ 2147483646 h 159"/>
              <a:gd name="T24" fmla="*/ 2147483646 w 146"/>
              <a:gd name="T25" fmla="*/ 2147483646 h 159"/>
              <a:gd name="T26" fmla="*/ 2147483646 w 146"/>
              <a:gd name="T27" fmla="*/ 2147483646 h 159"/>
              <a:gd name="T28" fmla="*/ 2147483646 w 146"/>
              <a:gd name="T29" fmla="*/ 2147483646 h 159"/>
              <a:gd name="T30" fmla="*/ 2147483646 w 146"/>
              <a:gd name="T31" fmla="*/ 2147483646 h 159"/>
              <a:gd name="T32" fmla="*/ 2147483646 w 146"/>
              <a:gd name="T33" fmla="*/ 2147483646 h 159"/>
              <a:gd name="T34" fmla="*/ 2147483646 w 146"/>
              <a:gd name="T35" fmla="*/ 2147483646 h 159"/>
              <a:gd name="T36" fmla="*/ 2147483646 w 146"/>
              <a:gd name="T37" fmla="*/ 2147483646 h 159"/>
              <a:gd name="T38" fmla="*/ 2147483646 w 146"/>
              <a:gd name="T39" fmla="*/ 2147483646 h 159"/>
              <a:gd name="T40" fmla="*/ 2147483646 w 146"/>
              <a:gd name="T41" fmla="*/ 2147483646 h 159"/>
              <a:gd name="T42" fmla="*/ 2147483646 w 146"/>
              <a:gd name="T43" fmla="*/ 2147483646 h 159"/>
              <a:gd name="T44" fmla="*/ 2147483646 w 146"/>
              <a:gd name="T45" fmla="*/ 2147483646 h 159"/>
              <a:gd name="T46" fmla="*/ 2147483646 w 146"/>
              <a:gd name="T47" fmla="*/ 2147483646 h 159"/>
              <a:gd name="T48" fmla="*/ 2147483646 w 146"/>
              <a:gd name="T49" fmla="*/ 2147483646 h 159"/>
              <a:gd name="T50" fmla="*/ 2147483646 w 146"/>
              <a:gd name="T51" fmla="*/ 2147483646 h 159"/>
              <a:gd name="T52" fmla="*/ 2147483646 w 146"/>
              <a:gd name="T53" fmla="*/ 2147483646 h 159"/>
              <a:gd name="T54" fmla="*/ 2147483646 w 146"/>
              <a:gd name="T55" fmla="*/ 2147483646 h 159"/>
              <a:gd name="T56" fmla="*/ 2147483646 w 146"/>
              <a:gd name="T57" fmla="*/ 0 h 159"/>
              <a:gd name="T58" fmla="*/ 2147483646 w 146"/>
              <a:gd name="T59" fmla="*/ 0 h 159"/>
              <a:gd name="T60" fmla="*/ 2147483646 w 146"/>
              <a:gd name="T61" fmla="*/ 2147483646 h 159"/>
              <a:gd name="T62" fmla="*/ 2147483646 w 146"/>
              <a:gd name="T63" fmla="*/ 2147483646 h 159"/>
              <a:gd name="T64" fmla="*/ 2147483646 w 146"/>
              <a:gd name="T65" fmla="*/ 2147483646 h 159"/>
              <a:gd name="T66" fmla="*/ 2147483646 w 146"/>
              <a:gd name="T67" fmla="*/ 2147483646 h 159"/>
              <a:gd name="T68" fmla="*/ 2147483646 w 146"/>
              <a:gd name="T69" fmla="*/ 2147483646 h 159"/>
              <a:gd name="T70" fmla="*/ 2147483646 w 146"/>
              <a:gd name="T71" fmla="*/ 2147483646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6"/>
              <a:gd name="T109" fmla="*/ 0 h 159"/>
              <a:gd name="T110" fmla="*/ 146 w 146"/>
              <a:gd name="T111" fmla="*/ 159 h 1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6" h="159">
                <a:moveTo>
                  <a:pt x="38" y="52"/>
                </a:moveTo>
                <a:lnTo>
                  <a:pt x="27" y="65"/>
                </a:lnTo>
                <a:lnTo>
                  <a:pt x="17" y="81"/>
                </a:lnTo>
                <a:lnTo>
                  <a:pt x="10" y="96"/>
                </a:lnTo>
                <a:lnTo>
                  <a:pt x="3" y="113"/>
                </a:lnTo>
                <a:lnTo>
                  <a:pt x="0" y="127"/>
                </a:lnTo>
                <a:lnTo>
                  <a:pt x="1" y="140"/>
                </a:lnTo>
                <a:lnTo>
                  <a:pt x="6" y="151"/>
                </a:lnTo>
                <a:lnTo>
                  <a:pt x="12" y="155"/>
                </a:lnTo>
                <a:lnTo>
                  <a:pt x="19" y="158"/>
                </a:lnTo>
                <a:lnTo>
                  <a:pt x="24" y="159"/>
                </a:lnTo>
                <a:lnTo>
                  <a:pt x="31" y="159"/>
                </a:lnTo>
                <a:lnTo>
                  <a:pt x="40" y="156"/>
                </a:lnTo>
                <a:lnTo>
                  <a:pt x="47" y="149"/>
                </a:lnTo>
                <a:lnTo>
                  <a:pt x="54" y="138"/>
                </a:lnTo>
                <a:lnTo>
                  <a:pt x="67" y="113"/>
                </a:lnTo>
                <a:lnTo>
                  <a:pt x="75" y="100"/>
                </a:lnTo>
                <a:lnTo>
                  <a:pt x="86" y="87"/>
                </a:lnTo>
                <a:lnTo>
                  <a:pt x="111" y="66"/>
                </a:lnTo>
                <a:lnTo>
                  <a:pt x="132" y="52"/>
                </a:lnTo>
                <a:lnTo>
                  <a:pt x="139" y="45"/>
                </a:lnTo>
                <a:lnTo>
                  <a:pt x="145" y="38"/>
                </a:lnTo>
                <a:lnTo>
                  <a:pt x="146" y="28"/>
                </a:lnTo>
                <a:lnTo>
                  <a:pt x="146" y="23"/>
                </a:lnTo>
                <a:lnTo>
                  <a:pt x="145" y="17"/>
                </a:lnTo>
                <a:lnTo>
                  <a:pt x="141" y="10"/>
                </a:lnTo>
                <a:lnTo>
                  <a:pt x="138" y="4"/>
                </a:lnTo>
                <a:lnTo>
                  <a:pt x="132" y="1"/>
                </a:lnTo>
                <a:lnTo>
                  <a:pt x="127" y="0"/>
                </a:lnTo>
                <a:lnTo>
                  <a:pt x="120" y="0"/>
                </a:lnTo>
                <a:lnTo>
                  <a:pt x="113" y="1"/>
                </a:lnTo>
                <a:lnTo>
                  <a:pt x="97" y="7"/>
                </a:lnTo>
                <a:lnTo>
                  <a:pt x="82" y="15"/>
                </a:lnTo>
                <a:lnTo>
                  <a:pt x="65" y="27"/>
                </a:lnTo>
                <a:lnTo>
                  <a:pt x="51" y="39"/>
                </a:lnTo>
                <a:lnTo>
                  <a:pt x="38" y="52"/>
                </a:lnTo>
                <a:close/>
              </a:path>
            </a:pathLst>
          </a:custGeom>
          <a:solidFill>
            <a:srgbClr val="BB6253"/>
          </a:solidFill>
          <a:ln w="9525">
            <a:noFill/>
            <a:round/>
            <a:headEnd/>
            <a:tailEnd/>
          </a:ln>
        </p:spPr>
        <p:txBody>
          <a:bodyPr/>
          <a:lstStyle/>
          <a:p>
            <a:endParaRPr lang="el-GR"/>
          </a:p>
        </p:txBody>
      </p:sp>
      <p:sp>
        <p:nvSpPr>
          <p:cNvPr id="17425" name="Freeform 17"/>
          <p:cNvSpPr>
            <a:spLocks/>
          </p:cNvSpPr>
          <p:nvPr/>
        </p:nvSpPr>
        <p:spPr bwMode="auto">
          <a:xfrm>
            <a:off x="3665538" y="4910138"/>
            <a:ext cx="434975" cy="255587"/>
          </a:xfrm>
          <a:custGeom>
            <a:avLst/>
            <a:gdLst>
              <a:gd name="T0" fmla="*/ 2147483646 w 274"/>
              <a:gd name="T1" fmla="*/ 2147483646 h 161"/>
              <a:gd name="T2" fmla="*/ 2147483646 w 274"/>
              <a:gd name="T3" fmla="*/ 2147483646 h 161"/>
              <a:gd name="T4" fmla="*/ 2147483646 w 274"/>
              <a:gd name="T5" fmla="*/ 2147483646 h 161"/>
              <a:gd name="T6" fmla="*/ 2147483646 w 274"/>
              <a:gd name="T7" fmla="*/ 2147483646 h 161"/>
              <a:gd name="T8" fmla="*/ 2147483646 w 274"/>
              <a:gd name="T9" fmla="*/ 2147483646 h 161"/>
              <a:gd name="T10" fmla="*/ 2147483646 w 274"/>
              <a:gd name="T11" fmla="*/ 2147483646 h 161"/>
              <a:gd name="T12" fmla="*/ 2147483646 w 274"/>
              <a:gd name="T13" fmla="*/ 2147483646 h 161"/>
              <a:gd name="T14" fmla="*/ 0 60000 65536"/>
              <a:gd name="T15" fmla="*/ 0 60000 65536"/>
              <a:gd name="T16" fmla="*/ 0 60000 65536"/>
              <a:gd name="T17" fmla="*/ 0 60000 65536"/>
              <a:gd name="T18" fmla="*/ 0 60000 65536"/>
              <a:gd name="T19" fmla="*/ 0 60000 65536"/>
              <a:gd name="T20" fmla="*/ 0 60000 65536"/>
              <a:gd name="T21" fmla="*/ 0 w 274"/>
              <a:gd name="T22" fmla="*/ 0 h 161"/>
              <a:gd name="T23" fmla="*/ 274 w 274"/>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161">
                <a:moveTo>
                  <a:pt x="63" y="2"/>
                </a:moveTo>
                <a:cubicBezTo>
                  <a:pt x="90" y="0"/>
                  <a:pt x="133" y="28"/>
                  <a:pt x="167" y="52"/>
                </a:cubicBezTo>
                <a:cubicBezTo>
                  <a:pt x="201" y="76"/>
                  <a:pt x="274" y="135"/>
                  <a:pt x="269" y="148"/>
                </a:cubicBezTo>
                <a:cubicBezTo>
                  <a:pt x="264" y="161"/>
                  <a:pt x="176" y="139"/>
                  <a:pt x="139" y="132"/>
                </a:cubicBezTo>
                <a:cubicBezTo>
                  <a:pt x="102" y="125"/>
                  <a:pt x="70" y="117"/>
                  <a:pt x="47" y="106"/>
                </a:cubicBezTo>
                <a:cubicBezTo>
                  <a:pt x="24" y="95"/>
                  <a:pt x="0" y="83"/>
                  <a:pt x="3" y="66"/>
                </a:cubicBezTo>
                <a:cubicBezTo>
                  <a:pt x="6" y="49"/>
                  <a:pt x="36" y="4"/>
                  <a:pt x="63" y="2"/>
                </a:cubicBezTo>
                <a:close/>
              </a:path>
            </a:pathLst>
          </a:custGeom>
          <a:solidFill>
            <a:schemeClr val="bg1"/>
          </a:solidFill>
          <a:ln w="12700">
            <a:noFill/>
            <a:round/>
            <a:headEnd type="none" w="sm" len="sm"/>
            <a:tailEnd type="none" w="sm" len="sm"/>
          </a:ln>
        </p:spPr>
        <p:txBody>
          <a:bodyPr wrap="none" anchor="ctr"/>
          <a:lstStyle/>
          <a:p>
            <a:endParaRPr lang="el-GR"/>
          </a:p>
        </p:txBody>
      </p:sp>
      <p:sp>
        <p:nvSpPr>
          <p:cNvPr id="17426" name="Freeform 18"/>
          <p:cNvSpPr>
            <a:spLocks/>
          </p:cNvSpPr>
          <p:nvPr/>
        </p:nvSpPr>
        <p:spPr bwMode="auto">
          <a:xfrm>
            <a:off x="4359275" y="4929188"/>
            <a:ext cx="292100" cy="153987"/>
          </a:xfrm>
          <a:custGeom>
            <a:avLst/>
            <a:gdLst>
              <a:gd name="T0" fmla="*/ 2147483646 w 184"/>
              <a:gd name="T1" fmla="*/ 2147483646 h 97"/>
              <a:gd name="T2" fmla="*/ 0 w 184"/>
              <a:gd name="T3" fmla="*/ 2147483646 h 97"/>
              <a:gd name="T4" fmla="*/ 2147483646 w 184"/>
              <a:gd name="T5" fmla="*/ 2147483646 h 97"/>
              <a:gd name="T6" fmla="*/ 2147483646 w 184"/>
              <a:gd name="T7" fmla="*/ 2147483646 h 97"/>
              <a:gd name="T8" fmla="*/ 2147483646 w 184"/>
              <a:gd name="T9" fmla="*/ 2147483646 h 97"/>
              <a:gd name="T10" fmla="*/ 0 60000 65536"/>
              <a:gd name="T11" fmla="*/ 0 60000 65536"/>
              <a:gd name="T12" fmla="*/ 0 60000 65536"/>
              <a:gd name="T13" fmla="*/ 0 60000 65536"/>
              <a:gd name="T14" fmla="*/ 0 60000 65536"/>
              <a:gd name="T15" fmla="*/ 0 w 184"/>
              <a:gd name="T16" fmla="*/ 0 h 97"/>
              <a:gd name="T17" fmla="*/ 184 w 184"/>
              <a:gd name="T18" fmla="*/ 97 h 97"/>
            </a:gdLst>
            <a:ahLst/>
            <a:cxnLst>
              <a:cxn ang="T10">
                <a:pos x="T0" y="T1"/>
              </a:cxn>
              <a:cxn ang="T11">
                <a:pos x="T2" y="T3"/>
              </a:cxn>
              <a:cxn ang="T12">
                <a:pos x="T4" y="T5"/>
              </a:cxn>
              <a:cxn ang="T13">
                <a:pos x="T6" y="T7"/>
              </a:cxn>
              <a:cxn ang="T14">
                <a:pos x="T8" y="T9"/>
              </a:cxn>
            </a:cxnLst>
            <a:rect l="T15" t="T16" r="T17" b="T18"/>
            <a:pathLst>
              <a:path w="184" h="97">
                <a:moveTo>
                  <a:pt x="76" y="8"/>
                </a:moveTo>
                <a:cubicBezTo>
                  <a:pt x="45" y="13"/>
                  <a:pt x="0" y="30"/>
                  <a:pt x="0" y="44"/>
                </a:cubicBezTo>
                <a:cubicBezTo>
                  <a:pt x="0" y="58"/>
                  <a:pt x="45" y="97"/>
                  <a:pt x="76" y="92"/>
                </a:cubicBezTo>
                <a:cubicBezTo>
                  <a:pt x="107" y="87"/>
                  <a:pt x="184" y="28"/>
                  <a:pt x="184" y="14"/>
                </a:cubicBezTo>
                <a:cubicBezTo>
                  <a:pt x="184" y="0"/>
                  <a:pt x="107" y="3"/>
                  <a:pt x="76" y="8"/>
                </a:cubicBezTo>
                <a:close/>
              </a:path>
            </a:pathLst>
          </a:custGeom>
          <a:solidFill>
            <a:schemeClr val="bg1"/>
          </a:solidFill>
          <a:ln w="12700">
            <a:noFill/>
            <a:round/>
            <a:headEnd type="none" w="sm" len="sm"/>
            <a:tailEnd type="none" w="sm" len="sm"/>
          </a:ln>
        </p:spPr>
        <p:txBody>
          <a:bodyPr wrap="none" anchor="ctr"/>
          <a:lstStyle/>
          <a:p>
            <a:endParaRPr lang="el-GR"/>
          </a:p>
        </p:txBody>
      </p:sp>
      <p:pic>
        <p:nvPicPr>
          <p:cNvPr id="17427" name="Picture 19"/>
          <p:cNvPicPr>
            <a:picLocks noChangeAspect="1" noChangeArrowheads="1"/>
          </p:cNvPicPr>
          <p:nvPr/>
        </p:nvPicPr>
        <p:blipFill>
          <a:blip r:embed="rId5" cstate="print"/>
          <a:srcRect/>
          <a:stretch>
            <a:fillRect/>
          </a:stretch>
        </p:blipFill>
        <p:spPr bwMode="auto">
          <a:xfrm>
            <a:off x="3106738" y="3513138"/>
            <a:ext cx="1333500" cy="709612"/>
          </a:xfrm>
          <a:prstGeom prst="rect">
            <a:avLst/>
          </a:prstGeom>
          <a:noFill/>
          <a:ln w="9525">
            <a:noFill/>
            <a:miter lim="800000"/>
            <a:headEnd/>
            <a:tailEnd/>
          </a:ln>
        </p:spPr>
      </p:pic>
      <p:pic>
        <p:nvPicPr>
          <p:cNvPr id="17428" name="Picture 20"/>
          <p:cNvPicPr>
            <a:picLocks noChangeAspect="1" noChangeArrowheads="1"/>
          </p:cNvPicPr>
          <p:nvPr/>
        </p:nvPicPr>
        <p:blipFill>
          <a:blip r:embed="rId6" cstate="print"/>
          <a:srcRect/>
          <a:stretch>
            <a:fillRect/>
          </a:stretch>
        </p:blipFill>
        <p:spPr bwMode="auto">
          <a:xfrm>
            <a:off x="3106738" y="3513138"/>
            <a:ext cx="1333500" cy="709612"/>
          </a:xfrm>
          <a:prstGeom prst="rect">
            <a:avLst/>
          </a:prstGeom>
          <a:noFill/>
          <a:ln w="9525">
            <a:noFill/>
            <a:miter lim="800000"/>
            <a:headEnd/>
            <a:tailEnd/>
          </a:ln>
        </p:spPr>
      </p:pic>
      <p:pic>
        <p:nvPicPr>
          <p:cNvPr id="17429" name="Picture 21"/>
          <p:cNvPicPr preferRelativeResize="0">
            <a:picLocks noChangeArrowheads="1"/>
          </p:cNvPicPr>
          <p:nvPr/>
        </p:nvPicPr>
        <p:blipFill>
          <a:blip r:embed="rId7" cstate="print"/>
          <a:srcRect/>
          <a:stretch>
            <a:fillRect/>
          </a:stretch>
        </p:blipFill>
        <p:spPr bwMode="auto">
          <a:xfrm>
            <a:off x="3484563" y="1631950"/>
            <a:ext cx="2843212" cy="1433513"/>
          </a:xfrm>
          <a:prstGeom prst="rect">
            <a:avLst/>
          </a:prstGeom>
          <a:noFill/>
          <a:ln w="12700">
            <a:noFill/>
            <a:miter lim="800000"/>
            <a:headEnd/>
            <a:tailEnd/>
          </a:ln>
        </p:spPr>
      </p:pic>
      <p:sp>
        <p:nvSpPr>
          <p:cNvPr id="17430" name="Freeform 22"/>
          <p:cNvSpPr>
            <a:spLocks/>
          </p:cNvSpPr>
          <p:nvPr/>
        </p:nvSpPr>
        <p:spPr bwMode="auto">
          <a:xfrm rot="63308">
            <a:off x="5519738" y="5243513"/>
            <a:ext cx="88900" cy="9525"/>
          </a:xfrm>
          <a:custGeom>
            <a:avLst/>
            <a:gdLst>
              <a:gd name="T0" fmla="*/ 0 w 63"/>
              <a:gd name="T1" fmla="*/ 0 h 6"/>
              <a:gd name="T2" fmla="*/ 2147483646 w 63"/>
              <a:gd name="T3" fmla="*/ 0 h 6"/>
              <a:gd name="T4" fmla="*/ 2147483646 w 63"/>
              <a:gd name="T5" fmla="*/ 2147483646 h 6"/>
              <a:gd name="T6" fmla="*/ 2147483646 w 63"/>
              <a:gd name="T7" fmla="*/ 2147483646 h 6"/>
              <a:gd name="T8" fmla="*/ 2147483646 w 63"/>
              <a:gd name="T9" fmla="*/ 2147483646 h 6"/>
              <a:gd name="T10" fmla="*/ 2147483646 w 63"/>
              <a:gd name="T11" fmla="*/ 2147483646 h 6"/>
              <a:gd name="T12" fmla="*/ 2147483646 w 63"/>
              <a:gd name="T13" fmla="*/ 2147483646 h 6"/>
              <a:gd name="T14" fmla="*/ 2147483646 w 63"/>
              <a:gd name="T15" fmla="*/ 2147483646 h 6"/>
              <a:gd name="T16" fmla="*/ 2147483646 w 63"/>
              <a:gd name="T17" fmla="*/ 2147483646 h 6"/>
              <a:gd name="T18" fmla="*/ 0 w 63"/>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
              <a:gd name="T31" fmla="*/ 0 h 6"/>
              <a:gd name="T32" fmla="*/ 63 w 6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 h="6">
                <a:moveTo>
                  <a:pt x="0" y="0"/>
                </a:moveTo>
                <a:lnTo>
                  <a:pt x="63" y="0"/>
                </a:lnTo>
                <a:lnTo>
                  <a:pt x="55" y="2"/>
                </a:lnTo>
                <a:lnTo>
                  <a:pt x="46" y="4"/>
                </a:lnTo>
                <a:lnTo>
                  <a:pt x="36" y="6"/>
                </a:lnTo>
                <a:lnTo>
                  <a:pt x="29" y="6"/>
                </a:lnTo>
                <a:lnTo>
                  <a:pt x="21" y="6"/>
                </a:lnTo>
                <a:lnTo>
                  <a:pt x="13" y="4"/>
                </a:lnTo>
                <a:lnTo>
                  <a:pt x="6" y="2"/>
                </a:lnTo>
                <a:lnTo>
                  <a:pt x="0" y="0"/>
                </a:lnTo>
                <a:close/>
              </a:path>
            </a:pathLst>
          </a:custGeom>
          <a:solidFill>
            <a:srgbClr val="000000"/>
          </a:solidFill>
          <a:ln w="9525">
            <a:noFill/>
            <a:round/>
            <a:headEnd/>
            <a:tailEnd/>
          </a:ln>
        </p:spPr>
        <p:txBody>
          <a:bodyPr wrap="none"/>
          <a:lstStyle/>
          <a:p>
            <a:endParaRPr lang="el-GR"/>
          </a:p>
        </p:txBody>
      </p:sp>
      <p:sp>
        <p:nvSpPr>
          <p:cNvPr id="17431" name="Freeform 23"/>
          <p:cNvSpPr>
            <a:spLocks/>
          </p:cNvSpPr>
          <p:nvPr/>
        </p:nvSpPr>
        <p:spPr bwMode="auto">
          <a:xfrm rot="63308">
            <a:off x="5508625" y="5232400"/>
            <a:ext cx="117475" cy="20638"/>
          </a:xfrm>
          <a:custGeom>
            <a:avLst/>
            <a:gdLst>
              <a:gd name="T0" fmla="*/ 0 w 84"/>
              <a:gd name="T1" fmla="*/ 0 h 13"/>
              <a:gd name="T2" fmla="*/ 2147483646 w 84"/>
              <a:gd name="T3" fmla="*/ 0 h 13"/>
              <a:gd name="T4" fmla="*/ 2147483646 w 84"/>
              <a:gd name="T5" fmla="*/ 2147483646 h 13"/>
              <a:gd name="T6" fmla="*/ 2147483646 w 84"/>
              <a:gd name="T7" fmla="*/ 2147483646 h 13"/>
              <a:gd name="T8" fmla="*/ 2147483646 w 84"/>
              <a:gd name="T9" fmla="*/ 2147483646 h 13"/>
              <a:gd name="T10" fmla="*/ 2147483646 w 84"/>
              <a:gd name="T11" fmla="*/ 2147483646 h 13"/>
              <a:gd name="T12" fmla="*/ 2147483646 w 84"/>
              <a:gd name="T13" fmla="*/ 2147483646 h 13"/>
              <a:gd name="T14" fmla="*/ 2147483646 w 84"/>
              <a:gd name="T15" fmla="*/ 2147483646 h 13"/>
              <a:gd name="T16" fmla="*/ 2147483646 w 84"/>
              <a:gd name="T17" fmla="*/ 2147483646 h 13"/>
              <a:gd name="T18" fmla="*/ 0 w 84"/>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13"/>
              <a:gd name="T32" fmla="*/ 84 w 84"/>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13">
                <a:moveTo>
                  <a:pt x="0" y="0"/>
                </a:moveTo>
                <a:lnTo>
                  <a:pt x="84" y="0"/>
                </a:lnTo>
                <a:lnTo>
                  <a:pt x="73" y="5"/>
                </a:lnTo>
                <a:lnTo>
                  <a:pt x="60" y="11"/>
                </a:lnTo>
                <a:lnTo>
                  <a:pt x="48" y="13"/>
                </a:lnTo>
                <a:lnTo>
                  <a:pt x="37" y="13"/>
                </a:lnTo>
                <a:lnTo>
                  <a:pt x="25" y="13"/>
                </a:lnTo>
                <a:lnTo>
                  <a:pt x="14" y="9"/>
                </a:lnTo>
                <a:lnTo>
                  <a:pt x="6" y="5"/>
                </a:lnTo>
                <a:lnTo>
                  <a:pt x="0" y="0"/>
                </a:lnTo>
                <a:close/>
              </a:path>
            </a:pathLst>
          </a:custGeom>
          <a:solidFill>
            <a:srgbClr val="000000"/>
          </a:solidFill>
          <a:ln w="9525">
            <a:noFill/>
            <a:round/>
            <a:headEnd/>
            <a:tailEnd/>
          </a:ln>
        </p:spPr>
        <p:txBody>
          <a:bodyPr wrap="none"/>
          <a:lstStyle/>
          <a:p>
            <a:endParaRPr lang="el-GR"/>
          </a:p>
        </p:txBody>
      </p:sp>
      <p:sp>
        <p:nvSpPr>
          <p:cNvPr id="17432" name="Freeform 24"/>
          <p:cNvSpPr>
            <a:spLocks/>
          </p:cNvSpPr>
          <p:nvPr/>
        </p:nvSpPr>
        <p:spPr bwMode="auto">
          <a:xfrm rot="63308">
            <a:off x="5503863" y="5219700"/>
            <a:ext cx="136525" cy="23813"/>
          </a:xfrm>
          <a:custGeom>
            <a:avLst/>
            <a:gdLst>
              <a:gd name="T0" fmla="*/ 2147483646 w 97"/>
              <a:gd name="T1" fmla="*/ 2147483646 h 15"/>
              <a:gd name="T2" fmla="*/ 2147483646 w 97"/>
              <a:gd name="T3" fmla="*/ 2147483646 h 15"/>
              <a:gd name="T4" fmla="*/ 2147483646 w 97"/>
              <a:gd name="T5" fmla="*/ 2147483646 h 15"/>
              <a:gd name="T6" fmla="*/ 2147483646 w 97"/>
              <a:gd name="T7" fmla="*/ 2147483646 h 15"/>
              <a:gd name="T8" fmla="*/ 2147483646 w 97"/>
              <a:gd name="T9" fmla="*/ 2147483646 h 15"/>
              <a:gd name="T10" fmla="*/ 2147483646 w 97"/>
              <a:gd name="T11" fmla="*/ 2147483646 h 15"/>
              <a:gd name="T12" fmla="*/ 2147483646 w 97"/>
              <a:gd name="T13" fmla="*/ 2147483646 h 15"/>
              <a:gd name="T14" fmla="*/ 2147483646 w 97"/>
              <a:gd name="T15" fmla="*/ 2147483646 h 15"/>
              <a:gd name="T16" fmla="*/ 2147483646 w 97"/>
              <a:gd name="T17" fmla="*/ 2147483646 h 15"/>
              <a:gd name="T18" fmla="*/ 0 w 97"/>
              <a:gd name="T19" fmla="*/ 0 h 15"/>
              <a:gd name="T20" fmla="*/ 2147483646 w 97"/>
              <a:gd name="T21" fmla="*/ 0 h 15"/>
              <a:gd name="T22" fmla="*/ 2147483646 w 97"/>
              <a:gd name="T23" fmla="*/ 2147483646 h 15"/>
              <a:gd name="T24" fmla="*/ 2147483646 w 97"/>
              <a:gd name="T25" fmla="*/ 2147483646 h 15"/>
              <a:gd name="T26" fmla="*/ 2147483646 w 97"/>
              <a:gd name="T27" fmla="*/ 2147483646 h 15"/>
              <a:gd name="T28" fmla="*/ 2147483646 w 97"/>
              <a:gd name="T29" fmla="*/ 2147483646 h 15"/>
              <a:gd name="T30" fmla="*/ 2147483646 w 97"/>
              <a:gd name="T31" fmla="*/ 2147483646 h 15"/>
              <a:gd name="T32" fmla="*/ 2147483646 w 97"/>
              <a:gd name="T33" fmla="*/ 2147483646 h 15"/>
              <a:gd name="T34" fmla="*/ 2147483646 w 97"/>
              <a:gd name="T35" fmla="*/ 2147483646 h 15"/>
              <a:gd name="T36" fmla="*/ 2147483646 w 97"/>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15"/>
              <a:gd name="T59" fmla="*/ 97 w 97"/>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15">
                <a:moveTo>
                  <a:pt x="74" y="15"/>
                </a:moveTo>
                <a:lnTo>
                  <a:pt x="11" y="15"/>
                </a:lnTo>
                <a:lnTo>
                  <a:pt x="9" y="13"/>
                </a:lnTo>
                <a:lnTo>
                  <a:pt x="7" y="12"/>
                </a:lnTo>
                <a:lnTo>
                  <a:pt x="5" y="10"/>
                </a:lnTo>
                <a:lnTo>
                  <a:pt x="3" y="8"/>
                </a:lnTo>
                <a:lnTo>
                  <a:pt x="2" y="6"/>
                </a:lnTo>
                <a:lnTo>
                  <a:pt x="2" y="2"/>
                </a:lnTo>
                <a:lnTo>
                  <a:pt x="0" y="0"/>
                </a:lnTo>
                <a:lnTo>
                  <a:pt x="97" y="0"/>
                </a:lnTo>
                <a:lnTo>
                  <a:pt x="93" y="2"/>
                </a:lnTo>
                <a:lnTo>
                  <a:pt x="91" y="6"/>
                </a:lnTo>
                <a:lnTo>
                  <a:pt x="89" y="8"/>
                </a:lnTo>
                <a:lnTo>
                  <a:pt x="86" y="8"/>
                </a:lnTo>
                <a:lnTo>
                  <a:pt x="84" y="10"/>
                </a:lnTo>
                <a:lnTo>
                  <a:pt x="80" y="12"/>
                </a:lnTo>
                <a:lnTo>
                  <a:pt x="78" y="13"/>
                </a:lnTo>
                <a:lnTo>
                  <a:pt x="74" y="15"/>
                </a:lnTo>
                <a:close/>
              </a:path>
            </a:pathLst>
          </a:custGeom>
          <a:solidFill>
            <a:srgbClr val="030003"/>
          </a:solidFill>
          <a:ln w="9525">
            <a:noFill/>
            <a:round/>
            <a:headEnd/>
            <a:tailEnd/>
          </a:ln>
        </p:spPr>
        <p:txBody>
          <a:bodyPr wrap="none"/>
          <a:lstStyle/>
          <a:p>
            <a:endParaRPr lang="el-GR"/>
          </a:p>
        </p:txBody>
      </p:sp>
      <p:sp>
        <p:nvSpPr>
          <p:cNvPr id="17433" name="Freeform 25"/>
          <p:cNvSpPr>
            <a:spLocks/>
          </p:cNvSpPr>
          <p:nvPr/>
        </p:nvSpPr>
        <p:spPr bwMode="auto">
          <a:xfrm rot="63308">
            <a:off x="5503863" y="5210175"/>
            <a:ext cx="144462" cy="22225"/>
          </a:xfrm>
          <a:custGeom>
            <a:avLst/>
            <a:gdLst>
              <a:gd name="T0" fmla="*/ 2147483646 w 103"/>
              <a:gd name="T1" fmla="*/ 2147483646 h 14"/>
              <a:gd name="T2" fmla="*/ 2147483646 w 103"/>
              <a:gd name="T3" fmla="*/ 2147483646 h 14"/>
              <a:gd name="T4" fmla="*/ 2147483646 w 103"/>
              <a:gd name="T5" fmla="*/ 2147483646 h 14"/>
              <a:gd name="T6" fmla="*/ 2147483646 w 103"/>
              <a:gd name="T7" fmla="*/ 2147483646 h 14"/>
              <a:gd name="T8" fmla="*/ 2147483646 w 103"/>
              <a:gd name="T9" fmla="*/ 2147483646 h 14"/>
              <a:gd name="T10" fmla="*/ 0 w 103"/>
              <a:gd name="T11" fmla="*/ 2147483646 h 14"/>
              <a:gd name="T12" fmla="*/ 0 w 103"/>
              <a:gd name="T13" fmla="*/ 2147483646 h 14"/>
              <a:gd name="T14" fmla="*/ 0 w 103"/>
              <a:gd name="T15" fmla="*/ 2147483646 h 14"/>
              <a:gd name="T16" fmla="*/ 0 w 103"/>
              <a:gd name="T17" fmla="*/ 2147483646 h 14"/>
              <a:gd name="T18" fmla="*/ 0 w 103"/>
              <a:gd name="T19" fmla="*/ 0 h 14"/>
              <a:gd name="T20" fmla="*/ 2147483646 w 103"/>
              <a:gd name="T21" fmla="*/ 0 h 14"/>
              <a:gd name="T22" fmla="*/ 2147483646 w 103"/>
              <a:gd name="T23" fmla="*/ 2147483646 h 14"/>
              <a:gd name="T24" fmla="*/ 2147483646 w 103"/>
              <a:gd name="T25" fmla="*/ 2147483646 h 14"/>
              <a:gd name="T26" fmla="*/ 2147483646 w 103"/>
              <a:gd name="T27" fmla="*/ 2147483646 h 14"/>
              <a:gd name="T28" fmla="*/ 2147483646 w 103"/>
              <a:gd name="T29" fmla="*/ 2147483646 h 14"/>
              <a:gd name="T30" fmla="*/ 2147483646 w 103"/>
              <a:gd name="T31" fmla="*/ 2147483646 h 14"/>
              <a:gd name="T32" fmla="*/ 2147483646 w 103"/>
              <a:gd name="T33" fmla="*/ 2147483646 h 14"/>
              <a:gd name="T34" fmla="*/ 2147483646 w 103"/>
              <a:gd name="T35" fmla="*/ 2147483646 h 14"/>
              <a:gd name="T36" fmla="*/ 2147483646 w 103"/>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14"/>
              <a:gd name="T59" fmla="*/ 103 w 103"/>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14">
                <a:moveTo>
                  <a:pt x="87" y="14"/>
                </a:moveTo>
                <a:lnTo>
                  <a:pt x="3" y="14"/>
                </a:lnTo>
                <a:lnTo>
                  <a:pt x="2" y="12"/>
                </a:lnTo>
                <a:lnTo>
                  <a:pt x="2" y="10"/>
                </a:lnTo>
                <a:lnTo>
                  <a:pt x="0" y="8"/>
                </a:lnTo>
                <a:lnTo>
                  <a:pt x="0" y="6"/>
                </a:lnTo>
                <a:lnTo>
                  <a:pt x="0" y="4"/>
                </a:lnTo>
                <a:lnTo>
                  <a:pt x="0" y="2"/>
                </a:lnTo>
                <a:lnTo>
                  <a:pt x="0" y="0"/>
                </a:lnTo>
                <a:lnTo>
                  <a:pt x="103" y="0"/>
                </a:lnTo>
                <a:lnTo>
                  <a:pt x="101" y="2"/>
                </a:lnTo>
                <a:lnTo>
                  <a:pt x="99" y="4"/>
                </a:lnTo>
                <a:lnTo>
                  <a:pt x="97" y="6"/>
                </a:lnTo>
                <a:lnTo>
                  <a:pt x="95" y="8"/>
                </a:lnTo>
                <a:lnTo>
                  <a:pt x="93" y="10"/>
                </a:lnTo>
                <a:lnTo>
                  <a:pt x="91" y="10"/>
                </a:lnTo>
                <a:lnTo>
                  <a:pt x="89" y="12"/>
                </a:lnTo>
                <a:lnTo>
                  <a:pt x="87" y="14"/>
                </a:lnTo>
                <a:close/>
              </a:path>
            </a:pathLst>
          </a:custGeom>
          <a:solidFill>
            <a:srgbClr val="030000"/>
          </a:solidFill>
          <a:ln w="9525">
            <a:noFill/>
            <a:round/>
            <a:headEnd/>
            <a:tailEnd/>
          </a:ln>
        </p:spPr>
        <p:txBody>
          <a:bodyPr wrap="none"/>
          <a:lstStyle/>
          <a:p>
            <a:endParaRPr lang="el-GR"/>
          </a:p>
        </p:txBody>
      </p:sp>
      <p:sp>
        <p:nvSpPr>
          <p:cNvPr id="17434" name="Freeform 26"/>
          <p:cNvSpPr>
            <a:spLocks/>
          </p:cNvSpPr>
          <p:nvPr/>
        </p:nvSpPr>
        <p:spPr bwMode="auto">
          <a:xfrm rot="63308">
            <a:off x="5503863" y="5199063"/>
            <a:ext cx="152400" cy="20637"/>
          </a:xfrm>
          <a:custGeom>
            <a:avLst/>
            <a:gdLst>
              <a:gd name="T0" fmla="*/ 2147483646 w 108"/>
              <a:gd name="T1" fmla="*/ 2147483646 h 13"/>
              <a:gd name="T2" fmla="*/ 0 w 108"/>
              <a:gd name="T3" fmla="*/ 2147483646 h 13"/>
              <a:gd name="T4" fmla="*/ 0 w 108"/>
              <a:gd name="T5" fmla="*/ 2147483646 h 13"/>
              <a:gd name="T6" fmla="*/ 0 w 108"/>
              <a:gd name="T7" fmla="*/ 2147483646 h 13"/>
              <a:gd name="T8" fmla="*/ 0 w 108"/>
              <a:gd name="T9" fmla="*/ 2147483646 h 13"/>
              <a:gd name="T10" fmla="*/ 0 w 108"/>
              <a:gd name="T11" fmla="*/ 2147483646 h 13"/>
              <a:gd name="T12" fmla="*/ 0 w 108"/>
              <a:gd name="T13" fmla="*/ 2147483646 h 13"/>
              <a:gd name="T14" fmla="*/ 0 w 108"/>
              <a:gd name="T15" fmla="*/ 2147483646 h 13"/>
              <a:gd name="T16" fmla="*/ 0 w 108"/>
              <a:gd name="T17" fmla="*/ 2147483646 h 13"/>
              <a:gd name="T18" fmla="*/ 0 w 108"/>
              <a:gd name="T19" fmla="*/ 2147483646 h 13"/>
              <a:gd name="T20" fmla="*/ 0 w 108"/>
              <a:gd name="T21" fmla="*/ 2147483646 h 13"/>
              <a:gd name="T22" fmla="*/ 0 w 108"/>
              <a:gd name="T23" fmla="*/ 2147483646 h 13"/>
              <a:gd name="T24" fmla="*/ 0 w 108"/>
              <a:gd name="T25" fmla="*/ 2147483646 h 13"/>
              <a:gd name="T26" fmla="*/ 0 w 108"/>
              <a:gd name="T27" fmla="*/ 2147483646 h 13"/>
              <a:gd name="T28" fmla="*/ 0 w 108"/>
              <a:gd name="T29" fmla="*/ 2147483646 h 13"/>
              <a:gd name="T30" fmla="*/ 0 w 108"/>
              <a:gd name="T31" fmla="*/ 2147483646 h 13"/>
              <a:gd name="T32" fmla="*/ 0 w 108"/>
              <a:gd name="T33" fmla="*/ 0 h 13"/>
              <a:gd name="T34" fmla="*/ 0 w 108"/>
              <a:gd name="T35" fmla="*/ 0 h 13"/>
              <a:gd name="T36" fmla="*/ 2147483646 w 108"/>
              <a:gd name="T37" fmla="*/ 0 h 13"/>
              <a:gd name="T38" fmla="*/ 2147483646 w 108"/>
              <a:gd name="T39" fmla="*/ 2147483646 h 13"/>
              <a:gd name="T40" fmla="*/ 2147483646 w 108"/>
              <a:gd name="T41" fmla="*/ 2147483646 h 13"/>
              <a:gd name="T42" fmla="*/ 2147483646 w 108"/>
              <a:gd name="T43" fmla="*/ 2147483646 h 13"/>
              <a:gd name="T44" fmla="*/ 2147483646 w 108"/>
              <a:gd name="T45" fmla="*/ 2147483646 h 13"/>
              <a:gd name="T46" fmla="*/ 2147483646 w 108"/>
              <a:gd name="T47" fmla="*/ 2147483646 h 13"/>
              <a:gd name="T48" fmla="*/ 2147483646 w 108"/>
              <a:gd name="T49" fmla="*/ 2147483646 h 13"/>
              <a:gd name="T50" fmla="*/ 2147483646 w 108"/>
              <a:gd name="T51" fmla="*/ 2147483646 h 13"/>
              <a:gd name="T52" fmla="*/ 2147483646 w 108"/>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8"/>
              <a:gd name="T82" fmla="*/ 0 h 13"/>
              <a:gd name="T83" fmla="*/ 108 w 108"/>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8" h="13">
                <a:moveTo>
                  <a:pt x="97" y="13"/>
                </a:moveTo>
                <a:lnTo>
                  <a:pt x="0" y="13"/>
                </a:lnTo>
                <a:lnTo>
                  <a:pt x="0" y="11"/>
                </a:lnTo>
                <a:lnTo>
                  <a:pt x="0" y="9"/>
                </a:lnTo>
                <a:lnTo>
                  <a:pt x="0" y="7"/>
                </a:lnTo>
                <a:lnTo>
                  <a:pt x="0" y="5"/>
                </a:lnTo>
                <a:lnTo>
                  <a:pt x="0" y="4"/>
                </a:lnTo>
                <a:lnTo>
                  <a:pt x="0" y="2"/>
                </a:lnTo>
                <a:lnTo>
                  <a:pt x="0" y="0"/>
                </a:lnTo>
                <a:lnTo>
                  <a:pt x="108" y="0"/>
                </a:lnTo>
                <a:lnTo>
                  <a:pt x="107" y="2"/>
                </a:lnTo>
                <a:lnTo>
                  <a:pt x="105" y="4"/>
                </a:lnTo>
                <a:lnTo>
                  <a:pt x="105" y="5"/>
                </a:lnTo>
                <a:lnTo>
                  <a:pt x="103" y="7"/>
                </a:lnTo>
                <a:lnTo>
                  <a:pt x="101" y="9"/>
                </a:lnTo>
                <a:lnTo>
                  <a:pt x="99" y="11"/>
                </a:lnTo>
                <a:lnTo>
                  <a:pt x="97" y="13"/>
                </a:lnTo>
                <a:close/>
              </a:path>
            </a:pathLst>
          </a:custGeom>
          <a:solidFill>
            <a:srgbClr val="030000"/>
          </a:solidFill>
          <a:ln w="9525">
            <a:noFill/>
            <a:round/>
            <a:headEnd/>
            <a:tailEnd/>
          </a:ln>
        </p:spPr>
        <p:txBody>
          <a:bodyPr wrap="none"/>
          <a:lstStyle/>
          <a:p>
            <a:endParaRPr lang="el-GR"/>
          </a:p>
        </p:txBody>
      </p:sp>
      <p:sp>
        <p:nvSpPr>
          <p:cNvPr id="17435" name="Freeform 27"/>
          <p:cNvSpPr>
            <a:spLocks/>
          </p:cNvSpPr>
          <p:nvPr/>
        </p:nvSpPr>
        <p:spPr bwMode="auto">
          <a:xfrm rot="63308">
            <a:off x="5503863" y="5186363"/>
            <a:ext cx="155575" cy="23812"/>
          </a:xfrm>
          <a:custGeom>
            <a:avLst/>
            <a:gdLst>
              <a:gd name="T0" fmla="*/ 2147483646 w 110"/>
              <a:gd name="T1" fmla="*/ 2147483646 h 15"/>
              <a:gd name="T2" fmla="*/ 0 w 110"/>
              <a:gd name="T3" fmla="*/ 2147483646 h 15"/>
              <a:gd name="T4" fmla="*/ 0 w 110"/>
              <a:gd name="T5" fmla="*/ 2147483646 h 15"/>
              <a:gd name="T6" fmla="*/ 0 w 110"/>
              <a:gd name="T7" fmla="*/ 2147483646 h 15"/>
              <a:gd name="T8" fmla="*/ 0 w 110"/>
              <a:gd name="T9" fmla="*/ 2147483646 h 15"/>
              <a:gd name="T10" fmla="*/ 0 w 110"/>
              <a:gd name="T11" fmla="*/ 2147483646 h 15"/>
              <a:gd name="T12" fmla="*/ 0 w 110"/>
              <a:gd name="T13" fmla="*/ 2147483646 h 15"/>
              <a:gd name="T14" fmla="*/ 0 w 110"/>
              <a:gd name="T15" fmla="*/ 2147483646 h 15"/>
              <a:gd name="T16" fmla="*/ 0 w 110"/>
              <a:gd name="T17" fmla="*/ 2147483646 h 15"/>
              <a:gd name="T18" fmla="*/ 0 w 110"/>
              <a:gd name="T19" fmla="*/ 2147483646 h 15"/>
              <a:gd name="T20" fmla="*/ 0 w 110"/>
              <a:gd name="T21" fmla="*/ 2147483646 h 15"/>
              <a:gd name="T22" fmla="*/ 0 w 110"/>
              <a:gd name="T23" fmla="*/ 2147483646 h 15"/>
              <a:gd name="T24" fmla="*/ 0 w 110"/>
              <a:gd name="T25" fmla="*/ 2147483646 h 15"/>
              <a:gd name="T26" fmla="*/ 0 w 110"/>
              <a:gd name="T27" fmla="*/ 2147483646 h 15"/>
              <a:gd name="T28" fmla="*/ 2147483646 w 110"/>
              <a:gd name="T29" fmla="*/ 2147483646 h 15"/>
              <a:gd name="T30" fmla="*/ 2147483646 w 110"/>
              <a:gd name="T31" fmla="*/ 2147483646 h 15"/>
              <a:gd name="T32" fmla="*/ 2147483646 w 110"/>
              <a:gd name="T33" fmla="*/ 2147483646 h 15"/>
              <a:gd name="T34" fmla="*/ 2147483646 w 110"/>
              <a:gd name="T35" fmla="*/ 0 h 15"/>
              <a:gd name="T36" fmla="*/ 2147483646 w 110"/>
              <a:gd name="T37" fmla="*/ 0 h 15"/>
              <a:gd name="T38" fmla="*/ 2147483646 w 110"/>
              <a:gd name="T39" fmla="*/ 2147483646 h 15"/>
              <a:gd name="T40" fmla="*/ 2147483646 w 110"/>
              <a:gd name="T41" fmla="*/ 2147483646 h 15"/>
              <a:gd name="T42" fmla="*/ 2147483646 w 110"/>
              <a:gd name="T43" fmla="*/ 2147483646 h 15"/>
              <a:gd name="T44" fmla="*/ 2147483646 w 110"/>
              <a:gd name="T45" fmla="*/ 2147483646 h 15"/>
              <a:gd name="T46" fmla="*/ 2147483646 w 110"/>
              <a:gd name="T47" fmla="*/ 2147483646 h 15"/>
              <a:gd name="T48" fmla="*/ 2147483646 w 110"/>
              <a:gd name="T49" fmla="*/ 2147483646 h 15"/>
              <a:gd name="T50" fmla="*/ 2147483646 w 110"/>
              <a:gd name="T51" fmla="*/ 2147483646 h 15"/>
              <a:gd name="T52" fmla="*/ 2147483646 w 110"/>
              <a:gd name="T53" fmla="*/ 2147483646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0"/>
              <a:gd name="T82" fmla="*/ 0 h 15"/>
              <a:gd name="T83" fmla="*/ 110 w 110"/>
              <a:gd name="T84" fmla="*/ 15 h 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0" h="15">
                <a:moveTo>
                  <a:pt x="103" y="15"/>
                </a:moveTo>
                <a:lnTo>
                  <a:pt x="0" y="15"/>
                </a:lnTo>
                <a:lnTo>
                  <a:pt x="0" y="13"/>
                </a:lnTo>
                <a:lnTo>
                  <a:pt x="0" y="12"/>
                </a:lnTo>
                <a:lnTo>
                  <a:pt x="0" y="10"/>
                </a:lnTo>
                <a:lnTo>
                  <a:pt x="0" y="8"/>
                </a:lnTo>
                <a:lnTo>
                  <a:pt x="2" y="6"/>
                </a:lnTo>
                <a:lnTo>
                  <a:pt x="2" y="4"/>
                </a:lnTo>
                <a:lnTo>
                  <a:pt x="2" y="2"/>
                </a:lnTo>
                <a:lnTo>
                  <a:pt x="2" y="0"/>
                </a:lnTo>
                <a:lnTo>
                  <a:pt x="110" y="0"/>
                </a:lnTo>
                <a:lnTo>
                  <a:pt x="110" y="2"/>
                </a:lnTo>
                <a:lnTo>
                  <a:pt x="110" y="4"/>
                </a:lnTo>
                <a:lnTo>
                  <a:pt x="108" y="6"/>
                </a:lnTo>
                <a:lnTo>
                  <a:pt x="107" y="8"/>
                </a:lnTo>
                <a:lnTo>
                  <a:pt x="107" y="10"/>
                </a:lnTo>
                <a:lnTo>
                  <a:pt x="105" y="12"/>
                </a:lnTo>
                <a:lnTo>
                  <a:pt x="105" y="13"/>
                </a:lnTo>
                <a:lnTo>
                  <a:pt x="103" y="15"/>
                </a:lnTo>
                <a:close/>
              </a:path>
            </a:pathLst>
          </a:custGeom>
          <a:solidFill>
            <a:srgbClr val="050002"/>
          </a:solidFill>
          <a:ln w="9525">
            <a:noFill/>
            <a:round/>
            <a:headEnd/>
            <a:tailEnd/>
          </a:ln>
        </p:spPr>
        <p:txBody>
          <a:bodyPr wrap="none"/>
          <a:lstStyle/>
          <a:p>
            <a:endParaRPr lang="el-GR"/>
          </a:p>
        </p:txBody>
      </p:sp>
      <p:sp>
        <p:nvSpPr>
          <p:cNvPr id="17436" name="Freeform 28"/>
          <p:cNvSpPr>
            <a:spLocks noEditPoints="1"/>
          </p:cNvSpPr>
          <p:nvPr/>
        </p:nvSpPr>
        <p:spPr bwMode="auto">
          <a:xfrm rot="63308" flipV="1">
            <a:off x="4037013" y="5072063"/>
            <a:ext cx="1624012" cy="92075"/>
          </a:xfrm>
          <a:custGeom>
            <a:avLst/>
            <a:gdLst>
              <a:gd name="T0" fmla="*/ 2147483646 w 1136"/>
              <a:gd name="T1" fmla="*/ 2147483646 h 13"/>
              <a:gd name="T2" fmla="*/ 2147483646 w 1136"/>
              <a:gd name="T3" fmla="*/ 2147483646 h 13"/>
              <a:gd name="T4" fmla="*/ 2147483646 w 1136"/>
              <a:gd name="T5" fmla="*/ 2147483646 h 13"/>
              <a:gd name="T6" fmla="*/ 2147483646 w 1136"/>
              <a:gd name="T7" fmla="*/ 2147483646 h 13"/>
              <a:gd name="T8" fmla="*/ 2147483646 w 1136"/>
              <a:gd name="T9" fmla="*/ 2147483646 h 13"/>
              <a:gd name="T10" fmla="*/ 2147483646 w 1136"/>
              <a:gd name="T11" fmla="*/ 2147483646 h 13"/>
              <a:gd name="T12" fmla="*/ 2147483646 w 1136"/>
              <a:gd name="T13" fmla="*/ 2147483646 h 13"/>
              <a:gd name="T14" fmla="*/ 2147483646 w 1136"/>
              <a:gd name="T15" fmla="*/ 2147483646 h 13"/>
              <a:gd name="T16" fmla="*/ 2147483646 w 1136"/>
              <a:gd name="T17" fmla="*/ 2147483646 h 13"/>
              <a:gd name="T18" fmla="*/ 2147483646 w 1136"/>
              <a:gd name="T19" fmla="*/ 0 h 13"/>
              <a:gd name="T20" fmla="*/ 2147483646 w 1136"/>
              <a:gd name="T21" fmla="*/ 0 h 13"/>
              <a:gd name="T22" fmla="*/ 2147483646 w 1136"/>
              <a:gd name="T23" fmla="*/ 2147483646 h 13"/>
              <a:gd name="T24" fmla="*/ 2147483646 w 1136"/>
              <a:gd name="T25" fmla="*/ 2147483646 h 13"/>
              <a:gd name="T26" fmla="*/ 2147483646 w 1136"/>
              <a:gd name="T27" fmla="*/ 2147483646 h 13"/>
              <a:gd name="T28" fmla="*/ 2147483646 w 1136"/>
              <a:gd name="T29" fmla="*/ 2147483646 h 13"/>
              <a:gd name="T30" fmla="*/ 2147483646 w 1136"/>
              <a:gd name="T31" fmla="*/ 2147483646 h 13"/>
              <a:gd name="T32" fmla="*/ 2147483646 w 1136"/>
              <a:gd name="T33" fmla="*/ 2147483646 h 13"/>
              <a:gd name="T34" fmla="*/ 2147483646 w 1136"/>
              <a:gd name="T35" fmla="*/ 2147483646 h 13"/>
              <a:gd name="T36" fmla="*/ 2147483646 w 1136"/>
              <a:gd name="T37" fmla="*/ 2147483646 h 13"/>
              <a:gd name="T38" fmla="*/ 0 w 1136"/>
              <a:gd name="T39" fmla="*/ 0 h 13"/>
              <a:gd name="T40" fmla="*/ 2147483646 w 1136"/>
              <a:gd name="T41" fmla="*/ 0 h 13"/>
              <a:gd name="T42" fmla="*/ 2147483646 w 1136"/>
              <a:gd name="T43" fmla="*/ 2147483646 h 13"/>
              <a:gd name="T44" fmla="*/ 2147483646 w 1136"/>
              <a:gd name="T45" fmla="*/ 2147483646 h 13"/>
              <a:gd name="T46" fmla="*/ 2147483646 w 1136"/>
              <a:gd name="T47" fmla="*/ 2147483646 h 13"/>
              <a:gd name="T48" fmla="*/ 2147483646 w 1136"/>
              <a:gd name="T49" fmla="*/ 2147483646 h 13"/>
              <a:gd name="T50" fmla="*/ 2147483646 w 1136"/>
              <a:gd name="T51" fmla="*/ 2147483646 h 13"/>
              <a:gd name="T52" fmla="*/ 2147483646 w 1136"/>
              <a:gd name="T53" fmla="*/ 2147483646 h 13"/>
              <a:gd name="T54" fmla="*/ 2147483646 w 1136"/>
              <a:gd name="T55" fmla="*/ 2147483646 h 13"/>
              <a:gd name="T56" fmla="*/ 2147483646 w 1136"/>
              <a:gd name="T57" fmla="*/ 2147483646 h 13"/>
              <a:gd name="T58" fmla="*/ 2147483646 w 1136"/>
              <a:gd name="T59" fmla="*/ 2147483646 h 13"/>
              <a:gd name="T60" fmla="*/ 2147483646 w 1136"/>
              <a:gd name="T61" fmla="*/ 2147483646 h 13"/>
              <a:gd name="T62" fmla="*/ 2147483646 w 1136"/>
              <a:gd name="T63" fmla="*/ 2147483646 h 13"/>
              <a:gd name="T64" fmla="*/ 2147483646 w 1136"/>
              <a:gd name="T65" fmla="*/ 2147483646 h 13"/>
              <a:gd name="T66" fmla="*/ 2147483646 w 1136"/>
              <a:gd name="T67" fmla="*/ 2147483646 h 13"/>
              <a:gd name="T68" fmla="*/ 2147483646 w 1136"/>
              <a:gd name="T69" fmla="*/ 2147483646 h 13"/>
              <a:gd name="T70" fmla="*/ 2147483646 w 1136"/>
              <a:gd name="T71" fmla="*/ 2147483646 h 13"/>
              <a:gd name="T72" fmla="*/ 0 w 1136"/>
              <a:gd name="T73" fmla="*/ 0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36"/>
              <a:gd name="T112" fmla="*/ 0 h 13"/>
              <a:gd name="T113" fmla="*/ 1136 w 1136"/>
              <a:gd name="T114" fmla="*/ 13 h 1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36" h="13">
                <a:moveTo>
                  <a:pt x="1130" y="13"/>
                </a:moveTo>
                <a:lnTo>
                  <a:pt x="1022" y="13"/>
                </a:lnTo>
                <a:lnTo>
                  <a:pt x="1022" y="11"/>
                </a:lnTo>
                <a:lnTo>
                  <a:pt x="1022" y="9"/>
                </a:lnTo>
                <a:lnTo>
                  <a:pt x="1022" y="7"/>
                </a:lnTo>
                <a:lnTo>
                  <a:pt x="1022" y="5"/>
                </a:lnTo>
                <a:lnTo>
                  <a:pt x="1022" y="4"/>
                </a:lnTo>
                <a:lnTo>
                  <a:pt x="1023" y="2"/>
                </a:lnTo>
                <a:lnTo>
                  <a:pt x="1023" y="0"/>
                </a:lnTo>
                <a:lnTo>
                  <a:pt x="1136" y="0"/>
                </a:lnTo>
                <a:lnTo>
                  <a:pt x="1136" y="2"/>
                </a:lnTo>
                <a:lnTo>
                  <a:pt x="1134" y="4"/>
                </a:lnTo>
                <a:lnTo>
                  <a:pt x="1134" y="5"/>
                </a:lnTo>
                <a:lnTo>
                  <a:pt x="1134" y="7"/>
                </a:lnTo>
                <a:lnTo>
                  <a:pt x="1134" y="9"/>
                </a:lnTo>
                <a:lnTo>
                  <a:pt x="1132" y="11"/>
                </a:lnTo>
                <a:lnTo>
                  <a:pt x="1132" y="13"/>
                </a:lnTo>
                <a:lnTo>
                  <a:pt x="1130" y="13"/>
                </a:lnTo>
                <a:close/>
                <a:moveTo>
                  <a:pt x="0" y="0"/>
                </a:moveTo>
                <a:lnTo>
                  <a:pt x="237" y="0"/>
                </a:lnTo>
                <a:lnTo>
                  <a:pt x="229" y="2"/>
                </a:lnTo>
                <a:lnTo>
                  <a:pt x="222" y="4"/>
                </a:lnTo>
                <a:lnTo>
                  <a:pt x="214" y="4"/>
                </a:lnTo>
                <a:lnTo>
                  <a:pt x="206" y="5"/>
                </a:lnTo>
                <a:lnTo>
                  <a:pt x="199" y="7"/>
                </a:lnTo>
                <a:lnTo>
                  <a:pt x="191" y="7"/>
                </a:lnTo>
                <a:lnTo>
                  <a:pt x="183" y="9"/>
                </a:lnTo>
                <a:lnTo>
                  <a:pt x="176" y="9"/>
                </a:lnTo>
                <a:lnTo>
                  <a:pt x="153" y="11"/>
                </a:lnTo>
                <a:lnTo>
                  <a:pt x="130" y="13"/>
                </a:lnTo>
                <a:lnTo>
                  <a:pt x="107" y="13"/>
                </a:lnTo>
                <a:lnTo>
                  <a:pt x="84" y="11"/>
                </a:lnTo>
                <a:lnTo>
                  <a:pt x="61" y="9"/>
                </a:lnTo>
                <a:lnTo>
                  <a:pt x="40" y="7"/>
                </a:lnTo>
                <a:lnTo>
                  <a:pt x="19" y="4"/>
                </a:lnTo>
                <a:lnTo>
                  <a:pt x="0" y="0"/>
                </a:lnTo>
                <a:close/>
              </a:path>
            </a:pathLst>
          </a:custGeom>
          <a:solidFill>
            <a:schemeClr val="bg1"/>
          </a:solidFill>
          <a:ln w="9525">
            <a:noFill/>
            <a:round/>
            <a:headEnd/>
            <a:tailEnd/>
          </a:ln>
        </p:spPr>
        <p:txBody>
          <a:bodyPr wrap="none"/>
          <a:lstStyle/>
          <a:p>
            <a:endParaRPr lang="el-GR"/>
          </a:p>
        </p:txBody>
      </p:sp>
      <p:sp>
        <p:nvSpPr>
          <p:cNvPr id="17437" name="Freeform 29"/>
          <p:cNvSpPr>
            <a:spLocks noEditPoints="1"/>
          </p:cNvSpPr>
          <p:nvPr/>
        </p:nvSpPr>
        <p:spPr bwMode="auto">
          <a:xfrm rot="63308">
            <a:off x="3994150" y="5129213"/>
            <a:ext cx="1677988" cy="22225"/>
          </a:xfrm>
          <a:custGeom>
            <a:avLst/>
            <a:gdLst>
              <a:gd name="T0" fmla="*/ 2147483646 w 1189"/>
              <a:gd name="T1" fmla="*/ 2147483646 h 14"/>
              <a:gd name="T2" fmla="*/ 2147483646 w 1189"/>
              <a:gd name="T3" fmla="*/ 2147483646 h 14"/>
              <a:gd name="T4" fmla="*/ 2147483646 w 1189"/>
              <a:gd name="T5" fmla="*/ 2147483646 h 14"/>
              <a:gd name="T6" fmla="*/ 2147483646 w 1189"/>
              <a:gd name="T7" fmla="*/ 2147483646 h 14"/>
              <a:gd name="T8" fmla="*/ 2147483646 w 1189"/>
              <a:gd name="T9" fmla="*/ 2147483646 h 14"/>
              <a:gd name="T10" fmla="*/ 2147483646 w 1189"/>
              <a:gd name="T11" fmla="*/ 2147483646 h 14"/>
              <a:gd name="T12" fmla="*/ 2147483646 w 1189"/>
              <a:gd name="T13" fmla="*/ 2147483646 h 14"/>
              <a:gd name="T14" fmla="*/ 2147483646 w 1189"/>
              <a:gd name="T15" fmla="*/ 2147483646 h 14"/>
              <a:gd name="T16" fmla="*/ 2147483646 w 1189"/>
              <a:gd name="T17" fmla="*/ 2147483646 h 14"/>
              <a:gd name="T18" fmla="*/ 2147483646 w 1189"/>
              <a:gd name="T19" fmla="*/ 0 h 14"/>
              <a:gd name="T20" fmla="*/ 2147483646 w 1189"/>
              <a:gd name="T21" fmla="*/ 0 h 14"/>
              <a:gd name="T22" fmla="*/ 2147483646 w 1189"/>
              <a:gd name="T23" fmla="*/ 2147483646 h 14"/>
              <a:gd name="T24" fmla="*/ 2147483646 w 1189"/>
              <a:gd name="T25" fmla="*/ 2147483646 h 14"/>
              <a:gd name="T26" fmla="*/ 2147483646 w 1189"/>
              <a:gd name="T27" fmla="*/ 2147483646 h 14"/>
              <a:gd name="T28" fmla="*/ 2147483646 w 1189"/>
              <a:gd name="T29" fmla="*/ 2147483646 h 14"/>
              <a:gd name="T30" fmla="*/ 2147483646 w 1189"/>
              <a:gd name="T31" fmla="*/ 2147483646 h 14"/>
              <a:gd name="T32" fmla="*/ 2147483646 w 1189"/>
              <a:gd name="T33" fmla="*/ 2147483646 h 14"/>
              <a:gd name="T34" fmla="*/ 2147483646 w 1189"/>
              <a:gd name="T35" fmla="*/ 2147483646 h 14"/>
              <a:gd name="T36" fmla="*/ 2147483646 w 1189"/>
              <a:gd name="T37" fmla="*/ 2147483646 h 14"/>
              <a:gd name="T38" fmla="*/ 2147483646 w 1189"/>
              <a:gd name="T39" fmla="*/ 2147483646 h 14"/>
              <a:gd name="T40" fmla="*/ 2147483646 w 1189"/>
              <a:gd name="T41" fmla="*/ 2147483646 h 14"/>
              <a:gd name="T42" fmla="*/ 2147483646 w 1189"/>
              <a:gd name="T43" fmla="*/ 2147483646 h 14"/>
              <a:gd name="T44" fmla="*/ 2147483646 w 1189"/>
              <a:gd name="T45" fmla="*/ 2147483646 h 14"/>
              <a:gd name="T46" fmla="*/ 2147483646 w 1189"/>
              <a:gd name="T47" fmla="*/ 2147483646 h 14"/>
              <a:gd name="T48" fmla="*/ 2147483646 w 1189"/>
              <a:gd name="T49" fmla="*/ 2147483646 h 14"/>
              <a:gd name="T50" fmla="*/ 2147483646 w 1189"/>
              <a:gd name="T51" fmla="*/ 2147483646 h 14"/>
              <a:gd name="T52" fmla="*/ 2147483646 w 1189"/>
              <a:gd name="T53" fmla="*/ 2147483646 h 14"/>
              <a:gd name="T54" fmla="*/ 2147483646 w 1189"/>
              <a:gd name="T55" fmla="*/ 2147483646 h 14"/>
              <a:gd name="T56" fmla="*/ 2147483646 w 1189"/>
              <a:gd name="T57" fmla="*/ 2147483646 h 14"/>
              <a:gd name="T58" fmla="*/ 2147483646 w 1189"/>
              <a:gd name="T59" fmla="*/ 2147483646 h 14"/>
              <a:gd name="T60" fmla="*/ 2147483646 w 1189"/>
              <a:gd name="T61" fmla="*/ 2147483646 h 14"/>
              <a:gd name="T62" fmla="*/ 2147483646 w 1189"/>
              <a:gd name="T63" fmla="*/ 2147483646 h 14"/>
              <a:gd name="T64" fmla="*/ 2147483646 w 1189"/>
              <a:gd name="T65" fmla="*/ 2147483646 h 14"/>
              <a:gd name="T66" fmla="*/ 2147483646 w 1189"/>
              <a:gd name="T67" fmla="*/ 2147483646 h 14"/>
              <a:gd name="T68" fmla="*/ 2147483646 w 1189"/>
              <a:gd name="T69" fmla="*/ 2147483646 h 14"/>
              <a:gd name="T70" fmla="*/ 2147483646 w 1189"/>
              <a:gd name="T71" fmla="*/ 2147483646 h 14"/>
              <a:gd name="T72" fmla="*/ 0 w 1189"/>
              <a:gd name="T73" fmla="*/ 0 h 14"/>
              <a:gd name="T74" fmla="*/ 2147483646 w 1189"/>
              <a:gd name="T75" fmla="*/ 0 h 14"/>
              <a:gd name="T76" fmla="*/ 2147483646 w 1189"/>
              <a:gd name="T77" fmla="*/ 2147483646 h 14"/>
              <a:gd name="T78" fmla="*/ 2147483646 w 1189"/>
              <a:gd name="T79" fmla="*/ 2147483646 h 14"/>
              <a:gd name="T80" fmla="*/ 2147483646 w 1189"/>
              <a:gd name="T81" fmla="*/ 2147483646 h 14"/>
              <a:gd name="T82" fmla="*/ 2147483646 w 1189"/>
              <a:gd name="T83" fmla="*/ 2147483646 h 14"/>
              <a:gd name="T84" fmla="*/ 2147483646 w 1189"/>
              <a:gd name="T85" fmla="*/ 2147483646 h 14"/>
              <a:gd name="T86" fmla="*/ 2147483646 w 1189"/>
              <a:gd name="T87" fmla="*/ 2147483646 h 14"/>
              <a:gd name="T88" fmla="*/ 2147483646 w 1189"/>
              <a:gd name="T89" fmla="*/ 2147483646 h 14"/>
              <a:gd name="T90" fmla="*/ 2147483646 w 1189"/>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89"/>
              <a:gd name="T139" fmla="*/ 0 h 14"/>
              <a:gd name="T140" fmla="*/ 1189 w 1189"/>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89" h="14">
                <a:moveTo>
                  <a:pt x="1187" y="14"/>
                </a:moveTo>
                <a:lnTo>
                  <a:pt x="1074" y="14"/>
                </a:lnTo>
                <a:lnTo>
                  <a:pt x="1074" y="12"/>
                </a:lnTo>
                <a:lnTo>
                  <a:pt x="1074" y="10"/>
                </a:lnTo>
                <a:lnTo>
                  <a:pt x="1074" y="8"/>
                </a:lnTo>
                <a:lnTo>
                  <a:pt x="1074" y="6"/>
                </a:lnTo>
                <a:lnTo>
                  <a:pt x="1074" y="4"/>
                </a:lnTo>
                <a:lnTo>
                  <a:pt x="1074" y="2"/>
                </a:lnTo>
                <a:lnTo>
                  <a:pt x="1074" y="0"/>
                </a:lnTo>
                <a:lnTo>
                  <a:pt x="1189" y="0"/>
                </a:lnTo>
                <a:lnTo>
                  <a:pt x="1189" y="2"/>
                </a:lnTo>
                <a:lnTo>
                  <a:pt x="1189" y="4"/>
                </a:lnTo>
                <a:lnTo>
                  <a:pt x="1187" y="6"/>
                </a:lnTo>
                <a:lnTo>
                  <a:pt x="1187" y="8"/>
                </a:lnTo>
                <a:lnTo>
                  <a:pt x="1187" y="10"/>
                </a:lnTo>
                <a:lnTo>
                  <a:pt x="1187" y="12"/>
                </a:lnTo>
                <a:lnTo>
                  <a:pt x="1187" y="14"/>
                </a:lnTo>
                <a:close/>
                <a:moveTo>
                  <a:pt x="288" y="14"/>
                </a:moveTo>
                <a:lnTo>
                  <a:pt x="51" y="14"/>
                </a:lnTo>
                <a:lnTo>
                  <a:pt x="44" y="12"/>
                </a:lnTo>
                <a:lnTo>
                  <a:pt x="38" y="12"/>
                </a:lnTo>
                <a:lnTo>
                  <a:pt x="30" y="10"/>
                </a:lnTo>
                <a:lnTo>
                  <a:pt x="24" y="8"/>
                </a:lnTo>
                <a:lnTo>
                  <a:pt x="17" y="6"/>
                </a:lnTo>
                <a:lnTo>
                  <a:pt x="11" y="4"/>
                </a:lnTo>
                <a:lnTo>
                  <a:pt x="5" y="2"/>
                </a:lnTo>
                <a:lnTo>
                  <a:pt x="0" y="0"/>
                </a:lnTo>
                <a:lnTo>
                  <a:pt x="336" y="0"/>
                </a:lnTo>
                <a:lnTo>
                  <a:pt x="330" y="2"/>
                </a:lnTo>
                <a:lnTo>
                  <a:pt x="324" y="4"/>
                </a:lnTo>
                <a:lnTo>
                  <a:pt x="318" y="6"/>
                </a:lnTo>
                <a:lnTo>
                  <a:pt x="313" y="8"/>
                </a:lnTo>
                <a:lnTo>
                  <a:pt x="305" y="10"/>
                </a:lnTo>
                <a:lnTo>
                  <a:pt x="299" y="12"/>
                </a:lnTo>
                <a:lnTo>
                  <a:pt x="294" y="12"/>
                </a:lnTo>
                <a:lnTo>
                  <a:pt x="288" y="14"/>
                </a:lnTo>
                <a:close/>
              </a:path>
            </a:pathLst>
          </a:custGeom>
          <a:solidFill>
            <a:srgbClr val="080000"/>
          </a:solidFill>
          <a:ln w="9525">
            <a:noFill/>
            <a:round/>
            <a:headEnd/>
            <a:tailEnd/>
          </a:ln>
        </p:spPr>
        <p:txBody>
          <a:bodyPr wrap="none"/>
          <a:lstStyle/>
          <a:p>
            <a:endParaRPr lang="el-GR"/>
          </a:p>
        </p:txBody>
      </p:sp>
      <p:sp>
        <p:nvSpPr>
          <p:cNvPr id="17438" name="Freeform 30"/>
          <p:cNvSpPr>
            <a:spLocks noEditPoints="1"/>
          </p:cNvSpPr>
          <p:nvPr/>
        </p:nvSpPr>
        <p:spPr bwMode="auto">
          <a:xfrm rot="63308">
            <a:off x="3967163" y="5116513"/>
            <a:ext cx="1704975" cy="23812"/>
          </a:xfrm>
          <a:custGeom>
            <a:avLst/>
            <a:gdLst>
              <a:gd name="T0" fmla="*/ 2147483646 w 1208"/>
              <a:gd name="T1" fmla="*/ 2147483646 h 15"/>
              <a:gd name="T2" fmla="*/ 2147483646 w 1208"/>
              <a:gd name="T3" fmla="*/ 2147483646 h 15"/>
              <a:gd name="T4" fmla="*/ 2147483646 w 1208"/>
              <a:gd name="T5" fmla="*/ 2147483646 h 15"/>
              <a:gd name="T6" fmla="*/ 2147483646 w 1208"/>
              <a:gd name="T7" fmla="*/ 2147483646 h 15"/>
              <a:gd name="T8" fmla="*/ 2147483646 w 1208"/>
              <a:gd name="T9" fmla="*/ 2147483646 h 15"/>
              <a:gd name="T10" fmla="*/ 2147483646 w 1208"/>
              <a:gd name="T11" fmla="*/ 2147483646 h 15"/>
              <a:gd name="T12" fmla="*/ 2147483646 w 1208"/>
              <a:gd name="T13" fmla="*/ 2147483646 h 15"/>
              <a:gd name="T14" fmla="*/ 2147483646 w 1208"/>
              <a:gd name="T15" fmla="*/ 2147483646 h 15"/>
              <a:gd name="T16" fmla="*/ 2147483646 w 1208"/>
              <a:gd name="T17" fmla="*/ 2147483646 h 15"/>
              <a:gd name="T18" fmla="*/ 2147483646 w 1208"/>
              <a:gd name="T19" fmla="*/ 0 h 15"/>
              <a:gd name="T20" fmla="*/ 2147483646 w 1208"/>
              <a:gd name="T21" fmla="*/ 0 h 15"/>
              <a:gd name="T22" fmla="*/ 2147483646 w 1208"/>
              <a:gd name="T23" fmla="*/ 2147483646 h 15"/>
              <a:gd name="T24" fmla="*/ 2147483646 w 1208"/>
              <a:gd name="T25" fmla="*/ 2147483646 h 15"/>
              <a:gd name="T26" fmla="*/ 2147483646 w 1208"/>
              <a:gd name="T27" fmla="*/ 2147483646 h 15"/>
              <a:gd name="T28" fmla="*/ 2147483646 w 1208"/>
              <a:gd name="T29" fmla="*/ 2147483646 h 15"/>
              <a:gd name="T30" fmla="*/ 2147483646 w 1208"/>
              <a:gd name="T31" fmla="*/ 2147483646 h 15"/>
              <a:gd name="T32" fmla="*/ 2147483646 w 1208"/>
              <a:gd name="T33" fmla="*/ 2147483646 h 15"/>
              <a:gd name="T34" fmla="*/ 2147483646 w 1208"/>
              <a:gd name="T35" fmla="*/ 2147483646 h 15"/>
              <a:gd name="T36" fmla="*/ 2147483646 w 1208"/>
              <a:gd name="T37" fmla="*/ 2147483646 h 15"/>
              <a:gd name="T38" fmla="*/ 2147483646 w 1208"/>
              <a:gd name="T39" fmla="*/ 2147483646 h 15"/>
              <a:gd name="T40" fmla="*/ 2147483646 w 1208"/>
              <a:gd name="T41" fmla="*/ 2147483646 h 15"/>
              <a:gd name="T42" fmla="*/ 2147483646 w 1208"/>
              <a:gd name="T43" fmla="*/ 2147483646 h 15"/>
              <a:gd name="T44" fmla="*/ 2147483646 w 1208"/>
              <a:gd name="T45" fmla="*/ 2147483646 h 15"/>
              <a:gd name="T46" fmla="*/ 2147483646 w 1208"/>
              <a:gd name="T47" fmla="*/ 2147483646 h 15"/>
              <a:gd name="T48" fmla="*/ 2147483646 w 1208"/>
              <a:gd name="T49" fmla="*/ 2147483646 h 15"/>
              <a:gd name="T50" fmla="*/ 2147483646 w 1208"/>
              <a:gd name="T51" fmla="*/ 2147483646 h 15"/>
              <a:gd name="T52" fmla="*/ 2147483646 w 1208"/>
              <a:gd name="T53" fmla="*/ 2147483646 h 15"/>
              <a:gd name="T54" fmla="*/ 2147483646 w 1208"/>
              <a:gd name="T55" fmla="*/ 2147483646 h 15"/>
              <a:gd name="T56" fmla="*/ 0 w 1208"/>
              <a:gd name="T57" fmla="*/ 0 h 15"/>
              <a:gd name="T58" fmla="*/ 2147483646 w 1208"/>
              <a:gd name="T59" fmla="*/ 0 h 15"/>
              <a:gd name="T60" fmla="*/ 2147483646 w 1208"/>
              <a:gd name="T61" fmla="*/ 2147483646 h 15"/>
              <a:gd name="T62" fmla="*/ 2147483646 w 1208"/>
              <a:gd name="T63" fmla="*/ 2147483646 h 15"/>
              <a:gd name="T64" fmla="*/ 2147483646 w 1208"/>
              <a:gd name="T65" fmla="*/ 2147483646 h 15"/>
              <a:gd name="T66" fmla="*/ 2147483646 w 1208"/>
              <a:gd name="T67" fmla="*/ 2147483646 h 15"/>
              <a:gd name="T68" fmla="*/ 2147483646 w 1208"/>
              <a:gd name="T69" fmla="*/ 2147483646 h 15"/>
              <a:gd name="T70" fmla="*/ 2147483646 w 1208"/>
              <a:gd name="T71" fmla="*/ 2147483646 h 15"/>
              <a:gd name="T72" fmla="*/ 2147483646 w 1208"/>
              <a:gd name="T73" fmla="*/ 2147483646 h 15"/>
              <a:gd name="T74" fmla="*/ 2147483646 w 120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08"/>
              <a:gd name="T115" fmla="*/ 0 h 15"/>
              <a:gd name="T116" fmla="*/ 1208 w 120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08" h="15">
                <a:moveTo>
                  <a:pt x="1206" y="15"/>
                </a:moveTo>
                <a:lnTo>
                  <a:pt x="1093" y="15"/>
                </a:lnTo>
                <a:lnTo>
                  <a:pt x="1093" y="13"/>
                </a:lnTo>
                <a:lnTo>
                  <a:pt x="1093" y="11"/>
                </a:lnTo>
                <a:lnTo>
                  <a:pt x="1093" y="9"/>
                </a:lnTo>
                <a:lnTo>
                  <a:pt x="1093" y="7"/>
                </a:lnTo>
                <a:lnTo>
                  <a:pt x="1093" y="5"/>
                </a:lnTo>
                <a:lnTo>
                  <a:pt x="1093" y="4"/>
                </a:lnTo>
                <a:lnTo>
                  <a:pt x="1093" y="2"/>
                </a:lnTo>
                <a:lnTo>
                  <a:pt x="1095" y="0"/>
                </a:lnTo>
                <a:lnTo>
                  <a:pt x="1208" y="0"/>
                </a:lnTo>
                <a:lnTo>
                  <a:pt x="1208" y="2"/>
                </a:lnTo>
                <a:lnTo>
                  <a:pt x="1208" y="4"/>
                </a:lnTo>
                <a:lnTo>
                  <a:pt x="1208" y="5"/>
                </a:lnTo>
                <a:lnTo>
                  <a:pt x="1208" y="7"/>
                </a:lnTo>
                <a:lnTo>
                  <a:pt x="1208" y="9"/>
                </a:lnTo>
                <a:lnTo>
                  <a:pt x="1208" y="11"/>
                </a:lnTo>
                <a:lnTo>
                  <a:pt x="1208" y="13"/>
                </a:lnTo>
                <a:lnTo>
                  <a:pt x="1206" y="15"/>
                </a:lnTo>
                <a:close/>
                <a:moveTo>
                  <a:pt x="334" y="15"/>
                </a:moveTo>
                <a:lnTo>
                  <a:pt x="42" y="15"/>
                </a:lnTo>
                <a:lnTo>
                  <a:pt x="36" y="13"/>
                </a:lnTo>
                <a:lnTo>
                  <a:pt x="30" y="11"/>
                </a:lnTo>
                <a:lnTo>
                  <a:pt x="24" y="9"/>
                </a:lnTo>
                <a:lnTo>
                  <a:pt x="19" y="7"/>
                </a:lnTo>
                <a:lnTo>
                  <a:pt x="13" y="5"/>
                </a:lnTo>
                <a:lnTo>
                  <a:pt x="9" y="4"/>
                </a:lnTo>
                <a:lnTo>
                  <a:pt x="3" y="2"/>
                </a:lnTo>
                <a:lnTo>
                  <a:pt x="0" y="0"/>
                </a:lnTo>
                <a:lnTo>
                  <a:pt x="372" y="0"/>
                </a:lnTo>
                <a:lnTo>
                  <a:pt x="366" y="2"/>
                </a:lnTo>
                <a:lnTo>
                  <a:pt x="362" y="4"/>
                </a:lnTo>
                <a:lnTo>
                  <a:pt x="357" y="5"/>
                </a:lnTo>
                <a:lnTo>
                  <a:pt x="353" y="7"/>
                </a:lnTo>
                <a:lnTo>
                  <a:pt x="347" y="9"/>
                </a:lnTo>
                <a:lnTo>
                  <a:pt x="343" y="11"/>
                </a:lnTo>
                <a:lnTo>
                  <a:pt x="337" y="13"/>
                </a:lnTo>
                <a:lnTo>
                  <a:pt x="334" y="15"/>
                </a:lnTo>
                <a:close/>
              </a:path>
            </a:pathLst>
          </a:custGeom>
          <a:solidFill>
            <a:srgbClr val="0A0202"/>
          </a:solidFill>
          <a:ln w="9525">
            <a:noFill/>
            <a:round/>
            <a:headEnd/>
            <a:tailEnd/>
          </a:ln>
        </p:spPr>
        <p:txBody>
          <a:bodyPr wrap="none"/>
          <a:lstStyle/>
          <a:p>
            <a:endParaRPr lang="el-GR"/>
          </a:p>
        </p:txBody>
      </p:sp>
      <p:sp>
        <p:nvSpPr>
          <p:cNvPr id="17439" name="Freeform 31"/>
          <p:cNvSpPr>
            <a:spLocks noEditPoints="1"/>
          </p:cNvSpPr>
          <p:nvPr/>
        </p:nvSpPr>
        <p:spPr bwMode="auto">
          <a:xfrm rot="63308">
            <a:off x="3941763" y="5106988"/>
            <a:ext cx="1731962" cy="20637"/>
          </a:xfrm>
          <a:custGeom>
            <a:avLst/>
            <a:gdLst>
              <a:gd name="T0" fmla="*/ 2147483646 w 1228"/>
              <a:gd name="T1" fmla="*/ 2147483646 h 13"/>
              <a:gd name="T2" fmla="*/ 2147483646 w 1228"/>
              <a:gd name="T3" fmla="*/ 2147483646 h 13"/>
              <a:gd name="T4" fmla="*/ 2147483646 w 1228"/>
              <a:gd name="T5" fmla="*/ 2147483646 h 13"/>
              <a:gd name="T6" fmla="*/ 2147483646 w 1228"/>
              <a:gd name="T7" fmla="*/ 2147483646 h 13"/>
              <a:gd name="T8" fmla="*/ 2147483646 w 1228"/>
              <a:gd name="T9" fmla="*/ 2147483646 h 13"/>
              <a:gd name="T10" fmla="*/ 2147483646 w 1228"/>
              <a:gd name="T11" fmla="*/ 2147483646 h 13"/>
              <a:gd name="T12" fmla="*/ 2147483646 w 1228"/>
              <a:gd name="T13" fmla="*/ 2147483646 h 13"/>
              <a:gd name="T14" fmla="*/ 2147483646 w 1228"/>
              <a:gd name="T15" fmla="*/ 2147483646 h 13"/>
              <a:gd name="T16" fmla="*/ 2147483646 w 1228"/>
              <a:gd name="T17" fmla="*/ 2147483646 h 13"/>
              <a:gd name="T18" fmla="*/ 2147483646 w 1228"/>
              <a:gd name="T19" fmla="*/ 0 h 13"/>
              <a:gd name="T20" fmla="*/ 2147483646 w 1228"/>
              <a:gd name="T21" fmla="*/ 0 h 13"/>
              <a:gd name="T22" fmla="*/ 2147483646 w 1228"/>
              <a:gd name="T23" fmla="*/ 2147483646 h 13"/>
              <a:gd name="T24" fmla="*/ 2147483646 w 1228"/>
              <a:gd name="T25" fmla="*/ 2147483646 h 13"/>
              <a:gd name="T26" fmla="*/ 2147483646 w 1228"/>
              <a:gd name="T27" fmla="*/ 2147483646 h 13"/>
              <a:gd name="T28" fmla="*/ 2147483646 w 1228"/>
              <a:gd name="T29" fmla="*/ 2147483646 h 13"/>
              <a:gd name="T30" fmla="*/ 2147483646 w 1228"/>
              <a:gd name="T31" fmla="*/ 2147483646 h 13"/>
              <a:gd name="T32" fmla="*/ 2147483646 w 1228"/>
              <a:gd name="T33" fmla="*/ 2147483646 h 13"/>
              <a:gd name="T34" fmla="*/ 2147483646 w 1228"/>
              <a:gd name="T35" fmla="*/ 2147483646 h 13"/>
              <a:gd name="T36" fmla="*/ 2147483646 w 1228"/>
              <a:gd name="T37" fmla="*/ 2147483646 h 13"/>
              <a:gd name="T38" fmla="*/ 2147483646 w 1228"/>
              <a:gd name="T39" fmla="*/ 2147483646 h 13"/>
              <a:gd name="T40" fmla="*/ 2147483646 w 1228"/>
              <a:gd name="T41" fmla="*/ 2147483646 h 13"/>
              <a:gd name="T42" fmla="*/ 2147483646 w 1228"/>
              <a:gd name="T43" fmla="*/ 2147483646 h 13"/>
              <a:gd name="T44" fmla="*/ 2147483646 w 1228"/>
              <a:gd name="T45" fmla="*/ 2147483646 h 13"/>
              <a:gd name="T46" fmla="*/ 2147483646 w 1228"/>
              <a:gd name="T47" fmla="*/ 2147483646 h 13"/>
              <a:gd name="T48" fmla="*/ 2147483646 w 1228"/>
              <a:gd name="T49" fmla="*/ 2147483646 h 13"/>
              <a:gd name="T50" fmla="*/ 2147483646 w 1228"/>
              <a:gd name="T51" fmla="*/ 2147483646 h 13"/>
              <a:gd name="T52" fmla="*/ 2147483646 w 1228"/>
              <a:gd name="T53" fmla="*/ 2147483646 h 13"/>
              <a:gd name="T54" fmla="*/ 2147483646 w 1228"/>
              <a:gd name="T55" fmla="*/ 2147483646 h 13"/>
              <a:gd name="T56" fmla="*/ 0 w 1228"/>
              <a:gd name="T57" fmla="*/ 0 h 13"/>
              <a:gd name="T58" fmla="*/ 2147483646 w 1228"/>
              <a:gd name="T59" fmla="*/ 0 h 13"/>
              <a:gd name="T60" fmla="*/ 2147483646 w 1228"/>
              <a:gd name="T61" fmla="*/ 2147483646 h 13"/>
              <a:gd name="T62" fmla="*/ 2147483646 w 1228"/>
              <a:gd name="T63" fmla="*/ 2147483646 h 13"/>
              <a:gd name="T64" fmla="*/ 2147483646 w 1228"/>
              <a:gd name="T65" fmla="*/ 2147483646 h 13"/>
              <a:gd name="T66" fmla="*/ 2147483646 w 1228"/>
              <a:gd name="T67" fmla="*/ 2147483646 h 13"/>
              <a:gd name="T68" fmla="*/ 2147483646 w 1228"/>
              <a:gd name="T69" fmla="*/ 2147483646 h 13"/>
              <a:gd name="T70" fmla="*/ 2147483646 w 1228"/>
              <a:gd name="T71" fmla="*/ 2147483646 h 13"/>
              <a:gd name="T72" fmla="*/ 2147483646 w 1228"/>
              <a:gd name="T73" fmla="*/ 2147483646 h 13"/>
              <a:gd name="T74" fmla="*/ 2147483646 w 122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28"/>
              <a:gd name="T115" fmla="*/ 0 h 13"/>
              <a:gd name="T116" fmla="*/ 1228 w 122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28" h="13">
                <a:moveTo>
                  <a:pt x="1226" y="13"/>
                </a:moveTo>
                <a:lnTo>
                  <a:pt x="1111" y="13"/>
                </a:lnTo>
                <a:lnTo>
                  <a:pt x="1111" y="11"/>
                </a:lnTo>
                <a:lnTo>
                  <a:pt x="1111" y="10"/>
                </a:lnTo>
                <a:lnTo>
                  <a:pt x="1111" y="8"/>
                </a:lnTo>
                <a:lnTo>
                  <a:pt x="1111" y="6"/>
                </a:lnTo>
                <a:lnTo>
                  <a:pt x="1113" y="6"/>
                </a:lnTo>
                <a:lnTo>
                  <a:pt x="1113" y="4"/>
                </a:lnTo>
                <a:lnTo>
                  <a:pt x="1113" y="2"/>
                </a:lnTo>
                <a:lnTo>
                  <a:pt x="1113" y="0"/>
                </a:lnTo>
                <a:lnTo>
                  <a:pt x="1228" y="0"/>
                </a:lnTo>
                <a:lnTo>
                  <a:pt x="1228" y="2"/>
                </a:lnTo>
                <a:lnTo>
                  <a:pt x="1226" y="4"/>
                </a:lnTo>
                <a:lnTo>
                  <a:pt x="1226" y="6"/>
                </a:lnTo>
                <a:lnTo>
                  <a:pt x="1226" y="8"/>
                </a:lnTo>
                <a:lnTo>
                  <a:pt x="1226" y="10"/>
                </a:lnTo>
                <a:lnTo>
                  <a:pt x="1226" y="11"/>
                </a:lnTo>
                <a:lnTo>
                  <a:pt x="1226" y="13"/>
                </a:lnTo>
                <a:close/>
                <a:moveTo>
                  <a:pt x="373" y="13"/>
                </a:moveTo>
                <a:lnTo>
                  <a:pt x="37" y="13"/>
                </a:lnTo>
                <a:lnTo>
                  <a:pt x="31" y="11"/>
                </a:lnTo>
                <a:lnTo>
                  <a:pt x="27" y="10"/>
                </a:lnTo>
                <a:lnTo>
                  <a:pt x="21" y="8"/>
                </a:lnTo>
                <a:lnTo>
                  <a:pt x="18" y="6"/>
                </a:lnTo>
                <a:lnTo>
                  <a:pt x="14" y="6"/>
                </a:lnTo>
                <a:lnTo>
                  <a:pt x="8" y="4"/>
                </a:lnTo>
                <a:lnTo>
                  <a:pt x="4" y="2"/>
                </a:lnTo>
                <a:lnTo>
                  <a:pt x="0" y="0"/>
                </a:lnTo>
                <a:lnTo>
                  <a:pt x="403" y="0"/>
                </a:lnTo>
                <a:lnTo>
                  <a:pt x="399" y="2"/>
                </a:lnTo>
                <a:lnTo>
                  <a:pt x="396" y="4"/>
                </a:lnTo>
                <a:lnTo>
                  <a:pt x="392" y="6"/>
                </a:lnTo>
                <a:lnTo>
                  <a:pt x="388" y="8"/>
                </a:lnTo>
                <a:lnTo>
                  <a:pt x="384" y="8"/>
                </a:lnTo>
                <a:lnTo>
                  <a:pt x="380" y="10"/>
                </a:lnTo>
                <a:lnTo>
                  <a:pt x="376" y="11"/>
                </a:lnTo>
                <a:lnTo>
                  <a:pt x="373" y="13"/>
                </a:lnTo>
                <a:close/>
              </a:path>
            </a:pathLst>
          </a:custGeom>
          <a:solidFill>
            <a:srgbClr val="0A0002"/>
          </a:solidFill>
          <a:ln w="9525">
            <a:noFill/>
            <a:round/>
            <a:headEnd/>
            <a:tailEnd/>
          </a:ln>
        </p:spPr>
        <p:txBody>
          <a:bodyPr wrap="none"/>
          <a:lstStyle/>
          <a:p>
            <a:endParaRPr lang="el-GR"/>
          </a:p>
        </p:txBody>
      </p:sp>
      <p:sp>
        <p:nvSpPr>
          <p:cNvPr id="17440" name="Freeform 32"/>
          <p:cNvSpPr>
            <a:spLocks noEditPoints="1"/>
          </p:cNvSpPr>
          <p:nvPr/>
        </p:nvSpPr>
        <p:spPr bwMode="auto">
          <a:xfrm rot="63308">
            <a:off x="3922713" y="5094288"/>
            <a:ext cx="1751012" cy="22225"/>
          </a:xfrm>
          <a:custGeom>
            <a:avLst/>
            <a:gdLst>
              <a:gd name="T0" fmla="*/ 2147483646 w 1241"/>
              <a:gd name="T1" fmla="*/ 2147483646 h 14"/>
              <a:gd name="T2" fmla="*/ 2147483646 w 1241"/>
              <a:gd name="T3" fmla="*/ 2147483646 h 14"/>
              <a:gd name="T4" fmla="*/ 2147483646 w 1241"/>
              <a:gd name="T5" fmla="*/ 2147483646 h 14"/>
              <a:gd name="T6" fmla="*/ 2147483646 w 1241"/>
              <a:gd name="T7" fmla="*/ 2147483646 h 14"/>
              <a:gd name="T8" fmla="*/ 2147483646 w 1241"/>
              <a:gd name="T9" fmla="*/ 2147483646 h 14"/>
              <a:gd name="T10" fmla="*/ 2147483646 w 1241"/>
              <a:gd name="T11" fmla="*/ 2147483646 h 14"/>
              <a:gd name="T12" fmla="*/ 2147483646 w 1241"/>
              <a:gd name="T13" fmla="*/ 2147483646 h 14"/>
              <a:gd name="T14" fmla="*/ 2147483646 w 1241"/>
              <a:gd name="T15" fmla="*/ 2147483646 h 14"/>
              <a:gd name="T16" fmla="*/ 2147483646 w 1241"/>
              <a:gd name="T17" fmla="*/ 2147483646 h 14"/>
              <a:gd name="T18" fmla="*/ 2147483646 w 1241"/>
              <a:gd name="T19" fmla="*/ 0 h 14"/>
              <a:gd name="T20" fmla="*/ 2147483646 w 1241"/>
              <a:gd name="T21" fmla="*/ 0 h 14"/>
              <a:gd name="T22" fmla="*/ 2147483646 w 1241"/>
              <a:gd name="T23" fmla="*/ 2147483646 h 14"/>
              <a:gd name="T24" fmla="*/ 2147483646 w 1241"/>
              <a:gd name="T25" fmla="*/ 2147483646 h 14"/>
              <a:gd name="T26" fmla="*/ 2147483646 w 1241"/>
              <a:gd name="T27" fmla="*/ 2147483646 h 14"/>
              <a:gd name="T28" fmla="*/ 2147483646 w 1241"/>
              <a:gd name="T29" fmla="*/ 2147483646 h 14"/>
              <a:gd name="T30" fmla="*/ 2147483646 w 1241"/>
              <a:gd name="T31" fmla="*/ 2147483646 h 14"/>
              <a:gd name="T32" fmla="*/ 2147483646 w 1241"/>
              <a:gd name="T33" fmla="*/ 2147483646 h 14"/>
              <a:gd name="T34" fmla="*/ 2147483646 w 1241"/>
              <a:gd name="T35" fmla="*/ 2147483646 h 14"/>
              <a:gd name="T36" fmla="*/ 2147483646 w 1241"/>
              <a:gd name="T37" fmla="*/ 2147483646 h 14"/>
              <a:gd name="T38" fmla="*/ 2147483646 w 1241"/>
              <a:gd name="T39" fmla="*/ 2147483646 h 14"/>
              <a:gd name="T40" fmla="*/ 2147483646 w 1241"/>
              <a:gd name="T41" fmla="*/ 2147483646 h 14"/>
              <a:gd name="T42" fmla="*/ 2147483646 w 1241"/>
              <a:gd name="T43" fmla="*/ 2147483646 h 14"/>
              <a:gd name="T44" fmla="*/ 2147483646 w 1241"/>
              <a:gd name="T45" fmla="*/ 2147483646 h 14"/>
              <a:gd name="T46" fmla="*/ 2147483646 w 1241"/>
              <a:gd name="T47" fmla="*/ 2147483646 h 14"/>
              <a:gd name="T48" fmla="*/ 2147483646 w 1241"/>
              <a:gd name="T49" fmla="*/ 2147483646 h 14"/>
              <a:gd name="T50" fmla="*/ 2147483646 w 1241"/>
              <a:gd name="T51" fmla="*/ 2147483646 h 14"/>
              <a:gd name="T52" fmla="*/ 2147483646 w 1241"/>
              <a:gd name="T53" fmla="*/ 2147483646 h 14"/>
              <a:gd name="T54" fmla="*/ 2147483646 w 1241"/>
              <a:gd name="T55" fmla="*/ 2147483646 h 14"/>
              <a:gd name="T56" fmla="*/ 0 w 1241"/>
              <a:gd name="T57" fmla="*/ 0 h 14"/>
              <a:gd name="T58" fmla="*/ 2147483646 w 1241"/>
              <a:gd name="T59" fmla="*/ 0 h 14"/>
              <a:gd name="T60" fmla="*/ 2147483646 w 1241"/>
              <a:gd name="T61" fmla="*/ 2147483646 h 14"/>
              <a:gd name="T62" fmla="*/ 2147483646 w 1241"/>
              <a:gd name="T63" fmla="*/ 2147483646 h 14"/>
              <a:gd name="T64" fmla="*/ 2147483646 w 1241"/>
              <a:gd name="T65" fmla="*/ 2147483646 h 14"/>
              <a:gd name="T66" fmla="*/ 2147483646 w 1241"/>
              <a:gd name="T67" fmla="*/ 2147483646 h 14"/>
              <a:gd name="T68" fmla="*/ 2147483646 w 1241"/>
              <a:gd name="T69" fmla="*/ 2147483646 h 14"/>
              <a:gd name="T70" fmla="*/ 2147483646 w 1241"/>
              <a:gd name="T71" fmla="*/ 2147483646 h 14"/>
              <a:gd name="T72" fmla="*/ 2147483646 w 1241"/>
              <a:gd name="T73" fmla="*/ 2147483646 h 14"/>
              <a:gd name="T74" fmla="*/ 2147483646 w 124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41"/>
              <a:gd name="T115" fmla="*/ 0 h 14"/>
              <a:gd name="T116" fmla="*/ 1241 w 124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41" h="14">
                <a:moveTo>
                  <a:pt x="1239" y="14"/>
                </a:moveTo>
                <a:lnTo>
                  <a:pt x="1126" y="14"/>
                </a:lnTo>
                <a:lnTo>
                  <a:pt x="1126" y="12"/>
                </a:lnTo>
                <a:lnTo>
                  <a:pt x="1126" y="10"/>
                </a:lnTo>
                <a:lnTo>
                  <a:pt x="1126" y="8"/>
                </a:lnTo>
                <a:lnTo>
                  <a:pt x="1126" y="6"/>
                </a:lnTo>
                <a:lnTo>
                  <a:pt x="1126" y="4"/>
                </a:lnTo>
                <a:lnTo>
                  <a:pt x="1126" y="2"/>
                </a:lnTo>
                <a:lnTo>
                  <a:pt x="1126" y="0"/>
                </a:lnTo>
                <a:lnTo>
                  <a:pt x="1241" y="0"/>
                </a:lnTo>
                <a:lnTo>
                  <a:pt x="1241" y="2"/>
                </a:lnTo>
                <a:lnTo>
                  <a:pt x="1241" y="4"/>
                </a:lnTo>
                <a:lnTo>
                  <a:pt x="1241" y="6"/>
                </a:lnTo>
                <a:lnTo>
                  <a:pt x="1241" y="8"/>
                </a:lnTo>
                <a:lnTo>
                  <a:pt x="1241" y="10"/>
                </a:lnTo>
                <a:lnTo>
                  <a:pt x="1239" y="12"/>
                </a:lnTo>
                <a:lnTo>
                  <a:pt x="1239" y="14"/>
                </a:lnTo>
                <a:close/>
                <a:moveTo>
                  <a:pt x="403" y="14"/>
                </a:moveTo>
                <a:lnTo>
                  <a:pt x="31" y="14"/>
                </a:lnTo>
                <a:lnTo>
                  <a:pt x="27" y="12"/>
                </a:lnTo>
                <a:lnTo>
                  <a:pt x="21" y="12"/>
                </a:lnTo>
                <a:lnTo>
                  <a:pt x="17" y="10"/>
                </a:lnTo>
                <a:lnTo>
                  <a:pt x="13" y="8"/>
                </a:lnTo>
                <a:lnTo>
                  <a:pt x="10" y="6"/>
                </a:lnTo>
                <a:lnTo>
                  <a:pt x="8" y="4"/>
                </a:lnTo>
                <a:lnTo>
                  <a:pt x="4" y="2"/>
                </a:lnTo>
                <a:lnTo>
                  <a:pt x="0" y="0"/>
                </a:lnTo>
                <a:lnTo>
                  <a:pt x="430" y="0"/>
                </a:lnTo>
                <a:lnTo>
                  <a:pt x="428" y="2"/>
                </a:lnTo>
                <a:lnTo>
                  <a:pt x="424" y="4"/>
                </a:lnTo>
                <a:lnTo>
                  <a:pt x="420" y="6"/>
                </a:lnTo>
                <a:lnTo>
                  <a:pt x="416" y="8"/>
                </a:lnTo>
                <a:lnTo>
                  <a:pt x="412" y="10"/>
                </a:lnTo>
                <a:lnTo>
                  <a:pt x="409" y="12"/>
                </a:lnTo>
                <a:lnTo>
                  <a:pt x="407" y="12"/>
                </a:lnTo>
                <a:lnTo>
                  <a:pt x="403" y="14"/>
                </a:lnTo>
                <a:close/>
              </a:path>
            </a:pathLst>
          </a:custGeom>
          <a:solidFill>
            <a:srgbClr val="0D0303"/>
          </a:solidFill>
          <a:ln w="9525">
            <a:noFill/>
            <a:round/>
            <a:headEnd/>
            <a:tailEnd/>
          </a:ln>
        </p:spPr>
        <p:txBody>
          <a:bodyPr wrap="none"/>
          <a:lstStyle/>
          <a:p>
            <a:endParaRPr lang="el-GR"/>
          </a:p>
        </p:txBody>
      </p:sp>
      <p:sp>
        <p:nvSpPr>
          <p:cNvPr id="17441" name="Freeform 33"/>
          <p:cNvSpPr>
            <a:spLocks noEditPoints="1"/>
          </p:cNvSpPr>
          <p:nvPr/>
        </p:nvSpPr>
        <p:spPr bwMode="auto">
          <a:xfrm rot="63308">
            <a:off x="3908425" y="5083175"/>
            <a:ext cx="1765300" cy="23813"/>
          </a:xfrm>
          <a:custGeom>
            <a:avLst/>
            <a:gdLst>
              <a:gd name="T0" fmla="*/ 2147483646 w 1251"/>
              <a:gd name="T1" fmla="*/ 2147483646 h 15"/>
              <a:gd name="T2" fmla="*/ 2147483646 w 1251"/>
              <a:gd name="T3" fmla="*/ 2147483646 h 15"/>
              <a:gd name="T4" fmla="*/ 2147483646 w 1251"/>
              <a:gd name="T5" fmla="*/ 2147483646 h 15"/>
              <a:gd name="T6" fmla="*/ 2147483646 w 1251"/>
              <a:gd name="T7" fmla="*/ 2147483646 h 15"/>
              <a:gd name="T8" fmla="*/ 2147483646 w 1251"/>
              <a:gd name="T9" fmla="*/ 2147483646 h 15"/>
              <a:gd name="T10" fmla="*/ 2147483646 w 1251"/>
              <a:gd name="T11" fmla="*/ 2147483646 h 15"/>
              <a:gd name="T12" fmla="*/ 2147483646 w 1251"/>
              <a:gd name="T13" fmla="*/ 2147483646 h 15"/>
              <a:gd name="T14" fmla="*/ 2147483646 w 1251"/>
              <a:gd name="T15" fmla="*/ 2147483646 h 15"/>
              <a:gd name="T16" fmla="*/ 2147483646 w 1251"/>
              <a:gd name="T17" fmla="*/ 2147483646 h 15"/>
              <a:gd name="T18" fmla="*/ 2147483646 w 1251"/>
              <a:gd name="T19" fmla="*/ 0 h 15"/>
              <a:gd name="T20" fmla="*/ 2147483646 w 1251"/>
              <a:gd name="T21" fmla="*/ 0 h 15"/>
              <a:gd name="T22" fmla="*/ 2147483646 w 1251"/>
              <a:gd name="T23" fmla="*/ 2147483646 h 15"/>
              <a:gd name="T24" fmla="*/ 2147483646 w 1251"/>
              <a:gd name="T25" fmla="*/ 2147483646 h 15"/>
              <a:gd name="T26" fmla="*/ 2147483646 w 1251"/>
              <a:gd name="T27" fmla="*/ 2147483646 h 15"/>
              <a:gd name="T28" fmla="*/ 2147483646 w 1251"/>
              <a:gd name="T29" fmla="*/ 2147483646 h 15"/>
              <a:gd name="T30" fmla="*/ 2147483646 w 1251"/>
              <a:gd name="T31" fmla="*/ 2147483646 h 15"/>
              <a:gd name="T32" fmla="*/ 2147483646 w 1251"/>
              <a:gd name="T33" fmla="*/ 2147483646 h 15"/>
              <a:gd name="T34" fmla="*/ 2147483646 w 1251"/>
              <a:gd name="T35" fmla="*/ 2147483646 h 15"/>
              <a:gd name="T36" fmla="*/ 2147483646 w 1251"/>
              <a:gd name="T37" fmla="*/ 2147483646 h 15"/>
              <a:gd name="T38" fmla="*/ 2147483646 w 1251"/>
              <a:gd name="T39" fmla="*/ 2147483646 h 15"/>
              <a:gd name="T40" fmla="*/ 2147483646 w 1251"/>
              <a:gd name="T41" fmla="*/ 2147483646 h 15"/>
              <a:gd name="T42" fmla="*/ 2147483646 w 1251"/>
              <a:gd name="T43" fmla="*/ 2147483646 h 15"/>
              <a:gd name="T44" fmla="*/ 2147483646 w 1251"/>
              <a:gd name="T45" fmla="*/ 2147483646 h 15"/>
              <a:gd name="T46" fmla="*/ 2147483646 w 1251"/>
              <a:gd name="T47" fmla="*/ 2147483646 h 15"/>
              <a:gd name="T48" fmla="*/ 2147483646 w 1251"/>
              <a:gd name="T49" fmla="*/ 2147483646 h 15"/>
              <a:gd name="T50" fmla="*/ 2147483646 w 1251"/>
              <a:gd name="T51" fmla="*/ 2147483646 h 15"/>
              <a:gd name="T52" fmla="*/ 2147483646 w 1251"/>
              <a:gd name="T53" fmla="*/ 2147483646 h 15"/>
              <a:gd name="T54" fmla="*/ 2147483646 w 1251"/>
              <a:gd name="T55" fmla="*/ 2147483646 h 15"/>
              <a:gd name="T56" fmla="*/ 2147483646 w 1251"/>
              <a:gd name="T57" fmla="*/ 2147483646 h 15"/>
              <a:gd name="T58" fmla="*/ 2147483646 w 1251"/>
              <a:gd name="T59" fmla="*/ 2147483646 h 15"/>
              <a:gd name="T60" fmla="*/ 2147483646 w 1251"/>
              <a:gd name="T61" fmla="*/ 2147483646 h 15"/>
              <a:gd name="T62" fmla="*/ 2147483646 w 1251"/>
              <a:gd name="T63" fmla="*/ 2147483646 h 15"/>
              <a:gd name="T64" fmla="*/ 2147483646 w 1251"/>
              <a:gd name="T65" fmla="*/ 2147483646 h 15"/>
              <a:gd name="T66" fmla="*/ 2147483646 w 1251"/>
              <a:gd name="T67" fmla="*/ 2147483646 h 15"/>
              <a:gd name="T68" fmla="*/ 2147483646 w 1251"/>
              <a:gd name="T69" fmla="*/ 2147483646 h 15"/>
              <a:gd name="T70" fmla="*/ 0 w 1251"/>
              <a:gd name="T71" fmla="*/ 2147483646 h 15"/>
              <a:gd name="T72" fmla="*/ 0 w 1251"/>
              <a:gd name="T73" fmla="*/ 0 h 15"/>
              <a:gd name="T74" fmla="*/ 2147483646 w 1251"/>
              <a:gd name="T75" fmla="*/ 0 h 15"/>
              <a:gd name="T76" fmla="*/ 2147483646 w 1251"/>
              <a:gd name="T77" fmla="*/ 2147483646 h 15"/>
              <a:gd name="T78" fmla="*/ 2147483646 w 1251"/>
              <a:gd name="T79" fmla="*/ 2147483646 h 15"/>
              <a:gd name="T80" fmla="*/ 2147483646 w 1251"/>
              <a:gd name="T81" fmla="*/ 2147483646 h 15"/>
              <a:gd name="T82" fmla="*/ 2147483646 w 1251"/>
              <a:gd name="T83" fmla="*/ 2147483646 h 15"/>
              <a:gd name="T84" fmla="*/ 2147483646 w 1251"/>
              <a:gd name="T85" fmla="*/ 2147483646 h 15"/>
              <a:gd name="T86" fmla="*/ 2147483646 w 1251"/>
              <a:gd name="T87" fmla="*/ 2147483646 h 15"/>
              <a:gd name="T88" fmla="*/ 2147483646 w 1251"/>
              <a:gd name="T89" fmla="*/ 2147483646 h 15"/>
              <a:gd name="T90" fmla="*/ 2147483646 w 1251"/>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51"/>
              <a:gd name="T139" fmla="*/ 0 h 15"/>
              <a:gd name="T140" fmla="*/ 1251 w 1251"/>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51" h="15">
                <a:moveTo>
                  <a:pt x="1251" y="15"/>
                </a:moveTo>
                <a:lnTo>
                  <a:pt x="1136" y="15"/>
                </a:lnTo>
                <a:lnTo>
                  <a:pt x="1136" y="13"/>
                </a:lnTo>
                <a:lnTo>
                  <a:pt x="1136" y="11"/>
                </a:lnTo>
                <a:lnTo>
                  <a:pt x="1136" y="9"/>
                </a:lnTo>
                <a:lnTo>
                  <a:pt x="1136" y="7"/>
                </a:lnTo>
                <a:lnTo>
                  <a:pt x="1136" y="5"/>
                </a:lnTo>
                <a:lnTo>
                  <a:pt x="1136" y="4"/>
                </a:lnTo>
                <a:lnTo>
                  <a:pt x="1136" y="2"/>
                </a:lnTo>
                <a:lnTo>
                  <a:pt x="1136" y="0"/>
                </a:lnTo>
                <a:lnTo>
                  <a:pt x="1251" y="0"/>
                </a:lnTo>
                <a:lnTo>
                  <a:pt x="1251" y="2"/>
                </a:lnTo>
                <a:lnTo>
                  <a:pt x="1251" y="4"/>
                </a:lnTo>
                <a:lnTo>
                  <a:pt x="1251" y="5"/>
                </a:lnTo>
                <a:lnTo>
                  <a:pt x="1251" y="7"/>
                </a:lnTo>
                <a:lnTo>
                  <a:pt x="1251" y="9"/>
                </a:lnTo>
                <a:lnTo>
                  <a:pt x="1251" y="11"/>
                </a:lnTo>
                <a:lnTo>
                  <a:pt x="1251" y="13"/>
                </a:lnTo>
                <a:lnTo>
                  <a:pt x="1251" y="15"/>
                </a:lnTo>
                <a:close/>
                <a:moveTo>
                  <a:pt x="426" y="15"/>
                </a:moveTo>
                <a:lnTo>
                  <a:pt x="23" y="15"/>
                </a:lnTo>
                <a:lnTo>
                  <a:pt x="21" y="13"/>
                </a:lnTo>
                <a:lnTo>
                  <a:pt x="20" y="13"/>
                </a:lnTo>
                <a:lnTo>
                  <a:pt x="18" y="11"/>
                </a:lnTo>
                <a:lnTo>
                  <a:pt x="16" y="11"/>
                </a:lnTo>
                <a:lnTo>
                  <a:pt x="14" y="9"/>
                </a:lnTo>
                <a:lnTo>
                  <a:pt x="12" y="9"/>
                </a:lnTo>
                <a:lnTo>
                  <a:pt x="12" y="7"/>
                </a:lnTo>
                <a:lnTo>
                  <a:pt x="10" y="7"/>
                </a:lnTo>
                <a:lnTo>
                  <a:pt x="8" y="5"/>
                </a:lnTo>
                <a:lnTo>
                  <a:pt x="6" y="5"/>
                </a:lnTo>
                <a:lnTo>
                  <a:pt x="4" y="4"/>
                </a:lnTo>
                <a:lnTo>
                  <a:pt x="2" y="4"/>
                </a:lnTo>
                <a:lnTo>
                  <a:pt x="2" y="2"/>
                </a:lnTo>
                <a:lnTo>
                  <a:pt x="0" y="2"/>
                </a:lnTo>
                <a:lnTo>
                  <a:pt x="0" y="0"/>
                </a:lnTo>
                <a:lnTo>
                  <a:pt x="453" y="0"/>
                </a:lnTo>
                <a:lnTo>
                  <a:pt x="449" y="2"/>
                </a:lnTo>
                <a:lnTo>
                  <a:pt x="445" y="4"/>
                </a:lnTo>
                <a:lnTo>
                  <a:pt x="443" y="5"/>
                </a:lnTo>
                <a:lnTo>
                  <a:pt x="440" y="7"/>
                </a:lnTo>
                <a:lnTo>
                  <a:pt x="436" y="9"/>
                </a:lnTo>
                <a:lnTo>
                  <a:pt x="434" y="11"/>
                </a:lnTo>
                <a:lnTo>
                  <a:pt x="430" y="13"/>
                </a:lnTo>
                <a:lnTo>
                  <a:pt x="426" y="15"/>
                </a:lnTo>
                <a:close/>
              </a:path>
            </a:pathLst>
          </a:custGeom>
          <a:solidFill>
            <a:srgbClr val="0D0303"/>
          </a:solidFill>
          <a:ln w="9525">
            <a:noFill/>
            <a:round/>
            <a:headEnd/>
            <a:tailEnd/>
          </a:ln>
        </p:spPr>
        <p:txBody>
          <a:bodyPr wrap="none"/>
          <a:lstStyle/>
          <a:p>
            <a:endParaRPr lang="el-GR"/>
          </a:p>
        </p:txBody>
      </p:sp>
      <p:sp>
        <p:nvSpPr>
          <p:cNvPr id="17442" name="Freeform 34"/>
          <p:cNvSpPr>
            <a:spLocks noEditPoints="1"/>
          </p:cNvSpPr>
          <p:nvPr/>
        </p:nvSpPr>
        <p:spPr bwMode="auto">
          <a:xfrm rot="63308">
            <a:off x="3903663" y="5073650"/>
            <a:ext cx="1774825" cy="20638"/>
          </a:xfrm>
          <a:custGeom>
            <a:avLst/>
            <a:gdLst>
              <a:gd name="T0" fmla="*/ 2147483646 w 1258"/>
              <a:gd name="T1" fmla="*/ 2147483646 h 13"/>
              <a:gd name="T2" fmla="*/ 2147483646 w 1258"/>
              <a:gd name="T3" fmla="*/ 2147483646 h 13"/>
              <a:gd name="T4" fmla="*/ 2147483646 w 1258"/>
              <a:gd name="T5" fmla="*/ 2147483646 h 13"/>
              <a:gd name="T6" fmla="*/ 2147483646 w 1258"/>
              <a:gd name="T7" fmla="*/ 2147483646 h 13"/>
              <a:gd name="T8" fmla="*/ 2147483646 w 1258"/>
              <a:gd name="T9" fmla="*/ 2147483646 h 13"/>
              <a:gd name="T10" fmla="*/ 2147483646 w 1258"/>
              <a:gd name="T11" fmla="*/ 2147483646 h 13"/>
              <a:gd name="T12" fmla="*/ 2147483646 w 1258"/>
              <a:gd name="T13" fmla="*/ 2147483646 h 13"/>
              <a:gd name="T14" fmla="*/ 2147483646 w 1258"/>
              <a:gd name="T15" fmla="*/ 2147483646 h 13"/>
              <a:gd name="T16" fmla="*/ 2147483646 w 1258"/>
              <a:gd name="T17" fmla="*/ 2147483646 h 13"/>
              <a:gd name="T18" fmla="*/ 2147483646 w 1258"/>
              <a:gd name="T19" fmla="*/ 0 h 13"/>
              <a:gd name="T20" fmla="*/ 2147483646 w 1258"/>
              <a:gd name="T21" fmla="*/ 0 h 13"/>
              <a:gd name="T22" fmla="*/ 2147483646 w 1258"/>
              <a:gd name="T23" fmla="*/ 2147483646 h 13"/>
              <a:gd name="T24" fmla="*/ 2147483646 w 1258"/>
              <a:gd name="T25" fmla="*/ 2147483646 h 13"/>
              <a:gd name="T26" fmla="*/ 2147483646 w 1258"/>
              <a:gd name="T27" fmla="*/ 2147483646 h 13"/>
              <a:gd name="T28" fmla="*/ 2147483646 w 1258"/>
              <a:gd name="T29" fmla="*/ 2147483646 h 13"/>
              <a:gd name="T30" fmla="*/ 2147483646 w 1258"/>
              <a:gd name="T31" fmla="*/ 2147483646 h 13"/>
              <a:gd name="T32" fmla="*/ 2147483646 w 1258"/>
              <a:gd name="T33" fmla="*/ 2147483646 h 13"/>
              <a:gd name="T34" fmla="*/ 2147483646 w 1258"/>
              <a:gd name="T35" fmla="*/ 2147483646 h 13"/>
              <a:gd name="T36" fmla="*/ 2147483646 w 1258"/>
              <a:gd name="T37" fmla="*/ 2147483646 h 13"/>
              <a:gd name="T38" fmla="*/ 2147483646 w 1258"/>
              <a:gd name="T39" fmla="*/ 2147483646 h 13"/>
              <a:gd name="T40" fmla="*/ 2147483646 w 1258"/>
              <a:gd name="T41" fmla="*/ 2147483646 h 13"/>
              <a:gd name="T42" fmla="*/ 2147483646 w 1258"/>
              <a:gd name="T43" fmla="*/ 2147483646 h 13"/>
              <a:gd name="T44" fmla="*/ 2147483646 w 1258"/>
              <a:gd name="T45" fmla="*/ 2147483646 h 13"/>
              <a:gd name="T46" fmla="*/ 2147483646 w 1258"/>
              <a:gd name="T47" fmla="*/ 2147483646 h 13"/>
              <a:gd name="T48" fmla="*/ 2147483646 w 1258"/>
              <a:gd name="T49" fmla="*/ 2147483646 h 13"/>
              <a:gd name="T50" fmla="*/ 2147483646 w 1258"/>
              <a:gd name="T51" fmla="*/ 2147483646 h 13"/>
              <a:gd name="T52" fmla="*/ 2147483646 w 1258"/>
              <a:gd name="T53" fmla="*/ 2147483646 h 13"/>
              <a:gd name="T54" fmla="*/ 2147483646 w 1258"/>
              <a:gd name="T55" fmla="*/ 2147483646 h 13"/>
              <a:gd name="T56" fmla="*/ 2147483646 w 1258"/>
              <a:gd name="T57" fmla="*/ 2147483646 h 13"/>
              <a:gd name="T58" fmla="*/ 2147483646 w 1258"/>
              <a:gd name="T59" fmla="*/ 2147483646 h 13"/>
              <a:gd name="T60" fmla="*/ 2147483646 w 1258"/>
              <a:gd name="T61" fmla="*/ 2147483646 h 13"/>
              <a:gd name="T62" fmla="*/ 2147483646 w 1258"/>
              <a:gd name="T63" fmla="*/ 2147483646 h 13"/>
              <a:gd name="T64" fmla="*/ 2147483646 w 1258"/>
              <a:gd name="T65" fmla="*/ 2147483646 h 13"/>
              <a:gd name="T66" fmla="*/ 2147483646 w 1258"/>
              <a:gd name="T67" fmla="*/ 2147483646 h 13"/>
              <a:gd name="T68" fmla="*/ 2147483646 w 1258"/>
              <a:gd name="T69" fmla="*/ 2147483646 h 13"/>
              <a:gd name="T70" fmla="*/ 0 w 1258"/>
              <a:gd name="T71" fmla="*/ 2147483646 h 13"/>
              <a:gd name="T72" fmla="*/ 0 w 1258"/>
              <a:gd name="T73" fmla="*/ 0 h 13"/>
              <a:gd name="T74" fmla="*/ 2147483646 w 1258"/>
              <a:gd name="T75" fmla="*/ 0 h 13"/>
              <a:gd name="T76" fmla="*/ 2147483646 w 1258"/>
              <a:gd name="T77" fmla="*/ 2147483646 h 13"/>
              <a:gd name="T78" fmla="*/ 2147483646 w 1258"/>
              <a:gd name="T79" fmla="*/ 2147483646 h 13"/>
              <a:gd name="T80" fmla="*/ 2147483646 w 1258"/>
              <a:gd name="T81" fmla="*/ 2147483646 h 13"/>
              <a:gd name="T82" fmla="*/ 2147483646 w 1258"/>
              <a:gd name="T83" fmla="*/ 2147483646 h 13"/>
              <a:gd name="T84" fmla="*/ 2147483646 w 1258"/>
              <a:gd name="T85" fmla="*/ 2147483646 h 13"/>
              <a:gd name="T86" fmla="*/ 2147483646 w 1258"/>
              <a:gd name="T87" fmla="*/ 2147483646 h 13"/>
              <a:gd name="T88" fmla="*/ 2147483646 w 1258"/>
              <a:gd name="T89" fmla="*/ 2147483646 h 13"/>
              <a:gd name="T90" fmla="*/ 2147483646 w 1258"/>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58"/>
              <a:gd name="T139" fmla="*/ 0 h 13"/>
              <a:gd name="T140" fmla="*/ 1258 w 1258"/>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58" h="13">
                <a:moveTo>
                  <a:pt x="1256" y="13"/>
                </a:moveTo>
                <a:lnTo>
                  <a:pt x="1141" y="13"/>
                </a:lnTo>
                <a:lnTo>
                  <a:pt x="1141" y="11"/>
                </a:lnTo>
                <a:lnTo>
                  <a:pt x="1141" y="10"/>
                </a:lnTo>
                <a:lnTo>
                  <a:pt x="1141" y="8"/>
                </a:lnTo>
                <a:lnTo>
                  <a:pt x="1141" y="6"/>
                </a:lnTo>
                <a:lnTo>
                  <a:pt x="1141" y="4"/>
                </a:lnTo>
                <a:lnTo>
                  <a:pt x="1141" y="2"/>
                </a:lnTo>
                <a:lnTo>
                  <a:pt x="1141" y="0"/>
                </a:lnTo>
                <a:lnTo>
                  <a:pt x="1258" y="0"/>
                </a:lnTo>
                <a:lnTo>
                  <a:pt x="1258" y="2"/>
                </a:lnTo>
                <a:lnTo>
                  <a:pt x="1256" y="4"/>
                </a:lnTo>
                <a:lnTo>
                  <a:pt x="1256" y="6"/>
                </a:lnTo>
                <a:lnTo>
                  <a:pt x="1256" y="8"/>
                </a:lnTo>
                <a:lnTo>
                  <a:pt x="1256" y="10"/>
                </a:lnTo>
                <a:lnTo>
                  <a:pt x="1256" y="11"/>
                </a:lnTo>
                <a:lnTo>
                  <a:pt x="1256" y="13"/>
                </a:lnTo>
                <a:close/>
                <a:moveTo>
                  <a:pt x="445" y="13"/>
                </a:moveTo>
                <a:lnTo>
                  <a:pt x="15" y="13"/>
                </a:lnTo>
                <a:lnTo>
                  <a:pt x="11" y="11"/>
                </a:lnTo>
                <a:lnTo>
                  <a:pt x="9" y="10"/>
                </a:lnTo>
                <a:lnTo>
                  <a:pt x="7" y="8"/>
                </a:lnTo>
                <a:lnTo>
                  <a:pt x="5" y="8"/>
                </a:lnTo>
                <a:lnTo>
                  <a:pt x="4" y="6"/>
                </a:lnTo>
                <a:lnTo>
                  <a:pt x="2" y="4"/>
                </a:lnTo>
                <a:lnTo>
                  <a:pt x="0" y="2"/>
                </a:lnTo>
                <a:lnTo>
                  <a:pt x="0" y="0"/>
                </a:lnTo>
                <a:lnTo>
                  <a:pt x="467" y="0"/>
                </a:lnTo>
                <a:lnTo>
                  <a:pt x="466" y="2"/>
                </a:lnTo>
                <a:lnTo>
                  <a:pt x="462" y="4"/>
                </a:lnTo>
                <a:lnTo>
                  <a:pt x="460" y="6"/>
                </a:lnTo>
                <a:lnTo>
                  <a:pt x="456" y="8"/>
                </a:lnTo>
                <a:lnTo>
                  <a:pt x="454" y="8"/>
                </a:lnTo>
                <a:lnTo>
                  <a:pt x="450" y="10"/>
                </a:lnTo>
                <a:lnTo>
                  <a:pt x="448" y="11"/>
                </a:lnTo>
                <a:lnTo>
                  <a:pt x="445" y="13"/>
                </a:lnTo>
                <a:close/>
              </a:path>
            </a:pathLst>
          </a:custGeom>
          <a:solidFill>
            <a:srgbClr val="0D0003"/>
          </a:solidFill>
          <a:ln w="9525">
            <a:noFill/>
            <a:round/>
            <a:headEnd/>
            <a:tailEnd/>
          </a:ln>
        </p:spPr>
        <p:txBody>
          <a:bodyPr wrap="none"/>
          <a:lstStyle/>
          <a:p>
            <a:endParaRPr lang="el-GR"/>
          </a:p>
        </p:txBody>
      </p:sp>
      <p:sp>
        <p:nvSpPr>
          <p:cNvPr id="17443" name="Freeform 35"/>
          <p:cNvSpPr>
            <a:spLocks noEditPoints="1"/>
          </p:cNvSpPr>
          <p:nvPr/>
        </p:nvSpPr>
        <p:spPr bwMode="auto">
          <a:xfrm rot="63308">
            <a:off x="3897313" y="5060950"/>
            <a:ext cx="1781175" cy="22225"/>
          </a:xfrm>
          <a:custGeom>
            <a:avLst/>
            <a:gdLst>
              <a:gd name="T0" fmla="*/ 2147483646 w 1262"/>
              <a:gd name="T1" fmla="*/ 2147483646 h 14"/>
              <a:gd name="T2" fmla="*/ 2147483646 w 1262"/>
              <a:gd name="T3" fmla="*/ 2147483646 h 14"/>
              <a:gd name="T4" fmla="*/ 2147483646 w 1262"/>
              <a:gd name="T5" fmla="*/ 2147483646 h 14"/>
              <a:gd name="T6" fmla="*/ 2147483646 w 1262"/>
              <a:gd name="T7" fmla="*/ 2147483646 h 14"/>
              <a:gd name="T8" fmla="*/ 2147483646 w 1262"/>
              <a:gd name="T9" fmla="*/ 2147483646 h 14"/>
              <a:gd name="T10" fmla="*/ 2147483646 w 1262"/>
              <a:gd name="T11" fmla="*/ 2147483646 h 14"/>
              <a:gd name="T12" fmla="*/ 2147483646 w 1262"/>
              <a:gd name="T13" fmla="*/ 2147483646 h 14"/>
              <a:gd name="T14" fmla="*/ 2147483646 w 1262"/>
              <a:gd name="T15" fmla="*/ 2147483646 h 14"/>
              <a:gd name="T16" fmla="*/ 2147483646 w 1262"/>
              <a:gd name="T17" fmla="*/ 2147483646 h 14"/>
              <a:gd name="T18" fmla="*/ 2147483646 w 1262"/>
              <a:gd name="T19" fmla="*/ 0 h 14"/>
              <a:gd name="T20" fmla="*/ 2147483646 w 1262"/>
              <a:gd name="T21" fmla="*/ 0 h 14"/>
              <a:gd name="T22" fmla="*/ 2147483646 w 1262"/>
              <a:gd name="T23" fmla="*/ 2147483646 h 14"/>
              <a:gd name="T24" fmla="*/ 2147483646 w 1262"/>
              <a:gd name="T25" fmla="*/ 2147483646 h 14"/>
              <a:gd name="T26" fmla="*/ 2147483646 w 1262"/>
              <a:gd name="T27" fmla="*/ 2147483646 h 14"/>
              <a:gd name="T28" fmla="*/ 2147483646 w 1262"/>
              <a:gd name="T29" fmla="*/ 2147483646 h 14"/>
              <a:gd name="T30" fmla="*/ 2147483646 w 1262"/>
              <a:gd name="T31" fmla="*/ 2147483646 h 14"/>
              <a:gd name="T32" fmla="*/ 2147483646 w 1262"/>
              <a:gd name="T33" fmla="*/ 2147483646 h 14"/>
              <a:gd name="T34" fmla="*/ 2147483646 w 1262"/>
              <a:gd name="T35" fmla="*/ 2147483646 h 14"/>
              <a:gd name="T36" fmla="*/ 2147483646 w 1262"/>
              <a:gd name="T37" fmla="*/ 2147483646 h 14"/>
              <a:gd name="T38" fmla="*/ 2147483646 w 1262"/>
              <a:gd name="T39" fmla="*/ 2147483646 h 14"/>
              <a:gd name="T40" fmla="*/ 2147483646 w 1262"/>
              <a:gd name="T41" fmla="*/ 2147483646 h 14"/>
              <a:gd name="T42" fmla="*/ 2147483646 w 1262"/>
              <a:gd name="T43" fmla="*/ 2147483646 h 14"/>
              <a:gd name="T44" fmla="*/ 2147483646 w 1262"/>
              <a:gd name="T45" fmla="*/ 2147483646 h 14"/>
              <a:gd name="T46" fmla="*/ 2147483646 w 1262"/>
              <a:gd name="T47" fmla="*/ 2147483646 h 14"/>
              <a:gd name="T48" fmla="*/ 2147483646 w 1262"/>
              <a:gd name="T49" fmla="*/ 2147483646 h 14"/>
              <a:gd name="T50" fmla="*/ 2147483646 w 1262"/>
              <a:gd name="T51" fmla="*/ 2147483646 h 14"/>
              <a:gd name="T52" fmla="*/ 2147483646 w 1262"/>
              <a:gd name="T53" fmla="*/ 2147483646 h 14"/>
              <a:gd name="T54" fmla="*/ 0 w 1262"/>
              <a:gd name="T55" fmla="*/ 2147483646 h 14"/>
              <a:gd name="T56" fmla="*/ 0 w 1262"/>
              <a:gd name="T57" fmla="*/ 0 h 14"/>
              <a:gd name="T58" fmla="*/ 2147483646 w 1262"/>
              <a:gd name="T59" fmla="*/ 0 h 14"/>
              <a:gd name="T60" fmla="*/ 2147483646 w 1262"/>
              <a:gd name="T61" fmla="*/ 2147483646 h 14"/>
              <a:gd name="T62" fmla="*/ 2147483646 w 1262"/>
              <a:gd name="T63" fmla="*/ 2147483646 h 14"/>
              <a:gd name="T64" fmla="*/ 2147483646 w 1262"/>
              <a:gd name="T65" fmla="*/ 2147483646 h 14"/>
              <a:gd name="T66" fmla="*/ 2147483646 w 1262"/>
              <a:gd name="T67" fmla="*/ 2147483646 h 14"/>
              <a:gd name="T68" fmla="*/ 2147483646 w 1262"/>
              <a:gd name="T69" fmla="*/ 2147483646 h 14"/>
              <a:gd name="T70" fmla="*/ 2147483646 w 1262"/>
              <a:gd name="T71" fmla="*/ 2147483646 h 14"/>
              <a:gd name="T72" fmla="*/ 2147483646 w 1262"/>
              <a:gd name="T73" fmla="*/ 2147483646 h 14"/>
              <a:gd name="T74" fmla="*/ 2147483646 w 126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2"/>
              <a:gd name="T115" fmla="*/ 0 h 14"/>
              <a:gd name="T116" fmla="*/ 1262 w 126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2" h="14">
                <a:moveTo>
                  <a:pt x="1260" y="14"/>
                </a:moveTo>
                <a:lnTo>
                  <a:pt x="1145" y="14"/>
                </a:lnTo>
                <a:lnTo>
                  <a:pt x="1145" y="12"/>
                </a:lnTo>
                <a:lnTo>
                  <a:pt x="1145" y="10"/>
                </a:lnTo>
                <a:lnTo>
                  <a:pt x="1145" y="8"/>
                </a:lnTo>
                <a:lnTo>
                  <a:pt x="1145" y="6"/>
                </a:lnTo>
                <a:lnTo>
                  <a:pt x="1147" y="4"/>
                </a:lnTo>
                <a:lnTo>
                  <a:pt x="1147" y="2"/>
                </a:lnTo>
                <a:lnTo>
                  <a:pt x="1147" y="0"/>
                </a:lnTo>
                <a:lnTo>
                  <a:pt x="1262" y="0"/>
                </a:lnTo>
                <a:lnTo>
                  <a:pt x="1262" y="2"/>
                </a:lnTo>
                <a:lnTo>
                  <a:pt x="1262" y="4"/>
                </a:lnTo>
                <a:lnTo>
                  <a:pt x="1262" y="6"/>
                </a:lnTo>
                <a:lnTo>
                  <a:pt x="1262" y="8"/>
                </a:lnTo>
                <a:lnTo>
                  <a:pt x="1262" y="10"/>
                </a:lnTo>
                <a:lnTo>
                  <a:pt x="1260" y="12"/>
                </a:lnTo>
                <a:lnTo>
                  <a:pt x="1260" y="14"/>
                </a:lnTo>
                <a:close/>
                <a:moveTo>
                  <a:pt x="462" y="14"/>
                </a:moveTo>
                <a:lnTo>
                  <a:pt x="9" y="14"/>
                </a:lnTo>
                <a:lnTo>
                  <a:pt x="8" y="14"/>
                </a:lnTo>
                <a:lnTo>
                  <a:pt x="6" y="12"/>
                </a:lnTo>
                <a:lnTo>
                  <a:pt x="4" y="10"/>
                </a:lnTo>
                <a:lnTo>
                  <a:pt x="4" y="8"/>
                </a:lnTo>
                <a:lnTo>
                  <a:pt x="2" y="6"/>
                </a:lnTo>
                <a:lnTo>
                  <a:pt x="2" y="4"/>
                </a:lnTo>
                <a:lnTo>
                  <a:pt x="0" y="2"/>
                </a:lnTo>
                <a:lnTo>
                  <a:pt x="0" y="0"/>
                </a:lnTo>
                <a:lnTo>
                  <a:pt x="481" y="0"/>
                </a:lnTo>
                <a:lnTo>
                  <a:pt x="479" y="2"/>
                </a:lnTo>
                <a:lnTo>
                  <a:pt x="477" y="4"/>
                </a:lnTo>
                <a:lnTo>
                  <a:pt x="473" y="6"/>
                </a:lnTo>
                <a:lnTo>
                  <a:pt x="471" y="8"/>
                </a:lnTo>
                <a:lnTo>
                  <a:pt x="470" y="10"/>
                </a:lnTo>
                <a:lnTo>
                  <a:pt x="466" y="12"/>
                </a:lnTo>
                <a:lnTo>
                  <a:pt x="464" y="14"/>
                </a:lnTo>
                <a:lnTo>
                  <a:pt x="462" y="14"/>
                </a:lnTo>
                <a:close/>
              </a:path>
            </a:pathLst>
          </a:custGeom>
          <a:solidFill>
            <a:srgbClr val="0F0202"/>
          </a:solidFill>
          <a:ln w="9525">
            <a:noFill/>
            <a:round/>
            <a:headEnd/>
            <a:tailEnd/>
          </a:ln>
        </p:spPr>
        <p:txBody>
          <a:bodyPr wrap="none"/>
          <a:lstStyle/>
          <a:p>
            <a:endParaRPr lang="el-GR"/>
          </a:p>
        </p:txBody>
      </p:sp>
      <p:sp>
        <p:nvSpPr>
          <p:cNvPr id="17444" name="Freeform 36"/>
          <p:cNvSpPr>
            <a:spLocks noEditPoints="1"/>
          </p:cNvSpPr>
          <p:nvPr/>
        </p:nvSpPr>
        <p:spPr bwMode="auto">
          <a:xfrm rot="63308">
            <a:off x="3895725" y="5053013"/>
            <a:ext cx="1782763" cy="20637"/>
          </a:xfrm>
          <a:custGeom>
            <a:avLst/>
            <a:gdLst>
              <a:gd name="T0" fmla="*/ 2147483646 w 1264"/>
              <a:gd name="T1" fmla="*/ 2147483646 h 13"/>
              <a:gd name="T2" fmla="*/ 2147483646 w 1264"/>
              <a:gd name="T3" fmla="*/ 2147483646 h 13"/>
              <a:gd name="T4" fmla="*/ 2147483646 w 1264"/>
              <a:gd name="T5" fmla="*/ 2147483646 h 13"/>
              <a:gd name="T6" fmla="*/ 2147483646 w 1264"/>
              <a:gd name="T7" fmla="*/ 2147483646 h 13"/>
              <a:gd name="T8" fmla="*/ 2147483646 w 1264"/>
              <a:gd name="T9" fmla="*/ 2147483646 h 13"/>
              <a:gd name="T10" fmla="*/ 2147483646 w 1264"/>
              <a:gd name="T11" fmla="*/ 2147483646 h 13"/>
              <a:gd name="T12" fmla="*/ 2147483646 w 1264"/>
              <a:gd name="T13" fmla="*/ 2147483646 h 13"/>
              <a:gd name="T14" fmla="*/ 2147483646 w 1264"/>
              <a:gd name="T15" fmla="*/ 2147483646 h 13"/>
              <a:gd name="T16" fmla="*/ 2147483646 w 1264"/>
              <a:gd name="T17" fmla="*/ 0 h 13"/>
              <a:gd name="T18" fmla="*/ 2147483646 w 1264"/>
              <a:gd name="T19" fmla="*/ 0 h 13"/>
              <a:gd name="T20" fmla="*/ 2147483646 w 1264"/>
              <a:gd name="T21" fmla="*/ 0 h 13"/>
              <a:gd name="T22" fmla="*/ 2147483646 w 1264"/>
              <a:gd name="T23" fmla="*/ 0 h 13"/>
              <a:gd name="T24" fmla="*/ 2147483646 w 1264"/>
              <a:gd name="T25" fmla="*/ 2147483646 h 13"/>
              <a:gd name="T26" fmla="*/ 2147483646 w 1264"/>
              <a:gd name="T27" fmla="*/ 2147483646 h 13"/>
              <a:gd name="T28" fmla="*/ 2147483646 w 1264"/>
              <a:gd name="T29" fmla="*/ 2147483646 h 13"/>
              <a:gd name="T30" fmla="*/ 2147483646 w 1264"/>
              <a:gd name="T31" fmla="*/ 2147483646 h 13"/>
              <a:gd name="T32" fmla="*/ 2147483646 w 1264"/>
              <a:gd name="T33" fmla="*/ 2147483646 h 13"/>
              <a:gd name="T34" fmla="*/ 2147483646 w 1264"/>
              <a:gd name="T35" fmla="*/ 2147483646 h 13"/>
              <a:gd name="T36" fmla="*/ 2147483646 w 1264"/>
              <a:gd name="T37" fmla="*/ 2147483646 h 13"/>
              <a:gd name="T38" fmla="*/ 2147483646 w 1264"/>
              <a:gd name="T39" fmla="*/ 2147483646 h 13"/>
              <a:gd name="T40" fmla="*/ 2147483646 w 1264"/>
              <a:gd name="T41" fmla="*/ 2147483646 h 13"/>
              <a:gd name="T42" fmla="*/ 2147483646 w 1264"/>
              <a:gd name="T43" fmla="*/ 2147483646 h 13"/>
              <a:gd name="T44" fmla="*/ 2147483646 w 1264"/>
              <a:gd name="T45" fmla="*/ 2147483646 h 13"/>
              <a:gd name="T46" fmla="*/ 2147483646 w 1264"/>
              <a:gd name="T47" fmla="*/ 2147483646 h 13"/>
              <a:gd name="T48" fmla="*/ 2147483646 w 1264"/>
              <a:gd name="T49" fmla="*/ 2147483646 h 13"/>
              <a:gd name="T50" fmla="*/ 0 w 1264"/>
              <a:gd name="T51" fmla="*/ 2147483646 h 13"/>
              <a:gd name="T52" fmla="*/ 0 w 1264"/>
              <a:gd name="T53" fmla="*/ 2147483646 h 13"/>
              <a:gd name="T54" fmla="*/ 0 w 1264"/>
              <a:gd name="T55" fmla="*/ 0 h 13"/>
              <a:gd name="T56" fmla="*/ 0 w 1264"/>
              <a:gd name="T57" fmla="*/ 0 h 13"/>
              <a:gd name="T58" fmla="*/ 2147483646 w 1264"/>
              <a:gd name="T59" fmla="*/ 0 h 13"/>
              <a:gd name="T60" fmla="*/ 2147483646 w 1264"/>
              <a:gd name="T61" fmla="*/ 2147483646 h 13"/>
              <a:gd name="T62" fmla="*/ 2147483646 w 1264"/>
              <a:gd name="T63" fmla="*/ 2147483646 h 13"/>
              <a:gd name="T64" fmla="*/ 2147483646 w 1264"/>
              <a:gd name="T65" fmla="*/ 2147483646 h 13"/>
              <a:gd name="T66" fmla="*/ 2147483646 w 1264"/>
              <a:gd name="T67" fmla="*/ 2147483646 h 13"/>
              <a:gd name="T68" fmla="*/ 2147483646 w 1264"/>
              <a:gd name="T69" fmla="*/ 2147483646 h 13"/>
              <a:gd name="T70" fmla="*/ 2147483646 w 1264"/>
              <a:gd name="T71" fmla="*/ 2147483646 h 13"/>
              <a:gd name="T72" fmla="*/ 2147483646 w 1264"/>
              <a:gd name="T73" fmla="*/ 2147483646 h 13"/>
              <a:gd name="T74" fmla="*/ 2147483646 w 126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4"/>
              <a:gd name="T115" fmla="*/ 0 h 13"/>
              <a:gd name="T116" fmla="*/ 1264 w 126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4" h="13">
                <a:moveTo>
                  <a:pt x="1264" y="13"/>
                </a:moveTo>
                <a:lnTo>
                  <a:pt x="1147" y="13"/>
                </a:lnTo>
                <a:lnTo>
                  <a:pt x="1147" y="11"/>
                </a:lnTo>
                <a:lnTo>
                  <a:pt x="1149" y="9"/>
                </a:lnTo>
                <a:lnTo>
                  <a:pt x="1149" y="7"/>
                </a:lnTo>
                <a:lnTo>
                  <a:pt x="1149" y="5"/>
                </a:lnTo>
                <a:lnTo>
                  <a:pt x="1149" y="3"/>
                </a:lnTo>
                <a:lnTo>
                  <a:pt x="1149" y="2"/>
                </a:lnTo>
                <a:lnTo>
                  <a:pt x="1149" y="0"/>
                </a:lnTo>
                <a:lnTo>
                  <a:pt x="1264" y="0"/>
                </a:lnTo>
                <a:lnTo>
                  <a:pt x="1264" y="2"/>
                </a:lnTo>
                <a:lnTo>
                  <a:pt x="1264" y="3"/>
                </a:lnTo>
                <a:lnTo>
                  <a:pt x="1264" y="5"/>
                </a:lnTo>
                <a:lnTo>
                  <a:pt x="1264" y="7"/>
                </a:lnTo>
                <a:lnTo>
                  <a:pt x="1264" y="9"/>
                </a:lnTo>
                <a:lnTo>
                  <a:pt x="1264" y="11"/>
                </a:lnTo>
                <a:lnTo>
                  <a:pt x="1264" y="13"/>
                </a:lnTo>
                <a:close/>
                <a:moveTo>
                  <a:pt x="473" y="13"/>
                </a:moveTo>
                <a:lnTo>
                  <a:pt x="6" y="13"/>
                </a:lnTo>
                <a:lnTo>
                  <a:pt x="4" y="11"/>
                </a:lnTo>
                <a:lnTo>
                  <a:pt x="4" y="9"/>
                </a:lnTo>
                <a:lnTo>
                  <a:pt x="2" y="7"/>
                </a:lnTo>
                <a:lnTo>
                  <a:pt x="2" y="5"/>
                </a:lnTo>
                <a:lnTo>
                  <a:pt x="0" y="3"/>
                </a:lnTo>
                <a:lnTo>
                  <a:pt x="0" y="2"/>
                </a:lnTo>
                <a:lnTo>
                  <a:pt x="0" y="0"/>
                </a:lnTo>
                <a:lnTo>
                  <a:pt x="493" y="0"/>
                </a:lnTo>
                <a:lnTo>
                  <a:pt x="491" y="2"/>
                </a:lnTo>
                <a:lnTo>
                  <a:pt x="489" y="2"/>
                </a:lnTo>
                <a:lnTo>
                  <a:pt x="487" y="3"/>
                </a:lnTo>
                <a:lnTo>
                  <a:pt x="483" y="5"/>
                </a:lnTo>
                <a:lnTo>
                  <a:pt x="481" y="7"/>
                </a:lnTo>
                <a:lnTo>
                  <a:pt x="479" y="9"/>
                </a:lnTo>
                <a:lnTo>
                  <a:pt x="475" y="11"/>
                </a:lnTo>
                <a:lnTo>
                  <a:pt x="473" y="13"/>
                </a:lnTo>
                <a:close/>
              </a:path>
            </a:pathLst>
          </a:custGeom>
          <a:solidFill>
            <a:srgbClr val="0F0002"/>
          </a:solidFill>
          <a:ln w="9525">
            <a:noFill/>
            <a:round/>
            <a:headEnd/>
            <a:tailEnd/>
          </a:ln>
        </p:spPr>
        <p:txBody>
          <a:bodyPr wrap="none"/>
          <a:lstStyle/>
          <a:p>
            <a:endParaRPr lang="el-GR"/>
          </a:p>
        </p:txBody>
      </p:sp>
      <p:sp>
        <p:nvSpPr>
          <p:cNvPr id="17445" name="Freeform 37"/>
          <p:cNvSpPr>
            <a:spLocks noEditPoints="1"/>
          </p:cNvSpPr>
          <p:nvPr/>
        </p:nvSpPr>
        <p:spPr bwMode="auto">
          <a:xfrm rot="63308">
            <a:off x="3892550" y="5040313"/>
            <a:ext cx="1785938" cy="20637"/>
          </a:xfrm>
          <a:custGeom>
            <a:avLst/>
            <a:gdLst>
              <a:gd name="T0" fmla="*/ 2147483646 w 1266"/>
              <a:gd name="T1" fmla="*/ 2147483646 h 13"/>
              <a:gd name="T2" fmla="*/ 2147483646 w 1266"/>
              <a:gd name="T3" fmla="*/ 2147483646 h 13"/>
              <a:gd name="T4" fmla="*/ 2147483646 w 1266"/>
              <a:gd name="T5" fmla="*/ 2147483646 h 13"/>
              <a:gd name="T6" fmla="*/ 2147483646 w 1266"/>
              <a:gd name="T7" fmla="*/ 2147483646 h 13"/>
              <a:gd name="T8" fmla="*/ 2147483646 w 1266"/>
              <a:gd name="T9" fmla="*/ 2147483646 h 13"/>
              <a:gd name="T10" fmla="*/ 2147483646 w 1266"/>
              <a:gd name="T11" fmla="*/ 2147483646 h 13"/>
              <a:gd name="T12" fmla="*/ 2147483646 w 1266"/>
              <a:gd name="T13" fmla="*/ 2147483646 h 13"/>
              <a:gd name="T14" fmla="*/ 2147483646 w 1266"/>
              <a:gd name="T15" fmla="*/ 2147483646 h 13"/>
              <a:gd name="T16" fmla="*/ 2147483646 w 1266"/>
              <a:gd name="T17" fmla="*/ 2147483646 h 13"/>
              <a:gd name="T18" fmla="*/ 2147483646 w 1266"/>
              <a:gd name="T19" fmla="*/ 0 h 13"/>
              <a:gd name="T20" fmla="*/ 2147483646 w 1266"/>
              <a:gd name="T21" fmla="*/ 0 h 13"/>
              <a:gd name="T22" fmla="*/ 2147483646 w 1266"/>
              <a:gd name="T23" fmla="*/ 2147483646 h 13"/>
              <a:gd name="T24" fmla="*/ 2147483646 w 1266"/>
              <a:gd name="T25" fmla="*/ 2147483646 h 13"/>
              <a:gd name="T26" fmla="*/ 2147483646 w 1266"/>
              <a:gd name="T27" fmla="*/ 2147483646 h 13"/>
              <a:gd name="T28" fmla="*/ 2147483646 w 1266"/>
              <a:gd name="T29" fmla="*/ 2147483646 h 13"/>
              <a:gd name="T30" fmla="*/ 2147483646 w 1266"/>
              <a:gd name="T31" fmla="*/ 2147483646 h 13"/>
              <a:gd name="T32" fmla="*/ 2147483646 w 1266"/>
              <a:gd name="T33" fmla="*/ 2147483646 h 13"/>
              <a:gd name="T34" fmla="*/ 2147483646 w 1266"/>
              <a:gd name="T35" fmla="*/ 2147483646 h 13"/>
              <a:gd name="T36" fmla="*/ 2147483646 w 1266"/>
              <a:gd name="T37" fmla="*/ 2147483646 h 13"/>
              <a:gd name="T38" fmla="*/ 2147483646 w 1266"/>
              <a:gd name="T39" fmla="*/ 2147483646 h 13"/>
              <a:gd name="T40" fmla="*/ 2147483646 w 1266"/>
              <a:gd name="T41" fmla="*/ 2147483646 h 13"/>
              <a:gd name="T42" fmla="*/ 2147483646 w 1266"/>
              <a:gd name="T43" fmla="*/ 2147483646 h 13"/>
              <a:gd name="T44" fmla="*/ 2147483646 w 1266"/>
              <a:gd name="T45" fmla="*/ 2147483646 h 13"/>
              <a:gd name="T46" fmla="*/ 2147483646 w 1266"/>
              <a:gd name="T47" fmla="*/ 2147483646 h 13"/>
              <a:gd name="T48" fmla="*/ 2147483646 w 1266"/>
              <a:gd name="T49" fmla="*/ 2147483646 h 13"/>
              <a:gd name="T50" fmla="*/ 2147483646 w 1266"/>
              <a:gd name="T51" fmla="*/ 2147483646 h 13"/>
              <a:gd name="T52" fmla="*/ 0 w 1266"/>
              <a:gd name="T53" fmla="*/ 2147483646 h 13"/>
              <a:gd name="T54" fmla="*/ 0 w 1266"/>
              <a:gd name="T55" fmla="*/ 2147483646 h 13"/>
              <a:gd name="T56" fmla="*/ 0 w 1266"/>
              <a:gd name="T57" fmla="*/ 0 h 13"/>
              <a:gd name="T58" fmla="*/ 2147483646 w 1266"/>
              <a:gd name="T59" fmla="*/ 0 h 13"/>
              <a:gd name="T60" fmla="*/ 2147483646 w 1266"/>
              <a:gd name="T61" fmla="*/ 2147483646 h 13"/>
              <a:gd name="T62" fmla="*/ 2147483646 w 1266"/>
              <a:gd name="T63" fmla="*/ 2147483646 h 13"/>
              <a:gd name="T64" fmla="*/ 2147483646 w 1266"/>
              <a:gd name="T65" fmla="*/ 2147483646 h 13"/>
              <a:gd name="T66" fmla="*/ 2147483646 w 1266"/>
              <a:gd name="T67" fmla="*/ 2147483646 h 13"/>
              <a:gd name="T68" fmla="*/ 2147483646 w 1266"/>
              <a:gd name="T69" fmla="*/ 2147483646 h 13"/>
              <a:gd name="T70" fmla="*/ 2147483646 w 1266"/>
              <a:gd name="T71" fmla="*/ 2147483646 h 13"/>
              <a:gd name="T72" fmla="*/ 2147483646 w 1266"/>
              <a:gd name="T73" fmla="*/ 2147483646 h 13"/>
              <a:gd name="T74" fmla="*/ 2147483646 w 126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6"/>
              <a:gd name="T115" fmla="*/ 0 h 13"/>
              <a:gd name="T116" fmla="*/ 1266 w 126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6" h="13">
                <a:moveTo>
                  <a:pt x="1266" y="13"/>
                </a:moveTo>
                <a:lnTo>
                  <a:pt x="1151" y="13"/>
                </a:lnTo>
                <a:lnTo>
                  <a:pt x="1151" y="11"/>
                </a:lnTo>
                <a:lnTo>
                  <a:pt x="1151" y="10"/>
                </a:lnTo>
                <a:lnTo>
                  <a:pt x="1151" y="8"/>
                </a:lnTo>
                <a:lnTo>
                  <a:pt x="1151" y="6"/>
                </a:lnTo>
                <a:lnTo>
                  <a:pt x="1151" y="4"/>
                </a:lnTo>
                <a:lnTo>
                  <a:pt x="1151" y="2"/>
                </a:lnTo>
                <a:lnTo>
                  <a:pt x="1151" y="0"/>
                </a:lnTo>
                <a:lnTo>
                  <a:pt x="1266" y="0"/>
                </a:lnTo>
                <a:lnTo>
                  <a:pt x="1266" y="2"/>
                </a:lnTo>
                <a:lnTo>
                  <a:pt x="1266" y="4"/>
                </a:lnTo>
                <a:lnTo>
                  <a:pt x="1266" y="6"/>
                </a:lnTo>
                <a:lnTo>
                  <a:pt x="1266" y="8"/>
                </a:lnTo>
                <a:lnTo>
                  <a:pt x="1266" y="10"/>
                </a:lnTo>
                <a:lnTo>
                  <a:pt x="1266" y="11"/>
                </a:lnTo>
                <a:lnTo>
                  <a:pt x="1266" y="13"/>
                </a:lnTo>
                <a:close/>
                <a:moveTo>
                  <a:pt x="485" y="13"/>
                </a:moveTo>
                <a:lnTo>
                  <a:pt x="4" y="13"/>
                </a:lnTo>
                <a:lnTo>
                  <a:pt x="2" y="11"/>
                </a:lnTo>
                <a:lnTo>
                  <a:pt x="2" y="10"/>
                </a:lnTo>
                <a:lnTo>
                  <a:pt x="2" y="8"/>
                </a:lnTo>
                <a:lnTo>
                  <a:pt x="2" y="6"/>
                </a:lnTo>
                <a:lnTo>
                  <a:pt x="0" y="4"/>
                </a:lnTo>
                <a:lnTo>
                  <a:pt x="0" y="2"/>
                </a:lnTo>
                <a:lnTo>
                  <a:pt x="0" y="0"/>
                </a:lnTo>
                <a:lnTo>
                  <a:pt x="504" y="0"/>
                </a:lnTo>
                <a:lnTo>
                  <a:pt x="502" y="2"/>
                </a:lnTo>
                <a:lnTo>
                  <a:pt x="500" y="4"/>
                </a:lnTo>
                <a:lnTo>
                  <a:pt x="496" y="6"/>
                </a:lnTo>
                <a:lnTo>
                  <a:pt x="495" y="8"/>
                </a:lnTo>
                <a:lnTo>
                  <a:pt x="493" y="10"/>
                </a:lnTo>
                <a:lnTo>
                  <a:pt x="491" y="10"/>
                </a:lnTo>
                <a:lnTo>
                  <a:pt x="489" y="11"/>
                </a:lnTo>
                <a:lnTo>
                  <a:pt x="485" y="13"/>
                </a:lnTo>
                <a:close/>
              </a:path>
            </a:pathLst>
          </a:custGeom>
          <a:solidFill>
            <a:srgbClr val="120305"/>
          </a:solidFill>
          <a:ln w="9525">
            <a:noFill/>
            <a:round/>
            <a:headEnd/>
            <a:tailEnd/>
          </a:ln>
        </p:spPr>
        <p:txBody>
          <a:bodyPr wrap="none"/>
          <a:lstStyle/>
          <a:p>
            <a:endParaRPr lang="el-GR"/>
          </a:p>
        </p:txBody>
      </p:sp>
      <p:sp>
        <p:nvSpPr>
          <p:cNvPr id="17446" name="Freeform 38"/>
          <p:cNvSpPr>
            <a:spLocks noEditPoints="1"/>
          </p:cNvSpPr>
          <p:nvPr/>
        </p:nvSpPr>
        <p:spPr bwMode="auto">
          <a:xfrm rot="63308">
            <a:off x="3892550" y="5019675"/>
            <a:ext cx="1789113" cy="20638"/>
          </a:xfrm>
          <a:custGeom>
            <a:avLst/>
            <a:gdLst>
              <a:gd name="T0" fmla="*/ 2147483646 w 1268"/>
              <a:gd name="T1" fmla="*/ 2147483646 h 13"/>
              <a:gd name="T2" fmla="*/ 2147483646 w 1268"/>
              <a:gd name="T3" fmla="*/ 2147483646 h 13"/>
              <a:gd name="T4" fmla="*/ 2147483646 w 1268"/>
              <a:gd name="T5" fmla="*/ 2147483646 h 13"/>
              <a:gd name="T6" fmla="*/ 2147483646 w 1268"/>
              <a:gd name="T7" fmla="*/ 2147483646 h 13"/>
              <a:gd name="T8" fmla="*/ 2147483646 w 1268"/>
              <a:gd name="T9" fmla="*/ 2147483646 h 13"/>
              <a:gd name="T10" fmla="*/ 2147483646 w 1268"/>
              <a:gd name="T11" fmla="*/ 2147483646 h 13"/>
              <a:gd name="T12" fmla="*/ 2147483646 w 1268"/>
              <a:gd name="T13" fmla="*/ 2147483646 h 13"/>
              <a:gd name="T14" fmla="*/ 2147483646 w 1268"/>
              <a:gd name="T15" fmla="*/ 2147483646 h 13"/>
              <a:gd name="T16" fmla="*/ 2147483646 w 1268"/>
              <a:gd name="T17" fmla="*/ 2147483646 h 13"/>
              <a:gd name="T18" fmla="*/ 2147483646 w 1268"/>
              <a:gd name="T19" fmla="*/ 0 h 13"/>
              <a:gd name="T20" fmla="*/ 2147483646 w 1268"/>
              <a:gd name="T21" fmla="*/ 0 h 13"/>
              <a:gd name="T22" fmla="*/ 2147483646 w 1268"/>
              <a:gd name="T23" fmla="*/ 2147483646 h 13"/>
              <a:gd name="T24" fmla="*/ 2147483646 w 1268"/>
              <a:gd name="T25" fmla="*/ 2147483646 h 13"/>
              <a:gd name="T26" fmla="*/ 2147483646 w 1268"/>
              <a:gd name="T27" fmla="*/ 2147483646 h 13"/>
              <a:gd name="T28" fmla="*/ 2147483646 w 1268"/>
              <a:gd name="T29" fmla="*/ 2147483646 h 13"/>
              <a:gd name="T30" fmla="*/ 2147483646 w 1268"/>
              <a:gd name="T31" fmla="*/ 2147483646 h 13"/>
              <a:gd name="T32" fmla="*/ 2147483646 w 1268"/>
              <a:gd name="T33" fmla="*/ 2147483646 h 13"/>
              <a:gd name="T34" fmla="*/ 2147483646 w 1268"/>
              <a:gd name="T35" fmla="*/ 2147483646 h 13"/>
              <a:gd name="T36" fmla="*/ 2147483646 w 1268"/>
              <a:gd name="T37" fmla="*/ 2147483646 h 13"/>
              <a:gd name="T38" fmla="*/ 2147483646 w 1268"/>
              <a:gd name="T39" fmla="*/ 2147483646 h 13"/>
              <a:gd name="T40" fmla="*/ 0 w 1268"/>
              <a:gd name="T41" fmla="*/ 2147483646 h 13"/>
              <a:gd name="T42" fmla="*/ 0 w 1268"/>
              <a:gd name="T43" fmla="*/ 2147483646 h 13"/>
              <a:gd name="T44" fmla="*/ 2147483646 w 1268"/>
              <a:gd name="T45" fmla="*/ 2147483646 h 13"/>
              <a:gd name="T46" fmla="*/ 2147483646 w 1268"/>
              <a:gd name="T47" fmla="*/ 2147483646 h 13"/>
              <a:gd name="T48" fmla="*/ 2147483646 w 1268"/>
              <a:gd name="T49" fmla="*/ 2147483646 h 13"/>
              <a:gd name="T50" fmla="*/ 2147483646 w 1268"/>
              <a:gd name="T51" fmla="*/ 2147483646 h 13"/>
              <a:gd name="T52" fmla="*/ 2147483646 w 1268"/>
              <a:gd name="T53" fmla="*/ 2147483646 h 13"/>
              <a:gd name="T54" fmla="*/ 2147483646 w 1268"/>
              <a:gd name="T55" fmla="*/ 2147483646 h 13"/>
              <a:gd name="T56" fmla="*/ 2147483646 w 1268"/>
              <a:gd name="T57" fmla="*/ 0 h 13"/>
              <a:gd name="T58" fmla="*/ 2147483646 w 1268"/>
              <a:gd name="T59" fmla="*/ 0 h 13"/>
              <a:gd name="T60" fmla="*/ 2147483646 w 1268"/>
              <a:gd name="T61" fmla="*/ 2147483646 h 13"/>
              <a:gd name="T62" fmla="*/ 2147483646 w 1268"/>
              <a:gd name="T63" fmla="*/ 2147483646 h 13"/>
              <a:gd name="T64" fmla="*/ 2147483646 w 1268"/>
              <a:gd name="T65" fmla="*/ 2147483646 h 13"/>
              <a:gd name="T66" fmla="*/ 2147483646 w 1268"/>
              <a:gd name="T67" fmla="*/ 2147483646 h 13"/>
              <a:gd name="T68" fmla="*/ 2147483646 w 1268"/>
              <a:gd name="T69" fmla="*/ 2147483646 h 13"/>
              <a:gd name="T70" fmla="*/ 2147483646 w 1268"/>
              <a:gd name="T71" fmla="*/ 2147483646 h 13"/>
              <a:gd name="T72" fmla="*/ 2147483646 w 1268"/>
              <a:gd name="T73" fmla="*/ 2147483646 h 13"/>
              <a:gd name="T74" fmla="*/ 2147483646 w 126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8"/>
              <a:gd name="T115" fmla="*/ 0 h 13"/>
              <a:gd name="T116" fmla="*/ 1268 w 126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8" h="13">
                <a:moveTo>
                  <a:pt x="1266" y="13"/>
                </a:moveTo>
                <a:lnTo>
                  <a:pt x="1151" y="13"/>
                </a:lnTo>
                <a:lnTo>
                  <a:pt x="1151" y="11"/>
                </a:lnTo>
                <a:lnTo>
                  <a:pt x="1151" y="9"/>
                </a:lnTo>
                <a:lnTo>
                  <a:pt x="1151" y="7"/>
                </a:lnTo>
                <a:lnTo>
                  <a:pt x="1151" y="5"/>
                </a:lnTo>
                <a:lnTo>
                  <a:pt x="1151" y="3"/>
                </a:lnTo>
                <a:lnTo>
                  <a:pt x="1151" y="2"/>
                </a:lnTo>
                <a:lnTo>
                  <a:pt x="1151" y="0"/>
                </a:lnTo>
                <a:lnTo>
                  <a:pt x="1268" y="0"/>
                </a:lnTo>
                <a:lnTo>
                  <a:pt x="1268" y="2"/>
                </a:lnTo>
                <a:lnTo>
                  <a:pt x="1268" y="3"/>
                </a:lnTo>
                <a:lnTo>
                  <a:pt x="1268" y="5"/>
                </a:lnTo>
                <a:lnTo>
                  <a:pt x="1268" y="7"/>
                </a:lnTo>
                <a:lnTo>
                  <a:pt x="1268" y="9"/>
                </a:lnTo>
                <a:lnTo>
                  <a:pt x="1266" y="11"/>
                </a:lnTo>
                <a:lnTo>
                  <a:pt x="1266" y="13"/>
                </a:lnTo>
                <a:close/>
                <a:moveTo>
                  <a:pt x="504" y="13"/>
                </a:moveTo>
                <a:lnTo>
                  <a:pt x="0" y="13"/>
                </a:lnTo>
                <a:lnTo>
                  <a:pt x="0" y="11"/>
                </a:lnTo>
                <a:lnTo>
                  <a:pt x="2" y="9"/>
                </a:lnTo>
                <a:lnTo>
                  <a:pt x="2" y="7"/>
                </a:lnTo>
                <a:lnTo>
                  <a:pt x="2" y="5"/>
                </a:lnTo>
                <a:lnTo>
                  <a:pt x="2" y="3"/>
                </a:lnTo>
                <a:lnTo>
                  <a:pt x="2" y="2"/>
                </a:lnTo>
                <a:lnTo>
                  <a:pt x="4" y="0"/>
                </a:lnTo>
                <a:lnTo>
                  <a:pt x="519" y="0"/>
                </a:lnTo>
                <a:lnTo>
                  <a:pt x="517" y="2"/>
                </a:lnTo>
                <a:lnTo>
                  <a:pt x="516" y="3"/>
                </a:lnTo>
                <a:lnTo>
                  <a:pt x="514" y="3"/>
                </a:lnTo>
                <a:lnTo>
                  <a:pt x="512" y="5"/>
                </a:lnTo>
                <a:lnTo>
                  <a:pt x="510" y="7"/>
                </a:lnTo>
                <a:lnTo>
                  <a:pt x="508" y="9"/>
                </a:lnTo>
                <a:lnTo>
                  <a:pt x="506" y="11"/>
                </a:lnTo>
                <a:lnTo>
                  <a:pt x="504" y="13"/>
                </a:lnTo>
                <a:close/>
              </a:path>
            </a:pathLst>
          </a:custGeom>
          <a:solidFill>
            <a:srgbClr val="120003"/>
          </a:solidFill>
          <a:ln w="9525">
            <a:noFill/>
            <a:round/>
            <a:headEnd/>
            <a:tailEnd/>
          </a:ln>
        </p:spPr>
        <p:txBody>
          <a:bodyPr wrap="none"/>
          <a:lstStyle/>
          <a:p>
            <a:endParaRPr lang="el-GR"/>
          </a:p>
        </p:txBody>
      </p:sp>
      <p:sp>
        <p:nvSpPr>
          <p:cNvPr id="17447" name="Freeform 39"/>
          <p:cNvSpPr>
            <a:spLocks noEditPoints="1"/>
          </p:cNvSpPr>
          <p:nvPr/>
        </p:nvSpPr>
        <p:spPr bwMode="auto">
          <a:xfrm rot="63308">
            <a:off x="3895725" y="5010150"/>
            <a:ext cx="1785938" cy="20638"/>
          </a:xfrm>
          <a:custGeom>
            <a:avLst/>
            <a:gdLst>
              <a:gd name="T0" fmla="*/ 2147483646 w 1266"/>
              <a:gd name="T1" fmla="*/ 2147483646 h 13"/>
              <a:gd name="T2" fmla="*/ 2147483646 w 1266"/>
              <a:gd name="T3" fmla="*/ 2147483646 h 13"/>
              <a:gd name="T4" fmla="*/ 2147483646 w 1266"/>
              <a:gd name="T5" fmla="*/ 2147483646 h 13"/>
              <a:gd name="T6" fmla="*/ 2147483646 w 1266"/>
              <a:gd name="T7" fmla="*/ 2147483646 h 13"/>
              <a:gd name="T8" fmla="*/ 2147483646 w 1266"/>
              <a:gd name="T9" fmla="*/ 2147483646 h 13"/>
              <a:gd name="T10" fmla="*/ 2147483646 w 1266"/>
              <a:gd name="T11" fmla="*/ 2147483646 h 13"/>
              <a:gd name="T12" fmla="*/ 2147483646 w 1266"/>
              <a:gd name="T13" fmla="*/ 2147483646 h 13"/>
              <a:gd name="T14" fmla="*/ 2147483646 w 1266"/>
              <a:gd name="T15" fmla="*/ 2147483646 h 13"/>
              <a:gd name="T16" fmla="*/ 2147483646 w 1266"/>
              <a:gd name="T17" fmla="*/ 2147483646 h 13"/>
              <a:gd name="T18" fmla="*/ 2147483646 w 1266"/>
              <a:gd name="T19" fmla="*/ 0 h 13"/>
              <a:gd name="T20" fmla="*/ 2147483646 w 1266"/>
              <a:gd name="T21" fmla="*/ 0 h 13"/>
              <a:gd name="T22" fmla="*/ 2147483646 w 1266"/>
              <a:gd name="T23" fmla="*/ 2147483646 h 13"/>
              <a:gd name="T24" fmla="*/ 2147483646 w 1266"/>
              <a:gd name="T25" fmla="*/ 2147483646 h 13"/>
              <a:gd name="T26" fmla="*/ 2147483646 w 1266"/>
              <a:gd name="T27" fmla="*/ 2147483646 h 13"/>
              <a:gd name="T28" fmla="*/ 2147483646 w 1266"/>
              <a:gd name="T29" fmla="*/ 2147483646 h 13"/>
              <a:gd name="T30" fmla="*/ 2147483646 w 1266"/>
              <a:gd name="T31" fmla="*/ 2147483646 h 13"/>
              <a:gd name="T32" fmla="*/ 2147483646 w 1266"/>
              <a:gd name="T33" fmla="*/ 2147483646 h 13"/>
              <a:gd name="T34" fmla="*/ 2147483646 w 1266"/>
              <a:gd name="T35" fmla="*/ 2147483646 h 13"/>
              <a:gd name="T36" fmla="*/ 2147483646 w 1266"/>
              <a:gd name="T37" fmla="*/ 2147483646 h 13"/>
              <a:gd name="T38" fmla="*/ 2147483646 w 1266"/>
              <a:gd name="T39" fmla="*/ 2147483646 h 13"/>
              <a:gd name="T40" fmla="*/ 0 w 1266"/>
              <a:gd name="T41" fmla="*/ 2147483646 h 13"/>
              <a:gd name="T42" fmla="*/ 0 w 1266"/>
              <a:gd name="T43" fmla="*/ 2147483646 h 13"/>
              <a:gd name="T44" fmla="*/ 0 w 1266"/>
              <a:gd name="T45" fmla="*/ 2147483646 h 13"/>
              <a:gd name="T46" fmla="*/ 0 w 1266"/>
              <a:gd name="T47" fmla="*/ 2147483646 h 13"/>
              <a:gd name="T48" fmla="*/ 2147483646 w 1266"/>
              <a:gd name="T49" fmla="*/ 2147483646 h 13"/>
              <a:gd name="T50" fmla="*/ 2147483646 w 1266"/>
              <a:gd name="T51" fmla="*/ 2147483646 h 13"/>
              <a:gd name="T52" fmla="*/ 2147483646 w 1266"/>
              <a:gd name="T53" fmla="*/ 2147483646 h 13"/>
              <a:gd name="T54" fmla="*/ 2147483646 w 1266"/>
              <a:gd name="T55" fmla="*/ 2147483646 h 13"/>
              <a:gd name="T56" fmla="*/ 2147483646 w 1266"/>
              <a:gd name="T57" fmla="*/ 0 h 13"/>
              <a:gd name="T58" fmla="*/ 2147483646 w 1266"/>
              <a:gd name="T59" fmla="*/ 0 h 13"/>
              <a:gd name="T60" fmla="*/ 2147483646 w 1266"/>
              <a:gd name="T61" fmla="*/ 2147483646 h 13"/>
              <a:gd name="T62" fmla="*/ 2147483646 w 1266"/>
              <a:gd name="T63" fmla="*/ 2147483646 h 13"/>
              <a:gd name="T64" fmla="*/ 2147483646 w 1266"/>
              <a:gd name="T65" fmla="*/ 2147483646 h 13"/>
              <a:gd name="T66" fmla="*/ 2147483646 w 1266"/>
              <a:gd name="T67" fmla="*/ 2147483646 h 13"/>
              <a:gd name="T68" fmla="*/ 2147483646 w 1266"/>
              <a:gd name="T69" fmla="*/ 2147483646 h 13"/>
              <a:gd name="T70" fmla="*/ 2147483646 w 1266"/>
              <a:gd name="T71" fmla="*/ 2147483646 h 13"/>
              <a:gd name="T72" fmla="*/ 2147483646 w 1266"/>
              <a:gd name="T73" fmla="*/ 2147483646 h 13"/>
              <a:gd name="T74" fmla="*/ 2147483646 w 126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6"/>
              <a:gd name="T115" fmla="*/ 0 h 13"/>
              <a:gd name="T116" fmla="*/ 1266 w 126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6" h="13">
                <a:moveTo>
                  <a:pt x="1266" y="13"/>
                </a:moveTo>
                <a:lnTo>
                  <a:pt x="1149" y="13"/>
                </a:lnTo>
                <a:lnTo>
                  <a:pt x="1149" y="11"/>
                </a:lnTo>
                <a:lnTo>
                  <a:pt x="1149" y="10"/>
                </a:lnTo>
                <a:lnTo>
                  <a:pt x="1149" y="8"/>
                </a:lnTo>
                <a:lnTo>
                  <a:pt x="1149" y="6"/>
                </a:lnTo>
                <a:lnTo>
                  <a:pt x="1149" y="4"/>
                </a:lnTo>
                <a:lnTo>
                  <a:pt x="1151" y="2"/>
                </a:lnTo>
                <a:lnTo>
                  <a:pt x="1151" y="0"/>
                </a:lnTo>
                <a:lnTo>
                  <a:pt x="1266" y="0"/>
                </a:lnTo>
                <a:lnTo>
                  <a:pt x="1266" y="2"/>
                </a:lnTo>
                <a:lnTo>
                  <a:pt x="1266" y="4"/>
                </a:lnTo>
                <a:lnTo>
                  <a:pt x="1266" y="6"/>
                </a:lnTo>
                <a:lnTo>
                  <a:pt x="1266" y="8"/>
                </a:lnTo>
                <a:lnTo>
                  <a:pt x="1266" y="10"/>
                </a:lnTo>
                <a:lnTo>
                  <a:pt x="1266" y="11"/>
                </a:lnTo>
                <a:lnTo>
                  <a:pt x="1266" y="13"/>
                </a:lnTo>
                <a:close/>
                <a:moveTo>
                  <a:pt x="510" y="13"/>
                </a:moveTo>
                <a:lnTo>
                  <a:pt x="0" y="13"/>
                </a:lnTo>
                <a:lnTo>
                  <a:pt x="0" y="11"/>
                </a:lnTo>
                <a:lnTo>
                  <a:pt x="0" y="10"/>
                </a:lnTo>
                <a:lnTo>
                  <a:pt x="2" y="8"/>
                </a:lnTo>
                <a:lnTo>
                  <a:pt x="2" y="6"/>
                </a:lnTo>
                <a:lnTo>
                  <a:pt x="2" y="4"/>
                </a:lnTo>
                <a:lnTo>
                  <a:pt x="4" y="2"/>
                </a:lnTo>
                <a:lnTo>
                  <a:pt x="4" y="0"/>
                </a:lnTo>
                <a:lnTo>
                  <a:pt x="525" y="0"/>
                </a:lnTo>
                <a:lnTo>
                  <a:pt x="523" y="2"/>
                </a:lnTo>
                <a:lnTo>
                  <a:pt x="521" y="4"/>
                </a:lnTo>
                <a:lnTo>
                  <a:pt x="519" y="6"/>
                </a:lnTo>
                <a:lnTo>
                  <a:pt x="517" y="8"/>
                </a:lnTo>
                <a:lnTo>
                  <a:pt x="515" y="10"/>
                </a:lnTo>
                <a:lnTo>
                  <a:pt x="514" y="11"/>
                </a:lnTo>
                <a:lnTo>
                  <a:pt x="512" y="11"/>
                </a:lnTo>
                <a:lnTo>
                  <a:pt x="510" y="13"/>
                </a:lnTo>
                <a:close/>
              </a:path>
            </a:pathLst>
          </a:custGeom>
          <a:solidFill>
            <a:srgbClr val="140205"/>
          </a:solidFill>
          <a:ln w="9525">
            <a:noFill/>
            <a:round/>
            <a:headEnd/>
            <a:tailEnd/>
          </a:ln>
        </p:spPr>
        <p:txBody>
          <a:bodyPr wrap="none"/>
          <a:lstStyle/>
          <a:p>
            <a:endParaRPr lang="el-GR"/>
          </a:p>
        </p:txBody>
      </p:sp>
      <p:sp>
        <p:nvSpPr>
          <p:cNvPr id="17448" name="Freeform 40"/>
          <p:cNvSpPr>
            <a:spLocks noEditPoints="1"/>
          </p:cNvSpPr>
          <p:nvPr/>
        </p:nvSpPr>
        <p:spPr bwMode="auto">
          <a:xfrm rot="63308">
            <a:off x="4448175" y="4937125"/>
            <a:ext cx="1238250" cy="22225"/>
          </a:xfrm>
          <a:custGeom>
            <a:avLst/>
            <a:gdLst>
              <a:gd name="T0" fmla="*/ 2147483646 w 877"/>
              <a:gd name="T1" fmla="*/ 2147483646 h 14"/>
              <a:gd name="T2" fmla="*/ 2147483646 w 877"/>
              <a:gd name="T3" fmla="*/ 2147483646 h 14"/>
              <a:gd name="T4" fmla="*/ 2147483646 w 877"/>
              <a:gd name="T5" fmla="*/ 2147483646 h 14"/>
              <a:gd name="T6" fmla="*/ 2147483646 w 877"/>
              <a:gd name="T7" fmla="*/ 2147483646 h 14"/>
              <a:gd name="T8" fmla="*/ 2147483646 w 877"/>
              <a:gd name="T9" fmla="*/ 2147483646 h 14"/>
              <a:gd name="T10" fmla="*/ 2147483646 w 877"/>
              <a:gd name="T11" fmla="*/ 2147483646 h 14"/>
              <a:gd name="T12" fmla="*/ 2147483646 w 877"/>
              <a:gd name="T13" fmla="*/ 2147483646 h 14"/>
              <a:gd name="T14" fmla="*/ 2147483646 w 877"/>
              <a:gd name="T15" fmla="*/ 2147483646 h 14"/>
              <a:gd name="T16" fmla="*/ 2147483646 w 877"/>
              <a:gd name="T17" fmla="*/ 2147483646 h 14"/>
              <a:gd name="T18" fmla="*/ 2147483646 w 877"/>
              <a:gd name="T19" fmla="*/ 0 h 14"/>
              <a:gd name="T20" fmla="*/ 2147483646 w 877"/>
              <a:gd name="T21" fmla="*/ 0 h 14"/>
              <a:gd name="T22" fmla="*/ 2147483646 w 877"/>
              <a:gd name="T23" fmla="*/ 2147483646 h 14"/>
              <a:gd name="T24" fmla="*/ 2147483646 w 877"/>
              <a:gd name="T25" fmla="*/ 2147483646 h 14"/>
              <a:gd name="T26" fmla="*/ 2147483646 w 877"/>
              <a:gd name="T27" fmla="*/ 2147483646 h 14"/>
              <a:gd name="T28" fmla="*/ 2147483646 w 877"/>
              <a:gd name="T29" fmla="*/ 2147483646 h 14"/>
              <a:gd name="T30" fmla="*/ 2147483646 w 877"/>
              <a:gd name="T31" fmla="*/ 2147483646 h 14"/>
              <a:gd name="T32" fmla="*/ 2147483646 w 877"/>
              <a:gd name="T33" fmla="*/ 2147483646 h 14"/>
              <a:gd name="T34" fmla="*/ 2147483646 w 877"/>
              <a:gd name="T35" fmla="*/ 2147483646 h 14"/>
              <a:gd name="T36" fmla="*/ 2147483646 w 877"/>
              <a:gd name="T37" fmla="*/ 2147483646 h 14"/>
              <a:gd name="T38" fmla="*/ 2147483646 w 877"/>
              <a:gd name="T39" fmla="*/ 2147483646 h 14"/>
              <a:gd name="T40" fmla="*/ 0 w 877"/>
              <a:gd name="T41" fmla="*/ 2147483646 h 14"/>
              <a:gd name="T42" fmla="*/ 2147483646 w 877"/>
              <a:gd name="T43" fmla="*/ 2147483646 h 14"/>
              <a:gd name="T44" fmla="*/ 2147483646 w 877"/>
              <a:gd name="T45" fmla="*/ 2147483646 h 14"/>
              <a:gd name="T46" fmla="*/ 2147483646 w 877"/>
              <a:gd name="T47" fmla="*/ 2147483646 h 14"/>
              <a:gd name="T48" fmla="*/ 2147483646 w 877"/>
              <a:gd name="T49" fmla="*/ 2147483646 h 14"/>
              <a:gd name="T50" fmla="*/ 2147483646 w 877"/>
              <a:gd name="T51" fmla="*/ 2147483646 h 14"/>
              <a:gd name="T52" fmla="*/ 2147483646 w 877"/>
              <a:gd name="T53" fmla="*/ 2147483646 h 14"/>
              <a:gd name="T54" fmla="*/ 2147483646 w 877"/>
              <a:gd name="T55" fmla="*/ 2147483646 h 14"/>
              <a:gd name="T56" fmla="*/ 2147483646 w 877"/>
              <a:gd name="T57" fmla="*/ 0 h 14"/>
              <a:gd name="T58" fmla="*/ 2147483646 w 877"/>
              <a:gd name="T59" fmla="*/ 0 h 14"/>
              <a:gd name="T60" fmla="*/ 2147483646 w 877"/>
              <a:gd name="T61" fmla="*/ 2147483646 h 14"/>
              <a:gd name="T62" fmla="*/ 2147483646 w 877"/>
              <a:gd name="T63" fmla="*/ 2147483646 h 14"/>
              <a:gd name="T64" fmla="*/ 2147483646 w 877"/>
              <a:gd name="T65" fmla="*/ 2147483646 h 14"/>
              <a:gd name="T66" fmla="*/ 2147483646 w 877"/>
              <a:gd name="T67" fmla="*/ 2147483646 h 14"/>
              <a:gd name="T68" fmla="*/ 2147483646 w 877"/>
              <a:gd name="T69" fmla="*/ 2147483646 h 14"/>
              <a:gd name="T70" fmla="*/ 2147483646 w 877"/>
              <a:gd name="T71" fmla="*/ 2147483646 h 14"/>
              <a:gd name="T72" fmla="*/ 2147483646 w 877"/>
              <a:gd name="T73" fmla="*/ 2147483646 h 14"/>
              <a:gd name="T74" fmla="*/ 2147483646 w 87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77"/>
              <a:gd name="T115" fmla="*/ 0 h 14"/>
              <a:gd name="T116" fmla="*/ 877 w 87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77" h="14">
                <a:moveTo>
                  <a:pt x="877" y="14"/>
                </a:moveTo>
                <a:lnTo>
                  <a:pt x="760" y="14"/>
                </a:lnTo>
                <a:lnTo>
                  <a:pt x="760" y="12"/>
                </a:lnTo>
                <a:lnTo>
                  <a:pt x="760" y="10"/>
                </a:lnTo>
                <a:lnTo>
                  <a:pt x="760" y="8"/>
                </a:lnTo>
                <a:lnTo>
                  <a:pt x="760" y="6"/>
                </a:lnTo>
                <a:lnTo>
                  <a:pt x="762" y="4"/>
                </a:lnTo>
                <a:lnTo>
                  <a:pt x="762" y="2"/>
                </a:lnTo>
                <a:lnTo>
                  <a:pt x="762" y="0"/>
                </a:lnTo>
                <a:lnTo>
                  <a:pt x="877" y="0"/>
                </a:lnTo>
                <a:lnTo>
                  <a:pt x="877" y="2"/>
                </a:lnTo>
                <a:lnTo>
                  <a:pt x="877" y="4"/>
                </a:lnTo>
                <a:lnTo>
                  <a:pt x="877" y="6"/>
                </a:lnTo>
                <a:lnTo>
                  <a:pt x="877" y="8"/>
                </a:lnTo>
                <a:lnTo>
                  <a:pt x="877" y="10"/>
                </a:lnTo>
                <a:lnTo>
                  <a:pt x="877" y="12"/>
                </a:lnTo>
                <a:lnTo>
                  <a:pt x="877" y="14"/>
                </a:lnTo>
                <a:close/>
                <a:moveTo>
                  <a:pt x="168" y="14"/>
                </a:moveTo>
                <a:lnTo>
                  <a:pt x="0" y="14"/>
                </a:lnTo>
                <a:lnTo>
                  <a:pt x="2" y="12"/>
                </a:lnTo>
                <a:lnTo>
                  <a:pt x="6" y="10"/>
                </a:lnTo>
                <a:lnTo>
                  <a:pt x="8" y="8"/>
                </a:lnTo>
                <a:lnTo>
                  <a:pt x="10" y="6"/>
                </a:lnTo>
                <a:lnTo>
                  <a:pt x="14" y="4"/>
                </a:lnTo>
                <a:lnTo>
                  <a:pt x="16" y="4"/>
                </a:lnTo>
                <a:lnTo>
                  <a:pt x="18" y="2"/>
                </a:lnTo>
                <a:lnTo>
                  <a:pt x="21" y="0"/>
                </a:lnTo>
                <a:lnTo>
                  <a:pt x="180" y="0"/>
                </a:lnTo>
                <a:lnTo>
                  <a:pt x="178" y="2"/>
                </a:lnTo>
                <a:lnTo>
                  <a:pt x="176" y="4"/>
                </a:lnTo>
                <a:lnTo>
                  <a:pt x="174" y="6"/>
                </a:lnTo>
                <a:lnTo>
                  <a:pt x="172" y="8"/>
                </a:lnTo>
                <a:lnTo>
                  <a:pt x="172" y="10"/>
                </a:lnTo>
                <a:lnTo>
                  <a:pt x="170" y="12"/>
                </a:lnTo>
                <a:lnTo>
                  <a:pt x="168" y="14"/>
                </a:lnTo>
                <a:close/>
              </a:path>
            </a:pathLst>
          </a:custGeom>
          <a:solidFill>
            <a:srgbClr val="190202"/>
          </a:solidFill>
          <a:ln w="9525">
            <a:noFill/>
            <a:round/>
            <a:headEnd/>
            <a:tailEnd/>
          </a:ln>
        </p:spPr>
        <p:txBody>
          <a:bodyPr wrap="none"/>
          <a:lstStyle/>
          <a:p>
            <a:endParaRPr lang="el-GR"/>
          </a:p>
        </p:txBody>
      </p:sp>
      <p:sp>
        <p:nvSpPr>
          <p:cNvPr id="17449" name="Freeform 41"/>
          <p:cNvSpPr>
            <a:spLocks noEditPoints="1"/>
          </p:cNvSpPr>
          <p:nvPr/>
        </p:nvSpPr>
        <p:spPr bwMode="auto">
          <a:xfrm rot="63308">
            <a:off x="4465638" y="4926013"/>
            <a:ext cx="1220787" cy="20637"/>
          </a:xfrm>
          <a:custGeom>
            <a:avLst/>
            <a:gdLst>
              <a:gd name="T0" fmla="*/ 2147483646 w 865"/>
              <a:gd name="T1" fmla="*/ 2147483646 h 13"/>
              <a:gd name="T2" fmla="*/ 2147483646 w 865"/>
              <a:gd name="T3" fmla="*/ 2147483646 h 13"/>
              <a:gd name="T4" fmla="*/ 2147483646 w 865"/>
              <a:gd name="T5" fmla="*/ 2147483646 h 13"/>
              <a:gd name="T6" fmla="*/ 2147483646 w 865"/>
              <a:gd name="T7" fmla="*/ 2147483646 h 13"/>
              <a:gd name="T8" fmla="*/ 2147483646 w 865"/>
              <a:gd name="T9" fmla="*/ 2147483646 h 13"/>
              <a:gd name="T10" fmla="*/ 2147483646 w 865"/>
              <a:gd name="T11" fmla="*/ 2147483646 h 13"/>
              <a:gd name="T12" fmla="*/ 2147483646 w 865"/>
              <a:gd name="T13" fmla="*/ 2147483646 h 13"/>
              <a:gd name="T14" fmla="*/ 2147483646 w 865"/>
              <a:gd name="T15" fmla="*/ 2147483646 h 13"/>
              <a:gd name="T16" fmla="*/ 2147483646 w 865"/>
              <a:gd name="T17" fmla="*/ 2147483646 h 13"/>
              <a:gd name="T18" fmla="*/ 2147483646 w 865"/>
              <a:gd name="T19" fmla="*/ 0 h 13"/>
              <a:gd name="T20" fmla="*/ 2147483646 w 865"/>
              <a:gd name="T21" fmla="*/ 0 h 13"/>
              <a:gd name="T22" fmla="*/ 2147483646 w 865"/>
              <a:gd name="T23" fmla="*/ 2147483646 h 13"/>
              <a:gd name="T24" fmla="*/ 2147483646 w 865"/>
              <a:gd name="T25" fmla="*/ 2147483646 h 13"/>
              <a:gd name="T26" fmla="*/ 2147483646 w 865"/>
              <a:gd name="T27" fmla="*/ 2147483646 h 13"/>
              <a:gd name="T28" fmla="*/ 2147483646 w 865"/>
              <a:gd name="T29" fmla="*/ 2147483646 h 13"/>
              <a:gd name="T30" fmla="*/ 2147483646 w 865"/>
              <a:gd name="T31" fmla="*/ 2147483646 h 13"/>
              <a:gd name="T32" fmla="*/ 2147483646 w 865"/>
              <a:gd name="T33" fmla="*/ 2147483646 h 13"/>
              <a:gd name="T34" fmla="*/ 2147483646 w 865"/>
              <a:gd name="T35" fmla="*/ 2147483646 h 13"/>
              <a:gd name="T36" fmla="*/ 2147483646 w 865"/>
              <a:gd name="T37" fmla="*/ 2147483646 h 13"/>
              <a:gd name="T38" fmla="*/ 2147483646 w 865"/>
              <a:gd name="T39" fmla="*/ 2147483646 h 13"/>
              <a:gd name="T40" fmla="*/ 0 w 865"/>
              <a:gd name="T41" fmla="*/ 2147483646 h 13"/>
              <a:gd name="T42" fmla="*/ 2147483646 w 865"/>
              <a:gd name="T43" fmla="*/ 2147483646 h 13"/>
              <a:gd name="T44" fmla="*/ 2147483646 w 865"/>
              <a:gd name="T45" fmla="*/ 2147483646 h 13"/>
              <a:gd name="T46" fmla="*/ 2147483646 w 865"/>
              <a:gd name="T47" fmla="*/ 2147483646 h 13"/>
              <a:gd name="T48" fmla="*/ 2147483646 w 865"/>
              <a:gd name="T49" fmla="*/ 2147483646 h 13"/>
              <a:gd name="T50" fmla="*/ 2147483646 w 865"/>
              <a:gd name="T51" fmla="*/ 2147483646 h 13"/>
              <a:gd name="T52" fmla="*/ 2147483646 w 865"/>
              <a:gd name="T53" fmla="*/ 2147483646 h 13"/>
              <a:gd name="T54" fmla="*/ 2147483646 w 865"/>
              <a:gd name="T55" fmla="*/ 2147483646 h 13"/>
              <a:gd name="T56" fmla="*/ 2147483646 w 865"/>
              <a:gd name="T57" fmla="*/ 0 h 13"/>
              <a:gd name="T58" fmla="*/ 2147483646 w 865"/>
              <a:gd name="T59" fmla="*/ 0 h 13"/>
              <a:gd name="T60" fmla="*/ 2147483646 w 865"/>
              <a:gd name="T61" fmla="*/ 2147483646 h 13"/>
              <a:gd name="T62" fmla="*/ 2147483646 w 865"/>
              <a:gd name="T63" fmla="*/ 2147483646 h 13"/>
              <a:gd name="T64" fmla="*/ 2147483646 w 865"/>
              <a:gd name="T65" fmla="*/ 2147483646 h 13"/>
              <a:gd name="T66" fmla="*/ 2147483646 w 865"/>
              <a:gd name="T67" fmla="*/ 2147483646 h 13"/>
              <a:gd name="T68" fmla="*/ 2147483646 w 865"/>
              <a:gd name="T69" fmla="*/ 2147483646 h 13"/>
              <a:gd name="T70" fmla="*/ 2147483646 w 865"/>
              <a:gd name="T71" fmla="*/ 2147483646 h 13"/>
              <a:gd name="T72" fmla="*/ 2147483646 w 865"/>
              <a:gd name="T73" fmla="*/ 2147483646 h 13"/>
              <a:gd name="T74" fmla="*/ 2147483646 w 86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65"/>
              <a:gd name="T115" fmla="*/ 0 h 13"/>
              <a:gd name="T116" fmla="*/ 865 w 86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65" h="13">
                <a:moveTo>
                  <a:pt x="865" y="13"/>
                </a:moveTo>
                <a:lnTo>
                  <a:pt x="748" y="13"/>
                </a:lnTo>
                <a:lnTo>
                  <a:pt x="750" y="11"/>
                </a:lnTo>
                <a:lnTo>
                  <a:pt x="750" y="9"/>
                </a:lnTo>
                <a:lnTo>
                  <a:pt x="750" y="7"/>
                </a:lnTo>
                <a:lnTo>
                  <a:pt x="750" y="5"/>
                </a:lnTo>
                <a:lnTo>
                  <a:pt x="750" y="3"/>
                </a:lnTo>
                <a:lnTo>
                  <a:pt x="750" y="2"/>
                </a:lnTo>
                <a:lnTo>
                  <a:pt x="750" y="0"/>
                </a:lnTo>
                <a:lnTo>
                  <a:pt x="865" y="0"/>
                </a:lnTo>
                <a:lnTo>
                  <a:pt x="865" y="2"/>
                </a:lnTo>
                <a:lnTo>
                  <a:pt x="865" y="3"/>
                </a:lnTo>
                <a:lnTo>
                  <a:pt x="865" y="5"/>
                </a:lnTo>
                <a:lnTo>
                  <a:pt x="865" y="7"/>
                </a:lnTo>
                <a:lnTo>
                  <a:pt x="865" y="9"/>
                </a:lnTo>
                <a:lnTo>
                  <a:pt x="865" y="11"/>
                </a:lnTo>
                <a:lnTo>
                  <a:pt x="865" y="13"/>
                </a:lnTo>
                <a:close/>
                <a:moveTo>
                  <a:pt x="162" y="13"/>
                </a:moveTo>
                <a:lnTo>
                  <a:pt x="0" y="13"/>
                </a:lnTo>
                <a:lnTo>
                  <a:pt x="2" y="11"/>
                </a:lnTo>
                <a:lnTo>
                  <a:pt x="4" y="11"/>
                </a:lnTo>
                <a:lnTo>
                  <a:pt x="6" y="9"/>
                </a:lnTo>
                <a:lnTo>
                  <a:pt x="9" y="7"/>
                </a:lnTo>
                <a:lnTo>
                  <a:pt x="11" y="5"/>
                </a:lnTo>
                <a:lnTo>
                  <a:pt x="13" y="3"/>
                </a:lnTo>
                <a:lnTo>
                  <a:pt x="15" y="2"/>
                </a:lnTo>
                <a:lnTo>
                  <a:pt x="19" y="0"/>
                </a:lnTo>
                <a:lnTo>
                  <a:pt x="174" y="0"/>
                </a:lnTo>
                <a:lnTo>
                  <a:pt x="172" y="2"/>
                </a:lnTo>
                <a:lnTo>
                  <a:pt x="172" y="3"/>
                </a:lnTo>
                <a:lnTo>
                  <a:pt x="170" y="5"/>
                </a:lnTo>
                <a:lnTo>
                  <a:pt x="168" y="7"/>
                </a:lnTo>
                <a:lnTo>
                  <a:pt x="166" y="9"/>
                </a:lnTo>
                <a:lnTo>
                  <a:pt x="164" y="11"/>
                </a:lnTo>
                <a:lnTo>
                  <a:pt x="162" y="13"/>
                </a:lnTo>
                <a:close/>
              </a:path>
            </a:pathLst>
          </a:custGeom>
          <a:solidFill>
            <a:srgbClr val="1C0205"/>
          </a:solidFill>
          <a:ln w="9525">
            <a:noFill/>
            <a:round/>
            <a:headEnd/>
            <a:tailEnd/>
          </a:ln>
        </p:spPr>
        <p:txBody>
          <a:bodyPr wrap="none"/>
          <a:lstStyle/>
          <a:p>
            <a:endParaRPr lang="el-GR"/>
          </a:p>
        </p:txBody>
      </p:sp>
      <p:sp>
        <p:nvSpPr>
          <p:cNvPr id="17450" name="Freeform 42"/>
          <p:cNvSpPr>
            <a:spLocks noEditPoints="1"/>
          </p:cNvSpPr>
          <p:nvPr/>
        </p:nvSpPr>
        <p:spPr bwMode="auto">
          <a:xfrm rot="63308">
            <a:off x="4478338" y="4913313"/>
            <a:ext cx="1209675" cy="23812"/>
          </a:xfrm>
          <a:custGeom>
            <a:avLst/>
            <a:gdLst>
              <a:gd name="T0" fmla="*/ 2147483646 w 858"/>
              <a:gd name="T1" fmla="*/ 2147483646 h 15"/>
              <a:gd name="T2" fmla="*/ 2147483646 w 858"/>
              <a:gd name="T3" fmla="*/ 2147483646 h 15"/>
              <a:gd name="T4" fmla="*/ 2147483646 w 858"/>
              <a:gd name="T5" fmla="*/ 2147483646 h 15"/>
              <a:gd name="T6" fmla="*/ 2147483646 w 858"/>
              <a:gd name="T7" fmla="*/ 2147483646 h 15"/>
              <a:gd name="T8" fmla="*/ 2147483646 w 858"/>
              <a:gd name="T9" fmla="*/ 2147483646 h 15"/>
              <a:gd name="T10" fmla="*/ 2147483646 w 858"/>
              <a:gd name="T11" fmla="*/ 2147483646 h 15"/>
              <a:gd name="T12" fmla="*/ 2147483646 w 858"/>
              <a:gd name="T13" fmla="*/ 2147483646 h 15"/>
              <a:gd name="T14" fmla="*/ 2147483646 w 858"/>
              <a:gd name="T15" fmla="*/ 2147483646 h 15"/>
              <a:gd name="T16" fmla="*/ 2147483646 w 858"/>
              <a:gd name="T17" fmla="*/ 2147483646 h 15"/>
              <a:gd name="T18" fmla="*/ 2147483646 w 858"/>
              <a:gd name="T19" fmla="*/ 0 h 15"/>
              <a:gd name="T20" fmla="*/ 2147483646 w 858"/>
              <a:gd name="T21" fmla="*/ 0 h 15"/>
              <a:gd name="T22" fmla="*/ 2147483646 w 858"/>
              <a:gd name="T23" fmla="*/ 2147483646 h 15"/>
              <a:gd name="T24" fmla="*/ 2147483646 w 858"/>
              <a:gd name="T25" fmla="*/ 2147483646 h 15"/>
              <a:gd name="T26" fmla="*/ 2147483646 w 858"/>
              <a:gd name="T27" fmla="*/ 2147483646 h 15"/>
              <a:gd name="T28" fmla="*/ 2147483646 w 858"/>
              <a:gd name="T29" fmla="*/ 2147483646 h 15"/>
              <a:gd name="T30" fmla="*/ 2147483646 w 858"/>
              <a:gd name="T31" fmla="*/ 2147483646 h 15"/>
              <a:gd name="T32" fmla="*/ 2147483646 w 858"/>
              <a:gd name="T33" fmla="*/ 2147483646 h 15"/>
              <a:gd name="T34" fmla="*/ 2147483646 w 858"/>
              <a:gd name="T35" fmla="*/ 2147483646 h 15"/>
              <a:gd name="T36" fmla="*/ 2147483646 w 858"/>
              <a:gd name="T37" fmla="*/ 2147483646 h 15"/>
              <a:gd name="T38" fmla="*/ 2147483646 w 858"/>
              <a:gd name="T39" fmla="*/ 2147483646 h 15"/>
              <a:gd name="T40" fmla="*/ 0 w 858"/>
              <a:gd name="T41" fmla="*/ 2147483646 h 15"/>
              <a:gd name="T42" fmla="*/ 2147483646 w 858"/>
              <a:gd name="T43" fmla="*/ 2147483646 h 15"/>
              <a:gd name="T44" fmla="*/ 2147483646 w 858"/>
              <a:gd name="T45" fmla="*/ 2147483646 h 15"/>
              <a:gd name="T46" fmla="*/ 2147483646 w 858"/>
              <a:gd name="T47" fmla="*/ 2147483646 h 15"/>
              <a:gd name="T48" fmla="*/ 2147483646 w 858"/>
              <a:gd name="T49" fmla="*/ 2147483646 h 15"/>
              <a:gd name="T50" fmla="*/ 2147483646 w 858"/>
              <a:gd name="T51" fmla="*/ 2147483646 h 15"/>
              <a:gd name="T52" fmla="*/ 2147483646 w 858"/>
              <a:gd name="T53" fmla="*/ 2147483646 h 15"/>
              <a:gd name="T54" fmla="*/ 2147483646 w 858"/>
              <a:gd name="T55" fmla="*/ 2147483646 h 15"/>
              <a:gd name="T56" fmla="*/ 2147483646 w 858"/>
              <a:gd name="T57" fmla="*/ 0 h 15"/>
              <a:gd name="T58" fmla="*/ 2147483646 w 858"/>
              <a:gd name="T59" fmla="*/ 0 h 15"/>
              <a:gd name="T60" fmla="*/ 2147483646 w 858"/>
              <a:gd name="T61" fmla="*/ 2147483646 h 15"/>
              <a:gd name="T62" fmla="*/ 2147483646 w 858"/>
              <a:gd name="T63" fmla="*/ 2147483646 h 15"/>
              <a:gd name="T64" fmla="*/ 2147483646 w 858"/>
              <a:gd name="T65" fmla="*/ 2147483646 h 15"/>
              <a:gd name="T66" fmla="*/ 2147483646 w 858"/>
              <a:gd name="T67" fmla="*/ 2147483646 h 15"/>
              <a:gd name="T68" fmla="*/ 2147483646 w 858"/>
              <a:gd name="T69" fmla="*/ 2147483646 h 15"/>
              <a:gd name="T70" fmla="*/ 2147483646 w 858"/>
              <a:gd name="T71" fmla="*/ 2147483646 h 15"/>
              <a:gd name="T72" fmla="*/ 2147483646 w 858"/>
              <a:gd name="T73" fmla="*/ 2147483646 h 15"/>
              <a:gd name="T74" fmla="*/ 2147483646 w 85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58"/>
              <a:gd name="T115" fmla="*/ 0 h 15"/>
              <a:gd name="T116" fmla="*/ 858 w 85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58" h="15">
                <a:moveTo>
                  <a:pt x="856" y="15"/>
                </a:moveTo>
                <a:lnTo>
                  <a:pt x="741" y="15"/>
                </a:lnTo>
                <a:lnTo>
                  <a:pt x="741" y="13"/>
                </a:lnTo>
                <a:lnTo>
                  <a:pt x="741" y="11"/>
                </a:lnTo>
                <a:lnTo>
                  <a:pt x="741" y="10"/>
                </a:lnTo>
                <a:lnTo>
                  <a:pt x="741" y="8"/>
                </a:lnTo>
                <a:lnTo>
                  <a:pt x="741" y="6"/>
                </a:lnTo>
                <a:lnTo>
                  <a:pt x="741" y="4"/>
                </a:lnTo>
                <a:lnTo>
                  <a:pt x="741" y="2"/>
                </a:lnTo>
                <a:lnTo>
                  <a:pt x="741" y="0"/>
                </a:lnTo>
                <a:lnTo>
                  <a:pt x="858" y="0"/>
                </a:lnTo>
                <a:lnTo>
                  <a:pt x="858" y="2"/>
                </a:lnTo>
                <a:lnTo>
                  <a:pt x="858" y="4"/>
                </a:lnTo>
                <a:lnTo>
                  <a:pt x="858" y="6"/>
                </a:lnTo>
                <a:lnTo>
                  <a:pt x="856" y="8"/>
                </a:lnTo>
                <a:lnTo>
                  <a:pt x="856" y="10"/>
                </a:lnTo>
                <a:lnTo>
                  <a:pt x="856" y="11"/>
                </a:lnTo>
                <a:lnTo>
                  <a:pt x="856" y="13"/>
                </a:lnTo>
                <a:lnTo>
                  <a:pt x="856" y="15"/>
                </a:lnTo>
                <a:close/>
                <a:moveTo>
                  <a:pt x="159" y="15"/>
                </a:moveTo>
                <a:lnTo>
                  <a:pt x="0" y="15"/>
                </a:lnTo>
                <a:lnTo>
                  <a:pt x="2" y="13"/>
                </a:lnTo>
                <a:lnTo>
                  <a:pt x="4" y="11"/>
                </a:lnTo>
                <a:lnTo>
                  <a:pt x="6" y="10"/>
                </a:lnTo>
                <a:lnTo>
                  <a:pt x="10" y="8"/>
                </a:lnTo>
                <a:lnTo>
                  <a:pt x="12" y="6"/>
                </a:lnTo>
                <a:lnTo>
                  <a:pt x="14" y="4"/>
                </a:lnTo>
                <a:lnTo>
                  <a:pt x="16" y="2"/>
                </a:lnTo>
                <a:lnTo>
                  <a:pt x="18" y="0"/>
                </a:lnTo>
                <a:lnTo>
                  <a:pt x="170" y="0"/>
                </a:lnTo>
                <a:lnTo>
                  <a:pt x="168" y="2"/>
                </a:lnTo>
                <a:lnTo>
                  <a:pt x="168" y="4"/>
                </a:lnTo>
                <a:lnTo>
                  <a:pt x="166" y="6"/>
                </a:lnTo>
                <a:lnTo>
                  <a:pt x="165" y="8"/>
                </a:lnTo>
                <a:lnTo>
                  <a:pt x="163" y="10"/>
                </a:lnTo>
                <a:lnTo>
                  <a:pt x="163" y="11"/>
                </a:lnTo>
                <a:lnTo>
                  <a:pt x="161" y="13"/>
                </a:lnTo>
                <a:lnTo>
                  <a:pt x="159" y="15"/>
                </a:lnTo>
                <a:close/>
              </a:path>
            </a:pathLst>
          </a:custGeom>
          <a:solidFill>
            <a:srgbClr val="1C0205"/>
          </a:solidFill>
          <a:ln w="9525">
            <a:noFill/>
            <a:round/>
            <a:headEnd/>
            <a:tailEnd/>
          </a:ln>
        </p:spPr>
        <p:txBody>
          <a:bodyPr wrap="none"/>
          <a:lstStyle/>
          <a:p>
            <a:endParaRPr lang="el-GR"/>
          </a:p>
        </p:txBody>
      </p:sp>
      <p:sp>
        <p:nvSpPr>
          <p:cNvPr id="17451" name="Freeform 43"/>
          <p:cNvSpPr>
            <a:spLocks noEditPoints="1"/>
          </p:cNvSpPr>
          <p:nvPr/>
        </p:nvSpPr>
        <p:spPr bwMode="auto">
          <a:xfrm rot="63308">
            <a:off x="4492625" y="4903788"/>
            <a:ext cx="1196975" cy="22225"/>
          </a:xfrm>
          <a:custGeom>
            <a:avLst/>
            <a:gdLst>
              <a:gd name="T0" fmla="*/ 2147483646 w 848"/>
              <a:gd name="T1" fmla="*/ 2147483646 h 14"/>
              <a:gd name="T2" fmla="*/ 2147483646 w 848"/>
              <a:gd name="T3" fmla="*/ 2147483646 h 14"/>
              <a:gd name="T4" fmla="*/ 2147483646 w 848"/>
              <a:gd name="T5" fmla="*/ 2147483646 h 14"/>
              <a:gd name="T6" fmla="*/ 2147483646 w 848"/>
              <a:gd name="T7" fmla="*/ 2147483646 h 14"/>
              <a:gd name="T8" fmla="*/ 2147483646 w 848"/>
              <a:gd name="T9" fmla="*/ 2147483646 h 14"/>
              <a:gd name="T10" fmla="*/ 2147483646 w 848"/>
              <a:gd name="T11" fmla="*/ 2147483646 h 14"/>
              <a:gd name="T12" fmla="*/ 2147483646 w 848"/>
              <a:gd name="T13" fmla="*/ 2147483646 h 14"/>
              <a:gd name="T14" fmla="*/ 2147483646 w 848"/>
              <a:gd name="T15" fmla="*/ 2147483646 h 14"/>
              <a:gd name="T16" fmla="*/ 2147483646 w 848"/>
              <a:gd name="T17" fmla="*/ 2147483646 h 14"/>
              <a:gd name="T18" fmla="*/ 2147483646 w 848"/>
              <a:gd name="T19" fmla="*/ 0 h 14"/>
              <a:gd name="T20" fmla="*/ 2147483646 w 848"/>
              <a:gd name="T21" fmla="*/ 0 h 14"/>
              <a:gd name="T22" fmla="*/ 2147483646 w 848"/>
              <a:gd name="T23" fmla="*/ 2147483646 h 14"/>
              <a:gd name="T24" fmla="*/ 2147483646 w 848"/>
              <a:gd name="T25" fmla="*/ 2147483646 h 14"/>
              <a:gd name="T26" fmla="*/ 2147483646 w 848"/>
              <a:gd name="T27" fmla="*/ 2147483646 h 14"/>
              <a:gd name="T28" fmla="*/ 2147483646 w 848"/>
              <a:gd name="T29" fmla="*/ 2147483646 h 14"/>
              <a:gd name="T30" fmla="*/ 2147483646 w 848"/>
              <a:gd name="T31" fmla="*/ 2147483646 h 14"/>
              <a:gd name="T32" fmla="*/ 2147483646 w 848"/>
              <a:gd name="T33" fmla="*/ 2147483646 h 14"/>
              <a:gd name="T34" fmla="*/ 2147483646 w 848"/>
              <a:gd name="T35" fmla="*/ 2147483646 h 14"/>
              <a:gd name="T36" fmla="*/ 2147483646 w 848"/>
              <a:gd name="T37" fmla="*/ 2147483646 h 14"/>
              <a:gd name="T38" fmla="*/ 2147483646 w 848"/>
              <a:gd name="T39" fmla="*/ 2147483646 h 14"/>
              <a:gd name="T40" fmla="*/ 0 w 848"/>
              <a:gd name="T41" fmla="*/ 2147483646 h 14"/>
              <a:gd name="T42" fmla="*/ 2147483646 w 848"/>
              <a:gd name="T43" fmla="*/ 2147483646 h 14"/>
              <a:gd name="T44" fmla="*/ 2147483646 w 848"/>
              <a:gd name="T45" fmla="*/ 2147483646 h 14"/>
              <a:gd name="T46" fmla="*/ 2147483646 w 848"/>
              <a:gd name="T47" fmla="*/ 2147483646 h 14"/>
              <a:gd name="T48" fmla="*/ 2147483646 w 848"/>
              <a:gd name="T49" fmla="*/ 2147483646 h 14"/>
              <a:gd name="T50" fmla="*/ 2147483646 w 848"/>
              <a:gd name="T51" fmla="*/ 2147483646 h 14"/>
              <a:gd name="T52" fmla="*/ 2147483646 w 848"/>
              <a:gd name="T53" fmla="*/ 2147483646 h 14"/>
              <a:gd name="T54" fmla="*/ 2147483646 w 848"/>
              <a:gd name="T55" fmla="*/ 2147483646 h 14"/>
              <a:gd name="T56" fmla="*/ 2147483646 w 848"/>
              <a:gd name="T57" fmla="*/ 0 h 14"/>
              <a:gd name="T58" fmla="*/ 2147483646 w 848"/>
              <a:gd name="T59" fmla="*/ 0 h 14"/>
              <a:gd name="T60" fmla="*/ 2147483646 w 848"/>
              <a:gd name="T61" fmla="*/ 2147483646 h 14"/>
              <a:gd name="T62" fmla="*/ 2147483646 w 848"/>
              <a:gd name="T63" fmla="*/ 2147483646 h 14"/>
              <a:gd name="T64" fmla="*/ 2147483646 w 848"/>
              <a:gd name="T65" fmla="*/ 2147483646 h 14"/>
              <a:gd name="T66" fmla="*/ 2147483646 w 848"/>
              <a:gd name="T67" fmla="*/ 2147483646 h 14"/>
              <a:gd name="T68" fmla="*/ 2147483646 w 848"/>
              <a:gd name="T69" fmla="*/ 2147483646 h 14"/>
              <a:gd name="T70" fmla="*/ 2147483646 w 848"/>
              <a:gd name="T71" fmla="*/ 2147483646 h 14"/>
              <a:gd name="T72" fmla="*/ 2147483646 w 848"/>
              <a:gd name="T73" fmla="*/ 2147483646 h 14"/>
              <a:gd name="T74" fmla="*/ 2147483646 w 848"/>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8"/>
              <a:gd name="T115" fmla="*/ 0 h 14"/>
              <a:gd name="T116" fmla="*/ 848 w 848"/>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8" h="14">
                <a:moveTo>
                  <a:pt x="846" y="14"/>
                </a:moveTo>
                <a:lnTo>
                  <a:pt x="731" y="14"/>
                </a:lnTo>
                <a:lnTo>
                  <a:pt x="731" y="12"/>
                </a:lnTo>
                <a:lnTo>
                  <a:pt x="731" y="10"/>
                </a:lnTo>
                <a:lnTo>
                  <a:pt x="731" y="8"/>
                </a:lnTo>
                <a:lnTo>
                  <a:pt x="731" y="6"/>
                </a:lnTo>
                <a:lnTo>
                  <a:pt x="731" y="4"/>
                </a:lnTo>
                <a:lnTo>
                  <a:pt x="731" y="2"/>
                </a:lnTo>
                <a:lnTo>
                  <a:pt x="731" y="0"/>
                </a:lnTo>
                <a:lnTo>
                  <a:pt x="848" y="0"/>
                </a:lnTo>
                <a:lnTo>
                  <a:pt x="848" y="2"/>
                </a:lnTo>
                <a:lnTo>
                  <a:pt x="848" y="4"/>
                </a:lnTo>
                <a:lnTo>
                  <a:pt x="848" y="6"/>
                </a:lnTo>
                <a:lnTo>
                  <a:pt x="848" y="8"/>
                </a:lnTo>
                <a:lnTo>
                  <a:pt x="848" y="10"/>
                </a:lnTo>
                <a:lnTo>
                  <a:pt x="848" y="12"/>
                </a:lnTo>
                <a:lnTo>
                  <a:pt x="846" y="14"/>
                </a:lnTo>
                <a:close/>
                <a:moveTo>
                  <a:pt x="155" y="14"/>
                </a:moveTo>
                <a:lnTo>
                  <a:pt x="0" y="14"/>
                </a:lnTo>
                <a:lnTo>
                  <a:pt x="2" y="12"/>
                </a:lnTo>
                <a:lnTo>
                  <a:pt x="4" y="10"/>
                </a:lnTo>
                <a:lnTo>
                  <a:pt x="6" y="8"/>
                </a:lnTo>
                <a:lnTo>
                  <a:pt x="8" y="6"/>
                </a:lnTo>
                <a:lnTo>
                  <a:pt x="9" y="6"/>
                </a:lnTo>
                <a:lnTo>
                  <a:pt x="11" y="4"/>
                </a:lnTo>
                <a:lnTo>
                  <a:pt x="15" y="2"/>
                </a:lnTo>
                <a:lnTo>
                  <a:pt x="17" y="0"/>
                </a:lnTo>
                <a:lnTo>
                  <a:pt x="166" y="0"/>
                </a:lnTo>
                <a:lnTo>
                  <a:pt x="164" y="2"/>
                </a:lnTo>
                <a:lnTo>
                  <a:pt x="162" y="4"/>
                </a:lnTo>
                <a:lnTo>
                  <a:pt x="162" y="6"/>
                </a:lnTo>
                <a:lnTo>
                  <a:pt x="160" y="6"/>
                </a:lnTo>
                <a:lnTo>
                  <a:pt x="158" y="8"/>
                </a:lnTo>
                <a:lnTo>
                  <a:pt x="158" y="10"/>
                </a:lnTo>
                <a:lnTo>
                  <a:pt x="156" y="12"/>
                </a:lnTo>
                <a:lnTo>
                  <a:pt x="155" y="14"/>
                </a:lnTo>
                <a:close/>
              </a:path>
            </a:pathLst>
          </a:custGeom>
          <a:solidFill>
            <a:srgbClr val="1F0308"/>
          </a:solidFill>
          <a:ln w="9525">
            <a:noFill/>
            <a:round/>
            <a:headEnd/>
            <a:tailEnd/>
          </a:ln>
        </p:spPr>
        <p:txBody>
          <a:bodyPr wrap="none"/>
          <a:lstStyle/>
          <a:p>
            <a:endParaRPr lang="el-GR"/>
          </a:p>
        </p:txBody>
      </p:sp>
      <p:sp>
        <p:nvSpPr>
          <p:cNvPr id="17452" name="Freeform 44"/>
          <p:cNvSpPr>
            <a:spLocks noEditPoints="1"/>
          </p:cNvSpPr>
          <p:nvPr/>
        </p:nvSpPr>
        <p:spPr bwMode="auto">
          <a:xfrm rot="63308">
            <a:off x="4505325" y="4892675"/>
            <a:ext cx="1184275" cy="20638"/>
          </a:xfrm>
          <a:custGeom>
            <a:avLst/>
            <a:gdLst>
              <a:gd name="T0" fmla="*/ 2147483646 w 840"/>
              <a:gd name="T1" fmla="*/ 2147483646 h 13"/>
              <a:gd name="T2" fmla="*/ 2147483646 w 840"/>
              <a:gd name="T3" fmla="*/ 2147483646 h 13"/>
              <a:gd name="T4" fmla="*/ 2147483646 w 840"/>
              <a:gd name="T5" fmla="*/ 2147483646 h 13"/>
              <a:gd name="T6" fmla="*/ 2147483646 w 840"/>
              <a:gd name="T7" fmla="*/ 2147483646 h 13"/>
              <a:gd name="T8" fmla="*/ 2147483646 w 840"/>
              <a:gd name="T9" fmla="*/ 2147483646 h 13"/>
              <a:gd name="T10" fmla="*/ 2147483646 w 840"/>
              <a:gd name="T11" fmla="*/ 2147483646 h 13"/>
              <a:gd name="T12" fmla="*/ 2147483646 w 840"/>
              <a:gd name="T13" fmla="*/ 2147483646 h 13"/>
              <a:gd name="T14" fmla="*/ 2147483646 w 840"/>
              <a:gd name="T15" fmla="*/ 2147483646 h 13"/>
              <a:gd name="T16" fmla="*/ 2147483646 w 840"/>
              <a:gd name="T17" fmla="*/ 2147483646 h 13"/>
              <a:gd name="T18" fmla="*/ 2147483646 w 840"/>
              <a:gd name="T19" fmla="*/ 0 h 13"/>
              <a:gd name="T20" fmla="*/ 2147483646 w 840"/>
              <a:gd name="T21" fmla="*/ 0 h 13"/>
              <a:gd name="T22" fmla="*/ 2147483646 w 840"/>
              <a:gd name="T23" fmla="*/ 2147483646 h 13"/>
              <a:gd name="T24" fmla="*/ 2147483646 w 840"/>
              <a:gd name="T25" fmla="*/ 2147483646 h 13"/>
              <a:gd name="T26" fmla="*/ 2147483646 w 840"/>
              <a:gd name="T27" fmla="*/ 2147483646 h 13"/>
              <a:gd name="T28" fmla="*/ 2147483646 w 840"/>
              <a:gd name="T29" fmla="*/ 2147483646 h 13"/>
              <a:gd name="T30" fmla="*/ 2147483646 w 840"/>
              <a:gd name="T31" fmla="*/ 2147483646 h 13"/>
              <a:gd name="T32" fmla="*/ 2147483646 w 840"/>
              <a:gd name="T33" fmla="*/ 2147483646 h 13"/>
              <a:gd name="T34" fmla="*/ 2147483646 w 840"/>
              <a:gd name="T35" fmla="*/ 2147483646 h 13"/>
              <a:gd name="T36" fmla="*/ 2147483646 w 840"/>
              <a:gd name="T37" fmla="*/ 2147483646 h 13"/>
              <a:gd name="T38" fmla="*/ 2147483646 w 840"/>
              <a:gd name="T39" fmla="*/ 2147483646 h 13"/>
              <a:gd name="T40" fmla="*/ 0 w 840"/>
              <a:gd name="T41" fmla="*/ 2147483646 h 13"/>
              <a:gd name="T42" fmla="*/ 2147483646 w 840"/>
              <a:gd name="T43" fmla="*/ 2147483646 h 13"/>
              <a:gd name="T44" fmla="*/ 2147483646 w 840"/>
              <a:gd name="T45" fmla="*/ 2147483646 h 13"/>
              <a:gd name="T46" fmla="*/ 2147483646 w 840"/>
              <a:gd name="T47" fmla="*/ 2147483646 h 13"/>
              <a:gd name="T48" fmla="*/ 2147483646 w 840"/>
              <a:gd name="T49" fmla="*/ 2147483646 h 13"/>
              <a:gd name="T50" fmla="*/ 2147483646 w 840"/>
              <a:gd name="T51" fmla="*/ 2147483646 h 13"/>
              <a:gd name="T52" fmla="*/ 2147483646 w 840"/>
              <a:gd name="T53" fmla="*/ 2147483646 h 13"/>
              <a:gd name="T54" fmla="*/ 2147483646 w 840"/>
              <a:gd name="T55" fmla="*/ 2147483646 h 13"/>
              <a:gd name="T56" fmla="*/ 2147483646 w 840"/>
              <a:gd name="T57" fmla="*/ 0 h 13"/>
              <a:gd name="T58" fmla="*/ 2147483646 w 840"/>
              <a:gd name="T59" fmla="*/ 0 h 13"/>
              <a:gd name="T60" fmla="*/ 2147483646 w 840"/>
              <a:gd name="T61" fmla="*/ 2147483646 h 13"/>
              <a:gd name="T62" fmla="*/ 2147483646 w 840"/>
              <a:gd name="T63" fmla="*/ 2147483646 h 13"/>
              <a:gd name="T64" fmla="*/ 2147483646 w 840"/>
              <a:gd name="T65" fmla="*/ 2147483646 h 13"/>
              <a:gd name="T66" fmla="*/ 2147483646 w 840"/>
              <a:gd name="T67" fmla="*/ 2147483646 h 13"/>
              <a:gd name="T68" fmla="*/ 2147483646 w 840"/>
              <a:gd name="T69" fmla="*/ 2147483646 h 13"/>
              <a:gd name="T70" fmla="*/ 2147483646 w 840"/>
              <a:gd name="T71" fmla="*/ 2147483646 h 13"/>
              <a:gd name="T72" fmla="*/ 2147483646 w 840"/>
              <a:gd name="T73" fmla="*/ 2147483646 h 13"/>
              <a:gd name="T74" fmla="*/ 2147483646 w 84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0"/>
              <a:gd name="T115" fmla="*/ 0 h 13"/>
              <a:gd name="T116" fmla="*/ 840 w 84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0" h="13">
                <a:moveTo>
                  <a:pt x="840" y="13"/>
                </a:moveTo>
                <a:lnTo>
                  <a:pt x="723" y="13"/>
                </a:lnTo>
                <a:lnTo>
                  <a:pt x="723" y="11"/>
                </a:lnTo>
                <a:lnTo>
                  <a:pt x="723" y="9"/>
                </a:lnTo>
                <a:lnTo>
                  <a:pt x="723" y="7"/>
                </a:lnTo>
                <a:lnTo>
                  <a:pt x="723" y="5"/>
                </a:lnTo>
                <a:lnTo>
                  <a:pt x="723" y="3"/>
                </a:lnTo>
                <a:lnTo>
                  <a:pt x="723" y="2"/>
                </a:lnTo>
                <a:lnTo>
                  <a:pt x="723" y="0"/>
                </a:lnTo>
                <a:lnTo>
                  <a:pt x="840" y="0"/>
                </a:lnTo>
                <a:lnTo>
                  <a:pt x="840" y="2"/>
                </a:lnTo>
                <a:lnTo>
                  <a:pt x="840" y="3"/>
                </a:lnTo>
                <a:lnTo>
                  <a:pt x="840" y="5"/>
                </a:lnTo>
                <a:lnTo>
                  <a:pt x="840" y="7"/>
                </a:lnTo>
                <a:lnTo>
                  <a:pt x="840" y="9"/>
                </a:lnTo>
                <a:lnTo>
                  <a:pt x="840" y="11"/>
                </a:lnTo>
                <a:lnTo>
                  <a:pt x="840" y="13"/>
                </a:lnTo>
                <a:close/>
                <a:moveTo>
                  <a:pt x="152" y="13"/>
                </a:moveTo>
                <a:lnTo>
                  <a:pt x="0" y="13"/>
                </a:lnTo>
                <a:lnTo>
                  <a:pt x="1" y="11"/>
                </a:lnTo>
                <a:lnTo>
                  <a:pt x="5" y="11"/>
                </a:lnTo>
                <a:lnTo>
                  <a:pt x="7" y="9"/>
                </a:lnTo>
                <a:lnTo>
                  <a:pt x="9" y="7"/>
                </a:lnTo>
                <a:lnTo>
                  <a:pt x="11" y="5"/>
                </a:lnTo>
                <a:lnTo>
                  <a:pt x="13" y="3"/>
                </a:lnTo>
                <a:lnTo>
                  <a:pt x="15" y="2"/>
                </a:lnTo>
                <a:lnTo>
                  <a:pt x="17" y="0"/>
                </a:lnTo>
                <a:lnTo>
                  <a:pt x="162" y="0"/>
                </a:lnTo>
                <a:lnTo>
                  <a:pt x="162" y="2"/>
                </a:lnTo>
                <a:lnTo>
                  <a:pt x="160" y="3"/>
                </a:lnTo>
                <a:lnTo>
                  <a:pt x="158" y="5"/>
                </a:lnTo>
                <a:lnTo>
                  <a:pt x="158" y="7"/>
                </a:lnTo>
                <a:lnTo>
                  <a:pt x="156" y="9"/>
                </a:lnTo>
                <a:lnTo>
                  <a:pt x="154" y="11"/>
                </a:lnTo>
                <a:lnTo>
                  <a:pt x="152" y="13"/>
                </a:lnTo>
                <a:close/>
              </a:path>
            </a:pathLst>
          </a:custGeom>
          <a:solidFill>
            <a:srgbClr val="1F0305"/>
          </a:solidFill>
          <a:ln w="9525">
            <a:noFill/>
            <a:round/>
            <a:headEnd/>
            <a:tailEnd/>
          </a:ln>
        </p:spPr>
        <p:txBody>
          <a:bodyPr wrap="none"/>
          <a:lstStyle/>
          <a:p>
            <a:endParaRPr lang="el-GR"/>
          </a:p>
        </p:txBody>
      </p:sp>
      <p:sp>
        <p:nvSpPr>
          <p:cNvPr id="17453" name="Freeform 45"/>
          <p:cNvSpPr>
            <a:spLocks noEditPoints="1"/>
          </p:cNvSpPr>
          <p:nvPr/>
        </p:nvSpPr>
        <p:spPr bwMode="auto">
          <a:xfrm rot="63308">
            <a:off x="4518025" y="4879975"/>
            <a:ext cx="1171575" cy="23813"/>
          </a:xfrm>
          <a:custGeom>
            <a:avLst/>
            <a:gdLst>
              <a:gd name="T0" fmla="*/ 2147483646 w 831"/>
              <a:gd name="T1" fmla="*/ 2147483646 h 15"/>
              <a:gd name="T2" fmla="*/ 2147483646 w 831"/>
              <a:gd name="T3" fmla="*/ 2147483646 h 15"/>
              <a:gd name="T4" fmla="*/ 2147483646 w 831"/>
              <a:gd name="T5" fmla="*/ 2147483646 h 15"/>
              <a:gd name="T6" fmla="*/ 2147483646 w 831"/>
              <a:gd name="T7" fmla="*/ 2147483646 h 15"/>
              <a:gd name="T8" fmla="*/ 2147483646 w 831"/>
              <a:gd name="T9" fmla="*/ 2147483646 h 15"/>
              <a:gd name="T10" fmla="*/ 2147483646 w 831"/>
              <a:gd name="T11" fmla="*/ 2147483646 h 15"/>
              <a:gd name="T12" fmla="*/ 2147483646 w 831"/>
              <a:gd name="T13" fmla="*/ 2147483646 h 15"/>
              <a:gd name="T14" fmla="*/ 2147483646 w 831"/>
              <a:gd name="T15" fmla="*/ 2147483646 h 15"/>
              <a:gd name="T16" fmla="*/ 2147483646 w 831"/>
              <a:gd name="T17" fmla="*/ 2147483646 h 15"/>
              <a:gd name="T18" fmla="*/ 2147483646 w 831"/>
              <a:gd name="T19" fmla="*/ 0 h 15"/>
              <a:gd name="T20" fmla="*/ 2147483646 w 831"/>
              <a:gd name="T21" fmla="*/ 0 h 15"/>
              <a:gd name="T22" fmla="*/ 2147483646 w 831"/>
              <a:gd name="T23" fmla="*/ 2147483646 h 15"/>
              <a:gd name="T24" fmla="*/ 2147483646 w 831"/>
              <a:gd name="T25" fmla="*/ 2147483646 h 15"/>
              <a:gd name="T26" fmla="*/ 2147483646 w 831"/>
              <a:gd name="T27" fmla="*/ 2147483646 h 15"/>
              <a:gd name="T28" fmla="*/ 2147483646 w 831"/>
              <a:gd name="T29" fmla="*/ 2147483646 h 15"/>
              <a:gd name="T30" fmla="*/ 2147483646 w 831"/>
              <a:gd name="T31" fmla="*/ 2147483646 h 15"/>
              <a:gd name="T32" fmla="*/ 2147483646 w 831"/>
              <a:gd name="T33" fmla="*/ 2147483646 h 15"/>
              <a:gd name="T34" fmla="*/ 2147483646 w 831"/>
              <a:gd name="T35" fmla="*/ 2147483646 h 15"/>
              <a:gd name="T36" fmla="*/ 2147483646 w 831"/>
              <a:gd name="T37" fmla="*/ 2147483646 h 15"/>
              <a:gd name="T38" fmla="*/ 2147483646 w 831"/>
              <a:gd name="T39" fmla="*/ 2147483646 h 15"/>
              <a:gd name="T40" fmla="*/ 0 w 831"/>
              <a:gd name="T41" fmla="*/ 2147483646 h 15"/>
              <a:gd name="T42" fmla="*/ 2147483646 w 831"/>
              <a:gd name="T43" fmla="*/ 2147483646 h 15"/>
              <a:gd name="T44" fmla="*/ 2147483646 w 831"/>
              <a:gd name="T45" fmla="*/ 2147483646 h 15"/>
              <a:gd name="T46" fmla="*/ 2147483646 w 831"/>
              <a:gd name="T47" fmla="*/ 2147483646 h 15"/>
              <a:gd name="T48" fmla="*/ 2147483646 w 831"/>
              <a:gd name="T49" fmla="*/ 2147483646 h 15"/>
              <a:gd name="T50" fmla="*/ 2147483646 w 831"/>
              <a:gd name="T51" fmla="*/ 2147483646 h 15"/>
              <a:gd name="T52" fmla="*/ 2147483646 w 831"/>
              <a:gd name="T53" fmla="*/ 2147483646 h 15"/>
              <a:gd name="T54" fmla="*/ 2147483646 w 831"/>
              <a:gd name="T55" fmla="*/ 2147483646 h 15"/>
              <a:gd name="T56" fmla="*/ 2147483646 w 831"/>
              <a:gd name="T57" fmla="*/ 0 h 15"/>
              <a:gd name="T58" fmla="*/ 2147483646 w 831"/>
              <a:gd name="T59" fmla="*/ 0 h 15"/>
              <a:gd name="T60" fmla="*/ 2147483646 w 831"/>
              <a:gd name="T61" fmla="*/ 2147483646 h 15"/>
              <a:gd name="T62" fmla="*/ 2147483646 w 831"/>
              <a:gd name="T63" fmla="*/ 2147483646 h 15"/>
              <a:gd name="T64" fmla="*/ 2147483646 w 831"/>
              <a:gd name="T65" fmla="*/ 2147483646 h 15"/>
              <a:gd name="T66" fmla="*/ 2147483646 w 831"/>
              <a:gd name="T67" fmla="*/ 2147483646 h 15"/>
              <a:gd name="T68" fmla="*/ 2147483646 w 831"/>
              <a:gd name="T69" fmla="*/ 2147483646 h 15"/>
              <a:gd name="T70" fmla="*/ 2147483646 w 831"/>
              <a:gd name="T71" fmla="*/ 2147483646 h 15"/>
              <a:gd name="T72" fmla="*/ 2147483646 w 831"/>
              <a:gd name="T73" fmla="*/ 2147483646 h 15"/>
              <a:gd name="T74" fmla="*/ 2147483646 w 831"/>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31"/>
              <a:gd name="T115" fmla="*/ 0 h 15"/>
              <a:gd name="T116" fmla="*/ 831 w 831"/>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31" h="15">
                <a:moveTo>
                  <a:pt x="831" y="15"/>
                </a:moveTo>
                <a:lnTo>
                  <a:pt x="714" y="15"/>
                </a:lnTo>
                <a:lnTo>
                  <a:pt x="714" y="13"/>
                </a:lnTo>
                <a:lnTo>
                  <a:pt x="714" y="11"/>
                </a:lnTo>
                <a:lnTo>
                  <a:pt x="714" y="10"/>
                </a:lnTo>
                <a:lnTo>
                  <a:pt x="714" y="8"/>
                </a:lnTo>
                <a:lnTo>
                  <a:pt x="714" y="6"/>
                </a:lnTo>
                <a:lnTo>
                  <a:pt x="714" y="4"/>
                </a:lnTo>
                <a:lnTo>
                  <a:pt x="714" y="2"/>
                </a:lnTo>
                <a:lnTo>
                  <a:pt x="714" y="0"/>
                </a:lnTo>
                <a:lnTo>
                  <a:pt x="831" y="0"/>
                </a:lnTo>
                <a:lnTo>
                  <a:pt x="831" y="2"/>
                </a:lnTo>
                <a:lnTo>
                  <a:pt x="831" y="4"/>
                </a:lnTo>
                <a:lnTo>
                  <a:pt x="831" y="6"/>
                </a:lnTo>
                <a:lnTo>
                  <a:pt x="831" y="8"/>
                </a:lnTo>
                <a:lnTo>
                  <a:pt x="831" y="10"/>
                </a:lnTo>
                <a:lnTo>
                  <a:pt x="831" y="11"/>
                </a:lnTo>
                <a:lnTo>
                  <a:pt x="831" y="13"/>
                </a:lnTo>
                <a:lnTo>
                  <a:pt x="831" y="15"/>
                </a:lnTo>
                <a:close/>
                <a:moveTo>
                  <a:pt x="149" y="15"/>
                </a:moveTo>
                <a:lnTo>
                  <a:pt x="0" y="15"/>
                </a:lnTo>
                <a:lnTo>
                  <a:pt x="2" y="13"/>
                </a:lnTo>
                <a:lnTo>
                  <a:pt x="4" y="11"/>
                </a:lnTo>
                <a:lnTo>
                  <a:pt x="6" y="10"/>
                </a:lnTo>
                <a:lnTo>
                  <a:pt x="8" y="8"/>
                </a:lnTo>
                <a:lnTo>
                  <a:pt x="10" y="6"/>
                </a:lnTo>
                <a:lnTo>
                  <a:pt x="12" y="4"/>
                </a:lnTo>
                <a:lnTo>
                  <a:pt x="13" y="2"/>
                </a:lnTo>
                <a:lnTo>
                  <a:pt x="15" y="0"/>
                </a:lnTo>
                <a:lnTo>
                  <a:pt x="159" y="0"/>
                </a:lnTo>
                <a:lnTo>
                  <a:pt x="157" y="2"/>
                </a:lnTo>
                <a:lnTo>
                  <a:pt x="157" y="4"/>
                </a:lnTo>
                <a:lnTo>
                  <a:pt x="155" y="6"/>
                </a:lnTo>
                <a:lnTo>
                  <a:pt x="153" y="8"/>
                </a:lnTo>
                <a:lnTo>
                  <a:pt x="153" y="10"/>
                </a:lnTo>
                <a:lnTo>
                  <a:pt x="151" y="11"/>
                </a:lnTo>
                <a:lnTo>
                  <a:pt x="149" y="13"/>
                </a:lnTo>
                <a:lnTo>
                  <a:pt x="149" y="15"/>
                </a:lnTo>
                <a:close/>
              </a:path>
            </a:pathLst>
          </a:custGeom>
          <a:solidFill>
            <a:srgbClr val="1F0305"/>
          </a:solidFill>
          <a:ln w="9525">
            <a:noFill/>
            <a:round/>
            <a:headEnd/>
            <a:tailEnd/>
          </a:ln>
        </p:spPr>
        <p:txBody>
          <a:bodyPr wrap="none"/>
          <a:lstStyle/>
          <a:p>
            <a:endParaRPr lang="el-GR"/>
          </a:p>
        </p:txBody>
      </p:sp>
      <p:sp>
        <p:nvSpPr>
          <p:cNvPr id="17454" name="Freeform 46"/>
          <p:cNvSpPr>
            <a:spLocks noEditPoints="1"/>
          </p:cNvSpPr>
          <p:nvPr/>
        </p:nvSpPr>
        <p:spPr bwMode="auto">
          <a:xfrm rot="63308">
            <a:off x="4529138" y="4870450"/>
            <a:ext cx="1160462" cy="22225"/>
          </a:xfrm>
          <a:custGeom>
            <a:avLst/>
            <a:gdLst>
              <a:gd name="T0" fmla="*/ 2147483646 w 823"/>
              <a:gd name="T1" fmla="*/ 2147483646 h 14"/>
              <a:gd name="T2" fmla="*/ 2147483646 w 823"/>
              <a:gd name="T3" fmla="*/ 2147483646 h 14"/>
              <a:gd name="T4" fmla="*/ 2147483646 w 823"/>
              <a:gd name="T5" fmla="*/ 2147483646 h 14"/>
              <a:gd name="T6" fmla="*/ 2147483646 w 823"/>
              <a:gd name="T7" fmla="*/ 2147483646 h 14"/>
              <a:gd name="T8" fmla="*/ 2147483646 w 823"/>
              <a:gd name="T9" fmla="*/ 2147483646 h 14"/>
              <a:gd name="T10" fmla="*/ 2147483646 w 823"/>
              <a:gd name="T11" fmla="*/ 2147483646 h 14"/>
              <a:gd name="T12" fmla="*/ 2147483646 w 823"/>
              <a:gd name="T13" fmla="*/ 2147483646 h 14"/>
              <a:gd name="T14" fmla="*/ 2147483646 w 823"/>
              <a:gd name="T15" fmla="*/ 2147483646 h 14"/>
              <a:gd name="T16" fmla="*/ 2147483646 w 823"/>
              <a:gd name="T17" fmla="*/ 2147483646 h 14"/>
              <a:gd name="T18" fmla="*/ 2147483646 w 823"/>
              <a:gd name="T19" fmla="*/ 0 h 14"/>
              <a:gd name="T20" fmla="*/ 2147483646 w 823"/>
              <a:gd name="T21" fmla="*/ 0 h 14"/>
              <a:gd name="T22" fmla="*/ 2147483646 w 823"/>
              <a:gd name="T23" fmla="*/ 2147483646 h 14"/>
              <a:gd name="T24" fmla="*/ 2147483646 w 823"/>
              <a:gd name="T25" fmla="*/ 2147483646 h 14"/>
              <a:gd name="T26" fmla="*/ 2147483646 w 823"/>
              <a:gd name="T27" fmla="*/ 2147483646 h 14"/>
              <a:gd name="T28" fmla="*/ 2147483646 w 823"/>
              <a:gd name="T29" fmla="*/ 2147483646 h 14"/>
              <a:gd name="T30" fmla="*/ 2147483646 w 823"/>
              <a:gd name="T31" fmla="*/ 2147483646 h 14"/>
              <a:gd name="T32" fmla="*/ 2147483646 w 823"/>
              <a:gd name="T33" fmla="*/ 2147483646 h 14"/>
              <a:gd name="T34" fmla="*/ 2147483646 w 823"/>
              <a:gd name="T35" fmla="*/ 2147483646 h 14"/>
              <a:gd name="T36" fmla="*/ 2147483646 w 823"/>
              <a:gd name="T37" fmla="*/ 2147483646 h 14"/>
              <a:gd name="T38" fmla="*/ 2147483646 w 823"/>
              <a:gd name="T39" fmla="*/ 2147483646 h 14"/>
              <a:gd name="T40" fmla="*/ 0 w 823"/>
              <a:gd name="T41" fmla="*/ 2147483646 h 14"/>
              <a:gd name="T42" fmla="*/ 2147483646 w 823"/>
              <a:gd name="T43" fmla="*/ 2147483646 h 14"/>
              <a:gd name="T44" fmla="*/ 2147483646 w 823"/>
              <a:gd name="T45" fmla="*/ 2147483646 h 14"/>
              <a:gd name="T46" fmla="*/ 2147483646 w 823"/>
              <a:gd name="T47" fmla="*/ 2147483646 h 14"/>
              <a:gd name="T48" fmla="*/ 2147483646 w 823"/>
              <a:gd name="T49" fmla="*/ 2147483646 h 14"/>
              <a:gd name="T50" fmla="*/ 2147483646 w 823"/>
              <a:gd name="T51" fmla="*/ 2147483646 h 14"/>
              <a:gd name="T52" fmla="*/ 2147483646 w 823"/>
              <a:gd name="T53" fmla="*/ 2147483646 h 14"/>
              <a:gd name="T54" fmla="*/ 2147483646 w 823"/>
              <a:gd name="T55" fmla="*/ 2147483646 h 14"/>
              <a:gd name="T56" fmla="*/ 2147483646 w 823"/>
              <a:gd name="T57" fmla="*/ 0 h 14"/>
              <a:gd name="T58" fmla="*/ 2147483646 w 823"/>
              <a:gd name="T59" fmla="*/ 0 h 14"/>
              <a:gd name="T60" fmla="*/ 2147483646 w 823"/>
              <a:gd name="T61" fmla="*/ 2147483646 h 14"/>
              <a:gd name="T62" fmla="*/ 2147483646 w 823"/>
              <a:gd name="T63" fmla="*/ 2147483646 h 14"/>
              <a:gd name="T64" fmla="*/ 2147483646 w 823"/>
              <a:gd name="T65" fmla="*/ 2147483646 h 14"/>
              <a:gd name="T66" fmla="*/ 2147483646 w 823"/>
              <a:gd name="T67" fmla="*/ 2147483646 h 14"/>
              <a:gd name="T68" fmla="*/ 2147483646 w 823"/>
              <a:gd name="T69" fmla="*/ 2147483646 h 14"/>
              <a:gd name="T70" fmla="*/ 2147483646 w 823"/>
              <a:gd name="T71" fmla="*/ 2147483646 h 14"/>
              <a:gd name="T72" fmla="*/ 2147483646 w 823"/>
              <a:gd name="T73" fmla="*/ 2147483646 h 14"/>
              <a:gd name="T74" fmla="*/ 2147483646 w 823"/>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3"/>
              <a:gd name="T115" fmla="*/ 0 h 14"/>
              <a:gd name="T116" fmla="*/ 823 w 823"/>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3" h="14">
                <a:moveTo>
                  <a:pt x="823" y="14"/>
                </a:moveTo>
                <a:lnTo>
                  <a:pt x="706" y="14"/>
                </a:lnTo>
                <a:lnTo>
                  <a:pt x="706" y="12"/>
                </a:lnTo>
                <a:lnTo>
                  <a:pt x="706" y="10"/>
                </a:lnTo>
                <a:lnTo>
                  <a:pt x="706" y="8"/>
                </a:lnTo>
                <a:lnTo>
                  <a:pt x="706" y="6"/>
                </a:lnTo>
                <a:lnTo>
                  <a:pt x="706" y="4"/>
                </a:lnTo>
                <a:lnTo>
                  <a:pt x="706" y="2"/>
                </a:lnTo>
                <a:lnTo>
                  <a:pt x="706" y="0"/>
                </a:lnTo>
                <a:lnTo>
                  <a:pt x="823" y="0"/>
                </a:lnTo>
                <a:lnTo>
                  <a:pt x="823" y="2"/>
                </a:lnTo>
                <a:lnTo>
                  <a:pt x="823" y="4"/>
                </a:lnTo>
                <a:lnTo>
                  <a:pt x="823" y="6"/>
                </a:lnTo>
                <a:lnTo>
                  <a:pt x="823" y="8"/>
                </a:lnTo>
                <a:lnTo>
                  <a:pt x="823" y="10"/>
                </a:lnTo>
                <a:lnTo>
                  <a:pt x="823" y="12"/>
                </a:lnTo>
                <a:lnTo>
                  <a:pt x="823" y="14"/>
                </a:lnTo>
                <a:close/>
                <a:moveTo>
                  <a:pt x="145" y="14"/>
                </a:moveTo>
                <a:lnTo>
                  <a:pt x="0" y="14"/>
                </a:lnTo>
                <a:lnTo>
                  <a:pt x="2" y="12"/>
                </a:lnTo>
                <a:lnTo>
                  <a:pt x="4" y="10"/>
                </a:lnTo>
                <a:lnTo>
                  <a:pt x="5" y="8"/>
                </a:lnTo>
                <a:lnTo>
                  <a:pt x="7" y="8"/>
                </a:lnTo>
                <a:lnTo>
                  <a:pt x="9" y="6"/>
                </a:lnTo>
                <a:lnTo>
                  <a:pt x="11" y="4"/>
                </a:lnTo>
                <a:lnTo>
                  <a:pt x="13" y="2"/>
                </a:lnTo>
                <a:lnTo>
                  <a:pt x="15" y="0"/>
                </a:lnTo>
                <a:lnTo>
                  <a:pt x="156" y="0"/>
                </a:lnTo>
                <a:lnTo>
                  <a:pt x="154" y="2"/>
                </a:lnTo>
                <a:lnTo>
                  <a:pt x="152" y="4"/>
                </a:lnTo>
                <a:lnTo>
                  <a:pt x="152" y="6"/>
                </a:lnTo>
                <a:lnTo>
                  <a:pt x="151" y="8"/>
                </a:lnTo>
                <a:lnTo>
                  <a:pt x="149" y="8"/>
                </a:lnTo>
                <a:lnTo>
                  <a:pt x="149" y="10"/>
                </a:lnTo>
                <a:lnTo>
                  <a:pt x="147" y="12"/>
                </a:lnTo>
                <a:lnTo>
                  <a:pt x="145" y="14"/>
                </a:lnTo>
                <a:close/>
              </a:path>
            </a:pathLst>
          </a:custGeom>
          <a:solidFill>
            <a:srgbClr val="210207"/>
          </a:solidFill>
          <a:ln w="9525">
            <a:noFill/>
            <a:round/>
            <a:headEnd/>
            <a:tailEnd/>
          </a:ln>
        </p:spPr>
        <p:txBody>
          <a:bodyPr wrap="none"/>
          <a:lstStyle/>
          <a:p>
            <a:endParaRPr lang="el-GR"/>
          </a:p>
        </p:txBody>
      </p:sp>
      <p:sp>
        <p:nvSpPr>
          <p:cNvPr id="17455" name="Freeform 47"/>
          <p:cNvSpPr>
            <a:spLocks noEditPoints="1"/>
          </p:cNvSpPr>
          <p:nvPr/>
        </p:nvSpPr>
        <p:spPr bwMode="auto">
          <a:xfrm rot="63308">
            <a:off x="4538663" y="4859338"/>
            <a:ext cx="1150937" cy="20637"/>
          </a:xfrm>
          <a:custGeom>
            <a:avLst/>
            <a:gdLst>
              <a:gd name="T0" fmla="*/ 2147483646 w 816"/>
              <a:gd name="T1" fmla="*/ 2147483646 h 13"/>
              <a:gd name="T2" fmla="*/ 2147483646 w 816"/>
              <a:gd name="T3" fmla="*/ 2147483646 h 13"/>
              <a:gd name="T4" fmla="*/ 2147483646 w 816"/>
              <a:gd name="T5" fmla="*/ 2147483646 h 13"/>
              <a:gd name="T6" fmla="*/ 2147483646 w 816"/>
              <a:gd name="T7" fmla="*/ 2147483646 h 13"/>
              <a:gd name="T8" fmla="*/ 2147483646 w 816"/>
              <a:gd name="T9" fmla="*/ 2147483646 h 13"/>
              <a:gd name="T10" fmla="*/ 2147483646 w 816"/>
              <a:gd name="T11" fmla="*/ 2147483646 h 13"/>
              <a:gd name="T12" fmla="*/ 2147483646 w 816"/>
              <a:gd name="T13" fmla="*/ 2147483646 h 13"/>
              <a:gd name="T14" fmla="*/ 2147483646 w 816"/>
              <a:gd name="T15" fmla="*/ 2147483646 h 13"/>
              <a:gd name="T16" fmla="*/ 2147483646 w 816"/>
              <a:gd name="T17" fmla="*/ 2147483646 h 13"/>
              <a:gd name="T18" fmla="*/ 2147483646 w 816"/>
              <a:gd name="T19" fmla="*/ 0 h 13"/>
              <a:gd name="T20" fmla="*/ 2147483646 w 816"/>
              <a:gd name="T21" fmla="*/ 0 h 13"/>
              <a:gd name="T22" fmla="*/ 2147483646 w 816"/>
              <a:gd name="T23" fmla="*/ 2147483646 h 13"/>
              <a:gd name="T24" fmla="*/ 2147483646 w 816"/>
              <a:gd name="T25" fmla="*/ 2147483646 h 13"/>
              <a:gd name="T26" fmla="*/ 2147483646 w 816"/>
              <a:gd name="T27" fmla="*/ 2147483646 h 13"/>
              <a:gd name="T28" fmla="*/ 2147483646 w 816"/>
              <a:gd name="T29" fmla="*/ 2147483646 h 13"/>
              <a:gd name="T30" fmla="*/ 2147483646 w 816"/>
              <a:gd name="T31" fmla="*/ 2147483646 h 13"/>
              <a:gd name="T32" fmla="*/ 2147483646 w 816"/>
              <a:gd name="T33" fmla="*/ 2147483646 h 13"/>
              <a:gd name="T34" fmla="*/ 2147483646 w 816"/>
              <a:gd name="T35" fmla="*/ 2147483646 h 13"/>
              <a:gd name="T36" fmla="*/ 2147483646 w 816"/>
              <a:gd name="T37" fmla="*/ 2147483646 h 13"/>
              <a:gd name="T38" fmla="*/ 2147483646 w 816"/>
              <a:gd name="T39" fmla="*/ 2147483646 h 13"/>
              <a:gd name="T40" fmla="*/ 0 w 816"/>
              <a:gd name="T41" fmla="*/ 2147483646 h 13"/>
              <a:gd name="T42" fmla="*/ 2147483646 w 816"/>
              <a:gd name="T43" fmla="*/ 2147483646 h 13"/>
              <a:gd name="T44" fmla="*/ 2147483646 w 816"/>
              <a:gd name="T45" fmla="*/ 2147483646 h 13"/>
              <a:gd name="T46" fmla="*/ 2147483646 w 816"/>
              <a:gd name="T47" fmla="*/ 2147483646 h 13"/>
              <a:gd name="T48" fmla="*/ 2147483646 w 816"/>
              <a:gd name="T49" fmla="*/ 2147483646 h 13"/>
              <a:gd name="T50" fmla="*/ 2147483646 w 816"/>
              <a:gd name="T51" fmla="*/ 2147483646 h 13"/>
              <a:gd name="T52" fmla="*/ 2147483646 w 816"/>
              <a:gd name="T53" fmla="*/ 2147483646 h 13"/>
              <a:gd name="T54" fmla="*/ 2147483646 w 816"/>
              <a:gd name="T55" fmla="*/ 2147483646 h 13"/>
              <a:gd name="T56" fmla="*/ 2147483646 w 816"/>
              <a:gd name="T57" fmla="*/ 0 h 13"/>
              <a:gd name="T58" fmla="*/ 2147483646 w 816"/>
              <a:gd name="T59" fmla="*/ 0 h 13"/>
              <a:gd name="T60" fmla="*/ 2147483646 w 816"/>
              <a:gd name="T61" fmla="*/ 2147483646 h 13"/>
              <a:gd name="T62" fmla="*/ 2147483646 w 816"/>
              <a:gd name="T63" fmla="*/ 2147483646 h 13"/>
              <a:gd name="T64" fmla="*/ 2147483646 w 816"/>
              <a:gd name="T65" fmla="*/ 2147483646 h 13"/>
              <a:gd name="T66" fmla="*/ 2147483646 w 816"/>
              <a:gd name="T67" fmla="*/ 2147483646 h 13"/>
              <a:gd name="T68" fmla="*/ 2147483646 w 816"/>
              <a:gd name="T69" fmla="*/ 2147483646 h 13"/>
              <a:gd name="T70" fmla="*/ 2147483646 w 816"/>
              <a:gd name="T71" fmla="*/ 2147483646 h 13"/>
              <a:gd name="T72" fmla="*/ 2147483646 w 816"/>
              <a:gd name="T73" fmla="*/ 2147483646 h 13"/>
              <a:gd name="T74" fmla="*/ 2147483646 w 81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16"/>
              <a:gd name="T115" fmla="*/ 0 h 13"/>
              <a:gd name="T116" fmla="*/ 816 w 81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16" h="13">
                <a:moveTo>
                  <a:pt x="816" y="13"/>
                </a:moveTo>
                <a:lnTo>
                  <a:pt x="699" y="13"/>
                </a:lnTo>
                <a:lnTo>
                  <a:pt x="699" y="11"/>
                </a:lnTo>
                <a:lnTo>
                  <a:pt x="699" y="9"/>
                </a:lnTo>
                <a:lnTo>
                  <a:pt x="699" y="7"/>
                </a:lnTo>
                <a:lnTo>
                  <a:pt x="699" y="5"/>
                </a:lnTo>
                <a:lnTo>
                  <a:pt x="699" y="3"/>
                </a:lnTo>
                <a:lnTo>
                  <a:pt x="699" y="2"/>
                </a:lnTo>
                <a:lnTo>
                  <a:pt x="699" y="0"/>
                </a:lnTo>
                <a:lnTo>
                  <a:pt x="816" y="0"/>
                </a:lnTo>
                <a:lnTo>
                  <a:pt x="816" y="2"/>
                </a:lnTo>
                <a:lnTo>
                  <a:pt x="816" y="3"/>
                </a:lnTo>
                <a:lnTo>
                  <a:pt x="816" y="5"/>
                </a:lnTo>
                <a:lnTo>
                  <a:pt x="816" y="7"/>
                </a:lnTo>
                <a:lnTo>
                  <a:pt x="816" y="9"/>
                </a:lnTo>
                <a:lnTo>
                  <a:pt x="816" y="11"/>
                </a:lnTo>
                <a:lnTo>
                  <a:pt x="816" y="13"/>
                </a:lnTo>
                <a:close/>
                <a:moveTo>
                  <a:pt x="144" y="13"/>
                </a:moveTo>
                <a:lnTo>
                  <a:pt x="0" y="13"/>
                </a:lnTo>
                <a:lnTo>
                  <a:pt x="2" y="13"/>
                </a:lnTo>
                <a:lnTo>
                  <a:pt x="4" y="11"/>
                </a:lnTo>
                <a:lnTo>
                  <a:pt x="6" y="9"/>
                </a:lnTo>
                <a:lnTo>
                  <a:pt x="8" y="7"/>
                </a:lnTo>
                <a:lnTo>
                  <a:pt x="8" y="5"/>
                </a:lnTo>
                <a:lnTo>
                  <a:pt x="10" y="3"/>
                </a:lnTo>
                <a:lnTo>
                  <a:pt x="12" y="2"/>
                </a:lnTo>
                <a:lnTo>
                  <a:pt x="14" y="0"/>
                </a:lnTo>
                <a:lnTo>
                  <a:pt x="153" y="0"/>
                </a:lnTo>
                <a:lnTo>
                  <a:pt x="153" y="2"/>
                </a:lnTo>
                <a:lnTo>
                  <a:pt x="151" y="3"/>
                </a:lnTo>
                <a:lnTo>
                  <a:pt x="149" y="5"/>
                </a:lnTo>
                <a:lnTo>
                  <a:pt x="149" y="7"/>
                </a:lnTo>
                <a:lnTo>
                  <a:pt x="147" y="9"/>
                </a:lnTo>
                <a:lnTo>
                  <a:pt x="145" y="11"/>
                </a:lnTo>
                <a:lnTo>
                  <a:pt x="145" y="13"/>
                </a:lnTo>
                <a:lnTo>
                  <a:pt x="144" y="13"/>
                </a:lnTo>
                <a:close/>
              </a:path>
            </a:pathLst>
          </a:custGeom>
          <a:solidFill>
            <a:srgbClr val="210205"/>
          </a:solidFill>
          <a:ln w="9525">
            <a:noFill/>
            <a:round/>
            <a:headEnd/>
            <a:tailEnd/>
          </a:ln>
        </p:spPr>
        <p:txBody>
          <a:bodyPr wrap="none"/>
          <a:lstStyle/>
          <a:p>
            <a:endParaRPr lang="el-GR"/>
          </a:p>
        </p:txBody>
      </p:sp>
      <p:sp>
        <p:nvSpPr>
          <p:cNvPr id="17456" name="Freeform 48"/>
          <p:cNvSpPr>
            <a:spLocks noEditPoints="1"/>
          </p:cNvSpPr>
          <p:nvPr/>
        </p:nvSpPr>
        <p:spPr bwMode="auto">
          <a:xfrm rot="63308">
            <a:off x="4549775" y="4849813"/>
            <a:ext cx="1139825" cy="20637"/>
          </a:xfrm>
          <a:custGeom>
            <a:avLst/>
            <a:gdLst>
              <a:gd name="T0" fmla="*/ 2147483646 w 808"/>
              <a:gd name="T1" fmla="*/ 2147483646 h 13"/>
              <a:gd name="T2" fmla="*/ 2147483646 w 808"/>
              <a:gd name="T3" fmla="*/ 2147483646 h 13"/>
              <a:gd name="T4" fmla="*/ 2147483646 w 808"/>
              <a:gd name="T5" fmla="*/ 2147483646 h 13"/>
              <a:gd name="T6" fmla="*/ 2147483646 w 808"/>
              <a:gd name="T7" fmla="*/ 2147483646 h 13"/>
              <a:gd name="T8" fmla="*/ 2147483646 w 808"/>
              <a:gd name="T9" fmla="*/ 2147483646 h 13"/>
              <a:gd name="T10" fmla="*/ 2147483646 w 808"/>
              <a:gd name="T11" fmla="*/ 2147483646 h 13"/>
              <a:gd name="T12" fmla="*/ 2147483646 w 808"/>
              <a:gd name="T13" fmla="*/ 2147483646 h 13"/>
              <a:gd name="T14" fmla="*/ 2147483646 w 808"/>
              <a:gd name="T15" fmla="*/ 2147483646 h 13"/>
              <a:gd name="T16" fmla="*/ 2147483646 w 808"/>
              <a:gd name="T17" fmla="*/ 2147483646 h 13"/>
              <a:gd name="T18" fmla="*/ 2147483646 w 808"/>
              <a:gd name="T19" fmla="*/ 0 h 13"/>
              <a:gd name="T20" fmla="*/ 2147483646 w 808"/>
              <a:gd name="T21" fmla="*/ 0 h 13"/>
              <a:gd name="T22" fmla="*/ 2147483646 w 808"/>
              <a:gd name="T23" fmla="*/ 2147483646 h 13"/>
              <a:gd name="T24" fmla="*/ 2147483646 w 808"/>
              <a:gd name="T25" fmla="*/ 2147483646 h 13"/>
              <a:gd name="T26" fmla="*/ 2147483646 w 808"/>
              <a:gd name="T27" fmla="*/ 2147483646 h 13"/>
              <a:gd name="T28" fmla="*/ 2147483646 w 808"/>
              <a:gd name="T29" fmla="*/ 2147483646 h 13"/>
              <a:gd name="T30" fmla="*/ 2147483646 w 808"/>
              <a:gd name="T31" fmla="*/ 2147483646 h 13"/>
              <a:gd name="T32" fmla="*/ 2147483646 w 808"/>
              <a:gd name="T33" fmla="*/ 2147483646 h 13"/>
              <a:gd name="T34" fmla="*/ 2147483646 w 808"/>
              <a:gd name="T35" fmla="*/ 2147483646 h 13"/>
              <a:gd name="T36" fmla="*/ 2147483646 w 808"/>
              <a:gd name="T37" fmla="*/ 2147483646 h 13"/>
              <a:gd name="T38" fmla="*/ 2147483646 w 808"/>
              <a:gd name="T39" fmla="*/ 2147483646 h 13"/>
              <a:gd name="T40" fmla="*/ 0 w 808"/>
              <a:gd name="T41" fmla="*/ 2147483646 h 13"/>
              <a:gd name="T42" fmla="*/ 0 w 808"/>
              <a:gd name="T43" fmla="*/ 2147483646 h 13"/>
              <a:gd name="T44" fmla="*/ 2147483646 w 808"/>
              <a:gd name="T45" fmla="*/ 2147483646 h 13"/>
              <a:gd name="T46" fmla="*/ 2147483646 w 808"/>
              <a:gd name="T47" fmla="*/ 2147483646 h 13"/>
              <a:gd name="T48" fmla="*/ 2147483646 w 808"/>
              <a:gd name="T49" fmla="*/ 2147483646 h 13"/>
              <a:gd name="T50" fmla="*/ 2147483646 w 808"/>
              <a:gd name="T51" fmla="*/ 2147483646 h 13"/>
              <a:gd name="T52" fmla="*/ 2147483646 w 808"/>
              <a:gd name="T53" fmla="*/ 2147483646 h 13"/>
              <a:gd name="T54" fmla="*/ 2147483646 w 808"/>
              <a:gd name="T55" fmla="*/ 2147483646 h 13"/>
              <a:gd name="T56" fmla="*/ 2147483646 w 808"/>
              <a:gd name="T57" fmla="*/ 0 h 13"/>
              <a:gd name="T58" fmla="*/ 2147483646 w 808"/>
              <a:gd name="T59" fmla="*/ 0 h 13"/>
              <a:gd name="T60" fmla="*/ 2147483646 w 808"/>
              <a:gd name="T61" fmla="*/ 2147483646 h 13"/>
              <a:gd name="T62" fmla="*/ 2147483646 w 808"/>
              <a:gd name="T63" fmla="*/ 2147483646 h 13"/>
              <a:gd name="T64" fmla="*/ 2147483646 w 808"/>
              <a:gd name="T65" fmla="*/ 2147483646 h 13"/>
              <a:gd name="T66" fmla="*/ 2147483646 w 808"/>
              <a:gd name="T67" fmla="*/ 2147483646 h 13"/>
              <a:gd name="T68" fmla="*/ 2147483646 w 808"/>
              <a:gd name="T69" fmla="*/ 2147483646 h 13"/>
              <a:gd name="T70" fmla="*/ 2147483646 w 808"/>
              <a:gd name="T71" fmla="*/ 2147483646 h 13"/>
              <a:gd name="T72" fmla="*/ 2147483646 w 808"/>
              <a:gd name="T73" fmla="*/ 2147483646 h 13"/>
              <a:gd name="T74" fmla="*/ 2147483646 w 80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8"/>
              <a:gd name="T115" fmla="*/ 0 h 13"/>
              <a:gd name="T116" fmla="*/ 808 w 80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8" h="13">
                <a:moveTo>
                  <a:pt x="808" y="13"/>
                </a:moveTo>
                <a:lnTo>
                  <a:pt x="691" y="13"/>
                </a:lnTo>
                <a:lnTo>
                  <a:pt x="691" y="11"/>
                </a:lnTo>
                <a:lnTo>
                  <a:pt x="691" y="9"/>
                </a:lnTo>
                <a:lnTo>
                  <a:pt x="691" y="8"/>
                </a:lnTo>
                <a:lnTo>
                  <a:pt x="691" y="6"/>
                </a:lnTo>
                <a:lnTo>
                  <a:pt x="691" y="4"/>
                </a:lnTo>
                <a:lnTo>
                  <a:pt x="691" y="2"/>
                </a:lnTo>
                <a:lnTo>
                  <a:pt x="691" y="0"/>
                </a:lnTo>
                <a:lnTo>
                  <a:pt x="808" y="0"/>
                </a:lnTo>
                <a:lnTo>
                  <a:pt x="808" y="2"/>
                </a:lnTo>
                <a:lnTo>
                  <a:pt x="808" y="4"/>
                </a:lnTo>
                <a:lnTo>
                  <a:pt x="808" y="6"/>
                </a:lnTo>
                <a:lnTo>
                  <a:pt x="808" y="8"/>
                </a:lnTo>
                <a:lnTo>
                  <a:pt x="808" y="9"/>
                </a:lnTo>
                <a:lnTo>
                  <a:pt x="808" y="11"/>
                </a:lnTo>
                <a:lnTo>
                  <a:pt x="808" y="13"/>
                </a:lnTo>
                <a:close/>
                <a:moveTo>
                  <a:pt x="141" y="13"/>
                </a:moveTo>
                <a:lnTo>
                  <a:pt x="0" y="13"/>
                </a:lnTo>
                <a:lnTo>
                  <a:pt x="0" y="11"/>
                </a:lnTo>
                <a:lnTo>
                  <a:pt x="2" y="9"/>
                </a:lnTo>
                <a:lnTo>
                  <a:pt x="4" y="8"/>
                </a:lnTo>
                <a:lnTo>
                  <a:pt x="6" y="6"/>
                </a:lnTo>
                <a:lnTo>
                  <a:pt x="8" y="4"/>
                </a:lnTo>
                <a:lnTo>
                  <a:pt x="10" y="2"/>
                </a:lnTo>
                <a:lnTo>
                  <a:pt x="11" y="2"/>
                </a:lnTo>
                <a:lnTo>
                  <a:pt x="13" y="0"/>
                </a:lnTo>
                <a:lnTo>
                  <a:pt x="151" y="0"/>
                </a:lnTo>
                <a:lnTo>
                  <a:pt x="149" y="2"/>
                </a:lnTo>
                <a:lnTo>
                  <a:pt x="147" y="4"/>
                </a:lnTo>
                <a:lnTo>
                  <a:pt x="145" y="6"/>
                </a:lnTo>
                <a:lnTo>
                  <a:pt x="145" y="8"/>
                </a:lnTo>
                <a:lnTo>
                  <a:pt x="143" y="9"/>
                </a:lnTo>
                <a:lnTo>
                  <a:pt x="141" y="11"/>
                </a:lnTo>
                <a:lnTo>
                  <a:pt x="141" y="13"/>
                </a:lnTo>
                <a:close/>
              </a:path>
            </a:pathLst>
          </a:custGeom>
          <a:solidFill>
            <a:srgbClr val="240508"/>
          </a:solidFill>
          <a:ln w="9525">
            <a:noFill/>
            <a:round/>
            <a:headEnd/>
            <a:tailEnd/>
          </a:ln>
        </p:spPr>
        <p:txBody>
          <a:bodyPr wrap="none"/>
          <a:lstStyle/>
          <a:p>
            <a:endParaRPr lang="el-GR"/>
          </a:p>
        </p:txBody>
      </p:sp>
      <p:sp>
        <p:nvSpPr>
          <p:cNvPr id="17457" name="Freeform 49"/>
          <p:cNvSpPr>
            <a:spLocks noEditPoints="1"/>
          </p:cNvSpPr>
          <p:nvPr/>
        </p:nvSpPr>
        <p:spPr bwMode="auto">
          <a:xfrm rot="63308">
            <a:off x="4557713" y="4837113"/>
            <a:ext cx="1133475" cy="22225"/>
          </a:xfrm>
          <a:custGeom>
            <a:avLst/>
            <a:gdLst>
              <a:gd name="T0" fmla="*/ 2147483646 w 803"/>
              <a:gd name="T1" fmla="*/ 2147483646 h 14"/>
              <a:gd name="T2" fmla="*/ 2147483646 w 803"/>
              <a:gd name="T3" fmla="*/ 2147483646 h 14"/>
              <a:gd name="T4" fmla="*/ 2147483646 w 803"/>
              <a:gd name="T5" fmla="*/ 2147483646 h 14"/>
              <a:gd name="T6" fmla="*/ 2147483646 w 803"/>
              <a:gd name="T7" fmla="*/ 2147483646 h 14"/>
              <a:gd name="T8" fmla="*/ 2147483646 w 803"/>
              <a:gd name="T9" fmla="*/ 2147483646 h 14"/>
              <a:gd name="T10" fmla="*/ 2147483646 w 803"/>
              <a:gd name="T11" fmla="*/ 2147483646 h 14"/>
              <a:gd name="T12" fmla="*/ 2147483646 w 803"/>
              <a:gd name="T13" fmla="*/ 2147483646 h 14"/>
              <a:gd name="T14" fmla="*/ 2147483646 w 803"/>
              <a:gd name="T15" fmla="*/ 2147483646 h 14"/>
              <a:gd name="T16" fmla="*/ 2147483646 w 803"/>
              <a:gd name="T17" fmla="*/ 2147483646 h 14"/>
              <a:gd name="T18" fmla="*/ 2147483646 w 803"/>
              <a:gd name="T19" fmla="*/ 0 h 14"/>
              <a:gd name="T20" fmla="*/ 2147483646 w 803"/>
              <a:gd name="T21" fmla="*/ 0 h 14"/>
              <a:gd name="T22" fmla="*/ 2147483646 w 803"/>
              <a:gd name="T23" fmla="*/ 2147483646 h 14"/>
              <a:gd name="T24" fmla="*/ 2147483646 w 803"/>
              <a:gd name="T25" fmla="*/ 2147483646 h 14"/>
              <a:gd name="T26" fmla="*/ 2147483646 w 803"/>
              <a:gd name="T27" fmla="*/ 2147483646 h 14"/>
              <a:gd name="T28" fmla="*/ 2147483646 w 803"/>
              <a:gd name="T29" fmla="*/ 2147483646 h 14"/>
              <a:gd name="T30" fmla="*/ 2147483646 w 803"/>
              <a:gd name="T31" fmla="*/ 2147483646 h 14"/>
              <a:gd name="T32" fmla="*/ 2147483646 w 803"/>
              <a:gd name="T33" fmla="*/ 2147483646 h 14"/>
              <a:gd name="T34" fmla="*/ 2147483646 w 803"/>
              <a:gd name="T35" fmla="*/ 2147483646 h 14"/>
              <a:gd name="T36" fmla="*/ 2147483646 w 803"/>
              <a:gd name="T37" fmla="*/ 2147483646 h 14"/>
              <a:gd name="T38" fmla="*/ 2147483646 w 803"/>
              <a:gd name="T39" fmla="*/ 2147483646 h 14"/>
              <a:gd name="T40" fmla="*/ 0 w 803"/>
              <a:gd name="T41" fmla="*/ 2147483646 h 14"/>
              <a:gd name="T42" fmla="*/ 2147483646 w 803"/>
              <a:gd name="T43" fmla="*/ 2147483646 h 14"/>
              <a:gd name="T44" fmla="*/ 2147483646 w 803"/>
              <a:gd name="T45" fmla="*/ 2147483646 h 14"/>
              <a:gd name="T46" fmla="*/ 2147483646 w 803"/>
              <a:gd name="T47" fmla="*/ 2147483646 h 14"/>
              <a:gd name="T48" fmla="*/ 2147483646 w 803"/>
              <a:gd name="T49" fmla="*/ 2147483646 h 14"/>
              <a:gd name="T50" fmla="*/ 2147483646 w 803"/>
              <a:gd name="T51" fmla="*/ 2147483646 h 14"/>
              <a:gd name="T52" fmla="*/ 2147483646 w 803"/>
              <a:gd name="T53" fmla="*/ 2147483646 h 14"/>
              <a:gd name="T54" fmla="*/ 2147483646 w 803"/>
              <a:gd name="T55" fmla="*/ 2147483646 h 14"/>
              <a:gd name="T56" fmla="*/ 2147483646 w 803"/>
              <a:gd name="T57" fmla="*/ 0 h 14"/>
              <a:gd name="T58" fmla="*/ 2147483646 w 803"/>
              <a:gd name="T59" fmla="*/ 0 h 14"/>
              <a:gd name="T60" fmla="*/ 2147483646 w 803"/>
              <a:gd name="T61" fmla="*/ 2147483646 h 14"/>
              <a:gd name="T62" fmla="*/ 2147483646 w 803"/>
              <a:gd name="T63" fmla="*/ 2147483646 h 14"/>
              <a:gd name="T64" fmla="*/ 2147483646 w 803"/>
              <a:gd name="T65" fmla="*/ 2147483646 h 14"/>
              <a:gd name="T66" fmla="*/ 2147483646 w 803"/>
              <a:gd name="T67" fmla="*/ 2147483646 h 14"/>
              <a:gd name="T68" fmla="*/ 2147483646 w 803"/>
              <a:gd name="T69" fmla="*/ 2147483646 h 14"/>
              <a:gd name="T70" fmla="*/ 2147483646 w 803"/>
              <a:gd name="T71" fmla="*/ 2147483646 h 14"/>
              <a:gd name="T72" fmla="*/ 2147483646 w 803"/>
              <a:gd name="T73" fmla="*/ 2147483646 h 14"/>
              <a:gd name="T74" fmla="*/ 2147483646 w 803"/>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3"/>
              <a:gd name="T115" fmla="*/ 0 h 14"/>
              <a:gd name="T116" fmla="*/ 803 w 803"/>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3" h="14">
                <a:moveTo>
                  <a:pt x="802" y="14"/>
                </a:moveTo>
                <a:lnTo>
                  <a:pt x="685" y="14"/>
                </a:lnTo>
                <a:lnTo>
                  <a:pt x="685" y="12"/>
                </a:lnTo>
                <a:lnTo>
                  <a:pt x="685" y="10"/>
                </a:lnTo>
                <a:lnTo>
                  <a:pt x="685" y="8"/>
                </a:lnTo>
                <a:lnTo>
                  <a:pt x="687" y="6"/>
                </a:lnTo>
                <a:lnTo>
                  <a:pt x="687" y="4"/>
                </a:lnTo>
                <a:lnTo>
                  <a:pt x="687" y="2"/>
                </a:lnTo>
                <a:lnTo>
                  <a:pt x="687" y="0"/>
                </a:lnTo>
                <a:lnTo>
                  <a:pt x="803" y="0"/>
                </a:lnTo>
                <a:lnTo>
                  <a:pt x="802" y="2"/>
                </a:lnTo>
                <a:lnTo>
                  <a:pt x="802" y="4"/>
                </a:lnTo>
                <a:lnTo>
                  <a:pt x="802" y="6"/>
                </a:lnTo>
                <a:lnTo>
                  <a:pt x="802" y="8"/>
                </a:lnTo>
                <a:lnTo>
                  <a:pt x="802" y="10"/>
                </a:lnTo>
                <a:lnTo>
                  <a:pt x="802" y="12"/>
                </a:lnTo>
                <a:lnTo>
                  <a:pt x="802" y="14"/>
                </a:lnTo>
                <a:close/>
                <a:moveTo>
                  <a:pt x="139" y="14"/>
                </a:moveTo>
                <a:lnTo>
                  <a:pt x="0" y="14"/>
                </a:lnTo>
                <a:lnTo>
                  <a:pt x="2" y="12"/>
                </a:lnTo>
                <a:lnTo>
                  <a:pt x="4" y="10"/>
                </a:lnTo>
                <a:lnTo>
                  <a:pt x="5" y="10"/>
                </a:lnTo>
                <a:lnTo>
                  <a:pt x="7" y="8"/>
                </a:lnTo>
                <a:lnTo>
                  <a:pt x="9" y="6"/>
                </a:lnTo>
                <a:lnTo>
                  <a:pt x="9" y="4"/>
                </a:lnTo>
                <a:lnTo>
                  <a:pt x="11" y="2"/>
                </a:lnTo>
                <a:lnTo>
                  <a:pt x="13" y="0"/>
                </a:lnTo>
                <a:lnTo>
                  <a:pt x="149" y="0"/>
                </a:lnTo>
                <a:lnTo>
                  <a:pt x="149" y="2"/>
                </a:lnTo>
                <a:lnTo>
                  <a:pt x="147" y="4"/>
                </a:lnTo>
                <a:lnTo>
                  <a:pt x="145" y="6"/>
                </a:lnTo>
                <a:lnTo>
                  <a:pt x="145" y="8"/>
                </a:lnTo>
                <a:lnTo>
                  <a:pt x="143" y="10"/>
                </a:lnTo>
                <a:lnTo>
                  <a:pt x="141" y="12"/>
                </a:lnTo>
                <a:lnTo>
                  <a:pt x="139" y="14"/>
                </a:lnTo>
                <a:close/>
              </a:path>
            </a:pathLst>
          </a:custGeom>
          <a:solidFill>
            <a:srgbClr val="240308"/>
          </a:solidFill>
          <a:ln w="9525">
            <a:noFill/>
            <a:round/>
            <a:headEnd/>
            <a:tailEnd/>
          </a:ln>
        </p:spPr>
        <p:txBody>
          <a:bodyPr wrap="none"/>
          <a:lstStyle/>
          <a:p>
            <a:endParaRPr lang="el-GR"/>
          </a:p>
        </p:txBody>
      </p:sp>
      <p:sp>
        <p:nvSpPr>
          <p:cNvPr id="17458" name="Freeform 50"/>
          <p:cNvSpPr>
            <a:spLocks noEditPoints="1"/>
          </p:cNvSpPr>
          <p:nvPr/>
        </p:nvSpPr>
        <p:spPr bwMode="auto">
          <a:xfrm rot="63308">
            <a:off x="4568825" y="4826000"/>
            <a:ext cx="1122363" cy="23813"/>
          </a:xfrm>
          <a:custGeom>
            <a:avLst/>
            <a:gdLst>
              <a:gd name="T0" fmla="*/ 2147483646 w 796"/>
              <a:gd name="T1" fmla="*/ 2147483646 h 15"/>
              <a:gd name="T2" fmla="*/ 2147483646 w 796"/>
              <a:gd name="T3" fmla="*/ 2147483646 h 15"/>
              <a:gd name="T4" fmla="*/ 2147483646 w 796"/>
              <a:gd name="T5" fmla="*/ 2147483646 h 15"/>
              <a:gd name="T6" fmla="*/ 2147483646 w 796"/>
              <a:gd name="T7" fmla="*/ 2147483646 h 15"/>
              <a:gd name="T8" fmla="*/ 2147483646 w 796"/>
              <a:gd name="T9" fmla="*/ 2147483646 h 15"/>
              <a:gd name="T10" fmla="*/ 2147483646 w 796"/>
              <a:gd name="T11" fmla="*/ 2147483646 h 15"/>
              <a:gd name="T12" fmla="*/ 2147483646 w 796"/>
              <a:gd name="T13" fmla="*/ 2147483646 h 15"/>
              <a:gd name="T14" fmla="*/ 2147483646 w 796"/>
              <a:gd name="T15" fmla="*/ 2147483646 h 15"/>
              <a:gd name="T16" fmla="*/ 2147483646 w 796"/>
              <a:gd name="T17" fmla="*/ 2147483646 h 15"/>
              <a:gd name="T18" fmla="*/ 2147483646 w 796"/>
              <a:gd name="T19" fmla="*/ 0 h 15"/>
              <a:gd name="T20" fmla="*/ 2147483646 w 796"/>
              <a:gd name="T21" fmla="*/ 0 h 15"/>
              <a:gd name="T22" fmla="*/ 2147483646 w 796"/>
              <a:gd name="T23" fmla="*/ 2147483646 h 15"/>
              <a:gd name="T24" fmla="*/ 2147483646 w 796"/>
              <a:gd name="T25" fmla="*/ 2147483646 h 15"/>
              <a:gd name="T26" fmla="*/ 2147483646 w 796"/>
              <a:gd name="T27" fmla="*/ 2147483646 h 15"/>
              <a:gd name="T28" fmla="*/ 2147483646 w 796"/>
              <a:gd name="T29" fmla="*/ 2147483646 h 15"/>
              <a:gd name="T30" fmla="*/ 2147483646 w 796"/>
              <a:gd name="T31" fmla="*/ 2147483646 h 15"/>
              <a:gd name="T32" fmla="*/ 2147483646 w 796"/>
              <a:gd name="T33" fmla="*/ 2147483646 h 15"/>
              <a:gd name="T34" fmla="*/ 2147483646 w 796"/>
              <a:gd name="T35" fmla="*/ 2147483646 h 15"/>
              <a:gd name="T36" fmla="*/ 2147483646 w 796"/>
              <a:gd name="T37" fmla="*/ 2147483646 h 15"/>
              <a:gd name="T38" fmla="*/ 2147483646 w 796"/>
              <a:gd name="T39" fmla="*/ 2147483646 h 15"/>
              <a:gd name="T40" fmla="*/ 0 w 796"/>
              <a:gd name="T41" fmla="*/ 2147483646 h 15"/>
              <a:gd name="T42" fmla="*/ 2147483646 w 796"/>
              <a:gd name="T43" fmla="*/ 2147483646 h 15"/>
              <a:gd name="T44" fmla="*/ 2147483646 w 796"/>
              <a:gd name="T45" fmla="*/ 2147483646 h 15"/>
              <a:gd name="T46" fmla="*/ 2147483646 w 796"/>
              <a:gd name="T47" fmla="*/ 2147483646 h 15"/>
              <a:gd name="T48" fmla="*/ 2147483646 w 796"/>
              <a:gd name="T49" fmla="*/ 2147483646 h 15"/>
              <a:gd name="T50" fmla="*/ 2147483646 w 796"/>
              <a:gd name="T51" fmla="*/ 2147483646 h 15"/>
              <a:gd name="T52" fmla="*/ 2147483646 w 796"/>
              <a:gd name="T53" fmla="*/ 2147483646 h 15"/>
              <a:gd name="T54" fmla="*/ 2147483646 w 796"/>
              <a:gd name="T55" fmla="*/ 2147483646 h 15"/>
              <a:gd name="T56" fmla="*/ 2147483646 w 796"/>
              <a:gd name="T57" fmla="*/ 0 h 15"/>
              <a:gd name="T58" fmla="*/ 2147483646 w 796"/>
              <a:gd name="T59" fmla="*/ 0 h 15"/>
              <a:gd name="T60" fmla="*/ 2147483646 w 796"/>
              <a:gd name="T61" fmla="*/ 2147483646 h 15"/>
              <a:gd name="T62" fmla="*/ 2147483646 w 796"/>
              <a:gd name="T63" fmla="*/ 2147483646 h 15"/>
              <a:gd name="T64" fmla="*/ 2147483646 w 796"/>
              <a:gd name="T65" fmla="*/ 2147483646 h 15"/>
              <a:gd name="T66" fmla="*/ 2147483646 w 796"/>
              <a:gd name="T67" fmla="*/ 2147483646 h 15"/>
              <a:gd name="T68" fmla="*/ 2147483646 w 796"/>
              <a:gd name="T69" fmla="*/ 2147483646 h 15"/>
              <a:gd name="T70" fmla="*/ 2147483646 w 796"/>
              <a:gd name="T71" fmla="*/ 2147483646 h 15"/>
              <a:gd name="T72" fmla="*/ 2147483646 w 796"/>
              <a:gd name="T73" fmla="*/ 2147483646 h 15"/>
              <a:gd name="T74" fmla="*/ 2147483646 w 796"/>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6"/>
              <a:gd name="T115" fmla="*/ 0 h 15"/>
              <a:gd name="T116" fmla="*/ 796 w 796"/>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6" h="15">
                <a:moveTo>
                  <a:pt x="795" y="15"/>
                </a:moveTo>
                <a:lnTo>
                  <a:pt x="678" y="15"/>
                </a:lnTo>
                <a:lnTo>
                  <a:pt x="680" y="13"/>
                </a:lnTo>
                <a:lnTo>
                  <a:pt x="680" y="11"/>
                </a:lnTo>
                <a:lnTo>
                  <a:pt x="680" y="9"/>
                </a:lnTo>
                <a:lnTo>
                  <a:pt x="680" y="7"/>
                </a:lnTo>
                <a:lnTo>
                  <a:pt x="680" y="5"/>
                </a:lnTo>
                <a:lnTo>
                  <a:pt x="680" y="3"/>
                </a:lnTo>
                <a:lnTo>
                  <a:pt x="680" y="2"/>
                </a:lnTo>
                <a:lnTo>
                  <a:pt x="680" y="0"/>
                </a:lnTo>
                <a:lnTo>
                  <a:pt x="796" y="0"/>
                </a:lnTo>
                <a:lnTo>
                  <a:pt x="796" y="2"/>
                </a:lnTo>
                <a:lnTo>
                  <a:pt x="796" y="3"/>
                </a:lnTo>
                <a:lnTo>
                  <a:pt x="796" y="5"/>
                </a:lnTo>
                <a:lnTo>
                  <a:pt x="796" y="7"/>
                </a:lnTo>
                <a:lnTo>
                  <a:pt x="795" y="9"/>
                </a:lnTo>
                <a:lnTo>
                  <a:pt x="795" y="11"/>
                </a:lnTo>
                <a:lnTo>
                  <a:pt x="795" y="13"/>
                </a:lnTo>
                <a:lnTo>
                  <a:pt x="795" y="15"/>
                </a:lnTo>
                <a:close/>
                <a:moveTo>
                  <a:pt x="138" y="15"/>
                </a:moveTo>
                <a:lnTo>
                  <a:pt x="0" y="15"/>
                </a:lnTo>
                <a:lnTo>
                  <a:pt x="2" y="13"/>
                </a:lnTo>
                <a:lnTo>
                  <a:pt x="2" y="11"/>
                </a:lnTo>
                <a:lnTo>
                  <a:pt x="4" y="9"/>
                </a:lnTo>
                <a:lnTo>
                  <a:pt x="6" y="7"/>
                </a:lnTo>
                <a:lnTo>
                  <a:pt x="8" y="5"/>
                </a:lnTo>
                <a:lnTo>
                  <a:pt x="10" y="3"/>
                </a:lnTo>
                <a:lnTo>
                  <a:pt x="10" y="2"/>
                </a:lnTo>
                <a:lnTo>
                  <a:pt x="12" y="0"/>
                </a:lnTo>
                <a:lnTo>
                  <a:pt x="147" y="0"/>
                </a:lnTo>
                <a:lnTo>
                  <a:pt x="145" y="2"/>
                </a:lnTo>
                <a:lnTo>
                  <a:pt x="144" y="3"/>
                </a:lnTo>
                <a:lnTo>
                  <a:pt x="144" y="5"/>
                </a:lnTo>
                <a:lnTo>
                  <a:pt x="142" y="7"/>
                </a:lnTo>
                <a:lnTo>
                  <a:pt x="142" y="9"/>
                </a:lnTo>
                <a:lnTo>
                  <a:pt x="140" y="11"/>
                </a:lnTo>
                <a:lnTo>
                  <a:pt x="138" y="13"/>
                </a:lnTo>
                <a:lnTo>
                  <a:pt x="138" y="15"/>
                </a:lnTo>
                <a:close/>
              </a:path>
            </a:pathLst>
          </a:custGeom>
          <a:solidFill>
            <a:srgbClr val="240305"/>
          </a:solidFill>
          <a:ln w="9525">
            <a:noFill/>
            <a:round/>
            <a:headEnd/>
            <a:tailEnd/>
          </a:ln>
        </p:spPr>
        <p:txBody>
          <a:bodyPr wrap="none"/>
          <a:lstStyle/>
          <a:p>
            <a:endParaRPr lang="el-GR"/>
          </a:p>
        </p:txBody>
      </p:sp>
      <p:sp>
        <p:nvSpPr>
          <p:cNvPr id="17459" name="Freeform 51"/>
          <p:cNvSpPr>
            <a:spLocks noEditPoints="1"/>
          </p:cNvSpPr>
          <p:nvPr/>
        </p:nvSpPr>
        <p:spPr bwMode="auto">
          <a:xfrm rot="63308">
            <a:off x="4578350" y="4816475"/>
            <a:ext cx="1114425" cy="20638"/>
          </a:xfrm>
          <a:custGeom>
            <a:avLst/>
            <a:gdLst>
              <a:gd name="T0" fmla="*/ 2147483646 w 790"/>
              <a:gd name="T1" fmla="*/ 2147483646 h 13"/>
              <a:gd name="T2" fmla="*/ 2147483646 w 790"/>
              <a:gd name="T3" fmla="*/ 2147483646 h 13"/>
              <a:gd name="T4" fmla="*/ 2147483646 w 790"/>
              <a:gd name="T5" fmla="*/ 2147483646 h 13"/>
              <a:gd name="T6" fmla="*/ 2147483646 w 790"/>
              <a:gd name="T7" fmla="*/ 2147483646 h 13"/>
              <a:gd name="T8" fmla="*/ 2147483646 w 790"/>
              <a:gd name="T9" fmla="*/ 2147483646 h 13"/>
              <a:gd name="T10" fmla="*/ 2147483646 w 790"/>
              <a:gd name="T11" fmla="*/ 2147483646 h 13"/>
              <a:gd name="T12" fmla="*/ 2147483646 w 790"/>
              <a:gd name="T13" fmla="*/ 2147483646 h 13"/>
              <a:gd name="T14" fmla="*/ 2147483646 w 790"/>
              <a:gd name="T15" fmla="*/ 2147483646 h 13"/>
              <a:gd name="T16" fmla="*/ 2147483646 w 790"/>
              <a:gd name="T17" fmla="*/ 2147483646 h 13"/>
              <a:gd name="T18" fmla="*/ 2147483646 w 790"/>
              <a:gd name="T19" fmla="*/ 0 h 13"/>
              <a:gd name="T20" fmla="*/ 2147483646 w 790"/>
              <a:gd name="T21" fmla="*/ 0 h 13"/>
              <a:gd name="T22" fmla="*/ 2147483646 w 790"/>
              <a:gd name="T23" fmla="*/ 2147483646 h 13"/>
              <a:gd name="T24" fmla="*/ 2147483646 w 790"/>
              <a:gd name="T25" fmla="*/ 2147483646 h 13"/>
              <a:gd name="T26" fmla="*/ 2147483646 w 790"/>
              <a:gd name="T27" fmla="*/ 2147483646 h 13"/>
              <a:gd name="T28" fmla="*/ 2147483646 w 790"/>
              <a:gd name="T29" fmla="*/ 2147483646 h 13"/>
              <a:gd name="T30" fmla="*/ 2147483646 w 790"/>
              <a:gd name="T31" fmla="*/ 2147483646 h 13"/>
              <a:gd name="T32" fmla="*/ 2147483646 w 790"/>
              <a:gd name="T33" fmla="*/ 2147483646 h 13"/>
              <a:gd name="T34" fmla="*/ 2147483646 w 790"/>
              <a:gd name="T35" fmla="*/ 2147483646 h 13"/>
              <a:gd name="T36" fmla="*/ 2147483646 w 790"/>
              <a:gd name="T37" fmla="*/ 2147483646 h 13"/>
              <a:gd name="T38" fmla="*/ 2147483646 w 790"/>
              <a:gd name="T39" fmla="*/ 2147483646 h 13"/>
              <a:gd name="T40" fmla="*/ 0 w 790"/>
              <a:gd name="T41" fmla="*/ 2147483646 h 13"/>
              <a:gd name="T42" fmla="*/ 2147483646 w 790"/>
              <a:gd name="T43" fmla="*/ 2147483646 h 13"/>
              <a:gd name="T44" fmla="*/ 2147483646 w 790"/>
              <a:gd name="T45" fmla="*/ 2147483646 h 13"/>
              <a:gd name="T46" fmla="*/ 2147483646 w 790"/>
              <a:gd name="T47" fmla="*/ 2147483646 h 13"/>
              <a:gd name="T48" fmla="*/ 2147483646 w 790"/>
              <a:gd name="T49" fmla="*/ 2147483646 h 13"/>
              <a:gd name="T50" fmla="*/ 2147483646 w 790"/>
              <a:gd name="T51" fmla="*/ 2147483646 h 13"/>
              <a:gd name="T52" fmla="*/ 2147483646 w 790"/>
              <a:gd name="T53" fmla="*/ 2147483646 h 13"/>
              <a:gd name="T54" fmla="*/ 2147483646 w 790"/>
              <a:gd name="T55" fmla="*/ 2147483646 h 13"/>
              <a:gd name="T56" fmla="*/ 2147483646 w 790"/>
              <a:gd name="T57" fmla="*/ 0 h 13"/>
              <a:gd name="T58" fmla="*/ 2147483646 w 790"/>
              <a:gd name="T59" fmla="*/ 0 h 13"/>
              <a:gd name="T60" fmla="*/ 2147483646 w 790"/>
              <a:gd name="T61" fmla="*/ 2147483646 h 13"/>
              <a:gd name="T62" fmla="*/ 2147483646 w 790"/>
              <a:gd name="T63" fmla="*/ 2147483646 h 13"/>
              <a:gd name="T64" fmla="*/ 2147483646 w 790"/>
              <a:gd name="T65" fmla="*/ 2147483646 h 13"/>
              <a:gd name="T66" fmla="*/ 2147483646 w 790"/>
              <a:gd name="T67" fmla="*/ 2147483646 h 13"/>
              <a:gd name="T68" fmla="*/ 2147483646 w 790"/>
              <a:gd name="T69" fmla="*/ 2147483646 h 13"/>
              <a:gd name="T70" fmla="*/ 2147483646 w 790"/>
              <a:gd name="T71" fmla="*/ 2147483646 h 13"/>
              <a:gd name="T72" fmla="*/ 2147483646 w 790"/>
              <a:gd name="T73" fmla="*/ 2147483646 h 13"/>
              <a:gd name="T74" fmla="*/ 2147483646 w 79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0"/>
              <a:gd name="T115" fmla="*/ 0 h 13"/>
              <a:gd name="T116" fmla="*/ 790 w 79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0" h="13">
                <a:moveTo>
                  <a:pt x="790" y="13"/>
                </a:moveTo>
                <a:lnTo>
                  <a:pt x="674" y="13"/>
                </a:lnTo>
                <a:lnTo>
                  <a:pt x="674" y="11"/>
                </a:lnTo>
                <a:lnTo>
                  <a:pt x="674" y="9"/>
                </a:lnTo>
                <a:lnTo>
                  <a:pt x="674" y="8"/>
                </a:lnTo>
                <a:lnTo>
                  <a:pt x="674" y="6"/>
                </a:lnTo>
                <a:lnTo>
                  <a:pt x="674" y="4"/>
                </a:lnTo>
                <a:lnTo>
                  <a:pt x="674" y="2"/>
                </a:lnTo>
                <a:lnTo>
                  <a:pt x="674" y="0"/>
                </a:lnTo>
                <a:lnTo>
                  <a:pt x="790" y="0"/>
                </a:lnTo>
                <a:lnTo>
                  <a:pt x="790" y="2"/>
                </a:lnTo>
                <a:lnTo>
                  <a:pt x="790" y="4"/>
                </a:lnTo>
                <a:lnTo>
                  <a:pt x="790" y="6"/>
                </a:lnTo>
                <a:lnTo>
                  <a:pt x="790" y="8"/>
                </a:lnTo>
                <a:lnTo>
                  <a:pt x="790" y="9"/>
                </a:lnTo>
                <a:lnTo>
                  <a:pt x="790" y="11"/>
                </a:lnTo>
                <a:lnTo>
                  <a:pt x="790" y="13"/>
                </a:lnTo>
                <a:close/>
                <a:moveTo>
                  <a:pt x="136" y="13"/>
                </a:moveTo>
                <a:lnTo>
                  <a:pt x="0" y="13"/>
                </a:lnTo>
                <a:lnTo>
                  <a:pt x="2" y="11"/>
                </a:lnTo>
                <a:lnTo>
                  <a:pt x="4" y="9"/>
                </a:lnTo>
                <a:lnTo>
                  <a:pt x="4" y="8"/>
                </a:lnTo>
                <a:lnTo>
                  <a:pt x="6" y="6"/>
                </a:lnTo>
                <a:lnTo>
                  <a:pt x="8" y="4"/>
                </a:lnTo>
                <a:lnTo>
                  <a:pt x="10" y="4"/>
                </a:lnTo>
                <a:lnTo>
                  <a:pt x="12" y="2"/>
                </a:lnTo>
                <a:lnTo>
                  <a:pt x="12" y="0"/>
                </a:lnTo>
                <a:lnTo>
                  <a:pt x="145" y="0"/>
                </a:lnTo>
                <a:lnTo>
                  <a:pt x="143" y="2"/>
                </a:lnTo>
                <a:lnTo>
                  <a:pt x="143" y="4"/>
                </a:lnTo>
                <a:lnTo>
                  <a:pt x="141" y="4"/>
                </a:lnTo>
                <a:lnTo>
                  <a:pt x="141" y="6"/>
                </a:lnTo>
                <a:lnTo>
                  <a:pt x="139" y="8"/>
                </a:lnTo>
                <a:lnTo>
                  <a:pt x="138" y="9"/>
                </a:lnTo>
                <a:lnTo>
                  <a:pt x="138" y="11"/>
                </a:lnTo>
                <a:lnTo>
                  <a:pt x="136" y="13"/>
                </a:lnTo>
                <a:close/>
              </a:path>
            </a:pathLst>
          </a:custGeom>
          <a:solidFill>
            <a:srgbClr val="260507"/>
          </a:solidFill>
          <a:ln w="9525">
            <a:noFill/>
            <a:round/>
            <a:headEnd/>
            <a:tailEnd/>
          </a:ln>
        </p:spPr>
        <p:txBody>
          <a:bodyPr wrap="none"/>
          <a:lstStyle/>
          <a:p>
            <a:endParaRPr lang="el-GR"/>
          </a:p>
        </p:txBody>
      </p:sp>
      <p:sp>
        <p:nvSpPr>
          <p:cNvPr id="17460" name="Freeform 52"/>
          <p:cNvSpPr>
            <a:spLocks noEditPoints="1"/>
          </p:cNvSpPr>
          <p:nvPr/>
        </p:nvSpPr>
        <p:spPr bwMode="auto">
          <a:xfrm rot="63308">
            <a:off x="4586288" y="4803775"/>
            <a:ext cx="1106487" cy="22225"/>
          </a:xfrm>
          <a:custGeom>
            <a:avLst/>
            <a:gdLst>
              <a:gd name="T0" fmla="*/ 2147483646 w 784"/>
              <a:gd name="T1" fmla="*/ 2147483646 h 14"/>
              <a:gd name="T2" fmla="*/ 2147483646 w 784"/>
              <a:gd name="T3" fmla="*/ 2147483646 h 14"/>
              <a:gd name="T4" fmla="*/ 2147483646 w 784"/>
              <a:gd name="T5" fmla="*/ 2147483646 h 14"/>
              <a:gd name="T6" fmla="*/ 2147483646 w 784"/>
              <a:gd name="T7" fmla="*/ 2147483646 h 14"/>
              <a:gd name="T8" fmla="*/ 2147483646 w 784"/>
              <a:gd name="T9" fmla="*/ 2147483646 h 14"/>
              <a:gd name="T10" fmla="*/ 2147483646 w 784"/>
              <a:gd name="T11" fmla="*/ 2147483646 h 14"/>
              <a:gd name="T12" fmla="*/ 2147483646 w 784"/>
              <a:gd name="T13" fmla="*/ 2147483646 h 14"/>
              <a:gd name="T14" fmla="*/ 2147483646 w 784"/>
              <a:gd name="T15" fmla="*/ 2147483646 h 14"/>
              <a:gd name="T16" fmla="*/ 2147483646 w 784"/>
              <a:gd name="T17" fmla="*/ 2147483646 h 14"/>
              <a:gd name="T18" fmla="*/ 2147483646 w 784"/>
              <a:gd name="T19" fmla="*/ 0 h 14"/>
              <a:gd name="T20" fmla="*/ 2147483646 w 784"/>
              <a:gd name="T21" fmla="*/ 0 h 14"/>
              <a:gd name="T22" fmla="*/ 2147483646 w 784"/>
              <a:gd name="T23" fmla="*/ 2147483646 h 14"/>
              <a:gd name="T24" fmla="*/ 2147483646 w 784"/>
              <a:gd name="T25" fmla="*/ 2147483646 h 14"/>
              <a:gd name="T26" fmla="*/ 2147483646 w 784"/>
              <a:gd name="T27" fmla="*/ 2147483646 h 14"/>
              <a:gd name="T28" fmla="*/ 2147483646 w 784"/>
              <a:gd name="T29" fmla="*/ 2147483646 h 14"/>
              <a:gd name="T30" fmla="*/ 2147483646 w 784"/>
              <a:gd name="T31" fmla="*/ 2147483646 h 14"/>
              <a:gd name="T32" fmla="*/ 2147483646 w 784"/>
              <a:gd name="T33" fmla="*/ 2147483646 h 14"/>
              <a:gd name="T34" fmla="*/ 2147483646 w 784"/>
              <a:gd name="T35" fmla="*/ 2147483646 h 14"/>
              <a:gd name="T36" fmla="*/ 2147483646 w 784"/>
              <a:gd name="T37" fmla="*/ 2147483646 h 14"/>
              <a:gd name="T38" fmla="*/ 2147483646 w 784"/>
              <a:gd name="T39" fmla="*/ 2147483646 h 14"/>
              <a:gd name="T40" fmla="*/ 0 w 784"/>
              <a:gd name="T41" fmla="*/ 2147483646 h 14"/>
              <a:gd name="T42" fmla="*/ 2147483646 w 784"/>
              <a:gd name="T43" fmla="*/ 2147483646 h 14"/>
              <a:gd name="T44" fmla="*/ 2147483646 w 784"/>
              <a:gd name="T45" fmla="*/ 2147483646 h 14"/>
              <a:gd name="T46" fmla="*/ 2147483646 w 784"/>
              <a:gd name="T47" fmla="*/ 2147483646 h 14"/>
              <a:gd name="T48" fmla="*/ 2147483646 w 784"/>
              <a:gd name="T49" fmla="*/ 2147483646 h 14"/>
              <a:gd name="T50" fmla="*/ 2147483646 w 784"/>
              <a:gd name="T51" fmla="*/ 2147483646 h 14"/>
              <a:gd name="T52" fmla="*/ 2147483646 w 784"/>
              <a:gd name="T53" fmla="*/ 2147483646 h 14"/>
              <a:gd name="T54" fmla="*/ 2147483646 w 784"/>
              <a:gd name="T55" fmla="*/ 2147483646 h 14"/>
              <a:gd name="T56" fmla="*/ 2147483646 w 784"/>
              <a:gd name="T57" fmla="*/ 0 h 14"/>
              <a:gd name="T58" fmla="*/ 2147483646 w 784"/>
              <a:gd name="T59" fmla="*/ 0 h 14"/>
              <a:gd name="T60" fmla="*/ 2147483646 w 784"/>
              <a:gd name="T61" fmla="*/ 2147483646 h 14"/>
              <a:gd name="T62" fmla="*/ 2147483646 w 784"/>
              <a:gd name="T63" fmla="*/ 2147483646 h 14"/>
              <a:gd name="T64" fmla="*/ 2147483646 w 784"/>
              <a:gd name="T65" fmla="*/ 2147483646 h 14"/>
              <a:gd name="T66" fmla="*/ 2147483646 w 784"/>
              <a:gd name="T67" fmla="*/ 2147483646 h 14"/>
              <a:gd name="T68" fmla="*/ 2147483646 w 784"/>
              <a:gd name="T69" fmla="*/ 2147483646 h 14"/>
              <a:gd name="T70" fmla="*/ 2147483646 w 784"/>
              <a:gd name="T71" fmla="*/ 2147483646 h 14"/>
              <a:gd name="T72" fmla="*/ 2147483646 w 784"/>
              <a:gd name="T73" fmla="*/ 2147483646 h 14"/>
              <a:gd name="T74" fmla="*/ 2147483646 w 78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4"/>
              <a:gd name="T115" fmla="*/ 0 h 14"/>
              <a:gd name="T116" fmla="*/ 784 w 78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4" h="14">
                <a:moveTo>
                  <a:pt x="784" y="14"/>
                </a:moveTo>
                <a:lnTo>
                  <a:pt x="668" y="14"/>
                </a:lnTo>
                <a:lnTo>
                  <a:pt x="668" y="12"/>
                </a:lnTo>
                <a:lnTo>
                  <a:pt x="668" y="10"/>
                </a:lnTo>
                <a:lnTo>
                  <a:pt x="668" y="8"/>
                </a:lnTo>
                <a:lnTo>
                  <a:pt x="668" y="6"/>
                </a:lnTo>
                <a:lnTo>
                  <a:pt x="668" y="4"/>
                </a:lnTo>
                <a:lnTo>
                  <a:pt x="668" y="2"/>
                </a:lnTo>
                <a:lnTo>
                  <a:pt x="668" y="0"/>
                </a:lnTo>
                <a:lnTo>
                  <a:pt x="784" y="0"/>
                </a:lnTo>
                <a:lnTo>
                  <a:pt x="784" y="2"/>
                </a:lnTo>
                <a:lnTo>
                  <a:pt x="784" y="4"/>
                </a:lnTo>
                <a:lnTo>
                  <a:pt x="784" y="6"/>
                </a:lnTo>
                <a:lnTo>
                  <a:pt x="784" y="8"/>
                </a:lnTo>
                <a:lnTo>
                  <a:pt x="784" y="10"/>
                </a:lnTo>
                <a:lnTo>
                  <a:pt x="784" y="12"/>
                </a:lnTo>
                <a:lnTo>
                  <a:pt x="784" y="14"/>
                </a:lnTo>
                <a:close/>
                <a:moveTo>
                  <a:pt x="135" y="14"/>
                </a:moveTo>
                <a:lnTo>
                  <a:pt x="0" y="14"/>
                </a:lnTo>
                <a:lnTo>
                  <a:pt x="2" y="12"/>
                </a:lnTo>
                <a:lnTo>
                  <a:pt x="4" y="12"/>
                </a:lnTo>
                <a:lnTo>
                  <a:pt x="6" y="10"/>
                </a:lnTo>
                <a:lnTo>
                  <a:pt x="6" y="8"/>
                </a:lnTo>
                <a:lnTo>
                  <a:pt x="7" y="6"/>
                </a:lnTo>
                <a:lnTo>
                  <a:pt x="9" y="4"/>
                </a:lnTo>
                <a:lnTo>
                  <a:pt x="11" y="2"/>
                </a:lnTo>
                <a:lnTo>
                  <a:pt x="11" y="0"/>
                </a:lnTo>
                <a:lnTo>
                  <a:pt x="143" y="0"/>
                </a:lnTo>
                <a:lnTo>
                  <a:pt x="143" y="2"/>
                </a:lnTo>
                <a:lnTo>
                  <a:pt x="141" y="4"/>
                </a:lnTo>
                <a:lnTo>
                  <a:pt x="141" y="6"/>
                </a:lnTo>
                <a:lnTo>
                  <a:pt x="139" y="8"/>
                </a:lnTo>
                <a:lnTo>
                  <a:pt x="137" y="10"/>
                </a:lnTo>
                <a:lnTo>
                  <a:pt x="137" y="12"/>
                </a:lnTo>
                <a:lnTo>
                  <a:pt x="135" y="12"/>
                </a:lnTo>
                <a:lnTo>
                  <a:pt x="135" y="14"/>
                </a:lnTo>
                <a:close/>
              </a:path>
            </a:pathLst>
          </a:custGeom>
          <a:solidFill>
            <a:srgbClr val="260207"/>
          </a:solidFill>
          <a:ln w="9525">
            <a:noFill/>
            <a:round/>
            <a:headEnd/>
            <a:tailEnd/>
          </a:ln>
        </p:spPr>
        <p:txBody>
          <a:bodyPr wrap="none"/>
          <a:lstStyle/>
          <a:p>
            <a:endParaRPr lang="el-GR"/>
          </a:p>
        </p:txBody>
      </p:sp>
      <p:sp>
        <p:nvSpPr>
          <p:cNvPr id="17461" name="Freeform 53"/>
          <p:cNvSpPr>
            <a:spLocks noEditPoints="1"/>
          </p:cNvSpPr>
          <p:nvPr/>
        </p:nvSpPr>
        <p:spPr bwMode="auto">
          <a:xfrm rot="63308">
            <a:off x="4594225" y="4794250"/>
            <a:ext cx="1098550" cy="23813"/>
          </a:xfrm>
          <a:custGeom>
            <a:avLst/>
            <a:gdLst>
              <a:gd name="T0" fmla="*/ 2147483646 w 778"/>
              <a:gd name="T1" fmla="*/ 2147483646 h 15"/>
              <a:gd name="T2" fmla="*/ 2147483646 w 778"/>
              <a:gd name="T3" fmla="*/ 2147483646 h 15"/>
              <a:gd name="T4" fmla="*/ 2147483646 w 778"/>
              <a:gd name="T5" fmla="*/ 2147483646 h 15"/>
              <a:gd name="T6" fmla="*/ 2147483646 w 778"/>
              <a:gd name="T7" fmla="*/ 2147483646 h 15"/>
              <a:gd name="T8" fmla="*/ 2147483646 w 778"/>
              <a:gd name="T9" fmla="*/ 2147483646 h 15"/>
              <a:gd name="T10" fmla="*/ 2147483646 w 778"/>
              <a:gd name="T11" fmla="*/ 2147483646 h 15"/>
              <a:gd name="T12" fmla="*/ 2147483646 w 778"/>
              <a:gd name="T13" fmla="*/ 2147483646 h 15"/>
              <a:gd name="T14" fmla="*/ 2147483646 w 778"/>
              <a:gd name="T15" fmla="*/ 2147483646 h 15"/>
              <a:gd name="T16" fmla="*/ 2147483646 w 778"/>
              <a:gd name="T17" fmla="*/ 2147483646 h 15"/>
              <a:gd name="T18" fmla="*/ 2147483646 w 778"/>
              <a:gd name="T19" fmla="*/ 0 h 15"/>
              <a:gd name="T20" fmla="*/ 2147483646 w 778"/>
              <a:gd name="T21" fmla="*/ 0 h 15"/>
              <a:gd name="T22" fmla="*/ 2147483646 w 778"/>
              <a:gd name="T23" fmla="*/ 2147483646 h 15"/>
              <a:gd name="T24" fmla="*/ 2147483646 w 778"/>
              <a:gd name="T25" fmla="*/ 2147483646 h 15"/>
              <a:gd name="T26" fmla="*/ 2147483646 w 778"/>
              <a:gd name="T27" fmla="*/ 2147483646 h 15"/>
              <a:gd name="T28" fmla="*/ 2147483646 w 778"/>
              <a:gd name="T29" fmla="*/ 2147483646 h 15"/>
              <a:gd name="T30" fmla="*/ 2147483646 w 778"/>
              <a:gd name="T31" fmla="*/ 2147483646 h 15"/>
              <a:gd name="T32" fmla="*/ 2147483646 w 778"/>
              <a:gd name="T33" fmla="*/ 2147483646 h 15"/>
              <a:gd name="T34" fmla="*/ 2147483646 w 778"/>
              <a:gd name="T35" fmla="*/ 2147483646 h 15"/>
              <a:gd name="T36" fmla="*/ 2147483646 w 778"/>
              <a:gd name="T37" fmla="*/ 2147483646 h 15"/>
              <a:gd name="T38" fmla="*/ 2147483646 w 778"/>
              <a:gd name="T39" fmla="*/ 2147483646 h 15"/>
              <a:gd name="T40" fmla="*/ 0 w 778"/>
              <a:gd name="T41" fmla="*/ 2147483646 h 15"/>
              <a:gd name="T42" fmla="*/ 2147483646 w 778"/>
              <a:gd name="T43" fmla="*/ 2147483646 h 15"/>
              <a:gd name="T44" fmla="*/ 2147483646 w 778"/>
              <a:gd name="T45" fmla="*/ 2147483646 h 15"/>
              <a:gd name="T46" fmla="*/ 2147483646 w 778"/>
              <a:gd name="T47" fmla="*/ 2147483646 h 15"/>
              <a:gd name="T48" fmla="*/ 2147483646 w 778"/>
              <a:gd name="T49" fmla="*/ 2147483646 h 15"/>
              <a:gd name="T50" fmla="*/ 2147483646 w 778"/>
              <a:gd name="T51" fmla="*/ 2147483646 h 15"/>
              <a:gd name="T52" fmla="*/ 2147483646 w 778"/>
              <a:gd name="T53" fmla="*/ 2147483646 h 15"/>
              <a:gd name="T54" fmla="*/ 2147483646 w 778"/>
              <a:gd name="T55" fmla="*/ 2147483646 h 15"/>
              <a:gd name="T56" fmla="*/ 2147483646 w 778"/>
              <a:gd name="T57" fmla="*/ 0 h 15"/>
              <a:gd name="T58" fmla="*/ 2147483646 w 778"/>
              <a:gd name="T59" fmla="*/ 0 h 15"/>
              <a:gd name="T60" fmla="*/ 2147483646 w 778"/>
              <a:gd name="T61" fmla="*/ 2147483646 h 15"/>
              <a:gd name="T62" fmla="*/ 2147483646 w 778"/>
              <a:gd name="T63" fmla="*/ 2147483646 h 15"/>
              <a:gd name="T64" fmla="*/ 2147483646 w 778"/>
              <a:gd name="T65" fmla="*/ 2147483646 h 15"/>
              <a:gd name="T66" fmla="*/ 2147483646 w 778"/>
              <a:gd name="T67" fmla="*/ 2147483646 h 15"/>
              <a:gd name="T68" fmla="*/ 2147483646 w 778"/>
              <a:gd name="T69" fmla="*/ 2147483646 h 15"/>
              <a:gd name="T70" fmla="*/ 2147483646 w 778"/>
              <a:gd name="T71" fmla="*/ 2147483646 h 15"/>
              <a:gd name="T72" fmla="*/ 2147483646 w 778"/>
              <a:gd name="T73" fmla="*/ 2147483646 h 15"/>
              <a:gd name="T74" fmla="*/ 2147483646 w 77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8"/>
              <a:gd name="T115" fmla="*/ 0 h 15"/>
              <a:gd name="T116" fmla="*/ 778 w 77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8" h="15">
                <a:moveTo>
                  <a:pt x="778" y="15"/>
                </a:moveTo>
                <a:lnTo>
                  <a:pt x="662" y="15"/>
                </a:lnTo>
                <a:lnTo>
                  <a:pt x="662" y="13"/>
                </a:lnTo>
                <a:lnTo>
                  <a:pt x="662" y="11"/>
                </a:lnTo>
                <a:lnTo>
                  <a:pt x="662" y="9"/>
                </a:lnTo>
                <a:lnTo>
                  <a:pt x="662" y="7"/>
                </a:lnTo>
                <a:lnTo>
                  <a:pt x="662" y="5"/>
                </a:lnTo>
                <a:lnTo>
                  <a:pt x="662" y="3"/>
                </a:lnTo>
                <a:lnTo>
                  <a:pt x="662" y="1"/>
                </a:lnTo>
                <a:lnTo>
                  <a:pt x="662" y="0"/>
                </a:lnTo>
                <a:lnTo>
                  <a:pt x="778" y="0"/>
                </a:lnTo>
                <a:lnTo>
                  <a:pt x="778" y="1"/>
                </a:lnTo>
                <a:lnTo>
                  <a:pt x="778" y="3"/>
                </a:lnTo>
                <a:lnTo>
                  <a:pt x="778" y="5"/>
                </a:lnTo>
                <a:lnTo>
                  <a:pt x="778" y="7"/>
                </a:lnTo>
                <a:lnTo>
                  <a:pt x="778" y="9"/>
                </a:lnTo>
                <a:lnTo>
                  <a:pt x="778" y="11"/>
                </a:lnTo>
                <a:lnTo>
                  <a:pt x="778" y="13"/>
                </a:lnTo>
                <a:lnTo>
                  <a:pt x="778" y="15"/>
                </a:lnTo>
                <a:close/>
                <a:moveTo>
                  <a:pt x="133" y="15"/>
                </a:moveTo>
                <a:lnTo>
                  <a:pt x="0" y="15"/>
                </a:lnTo>
                <a:lnTo>
                  <a:pt x="1" y="13"/>
                </a:lnTo>
                <a:lnTo>
                  <a:pt x="3" y="11"/>
                </a:lnTo>
                <a:lnTo>
                  <a:pt x="5" y="9"/>
                </a:lnTo>
                <a:lnTo>
                  <a:pt x="5" y="7"/>
                </a:lnTo>
                <a:lnTo>
                  <a:pt x="7" y="5"/>
                </a:lnTo>
                <a:lnTo>
                  <a:pt x="9" y="3"/>
                </a:lnTo>
                <a:lnTo>
                  <a:pt x="11" y="1"/>
                </a:lnTo>
                <a:lnTo>
                  <a:pt x="11" y="0"/>
                </a:lnTo>
                <a:lnTo>
                  <a:pt x="143" y="0"/>
                </a:lnTo>
                <a:lnTo>
                  <a:pt x="141" y="1"/>
                </a:lnTo>
                <a:lnTo>
                  <a:pt x="141" y="3"/>
                </a:lnTo>
                <a:lnTo>
                  <a:pt x="139" y="5"/>
                </a:lnTo>
                <a:lnTo>
                  <a:pt x="137" y="7"/>
                </a:lnTo>
                <a:lnTo>
                  <a:pt x="137" y="9"/>
                </a:lnTo>
                <a:lnTo>
                  <a:pt x="135" y="11"/>
                </a:lnTo>
                <a:lnTo>
                  <a:pt x="135" y="13"/>
                </a:lnTo>
                <a:lnTo>
                  <a:pt x="133" y="15"/>
                </a:lnTo>
                <a:close/>
              </a:path>
            </a:pathLst>
          </a:custGeom>
          <a:solidFill>
            <a:srgbClr val="290508"/>
          </a:solidFill>
          <a:ln w="9525">
            <a:noFill/>
            <a:round/>
            <a:headEnd/>
            <a:tailEnd/>
          </a:ln>
        </p:spPr>
        <p:txBody>
          <a:bodyPr wrap="none"/>
          <a:lstStyle/>
          <a:p>
            <a:endParaRPr lang="el-GR"/>
          </a:p>
        </p:txBody>
      </p:sp>
      <p:sp>
        <p:nvSpPr>
          <p:cNvPr id="17462" name="Freeform 54"/>
          <p:cNvSpPr>
            <a:spLocks noEditPoints="1"/>
          </p:cNvSpPr>
          <p:nvPr/>
        </p:nvSpPr>
        <p:spPr bwMode="auto">
          <a:xfrm rot="63308">
            <a:off x="4602163" y="4784725"/>
            <a:ext cx="1090612" cy="20638"/>
          </a:xfrm>
          <a:custGeom>
            <a:avLst/>
            <a:gdLst>
              <a:gd name="T0" fmla="*/ 2147483646 w 773"/>
              <a:gd name="T1" fmla="*/ 2147483646 h 13"/>
              <a:gd name="T2" fmla="*/ 2147483646 w 773"/>
              <a:gd name="T3" fmla="*/ 2147483646 h 13"/>
              <a:gd name="T4" fmla="*/ 2147483646 w 773"/>
              <a:gd name="T5" fmla="*/ 2147483646 h 13"/>
              <a:gd name="T6" fmla="*/ 2147483646 w 773"/>
              <a:gd name="T7" fmla="*/ 2147483646 h 13"/>
              <a:gd name="T8" fmla="*/ 2147483646 w 773"/>
              <a:gd name="T9" fmla="*/ 2147483646 h 13"/>
              <a:gd name="T10" fmla="*/ 2147483646 w 773"/>
              <a:gd name="T11" fmla="*/ 2147483646 h 13"/>
              <a:gd name="T12" fmla="*/ 2147483646 w 773"/>
              <a:gd name="T13" fmla="*/ 2147483646 h 13"/>
              <a:gd name="T14" fmla="*/ 2147483646 w 773"/>
              <a:gd name="T15" fmla="*/ 2147483646 h 13"/>
              <a:gd name="T16" fmla="*/ 2147483646 w 773"/>
              <a:gd name="T17" fmla="*/ 2147483646 h 13"/>
              <a:gd name="T18" fmla="*/ 2147483646 w 773"/>
              <a:gd name="T19" fmla="*/ 0 h 13"/>
              <a:gd name="T20" fmla="*/ 2147483646 w 773"/>
              <a:gd name="T21" fmla="*/ 0 h 13"/>
              <a:gd name="T22" fmla="*/ 2147483646 w 773"/>
              <a:gd name="T23" fmla="*/ 2147483646 h 13"/>
              <a:gd name="T24" fmla="*/ 2147483646 w 773"/>
              <a:gd name="T25" fmla="*/ 2147483646 h 13"/>
              <a:gd name="T26" fmla="*/ 2147483646 w 773"/>
              <a:gd name="T27" fmla="*/ 2147483646 h 13"/>
              <a:gd name="T28" fmla="*/ 2147483646 w 773"/>
              <a:gd name="T29" fmla="*/ 2147483646 h 13"/>
              <a:gd name="T30" fmla="*/ 2147483646 w 773"/>
              <a:gd name="T31" fmla="*/ 2147483646 h 13"/>
              <a:gd name="T32" fmla="*/ 2147483646 w 773"/>
              <a:gd name="T33" fmla="*/ 2147483646 h 13"/>
              <a:gd name="T34" fmla="*/ 2147483646 w 773"/>
              <a:gd name="T35" fmla="*/ 2147483646 h 13"/>
              <a:gd name="T36" fmla="*/ 2147483646 w 773"/>
              <a:gd name="T37" fmla="*/ 2147483646 h 13"/>
              <a:gd name="T38" fmla="*/ 2147483646 w 773"/>
              <a:gd name="T39" fmla="*/ 2147483646 h 13"/>
              <a:gd name="T40" fmla="*/ 0 w 773"/>
              <a:gd name="T41" fmla="*/ 2147483646 h 13"/>
              <a:gd name="T42" fmla="*/ 2147483646 w 773"/>
              <a:gd name="T43" fmla="*/ 2147483646 h 13"/>
              <a:gd name="T44" fmla="*/ 2147483646 w 773"/>
              <a:gd name="T45" fmla="*/ 2147483646 h 13"/>
              <a:gd name="T46" fmla="*/ 2147483646 w 773"/>
              <a:gd name="T47" fmla="*/ 2147483646 h 13"/>
              <a:gd name="T48" fmla="*/ 2147483646 w 773"/>
              <a:gd name="T49" fmla="*/ 2147483646 h 13"/>
              <a:gd name="T50" fmla="*/ 2147483646 w 773"/>
              <a:gd name="T51" fmla="*/ 2147483646 h 13"/>
              <a:gd name="T52" fmla="*/ 2147483646 w 773"/>
              <a:gd name="T53" fmla="*/ 2147483646 h 13"/>
              <a:gd name="T54" fmla="*/ 2147483646 w 773"/>
              <a:gd name="T55" fmla="*/ 2147483646 h 13"/>
              <a:gd name="T56" fmla="*/ 2147483646 w 773"/>
              <a:gd name="T57" fmla="*/ 0 h 13"/>
              <a:gd name="T58" fmla="*/ 2147483646 w 773"/>
              <a:gd name="T59" fmla="*/ 0 h 13"/>
              <a:gd name="T60" fmla="*/ 2147483646 w 773"/>
              <a:gd name="T61" fmla="*/ 2147483646 h 13"/>
              <a:gd name="T62" fmla="*/ 2147483646 w 773"/>
              <a:gd name="T63" fmla="*/ 2147483646 h 13"/>
              <a:gd name="T64" fmla="*/ 2147483646 w 773"/>
              <a:gd name="T65" fmla="*/ 2147483646 h 13"/>
              <a:gd name="T66" fmla="*/ 2147483646 w 773"/>
              <a:gd name="T67" fmla="*/ 2147483646 h 13"/>
              <a:gd name="T68" fmla="*/ 2147483646 w 773"/>
              <a:gd name="T69" fmla="*/ 2147483646 h 13"/>
              <a:gd name="T70" fmla="*/ 2147483646 w 773"/>
              <a:gd name="T71" fmla="*/ 2147483646 h 13"/>
              <a:gd name="T72" fmla="*/ 2147483646 w 773"/>
              <a:gd name="T73" fmla="*/ 2147483646 h 13"/>
              <a:gd name="T74" fmla="*/ 2147483646 w 77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3"/>
              <a:gd name="T115" fmla="*/ 0 h 13"/>
              <a:gd name="T116" fmla="*/ 773 w 77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3" h="13">
                <a:moveTo>
                  <a:pt x="773" y="13"/>
                </a:moveTo>
                <a:lnTo>
                  <a:pt x="657" y="13"/>
                </a:lnTo>
                <a:lnTo>
                  <a:pt x="657" y="11"/>
                </a:lnTo>
                <a:lnTo>
                  <a:pt x="657" y="9"/>
                </a:lnTo>
                <a:lnTo>
                  <a:pt x="657" y="7"/>
                </a:lnTo>
                <a:lnTo>
                  <a:pt x="657" y="6"/>
                </a:lnTo>
                <a:lnTo>
                  <a:pt x="657" y="4"/>
                </a:lnTo>
                <a:lnTo>
                  <a:pt x="657" y="2"/>
                </a:lnTo>
                <a:lnTo>
                  <a:pt x="657" y="0"/>
                </a:lnTo>
                <a:lnTo>
                  <a:pt x="773" y="0"/>
                </a:lnTo>
                <a:lnTo>
                  <a:pt x="773" y="2"/>
                </a:lnTo>
                <a:lnTo>
                  <a:pt x="773" y="4"/>
                </a:lnTo>
                <a:lnTo>
                  <a:pt x="773" y="6"/>
                </a:lnTo>
                <a:lnTo>
                  <a:pt x="773" y="7"/>
                </a:lnTo>
                <a:lnTo>
                  <a:pt x="773" y="9"/>
                </a:lnTo>
                <a:lnTo>
                  <a:pt x="773" y="11"/>
                </a:lnTo>
                <a:lnTo>
                  <a:pt x="773" y="13"/>
                </a:lnTo>
                <a:close/>
                <a:moveTo>
                  <a:pt x="132" y="13"/>
                </a:moveTo>
                <a:lnTo>
                  <a:pt x="0" y="13"/>
                </a:lnTo>
                <a:lnTo>
                  <a:pt x="2" y="11"/>
                </a:lnTo>
                <a:lnTo>
                  <a:pt x="4" y="9"/>
                </a:lnTo>
                <a:lnTo>
                  <a:pt x="6" y="7"/>
                </a:lnTo>
                <a:lnTo>
                  <a:pt x="6" y="6"/>
                </a:lnTo>
                <a:lnTo>
                  <a:pt x="8" y="6"/>
                </a:lnTo>
                <a:lnTo>
                  <a:pt x="10" y="4"/>
                </a:lnTo>
                <a:lnTo>
                  <a:pt x="12" y="2"/>
                </a:lnTo>
                <a:lnTo>
                  <a:pt x="12" y="0"/>
                </a:lnTo>
                <a:lnTo>
                  <a:pt x="142" y="0"/>
                </a:lnTo>
                <a:lnTo>
                  <a:pt x="140" y="2"/>
                </a:lnTo>
                <a:lnTo>
                  <a:pt x="140" y="4"/>
                </a:lnTo>
                <a:lnTo>
                  <a:pt x="138" y="6"/>
                </a:lnTo>
                <a:lnTo>
                  <a:pt x="136" y="7"/>
                </a:lnTo>
                <a:lnTo>
                  <a:pt x="136" y="9"/>
                </a:lnTo>
                <a:lnTo>
                  <a:pt x="134" y="11"/>
                </a:lnTo>
                <a:lnTo>
                  <a:pt x="132" y="13"/>
                </a:lnTo>
                <a:close/>
              </a:path>
            </a:pathLst>
          </a:custGeom>
          <a:solidFill>
            <a:srgbClr val="290508"/>
          </a:solidFill>
          <a:ln w="9525">
            <a:noFill/>
            <a:round/>
            <a:headEnd/>
            <a:tailEnd/>
          </a:ln>
        </p:spPr>
        <p:txBody>
          <a:bodyPr wrap="none"/>
          <a:lstStyle/>
          <a:p>
            <a:endParaRPr lang="el-GR"/>
          </a:p>
        </p:txBody>
      </p:sp>
      <p:sp>
        <p:nvSpPr>
          <p:cNvPr id="17463" name="Freeform 55"/>
          <p:cNvSpPr>
            <a:spLocks noEditPoints="1"/>
          </p:cNvSpPr>
          <p:nvPr/>
        </p:nvSpPr>
        <p:spPr bwMode="auto">
          <a:xfrm rot="63308">
            <a:off x="4610100" y="4772025"/>
            <a:ext cx="1082675" cy="22225"/>
          </a:xfrm>
          <a:custGeom>
            <a:avLst/>
            <a:gdLst>
              <a:gd name="T0" fmla="*/ 2147483646 w 767"/>
              <a:gd name="T1" fmla="*/ 2147483646 h 14"/>
              <a:gd name="T2" fmla="*/ 2147483646 w 767"/>
              <a:gd name="T3" fmla="*/ 2147483646 h 14"/>
              <a:gd name="T4" fmla="*/ 2147483646 w 767"/>
              <a:gd name="T5" fmla="*/ 2147483646 h 14"/>
              <a:gd name="T6" fmla="*/ 2147483646 w 767"/>
              <a:gd name="T7" fmla="*/ 2147483646 h 14"/>
              <a:gd name="T8" fmla="*/ 2147483646 w 767"/>
              <a:gd name="T9" fmla="*/ 2147483646 h 14"/>
              <a:gd name="T10" fmla="*/ 2147483646 w 767"/>
              <a:gd name="T11" fmla="*/ 2147483646 h 14"/>
              <a:gd name="T12" fmla="*/ 2147483646 w 767"/>
              <a:gd name="T13" fmla="*/ 2147483646 h 14"/>
              <a:gd name="T14" fmla="*/ 2147483646 w 767"/>
              <a:gd name="T15" fmla="*/ 2147483646 h 14"/>
              <a:gd name="T16" fmla="*/ 2147483646 w 767"/>
              <a:gd name="T17" fmla="*/ 2147483646 h 14"/>
              <a:gd name="T18" fmla="*/ 2147483646 w 767"/>
              <a:gd name="T19" fmla="*/ 0 h 14"/>
              <a:gd name="T20" fmla="*/ 2147483646 w 767"/>
              <a:gd name="T21" fmla="*/ 0 h 14"/>
              <a:gd name="T22" fmla="*/ 2147483646 w 767"/>
              <a:gd name="T23" fmla="*/ 2147483646 h 14"/>
              <a:gd name="T24" fmla="*/ 2147483646 w 767"/>
              <a:gd name="T25" fmla="*/ 2147483646 h 14"/>
              <a:gd name="T26" fmla="*/ 2147483646 w 767"/>
              <a:gd name="T27" fmla="*/ 2147483646 h 14"/>
              <a:gd name="T28" fmla="*/ 2147483646 w 767"/>
              <a:gd name="T29" fmla="*/ 2147483646 h 14"/>
              <a:gd name="T30" fmla="*/ 2147483646 w 767"/>
              <a:gd name="T31" fmla="*/ 2147483646 h 14"/>
              <a:gd name="T32" fmla="*/ 2147483646 w 767"/>
              <a:gd name="T33" fmla="*/ 2147483646 h 14"/>
              <a:gd name="T34" fmla="*/ 2147483646 w 767"/>
              <a:gd name="T35" fmla="*/ 2147483646 h 14"/>
              <a:gd name="T36" fmla="*/ 2147483646 w 767"/>
              <a:gd name="T37" fmla="*/ 2147483646 h 14"/>
              <a:gd name="T38" fmla="*/ 2147483646 w 767"/>
              <a:gd name="T39" fmla="*/ 2147483646 h 14"/>
              <a:gd name="T40" fmla="*/ 0 w 767"/>
              <a:gd name="T41" fmla="*/ 2147483646 h 14"/>
              <a:gd name="T42" fmla="*/ 2147483646 w 767"/>
              <a:gd name="T43" fmla="*/ 2147483646 h 14"/>
              <a:gd name="T44" fmla="*/ 2147483646 w 767"/>
              <a:gd name="T45" fmla="*/ 2147483646 h 14"/>
              <a:gd name="T46" fmla="*/ 2147483646 w 767"/>
              <a:gd name="T47" fmla="*/ 2147483646 h 14"/>
              <a:gd name="T48" fmla="*/ 2147483646 w 767"/>
              <a:gd name="T49" fmla="*/ 2147483646 h 14"/>
              <a:gd name="T50" fmla="*/ 2147483646 w 767"/>
              <a:gd name="T51" fmla="*/ 2147483646 h 14"/>
              <a:gd name="T52" fmla="*/ 2147483646 w 767"/>
              <a:gd name="T53" fmla="*/ 2147483646 h 14"/>
              <a:gd name="T54" fmla="*/ 2147483646 w 767"/>
              <a:gd name="T55" fmla="*/ 2147483646 h 14"/>
              <a:gd name="T56" fmla="*/ 2147483646 w 767"/>
              <a:gd name="T57" fmla="*/ 0 h 14"/>
              <a:gd name="T58" fmla="*/ 2147483646 w 767"/>
              <a:gd name="T59" fmla="*/ 0 h 14"/>
              <a:gd name="T60" fmla="*/ 2147483646 w 767"/>
              <a:gd name="T61" fmla="*/ 2147483646 h 14"/>
              <a:gd name="T62" fmla="*/ 2147483646 w 767"/>
              <a:gd name="T63" fmla="*/ 2147483646 h 14"/>
              <a:gd name="T64" fmla="*/ 2147483646 w 767"/>
              <a:gd name="T65" fmla="*/ 2147483646 h 14"/>
              <a:gd name="T66" fmla="*/ 2147483646 w 767"/>
              <a:gd name="T67" fmla="*/ 2147483646 h 14"/>
              <a:gd name="T68" fmla="*/ 2147483646 w 767"/>
              <a:gd name="T69" fmla="*/ 2147483646 h 14"/>
              <a:gd name="T70" fmla="*/ 2147483646 w 767"/>
              <a:gd name="T71" fmla="*/ 2147483646 h 14"/>
              <a:gd name="T72" fmla="*/ 2147483646 w 767"/>
              <a:gd name="T73" fmla="*/ 2147483646 h 14"/>
              <a:gd name="T74" fmla="*/ 2147483646 w 76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7"/>
              <a:gd name="T115" fmla="*/ 0 h 14"/>
              <a:gd name="T116" fmla="*/ 767 w 76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7" h="14">
                <a:moveTo>
                  <a:pt x="767" y="14"/>
                </a:moveTo>
                <a:lnTo>
                  <a:pt x="651" y="14"/>
                </a:lnTo>
                <a:lnTo>
                  <a:pt x="651" y="12"/>
                </a:lnTo>
                <a:lnTo>
                  <a:pt x="651" y="10"/>
                </a:lnTo>
                <a:lnTo>
                  <a:pt x="651" y="8"/>
                </a:lnTo>
                <a:lnTo>
                  <a:pt x="651" y="6"/>
                </a:lnTo>
                <a:lnTo>
                  <a:pt x="651" y="4"/>
                </a:lnTo>
                <a:lnTo>
                  <a:pt x="651" y="2"/>
                </a:lnTo>
                <a:lnTo>
                  <a:pt x="651" y="0"/>
                </a:lnTo>
                <a:lnTo>
                  <a:pt x="767" y="0"/>
                </a:lnTo>
                <a:lnTo>
                  <a:pt x="767" y="2"/>
                </a:lnTo>
                <a:lnTo>
                  <a:pt x="767" y="4"/>
                </a:lnTo>
                <a:lnTo>
                  <a:pt x="767" y="6"/>
                </a:lnTo>
                <a:lnTo>
                  <a:pt x="767" y="8"/>
                </a:lnTo>
                <a:lnTo>
                  <a:pt x="767" y="10"/>
                </a:lnTo>
                <a:lnTo>
                  <a:pt x="767" y="12"/>
                </a:lnTo>
                <a:lnTo>
                  <a:pt x="767" y="14"/>
                </a:lnTo>
                <a:close/>
                <a:moveTo>
                  <a:pt x="132" y="14"/>
                </a:moveTo>
                <a:lnTo>
                  <a:pt x="0" y="14"/>
                </a:lnTo>
                <a:lnTo>
                  <a:pt x="2" y="14"/>
                </a:lnTo>
                <a:lnTo>
                  <a:pt x="4" y="12"/>
                </a:lnTo>
                <a:lnTo>
                  <a:pt x="6" y="10"/>
                </a:lnTo>
                <a:lnTo>
                  <a:pt x="6" y="8"/>
                </a:lnTo>
                <a:lnTo>
                  <a:pt x="8" y="6"/>
                </a:lnTo>
                <a:lnTo>
                  <a:pt x="10" y="4"/>
                </a:lnTo>
                <a:lnTo>
                  <a:pt x="10" y="2"/>
                </a:lnTo>
                <a:lnTo>
                  <a:pt x="11" y="0"/>
                </a:lnTo>
                <a:lnTo>
                  <a:pt x="139" y="0"/>
                </a:lnTo>
                <a:lnTo>
                  <a:pt x="139" y="2"/>
                </a:lnTo>
                <a:lnTo>
                  <a:pt x="137" y="4"/>
                </a:lnTo>
                <a:lnTo>
                  <a:pt x="137" y="6"/>
                </a:lnTo>
                <a:lnTo>
                  <a:pt x="136" y="8"/>
                </a:lnTo>
                <a:lnTo>
                  <a:pt x="134" y="10"/>
                </a:lnTo>
                <a:lnTo>
                  <a:pt x="134" y="12"/>
                </a:lnTo>
                <a:lnTo>
                  <a:pt x="132" y="14"/>
                </a:lnTo>
                <a:close/>
              </a:path>
            </a:pathLst>
          </a:custGeom>
          <a:solidFill>
            <a:srgbClr val="290308"/>
          </a:solidFill>
          <a:ln w="9525">
            <a:noFill/>
            <a:round/>
            <a:headEnd/>
            <a:tailEnd/>
          </a:ln>
        </p:spPr>
        <p:txBody>
          <a:bodyPr wrap="none"/>
          <a:lstStyle/>
          <a:p>
            <a:endParaRPr lang="el-GR"/>
          </a:p>
        </p:txBody>
      </p:sp>
      <p:sp>
        <p:nvSpPr>
          <p:cNvPr id="17464" name="Freeform 56"/>
          <p:cNvSpPr>
            <a:spLocks noEditPoints="1"/>
          </p:cNvSpPr>
          <p:nvPr/>
        </p:nvSpPr>
        <p:spPr bwMode="auto">
          <a:xfrm rot="63308">
            <a:off x="4619625" y="4762500"/>
            <a:ext cx="1073150" cy="22225"/>
          </a:xfrm>
          <a:custGeom>
            <a:avLst/>
            <a:gdLst>
              <a:gd name="T0" fmla="*/ 2147483646 w 761"/>
              <a:gd name="T1" fmla="*/ 2147483646 h 14"/>
              <a:gd name="T2" fmla="*/ 2147483646 w 761"/>
              <a:gd name="T3" fmla="*/ 2147483646 h 14"/>
              <a:gd name="T4" fmla="*/ 2147483646 w 761"/>
              <a:gd name="T5" fmla="*/ 2147483646 h 14"/>
              <a:gd name="T6" fmla="*/ 2147483646 w 761"/>
              <a:gd name="T7" fmla="*/ 2147483646 h 14"/>
              <a:gd name="T8" fmla="*/ 2147483646 w 761"/>
              <a:gd name="T9" fmla="*/ 2147483646 h 14"/>
              <a:gd name="T10" fmla="*/ 2147483646 w 761"/>
              <a:gd name="T11" fmla="*/ 2147483646 h 14"/>
              <a:gd name="T12" fmla="*/ 2147483646 w 761"/>
              <a:gd name="T13" fmla="*/ 2147483646 h 14"/>
              <a:gd name="T14" fmla="*/ 2147483646 w 761"/>
              <a:gd name="T15" fmla="*/ 2147483646 h 14"/>
              <a:gd name="T16" fmla="*/ 2147483646 w 761"/>
              <a:gd name="T17" fmla="*/ 0 h 14"/>
              <a:gd name="T18" fmla="*/ 2147483646 w 761"/>
              <a:gd name="T19" fmla="*/ 0 h 14"/>
              <a:gd name="T20" fmla="*/ 2147483646 w 761"/>
              <a:gd name="T21" fmla="*/ 0 h 14"/>
              <a:gd name="T22" fmla="*/ 2147483646 w 761"/>
              <a:gd name="T23" fmla="*/ 0 h 14"/>
              <a:gd name="T24" fmla="*/ 2147483646 w 761"/>
              <a:gd name="T25" fmla="*/ 2147483646 h 14"/>
              <a:gd name="T26" fmla="*/ 2147483646 w 761"/>
              <a:gd name="T27" fmla="*/ 2147483646 h 14"/>
              <a:gd name="T28" fmla="*/ 2147483646 w 761"/>
              <a:gd name="T29" fmla="*/ 2147483646 h 14"/>
              <a:gd name="T30" fmla="*/ 2147483646 w 761"/>
              <a:gd name="T31" fmla="*/ 2147483646 h 14"/>
              <a:gd name="T32" fmla="*/ 2147483646 w 761"/>
              <a:gd name="T33" fmla="*/ 2147483646 h 14"/>
              <a:gd name="T34" fmla="*/ 2147483646 w 761"/>
              <a:gd name="T35" fmla="*/ 2147483646 h 14"/>
              <a:gd name="T36" fmla="*/ 2147483646 w 761"/>
              <a:gd name="T37" fmla="*/ 2147483646 h 14"/>
              <a:gd name="T38" fmla="*/ 2147483646 w 761"/>
              <a:gd name="T39" fmla="*/ 2147483646 h 14"/>
              <a:gd name="T40" fmla="*/ 0 w 761"/>
              <a:gd name="T41" fmla="*/ 2147483646 h 14"/>
              <a:gd name="T42" fmla="*/ 2147483646 w 761"/>
              <a:gd name="T43" fmla="*/ 2147483646 h 14"/>
              <a:gd name="T44" fmla="*/ 2147483646 w 761"/>
              <a:gd name="T45" fmla="*/ 2147483646 h 14"/>
              <a:gd name="T46" fmla="*/ 2147483646 w 761"/>
              <a:gd name="T47" fmla="*/ 2147483646 h 14"/>
              <a:gd name="T48" fmla="*/ 2147483646 w 761"/>
              <a:gd name="T49" fmla="*/ 2147483646 h 14"/>
              <a:gd name="T50" fmla="*/ 2147483646 w 761"/>
              <a:gd name="T51" fmla="*/ 2147483646 h 14"/>
              <a:gd name="T52" fmla="*/ 2147483646 w 761"/>
              <a:gd name="T53" fmla="*/ 2147483646 h 14"/>
              <a:gd name="T54" fmla="*/ 2147483646 w 761"/>
              <a:gd name="T55" fmla="*/ 0 h 14"/>
              <a:gd name="T56" fmla="*/ 2147483646 w 761"/>
              <a:gd name="T57" fmla="*/ 0 h 14"/>
              <a:gd name="T58" fmla="*/ 2147483646 w 761"/>
              <a:gd name="T59" fmla="*/ 0 h 14"/>
              <a:gd name="T60" fmla="*/ 2147483646 w 761"/>
              <a:gd name="T61" fmla="*/ 0 h 14"/>
              <a:gd name="T62" fmla="*/ 2147483646 w 761"/>
              <a:gd name="T63" fmla="*/ 2147483646 h 14"/>
              <a:gd name="T64" fmla="*/ 2147483646 w 761"/>
              <a:gd name="T65" fmla="*/ 2147483646 h 14"/>
              <a:gd name="T66" fmla="*/ 2147483646 w 761"/>
              <a:gd name="T67" fmla="*/ 2147483646 h 14"/>
              <a:gd name="T68" fmla="*/ 2147483646 w 761"/>
              <a:gd name="T69" fmla="*/ 2147483646 h 14"/>
              <a:gd name="T70" fmla="*/ 2147483646 w 761"/>
              <a:gd name="T71" fmla="*/ 2147483646 h 14"/>
              <a:gd name="T72" fmla="*/ 2147483646 w 761"/>
              <a:gd name="T73" fmla="*/ 2147483646 h 14"/>
              <a:gd name="T74" fmla="*/ 2147483646 w 76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1"/>
              <a:gd name="T115" fmla="*/ 0 h 14"/>
              <a:gd name="T116" fmla="*/ 761 w 76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1" h="14">
                <a:moveTo>
                  <a:pt x="761" y="14"/>
                </a:moveTo>
                <a:lnTo>
                  <a:pt x="645" y="14"/>
                </a:lnTo>
                <a:lnTo>
                  <a:pt x="645" y="12"/>
                </a:lnTo>
                <a:lnTo>
                  <a:pt x="645" y="10"/>
                </a:lnTo>
                <a:lnTo>
                  <a:pt x="645" y="8"/>
                </a:lnTo>
                <a:lnTo>
                  <a:pt x="645" y="6"/>
                </a:lnTo>
                <a:lnTo>
                  <a:pt x="645" y="4"/>
                </a:lnTo>
                <a:lnTo>
                  <a:pt x="645" y="2"/>
                </a:lnTo>
                <a:lnTo>
                  <a:pt x="645" y="0"/>
                </a:lnTo>
                <a:lnTo>
                  <a:pt x="761" y="0"/>
                </a:lnTo>
                <a:lnTo>
                  <a:pt x="761" y="2"/>
                </a:lnTo>
                <a:lnTo>
                  <a:pt x="761" y="4"/>
                </a:lnTo>
                <a:lnTo>
                  <a:pt x="761" y="6"/>
                </a:lnTo>
                <a:lnTo>
                  <a:pt x="761" y="8"/>
                </a:lnTo>
                <a:lnTo>
                  <a:pt x="761" y="10"/>
                </a:lnTo>
                <a:lnTo>
                  <a:pt x="761" y="12"/>
                </a:lnTo>
                <a:lnTo>
                  <a:pt x="761" y="14"/>
                </a:lnTo>
                <a:close/>
                <a:moveTo>
                  <a:pt x="130" y="14"/>
                </a:moveTo>
                <a:lnTo>
                  <a:pt x="0" y="14"/>
                </a:lnTo>
                <a:lnTo>
                  <a:pt x="2" y="12"/>
                </a:lnTo>
                <a:lnTo>
                  <a:pt x="4" y="10"/>
                </a:lnTo>
                <a:lnTo>
                  <a:pt x="4" y="8"/>
                </a:lnTo>
                <a:lnTo>
                  <a:pt x="5" y="6"/>
                </a:lnTo>
                <a:lnTo>
                  <a:pt x="7" y="4"/>
                </a:lnTo>
                <a:lnTo>
                  <a:pt x="7" y="2"/>
                </a:lnTo>
                <a:lnTo>
                  <a:pt x="9" y="0"/>
                </a:lnTo>
                <a:lnTo>
                  <a:pt x="11" y="0"/>
                </a:lnTo>
                <a:lnTo>
                  <a:pt x="139" y="0"/>
                </a:lnTo>
                <a:lnTo>
                  <a:pt x="137" y="0"/>
                </a:lnTo>
                <a:lnTo>
                  <a:pt x="135" y="2"/>
                </a:lnTo>
                <a:lnTo>
                  <a:pt x="135" y="4"/>
                </a:lnTo>
                <a:lnTo>
                  <a:pt x="133" y="6"/>
                </a:lnTo>
                <a:lnTo>
                  <a:pt x="133" y="8"/>
                </a:lnTo>
                <a:lnTo>
                  <a:pt x="131" y="10"/>
                </a:lnTo>
                <a:lnTo>
                  <a:pt x="131" y="12"/>
                </a:lnTo>
                <a:lnTo>
                  <a:pt x="130" y="14"/>
                </a:lnTo>
                <a:close/>
              </a:path>
            </a:pathLst>
          </a:custGeom>
          <a:solidFill>
            <a:srgbClr val="2B0507"/>
          </a:solidFill>
          <a:ln w="9525">
            <a:noFill/>
            <a:round/>
            <a:headEnd/>
            <a:tailEnd/>
          </a:ln>
        </p:spPr>
        <p:txBody>
          <a:bodyPr wrap="none"/>
          <a:lstStyle/>
          <a:p>
            <a:endParaRPr lang="el-GR"/>
          </a:p>
        </p:txBody>
      </p:sp>
      <p:sp>
        <p:nvSpPr>
          <p:cNvPr id="17465" name="Freeform 57"/>
          <p:cNvSpPr>
            <a:spLocks noEditPoints="1"/>
          </p:cNvSpPr>
          <p:nvPr/>
        </p:nvSpPr>
        <p:spPr bwMode="auto">
          <a:xfrm rot="63308">
            <a:off x="4625975" y="4751388"/>
            <a:ext cx="1066800" cy="20637"/>
          </a:xfrm>
          <a:custGeom>
            <a:avLst/>
            <a:gdLst>
              <a:gd name="T0" fmla="*/ 2147483646 w 756"/>
              <a:gd name="T1" fmla="*/ 2147483646 h 13"/>
              <a:gd name="T2" fmla="*/ 2147483646 w 756"/>
              <a:gd name="T3" fmla="*/ 2147483646 h 13"/>
              <a:gd name="T4" fmla="*/ 2147483646 w 756"/>
              <a:gd name="T5" fmla="*/ 2147483646 h 13"/>
              <a:gd name="T6" fmla="*/ 2147483646 w 756"/>
              <a:gd name="T7" fmla="*/ 2147483646 h 13"/>
              <a:gd name="T8" fmla="*/ 2147483646 w 756"/>
              <a:gd name="T9" fmla="*/ 2147483646 h 13"/>
              <a:gd name="T10" fmla="*/ 2147483646 w 756"/>
              <a:gd name="T11" fmla="*/ 2147483646 h 13"/>
              <a:gd name="T12" fmla="*/ 2147483646 w 756"/>
              <a:gd name="T13" fmla="*/ 2147483646 h 13"/>
              <a:gd name="T14" fmla="*/ 2147483646 w 756"/>
              <a:gd name="T15" fmla="*/ 2147483646 h 13"/>
              <a:gd name="T16" fmla="*/ 2147483646 w 756"/>
              <a:gd name="T17" fmla="*/ 2147483646 h 13"/>
              <a:gd name="T18" fmla="*/ 2147483646 w 756"/>
              <a:gd name="T19" fmla="*/ 0 h 13"/>
              <a:gd name="T20" fmla="*/ 2147483646 w 756"/>
              <a:gd name="T21" fmla="*/ 0 h 13"/>
              <a:gd name="T22" fmla="*/ 2147483646 w 756"/>
              <a:gd name="T23" fmla="*/ 2147483646 h 13"/>
              <a:gd name="T24" fmla="*/ 2147483646 w 756"/>
              <a:gd name="T25" fmla="*/ 2147483646 h 13"/>
              <a:gd name="T26" fmla="*/ 2147483646 w 756"/>
              <a:gd name="T27" fmla="*/ 2147483646 h 13"/>
              <a:gd name="T28" fmla="*/ 2147483646 w 756"/>
              <a:gd name="T29" fmla="*/ 2147483646 h 13"/>
              <a:gd name="T30" fmla="*/ 2147483646 w 756"/>
              <a:gd name="T31" fmla="*/ 2147483646 h 13"/>
              <a:gd name="T32" fmla="*/ 2147483646 w 756"/>
              <a:gd name="T33" fmla="*/ 2147483646 h 13"/>
              <a:gd name="T34" fmla="*/ 2147483646 w 756"/>
              <a:gd name="T35" fmla="*/ 2147483646 h 13"/>
              <a:gd name="T36" fmla="*/ 2147483646 w 756"/>
              <a:gd name="T37" fmla="*/ 2147483646 h 13"/>
              <a:gd name="T38" fmla="*/ 2147483646 w 756"/>
              <a:gd name="T39" fmla="*/ 2147483646 h 13"/>
              <a:gd name="T40" fmla="*/ 0 w 756"/>
              <a:gd name="T41" fmla="*/ 2147483646 h 13"/>
              <a:gd name="T42" fmla="*/ 2147483646 w 756"/>
              <a:gd name="T43" fmla="*/ 2147483646 h 13"/>
              <a:gd name="T44" fmla="*/ 2147483646 w 756"/>
              <a:gd name="T45" fmla="*/ 2147483646 h 13"/>
              <a:gd name="T46" fmla="*/ 2147483646 w 756"/>
              <a:gd name="T47" fmla="*/ 2147483646 h 13"/>
              <a:gd name="T48" fmla="*/ 2147483646 w 756"/>
              <a:gd name="T49" fmla="*/ 2147483646 h 13"/>
              <a:gd name="T50" fmla="*/ 2147483646 w 756"/>
              <a:gd name="T51" fmla="*/ 2147483646 h 13"/>
              <a:gd name="T52" fmla="*/ 2147483646 w 756"/>
              <a:gd name="T53" fmla="*/ 2147483646 h 13"/>
              <a:gd name="T54" fmla="*/ 2147483646 w 756"/>
              <a:gd name="T55" fmla="*/ 2147483646 h 13"/>
              <a:gd name="T56" fmla="*/ 2147483646 w 756"/>
              <a:gd name="T57" fmla="*/ 0 h 13"/>
              <a:gd name="T58" fmla="*/ 2147483646 w 756"/>
              <a:gd name="T59" fmla="*/ 0 h 13"/>
              <a:gd name="T60" fmla="*/ 2147483646 w 756"/>
              <a:gd name="T61" fmla="*/ 2147483646 h 13"/>
              <a:gd name="T62" fmla="*/ 2147483646 w 756"/>
              <a:gd name="T63" fmla="*/ 2147483646 h 13"/>
              <a:gd name="T64" fmla="*/ 2147483646 w 756"/>
              <a:gd name="T65" fmla="*/ 2147483646 h 13"/>
              <a:gd name="T66" fmla="*/ 2147483646 w 756"/>
              <a:gd name="T67" fmla="*/ 2147483646 h 13"/>
              <a:gd name="T68" fmla="*/ 2147483646 w 756"/>
              <a:gd name="T69" fmla="*/ 2147483646 h 13"/>
              <a:gd name="T70" fmla="*/ 2147483646 w 756"/>
              <a:gd name="T71" fmla="*/ 2147483646 h 13"/>
              <a:gd name="T72" fmla="*/ 2147483646 w 756"/>
              <a:gd name="T73" fmla="*/ 2147483646 h 13"/>
              <a:gd name="T74" fmla="*/ 2147483646 w 75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56"/>
              <a:gd name="T115" fmla="*/ 0 h 13"/>
              <a:gd name="T116" fmla="*/ 756 w 75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56" h="13">
                <a:moveTo>
                  <a:pt x="756" y="13"/>
                </a:moveTo>
                <a:lnTo>
                  <a:pt x="640" y="13"/>
                </a:lnTo>
                <a:lnTo>
                  <a:pt x="640" y="11"/>
                </a:lnTo>
                <a:lnTo>
                  <a:pt x="640" y="9"/>
                </a:lnTo>
                <a:lnTo>
                  <a:pt x="640" y="7"/>
                </a:lnTo>
                <a:lnTo>
                  <a:pt x="640" y="6"/>
                </a:lnTo>
                <a:lnTo>
                  <a:pt x="640" y="4"/>
                </a:lnTo>
                <a:lnTo>
                  <a:pt x="640" y="2"/>
                </a:lnTo>
                <a:lnTo>
                  <a:pt x="640" y="0"/>
                </a:lnTo>
                <a:lnTo>
                  <a:pt x="756" y="0"/>
                </a:lnTo>
                <a:lnTo>
                  <a:pt x="756" y="2"/>
                </a:lnTo>
                <a:lnTo>
                  <a:pt x="756" y="4"/>
                </a:lnTo>
                <a:lnTo>
                  <a:pt x="756" y="6"/>
                </a:lnTo>
                <a:lnTo>
                  <a:pt x="756" y="7"/>
                </a:lnTo>
                <a:lnTo>
                  <a:pt x="756" y="9"/>
                </a:lnTo>
                <a:lnTo>
                  <a:pt x="756" y="11"/>
                </a:lnTo>
                <a:lnTo>
                  <a:pt x="756" y="13"/>
                </a:lnTo>
                <a:close/>
                <a:moveTo>
                  <a:pt x="128" y="13"/>
                </a:moveTo>
                <a:lnTo>
                  <a:pt x="0" y="13"/>
                </a:lnTo>
                <a:lnTo>
                  <a:pt x="2" y="11"/>
                </a:lnTo>
                <a:lnTo>
                  <a:pt x="2" y="9"/>
                </a:lnTo>
                <a:lnTo>
                  <a:pt x="4" y="7"/>
                </a:lnTo>
                <a:lnTo>
                  <a:pt x="6" y="7"/>
                </a:lnTo>
                <a:lnTo>
                  <a:pt x="6" y="6"/>
                </a:lnTo>
                <a:lnTo>
                  <a:pt x="8" y="4"/>
                </a:lnTo>
                <a:lnTo>
                  <a:pt x="10" y="2"/>
                </a:lnTo>
                <a:lnTo>
                  <a:pt x="10" y="0"/>
                </a:lnTo>
                <a:lnTo>
                  <a:pt x="138" y="0"/>
                </a:lnTo>
                <a:lnTo>
                  <a:pt x="136" y="2"/>
                </a:lnTo>
                <a:lnTo>
                  <a:pt x="136" y="4"/>
                </a:lnTo>
                <a:lnTo>
                  <a:pt x="134" y="6"/>
                </a:lnTo>
                <a:lnTo>
                  <a:pt x="134" y="7"/>
                </a:lnTo>
                <a:lnTo>
                  <a:pt x="132" y="7"/>
                </a:lnTo>
                <a:lnTo>
                  <a:pt x="130" y="9"/>
                </a:lnTo>
                <a:lnTo>
                  <a:pt x="130" y="11"/>
                </a:lnTo>
                <a:lnTo>
                  <a:pt x="128" y="13"/>
                </a:lnTo>
                <a:close/>
              </a:path>
            </a:pathLst>
          </a:custGeom>
          <a:solidFill>
            <a:srgbClr val="2B0207"/>
          </a:solidFill>
          <a:ln w="9525">
            <a:noFill/>
            <a:round/>
            <a:headEnd/>
            <a:tailEnd/>
          </a:ln>
        </p:spPr>
        <p:txBody>
          <a:bodyPr wrap="none"/>
          <a:lstStyle/>
          <a:p>
            <a:endParaRPr lang="el-GR"/>
          </a:p>
        </p:txBody>
      </p:sp>
      <p:sp>
        <p:nvSpPr>
          <p:cNvPr id="17466" name="Freeform 58"/>
          <p:cNvSpPr>
            <a:spLocks noEditPoints="1"/>
          </p:cNvSpPr>
          <p:nvPr/>
        </p:nvSpPr>
        <p:spPr bwMode="auto">
          <a:xfrm rot="63308">
            <a:off x="4633913" y="4738688"/>
            <a:ext cx="1058862" cy="23812"/>
          </a:xfrm>
          <a:custGeom>
            <a:avLst/>
            <a:gdLst>
              <a:gd name="T0" fmla="*/ 2147483646 w 750"/>
              <a:gd name="T1" fmla="*/ 2147483646 h 15"/>
              <a:gd name="T2" fmla="*/ 2147483646 w 750"/>
              <a:gd name="T3" fmla="*/ 2147483646 h 15"/>
              <a:gd name="T4" fmla="*/ 2147483646 w 750"/>
              <a:gd name="T5" fmla="*/ 2147483646 h 15"/>
              <a:gd name="T6" fmla="*/ 2147483646 w 750"/>
              <a:gd name="T7" fmla="*/ 2147483646 h 15"/>
              <a:gd name="T8" fmla="*/ 2147483646 w 750"/>
              <a:gd name="T9" fmla="*/ 2147483646 h 15"/>
              <a:gd name="T10" fmla="*/ 2147483646 w 750"/>
              <a:gd name="T11" fmla="*/ 2147483646 h 15"/>
              <a:gd name="T12" fmla="*/ 2147483646 w 750"/>
              <a:gd name="T13" fmla="*/ 2147483646 h 15"/>
              <a:gd name="T14" fmla="*/ 2147483646 w 750"/>
              <a:gd name="T15" fmla="*/ 2147483646 h 15"/>
              <a:gd name="T16" fmla="*/ 2147483646 w 750"/>
              <a:gd name="T17" fmla="*/ 2147483646 h 15"/>
              <a:gd name="T18" fmla="*/ 2147483646 w 750"/>
              <a:gd name="T19" fmla="*/ 0 h 15"/>
              <a:gd name="T20" fmla="*/ 2147483646 w 750"/>
              <a:gd name="T21" fmla="*/ 0 h 15"/>
              <a:gd name="T22" fmla="*/ 2147483646 w 750"/>
              <a:gd name="T23" fmla="*/ 2147483646 h 15"/>
              <a:gd name="T24" fmla="*/ 2147483646 w 750"/>
              <a:gd name="T25" fmla="*/ 2147483646 h 15"/>
              <a:gd name="T26" fmla="*/ 2147483646 w 750"/>
              <a:gd name="T27" fmla="*/ 2147483646 h 15"/>
              <a:gd name="T28" fmla="*/ 2147483646 w 750"/>
              <a:gd name="T29" fmla="*/ 2147483646 h 15"/>
              <a:gd name="T30" fmla="*/ 2147483646 w 750"/>
              <a:gd name="T31" fmla="*/ 2147483646 h 15"/>
              <a:gd name="T32" fmla="*/ 2147483646 w 750"/>
              <a:gd name="T33" fmla="*/ 2147483646 h 15"/>
              <a:gd name="T34" fmla="*/ 2147483646 w 750"/>
              <a:gd name="T35" fmla="*/ 2147483646 h 15"/>
              <a:gd name="T36" fmla="*/ 2147483646 w 750"/>
              <a:gd name="T37" fmla="*/ 2147483646 h 15"/>
              <a:gd name="T38" fmla="*/ 2147483646 w 750"/>
              <a:gd name="T39" fmla="*/ 2147483646 h 15"/>
              <a:gd name="T40" fmla="*/ 0 w 750"/>
              <a:gd name="T41" fmla="*/ 2147483646 h 15"/>
              <a:gd name="T42" fmla="*/ 0 w 750"/>
              <a:gd name="T43" fmla="*/ 2147483646 h 15"/>
              <a:gd name="T44" fmla="*/ 2147483646 w 750"/>
              <a:gd name="T45" fmla="*/ 2147483646 h 15"/>
              <a:gd name="T46" fmla="*/ 2147483646 w 750"/>
              <a:gd name="T47" fmla="*/ 2147483646 h 15"/>
              <a:gd name="T48" fmla="*/ 2147483646 w 750"/>
              <a:gd name="T49" fmla="*/ 2147483646 h 15"/>
              <a:gd name="T50" fmla="*/ 2147483646 w 750"/>
              <a:gd name="T51" fmla="*/ 2147483646 h 15"/>
              <a:gd name="T52" fmla="*/ 2147483646 w 750"/>
              <a:gd name="T53" fmla="*/ 2147483646 h 15"/>
              <a:gd name="T54" fmla="*/ 2147483646 w 750"/>
              <a:gd name="T55" fmla="*/ 2147483646 h 15"/>
              <a:gd name="T56" fmla="*/ 2147483646 w 750"/>
              <a:gd name="T57" fmla="*/ 0 h 15"/>
              <a:gd name="T58" fmla="*/ 2147483646 w 750"/>
              <a:gd name="T59" fmla="*/ 0 h 15"/>
              <a:gd name="T60" fmla="*/ 2147483646 w 750"/>
              <a:gd name="T61" fmla="*/ 2147483646 h 15"/>
              <a:gd name="T62" fmla="*/ 2147483646 w 750"/>
              <a:gd name="T63" fmla="*/ 2147483646 h 15"/>
              <a:gd name="T64" fmla="*/ 2147483646 w 750"/>
              <a:gd name="T65" fmla="*/ 2147483646 h 15"/>
              <a:gd name="T66" fmla="*/ 2147483646 w 750"/>
              <a:gd name="T67" fmla="*/ 2147483646 h 15"/>
              <a:gd name="T68" fmla="*/ 2147483646 w 750"/>
              <a:gd name="T69" fmla="*/ 2147483646 h 15"/>
              <a:gd name="T70" fmla="*/ 2147483646 w 750"/>
              <a:gd name="T71" fmla="*/ 2147483646 h 15"/>
              <a:gd name="T72" fmla="*/ 2147483646 w 750"/>
              <a:gd name="T73" fmla="*/ 2147483646 h 15"/>
              <a:gd name="T74" fmla="*/ 2147483646 w 75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50"/>
              <a:gd name="T115" fmla="*/ 0 h 15"/>
              <a:gd name="T116" fmla="*/ 750 w 75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50" h="15">
                <a:moveTo>
                  <a:pt x="750" y="15"/>
                </a:moveTo>
                <a:lnTo>
                  <a:pt x="634" y="15"/>
                </a:lnTo>
                <a:lnTo>
                  <a:pt x="634" y="14"/>
                </a:lnTo>
                <a:lnTo>
                  <a:pt x="634" y="12"/>
                </a:lnTo>
                <a:lnTo>
                  <a:pt x="634" y="10"/>
                </a:lnTo>
                <a:lnTo>
                  <a:pt x="634" y="8"/>
                </a:lnTo>
                <a:lnTo>
                  <a:pt x="634" y="6"/>
                </a:lnTo>
                <a:lnTo>
                  <a:pt x="634" y="4"/>
                </a:lnTo>
                <a:lnTo>
                  <a:pt x="634" y="2"/>
                </a:lnTo>
                <a:lnTo>
                  <a:pt x="634" y="0"/>
                </a:lnTo>
                <a:lnTo>
                  <a:pt x="750" y="0"/>
                </a:lnTo>
                <a:lnTo>
                  <a:pt x="750" y="2"/>
                </a:lnTo>
                <a:lnTo>
                  <a:pt x="750" y="4"/>
                </a:lnTo>
                <a:lnTo>
                  <a:pt x="750" y="6"/>
                </a:lnTo>
                <a:lnTo>
                  <a:pt x="750" y="8"/>
                </a:lnTo>
                <a:lnTo>
                  <a:pt x="750" y="10"/>
                </a:lnTo>
                <a:lnTo>
                  <a:pt x="750" y="12"/>
                </a:lnTo>
                <a:lnTo>
                  <a:pt x="750" y="14"/>
                </a:lnTo>
                <a:lnTo>
                  <a:pt x="750" y="15"/>
                </a:lnTo>
                <a:close/>
                <a:moveTo>
                  <a:pt x="128" y="15"/>
                </a:moveTo>
                <a:lnTo>
                  <a:pt x="0" y="15"/>
                </a:lnTo>
                <a:lnTo>
                  <a:pt x="0" y="14"/>
                </a:lnTo>
                <a:lnTo>
                  <a:pt x="2" y="12"/>
                </a:lnTo>
                <a:lnTo>
                  <a:pt x="4" y="10"/>
                </a:lnTo>
                <a:lnTo>
                  <a:pt x="4" y="8"/>
                </a:lnTo>
                <a:lnTo>
                  <a:pt x="6" y="6"/>
                </a:lnTo>
                <a:lnTo>
                  <a:pt x="8" y="4"/>
                </a:lnTo>
                <a:lnTo>
                  <a:pt x="8" y="2"/>
                </a:lnTo>
                <a:lnTo>
                  <a:pt x="10" y="0"/>
                </a:lnTo>
                <a:lnTo>
                  <a:pt x="136" y="0"/>
                </a:lnTo>
                <a:lnTo>
                  <a:pt x="134" y="2"/>
                </a:lnTo>
                <a:lnTo>
                  <a:pt x="134" y="4"/>
                </a:lnTo>
                <a:lnTo>
                  <a:pt x="132" y="6"/>
                </a:lnTo>
                <a:lnTo>
                  <a:pt x="132" y="8"/>
                </a:lnTo>
                <a:lnTo>
                  <a:pt x="130" y="10"/>
                </a:lnTo>
                <a:lnTo>
                  <a:pt x="130" y="12"/>
                </a:lnTo>
                <a:lnTo>
                  <a:pt x="128" y="14"/>
                </a:lnTo>
                <a:lnTo>
                  <a:pt x="128" y="15"/>
                </a:lnTo>
                <a:close/>
              </a:path>
            </a:pathLst>
          </a:custGeom>
          <a:solidFill>
            <a:srgbClr val="2E050A"/>
          </a:solidFill>
          <a:ln w="9525">
            <a:noFill/>
            <a:round/>
            <a:headEnd/>
            <a:tailEnd/>
          </a:ln>
        </p:spPr>
        <p:txBody>
          <a:bodyPr wrap="none"/>
          <a:lstStyle/>
          <a:p>
            <a:endParaRPr lang="el-GR"/>
          </a:p>
        </p:txBody>
      </p:sp>
      <p:sp>
        <p:nvSpPr>
          <p:cNvPr id="17467" name="Freeform 59"/>
          <p:cNvSpPr>
            <a:spLocks noEditPoints="1"/>
          </p:cNvSpPr>
          <p:nvPr/>
        </p:nvSpPr>
        <p:spPr bwMode="auto">
          <a:xfrm rot="63308">
            <a:off x="4641850" y="4729163"/>
            <a:ext cx="1052513" cy="22225"/>
          </a:xfrm>
          <a:custGeom>
            <a:avLst/>
            <a:gdLst>
              <a:gd name="T0" fmla="*/ 2147483646 w 746"/>
              <a:gd name="T1" fmla="*/ 2147483646 h 14"/>
              <a:gd name="T2" fmla="*/ 2147483646 w 746"/>
              <a:gd name="T3" fmla="*/ 2147483646 h 14"/>
              <a:gd name="T4" fmla="*/ 2147483646 w 746"/>
              <a:gd name="T5" fmla="*/ 2147483646 h 14"/>
              <a:gd name="T6" fmla="*/ 2147483646 w 746"/>
              <a:gd name="T7" fmla="*/ 2147483646 h 14"/>
              <a:gd name="T8" fmla="*/ 2147483646 w 746"/>
              <a:gd name="T9" fmla="*/ 2147483646 h 14"/>
              <a:gd name="T10" fmla="*/ 2147483646 w 746"/>
              <a:gd name="T11" fmla="*/ 2147483646 h 14"/>
              <a:gd name="T12" fmla="*/ 2147483646 w 746"/>
              <a:gd name="T13" fmla="*/ 2147483646 h 14"/>
              <a:gd name="T14" fmla="*/ 2147483646 w 746"/>
              <a:gd name="T15" fmla="*/ 2147483646 h 14"/>
              <a:gd name="T16" fmla="*/ 2147483646 w 746"/>
              <a:gd name="T17" fmla="*/ 2147483646 h 14"/>
              <a:gd name="T18" fmla="*/ 2147483646 w 746"/>
              <a:gd name="T19" fmla="*/ 0 h 14"/>
              <a:gd name="T20" fmla="*/ 2147483646 w 746"/>
              <a:gd name="T21" fmla="*/ 0 h 14"/>
              <a:gd name="T22" fmla="*/ 2147483646 w 746"/>
              <a:gd name="T23" fmla="*/ 2147483646 h 14"/>
              <a:gd name="T24" fmla="*/ 2147483646 w 746"/>
              <a:gd name="T25" fmla="*/ 2147483646 h 14"/>
              <a:gd name="T26" fmla="*/ 2147483646 w 746"/>
              <a:gd name="T27" fmla="*/ 2147483646 h 14"/>
              <a:gd name="T28" fmla="*/ 2147483646 w 746"/>
              <a:gd name="T29" fmla="*/ 2147483646 h 14"/>
              <a:gd name="T30" fmla="*/ 2147483646 w 746"/>
              <a:gd name="T31" fmla="*/ 2147483646 h 14"/>
              <a:gd name="T32" fmla="*/ 2147483646 w 746"/>
              <a:gd name="T33" fmla="*/ 2147483646 h 14"/>
              <a:gd name="T34" fmla="*/ 2147483646 w 746"/>
              <a:gd name="T35" fmla="*/ 2147483646 h 14"/>
              <a:gd name="T36" fmla="*/ 2147483646 w 746"/>
              <a:gd name="T37" fmla="*/ 2147483646 h 14"/>
              <a:gd name="T38" fmla="*/ 2147483646 w 746"/>
              <a:gd name="T39" fmla="*/ 2147483646 h 14"/>
              <a:gd name="T40" fmla="*/ 0 w 746"/>
              <a:gd name="T41" fmla="*/ 2147483646 h 14"/>
              <a:gd name="T42" fmla="*/ 2147483646 w 746"/>
              <a:gd name="T43" fmla="*/ 2147483646 h 14"/>
              <a:gd name="T44" fmla="*/ 2147483646 w 746"/>
              <a:gd name="T45" fmla="*/ 2147483646 h 14"/>
              <a:gd name="T46" fmla="*/ 2147483646 w 746"/>
              <a:gd name="T47" fmla="*/ 2147483646 h 14"/>
              <a:gd name="T48" fmla="*/ 2147483646 w 746"/>
              <a:gd name="T49" fmla="*/ 2147483646 h 14"/>
              <a:gd name="T50" fmla="*/ 2147483646 w 746"/>
              <a:gd name="T51" fmla="*/ 2147483646 h 14"/>
              <a:gd name="T52" fmla="*/ 2147483646 w 746"/>
              <a:gd name="T53" fmla="*/ 2147483646 h 14"/>
              <a:gd name="T54" fmla="*/ 2147483646 w 746"/>
              <a:gd name="T55" fmla="*/ 2147483646 h 14"/>
              <a:gd name="T56" fmla="*/ 2147483646 w 746"/>
              <a:gd name="T57" fmla="*/ 0 h 14"/>
              <a:gd name="T58" fmla="*/ 2147483646 w 746"/>
              <a:gd name="T59" fmla="*/ 0 h 14"/>
              <a:gd name="T60" fmla="*/ 2147483646 w 746"/>
              <a:gd name="T61" fmla="*/ 2147483646 h 14"/>
              <a:gd name="T62" fmla="*/ 2147483646 w 746"/>
              <a:gd name="T63" fmla="*/ 2147483646 h 14"/>
              <a:gd name="T64" fmla="*/ 2147483646 w 746"/>
              <a:gd name="T65" fmla="*/ 2147483646 h 14"/>
              <a:gd name="T66" fmla="*/ 2147483646 w 746"/>
              <a:gd name="T67" fmla="*/ 2147483646 h 14"/>
              <a:gd name="T68" fmla="*/ 2147483646 w 746"/>
              <a:gd name="T69" fmla="*/ 2147483646 h 14"/>
              <a:gd name="T70" fmla="*/ 2147483646 w 746"/>
              <a:gd name="T71" fmla="*/ 2147483646 h 14"/>
              <a:gd name="T72" fmla="*/ 2147483646 w 746"/>
              <a:gd name="T73" fmla="*/ 2147483646 h 14"/>
              <a:gd name="T74" fmla="*/ 2147483646 w 74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6"/>
              <a:gd name="T115" fmla="*/ 0 h 14"/>
              <a:gd name="T116" fmla="*/ 746 w 74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6" h="14">
                <a:moveTo>
                  <a:pt x="746" y="14"/>
                </a:moveTo>
                <a:lnTo>
                  <a:pt x="630" y="14"/>
                </a:lnTo>
                <a:lnTo>
                  <a:pt x="630" y="12"/>
                </a:lnTo>
                <a:lnTo>
                  <a:pt x="630" y="10"/>
                </a:lnTo>
                <a:lnTo>
                  <a:pt x="630" y="8"/>
                </a:lnTo>
                <a:lnTo>
                  <a:pt x="630" y="6"/>
                </a:lnTo>
                <a:lnTo>
                  <a:pt x="630" y="4"/>
                </a:lnTo>
                <a:lnTo>
                  <a:pt x="630" y="2"/>
                </a:lnTo>
                <a:lnTo>
                  <a:pt x="630" y="0"/>
                </a:lnTo>
                <a:lnTo>
                  <a:pt x="746" y="0"/>
                </a:lnTo>
                <a:lnTo>
                  <a:pt x="746" y="2"/>
                </a:lnTo>
                <a:lnTo>
                  <a:pt x="746" y="4"/>
                </a:lnTo>
                <a:lnTo>
                  <a:pt x="746" y="6"/>
                </a:lnTo>
                <a:lnTo>
                  <a:pt x="746" y="8"/>
                </a:lnTo>
                <a:lnTo>
                  <a:pt x="746" y="10"/>
                </a:lnTo>
                <a:lnTo>
                  <a:pt x="746" y="12"/>
                </a:lnTo>
                <a:lnTo>
                  <a:pt x="746" y="14"/>
                </a:lnTo>
                <a:close/>
                <a:moveTo>
                  <a:pt x="128" y="14"/>
                </a:moveTo>
                <a:lnTo>
                  <a:pt x="0" y="14"/>
                </a:lnTo>
                <a:lnTo>
                  <a:pt x="2" y="12"/>
                </a:lnTo>
                <a:lnTo>
                  <a:pt x="4" y="10"/>
                </a:lnTo>
                <a:lnTo>
                  <a:pt x="4" y="8"/>
                </a:lnTo>
                <a:lnTo>
                  <a:pt x="6" y="6"/>
                </a:lnTo>
                <a:lnTo>
                  <a:pt x="6" y="4"/>
                </a:lnTo>
                <a:lnTo>
                  <a:pt x="8" y="2"/>
                </a:lnTo>
                <a:lnTo>
                  <a:pt x="10" y="2"/>
                </a:lnTo>
                <a:lnTo>
                  <a:pt x="10" y="0"/>
                </a:lnTo>
                <a:lnTo>
                  <a:pt x="136" y="0"/>
                </a:lnTo>
                <a:lnTo>
                  <a:pt x="136" y="2"/>
                </a:lnTo>
                <a:lnTo>
                  <a:pt x="134" y="2"/>
                </a:lnTo>
                <a:lnTo>
                  <a:pt x="134" y="4"/>
                </a:lnTo>
                <a:lnTo>
                  <a:pt x="132" y="6"/>
                </a:lnTo>
                <a:lnTo>
                  <a:pt x="130" y="8"/>
                </a:lnTo>
                <a:lnTo>
                  <a:pt x="130" y="10"/>
                </a:lnTo>
                <a:lnTo>
                  <a:pt x="128" y="12"/>
                </a:lnTo>
                <a:lnTo>
                  <a:pt x="128" y="14"/>
                </a:lnTo>
                <a:close/>
              </a:path>
            </a:pathLst>
          </a:custGeom>
          <a:solidFill>
            <a:srgbClr val="2E0508"/>
          </a:solidFill>
          <a:ln w="9525">
            <a:noFill/>
            <a:round/>
            <a:headEnd/>
            <a:tailEnd/>
          </a:ln>
        </p:spPr>
        <p:txBody>
          <a:bodyPr wrap="none"/>
          <a:lstStyle/>
          <a:p>
            <a:endParaRPr lang="el-GR"/>
          </a:p>
        </p:txBody>
      </p:sp>
      <p:sp>
        <p:nvSpPr>
          <p:cNvPr id="17468" name="Freeform 60"/>
          <p:cNvSpPr>
            <a:spLocks noEditPoints="1"/>
          </p:cNvSpPr>
          <p:nvPr/>
        </p:nvSpPr>
        <p:spPr bwMode="auto">
          <a:xfrm rot="63308">
            <a:off x="4649788" y="4718050"/>
            <a:ext cx="1044575" cy="20638"/>
          </a:xfrm>
          <a:custGeom>
            <a:avLst/>
            <a:gdLst>
              <a:gd name="T0" fmla="*/ 2147483646 w 740"/>
              <a:gd name="T1" fmla="*/ 2147483646 h 13"/>
              <a:gd name="T2" fmla="*/ 2147483646 w 740"/>
              <a:gd name="T3" fmla="*/ 2147483646 h 13"/>
              <a:gd name="T4" fmla="*/ 2147483646 w 740"/>
              <a:gd name="T5" fmla="*/ 2147483646 h 13"/>
              <a:gd name="T6" fmla="*/ 2147483646 w 740"/>
              <a:gd name="T7" fmla="*/ 2147483646 h 13"/>
              <a:gd name="T8" fmla="*/ 2147483646 w 740"/>
              <a:gd name="T9" fmla="*/ 2147483646 h 13"/>
              <a:gd name="T10" fmla="*/ 2147483646 w 740"/>
              <a:gd name="T11" fmla="*/ 2147483646 h 13"/>
              <a:gd name="T12" fmla="*/ 2147483646 w 740"/>
              <a:gd name="T13" fmla="*/ 2147483646 h 13"/>
              <a:gd name="T14" fmla="*/ 2147483646 w 740"/>
              <a:gd name="T15" fmla="*/ 2147483646 h 13"/>
              <a:gd name="T16" fmla="*/ 2147483646 w 740"/>
              <a:gd name="T17" fmla="*/ 2147483646 h 13"/>
              <a:gd name="T18" fmla="*/ 2147483646 w 740"/>
              <a:gd name="T19" fmla="*/ 0 h 13"/>
              <a:gd name="T20" fmla="*/ 2147483646 w 740"/>
              <a:gd name="T21" fmla="*/ 0 h 13"/>
              <a:gd name="T22" fmla="*/ 2147483646 w 740"/>
              <a:gd name="T23" fmla="*/ 2147483646 h 13"/>
              <a:gd name="T24" fmla="*/ 2147483646 w 740"/>
              <a:gd name="T25" fmla="*/ 2147483646 h 13"/>
              <a:gd name="T26" fmla="*/ 2147483646 w 740"/>
              <a:gd name="T27" fmla="*/ 2147483646 h 13"/>
              <a:gd name="T28" fmla="*/ 2147483646 w 740"/>
              <a:gd name="T29" fmla="*/ 2147483646 h 13"/>
              <a:gd name="T30" fmla="*/ 2147483646 w 740"/>
              <a:gd name="T31" fmla="*/ 2147483646 h 13"/>
              <a:gd name="T32" fmla="*/ 2147483646 w 740"/>
              <a:gd name="T33" fmla="*/ 2147483646 h 13"/>
              <a:gd name="T34" fmla="*/ 2147483646 w 740"/>
              <a:gd name="T35" fmla="*/ 2147483646 h 13"/>
              <a:gd name="T36" fmla="*/ 2147483646 w 740"/>
              <a:gd name="T37" fmla="*/ 2147483646 h 13"/>
              <a:gd name="T38" fmla="*/ 2147483646 w 740"/>
              <a:gd name="T39" fmla="*/ 2147483646 h 13"/>
              <a:gd name="T40" fmla="*/ 0 w 740"/>
              <a:gd name="T41" fmla="*/ 2147483646 h 13"/>
              <a:gd name="T42" fmla="*/ 0 w 740"/>
              <a:gd name="T43" fmla="*/ 2147483646 h 13"/>
              <a:gd name="T44" fmla="*/ 2147483646 w 740"/>
              <a:gd name="T45" fmla="*/ 2147483646 h 13"/>
              <a:gd name="T46" fmla="*/ 2147483646 w 740"/>
              <a:gd name="T47" fmla="*/ 2147483646 h 13"/>
              <a:gd name="T48" fmla="*/ 2147483646 w 740"/>
              <a:gd name="T49" fmla="*/ 2147483646 h 13"/>
              <a:gd name="T50" fmla="*/ 2147483646 w 740"/>
              <a:gd name="T51" fmla="*/ 2147483646 h 13"/>
              <a:gd name="T52" fmla="*/ 2147483646 w 740"/>
              <a:gd name="T53" fmla="*/ 2147483646 h 13"/>
              <a:gd name="T54" fmla="*/ 2147483646 w 740"/>
              <a:gd name="T55" fmla="*/ 2147483646 h 13"/>
              <a:gd name="T56" fmla="*/ 2147483646 w 740"/>
              <a:gd name="T57" fmla="*/ 0 h 13"/>
              <a:gd name="T58" fmla="*/ 2147483646 w 740"/>
              <a:gd name="T59" fmla="*/ 0 h 13"/>
              <a:gd name="T60" fmla="*/ 2147483646 w 740"/>
              <a:gd name="T61" fmla="*/ 2147483646 h 13"/>
              <a:gd name="T62" fmla="*/ 2147483646 w 740"/>
              <a:gd name="T63" fmla="*/ 2147483646 h 13"/>
              <a:gd name="T64" fmla="*/ 2147483646 w 740"/>
              <a:gd name="T65" fmla="*/ 2147483646 h 13"/>
              <a:gd name="T66" fmla="*/ 2147483646 w 740"/>
              <a:gd name="T67" fmla="*/ 2147483646 h 13"/>
              <a:gd name="T68" fmla="*/ 2147483646 w 740"/>
              <a:gd name="T69" fmla="*/ 2147483646 h 13"/>
              <a:gd name="T70" fmla="*/ 2147483646 w 740"/>
              <a:gd name="T71" fmla="*/ 2147483646 h 13"/>
              <a:gd name="T72" fmla="*/ 2147483646 w 740"/>
              <a:gd name="T73" fmla="*/ 2147483646 h 13"/>
              <a:gd name="T74" fmla="*/ 2147483646 w 74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0"/>
              <a:gd name="T115" fmla="*/ 0 h 13"/>
              <a:gd name="T116" fmla="*/ 740 w 74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0" h="13">
                <a:moveTo>
                  <a:pt x="740" y="13"/>
                </a:moveTo>
                <a:lnTo>
                  <a:pt x="624" y="13"/>
                </a:lnTo>
                <a:lnTo>
                  <a:pt x="624" y="11"/>
                </a:lnTo>
                <a:lnTo>
                  <a:pt x="624" y="9"/>
                </a:lnTo>
                <a:lnTo>
                  <a:pt x="624" y="7"/>
                </a:lnTo>
                <a:lnTo>
                  <a:pt x="624" y="6"/>
                </a:lnTo>
                <a:lnTo>
                  <a:pt x="624" y="4"/>
                </a:lnTo>
                <a:lnTo>
                  <a:pt x="624" y="2"/>
                </a:lnTo>
                <a:lnTo>
                  <a:pt x="624" y="0"/>
                </a:lnTo>
                <a:lnTo>
                  <a:pt x="740" y="0"/>
                </a:lnTo>
                <a:lnTo>
                  <a:pt x="740" y="2"/>
                </a:lnTo>
                <a:lnTo>
                  <a:pt x="740" y="4"/>
                </a:lnTo>
                <a:lnTo>
                  <a:pt x="740" y="6"/>
                </a:lnTo>
                <a:lnTo>
                  <a:pt x="740" y="7"/>
                </a:lnTo>
                <a:lnTo>
                  <a:pt x="740" y="9"/>
                </a:lnTo>
                <a:lnTo>
                  <a:pt x="740" y="11"/>
                </a:lnTo>
                <a:lnTo>
                  <a:pt x="740" y="13"/>
                </a:lnTo>
                <a:close/>
                <a:moveTo>
                  <a:pt x="126" y="13"/>
                </a:moveTo>
                <a:lnTo>
                  <a:pt x="0" y="13"/>
                </a:lnTo>
                <a:lnTo>
                  <a:pt x="0" y="11"/>
                </a:lnTo>
                <a:lnTo>
                  <a:pt x="2" y="9"/>
                </a:lnTo>
                <a:lnTo>
                  <a:pt x="4" y="7"/>
                </a:lnTo>
                <a:lnTo>
                  <a:pt x="5" y="6"/>
                </a:lnTo>
                <a:lnTo>
                  <a:pt x="5" y="4"/>
                </a:lnTo>
                <a:lnTo>
                  <a:pt x="7" y="2"/>
                </a:lnTo>
                <a:lnTo>
                  <a:pt x="7" y="0"/>
                </a:lnTo>
                <a:lnTo>
                  <a:pt x="133" y="0"/>
                </a:lnTo>
                <a:lnTo>
                  <a:pt x="133" y="2"/>
                </a:lnTo>
                <a:lnTo>
                  <a:pt x="131" y="4"/>
                </a:lnTo>
                <a:lnTo>
                  <a:pt x="131" y="6"/>
                </a:lnTo>
                <a:lnTo>
                  <a:pt x="130" y="7"/>
                </a:lnTo>
                <a:lnTo>
                  <a:pt x="130" y="9"/>
                </a:lnTo>
                <a:lnTo>
                  <a:pt x="128" y="9"/>
                </a:lnTo>
                <a:lnTo>
                  <a:pt x="128" y="11"/>
                </a:lnTo>
                <a:lnTo>
                  <a:pt x="126" y="13"/>
                </a:lnTo>
                <a:close/>
              </a:path>
            </a:pathLst>
          </a:custGeom>
          <a:solidFill>
            <a:srgbClr val="2E0308"/>
          </a:solidFill>
          <a:ln w="9525">
            <a:noFill/>
            <a:round/>
            <a:headEnd/>
            <a:tailEnd/>
          </a:ln>
        </p:spPr>
        <p:txBody>
          <a:bodyPr wrap="none"/>
          <a:lstStyle/>
          <a:p>
            <a:endParaRPr lang="el-GR"/>
          </a:p>
        </p:txBody>
      </p:sp>
      <p:sp>
        <p:nvSpPr>
          <p:cNvPr id="17469" name="Freeform 61"/>
          <p:cNvSpPr>
            <a:spLocks noEditPoints="1"/>
          </p:cNvSpPr>
          <p:nvPr/>
        </p:nvSpPr>
        <p:spPr bwMode="auto">
          <a:xfrm rot="63308">
            <a:off x="4656138" y="4705350"/>
            <a:ext cx="1038225" cy="23813"/>
          </a:xfrm>
          <a:custGeom>
            <a:avLst/>
            <a:gdLst>
              <a:gd name="T0" fmla="*/ 2147483646 w 736"/>
              <a:gd name="T1" fmla="*/ 2147483646 h 15"/>
              <a:gd name="T2" fmla="*/ 2147483646 w 736"/>
              <a:gd name="T3" fmla="*/ 2147483646 h 15"/>
              <a:gd name="T4" fmla="*/ 2147483646 w 736"/>
              <a:gd name="T5" fmla="*/ 2147483646 h 15"/>
              <a:gd name="T6" fmla="*/ 2147483646 w 736"/>
              <a:gd name="T7" fmla="*/ 2147483646 h 15"/>
              <a:gd name="T8" fmla="*/ 2147483646 w 736"/>
              <a:gd name="T9" fmla="*/ 2147483646 h 15"/>
              <a:gd name="T10" fmla="*/ 2147483646 w 736"/>
              <a:gd name="T11" fmla="*/ 2147483646 h 15"/>
              <a:gd name="T12" fmla="*/ 2147483646 w 736"/>
              <a:gd name="T13" fmla="*/ 2147483646 h 15"/>
              <a:gd name="T14" fmla="*/ 2147483646 w 736"/>
              <a:gd name="T15" fmla="*/ 2147483646 h 15"/>
              <a:gd name="T16" fmla="*/ 2147483646 w 736"/>
              <a:gd name="T17" fmla="*/ 2147483646 h 15"/>
              <a:gd name="T18" fmla="*/ 2147483646 w 736"/>
              <a:gd name="T19" fmla="*/ 0 h 15"/>
              <a:gd name="T20" fmla="*/ 2147483646 w 736"/>
              <a:gd name="T21" fmla="*/ 0 h 15"/>
              <a:gd name="T22" fmla="*/ 2147483646 w 736"/>
              <a:gd name="T23" fmla="*/ 2147483646 h 15"/>
              <a:gd name="T24" fmla="*/ 2147483646 w 736"/>
              <a:gd name="T25" fmla="*/ 2147483646 h 15"/>
              <a:gd name="T26" fmla="*/ 2147483646 w 736"/>
              <a:gd name="T27" fmla="*/ 2147483646 h 15"/>
              <a:gd name="T28" fmla="*/ 2147483646 w 736"/>
              <a:gd name="T29" fmla="*/ 2147483646 h 15"/>
              <a:gd name="T30" fmla="*/ 2147483646 w 736"/>
              <a:gd name="T31" fmla="*/ 2147483646 h 15"/>
              <a:gd name="T32" fmla="*/ 2147483646 w 736"/>
              <a:gd name="T33" fmla="*/ 2147483646 h 15"/>
              <a:gd name="T34" fmla="*/ 2147483646 w 736"/>
              <a:gd name="T35" fmla="*/ 2147483646 h 15"/>
              <a:gd name="T36" fmla="*/ 2147483646 w 736"/>
              <a:gd name="T37" fmla="*/ 2147483646 h 15"/>
              <a:gd name="T38" fmla="*/ 2147483646 w 736"/>
              <a:gd name="T39" fmla="*/ 2147483646 h 15"/>
              <a:gd name="T40" fmla="*/ 0 w 736"/>
              <a:gd name="T41" fmla="*/ 2147483646 h 15"/>
              <a:gd name="T42" fmla="*/ 2147483646 w 736"/>
              <a:gd name="T43" fmla="*/ 2147483646 h 15"/>
              <a:gd name="T44" fmla="*/ 2147483646 w 736"/>
              <a:gd name="T45" fmla="*/ 2147483646 h 15"/>
              <a:gd name="T46" fmla="*/ 2147483646 w 736"/>
              <a:gd name="T47" fmla="*/ 2147483646 h 15"/>
              <a:gd name="T48" fmla="*/ 2147483646 w 736"/>
              <a:gd name="T49" fmla="*/ 2147483646 h 15"/>
              <a:gd name="T50" fmla="*/ 2147483646 w 736"/>
              <a:gd name="T51" fmla="*/ 2147483646 h 15"/>
              <a:gd name="T52" fmla="*/ 2147483646 w 736"/>
              <a:gd name="T53" fmla="*/ 2147483646 h 15"/>
              <a:gd name="T54" fmla="*/ 2147483646 w 736"/>
              <a:gd name="T55" fmla="*/ 2147483646 h 15"/>
              <a:gd name="T56" fmla="*/ 2147483646 w 736"/>
              <a:gd name="T57" fmla="*/ 2147483646 h 15"/>
              <a:gd name="T58" fmla="*/ 2147483646 w 736"/>
              <a:gd name="T59" fmla="*/ 2147483646 h 15"/>
              <a:gd name="T60" fmla="*/ 2147483646 w 736"/>
              <a:gd name="T61" fmla="*/ 2147483646 h 15"/>
              <a:gd name="T62" fmla="*/ 2147483646 w 736"/>
              <a:gd name="T63" fmla="*/ 2147483646 h 15"/>
              <a:gd name="T64" fmla="*/ 2147483646 w 736"/>
              <a:gd name="T65" fmla="*/ 2147483646 h 15"/>
              <a:gd name="T66" fmla="*/ 2147483646 w 736"/>
              <a:gd name="T67" fmla="*/ 2147483646 h 15"/>
              <a:gd name="T68" fmla="*/ 2147483646 w 736"/>
              <a:gd name="T69" fmla="*/ 2147483646 h 15"/>
              <a:gd name="T70" fmla="*/ 2147483646 w 736"/>
              <a:gd name="T71" fmla="*/ 2147483646 h 15"/>
              <a:gd name="T72" fmla="*/ 2147483646 w 736"/>
              <a:gd name="T73" fmla="*/ 0 h 15"/>
              <a:gd name="T74" fmla="*/ 2147483646 w 736"/>
              <a:gd name="T75" fmla="*/ 0 h 15"/>
              <a:gd name="T76" fmla="*/ 2147483646 w 736"/>
              <a:gd name="T77" fmla="*/ 2147483646 h 15"/>
              <a:gd name="T78" fmla="*/ 2147483646 w 736"/>
              <a:gd name="T79" fmla="*/ 2147483646 h 15"/>
              <a:gd name="T80" fmla="*/ 2147483646 w 736"/>
              <a:gd name="T81" fmla="*/ 2147483646 h 15"/>
              <a:gd name="T82" fmla="*/ 2147483646 w 736"/>
              <a:gd name="T83" fmla="*/ 2147483646 h 15"/>
              <a:gd name="T84" fmla="*/ 2147483646 w 736"/>
              <a:gd name="T85" fmla="*/ 2147483646 h 15"/>
              <a:gd name="T86" fmla="*/ 2147483646 w 736"/>
              <a:gd name="T87" fmla="*/ 2147483646 h 15"/>
              <a:gd name="T88" fmla="*/ 2147483646 w 736"/>
              <a:gd name="T89" fmla="*/ 2147483646 h 15"/>
              <a:gd name="T90" fmla="*/ 2147483646 w 736"/>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6"/>
              <a:gd name="T139" fmla="*/ 0 h 15"/>
              <a:gd name="T140" fmla="*/ 736 w 736"/>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6" h="15">
                <a:moveTo>
                  <a:pt x="736" y="15"/>
                </a:moveTo>
                <a:lnTo>
                  <a:pt x="620" y="15"/>
                </a:lnTo>
                <a:lnTo>
                  <a:pt x="620" y="14"/>
                </a:lnTo>
                <a:lnTo>
                  <a:pt x="620" y="12"/>
                </a:lnTo>
                <a:lnTo>
                  <a:pt x="620" y="10"/>
                </a:lnTo>
                <a:lnTo>
                  <a:pt x="620" y="8"/>
                </a:lnTo>
                <a:lnTo>
                  <a:pt x="620" y="6"/>
                </a:lnTo>
                <a:lnTo>
                  <a:pt x="620" y="4"/>
                </a:lnTo>
                <a:lnTo>
                  <a:pt x="620" y="2"/>
                </a:lnTo>
                <a:lnTo>
                  <a:pt x="620" y="0"/>
                </a:lnTo>
                <a:lnTo>
                  <a:pt x="736" y="0"/>
                </a:lnTo>
                <a:lnTo>
                  <a:pt x="736" y="2"/>
                </a:lnTo>
                <a:lnTo>
                  <a:pt x="736" y="4"/>
                </a:lnTo>
                <a:lnTo>
                  <a:pt x="736" y="6"/>
                </a:lnTo>
                <a:lnTo>
                  <a:pt x="736" y="8"/>
                </a:lnTo>
                <a:lnTo>
                  <a:pt x="736" y="10"/>
                </a:lnTo>
                <a:lnTo>
                  <a:pt x="736" y="12"/>
                </a:lnTo>
                <a:lnTo>
                  <a:pt x="736" y="14"/>
                </a:lnTo>
                <a:lnTo>
                  <a:pt x="736" y="15"/>
                </a:lnTo>
                <a:close/>
                <a:moveTo>
                  <a:pt x="126" y="15"/>
                </a:moveTo>
                <a:lnTo>
                  <a:pt x="0" y="15"/>
                </a:lnTo>
                <a:lnTo>
                  <a:pt x="1" y="14"/>
                </a:lnTo>
                <a:lnTo>
                  <a:pt x="1" y="12"/>
                </a:lnTo>
                <a:lnTo>
                  <a:pt x="3" y="10"/>
                </a:lnTo>
                <a:lnTo>
                  <a:pt x="3" y="8"/>
                </a:lnTo>
                <a:lnTo>
                  <a:pt x="5" y="8"/>
                </a:lnTo>
                <a:lnTo>
                  <a:pt x="5" y="6"/>
                </a:lnTo>
                <a:lnTo>
                  <a:pt x="7" y="4"/>
                </a:lnTo>
                <a:lnTo>
                  <a:pt x="7" y="2"/>
                </a:lnTo>
                <a:lnTo>
                  <a:pt x="9" y="0"/>
                </a:lnTo>
                <a:lnTo>
                  <a:pt x="135" y="0"/>
                </a:lnTo>
                <a:lnTo>
                  <a:pt x="133" y="2"/>
                </a:lnTo>
                <a:lnTo>
                  <a:pt x="131" y="4"/>
                </a:lnTo>
                <a:lnTo>
                  <a:pt x="131" y="6"/>
                </a:lnTo>
                <a:lnTo>
                  <a:pt x="129" y="8"/>
                </a:lnTo>
                <a:lnTo>
                  <a:pt x="129" y="10"/>
                </a:lnTo>
                <a:lnTo>
                  <a:pt x="127" y="12"/>
                </a:lnTo>
                <a:lnTo>
                  <a:pt x="127" y="14"/>
                </a:lnTo>
                <a:lnTo>
                  <a:pt x="126" y="15"/>
                </a:lnTo>
                <a:close/>
              </a:path>
            </a:pathLst>
          </a:custGeom>
          <a:solidFill>
            <a:srgbClr val="30050A"/>
          </a:solidFill>
          <a:ln w="9525">
            <a:noFill/>
            <a:round/>
            <a:headEnd/>
            <a:tailEnd/>
          </a:ln>
        </p:spPr>
        <p:txBody>
          <a:bodyPr wrap="none"/>
          <a:lstStyle/>
          <a:p>
            <a:endParaRPr lang="el-GR"/>
          </a:p>
        </p:txBody>
      </p:sp>
      <p:sp>
        <p:nvSpPr>
          <p:cNvPr id="17470" name="Freeform 62"/>
          <p:cNvSpPr>
            <a:spLocks noEditPoints="1"/>
          </p:cNvSpPr>
          <p:nvPr/>
        </p:nvSpPr>
        <p:spPr bwMode="auto">
          <a:xfrm rot="63308">
            <a:off x="4659313" y="4695825"/>
            <a:ext cx="1035050" cy="22225"/>
          </a:xfrm>
          <a:custGeom>
            <a:avLst/>
            <a:gdLst>
              <a:gd name="T0" fmla="*/ 2147483646 w 733"/>
              <a:gd name="T1" fmla="*/ 2147483646 h 14"/>
              <a:gd name="T2" fmla="*/ 2147483646 w 733"/>
              <a:gd name="T3" fmla="*/ 2147483646 h 14"/>
              <a:gd name="T4" fmla="*/ 2147483646 w 733"/>
              <a:gd name="T5" fmla="*/ 2147483646 h 14"/>
              <a:gd name="T6" fmla="*/ 2147483646 w 733"/>
              <a:gd name="T7" fmla="*/ 2147483646 h 14"/>
              <a:gd name="T8" fmla="*/ 2147483646 w 733"/>
              <a:gd name="T9" fmla="*/ 2147483646 h 14"/>
              <a:gd name="T10" fmla="*/ 2147483646 w 733"/>
              <a:gd name="T11" fmla="*/ 2147483646 h 14"/>
              <a:gd name="T12" fmla="*/ 2147483646 w 733"/>
              <a:gd name="T13" fmla="*/ 2147483646 h 14"/>
              <a:gd name="T14" fmla="*/ 2147483646 w 733"/>
              <a:gd name="T15" fmla="*/ 2147483646 h 14"/>
              <a:gd name="T16" fmla="*/ 2147483646 w 733"/>
              <a:gd name="T17" fmla="*/ 2147483646 h 14"/>
              <a:gd name="T18" fmla="*/ 2147483646 w 733"/>
              <a:gd name="T19" fmla="*/ 0 h 14"/>
              <a:gd name="T20" fmla="*/ 2147483646 w 733"/>
              <a:gd name="T21" fmla="*/ 0 h 14"/>
              <a:gd name="T22" fmla="*/ 2147483646 w 733"/>
              <a:gd name="T23" fmla="*/ 2147483646 h 14"/>
              <a:gd name="T24" fmla="*/ 2147483646 w 733"/>
              <a:gd name="T25" fmla="*/ 2147483646 h 14"/>
              <a:gd name="T26" fmla="*/ 2147483646 w 733"/>
              <a:gd name="T27" fmla="*/ 2147483646 h 14"/>
              <a:gd name="T28" fmla="*/ 2147483646 w 733"/>
              <a:gd name="T29" fmla="*/ 2147483646 h 14"/>
              <a:gd name="T30" fmla="*/ 2147483646 w 733"/>
              <a:gd name="T31" fmla="*/ 2147483646 h 14"/>
              <a:gd name="T32" fmla="*/ 2147483646 w 733"/>
              <a:gd name="T33" fmla="*/ 2147483646 h 14"/>
              <a:gd name="T34" fmla="*/ 2147483646 w 733"/>
              <a:gd name="T35" fmla="*/ 2147483646 h 14"/>
              <a:gd name="T36" fmla="*/ 2147483646 w 733"/>
              <a:gd name="T37" fmla="*/ 2147483646 h 14"/>
              <a:gd name="T38" fmla="*/ 2147483646 w 733"/>
              <a:gd name="T39" fmla="*/ 2147483646 h 14"/>
              <a:gd name="T40" fmla="*/ 0 w 733"/>
              <a:gd name="T41" fmla="*/ 2147483646 h 14"/>
              <a:gd name="T42" fmla="*/ 2147483646 w 733"/>
              <a:gd name="T43" fmla="*/ 2147483646 h 14"/>
              <a:gd name="T44" fmla="*/ 2147483646 w 733"/>
              <a:gd name="T45" fmla="*/ 2147483646 h 14"/>
              <a:gd name="T46" fmla="*/ 2147483646 w 733"/>
              <a:gd name="T47" fmla="*/ 2147483646 h 14"/>
              <a:gd name="T48" fmla="*/ 2147483646 w 733"/>
              <a:gd name="T49" fmla="*/ 2147483646 h 14"/>
              <a:gd name="T50" fmla="*/ 2147483646 w 733"/>
              <a:gd name="T51" fmla="*/ 2147483646 h 14"/>
              <a:gd name="T52" fmla="*/ 2147483646 w 733"/>
              <a:gd name="T53" fmla="*/ 2147483646 h 14"/>
              <a:gd name="T54" fmla="*/ 2147483646 w 733"/>
              <a:gd name="T55" fmla="*/ 2147483646 h 14"/>
              <a:gd name="T56" fmla="*/ 2147483646 w 733"/>
              <a:gd name="T57" fmla="*/ 2147483646 h 14"/>
              <a:gd name="T58" fmla="*/ 2147483646 w 733"/>
              <a:gd name="T59" fmla="*/ 2147483646 h 14"/>
              <a:gd name="T60" fmla="*/ 2147483646 w 733"/>
              <a:gd name="T61" fmla="*/ 2147483646 h 14"/>
              <a:gd name="T62" fmla="*/ 2147483646 w 733"/>
              <a:gd name="T63" fmla="*/ 2147483646 h 14"/>
              <a:gd name="T64" fmla="*/ 2147483646 w 733"/>
              <a:gd name="T65" fmla="*/ 2147483646 h 14"/>
              <a:gd name="T66" fmla="*/ 2147483646 w 733"/>
              <a:gd name="T67" fmla="*/ 2147483646 h 14"/>
              <a:gd name="T68" fmla="*/ 2147483646 w 733"/>
              <a:gd name="T69" fmla="*/ 2147483646 h 14"/>
              <a:gd name="T70" fmla="*/ 2147483646 w 733"/>
              <a:gd name="T71" fmla="*/ 0 h 14"/>
              <a:gd name="T72" fmla="*/ 2147483646 w 733"/>
              <a:gd name="T73" fmla="*/ 0 h 14"/>
              <a:gd name="T74" fmla="*/ 2147483646 w 733"/>
              <a:gd name="T75" fmla="*/ 0 h 14"/>
              <a:gd name="T76" fmla="*/ 2147483646 w 733"/>
              <a:gd name="T77" fmla="*/ 2147483646 h 14"/>
              <a:gd name="T78" fmla="*/ 2147483646 w 733"/>
              <a:gd name="T79" fmla="*/ 2147483646 h 14"/>
              <a:gd name="T80" fmla="*/ 2147483646 w 733"/>
              <a:gd name="T81" fmla="*/ 2147483646 h 14"/>
              <a:gd name="T82" fmla="*/ 2147483646 w 733"/>
              <a:gd name="T83" fmla="*/ 2147483646 h 14"/>
              <a:gd name="T84" fmla="*/ 2147483646 w 733"/>
              <a:gd name="T85" fmla="*/ 2147483646 h 14"/>
              <a:gd name="T86" fmla="*/ 2147483646 w 733"/>
              <a:gd name="T87" fmla="*/ 2147483646 h 14"/>
              <a:gd name="T88" fmla="*/ 2147483646 w 733"/>
              <a:gd name="T89" fmla="*/ 2147483646 h 14"/>
              <a:gd name="T90" fmla="*/ 2147483646 w 733"/>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3"/>
              <a:gd name="T139" fmla="*/ 0 h 14"/>
              <a:gd name="T140" fmla="*/ 733 w 733"/>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3" h="14">
                <a:moveTo>
                  <a:pt x="733" y="14"/>
                </a:moveTo>
                <a:lnTo>
                  <a:pt x="617" y="14"/>
                </a:lnTo>
                <a:lnTo>
                  <a:pt x="617" y="12"/>
                </a:lnTo>
                <a:lnTo>
                  <a:pt x="617" y="10"/>
                </a:lnTo>
                <a:lnTo>
                  <a:pt x="617" y="8"/>
                </a:lnTo>
                <a:lnTo>
                  <a:pt x="617" y="6"/>
                </a:lnTo>
                <a:lnTo>
                  <a:pt x="617" y="4"/>
                </a:lnTo>
                <a:lnTo>
                  <a:pt x="617" y="2"/>
                </a:lnTo>
                <a:lnTo>
                  <a:pt x="617" y="0"/>
                </a:lnTo>
                <a:lnTo>
                  <a:pt x="733" y="0"/>
                </a:lnTo>
                <a:lnTo>
                  <a:pt x="733" y="2"/>
                </a:lnTo>
                <a:lnTo>
                  <a:pt x="733" y="4"/>
                </a:lnTo>
                <a:lnTo>
                  <a:pt x="733" y="6"/>
                </a:lnTo>
                <a:lnTo>
                  <a:pt x="733" y="8"/>
                </a:lnTo>
                <a:lnTo>
                  <a:pt x="733" y="10"/>
                </a:lnTo>
                <a:lnTo>
                  <a:pt x="733" y="12"/>
                </a:lnTo>
                <a:lnTo>
                  <a:pt x="733" y="14"/>
                </a:lnTo>
                <a:close/>
                <a:moveTo>
                  <a:pt x="126" y="14"/>
                </a:moveTo>
                <a:lnTo>
                  <a:pt x="0" y="14"/>
                </a:lnTo>
                <a:lnTo>
                  <a:pt x="2" y="14"/>
                </a:lnTo>
                <a:lnTo>
                  <a:pt x="2" y="12"/>
                </a:lnTo>
                <a:lnTo>
                  <a:pt x="2" y="10"/>
                </a:lnTo>
                <a:lnTo>
                  <a:pt x="4" y="10"/>
                </a:lnTo>
                <a:lnTo>
                  <a:pt x="4" y="8"/>
                </a:lnTo>
                <a:lnTo>
                  <a:pt x="6" y="6"/>
                </a:lnTo>
                <a:lnTo>
                  <a:pt x="6" y="4"/>
                </a:lnTo>
                <a:lnTo>
                  <a:pt x="8" y="4"/>
                </a:lnTo>
                <a:lnTo>
                  <a:pt x="8" y="2"/>
                </a:lnTo>
                <a:lnTo>
                  <a:pt x="8" y="0"/>
                </a:lnTo>
                <a:lnTo>
                  <a:pt x="10" y="0"/>
                </a:lnTo>
                <a:lnTo>
                  <a:pt x="136" y="0"/>
                </a:lnTo>
                <a:lnTo>
                  <a:pt x="134" y="2"/>
                </a:lnTo>
                <a:lnTo>
                  <a:pt x="134" y="4"/>
                </a:lnTo>
                <a:lnTo>
                  <a:pt x="132" y="4"/>
                </a:lnTo>
                <a:lnTo>
                  <a:pt x="132" y="6"/>
                </a:lnTo>
                <a:lnTo>
                  <a:pt x="130" y="8"/>
                </a:lnTo>
                <a:lnTo>
                  <a:pt x="128" y="10"/>
                </a:lnTo>
                <a:lnTo>
                  <a:pt x="128" y="12"/>
                </a:lnTo>
                <a:lnTo>
                  <a:pt x="126" y="14"/>
                </a:lnTo>
                <a:close/>
              </a:path>
            </a:pathLst>
          </a:custGeom>
          <a:solidFill>
            <a:srgbClr val="300507"/>
          </a:solidFill>
          <a:ln w="9525">
            <a:noFill/>
            <a:round/>
            <a:headEnd/>
            <a:tailEnd/>
          </a:ln>
        </p:spPr>
        <p:txBody>
          <a:bodyPr wrap="none"/>
          <a:lstStyle/>
          <a:p>
            <a:endParaRPr lang="el-GR"/>
          </a:p>
        </p:txBody>
      </p:sp>
      <p:sp>
        <p:nvSpPr>
          <p:cNvPr id="17471" name="Freeform 63"/>
          <p:cNvSpPr>
            <a:spLocks noEditPoints="1"/>
          </p:cNvSpPr>
          <p:nvPr/>
        </p:nvSpPr>
        <p:spPr bwMode="auto">
          <a:xfrm rot="63308">
            <a:off x="4668838" y="4684713"/>
            <a:ext cx="1028700" cy="20637"/>
          </a:xfrm>
          <a:custGeom>
            <a:avLst/>
            <a:gdLst>
              <a:gd name="T0" fmla="*/ 2147483646 w 729"/>
              <a:gd name="T1" fmla="*/ 2147483646 h 13"/>
              <a:gd name="T2" fmla="*/ 2147483646 w 729"/>
              <a:gd name="T3" fmla="*/ 2147483646 h 13"/>
              <a:gd name="T4" fmla="*/ 2147483646 w 729"/>
              <a:gd name="T5" fmla="*/ 2147483646 h 13"/>
              <a:gd name="T6" fmla="*/ 2147483646 w 729"/>
              <a:gd name="T7" fmla="*/ 2147483646 h 13"/>
              <a:gd name="T8" fmla="*/ 2147483646 w 729"/>
              <a:gd name="T9" fmla="*/ 2147483646 h 13"/>
              <a:gd name="T10" fmla="*/ 2147483646 w 729"/>
              <a:gd name="T11" fmla="*/ 2147483646 h 13"/>
              <a:gd name="T12" fmla="*/ 2147483646 w 729"/>
              <a:gd name="T13" fmla="*/ 2147483646 h 13"/>
              <a:gd name="T14" fmla="*/ 2147483646 w 729"/>
              <a:gd name="T15" fmla="*/ 2147483646 h 13"/>
              <a:gd name="T16" fmla="*/ 2147483646 w 729"/>
              <a:gd name="T17" fmla="*/ 2147483646 h 13"/>
              <a:gd name="T18" fmla="*/ 2147483646 w 729"/>
              <a:gd name="T19" fmla="*/ 0 h 13"/>
              <a:gd name="T20" fmla="*/ 2147483646 w 729"/>
              <a:gd name="T21" fmla="*/ 0 h 13"/>
              <a:gd name="T22" fmla="*/ 2147483646 w 729"/>
              <a:gd name="T23" fmla="*/ 2147483646 h 13"/>
              <a:gd name="T24" fmla="*/ 2147483646 w 729"/>
              <a:gd name="T25" fmla="*/ 2147483646 h 13"/>
              <a:gd name="T26" fmla="*/ 2147483646 w 729"/>
              <a:gd name="T27" fmla="*/ 2147483646 h 13"/>
              <a:gd name="T28" fmla="*/ 2147483646 w 729"/>
              <a:gd name="T29" fmla="*/ 2147483646 h 13"/>
              <a:gd name="T30" fmla="*/ 2147483646 w 729"/>
              <a:gd name="T31" fmla="*/ 2147483646 h 13"/>
              <a:gd name="T32" fmla="*/ 2147483646 w 729"/>
              <a:gd name="T33" fmla="*/ 2147483646 h 13"/>
              <a:gd name="T34" fmla="*/ 2147483646 w 729"/>
              <a:gd name="T35" fmla="*/ 2147483646 h 13"/>
              <a:gd name="T36" fmla="*/ 2147483646 w 729"/>
              <a:gd name="T37" fmla="*/ 2147483646 h 13"/>
              <a:gd name="T38" fmla="*/ 2147483646 w 729"/>
              <a:gd name="T39" fmla="*/ 2147483646 h 13"/>
              <a:gd name="T40" fmla="*/ 0 w 729"/>
              <a:gd name="T41" fmla="*/ 2147483646 h 13"/>
              <a:gd name="T42" fmla="*/ 0 w 729"/>
              <a:gd name="T43" fmla="*/ 2147483646 h 13"/>
              <a:gd name="T44" fmla="*/ 0 w 729"/>
              <a:gd name="T45" fmla="*/ 2147483646 h 13"/>
              <a:gd name="T46" fmla="*/ 2147483646 w 729"/>
              <a:gd name="T47" fmla="*/ 2147483646 h 13"/>
              <a:gd name="T48" fmla="*/ 2147483646 w 729"/>
              <a:gd name="T49" fmla="*/ 2147483646 h 13"/>
              <a:gd name="T50" fmla="*/ 2147483646 w 729"/>
              <a:gd name="T51" fmla="*/ 2147483646 h 13"/>
              <a:gd name="T52" fmla="*/ 2147483646 w 729"/>
              <a:gd name="T53" fmla="*/ 2147483646 h 13"/>
              <a:gd name="T54" fmla="*/ 2147483646 w 729"/>
              <a:gd name="T55" fmla="*/ 2147483646 h 13"/>
              <a:gd name="T56" fmla="*/ 2147483646 w 729"/>
              <a:gd name="T57" fmla="*/ 0 h 13"/>
              <a:gd name="T58" fmla="*/ 2147483646 w 729"/>
              <a:gd name="T59" fmla="*/ 0 h 13"/>
              <a:gd name="T60" fmla="*/ 2147483646 w 729"/>
              <a:gd name="T61" fmla="*/ 2147483646 h 13"/>
              <a:gd name="T62" fmla="*/ 2147483646 w 729"/>
              <a:gd name="T63" fmla="*/ 2147483646 h 13"/>
              <a:gd name="T64" fmla="*/ 2147483646 w 729"/>
              <a:gd name="T65" fmla="*/ 2147483646 h 13"/>
              <a:gd name="T66" fmla="*/ 2147483646 w 729"/>
              <a:gd name="T67" fmla="*/ 2147483646 h 13"/>
              <a:gd name="T68" fmla="*/ 2147483646 w 729"/>
              <a:gd name="T69" fmla="*/ 2147483646 h 13"/>
              <a:gd name="T70" fmla="*/ 2147483646 w 729"/>
              <a:gd name="T71" fmla="*/ 2147483646 h 13"/>
              <a:gd name="T72" fmla="*/ 2147483646 w 729"/>
              <a:gd name="T73" fmla="*/ 2147483646 h 13"/>
              <a:gd name="T74" fmla="*/ 2147483646 w 72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9"/>
              <a:gd name="T115" fmla="*/ 0 h 13"/>
              <a:gd name="T116" fmla="*/ 729 w 72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9" h="13">
                <a:moveTo>
                  <a:pt x="727" y="13"/>
                </a:moveTo>
                <a:lnTo>
                  <a:pt x="611" y="13"/>
                </a:lnTo>
                <a:lnTo>
                  <a:pt x="611" y="11"/>
                </a:lnTo>
                <a:lnTo>
                  <a:pt x="611" y="9"/>
                </a:lnTo>
                <a:lnTo>
                  <a:pt x="611" y="7"/>
                </a:lnTo>
                <a:lnTo>
                  <a:pt x="611" y="6"/>
                </a:lnTo>
                <a:lnTo>
                  <a:pt x="611" y="4"/>
                </a:lnTo>
                <a:lnTo>
                  <a:pt x="611" y="2"/>
                </a:lnTo>
                <a:lnTo>
                  <a:pt x="611" y="0"/>
                </a:lnTo>
                <a:lnTo>
                  <a:pt x="729" y="0"/>
                </a:lnTo>
                <a:lnTo>
                  <a:pt x="729" y="2"/>
                </a:lnTo>
                <a:lnTo>
                  <a:pt x="729" y="4"/>
                </a:lnTo>
                <a:lnTo>
                  <a:pt x="727" y="6"/>
                </a:lnTo>
                <a:lnTo>
                  <a:pt x="727" y="7"/>
                </a:lnTo>
                <a:lnTo>
                  <a:pt x="727" y="9"/>
                </a:lnTo>
                <a:lnTo>
                  <a:pt x="727" y="11"/>
                </a:lnTo>
                <a:lnTo>
                  <a:pt x="727" y="13"/>
                </a:lnTo>
                <a:close/>
                <a:moveTo>
                  <a:pt x="126" y="13"/>
                </a:moveTo>
                <a:lnTo>
                  <a:pt x="0" y="13"/>
                </a:lnTo>
                <a:lnTo>
                  <a:pt x="0" y="11"/>
                </a:lnTo>
                <a:lnTo>
                  <a:pt x="2" y="9"/>
                </a:lnTo>
                <a:lnTo>
                  <a:pt x="2" y="7"/>
                </a:lnTo>
                <a:lnTo>
                  <a:pt x="4" y="6"/>
                </a:lnTo>
                <a:lnTo>
                  <a:pt x="4" y="4"/>
                </a:lnTo>
                <a:lnTo>
                  <a:pt x="6" y="2"/>
                </a:lnTo>
                <a:lnTo>
                  <a:pt x="6" y="0"/>
                </a:lnTo>
                <a:lnTo>
                  <a:pt x="134" y="0"/>
                </a:lnTo>
                <a:lnTo>
                  <a:pt x="132" y="2"/>
                </a:lnTo>
                <a:lnTo>
                  <a:pt x="132" y="4"/>
                </a:lnTo>
                <a:lnTo>
                  <a:pt x="130" y="6"/>
                </a:lnTo>
                <a:lnTo>
                  <a:pt x="130" y="7"/>
                </a:lnTo>
                <a:lnTo>
                  <a:pt x="128" y="9"/>
                </a:lnTo>
                <a:lnTo>
                  <a:pt x="128" y="11"/>
                </a:lnTo>
                <a:lnTo>
                  <a:pt x="126" y="11"/>
                </a:lnTo>
                <a:lnTo>
                  <a:pt x="126" y="13"/>
                </a:lnTo>
                <a:close/>
              </a:path>
            </a:pathLst>
          </a:custGeom>
          <a:solidFill>
            <a:srgbClr val="33050A"/>
          </a:solidFill>
          <a:ln w="9525">
            <a:noFill/>
            <a:round/>
            <a:headEnd/>
            <a:tailEnd/>
          </a:ln>
        </p:spPr>
        <p:txBody>
          <a:bodyPr wrap="none"/>
          <a:lstStyle/>
          <a:p>
            <a:endParaRPr lang="el-GR"/>
          </a:p>
        </p:txBody>
      </p:sp>
      <p:sp>
        <p:nvSpPr>
          <p:cNvPr id="17472" name="Freeform 64"/>
          <p:cNvSpPr>
            <a:spLocks noEditPoints="1"/>
          </p:cNvSpPr>
          <p:nvPr/>
        </p:nvSpPr>
        <p:spPr bwMode="auto">
          <a:xfrm rot="63308">
            <a:off x="4673600" y="4675188"/>
            <a:ext cx="1023938" cy="20637"/>
          </a:xfrm>
          <a:custGeom>
            <a:avLst/>
            <a:gdLst>
              <a:gd name="T0" fmla="*/ 2147483646 w 725"/>
              <a:gd name="T1" fmla="*/ 2147483646 h 13"/>
              <a:gd name="T2" fmla="*/ 2147483646 w 725"/>
              <a:gd name="T3" fmla="*/ 2147483646 h 13"/>
              <a:gd name="T4" fmla="*/ 2147483646 w 725"/>
              <a:gd name="T5" fmla="*/ 2147483646 h 13"/>
              <a:gd name="T6" fmla="*/ 2147483646 w 725"/>
              <a:gd name="T7" fmla="*/ 2147483646 h 13"/>
              <a:gd name="T8" fmla="*/ 2147483646 w 725"/>
              <a:gd name="T9" fmla="*/ 2147483646 h 13"/>
              <a:gd name="T10" fmla="*/ 2147483646 w 725"/>
              <a:gd name="T11" fmla="*/ 2147483646 h 13"/>
              <a:gd name="T12" fmla="*/ 2147483646 w 725"/>
              <a:gd name="T13" fmla="*/ 2147483646 h 13"/>
              <a:gd name="T14" fmla="*/ 2147483646 w 725"/>
              <a:gd name="T15" fmla="*/ 2147483646 h 13"/>
              <a:gd name="T16" fmla="*/ 2147483646 w 725"/>
              <a:gd name="T17" fmla="*/ 0 h 13"/>
              <a:gd name="T18" fmla="*/ 2147483646 w 725"/>
              <a:gd name="T19" fmla="*/ 0 h 13"/>
              <a:gd name="T20" fmla="*/ 2147483646 w 725"/>
              <a:gd name="T21" fmla="*/ 0 h 13"/>
              <a:gd name="T22" fmla="*/ 2147483646 w 725"/>
              <a:gd name="T23" fmla="*/ 0 h 13"/>
              <a:gd name="T24" fmla="*/ 2147483646 w 725"/>
              <a:gd name="T25" fmla="*/ 2147483646 h 13"/>
              <a:gd name="T26" fmla="*/ 2147483646 w 725"/>
              <a:gd name="T27" fmla="*/ 2147483646 h 13"/>
              <a:gd name="T28" fmla="*/ 2147483646 w 725"/>
              <a:gd name="T29" fmla="*/ 2147483646 h 13"/>
              <a:gd name="T30" fmla="*/ 2147483646 w 725"/>
              <a:gd name="T31" fmla="*/ 2147483646 h 13"/>
              <a:gd name="T32" fmla="*/ 2147483646 w 725"/>
              <a:gd name="T33" fmla="*/ 2147483646 h 13"/>
              <a:gd name="T34" fmla="*/ 2147483646 w 725"/>
              <a:gd name="T35" fmla="*/ 2147483646 h 13"/>
              <a:gd name="T36" fmla="*/ 2147483646 w 725"/>
              <a:gd name="T37" fmla="*/ 2147483646 h 13"/>
              <a:gd name="T38" fmla="*/ 2147483646 w 725"/>
              <a:gd name="T39" fmla="*/ 2147483646 h 13"/>
              <a:gd name="T40" fmla="*/ 0 w 725"/>
              <a:gd name="T41" fmla="*/ 2147483646 h 13"/>
              <a:gd name="T42" fmla="*/ 0 w 725"/>
              <a:gd name="T43" fmla="*/ 2147483646 h 13"/>
              <a:gd name="T44" fmla="*/ 0 w 725"/>
              <a:gd name="T45" fmla="*/ 2147483646 h 13"/>
              <a:gd name="T46" fmla="*/ 2147483646 w 725"/>
              <a:gd name="T47" fmla="*/ 2147483646 h 13"/>
              <a:gd name="T48" fmla="*/ 2147483646 w 725"/>
              <a:gd name="T49" fmla="*/ 2147483646 h 13"/>
              <a:gd name="T50" fmla="*/ 2147483646 w 725"/>
              <a:gd name="T51" fmla="*/ 2147483646 h 13"/>
              <a:gd name="T52" fmla="*/ 2147483646 w 725"/>
              <a:gd name="T53" fmla="*/ 2147483646 h 13"/>
              <a:gd name="T54" fmla="*/ 2147483646 w 725"/>
              <a:gd name="T55" fmla="*/ 0 h 13"/>
              <a:gd name="T56" fmla="*/ 2147483646 w 725"/>
              <a:gd name="T57" fmla="*/ 0 h 13"/>
              <a:gd name="T58" fmla="*/ 2147483646 w 725"/>
              <a:gd name="T59" fmla="*/ 0 h 13"/>
              <a:gd name="T60" fmla="*/ 2147483646 w 725"/>
              <a:gd name="T61" fmla="*/ 0 h 13"/>
              <a:gd name="T62" fmla="*/ 2147483646 w 725"/>
              <a:gd name="T63" fmla="*/ 2147483646 h 13"/>
              <a:gd name="T64" fmla="*/ 2147483646 w 725"/>
              <a:gd name="T65" fmla="*/ 2147483646 h 13"/>
              <a:gd name="T66" fmla="*/ 2147483646 w 725"/>
              <a:gd name="T67" fmla="*/ 2147483646 h 13"/>
              <a:gd name="T68" fmla="*/ 2147483646 w 725"/>
              <a:gd name="T69" fmla="*/ 2147483646 h 13"/>
              <a:gd name="T70" fmla="*/ 2147483646 w 725"/>
              <a:gd name="T71" fmla="*/ 2147483646 h 13"/>
              <a:gd name="T72" fmla="*/ 2147483646 w 725"/>
              <a:gd name="T73" fmla="*/ 2147483646 h 13"/>
              <a:gd name="T74" fmla="*/ 2147483646 w 72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5"/>
              <a:gd name="T115" fmla="*/ 0 h 13"/>
              <a:gd name="T116" fmla="*/ 725 w 72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5" h="13">
                <a:moveTo>
                  <a:pt x="723" y="13"/>
                </a:moveTo>
                <a:lnTo>
                  <a:pt x="607" y="13"/>
                </a:lnTo>
                <a:lnTo>
                  <a:pt x="607" y="12"/>
                </a:lnTo>
                <a:lnTo>
                  <a:pt x="607" y="10"/>
                </a:lnTo>
                <a:lnTo>
                  <a:pt x="607" y="8"/>
                </a:lnTo>
                <a:lnTo>
                  <a:pt x="607" y="6"/>
                </a:lnTo>
                <a:lnTo>
                  <a:pt x="607" y="4"/>
                </a:lnTo>
                <a:lnTo>
                  <a:pt x="607" y="2"/>
                </a:lnTo>
                <a:lnTo>
                  <a:pt x="607" y="0"/>
                </a:lnTo>
                <a:lnTo>
                  <a:pt x="725" y="0"/>
                </a:lnTo>
                <a:lnTo>
                  <a:pt x="725" y="2"/>
                </a:lnTo>
                <a:lnTo>
                  <a:pt x="725" y="4"/>
                </a:lnTo>
                <a:lnTo>
                  <a:pt x="725" y="6"/>
                </a:lnTo>
                <a:lnTo>
                  <a:pt x="725" y="8"/>
                </a:lnTo>
                <a:lnTo>
                  <a:pt x="725" y="10"/>
                </a:lnTo>
                <a:lnTo>
                  <a:pt x="723" y="12"/>
                </a:lnTo>
                <a:lnTo>
                  <a:pt x="723" y="13"/>
                </a:lnTo>
                <a:close/>
                <a:moveTo>
                  <a:pt x="126" y="13"/>
                </a:moveTo>
                <a:lnTo>
                  <a:pt x="0" y="13"/>
                </a:lnTo>
                <a:lnTo>
                  <a:pt x="0" y="12"/>
                </a:lnTo>
                <a:lnTo>
                  <a:pt x="0" y="10"/>
                </a:lnTo>
                <a:lnTo>
                  <a:pt x="2" y="8"/>
                </a:lnTo>
                <a:lnTo>
                  <a:pt x="2" y="6"/>
                </a:lnTo>
                <a:lnTo>
                  <a:pt x="4" y="4"/>
                </a:lnTo>
                <a:lnTo>
                  <a:pt x="4" y="2"/>
                </a:lnTo>
                <a:lnTo>
                  <a:pt x="6" y="0"/>
                </a:lnTo>
                <a:lnTo>
                  <a:pt x="134" y="0"/>
                </a:lnTo>
                <a:lnTo>
                  <a:pt x="132" y="2"/>
                </a:lnTo>
                <a:lnTo>
                  <a:pt x="132" y="4"/>
                </a:lnTo>
                <a:lnTo>
                  <a:pt x="130" y="6"/>
                </a:lnTo>
                <a:lnTo>
                  <a:pt x="128" y="8"/>
                </a:lnTo>
                <a:lnTo>
                  <a:pt x="128" y="10"/>
                </a:lnTo>
                <a:lnTo>
                  <a:pt x="126" y="12"/>
                </a:lnTo>
                <a:lnTo>
                  <a:pt x="126" y="13"/>
                </a:lnTo>
                <a:close/>
              </a:path>
            </a:pathLst>
          </a:custGeom>
          <a:solidFill>
            <a:srgbClr val="33050A"/>
          </a:solidFill>
          <a:ln w="9525">
            <a:noFill/>
            <a:round/>
            <a:headEnd/>
            <a:tailEnd/>
          </a:ln>
        </p:spPr>
        <p:txBody>
          <a:bodyPr wrap="none"/>
          <a:lstStyle/>
          <a:p>
            <a:endParaRPr lang="el-GR"/>
          </a:p>
        </p:txBody>
      </p:sp>
      <p:sp>
        <p:nvSpPr>
          <p:cNvPr id="17473" name="Freeform 65"/>
          <p:cNvSpPr>
            <a:spLocks noEditPoints="1"/>
          </p:cNvSpPr>
          <p:nvPr/>
        </p:nvSpPr>
        <p:spPr bwMode="auto">
          <a:xfrm rot="63308">
            <a:off x="4676775" y="4662488"/>
            <a:ext cx="1020763" cy="22225"/>
          </a:xfrm>
          <a:custGeom>
            <a:avLst/>
            <a:gdLst>
              <a:gd name="T0" fmla="*/ 2147483646 w 723"/>
              <a:gd name="T1" fmla="*/ 2147483646 h 14"/>
              <a:gd name="T2" fmla="*/ 2147483646 w 723"/>
              <a:gd name="T3" fmla="*/ 2147483646 h 14"/>
              <a:gd name="T4" fmla="*/ 2147483646 w 723"/>
              <a:gd name="T5" fmla="*/ 2147483646 h 14"/>
              <a:gd name="T6" fmla="*/ 2147483646 w 723"/>
              <a:gd name="T7" fmla="*/ 2147483646 h 14"/>
              <a:gd name="T8" fmla="*/ 2147483646 w 723"/>
              <a:gd name="T9" fmla="*/ 2147483646 h 14"/>
              <a:gd name="T10" fmla="*/ 2147483646 w 723"/>
              <a:gd name="T11" fmla="*/ 2147483646 h 14"/>
              <a:gd name="T12" fmla="*/ 2147483646 w 723"/>
              <a:gd name="T13" fmla="*/ 2147483646 h 14"/>
              <a:gd name="T14" fmla="*/ 2147483646 w 723"/>
              <a:gd name="T15" fmla="*/ 2147483646 h 14"/>
              <a:gd name="T16" fmla="*/ 2147483646 w 723"/>
              <a:gd name="T17" fmla="*/ 2147483646 h 14"/>
              <a:gd name="T18" fmla="*/ 2147483646 w 723"/>
              <a:gd name="T19" fmla="*/ 0 h 14"/>
              <a:gd name="T20" fmla="*/ 2147483646 w 723"/>
              <a:gd name="T21" fmla="*/ 0 h 14"/>
              <a:gd name="T22" fmla="*/ 2147483646 w 723"/>
              <a:gd name="T23" fmla="*/ 2147483646 h 14"/>
              <a:gd name="T24" fmla="*/ 2147483646 w 723"/>
              <a:gd name="T25" fmla="*/ 2147483646 h 14"/>
              <a:gd name="T26" fmla="*/ 2147483646 w 723"/>
              <a:gd name="T27" fmla="*/ 2147483646 h 14"/>
              <a:gd name="T28" fmla="*/ 2147483646 w 723"/>
              <a:gd name="T29" fmla="*/ 2147483646 h 14"/>
              <a:gd name="T30" fmla="*/ 2147483646 w 723"/>
              <a:gd name="T31" fmla="*/ 2147483646 h 14"/>
              <a:gd name="T32" fmla="*/ 2147483646 w 723"/>
              <a:gd name="T33" fmla="*/ 2147483646 h 14"/>
              <a:gd name="T34" fmla="*/ 2147483646 w 723"/>
              <a:gd name="T35" fmla="*/ 2147483646 h 14"/>
              <a:gd name="T36" fmla="*/ 2147483646 w 723"/>
              <a:gd name="T37" fmla="*/ 2147483646 h 14"/>
              <a:gd name="T38" fmla="*/ 2147483646 w 723"/>
              <a:gd name="T39" fmla="*/ 2147483646 h 14"/>
              <a:gd name="T40" fmla="*/ 0 w 723"/>
              <a:gd name="T41" fmla="*/ 2147483646 h 14"/>
              <a:gd name="T42" fmla="*/ 2147483646 w 723"/>
              <a:gd name="T43" fmla="*/ 2147483646 h 14"/>
              <a:gd name="T44" fmla="*/ 2147483646 w 723"/>
              <a:gd name="T45" fmla="*/ 2147483646 h 14"/>
              <a:gd name="T46" fmla="*/ 2147483646 w 723"/>
              <a:gd name="T47" fmla="*/ 2147483646 h 14"/>
              <a:gd name="T48" fmla="*/ 2147483646 w 723"/>
              <a:gd name="T49" fmla="*/ 2147483646 h 14"/>
              <a:gd name="T50" fmla="*/ 2147483646 w 723"/>
              <a:gd name="T51" fmla="*/ 2147483646 h 14"/>
              <a:gd name="T52" fmla="*/ 2147483646 w 723"/>
              <a:gd name="T53" fmla="*/ 2147483646 h 14"/>
              <a:gd name="T54" fmla="*/ 2147483646 w 723"/>
              <a:gd name="T55" fmla="*/ 2147483646 h 14"/>
              <a:gd name="T56" fmla="*/ 2147483646 w 723"/>
              <a:gd name="T57" fmla="*/ 0 h 14"/>
              <a:gd name="T58" fmla="*/ 2147483646 w 723"/>
              <a:gd name="T59" fmla="*/ 0 h 14"/>
              <a:gd name="T60" fmla="*/ 2147483646 w 723"/>
              <a:gd name="T61" fmla="*/ 2147483646 h 14"/>
              <a:gd name="T62" fmla="*/ 2147483646 w 723"/>
              <a:gd name="T63" fmla="*/ 2147483646 h 14"/>
              <a:gd name="T64" fmla="*/ 2147483646 w 723"/>
              <a:gd name="T65" fmla="*/ 2147483646 h 14"/>
              <a:gd name="T66" fmla="*/ 2147483646 w 723"/>
              <a:gd name="T67" fmla="*/ 2147483646 h 14"/>
              <a:gd name="T68" fmla="*/ 2147483646 w 723"/>
              <a:gd name="T69" fmla="*/ 2147483646 h 14"/>
              <a:gd name="T70" fmla="*/ 2147483646 w 723"/>
              <a:gd name="T71" fmla="*/ 2147483646 h 14"/>
              <a:gd name="T72" fmla="*/ 2147483646 w 723"/>
              <a:gd name="T73" fmla="*/ 2147483646 h 14"/>
              <a:gd name="T74" fmla="*/ 2147483646 w 723"/>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3"/>
              <a:gd name="T115" fmla="*/ 0 h 14"/>
              <a:gd name="T116" fmla="*/ 723 w 723"/>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3" h="14">
                <a:moveTo>
                  <a:pt x="723" y="14"/>
                </a:moveTo>
                <a:lnTo>
                  <a:pt x="605" y="14"/>
                </a:lnTo>
                <a:lnTo>
                  <a:pt x="605" y="12"/>
                </a:lnTo>
                <a:lnTo>
                  <a:pt x="605" y="10"/>
                </a:lnTo>
                <a:lnTo>
                  <a:pt x="605" y="8"/>
                </a:lnTo>
                <a:lnTo>
                  <a:pt x="605" y="6"/>
                </a:lnTo>
                <a:lnTo>
                  <a:pt x="605" y="4"/>
                </a:lnTo>
                <a:lnTo>
                  <a:pt x="605" y="2"/>
                </a:lnTo>
                <a:lnTo>
                  <a:pt x="605" y="0"/>
                </a:lnTo>
                <a:lnTo>
                  <a:pt x="723" y="0"/>
                </a:lnTo>
                <a:lnTo>
                  <a:pt x="723" y="2"/>
                </a:lnTo>
                <a:lnTo>
                  <a:pt x="723" y="4"/>
                </a:lnTo>
                <a:lnTo>
                  <a:pt x="723" y="6"/>
                </a:lnTo>
                <a:lnTo>
                  <a:pt x="723" y="8"/>
                </a:lnTo>
                <a:lnTo>
                  <a:pt x="723" y="10"/>
                </a:lnTo>
                <a:lnTo>
                  <a:pt x="723" y="12"/>
                </a:lnTo>
                <a:lnTo>
                  <a:pt x="723" y="14"/>
                </a:lnTo>
                <a:close/>
                <a:moveTo>
                  <a:pt x="128" y="14"/>
                </a:moveTo>
                <a:lnTo>
                  <a:pt x="0" y="14"/>
                </a:lnTo>
                <a:lnTo>
                  <a:pt x="2" y="12"/>
                </a:lnTo>
                <a:lnTo>
                  <a:pt x="2" y="10"/>
                </a:lnTo>
                <a:lnTo>
                  <a:pt x="4" y="10"/>
                </a:lnTo>
                <a:lnTo>
                  <a:pt x="4" y="8"/>
                </a:lnTo>
                <a:lnTo>
                  <a:pt x="6" y="6"/>
                </a:lnTo>
                <a:lnTo>
                  <a:pt x="6" y="4"/>
                </a:lnTo>
                <a:lnTo>
                  <a:pt x="7" y="2"/>
                </a:lnTo>
                <a:lnTo>
                  <a:pt x="7" y="0"/>
                </a:lnTo>
                <a:lnTo>
                  <a:pt x="135" y="0"/>
                </a:lnTo>
                <a:lnTo>
                  <a:pt x="135" y="2"/>
                </a:lnTo>
                <a:lnTo>
                  <a:pt x="133" y="4"/>
                </a:lnTo>
                <a:lnTo>
                  <a:pt x="133" y="6"/>
                </a:lnTo>
                <a:lnTo>
                  <a:pt x="132" y="6"/>
                </a:lnTo>
                <a:lnTo>
                  <a:pt x="132" y="8"/>
                </a:lnTo>
                <a:lnTo>
                  <a:pt x="130" y="10"/>
                </a:lnTo>
                <a:lnTo>
                  <a:pt x="128" y="12"/>
                </a:lnTo>
                <a:lnTo>
                  <a:pt x="128" y="14"/>
                </a:lnTo>
                <a:close/>
              </a:path>
            </a:pathLst>
          </a:custGeom>
          <a:solidFill>
            <a:srgbClr val="330508"/>
          </a:solidFill>
          <a:ln w="9525">
            <a:noFill/>
            <a:round/>
            <a:headEnd/>
            <a:tailEnd/>
          </a:ln>
        </p:spPr>
        <p:txBody>
          <a:bodyPr wrap="none"/>
          <a:lstStyle/>
          <a:p>
            <a:endParaRPr lang="el-GR"/>
          </a:p>
        </p:txBody>
      </p:sp>
      <p:sp>
        <p:nvSpPr>
          <p:cNvPr id="17474" name="Freeform 66"/>
          <p:cNvSpPr>
            <a:spLocks noEditPoints="1"/>
          </p:cNvSpPr>
          <p:nvPr/>
        </p:nvSpPr>
        <p:spPr bwMode="auto">
          <a:xfrm rot="63308">
            <a:off x="4683125" y="4651375"/>
            <a:ext cx="1014413" cy="23813"/>
          </a:xfrm>
          <a:custGeom>
            <a:avLst/>
            <a:gdLst>
              <a:gd name="T0" fmla="*/ 2147483646 w 719"/>
              <a:gd name="T1" fmla="*/ 2147483646 h 15"/>
              <a:gd name="T2" fmla="*/ 2147483646 w 719"/>
              <a:gd name="T3" fmla="*/ 2147483646 h 15"/>
              <a:gd name="T4" fmla="*/ 2147483646 w 719"/>
              <a:gd name="T5" fmla="*/ 2147483646 h 15"/>
              <a:gd name="T6" fmla="*/ 2147483646 w 719"/>
              <a:gd name="T7" fmla="*/ 2147483646 h 15"/>
              <a:gd name="T8" fmla="*/ 2147483646 w 719"/>
              <a:gd name="T9" fmla="*/ 2147483646 h 15"/>
              <a:gd name="T10" fmla="*/ 2147483646 w 719"/>
              <a:gd name="T11" fmla="*/ 2147483646 h 15"/>
              <a:gd name="T12" fmla="*/ 2147483646 w 719"/>
              <a:gd name="T13" fmla="*/ 2147483646 h 15"/>
              <a:gd name="T14" fmla="*/ 2147483646 w 719"/>
              <a:gd name="T15" fmla="*/ 2147483646 h 15"/>
              <a:gd name="T16" fmla="*/ 2147483646 w 719"/>
              <a:gd name="T17" fmla="*/ 2147483646 h 15"/>
              <a:gd name="T18" fmla="*/ 2147483646 w 719"/>
              <a:gd name="T19" fmla="*/ 0 h 15"/>
              <a:gd name="T20" fmla="*/ 2147483646 w 719"/>
              <a:gd name="T21" fmla="*/ 0 h 15"/>
              <a:gd name="T22" fmla="*/ 2147483646 w 719"/>
              <a:gd name="T23" fmla="*/ 2147483646 h 15"/>
              <a:gd name="T24" fmla="*/ 2147483646 w 719"/>
              <a:gd name="T25" fmla="*/ 2147483646 h 15"/>
              <a:gd name="T26" fmla="*/ 2147483646 w 719"/>
              <a:gd name="T27" fmla="*/ 2147483646 h 15"/>
              <a:gd name="T28" fmla="*/ 2147483646 w 719"/>
              <a:gd name="T29" fmla="*/ 2147483646 h 15"/>
              <a:gd name="T30" fmla="*/ 2147483646 w 719"/>
              <a:gd name="T31" fmla="*/ 2147483646 h 15"/>
              <a:gd name="T32" fmla="*/ 2147483646 w 719"/>
              <a:gd name="T33" fmla="*/ 2147483646 h 15"/>
              <a:gd name="T34" fmla="*/ 2147483646 w 719"/>
              <a:gd name="T35" fmla="*/ 2147483646 h 15"/>
              <a:gd name="T36" fmla="*/ 2147483646 w 719"/>
              <a:gd name="T37" fmla="*/ 2147483646 h 15"/>
              <a:gd name="T38" fmla="*/ 2147483646 w 719"/>
              <a:gd name="T39" fmla="*/ 2147483646 h 15"/>
              <a:gd name="T40" fmla="*/ 0 w 719"/>
              <a:gd name="T41" fmla="*/ 2147483646 h 15"/>
              <a:gd name="T42" fmla="*/ 2147483646 w 719"/>
              <a:gd name="T43" fmla="*/ 2147483646 h 15"/>
              <a:gd name="T44" fmla="*/ 2147483646 w 719"/>
              <a:gd name="T45" fmla="*/ 2147483646 h 15"/>
              <a:gd name="T46" fmla="*/ 2147483646 w 719"/>
              <a:gd name="T47" fmla="*/ 2147483646 h 15"/>
              <a:gd name="T48" fmla="*/ 2147483646 w 719"/>
              <a:gd name="T49" fmla="*/ 2147483646 h 15"/>
              <a:gd name="T50" fmla="*/ 2147483646 w 719"/>
              <a:gd name="T51" fmla="*/ 2147483646 h 15"/>
              <a:gd name="T52" fmla="*/ 2147483646 w 719"/>
              <a:gd name="T53" fmla="*/ 2147483646 h 15"/>
              <a:gd name="T54" fmla="*/ 2147483646 w 719"/>
              <a:gd name="T55" fmla="*/ 2147483646 h 15"/>
              <a:gd name="T56" fmla="*/ 2147483646 w 719"/>
              <a:gd name="T57" fmla="*/ 0 h 15"/>
              <a:gd name="T58" fmla="*/ 2147483646 w 719"/>
              <a:gd name="T59" fmla="*/ 0 h 15"/>
              <a:gd name="T60" fmla="*/ 2147483646 w 719"/>
              <a:gd name="T61" fmla="*/ 2147483646 h 15"/>
              <a:gd name="T62" fmla="*/ 2147483646 w 719"/>
              <a:gd name="T63" fmla="*/ 2147483646 h 15"/>
              <a:gd name="T64" fmla="*/ 2147483646 w 719"/>
              <a:gd name="T65" fmla="*/ 2147483646 h 15"/>
              <a:gd name="T66" fmla="*/ 2147483646 w 719"/>
              <a:gd name="T67" fmla="*/ 2147483646 h 15"/>
              <a:gd name="T68" fmla="*/ 2147483646 w 719"/>
              <a:gd name="T69" fmla="*/ 2147483646 h 15"/>
              <a:gd name="T70" fmla="*/ 2147483646 w 719"/>
              <a:gd name="T71" fmla="*/ 2147483646 h 15"/>
              <a:gd name="T72" fmla="*/ 2147483646 w 719"/>
              <a:gd name="T73" fmla="*/ 2147483646 h 15"/>
              <a:gd name="T74" fmla="*/ 2147483646 w 719"/>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9"/>
              <a:gd name="T115" fmla="*/ 0 h 15"/>
              <a:gd name="T116" fmla="*/ 719 w 719"/>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9" h="15">
                <a:moveTo>
                  <a:pt x="719" y="15"/>
                </a:moveTo>
                <a:lnTo>
                  <a:pt x="601" y="15"/>
                </a:lnTo>
                <a:lnTo>
                  <a:pt x="601" y="13"/>
                </a:lnTo>
                <a:lnTo>
                  <a:pt x="601" y="11"/>
                </a:lnTo>
                <a:lnTo>
                  <a:pt x="601" y="9"/>
                </a:lnTo>
                <a:lnTo>
                  <a:pt x="601" y="7"/>
                </a:lnTo>
                <a:lnTo>
                  <a:pt x="601" y="6"/>
                </a:lnTo>
                <a:lnTo>
                  <a:pt x="601" y="4"/>
                </a:lnTo>
                <a:lnTo>
                  <a:pt x="601" y="2"/>
                </a:lnTo>
                <a:lnTo>
                  <a:pt x="601" y="0"/>
                </a:lnTo>
                <a:lnTo>
                  <a:pt x="719" y="0"/>
                </a:lnTo>
                <a:lnTo>
                  <a:pt x="719" y="2"/>
                </a:lnTo>
                <a:lnTo>
                  <a:pt x="719" y="4"/>
                </a:lnTo>
                <a:lnTo>
                  <a:pt x="719" y="6"/>
                </a:lnTo>
                <a:lnTo>
                  <a:pt x="719" y="7"/>
                </a:lnTo>
                <a:lnTo>
                  <a:pt x="719" y="9"/>
                </a:lnTo>
                <a:lnTo>
                  <a:pt x="719" y="11"/>
                </a:lnTo>
                <a:lnTo>
                  <a:pt x="719" y="13"/>
                </a:lnTo>
                <a:lnTo>
                  <a:pt x="719" y="15"/>
                </a:lnTo>
                <a:close/>
                <a:moveTo>
                  <a:pt x="128" y="15"/>
                </a:moveTo>
                <a:lnTo>
                  <a:pt x="0" y="15"/>
                </a:lnTo>
                <a:lnTo>
                  <a:pt x="2" y="13"/>
                </a:lnTo>
                <a:lnTo>
                  <a:pt x="2" y="11"/>
                </a:lnTo>
                <a:lnTo>
                  <a:pt x="3" y="9"/>
                </a:lnTo>
                <a:lnTo>
                  <a:pt x="3" y="7"/>
                </a:lnTo>
                <a:lnTo>
                  <a:pt x="5" y="6"/>
                </a:lnTo>
                <a:lnTo>
                  <a:pt x="5" y="4"/>
                </a:lnTo>
                <a:lnTo>
                  <a:pt x="7" y="2"/>
                </a:lnTo>
                <a:lnTo>
                  <a:pt x="7" y="0"/>
                </a:lnTo>
                <a:lnTo>
                  <a:pt x="137" y="0"/>
                </a:lnTo>
                <a:lnTo>
                  <a:pt x="135" y="2"/>
                </a:lnTo>
                <a:lnTo>
                  <a:pt x="133" y="4"/>
                </a:lnTo>
                <a:lnTo>
                  <a:pt x="133" y="6"/>
                </a:lnTo>
                <a:lnTo>
                  <a:pt x="131" y="7"/>
                </a:lnTo>
                <a:lnTo>
                  <a:pt x="131" y="9"/>
                </a:lnTo>
                <a:lnTo>
                  <a:pt x="129" y="11"/>
                </a:lnTo>
                <a:lnTo>
                  <a:pt x="129" y="13"/>
                </a:lnTo>
                <a:lnTo>
                  <a:pt x="128" y="15"/>
                </a:lnTo>
                <a:close/>
              </a:path>
            </a:pathLst>
          </a:custGeom>
          <a:solidFill>
            <a:srgbClr val="36060B"/>
          </a:solidFill>
          <a:ln w="9525">
            <a:noFill/>
            <a:round/>
            <a:headEnd/>
            <a:tailEnd/>
          </a:ln>
        </p:spPr>
        <p:txBody>
          <a:bodyPr wrap="none"/>
          <a:lstStyle/>
          <a:p>
            <a:endParaRPr lang="el-GR"/>
          </a:p>
        </p:txBody>
      </p:sp>
      <p:sp>
        <p:nvSpPr>
          <p:cNvPr id="17475" name="Freeform 67"/>
          <p:cNvSpPr>
            <a:spLocks noEditPoints="1"/>
          </p:cNvSpPr>
          <p:nvPr/>
        </p:nvSpPr>
        <p:spPr bwMode="auto">
          <a:xfrm rot="63308">
            <a:off x="4687888" y="4641850"/>
            <a:ext cx="1011237" cy="20638"/>
          </a:xfrm>
          <a:custGeom>
            <a:avLst/>
            <a:gdLst>
              <a:gd name="T0" fmla="*/ 2147483646 w 716"/>
              <a:gd name="T1" fmla="*/ 2147483646 h 13"/>
              <a:gd name="T2" fmla="*/ 2147483646 w 716"/>
              <a:gd name="T3" fmla="*/ 2147483646 h 13"/>
              <a:gd name="T4" fmla="*/ 2147483646 w 716"/>
              <a:gd name="T5" fmla="*/ 2147483646 h 13"/>
              <a:gd name="T6" fmla="*/ 2147483646 w 716"/>
              <a:gd name="T7" fmla="*/ 2147483646 h 13"/>
              <a:gd name="T8" fmla="*/ 2147483646 w 716"/>
              <a:gd name="T9" fmla="*/ 2147483646 h 13"/>
              <a:gd name="T10" fmla="*/ 2147483646 w 716"/>
              <a:gd name="T11" fmla="*/ 2147483646 h 13"/>
              <a:gd name="T12" fmla="*/ 2147483646 w 716"/>
              <a:gd name="T13" fmla="*/ 2147483646 h 13"/>
              <a:gd name="T14" fmla="*/ 2147483646 w 716"/>
              <a:gd name="T15" fmla="*/ 2147483646 h 13"/>
              <a:gd name="T16" fmla="*/ 2147483646 w 716"/>
              <a:gd name="T17" fmla="*/ 2147483646 h 13"/>
              <a:gd name="T18" fmla="*/ 2147483646 w 716"/>
              <a:gd name="T19" fmla="*/ 0 h 13"/>
              <a:gd name="T20" fmla="*/ 2147483646 w 716"/>
              <a:gd name="T21" fmla="*/ 0 h 13"/>
              <a:gd name="T22" fmla="*/ 2147483646 w 716"/>
              <a:gd name="T23" fmla="*/ 2147483646 h 13"/>
              <a:gd name="T24" fmla="*/ 2147483646 w 716"/>
              <a:gd name="T25" fmla="*/ 2147483646 h 13"/>
              <a:gd name="T26" fmla="*/ 2147483646 w 716"/>
              <a:gd name="T27" fmla="*/ 2147483646 h 13"/>
              <a:gd name="T28" fmla="*/ 2147483646 w 716"/>
              <a:gd name="T29" fmla="*/ 2147483646 h 13"/>
              <a:gd name="T30" fmla="*/ 2147483646 w 716"/>
              <a:gd name="T31" fmla="*/ 2147483646 h 13"/>
              <a:gd name="T32" fmla="*/ 2147483646 w 716"/>
              <a:gd name="T33" fmla="*/ 2147483646 h 13"/>
              <a:gd name="T34" fmla="*/ 2147483646 w 716"/>
              <a:gd name="T35" fmla="*/ 2147483646 h 13"/>
              <a:gd name="T36" fmla="*/ 2147483646 w 716"/>
              <a:gd name="T37" fmla="*/ 2147483646 h 13"/>
              <a:gd name="T38" fmla="*/ 2147483646 w 716"/>
              <a:gd name="T39" fmla="*/ 2147483646 h 13"/>
              <a:gd name="T40" fmla="*/ 0 w 716"/>
              <a:gd name="T41" fmla="*/ 2147483646 h 13"/>
              <a:gd name="T42" fmla="*/ 2147483646 w 716"/>
              <a:gd name="T43" fmla="*/ 2147483646 h 13"/>
              <a:gd name="T44" fmla="*/ 2147483646 w 716"/>
              <a:gd name="T45" fmla="*/ 2147483646 h 13"/>
              <a:gd name="T46" fmla="*/ 2147483646 w 716"/>
              <a:gd name="T47" fmla="*/ 2147483646 h 13"/>
              <a:gd name="T48" fmla="*/ 2147483646 w 716"/>
              <a:gd name="T49" fmla="*/ 2147483646 h 13"/>
              <a:gd name="T50" fmla="*/ 2147483646 w 716"/>
              <a:gd name="T51" fmla="*/ 2147483646 h 13"/>
              <a:gd name="T52" fmla="*/ 2147483646 w 716"/>
              <a:gd name="T53" fmla="*/ 2147483646 h 13"/>
              <a:gd name="T54" fmla="*/ 2147483646 w 716"/>
              <a:gd name="T55" fmla="*/ 2147483646 h 13"/>
              <a:gd name="T56" fmla="*/ 2147483646 w 716"/>
              <a:gd name="T57" fmla="*/ 0 h 13"/>
              <a:gd name="T58" fmla="*/ 2147483646 w 716"/>
              <a:gd name="T59" fmla="*/ 0 h 13"/>
              <a:gd name="T60" fmla="*/ 2147483646 w 716"/>
              <a:gd name="T61" fmla="*/ 2147483646 h 13"/>
              <a:gd name="T62" fmla="*/ 2147483646 w 716"/>
              <a:gd name="T63" fmla="*/ 2147483646 h 13"/>
              <a:gd name="T64" fmla="*/ 2147483646 w 716"/>
              <a:gd name="T65" fmla="*/ 2147483646 h 13"/>
              <a:gd name="T66" fmla="*/ 2147483646 w 716"/>
              <a:gd name="T67" fmla="*/ 2147483646 h 13"/>
              <a:gd name="T68" fmla="*/ 2147483646 w 716"/>
              <a:gd name="T69" fmla="*/ 2147483646 h 13"/>
              <a:gd name="T70" fmla="*/ 2147483646 w 716"/>
              <a:gd name="T71" fmla="*/ 2147483646 h 13"/>
              <a:gd name="T72" fmla="*/ 2147483646 w 716"/>
              <a:gd name="T73" fmla="*/ 2147483646 h 13"/>
              <a:gd name="T74" fmla="*/ 2147483646 w 71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6"/>
              <a:gd name="T115" fmla="*/ 0 h 13"/>
              <a:gd name="T116" fmla="*/ 716 w 71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6" h="13">
                <a:moveTo>
                  <a:pt x="716" y="13"/>
                </a:moveTo>
                <a:lnTo>
                  <a:pt x="598" y="13"/>
                </a:lnTo>
                <a:lnTo>
                  <a:pt x="598" y="12"/>
                </a:lnTo>
                <a:lnTo>
                  <a:pt x="598" y="10"/>
                </a:lnTo>
                <a:lnTo>
                  <a:pt x="598" y="8"/>
                </a:lnTo>
                <a:lnTo>
                  <a:pt x="598" y="6"/>
                </a:lnTo>
                <a:lnTo>
                  <a:pt x="598" y="4"/>
                </a:lnTo>
                <a:lnTo>
                  <a:pt x="598" y="2"/>
                </a:lnTo>
                <a:lnTo>
                  <a:pt x="598" y="0"/>
                </a:lnTo>
                <a:lnTo>
                  <a:pt x="716" y="0"/>
                </a:lnTo>
                <a:lnTo>
                  <a:pt x="716" y="2"/>
                </a:lnTo>
                <a:lnTo>
                  <a:pt x="716" y="4"/>
                </a:lnTo>
                <a:lnTo>
                  <a:pt x="716" y="6"/>
                </a:lnTo>
                <a:lnTo>
                  <a:pt x="716" y="8"/>
                </a:lnTo>
                <a:lnTo>
                  <a:pt x="716" y="10"/>
                </a:lnTo>
                <a:lnTo>
                  <a:pt x="716" y="12"/>
                </a:lnTo>
                <a:lnTo>
                  <a:pt x="716" y="13"/>
                </a:lnTo>
                <a:close/>
                <a:moveTo>
                  <a:pt x="128" y="13"/>
                </a:moveTo>
                <a:lnTo>
                  <a:pt x="0" y="13"/>
                </a:lnTo>
                <a:lnTo>
                  <a:pt x="2" y="12"/>
                </a:lnTo>
                <a:lnTo>
                  <a:pt x="2" y="10"/>
                </a:lnTo>
                <a:lnTo>
                  <a:pt x="4" y="8"/>
                </a:lnTo>
                <a:lnTo>
                  <a:pt x="4" y="6"/>
                </a:lnTo>
                <a:lnTo>
                  <a:pt x="4" y="4"/>
                </a:lnTo>
                <a:lnTo>
                  <a:pt x="6" y="4"/>
                </a:lnTo>
                <a:lnTo>
                  <a:pt x="6" y="2"/>
                </a:lnTo>
                <a:lnTo>
                  <a:pt x="8" y="0"/>
                </a:lnTo>
                <a:lnTo>
                  <a:pt x="138" y="0"/>
                </a:lnTo>
                <a:lnTo>
                  <a:pt x="136" y="2"/>
                </a:lnTo>
                <a:lnTo>
                  <a:pt x="134" y="4"/>
                </a:lnTo>
                <a:lnTo>
                  <a:pt x="134" y="6"/>
                </a:lnTo>
                <a:lnTo>
                  <a:pt x="132" y="8"/>
                </a:lnTo>
                <a:lnTo>
                  <a:pt x="130" y="10"/>
                </a:lnTo>
                <a:lnTo>
                  <a:pt x="130" y="12"/>
                </a:lnTo>
                <a:lnTo>
                  <a:pt x="128" y="13"/>
                </a:lnTo>
                <a:close/>
              </a:path>
            </a:pathLst>
          </a:custGeom>
          <a:solidFill>
            <a:srgbClr val="36060B"/>
          </a:solidFill>
          <a:ln w="9525">
            <a:noFill/>
            <a:round/>
            <a:headEnd/>
            <a:tailEnd/>
          </a:ln>
        </p:spPr>
        <p:txBody>
          <a:bodyPr wrap="none"/>
          <a:lstStyle/>
          <a:p>
            <a:endParaRPr lang="el-GR"/>
          </a:p>
        </p:txBody>
      </p:sp>
      <p:sp>
        <p:nvSpPr>
          <p:cNvPr id="17476" name="Freeform 68"/>
          <p:cNvSpPr>
            <a:spLocks noEditPoints="1"/>
          </p:cNvSpPr>
          <p:nvPr/>
        </p:nvSpPr>
        <p:spPr bwMode="auto">
          <a:xfrm rot="63308">
            <a:off x="4694238" y="4629150"/>
            <a:ext cx="1004887" cy="22225"/>
          </a:xfrm>
          <a:custGeom>
            <a:avLst/>
            <a:gdLst>
              <a:gd name="T0" fmla="*/ 2147483646 w 712"/>
              <a:gd name="T1" fmla="*/ 2147483646 h 14"/>
              <a:gd name="T2" fmla="*/ 2147483646 w 712"/>
              <a:gd name="T3" fmla="*/ 2147483646 h 14"/>
              <a:gd name="T4" fmla="*/ 2147483646 w 712"/>
              <a:gd name="T5" fmla="*/ 2147483646 h 14"/>
              <a:gd name="T6" fmla="*/ 2147483646 w 712"/>
              <a:gd name="T7" fmla="*/ 2147483646 h 14"/>
              <a:gd name="T8" fmla="*/ 2147483646 w 712"/>
              <a:gd name="T9" fmla="*/ 2147483646 h 14"/>
              <a:gd name="T10" fmla="*/ 2147483646 w 712"/>
              <a:gd name="T11" fmla="*/ 2147483646 h 14"/>
              <a:gd name="T12" fmla="*/ 2147483646 w 712"/>
              <a:gd name="T13" fmla="*/ 2147483646 h 14"/>
              <a:gd name="T14" fmla="*/ 2147483646 w 712"/>
              <a:gd name="T15" fmla="*/ 2147483646 h 14"/>
              <a:gd name="T16" fmla="*/ 2147483646 w 712"/>
              <a:gd name="T17" fmla="*/ 2147483646 h 14"/>
              <a:gd name="T18" fmla="*/ 2147483646 w 712"/>
              <a:gd name="T19" fmla="*/ 0 h 14"/>
              <a:gd name="T20" fmla="*/ 2147483646 w 712"/>
              <a:gd name="T21" fmla="*/ 0 h 14"/>
              <a:gd name="T22" fmla="*/ 2147483646 w 712"/>
              <a:gd name="T23" fmla="*/ 2147483646 h 14"/>
              <a:gd name="T24" fmla="*/ 2147483646 w 712"/>
              <a:gd name="T25" fmla="*/ 2147483646 h 14"/>
              <a:gd name="T26" fmla="*/ 2147483646 w 712"/>
              <a:gd name="T27" fmla="*/ 2147483646 h 14"/>
              <a:gd name="T28" fmla="*/ 2147483646 w 712"/>
              <a:gd name="T29" fmla="*/ 2147483646 h 14"/>
              <a:gd name="T30" fmla="*/ 2147483646 w 712"/>
              <a:gd name="T31" fmla="*/ 2147483646 h 14"/>
              <a:gd name="T32" fmla="*/ 2147483646 w 712"/>
              <a:gd name="T33" fmla="*/ 2147483646 h 14"/>
              <a:gd name="T34" fmla="*/ 2147483646 w 712"/>
              <a:gd name="T35" fmla="*/ 2147483646 h 14"/>
              <a:gd name="T36" fmla="*/ 2147483646 w 712"/>
              <a:gd name="T37" fmla="*/ 2147483646 h 14"/>
              <a:gd name="T38" fmla="*/ 2147483646 w 712"/>
              <a:gd name="T39" fmla="*/ 2147483646 h 14"/>
              <a:gd name="T40" fmla="*/ 0 w 712"/>
              <a:gd name="T41" fmla="*/ 2147483646 h 14"/>
              <a:gd name="T42" fmla="*/ 0 w 712"/>
              <a:gd name="T43" fmla="*/ 2147483646 h 14"/>
              <a:gd name="T44" fmla="*/ 2147483646 w 712"/>
              <a:gd name="T45" fmla="*/ 2147483646 h 14"/>
              <a:gd name="T46" fmla="*/ 2147483646 w 712"/>
              <a:gd name="T47" fmla="*/ 2147483646 h 14"/>
              <a:gd name="T48" fmla="*/ 2147483646 w 712"/>
              <a:gd name="T49" fmla="*/ 2147483646 h 14"/>
              <a:gd name="T50" fmla="*/ 2147483646 w 712"/>
              <a:gd name="T51" fmla="*/ 2147483646 h 14"/>
              <a:gd name="T52" fmla="*/ 2147483646 w 712"/>
              <a:gd name="T53" fmla="*/ 2147483646 h 14"/>
              <a:gd name="T54" fmla="*/ 2147483646 w 712"/>
              <a:gd name="T55" fmla="*/ 2147483646 h 14"/>
              <a:gd name="T56" fmla="*/ 2147483646 w 712"/>
              <a:gd name="T57" fmla="*/ 0 h 14"/>
              <a:gd name="T58" fmla="*/ 2147483646 w 712"/>
              <a:gd name="T59" fmla="*/ 0 h 14"/>
              <a:gd name="T60" fmla="*/ 2147483646 w 712"/>
              <a:gd name="T61" fmla="*/ 2147483646 h 14"/>
              <a:gd name="T62" fmla="*/ 2147483646 w 712"/>
              <a:gd name="T63" fmla="*/ 2147483646 h 14"/>
              <a:gd name="T64" fmla="*/ 2147483646 w 712"/>
              <a:gd name="T65" fmla="*/ 2147483646 h 14"/>
              <a:gd name="T66" fmla="*/ 2147483646 w 712"/>
              <a:gd name="T67" fmla="*/ 2147483646 h 14"/>
              <a:gd name="T68" fmla="*/ 2147483646 w 712"/>
              <a:gd name="T69" fmla="*/ 2147483646 h 14"/>
              <a:gd name="T70" fmla="*/ 2147483646 w 712"/>
              <a:gd name="T71" fmla="*/ 2147483646 h 14"/>
              <a:gd name="T72" fmla="*/ 2147483646 w 712"/>
              <a:gd name="T73" fmla="*/ 2147483646 h 14"/>
              <a:gd name="T74" fmla="*/ 2147483646 w 71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2"/>
              <a:gd name="T115" fmla="*/ 0 h 14"/>
              <a:gd name="T116" fmla="*/ 712 w 71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2" h="14">
                <a:moveTo>
                  <a:pt x="712" y="14"/>
                </a:moveTo>
                <a:lnTo>
                  <a:pt x="594" y="14"/>
                </a:lnTo>
                <a:lnTo>
                  <a:pt x="594" y="12"/>
                </a:lnTo>
                <a:lnTo>
                  <a:pt x="594" y="10"/>
                </a:lnTo>
                <a:lnTo>
                  <a:pt x="594" y="8"/>
                </a:lnTo>
                <a:lnTo>
                  <a:pt x="594" y="6"/>
                </a:lnTo>
                <a:lnTo>
                  <a:pt x="594" y="4"/>
                </a:lnTo>
                <a:lnTo>
                  <a:pt x="594" y="2"/>
                </a:lnTo>
                <a:lnTo>
                  <a:pt x="594" y="0"/>
                </a:lnTo>
                <a:lnTo>
                  <a:pt x="712" y="0"/>
                </a:lnTo>
                <a:lnTo>
                  <a:pt x="712" y="2"/>
                </a:lnTo>
                <a:lnTo>
                  <a:pt x="712" y="4"/>
                </a:lnTo>
                <a:lnTo>
                  <a:pt x="712" y="6"/>
                </a:lnTo>
                <a:lnTo>
                  <a:pt x="712" y="8"/>
                </a:lnTo>
                <a:lnTo>
                  <a:pt x="712" y="10"/>
                </a:lnTo>
                <a:lnTo>
                  <a:pt x="712" y="12"/>
                </a:lnTo>
                <a:lnTo>
                  <a:pt x="712" y="14"/>
                </a:lnTo>
                <a:close/>
                <a:moveTo>
                  <a:pt x="130" y="14"/>
                </a:moveTo>
                <a:lnTo>
                  <a:pt x="0" y="14"/>
                </a:lnTo>
                <a:lnTo>
                  <a:pt x="0" y="12"/>
                </a:lnTo>
                <a:lnTo>
                  <a:pt x="2" y="12"/>
                </a:lnTo>
                <a:lnTo>
                  <a:pt x="2" y="10"/>
                </a:lnTo>
                <a:lnTo>
                  <a:pt x="4" y="8"/>
                </a:lnTo>
                <a:lnTo>
                  <a:pt x="4" y="6"/>
                </a:lnTo>
                <a:lnTo>
                  <a:pt x="6" y="4"/>
                </a:lnTo>
                <a:lnTo>
                  <a:pt x="6" y="2"/>
                </a:lnTo>
                <a:lnTo>
                  <a:pt x="8" y="0"/>
                </a:lnTo>
                <a:lnTo>
                  <a:pt x="138" y="0"/>
                </a:lnTo>
                <a:lnTo>
                  <a:pt x="136" y="2"/>
                </a:lnTo>
                <a:lnTo>
                  <a:pt x="136" y="4"/>
                </a:lnTo>
                <a:lnTo>
                  <a:pt x="134" y="6"/>
                </a:lnTo>
                <a:lnTo>
                  <a:pt x="134" y="8"/>
                </a:lnTo>
                <a:lnTo>
                  <a:pt x="132" y="8"/>
                </a:lnTo>
                <a:lnTo>
                  <a:pt x="132" y="10"/>
                </a:lnTo>
                <a:lnTo>
                  <a:pt x="130" y="12"/>
                </a:lnTo>
                <a:lnTo>
                  <a:pt x="130" y="14"/>
                </a:lnTo>
                <a:close/>
              </a:path>
            </a:pathLst>
          </a:custGeom>
          <a:solidFill>
            <a:srgbClr val="360608"/>
          </a:solidFill>
          <a:ln w="9525">
            <a:noFill/>
            <a:round/>
            <a:headEnd/>
            <a:tailEnd/>
          </a:ln>
        </p:spPr>
        <p:txBody>
          <a:bodyPr wrap="none"/>
          <a:lstStyle/>
          <a:p>
            <a:endParaRPr lang="el-GR"/>
          </a:p>
        </p:txBody>
      </p:sp>
      <p:sp>
        <p:nvSpPr>
          <p:cNvPr id="17477" name="Freeform 69"/>
          <p:cNvSpPr>
            <a:spLocks noEditPoints="1"/>
          </p:cNvSpPr>
          <p:nvPr/>
        </p:nvSpPr>
        <p:spPr bwMode="auto">
          <a:xfrm rot="63308">
            <a:off x="4699000" y="4618038"/>
            <a:ext cx="1000125" cy="23812"/>
          </a:xfrm>
          <a:custGeom>
            <a:avLst/>
            <a:gdLst>
              <a:gd name="T0" fmla="*/ 2147483646 w 708"/>
              <a:gd name="T1" fmla="*/ 2147483646 h 15"/>
              <a:gd name="T2" fmla="*/ 2147483646 w 708"/>
              <a:gd name="T3" fmla="*/ 2147483646 h 15"/>
              <a:gd name="T4" fmla="*/ 2147483646 w 708"/>
              <a:gd name="T5" fmla="*/ 2147483646 h 15"/>
              <a:gd name="T6" fmla="*/ 2147483646 w 708"/>
              <a:gd name="T7" fmla="*/ 2147483646 h 15"/>
              <a:gd name="T8" fmla="*/ 2147483646 w 708"/>
              <a:gd name="T9" fmla="*/ 2147483646 h 15"/>
              <a:gd name="T10" fmla="*/ 2147483646 w 708"/>
              <a:gd name="T11" fmla="*/ 2147483646 h 15"/>
              <a:gd name="T12" fmla="*/ 2147483646 w 708"/>
              <a:gd name="T13" fmla="*/ 2147483646 h 15"/>
              <a:gd name="T14" fmla="*/ 2147483646 w 708"/>
              <a:gd name="T15" fmla="*/ 2147483646 h 15"/>
              <a:gd name="T16" fmla="*/ 2147483646 w 708"/>
              <a:gd name="T17" fmla="*/ 2147483646 h 15"/>
              <a:gd name="T18" fmla="*/ 2147483646 w 708"/>
              <a:gd name="T19" fmla="*/ 0 h 15"/>
              <a:gd name="T20" fmla="*/ 2147483646 w 708"/>
              <a:gd name="T21" fmla="*/ 0 h 15"/>
              <a:gd name="T22" fmla="*/ 2147483646 w 708"/>
              <a:gd name="T23" fmla="*/ 2147483646 h 15"/>
              <a:gd name="T24" fmla="*/ 2147483646 w 708"/>
              <a:gd name="T25" fmla="*/ 2147483646 h 15"/>
              <a:gd name="T26" fmla="*/ 2147483646 w 708"/>
              <a:gd name="T27" fmla="*/ 2147483646 h 15"/>
              <a:gd name="T28" fmla="*/ 2147483646 w 708"/>
              <a:gd name="T29" fmla="*/ 2147483646 h 15"/>
              <a:gd name="T30" fmla="*/ 2147483646 w 708"/>
              <a:gd name="T31" fmla="*/ 2147483646 h 15"/>
              <a:gd name="T32" fmla="*/ 2147483646 w 708"/>
              <a:gd name="T33" fmla="*/ 2147483646 h 15"/>
              <a:gd name="T34" fmla="*/ 2147483646 w 708"/>
              <a:gd name="T35" fmla="*/ 2147483646 h 15"/>
              <a:gd name="T36" fmla="*/ 2147483646 w 708"/>
              <a:gd name="T37" fmla="*/ 2147483646 h 15"/>
              <a:gd name="T38" fmla="*/ 2147483646 w 708"/>
              <a:gd name="T39" fmla="*/ 2147483646 h 15"/>
              <a:gd name="T40" fmla="*/ 0 w 708"/>
              <a:gd name="T41" fmla="*/ 2147483646 h 15"/>
              <a:gd name="T42" fmla="*/ 0 w 708"/>
              <a:gd name="T43" fmla="*/ 2147483646 h 15"/>
              <a:gd name="T44" fmla="*/ 2147483646 w 708"/>
              <a:gd name="T45" fmla="*/ 2147483646 h 15"/>
              <a:gd name="T46" fmla="*/ 2147483646 w 708"/>
              <a:gd name="T47" fmla="*/ 2147483646 h 15"/>
              <a:gd name="T48" fmla="*/ 2147483646 w 708"/>
              <a:gd name="T49" fmla="*/ 2147483646 h 15"/>
              <a:gd name="T50" fmla="*/ 2147483646 w 708"/>
              <a:gd name="T51" fmla="*/ 2147483646 h 15"/>
              <a:gd name="T52" fmla="*/ 2147483646 w 708"/>
              <a:gd name="T53" fmla="*/ 2147483646 h 15"/>
              <a:gd name="T54" fmla="*/ 2147483646 w 708"/>
              <a:gd name="T55" fmla="*/ 2147483646 h 15"/>
              <a:gd name="T56" fmla="*/ 2147483646 w 708"/>
              <a:gd name="T57" fmla="*/ 0 h 15"/>
              <a:gd name="T58" fmla="*/ 2147483646 w 708"/>
              <a:gd name="T59" fmla="*/ 0 h 15"/>
              <a:gd name="T60" fmla="*/ 2147483646 w 708"/>
              <a:gd name="T61" fmla="*/ 2147483646 h 15"/>
              <a:gd name="T62" fmla="*/ 2147483646 w 708"/>
              <a:gd name="T63" fmla="*/ 2147483646 h 15"/>
              <a:gd name="T64" fmla="*/ 2147483646 w 708"/>
              <a:gd name="T65" fmla="*/ 2147483646 h 15"/>
              <a:gd name="T66" fmla="*/ 2147483646 w 708"/>
              <a:gd name="T67" fmla="*/ 2147483646 h 15"/>
              <a:gd name="T68" fmla="*/ 2147483646 w 708"/>
              <a:gd name="T69" fmla="*/ 2147483646 h 15"/>
              <a:gd name="T70" fmla="*/ 2147483646 w 708"/>
              <a:gd name="T71" fmla="*/ 2147483646 h 15"/>
              <a:gd name="T72" fmla="*/ 2147483646 w 708"/>
              <a:gd name="T73" fmla="*/ 2147483646 h 15"/>
              <a:gd name="T74" fmla="*/ 2147483646 w 70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8"/>
              <a:gd name="T115" fmla="*/ 0 h 15"/>
              <a:gd name="T116" fmla="*/ 708 w 70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8" h="15">
                <a:moveTo>
                  <a:pt x="708" y="15"/>
                </a:moveTo>
                <a:lnTo>
                  <a:pt x="590" y="15"/>
                </a:lnTo>
                <a:lnTo>
                  <a:pt x="590" y="13"/>
                </a:lnTo>
                <a:lnTo>
                  <a:pt x="590" y="11"/>
                </a:lnTo>
                <a:lnTo>
                  <a:pt x="590" y="9"/>
                </a:lnTo>
                <a:lnTo>
                  <a:pt x="590" y="7"/>
                </a:lnTo>
                <a:lnTo>
                  <a:pt x="590" y="6"/>
                </a:lnTo>
                <a:lnTo>
                  <a:pt x="590" y="4"/>
                </a:lnTo>
                <a:lnTo>
                  <a:pt x="590" y="2"/>
                </a:lnTo>
                <a:lnTo>
                  <a:pt x="590" y="0"/>
                </a:lnTo>
                <a:lnTo>
                  <a:pt x="708" y="0"/>
                </a:lnTo>
                <a:lnTo>
                  <a:pt x="708" y="2"/>
                </a:lnTo>
                <a:lnTo>
                  <a:pt x="708" y="4"/>
                </a:lnTo>
                <a:lnTo>
                  <a:pt x="708" y="6"/>
                </a:lnTo>
                <a:lnTo>
                  <a:pt x="708" y="7"/>
                </a:lnTo>
                <a:lnTo>
                  <a:pt x="708" y="9"/>
                </a:lnTo>
                <a:lnTo>
                  <a:pt x="708" y="11"/>
                </a:lnTo>
                <a:lnTo>
                  <a:pt x="708" y="13"/>
                </a:lnTo>
                <a:lnTo>
                  <a:pt x="708" y="15"/>
                </a:lnTo>
                <a:close/>
                <a:moveTo>
                  <a:pt x="130" y="15"/>
                </a:moveTo>
                <a:lnTo>
                  <a:pt x="0" y="15"/>
                </a:lnTo>
                <a:lnTo>
                  <a:pt x="0" y="13"/>
                </a:lnTo>
                <a:lnTo>
                  <a:pt x="2" y="11"/>
                </a:lnTo>
                <a:lnTo>
                  <a:pt x="2" y="9"/>
                </a:lnTo>
                <a:lnTo>
                  <a:pt x="4" y="7"/>
                </a:lnTo>
                <a:lnTo>
                  <a:pt x="4" y="6"/>
                </a:lnTo>
                <a:lnTo>
                  <a:pt x="6" y="4"/>
                </a:lnTo>
                <a:lnTo>
                  <a:pt x="6" y="2"/>
                </a:lnTo>
                <a:lnTo>
                  <a:pt x="6" y="0"/>
                </a:lnTo>
                <a:lnTo>
                  <a:pt x="138" y="0"/>
                </a:lnTo>
                <a:lnTo>
                  <a:pt x="138" y="2"/>
                </a:lnTo>
                <a:lnTo>
                  <a:pt x="136" y="4"/>
                </a:lnTo>
                <a:lnTo>
                  <a:pt x="136" y="6"/>
                </a:lnTo>
                <a:lnTo>
                  <a:pt x="134" y="7"/>
                </a:lnTo>
                <a:lnTo>
                  <a:pt x="134" y="9"/>
                </a:lnTo>
                <a:lnTo>
                  <a:pt x="132" y="11"/>
                </a:lnTo>
                <a:lnTo>
                  <a:pt x="130" y="13"/>
                </a:lnTo>
                <a:lnTo>
                  <a:pt x="130" y="15"/>
                </a:lnTo>
                <a:close/>
              </a:path>
            </a:pathLst>
          </a:custGeom>
          <a:solidFill>
            <a:srgbClr val="38050A"/>
          </a:solidFill>
          <a:ln w="9525">
            <a:noFill/>
            <a:round/>
            <a:headEnd/>
            <a:tailEnd/>
          </a:ln>
        </p:spPr>
        <p:txBody>
          <a:bodyPr wrap="none"/>
          <a:lstStyle/>
          <a:p>
            <a:endParaRPr lang="el-GR"/>
          </a:p>
        </p:txBody>
      </p:sp>
      <p:sp>
        <p:nvSpPr>
          <p:cNvPr id="17478" name="Freeform 70"/>
          <p:cNvSpPr>
            <a:spLocks noEditPoints="1"/>
          </p:cNvSpPr>
          <p:nvPr/>
        </p:nvSpPr>
        <p:spPr bwMode="auto">
          <a:xfrm rot="63308">
            <a:off x="4705350" y="4608513"/>
            <a:ext cx="993775" cy="20637"/>
          </a:xfrm>
          <a:custGeom>
            <a:avLst/>
            <a:gdLst>
              <a:gd name="T0" fmla="*/ 2147483646 w 704"/>
              <a:gd name="T1" fmla="*/ 2147483646 h 13"/>
              <a:gd name="T2" fmla="*/ 2147483646 w 704"/>
              <a:gd name="T3" fmla="*/ 2147483646 h 13"/>
              <a:gd name="T4" fmla="*/ 2147483646 w 704"/>
              <a:gd name="T5" fmla="*/ 2147483646 h 13"/>
              <a:gd name="T6" fmla="*/ 2147483646 w 704"/>
              <a:gd name="T7" fmla="*/ 2147483646 h 13"/>
              <a:gd name="T8" fmla="*/ 2147483646 w 704"/>
              <a:gd name="T9" fmla="*/ 2147483646 h 13"/>
              <a:gd name="T10" fmla="*/ 2147483646 w 704"/>
              <a:gd name="T11" fmla="*/ 2147483646 h 13"/>
              <a:gd name="T12" fmla="*/ 2147483646 w 704"/>
              <a:gd name="T13" fmla="*/ 2147483646 h 13"/>
              <a:gd name="T14" fmla="*/ 2147483646 w 704"/>
              <a:gd name="T15" fmla="*/ 2147483646 h 13"/>
              <a:gd name="T16" fmla="*/ 2147483646 w 704"/>
              <a:gd name="T17" fmla="*/ 2147483646 h 13"/>
              <a:gd name="T18" fmla="*/ 2147483646 w 704"/>
              <a:gd name="T19" fmla="*/ 0 h 13"/>
              <a:gd name="T20" fmla="*/ 2147483646 w 704"/>
              <a:gd name="T21" fmla="*/ 0 h 13"/>
              <a:gd name="T22" fmla="*/ 2147483646 w 704"/>
              <a:gd name="T23" fmla="*/ 2147483646 h 13"/>
              <a:gd name="T24" fmla="*/ 2147483646 w 704"/>
              <a:gd name="T25" fmla="*/ 2147483646 h 13"/>
              <a:gd name="T26" fmla="*/ 2147483646 w 704"/>
              <a:gd name="T27" fmla="*/ 2147483646 h 13"/>
              <a:gd name="T28" fmla="*/ 2147483646 w 704"/>
              <a:gd name="T29" fmla="*/ 2147483646 h 13"/>
              <a:gd name="T30" fmla="*/ 2147483646 w 704"/>
              <a:gd name="T31" fmla="*/ 2147483646 h 13"/>
              <a:gd name="T32" fmla="*/ 2147483646 w 704"/>
              <a:gd name="T33" fmla="*/ 2147483646 h 13"/>
              <a:gd name="T34" fmla="*/ 2147483646 w 704"/>
              <a:gd name="T35" fmla="*/ 2147483646 h 13"/>
              <a:gd name="T36" fmla="*/ 2147483646 w 704"/>
              <a:gd name="T37" fmla="*/ 2147483646 h 13"/>
              <a:gd name="T38" fmla="*/ 2147483646 w 704"/>
              <a:gd name="T39" fmla="*/ 2147483646 h 13"/>
              <a:gd name="T40" fmla="*/ 0 w 704"/>
              <a:gd name="T41" fmla="*/ 2147483646 h 13"/>
              <a:gd name="T42" fmla="*/ 0 w 704"/>
              <a:gd name="T43" fmla="*/ 2147483646 h 13"/>
              <a:gd name="T44" fmla="*/ 2147483646 w 704"/>
              <a:gd name="T45" fmla="*/ 2147483646 h 13"/>
              <a:gd name="T46" fmla="*/ 2147483646 w 704"/>
              <a:gd name="T47" fmla="*/ 2147483646 h 13"/>
              <a:gd name="T48" fmla="*/ 2147483646 w 704"/>
              <a:gd name="T49" fmla="*/ 2147483646 h 13"/>
              <a:gd name="T50" fmla="*/ 2147483646 w 704"/>
              <a:gd name="T51" fmla="*/ 2147483646 h 13"/>
              <a:gd name="T52" fmla="*/ 2147483646 w 704"/>
              <a:gd name="T53" fmla="*/ 2147483646 h 13"/>
              <a:gd name="T54" fmla="*/ 2147483646 w 704"/>
              <a:gd name="T55" fmla="*/ 2147483646 h 13"/>
              <a:gd name="T56" fmla="*/ 2147483646 w 704"/>
              <a:gd name="T57" fmla="*/ 0 h 13"/>
              <a:gd name="T58" fmla="*/ 2147483646 w 704"/>
              <a:gd name="T59" fmla="*/ 0 h 13"/>
              <a:gd name="T60" fmla="*/ 2147483646 w 704"/>
              <a:gd name="T61" fmla="*/ 2147483646 h 13"/>
              <a:gd name="T62" fmla="*/ 2147483646 w 704"/>
              <a:gd name="T63" fmla="*/ 2147483646 h 13"/>
              <a:gd name="T64" fmla="*/ 2147483646 w 704"/>
              <a:gd name="T65" fmla="*/ 2147483646 h 13"/>
              <a:gd name="T66" fmla="*/ 2147483646 w 704"/>
              <a:gd name="T67" fmla="*/ 2147483646 h 13"/>
              <a:gd name="T68" fmla="*/ 2147483646 w 704"/>
              <a:gd name="T69" fmla="*/ 2147483646 h 13"/>
              <a:gd name="T70" fmla="*/ 2147483646 w 704"/>
              <a:gd name="T71" fmla="*/ 2147483646 h 13"/>
              <a:gd name="T72" fmla="*/ 2147483646 w 704"/>
              <a:gd name="T73" fmla="*/ 2147483646 h 13"/>
              <a:gd name="T74" fmla="*/ 2147483646 w 70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4"/>
              <a:gd name="T115" fmla="*/ 0 h 13"/>
              <a:gd name="T116" fmla="*/ 704 w 70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4" h="13">
                <a:moveTo>
                  <a:pt x="704" y="13"/>
                </a:moveTo>
                <a:lnTo>
                  <a:pt x="586" y="13"/>
                </a:lnTo>
                <a:lnTo>
                  <a:pt x="586" y="12"/>
                </a:lnTo>
                <a:lnTo>
                  <a:pt x="586" y="10"/>
                </a:lnTo>
                <a:lnTo>
                  <a:pt x="586" y="8"/>
                </a:lnTo>
                <a:lnTo>
                  <a:pt x="586" y="6"/>
                </a:lnTo>
                <a:lnTo>
                  <a:pt x="586" y="4"/>
                </a:lnTo>
                <a:lnTo>
                  <a:pt x="586" y="2"/>
                </a:lnTo>
                <a:lnTo>
                  <a:pt x="586" y="0"/>
                </a:lnTo>
                <a:lnTo>
                  <a:pt x="704" y="0"/>
                </a:lnTo>
                <a:lnTo>
                  <a:pt x="704" y="2"/>
                </a:lnTo>
                <a:lnTo>
                  <a:pt x="704" y="4"/>
                </a:lnTo>
                <a:lnTo>
                  <a:pt x="704" y="6"/>
                </a:lnTo>
                <a:lnTo>
                  <a:pt x="704" y="8"/>
                </a:lnTo>
                <a:lnTo>
                  <a:pt x="704" y="10"/>
                </a:lnTo>
                <a:lnTo>
                  <a:pt x="704" y="12"/>
                </a:lnTo>
                <a:lnTo>
                  <a:pt x="704" y="13"/>
                </a:lnTo>
                <a:close/>
                <a:moveTo>
                  <a:pt x="130" y="13"/>
                </a:moveTo>
                <a:lnTo>
                  <a:pt x="0" y="13"/>
                </a:lnTo>
                <a:lnTo>
                  <a:pt x="0" y="12"/>
                </a:lnTo>
                <a:lnTo>
                  <a:pt x="2" y="10"/>
                </a:lnTo>
                <a:lnTo>
                  <a:pt x="2" y="8"/>
                </a:lnTo>
                <a:lnTo>
                  <a:pt x="2" y="6"/>
                </a:lnTo>
                <a:lnTo>
                  <a:pt x="4" y="6"/>
                </a:lnTo>
                <a:lnTo>
                  <a:pt x="4" y="4"/>
                </a:lnTo>
                <a:lnTo>
                  <a:pt x="6" y="2"/>
                </a:lnTo>
                <a:lnTo>
                  <a:pt x="6" y="0"/>
                </a:lnTo>
                <a:lnTo>
                  <a:pt x="139" y="0"/>
                </a:lnTo>
                <a:lnTo>
                  <a:pt x="137" y="2"/>
                </a:lnTo>
                <a:lnTo>
                  <a:pt x="135" y="4"/>
                </a:lnTo>
                <a:lnTo>
                  <a:pt x="134" y="6"/>
                </a:lnTo>
                <a:lnTo>
                  <a:pt x="134" y="8"/>
                </a:lnTo>
                <a:lnTo>
                  <a:pt x="132" y="10"/>
                </a:lnTo>
                <a:lnTo>
                  <a:pt x="132" y="12"/>
                </a:lnTo>
                <a:lnTo>
                  <a:pt x="130" y="13"/>
                </a:lnTo>
                <a:close/>
              </a:path>
            </a:pathLst>
          </a:custGeom>
          <a:solidFill>
            <a:srgbClr val="38050A"/>
          </a:solidFill>
          <a:ln w="9525">
            <a:noFill/>
            <a:round/>
            <a:headEnd/>
            <a:tailEnd/>
          </a:ln>
        </p:spPr>
        <p:txBody>
          <a:bodyPr wrap="none"/>
          <a:lstStyle/>
          <a:p>
            <a:endParaRPr lang="el-GR"/>
          </a:p>
        </p:txBody>
      </p:sp>
      <p:sp>
        <p:nvSpPr>
          <p:cNvPr id="17479" name="Freeform 71"/>
          <p:cNvSpPr>
            <a:spLocks noEditPoints="1"/>
          </p:cNvSpPr>
          <p:nvPr/>
        </p:nvSpPr>
        <p:spPr bwMode="auto">
          <a:xfrm rot="63308">
            <a:off x="4708525" y="4595813"/>
            <a:ext cx="990600" cy="22225"/>
          </a:xfrm>
          <a:custGeom>
            <a:avLst/>
            <a:gdLst>
              <a:gd name="T0" fmla="*/ 2147483646 w 702"/>
              <a:gd name="T1" fmla="*/ 2147483646 h 14"/>
              <a:gd name="T2" fmla="*/ 2147483646 w 702"/>
              <a:gd name="T3" fmla="*/ 2147483646 h 14"/>
              <a:gd name="T4" fmla="*/ 2147483646 w 702"/>
              <a:gd name="T5" fmla="*/ 2147483646 h 14"/>
              <a:gd name="T6" fmla="*/ 2147483646 w 702"/>
              <a:gd name="T7" fmla="*/ 2147483646 h 14"/>
              <a:gd name="T8" fmla="*/ 2147483646 w 702"/>
              <a:gd name="T9" fmla="*/ 2147483646 h 14"/>
              <a:gd name="T10" fmla="*/ 2147483646 w 702"/>
              <a:gd name="T11" fmla="*/ 2147483646 h 14"/>
              <a:gd name="T12" fmla="*/ 2147483646 w 702"/>
              <a:gd name="T13" fmla="*/ 2147483646 h 14"/>
              <a:gd name="T14" fmla="*/ 2147483646 w 702"/>
              <a:gd name="T15" fmla="*/ 2147483646 h 14"/>
              <a:gd name="T16" fmla="*/ 2147483646 w 702"/>
              <a:gd name="T17" fmla="*/ 2147483646 h 14"/>
              <a:gd name="T18" fmla="*/ 2147483646 w 702"/>
              <a:gd name="T19" fmla="*/ 0 h 14"/>
              <a:gd name="T20" fmla="*/ 2147483646 w 702"/>
              <a:gd name="T21" fmla="*/ 0 h 14"/>
              <a:gd name="T22" fmla="*/ 2147483646 w 702"/>
              <a:gd name="T23" fmla="*/ 2147483646 h 14"/>
              <a:gd name="T24" fmla="*/ 2147483646 w 702"/>
              <a:gd name="T25" fmla="*/ 2147483646 h 14"/>
              <a:gd name="T26" fmla="*/ 2147483646 w 702"/>
              <a:gd name="T27" fmla="*/ 2147483646 h 14"/>
              <a:gd name="T28" fmla="*/ 2147483646 w 702"/>
              <a:gd name="T29" fmla="*/ 2147483646 h 14"/>
              <a:gd name="T30" fmla="*/ 2147483646 w 702"/>
              <a:gd name="T31" fmla="*/ 2147483646 h 14"/>
              <a:gd name="T32" fmla="*/ 2147483646 w 702"/>
              <a:gd name="T33" fmla="*/ 2147483646 h 14"/>
              <a:gd name="T34" fmla="*/ 2147483646 w 702"/>
              <a:gd name="T35" fmla="*/ 2147483646 h 14"/>
              <a:gd name="T36" fmla="*/ 2147483646 w 702"/>
              <a:gd name="T37" fmla="*/ 2147483646 h 14"/>
              <a:gd name="T38" fmla="*/ 2147483646 w 702"/>
              <a:gd name="T39" fmla="*/ 2147483646 h 14"/>
              <a:gd name="T40" fmla="*/ 0 w 702"/>
              <a:gd name="T41" fmla="*/ 2147483646 h 14"/>
              <a:gd name="T42" fmla="*/ 2147483646 w 702"/>
              <a:gd name="T43" fmla="*/ 2147483646 h 14"/>
              <a:gd name="T44" fmla="*/ 2147483646 w 702"/>
              <a:gd name="T45" fmla="*/ 2147483646 h 14"/>
              <a:gd name="T46" fmla="*/ 2147483646 w 702"/>
              <a:gd name="T47" fmla="*/ 2147483646 h 14"/>
              <a:gd name="T48" fmla="*/ 2147483646 w 702"/>
              <a:gd name="T49" fmla="*/ 2147483646 h 14"/>
              <a:gd name="T50" fmla="*/ 2147483646 w 702"/>
              <a:gd name="T51" fmla="*/ 2147483646 h 14"/>
              <a:gd name="T52" fmla="*/ 2147483646 w 702"/>
              <a:gd name="T53" fmla="*/ 2147483646 h 14"/>
              <a:gd name="T54" fmla="*/ 2147483646 w 702"/>
              <a:gd name="T55" fmla="*/ 2147483646 h 14"/>
              <a:gd name="T56" fmla="*/ 2147483646 w 702"/>
              <a:gd name="T57" fmla="*/ 0 h 14"/>
              <a:gd name="T58" fmla="*/ 2147483646 w 702"/>
              <a:gd name="T59" fmla="*/ 0 h 14"/>
              <a:gd name="T60" fmla="*/ 2147483646 w 702"/>
              <a:gd name="T61" fmla="*/ 2147483646 h 14"/>
              <a:gd name="T62" fmla="*/ 2147483646 w 702"/>
              <a:gd name="T63" fmla="*/ 2147483646 h 14"/>
              <a:gd name="T64" fmla="*/ 2147483646 w 702"/>
              <a:gd name="T65" fmla="*/ 2147483646 h 14"/>
              <a:gd name="T66" fmla="*/ 2147483646 w 702"/>
              <a:gd name="T67" fmla="*/ 2147483646 h 14"/>
              <a:gd name="T68" fmla="*/ 2147483646 w 702"/>
              <a:gd name="T69" fmla="*/ 2147483646 h 14"/>
              <a:gd name="T70" fmla="*/ 2147483646 w 702"/>
              <a:gd name="T71" fmla="*/ 2147483646 h 14"/>
              <a:gd name="T72" fmla="*/ 2147483646 w 702"/>
              <a:gd name="T73" fmla="*/ 2147483646 h 14"/>
              <a:gd name="T74" fmla="*/ 2147483646 w 70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2"/>
              <a:gd name="T115" fmla="*/ 0 h 14"/>
              <a:gd name="T116" fmla="*/ 702 w 70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2" h="14">
                <a:moveTo>
                  <a:pt x="702" y="14"/>
                </a:moveTo>
                <a:lnTo>
                  <a:pt x="584" y="14"/>
                </a:lnTo>
                <a:lnTo>
                  <a:pt x="584" y="12"/>
                </a:lnTo>
                <a:lnTo>
                  <a:pt x="584" y="10"/>
                </a:lnTo>
                <a:lnTo>
                  <a:pt x="584" y="8"/>
                </a:lnTo>
                <a:lnTo>
                  <a:pt x="584" y="6"/>
                </a:lnTo>
                <a:lnTo>
                  <a:pt x="584" y="4"/>
                </a:lnTo>
                <a:lnTo>
                  <a:pt x="584" y="2"/>
                </a:lnTo>
                <a:lnTo>
                  <a:pt x="584" y="0"/>
                </a:lnTo>
                <a:lnTo>
                  <a:pt x="702" y="0"/>
                </a:lnTo>
                <a:lnTo>
                  <a:pt x="702" y="2"/>
                </a:lnTo>
                <a:lnTo>
                  <a:pt x="702" y="4"/>
                </a:lnTo>
                <a:lnTo>
                  <a:pt x="702" y="6"/>
                </a:lnTo>
                <a:lnTo>
                  <a:pt x="702" y="8"/>
                </a:lnTo>
                <a:lnTo>
                  <a:pt x="702" y="10"/>
                </a:lnTo>
                <a:lnTo>
                  <a:pt x="702" y="12"/>
                </a:lnTo>
                <a:lnTo>
                  <a:pt x="702" y="14"/>
                </a:lnTo>
                <a:close/>
                <a:moveTo>
                  <a:pt x="132" y="14"/>
                </a:moveTo>
                <a:lnTo>
                  <a:pt x="0" y="14"/>
                </a:lnTo>
                <a:lnTo>
                  <a:pt x="2" y="14"/>
                </a:lnTo>
                <a:lnTo>
                  <a:pt x="2" y="12"/>
                </a:lnTo>
                <a:lnTo>
                  <a:pt x="4" y="10"/>
                </a:lnTo>
                <a:lnTo>
                  <a:pt x="4" y="8"/>
                </a:lnTo>
                <a:lnTo>
                  <a:pt x="6" y="6"/>
                </a:lnTo>
                <a:lnTo>
                  <a:pt x="6" y="4"/>
                </a:lnTo>
                <a:lnTo>
                  <a:pt x="7" y="2"/>
                </a:lnTo>
                <a:lnTo>
                  <a:pt x="7" y="0"/>
                </a:lnTo>
                <a:lnTo>
                  <a:pt x="141" y="0"/>
                </a:lnTo>
                <a:lnTo>
                  <a:pt x="141" y="2"/>
                </a:lnTo>
                <a:lnTo>
                  <a:pt x="139" y="4"/>
                </a:lnTo>
                <a:lnTo>
                  <a:pt x="137" y="6"/>
                </a:lnTo>
                <a:lnTo>
                  <a:pt x="137" y="8"/>
                </a:lnTo>
                <a:lnTo>
                  <a:pt x="135" y="8"/>
                </a:lnTo>
                <a:lnTo>
                  <a:pt x="135" y="10"/>
                </a:lnTo>
                <a:lnTo>
                  <a:pt x="133" y="12"/>
                </a:lnTo>
                <a:lnTo>
                  <a:pt x="132" y="14"/>
                </a:lnTo>
                <a:close/>
              </a:path>
            </a:pathLst>
          </a:custGeom>
          <a:solidFill>
            <a:srgbClr val="3B050D"/>
          </a:solidFill>
          <a:ln w="9525">
            <a:noFill/>
            <a:round/>
            <a:headEnd/>
            <a:tailEnd/>
          </a:ln>
        </p:spPr>
        <p:txBody>
          <a:bodyPr wrap="none"/>
          <a:lstStyle/>
          <a:p>
            <a:endParaRPr lang="el-GR"/>
          </a:p>
        </p:txBody>
      </p:sp>
      <p:sp>
        <p:nvSpPr>
          <p:cNvPr id="17480" name="Freeform 72"/>
          <p:cNvSpPr>
            <a:spLocks noEditPoints="1"/>
          </p:cNvSpPr>
          <p:nvPr/>
        </p:nvSpPr>
        <p:spPr bwMode="auto">
          <a:xfrm rot="63308">
            <a:off x="4713288" y="4587875"/>
            <a:ext cx="985837" cy="20638"/>
          </a:xfrm>
          <a:custGeom>
            <a:avLst/>
            <a:gdLst>
              <a:gd name="T0" fmla="*/ 2147483646 w 698"/>
              <a:gd name="T1" fmla="*/ 2147483646 h 13"/>
              <a:gd name="T2" fmla="*/ 2147483646 w 698"/>
              <a:gd name="T3" fmla="*/ 2147483646 h 13"/>
              <a:gd name="T4" fmla="*/ 2147483646 w 698"/>
              <a:gd name="T5" fmla="*/ 2147483646 h 13"/>
              <a:gd name="T6" fmla="*/ 2147483646 w 698"/>
              <a:gd name="T7" fmla="*/ 2147483646 h 13"/>
              <a:gd name="T8" fmla="*/ 2147483646 w 698"/>
              <a:gd name="T9" fmla="*/ 2147483646 h 13"/>
              <a:gd name="T10" fmla="*/ 2147483646 w 698"/>
              <a:gd name="T11" fmla="*/ 2147483646 h 13"/>
              <a:gd name="T12" fmla="*/ 2147483646 w 698"/>
              <a:gd name="T13" fmla="*/ 2147483646 h 13"/>
              <a:gd name="T14" fmla="*/ 2147483646 w 698"/>
              <a:gd name="T15" fmla="*/ 2147483646 h 13"/>
              <a:gd name="T16" fmla="*/ 2147483646 w 698"/>
              <a:gd name="T17" fmla="*/ 0 h 13"/>
              <a:gd name="T18" fmla="*/ 2147483646 w 698"/>
              <a:gd name="T19" fmla="*/ 0 h 13"/>
              <a:gd name="T20" fmla="*/ 2147483646 w 698"/>
              <a:gd name="T21" fmla="*/ 0 h 13"/>
              <a:gd name="T22" fmla="*/ 2147483646 w 698"/>
              <a:gd name="T23" fmla="*/ 0 h 13"/>
              <a:gd name="T24" fmla="*/ 2147483646 w 698"/>
              <a:gd name="T25" fmla="*/ 2147483646 h 13"/>
              <a:gd name="T26" fmla="*/ 2147483646 w 698"/>
              <a:gd name="T27" fmla="*/ 2147483646 h 13"/>
              <a:gd name="T28" fmla="*/ 2147483646 w 698"/>
              <a:gd name="T29" fmla="*/ 2147483646 h 13"/>
              <a:gd name="T30" fmla="*/ 2147483646 w 698"/>
              <a:gd name="T31" fmla="*/ 2147483646 h 13"/>
              <a:gd name="T32" fmla="*/ 2147483646 w 698"/>
              <a:gd name="T33" fmla="*/ 2147483646 h 13"/>
              <a:gd name="T34" fmla="*/ 2147483646 w 698"/>
              <a:gd name="T35" fmla="*/ 2147483646 h 13"/>
              <a:gd name="T36" fmla="*/ 2147483646 w 698"/>
              <a:gd name="T37" fmla="*/ 2147483646 h 13"/>
              <a:gd name="T38" fmla="*/ 2147483646 w 698"/>
              <a:gd name="T39" fmla="*/ 2147483646 h 13"/>
              <a:gd name="T40" fmla="*/ 0 w 698"/>
              <a:gd name="T41" fmla="*/ 2147483646 h 13"/>
              <a:gd name="T42" fmla="*/ 2147483646 w 698"/>
              <a:gd name="T43" fmla="*/ 2147483646 h 13"/>
              <a:gd name="T44" fmla="*/ 2147483646 w 698"/>
              <a:gd name="T45" fmla="*/ 2147483646 h 13"/>
              <a:gd name="T46" fmla="*/ 2147483646 w 698"/>
              <a:gd name="T47" fmla="*/ 2147483646 h 13"/>
              <a:gd name="T48" fmla="*/ 2147483646 w 698"/>
              <a:gd name="T49" fmla="*/ 2147483646 h 13"/>
              <a:gd name="T50" fmla="*/ 2147483646 w 698"/>
              <a:gd name="T51" fmla="*/ 2147483646 h 13"/>
              <a:gd name="T52" fmla="*/ 2147483646 w 698"/>
              <a:gd name="T53" fmla="*/ 2147483646 h 13"/>
              <a:gd name="T54" fmla="*/ 2147483646 w 698"/>
              <a:gd name="T55" fmla="*/ 0 h 13"/>
              <a:gd name="T56" fmla="*/ 2147483646 w 698"/>
              <a:gd name="T57" fmla="*/ 0 h 13"/>
              <a:gd name="T58" fmla="*/ 2147483646 w 698"/>
              <a:gd name="T59" fmla="*/ 0 h 13"/>
              <a:gd name="T60" fmla="*/ 2147483646 w 698"/>
              <a:gd name="T61" fmla="*/ 0 h 13"/>
              <a:gd name="T62" fmla="*/ 2147483646 w 698"/>
              <a:gd name="T63" fmla="*/ 0 h 13"/>
              <a:gd name="T64" fmla="*/ 2147483646 w 698"/>
              <a:gd name="T65" fmla="*/ 0 h 13"/>
              <a:gd name="T66" fmla="*/ 2147483646 w 698"/>
              <a:gd name="T67" fmla="*/ 0 h 13"/>
              <a:gd name="T68" fmla="*/ 2147483646 w 698"/>
              <a:gd name="T69" fmla="*/ 2147483646 h 13"/>
              <a:gd name="T70" fmla="*/ 2147483646 w 698"/>
              <a:gd name="T71" fmla="*/ 2147483646 h 13"/>
              <a:gd name="T72" fmla="*/ 2147483646 w 698"/>
              <a:gd name="T73" fmla="*/ 2147483646 h 13"/>
              <a:gd name="T74" fmla="*/ 2147483646 w 698"/>
              <a:gd name="T75" fmla="*/ 2147483646 h 13"/>
              <a:gd name="T76" fmla="*/ 2147483646 w 698"/>
              <a:gd name="T77" fmla="*/ 2147483646 h 13"/>
              <a:gd name="T78" fmla="*/ 2147483646 w 698"/>
              <a:gd name="T79" fmla="*/ 2147483646 h 13"/>
              <a:gd name="T80" fmla="*/ 2147483646 w 698"/>
              <a:gd name="T81" fmla="*/ 2147483646 h 13"/>
              <a:gd name="T82" fmla="*/ 2147483646 w 698"/>
              <a:gd name="T83" fmla="*/ 2147483646 h 13"/>
              <a:gd name="T84" fmla="*/ 2147483646 w 698"/>
              <a:gd name="T85" fmla="*/ 2147483646 h 13"/>
              <a:gd name="T86" fmla="*/ 2147483646 w 698"/>
              <a:gd name="T87" fmla="*/ 2147483646 h 13"/>
              <a:gd name="T88" fmla="*/ 2147483646 w 698"/>
              <a:gd name="T89" fmla="*/ 2147483646 h 13"/>
              <a:gd name="T90" fmla="*/ 2147483646 w 698"/>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98"/>
              <a:gd name="T139" fmla="*/ 0 h 13"/>
              <a:gd name="T140" fmla="*/ 698 w 698"/>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98" h="13">
                <a:moveTo>
                  <a:pt x="698" y="13"/>
                </a:moveTo>
                <a:lnTo>
                  <a:pt x="580" y="13"/>
                </a:lnTo>
                <a:lnTo>
                  <a:pt x="580" y="11"/>
                </a:lnTo>
                <a:lnTo>
                  <a:pt x="580" y="9"/>
                </a:lnTo>
                <a:lnTo>
                  <a:pt x="580" y="7"/>
                </a:lnTo>
                <a:lnTo>
                  <a:pt x="580" y="5"/>
                </a:lnTo>
                <a:lnTo>
                  <a:pt x="580" y="4"/>
                </a:lnTo>
                <a:lnTo>
                  <a:pt x="580" y="2"/>
                </a:lnTo>
                <a:lnTo>
                  <a:pt x="580" y="0"/>
                </a:lnTo>
                <a:lnTo>
                  <a:pt x="698" y="0"/>
                </a:lnTo>
                <a:lnTo>
                  <a:pt x="698" y="2"/>
                </a:lnTo>
                <a:lnTo>
                  <a:pt x="698" y="4"/>
                </a:lnTo>
                <a:lnTo>
                  <a:pt x="698" y="5"/>
                </a:lnTo>
                <a:lnTo>
                  <a:pt x="698" y="7"/>
                </a:lnTo>
                <a:lnTo>
                  <a:pt x="698" y="9"/>
                </a:lnTo>
                <a:lnTo>
                  <a:pt x="698" y="11"/>
                </a:lnTo>
                <a:lnTo>
                  <a:pt x="698" y="13"/>
                </a:lnTo>
                <a:close/>
                <a:moveTo>
                  <a:pt x="133" y="13"/>
                </a:moveTo>
                <a:lnTo>
                  <a:pt x="0" y="13"/>
                </a:lnTo>
                <a:lnTo>
                  <a:pt x="2" y="11"/>
                </a:lnTo>
                <a:lnTo>
                  <a:pt x="2" y="9"/>
                </a:lnTo>
                <a:lnTo>
                  <a:pt x="3" y="7"/>
                </a:lnTo>
                <a:lnTo>
                  <a:pt x="3" y="5"/>
                </a:lnTo>
                <a:lnTo>
                  <a:pt x="5" y="4"/>
                </a:lnTo>
                <a:lnTo>
                  <a:pt x="5" y="2"/>
                </a:lnTo>
                <a:lnTo>
                  <a:pt x="7" y="0"/>
                </a:lnTo>
                <a:lnTo>
                  <a:pt x="143" y="0"/>
                </a:lnTo>
                <a:lnTo>
                  <a:pt x="141" y="0"/>
                </a:lnTo>
                <a:lnTo>
                  <a:pt x="141" y="2"/>
                </a:lnTo>
                <a:lnTo>
                  <a:pt x="139" y="4"/>
                </a:lnTo>
                <a:lnTo>
                  <a:pt x="137" y="5"/>
                </a:lnTo>
                <a:lnTo>
                  <a:pt x="137" y="7"/>
                </a:lnTo>
                <a:lnTo>
                  <a:pt x="135" y="9"/>
                </a:lnTo>
                <a:lnTo>
                  <a:pt x="133" y="11"/>
                </a:lnTo>
                <a:lnTo>
                  <a:pt x="133" y="13"/>
                </a:lnTo>
                <a:close/>
              </a:path>
            </a:pathLst>
          </a:custGeom>
          <a:solidFill>
            <a:srgbClr val="3B050B"/>
          </a:solidFill>
          <a:ln w="9525">
            <a:noFill/>
            <a:round/>
            <a:headEnd/>
            <a:tailEnd/>
          </a:ln>
        </p:spPr>
        <p:txBody>
          <a:bodyPr wrap="none"/>
          <a:lstStyle/>
          <a:p>
            <a:endParaRPr lang="el-GR"/>
          </a:p>
        </p:txBody>
      </p:sp>
      <p:sp>
        <p:nvSpPr>
          <p:cNvPr id="17481" name="Freeform 73"/>
          <p:cNvSpPr>
            <a:spLocks noEditPoints="1"/>
          </p:cNvSpPr>
          <p:nvPr/>
        </p:nvSpPr>
        <p:spPr bwMode="auto">
          <a:xfrm rot="63308">
            <a:off x="4718050" y="4575175"/>
            <a:ext cx="981075" cy="20638"/>
          </a:xfrm>
          <a:custGeom>
            <a:avLst/>
            <a:gdLst>
              <a:gd name="T0" fmla="*/ 2147483646 w 695"/>
              <a:gd name="T1" fmla="*/ 2147483646 h 13"/>
              <a:gd name="T2" fmla="*/ 2147483646 w 695"/>
              <a:gd name="T3" fmla="*/ 2147483646 h 13"/>
              <a:gd name="T4" fmla="*/ 2147483646 w 695"/>
              <a:gd name="T5" fmla="*/ 2147483646 h 13"/>
              <a:gd name="T6" fmla="*/ 2147483646 w 695"/>
              <a:gd name="T7" fmla="*/ 2147483646 h 13"/>
              <a:gd name="T8" fmla="*/ 2147483646 w 695"/>
              <a:gd name="T9" fmla="*/ 2147483646 h 13"/>
              <a:gd name="T10" fmla="*/ 2147483646 w 695"/>
              <a:gd name="T11" fmla="*/ 2147483646 h 13"/>
              <a:gd name="T12" fmla="*/ 2147483646 w 695"/>
              <a:gd name="T13" fmla="*/ 2147483646 h 13"/>
              <a:gd name="T14" fmla="*/ 2147483646 w 695"/>
              <a:gd name="T15" fmla="*/ 2147483646 h 13"/>
              <a:gd name="T16" fmla="*/ 2147483646 w 695"/>
              <a:gd name="T17" fmla="*/ 2147483646 h 13"/>
              <a:gd name="T18" fmla="*/ 2147483646 w 695"/>
              <a:gd name="T19" fmla="*/ 0 h 13"/>
              <a:gd name="T20" fmla="*/ 2147483646 w 695"/>
              <a:gd name="T21" fmla="*/ 0 h 13"/>
              <a:gd name="T22" fmla="*/ 2147483646 w 695"/>
              <a:gd name="T23" fmla="*/ 2147483646 h 13"/>
              <a:gd name="T24" fmla="*/ 2147483646 w 695"/>
              <a:gd name="T25" fmla="*/ 2147483646 h 13"/>
              <a:gd name="T26" fmla="*/ 2147483646 w 695"/>
              <a:gd name="T27" fmla="*/ 2147483646 h 13"/>
              <a:gd name="T28" fmla="*/ 2147483646 w 695"/>
              <a:gd name="T29" fmla="*/ 2147483646 h 13"/>
              <a:gd name="T30" fmla="*/ 2147483646 w 695"/>
              <a:gd name="T31" fmla="*/ 2147483646 h 13"/>
              <a:gd name="T32" fmla="*/ 2147483646 w 695"/>
              <a:gd name="T33" fmla="*/ 2147483646 h 13"/>
              <a:gd name="T34" fmla="*/ 2147483646 w 695"/>
              <a:gd name="T35" fmla="*/ 2147483646 h 13"/>
              <a:gd name="T36" fmla="*/ 2147483646 w 695"/>
              <a:gd name="T37" fmla="*/ 2147483646 h 13"/>
              <a:gd name="T38" fmla="*/ 2147483646 w 695"/>
              <a:gd name="T39" fmla="*/ 2147483646 h 13"/>
              <a:gd name="T40" fmla="*/ 0 w 695"/>
              <a:gd name="T41" fmla="*/ 2147483646 h 13"/>
              <a:gd name="T42" fmla="*/ 2147483646 w 695"/>
              <a:gd name="T43" fmla="*/ 2147483646 h 13"/>
              <a:gd name="T44" fmla="*/ 2147483646 w 695"/>
              <a:gd name="T45" fmla="*/ 2147483646 h 13"/>
              <a:gd name="T46" fmla="*/ 2147483646 w 695"/>
              <a:gd name="T47" fmla="*/ 2147483646 h 13"/>
              <a:gd name="T48" fmla="*/ 2147483646 w 695"/>
              <a:gd name="T49" fmla="*/ 2147483646 h 13"/>
              <a:gd name="T50" fmla="*/ 2147483646 w 695"/>
              <a:gd name="T51" fmla="*/ 2147483646 h 13"/>
              <a:gd name="T52" fmla="*/ 2147483646 w 695"/>
              <a:gd name="T53" fmla="*/ 2147483646 h 13"/>
              <a:gd name="T54" fmla="*/ 2147483646 w 695"/>
              <a:gd name="T55" fmla="*/ 2147483646 h 13"/>
              <a:gd name="T56" fmla="*/ 2147483646 w 695"/>
              <a:gd name="T57" fmla="*/ 0 h 13"/>
              <a:gd name="T58" fmla="*/ 2147483646 w 695"/>
              <a:gd name="T59" fmla="*/ 0 h 13"/>
              <a:gd name="T60" fmla="*/ 2147483646 w 695"/>
              <a:gd name="T61" fmla="*/ 2147483646 h 13"/>
              <a:gd name="T62" fmla="*/ 2147483646 w 695"/>
              <a:gd name="T63" fmla="*/ 2147483646 h 13"/>
              <a:gd name="T64" fmla="*/ 2147483646 w 695"/>
              <a:gd name="T65" fmla="*/ 2147483646 h 13"/>
              <a:gd name="T66" fmla="*/ 2147483646 w 695"/>
              <a:gd name="T67" fmla="*/ 2147483646 h 13"/>
              <a:gd name="T68" fmla="*/ 2147483646 w 695"/>
              <a:gd name="T69" fmla="*/ 2147483646 h 13"/>
              <a:gd name="T70" fmla="*/ 2147483646 w 695"/>
              <a:gd name="T71" fmla="*/ 2147483646 h 13"/>
              <a:gd name="T72" fmla="*/ 2147483646 w 695"/>
              <a:gd name="T73" fmla="*/ 2147483646 h 13"/>
              <a:gd name="T74" fmla="*/ 2147483646 w 695"/>
              <a:gd name="T75" fmla="*/ 2147483646 h 13"/>
              <a:gd name="T76" fmla="*/ 2147483646 w 695"/>
              <a:gd name="T77" fmla="*/ 2147483646 h 13"/>
              <a:gd name="T78" fmla="*/ 2147483646 w 695"/>
              <a:gd name="T79" fmla="*/ 2147483646 h 13"/>
              <a:gd name="T80" fmla="*/ 2147483646 w 695"/>
              <a:gd name="T81" fmla="*/ 2147483646 h 13"/>
              <a:gd name="T82" fmla="*/ 2147483646 w 695"/>
              <a:gd name="T83" fmla="*/ 2147483646 h 13"/>
              <a:gd name="T84" fmla="*/ 2147483646 w 695"/>
              <a:gd name="T85" fmla="*/ 2147483646 h 13"/>
              <a:gd name="T86" fmla="*/ 2147483646 w 695"/>
              <a:gd name="T87" fmla="*/ 2147483646 h 13"/>
              <a:gd name="T88" fmla="*/ 2147483646 w 695"/>
              <a:gd name="T89" fmla="*/ 2147483646 h 13"/>
              <a:gd name="T90" fmla="*/ 2147483646 w 695"/>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95"/>
              <a:gd name="T139" fmla="*/ 0 h 13"/>
              <a:gd name="T140" fmla="*/ 695 w 695"/>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95" h="13">
                <a:moveTo>
                  <a:pt x="695" y="13"/>
                </a:moveTo>
                <a:lnTo>
                  <a:pt x="577" y="13"/>
                </a:lnTo>
                <a:lnTo>
                  <a:pt x="577" y="12"/>
                </a:lnTo>
                <a:lnTo>
                  <a:pt x="577" y="10"/>
                </a:lnTo>
                <a:lnTo>
                  <a:pt x="577" y="8"/>
                </a:lnTo>
                <a:lnTo>
                  <a:pt x="577" y="6"/>
                </a:lnTo>
                <a:lnTo>
                  <a:pt x="577" y="4"/>
                </a:lnTo>
                <a:lnTo>
                  <a:pt x="577" y="2"/>
                </a:lnTo>
                <a:lnTo>
                  <a:pt x="577" y="0"/>
                </a:lnTo>
                <a:lnTo>
                  <a:pt x="695" y="0"/>
                </a:lnTo>
                <a:lnTo>
                  <a:pt x="695" y="2"/>
                </a:lnTo>
                <a:lnTo>
                  <a:pt x="695" y="4"/>
                </a:lnTo>
                <a:lnTo>
                  <a:pt x="695" y="6"/>
                </a:lnTo>
                <a:lnTo>
                  <a:pt x="695" y="8"/>
                </a:lnTo>
                <a:lnTo>
                  <a:pt x="695" y="10"/>
                </a:lnTo>
                <a:lnTo>
                  <a:pt x="695" y="12"/>
                </a:lnTo>
                <a:lnTo>
                  <a:pt x="695" y="13"/>
                </a:lnTo>
                <a:close/>
                <a:moveTo>
                  <a:pt x="134" y="13"/>
                </a:moveTo>
                <a:lnTo>
                  <a:pt x="0" y="13"/>
                </a:lnTo>
                <a:lnTo>
                  <a:pt x="2" y="12"/>
                </a:lnTo>
                <a:lnTo>
                  <a:pt x="2" y="10"/>
                </a:lnTo>
                <a:lnTo>
                  <a:pt x="4" y="8"/>
                </a:lnTo>
                <a:lnTo>
                  <a:pt x="4" y="6"/>
                </a:lnTo>
                <a:lnTo>
                  <a:pt x="6" y="4"/>
                </a:lnTo>
                <a:lnTo>
                  <a:pt x="6" y="2"/>
                </a:lnTo>
                <a:lnTo>
                  <a:pt x="8" y="0"/>
                </a:lnTo>
                <a:lnTo>
                  <a:pt x="146" y="0"/>
                </a:lnTo>
                <a:lnTo>
                  <a:pt x="144" y="2"/>
                </a:lnTo>
                <a:lnTo>
                  <a:pt x="142" y="4"/>
                </a:lnTo>
                <a:lnTo>
                  <a:pt x="142" y="6"/>
                </a:lnTo>
                <a:lnTo>
                  <a:pt x="140" y="6"/>
                </a:lnTo>
                <a:lnTo>
                  <a:pt x="140" y="8"/>
                </a:lnTo>
                <a:lnTo>
                  <a:pt x="138" y="10"/>
                </a:lnTo>
                <a:lnTo>
                  <a:pt x="136" y="10"/>
                </a:lnTo>
                <a:lnTo>
                  <a:pt x="136" y="12"/>
                </a:lnTo>
                <a:lnTo>
                  <a:pt x="136" y="13"/>
                </a:lnTo>
                <a:lnTo>
                  <a:pt x="134" y="13"/>
                </a:lnTo>
                <a:close/>
              </a:path>
            </a:pathLst>
          </a:custGeom>
          <a:solidFill>
            <a:srgbClr val="3B050B"/>
          </a:solidFill>
          <a:ln w="9525">
            <a:noFill/>
            <a:round/>
            <a:headEnd/>
            <a:tailEnd/>
          </a:ln>
        </p:spPr>
        <p:txBody>
          <a:bodyPr wrap="none"/>
          <a:lstStyle/>
          <a:p>
            <a:endParaRPr lang="el-GR"/>
          </a:p>
        </p:txBody>
      </p:sp>
      <p:sp>
        <p:nvSpPr>
          <p:cNvPr id="17482" name="Freeform 74"/>
          <p:cNvSpPr>
            <a:spLocks noEditPoints="1"/>
          </p:cNvSpPr>
          <p:nvPr/>
        </p:nvSpPr>
        <p:spPr bwMode="auto">
          <a:xfrm rot="63308">
            <a:off x="4724400" y="4562475"/>
            <a:ext cx="974725" cy="25400"/>
          </a:xfrm>
          <a:custGeom>
            <a:avLst/>
            <a:gdLst>
              <a:gd name="T0" fmla="*/ 2147483646 w 691"/>
              <a:gd name="T1" fmla="*/ 2147483646 h 16"/>
              <a:gd name="T2" fmla="*/ 2147483646 w 691"/>
              <a:gd name="T3" fmla="*/ 2147483646 h 16"/>
              <a:gd name="T4" fmla="*/ 2147483646 w 691"/>
              <a:gd name="T5" fmla="*/ 2147483646 h 16"/>
              <a:gd name="T6" fmla="*/ 2147483646 w 691"/>
              <a:gd name="T7" fmla="*/ 2147483646 h 16"/>
              <a:gd name="T8" fmla="*/ 2147483646 w 691"/>
              <a:gd name="T9" fmla="*/ 2147483646 h 16"/>
              <a:gd name="T10" fmla="*/ 2147483646 w 691"/>
              <a:gd name="T11" fmla="*/ 2147483646 h 16"/>
              <a:gd name="T12" fmla="*/ 2147483646 w 691"/>
              <a:gd name="T13" fmla="*/ 2147483646 h 16"/>
              <a:gd name="T14" fmla="*/ 2147483646 w 691"/>
              <a:gd name="T15" fmla="*/ 2147483646 h 16"/>
              <a:gd name="T16" fmla="*/ 2147483646 w 691"/>
              <a:gd name="T17" fmla="*/ 2147483646 h 16"/>
              <a:gd name="T18" fmla="*/ 2147483646 w 691"/>
              <a:gd name="T19" fmla="*/ 0 h 16"/>
              <a:gd name="T20" fmla="*/ 2147483646 w 691"/>
              <a:gd name="T21" fmla="*/ 0 h 16"/>
              <a:gd name="T22" fmla="*/ 2147483646 w 691"/>
              <a:gd name="T23" fmla="*/ 2147483646 h 16"/>
              <a:gd name="T24" fmla="*/ 2147483646 w 691"/>
              <a:gd name="T25" fmla="*/ 2147483646 h 16"/>
              <a:gd name="T26" fmla="*/ 2147483646 w 691"/>
              <a:gd name="T27" fmla="*/ 2147483646 h 16"/>
              <a:gd name="T28" fmla="*/ 2147483646 w 691"/>
              <a:gd name="T29" fmla="*/ 2147483646 h 16"/>
              <a:gd name="T30" fmla="*/ 2147483646 w 691"/>
              <a:gd name="T31" fmla="*/ 2147483646 h 16"/>
              <a:gd name="T32" fmla="*/ 2147483646 w 691"/>
              <a:gd name="T33" fmla="*/ 2147483646 h 16"/>
              <a:gd name="T34" fmla="*/ 2147483646 w 691"/>
              <a:gd name="T35" fmla="*/ 2147483646 h 16"/>
              <a:gd name="T36" fmla="*/ 2147483646 w 691"/>
              <a:gd name="T37" fmla="*/ 2147483646 h 16"/>
              <a:gd name="T38" fmla="*/ 2147483646 w 691"/>
              <a:gd name="T39" fmla="*/ 2147483646 h 16"/>
              <a:gd name="T40" fmla="*/ 0 w 691"/>
              <a:gd name="T41" fmla="*/ 2147483646 h 16"/>
              <a:gd name="T42" fmla="*/ 0 w 691"/>
              <a:gd name="T43" fmla="*/ 2147483646 h 16"/>
              <a:gd name="T44" fmla="*/ 2147483646 w 691"/>
              <a:gd name="T45" fmla="*/ 2147483646 h 16"/>
              <a:gd name="T46" fmla="*/ 2147483646 w 691"/>
              <a:gd name="T47" fmla="*/ 2147483646 h 16"/>
              <a:gd name="T48" fmla="*/ 2147483646 w 691"/>
              <a:gd name="T49" fmla="*/ 2147483646 h 16"/>
              <a:gd name="T50" fmla="*/ 2147483646 w 691"/>
              <a:gd name="T51" fmla="*/ 2147483646 h 16"/>
              <a:gd name="T52" fmla="*/ 2147483646 w 691"/>
              <a:gd name="T53" fmla="*/ 2147483646 h 16"/>
              <a:gd name="T54" fmla="*/ 2147483646 w 691"/>
              <a:gd name="T55" fmla="*/ 2147483646 h 16"/>
              <a:gd name="T56" fmla="*/ 2147483646 w 691"/>
              <a:gd name="T57" fmla="*/ 0 h 16"/>
              <a:gd name="T58" fmla="*/ 2147483646 w 691"/>
              <a:gd name="T59" fmla="*/ 0 h 16"/>
              <a:gd name="T60" fmla="*/ 2147483646 w 691"/>
              <a:gd name="T61" fmla="*/ 2147483646 h 16"/>
              <a:gd name="T62" fmla="*/ 2147483646 w 691"/>
              <a:gd name="T63" fmla="*/ 2147483646 h 16"/>
              <a:gd name="T64" fmla="*/ 2147483646 w 691"/>
              <a:gd name="T65" fmla="*/ 2147483646 h 16"/>
              <a:gd name="T66" fmla="*/ 2147483646 w 691"/>
              <a:gd name="T67" fmla="*/ 2147483646 h 16"/>
              <a:gd name="T68" fmla="*/ 2147483646 w 691"/>
              <a:gd name="T69" fmla="*/ 2147483646 h 16"/>
              <a:gd name="T70" fmla="*/ 2147483646 w 691"/>
              <a:gd name="T71" fmla="*/ 2147483646 h 16"/>
              <a:gd name="T72" fmla="*/ 2147483646 w 691"/>
              <a:gd name="T73" fmla="*/ 2147483646 h 16"/>
              <a:gd name="T74" fmla="*/ 2147483646 w 691"/>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1"/>
              <a:gd name="T115" fmla="*/ 0 h 16"/>
              <a:gd name="T116" fmla="*/ 691 w 691"/>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1" h="16">
                <a:moveTo>
                  <a:pt x="691" y="16"/>
                </a:moveTo>
                <a:lnTo>
                  <a:pt x="573" y="16"/>
                </a:lnTo>
                <a:lnTo>
                  <a:pt x="573" y="14"/>
                </a:lnTo>
                <a:lnTo>
                  <a:pt x="573" y="12"/>
                </a:lnTo>
                <a:lnTo>
                  <a:pt x="573" y="10"/>
                </a:lnTo>
                <a:lnTo>
                  <a:pt x="573" y="8"/>
                </a:lnTo>
                <a:lnTo>
                  <a:pt x="573" y="6"/>
                </a:lnTo>
                <a:lnTo>
                  <a:pt x="573" y="4"/>
                </a:lnTo>
                <a:lnTo>
                  <a:pt x="573" y="2"/>
                </a:lnTo>
                <a:lnTo>
                  <a:pt x="573" y="0"/>
                </a:lnTo>
                <a:lnTo>
                  <a:pt x="691" y="0"/>
                </a:lnTo>
                <a:lnTo>
                  <a:pt x="691" y="2"/>
                </a:lnTo>
                <a:lnTo>
                  <a:pt x="691" y="4"/>
                </a:lnTo>
                <a:lnTo>
                  <a:pt x="691" y="6"/>
                </a:lnTo>
                <a:lnTo>
                  <a:pt x="691" y="8"/>
                </a:lnTo>
                <a:lnTo>
                  <a:pt x="691" y="10"/>
                </a:lnTo>
                <a:lnTo>
                  <a:pt x="691" y="12"/>
                </a:lnTo>
                <a:lnTo>
                  <a:pt x="691" y="14"/>
                </a:lnTo>
                <a:lnTo>
                  <a:pt x="691" y="16"/>
                </a:lnTo>
                <a:close/>
                <a:moveTo>
                  <a:pt x="136" y="16"/>
                </a:moveTo>
                <a:lnTo>
                  <a:pt x="0" y="16"/>
                </a:lnTo>
                <a:lnTo>
                  <a:pt x="0" y="14"/>
                </a:lnTo>
                <a:lnTo>
                  <a:pt x="2" y="12"/>
                </a:lnTo>
                <a:lnTo>
                  <a:pt x="2" y="10"/>
                </a:lnTo>
                <a:lnTo>
                  <a:pt x="4" y="8"/>
                </a:lnTo>
                <a:lnTo>
                  <a:pt x="4" y="6"/>
                </a:lnTo>
                <a:lnTo>
                  <a:pt x="6" y="4"/>
                </a:lnTo>
                <a:lnTo>
                  <a:pt x="6" y="2"/>
                </a:lnTo>
                <a:lnTo>
                  <a:pt x="8" y="0"/>
                </a:lnTo>
                <a:lnTo>
                  <a:pt x="147" y="0"/>
                </a:lnTo>
                <a:lnTo>
                  <a:pt x="145" y="2"/>
                </a:lnTo>
                <a:lnTo>
                  <a:pt x="145" y="4"/>
                </a:lnTo>
                <a:lnTo>
                  <a:pt x="143" y="6"/>
                </a:lnTo>
                <a:lnTo>
                  <a:pt x="142" y="8"/>
                </a:lnTo>
                <a:lnTo>
                  <a:pt x="140" y="10"/>
                </a:lnTo>
                <a:lnTo>
                  <a:pt x="138" y="12"/>
                </a:lnTo>
                <a:lnTo>
                  <a:pt x="138" y="14"/>
                </a:lnTo>
                <a:lnTo>
                  <a:pt x="136" y="16"/>
                </a:lnTo>
                <a:close/>
              </a:path>
            </a:pathLst>
          </a:custGeom>
          <a:solidFill>
            <a:srgbClr val="3D050D"/>
          </a:solidFill>
          <a:ln w="9525">
            <a:noFill/>
            <a:round/>
            <a:headEnd/>
            <a:tailEnd/>
          </a:ln>
        </p:spPr>
        <p:txBody>
          <a:bodyPr wrap="none"/>
          <a:lstStyle/>
          <a:p>
            <a:endParaRPr lang="el-GR"/>
          </a:p>
        </p:txBody>
      </p:sp>
      <p:sp>
        <p:nvSpPr>
          <p:cNvPr id="17483" name="Freeform 75"/>
          <p:cNvSpPr>
            <a:spLocks noEditPoints="1"/>
          </p:cNvSpPr>
          <p:nvPr/>
        </p:nvSpPr>
        <p:spPr bwMode="auto">
          <a:xfrm rot="63308">
            <a:off x="4730750" y="4554538"/>
            <a:ext cx="968375" cy="20637"/>
          </a:xfrm>
          <a:custGeom>
            <a:avLst/>
            <a:gdLst>
              <a:gd name="T0" fmla="*/ 2147483646 w 687"/>
              <a:gd name="T1" fmla="*/ 2147483646 h 13"/>
              <a:gd name="T2" fmla="*/ 2147483646 w 687"/>
              <a:gd name="T3" fmla="*/ 2147483646 h 13"/>
              <a:gd name="T4" fmla="*/ 2147483646 w 687"/>
              <a:gd name="T5" fmla="*/ 2147483646 h 13"/>
              <a:gd name="T6" fmla="*/ 2147483646 w 687"/>
              <a:gd name="T7" fmla="*/ 2147483646 h 13"/>
              <a:gd name="T8" fmla="*/ 2147483646 w 687"/>
              <a:gd name="T9" fmla="*/ 2147483646 h 13"/>
              <a:gd name="T10" fmla="*/ 2147483646 w 687"/>
              <a:gd name="T11" fmla="*/ 2147483646 h 13"/>
              <a:gd name="T12" fmla="*/ 2147483646 w 687"/>
              <a:gd name="T13" fmla="*/ 2147483646 h 13"/>
              <a:gd name="T14" fmla="*/ 2147483646 w 687"/>
              <a:gd name="T15" fmla="*/ 2147483646 h 13"/>
              <a:gd name="T16" fmla="*/ 2147483646 w 687"/>
              <a:gd name="T17" fmla="*/ 2147483646 h 13"/>
              <a:gd name="T18" fmla="*/ 2147483646 w 687"/>
              <a:gd name="T19" fmla="*/ 0 h 13"/>
              <a:gd name="T20" fmla="*/ 2147483646 w 687"/>
              <a:gd name="T21" fmla="*/ 0 h 13"/>
              <a:gd name="T22" fmla="*/ 2147483646 w 687"/>
              <a:gd name="T23" fmla="*/ 2147483646 h 13"/>
              <a:gd name="T24" fmla="*/ 2147483646 w 687"/>
              <a:gd name="T25" fmla="*/ 2147483646 h 13"/>
              <a:gd name="T26" fmla="*/ 2147483646 w 687"/>
              <a:gd name="T27" fmla="*/ 2147483646 h 13"/>
              <a:gd name="T28" fmla="*/ 2147483646 w 687"/>
              <a:gd name="T29" fmla="*/ 2147483646 h 13"/>
              <a:gd name="T30" fmla="*/ 2147483646 w 687"/>
              <a:gd name="T31" fmla="*/ 2147483646 h 13"/>
              <a:gd name="T32" fmla="*/ 2147483646 w 687"/>
              <a:gd name="T33" fmla="*/ 2147483646 h 13"/>
              <a:gd name="T34" fmla="*/ 2147483646 w 687"/>
              <a:gd name="T35" fmla="*/ 2147483646 h 13"/>
              <a:gd name="T36" fmla="*/ 2147483646 w 687"/>
              <a:gd name="T37" fmla="*/ 2147483646 h 13"/>
              <a:gd name="T38" fmla="*/ 2147483646 w 687"/>
              <a:gd name="T39" fmla="*/ 2147483646 h 13"/>
              <a:gd name="T40" fmla="*/ 0 w 687"/>
              <a:gd name="T41" fmla="*/ 2147483646 h 13"/>
              <a:gd name="T42" fmla="*/ 0 w 687"/>
              <a:gd name="T43" fmla="*/ 2147483646 h 13"/>
              <a:gd name="T44" fmla="*/ 2147483646 w 687"/>
              <a:gd name="T45" fmla="*/ 2147483646 h 13"/>
              <a:gd name="T46" fmla="*/ 2147483646 w 687"/>
              <a:gd name="T47" fmla="*/ 2147483646 h 13"/>
              <a:gd name="T48" fmla="*/ 2147483646 w 687"/>
              <a:gd name="T49" fmla="*/ 2147483646 h 13"/>
              <a:gd name="T50" fmla="*/ 2147483646 w 687"/>
              <a:gd name="T51" fmla="*/ 2147483646 h 13"/>
              <a:gd name="T52" fmla="*/ 2147483646 w 687"/>
              <a:gd name="T53" fmla="*/ 2147483646 h 13"/>
              <a:gd name="T54" fmla="*/ 2147483646 w 687"/>
              <a:gd name="T55" fmla="*/ 2147483646 h 13"/>
              <a:gd name="T56" fmla="*/ 2147483646 w 687"/>
              <a:gd name="T57" fmla="*/ 0 h 13"/>
              <a:gd name="T58" fmla="*/ 2147483646 w 687"/>
              <a:gd name="T59" fmla="*/ 0 h 13"/>
              <a:gd name="T60" fmla="*/ 2147483646 w 687"/>
              <a:gd name="T61" fmla="*/ 2147483646 h 13"/>
              <a:gd name="T62" fmla="*/ 2147483646 w 687"/>
              <a:gd name="T63" fmla="*/ 2147483646 h 13"/>
              <a:gd name="T64" fmla="*/ 2147483646 w 687"/>
              <a:gd name="T65" fmla="*/ 2147483646 h 13"/>
              <a:gd name="T66" fmla="*/ 2147483646 w 687"/>
              <a:gd name="T67" fmla="*/ 2147483646 h 13"/>
              <a:gd name="T68" fmla="*/ 2147483646 w 687"/>
              <a:gd name="T69" fmla="*/ 2147483646 h 13"/>
              <a:gd name="T70" fmla="*/ 2147483646 w 687"/>
              <a:gd name="T71" fmla="*/ 2147483646 h 13"/>
              <a:gd name="T72" fmla="*/ 2147483646 w 687"/>
              <a:gd name="T73" fmla="*/ 2147483646 h 13"/>
              <a:gd name="T74" fmla="*/ 2147483646 w 68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7"/>
              <a:gd name="T115" fmla="*/ 0 h 13"/>
              <a:gd name="T116" fmla="*/ 687 w 68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7" h="13">
                <a:moveTo>
                  <a:pt x="687" y="13"/>
                </a:moveTo>
                <a:lnTo>
                  <a:pt x="569" y="13"/>
                </a:lnTo>
                <a:lnTo>
                  <a:pt x="569" y="11"/>
                </a:lnTo>
                <a:lnTo>
                  <a:pt x="569" y="9"/>
                </a:lnTo>
                <a:lnTo>
                  <a:pt x="569" y="7"/>
                </a:lnTo>
                <a:lnTo>
                  <a:pt x="569" y="5"/>
                </a:lnTo>
                <a:lnTo>
                  <a:pt x="569" y="4"/>
                </a:lnTo>
                <a:lnTo>
                  <a:pt x="569" y="2"/>
                </a:lnTo>
                <a:lnTo>
                  <a:pt x="569" y="0"/>
                </a:lnTo>
                <a:lnTo>
                  <a:pt x="687" y="0"/>
                </a:lnTo>
                <a:lnTo>
                  <a:pt x="687" y="2"/>
                </a:lnTo>
                <a:lnTo>
                  <a:pt x="687" y="4"/>
                </a:lnTo>
                <a:lnTo>
                  <a:pt x="687" y="5"/>
                </a:lnTo>
                <a:lnTo>
                  <a:pt x="687" y="7"/>
                </a:lnTo>
                <a:lnTo>
                  <a:pt x="687" y="9"/>
                </a:lnTo>
                <a:lnTo>
                  <a:pt x="687" y="11"/>
                </a:lnTo>
                <a:lnTo>
                  <a:pt x="687" y="13"/>
                </a:lnTo>
                <a:close/>
                <a:moveTo>
                  <a:pt x="138" y="13"/>
                </a:moveTo>
                <a:lnTo>
                  <a:pt x="0" y="13"/>
                </a:lnTo>
                <a:lnTo>
                  <a:pt x="0" y="11"/>
                </a:lnTo>
                <a:lnTo>
                  <a:pt x="2" y="9"/>
                </a:lnTo>
                <a:lnTo>
                  <a:pt x="2" y="7"/>
                </a:lnTo>
                <a:lnTo>
                  <a:pt x="4" y="5"/>
                </a:lnTo>
                <a:lnTo>
                  <a:pt x="4" y="4"/>
                </a:lnTo>
                <a:lnTo>
                  <a:pt x="6" y="2"/>
                </a:lnTo>
                <a:lnTo>
                  <a:pt x="8" y="0"/>
                </a:lnTo>
                <a:lnTo>
                  <a:pt x="151" y="0"/>
                </a:lnTo>
                <a:lnTo>
                  <a:pt x="149" y="2"/>
                </a:lnTo>
                <a:lnTo>
                  <a:pt x="147" y="4"/>
                </a:lnTo>
                <a:lnTo>
                  <a:pt x="145" y="5"/>
                </a:lnTo>
                <a:lnTo>
                  <a:pt x="143" y="5"/>
                </a:lnTo>
                <a:lnTo>
                  <a:pt x="141" y="7"/>
                </a:lnTo>
                <a:lnTo>
                  <a:pt x="141" y="9"/>
                </a:lnTo>
                <a:lnTo>
                  <a:pt x="139" y="11"/>
                </a:lnTo>
                <a:lnTo>
                  <a:pt x="138" y="13"/>
                </a:lnTo>
                <a:close/>
              </a:path>
            </a:pathLst>
          </a:custGeom>
          <a:solidFill>
            <a:srgbClr val="3D050A"/>
          </a:solidFill>
          <a:ln w="9525">
            <a:noFill/>
            <a:round/>
            <a:headEnd/>
            <a:tailEnd/>
          </a:ln>
        </p:spPr>
        <p:txBody>
          <a:bodyPr wrap="none"/>
          <a:lstStyle/>
          <a:p>
            <a:endParaRPr lang="el-GR"/>
          </a:p>
        </p:txBody>
      </p:sp>
      <p:sp>
        <p:nvSpPr>
          <p:cNvPr id="17484" name="Freeform 76"/>
          <p:cNvSpPr>
            <a:spLocks noEditPoints="1"/>
          </p:cNvSpPr>
          <p:nvPr/>
        </p:nvSpPr>
        <p:spPr bwMode="auto">
          <a:xfrm rot="63308">
            <a:off x="4735513" y="4541838"/>
            <a:ext cx="963612" cy="20637"/>
          </a:xfrm>
          <a:custGeom>
            <a:avLst/>
            <a:gdLst>
              <a:gd name="T0" fmla="*/ 2147483646 w 683"/>
              <a:gd name="T1" fmla="*/ 2147483646 h 13"/>
              <a:gd name="T2" fmla="*/ 2147483646 w 683"/>
              <a:gd name="T3" fmla="*/ 2147483646 h 13"/>
              <a:gd name="T4" fmla="*/ 2147483646 w 683"/>
              <a:gd name="T5" fmla="*/ 2147483646 h 13"/>
              <a:gd name="T6" fmla="*/ 2147483646 w 683"/>
              <a:gd name="T7" fmla="*/ 2147483646 h 13"/>
              <a:gd name="T8" fmla="*/ 2147483646 w 683"/>
              <a:gd name="T9" fmla="*/ 2147483646 h 13"/>
              <a:gd name="T10" fmla="*/ 2147483646 w 683"/>
              <a:gd name="T11" fmla="*/ 2147483646 h 13"/>
              <a:gd name="T12" fmla="*/ 2147483646 w 683"/>
              <a:gd name="T13" fmla="*/ 2147483646 h 13"/>
              <a:gd name="T14" fmla="*/ 2147483646 w 683"/>
              <a:gd name="T15" fmla="*/ 2147483646 h 13"/>
              <a:gd name="T16" fmla="*/ 2147483646 w 683"/>
              <a:gd name="T17" fmla="*/ 2147483646 h 13"/>
              <a:gd name="T18" fmla="*/ 2147483646 w 683"/>
              <a:gd name="T19" fmla="*/ 0 h 13"/>
              <a:gd name="T20" fmla="*/ 2147483646 w 683"/>
              <a:gd name="T21" fmla="*/ 0 h 13"/>
              <a:gd name="T22" fmla="*/ 2147483646 w 683"/>
              <a:gd name="T23" fmla="*/ 2147483646 h 13"/>
              <a:gd name="T24" fmla="*/ 2147483646 w 683"/>
              <a:gd name="T25" fmla="*/ 2147483646 h 13"/>
              <a:gd name="T26" fmla="*/ 2147483646 w 683"/>
              <a:gd name="T27" fmla="*/ 2147483646 h 13"/>
              <a:gd name="T28" fmla="*/ 2147483646 w 683"/>
              <a:gd name="T29" fmla="*/ 2147483646 h 13"/>
              <a:gd name="T30" fmla="*/ 2147483646 w 683"/>
              <a:gd name="T31" fmla="*/ 2147483646 h 13"/>
              <a:gd name="T32" fmla="*/ 2147483646 w 683"/>
              <a:gd name="T33" fmla="*/ 2147483646 h 13"/>
              <a:gd name="T34" fmla="*/ 2147483646 w 683"/>
              <a:gd name="T35" fmla="*/ 2147483646 h 13"/>
              <a:gd name="T36" fmla="*/ 2147483646 w 683"/>
              <a:gd name="T37" fmla="*/ 2147483646 h 13"/>
              <a:gd name="T38" fmla="*/ 2147483646 w 683"/>
              <a:gd name="T39" fmla="*/ 2147483646 h 13"/>
              <a:gd name="T40" fmla="*/ 0 w 683"/>
              <a:gd name="T41" fmla="*/ 2147483646 h 13"/>
              <a:gd name="T42" fmla="*/ 0 w 683"/>
              <a:gd name="T43" fmla="*/ 2147483646 h 13"/>
              <a:gd name="T44" fmla="*/ 2147483646 w 683"/>
              <a:gd name="T45" fmla="*/ 2147483646 h 13"/>
              <a:gd name="T46" fmla="*/ 2147483646 w 683"/>
              <a:gd name="T47" fmla="*/ 2147483646 h 13"/>
              <a:gd name="T48" fmla="*/ 2147483646 w 683"/>
              <a:gd name="T49" fmla="*/ 2147483646 h 13"/>
              <a:gd name="T50" fmla="*/ 2147483646 w 683"/>
              <a:gd name="T51" fmla="*/ 2147483646 h 13"/>
              <a:gd name="T52" fmla="*/ 2147483646 w 683"/>
              <a:gd name="T53" fmla="*/ 2147483646 h 13"/>
              <a:gd name="T54" fmla="*/ 2147483646 w 683"/>
              <a:gd name="T55" fmla="*/ 2147483646 h 13"/>
              <a:gd name="T56" fmla="*/ 2147483646 w 683"/>
              <a:gd name="T57" fmla="*/ 0 h 13"/>
              <a:gd name="T58" fmla="*/ 2147483646 w 683"/>
              <a:gd name="T59" fmla="*/ 0 h 13"/>
              <a:gd name="T60" fmla="*/ 2147483646 w 683"/>
              <a:gd name="T61" fmla="*/ 2147483646 h 13"/>
              <a:gd name="T62" fmla="*/ 2147483646 w 683"/>
              <a:gd name="T63" fmla="*/ 2147483646 h 13"/>
              <a:gd name="T64" fmla="*/ 2147483646 w 683"/>
              <a:gd name="T65" fmla="*/ 2147483646 h 13"/>
              <a:gd name="T66" fmla="*/ 2147483646 w 683"/>
              <a:gd name="T67" fmla="*/ 2147483646 h 13"/>
              <a:gd name="T68" fmla="*/ 2147483646 w 683"/>
              <a:gd name="T69" fmla="*/ 2147483646 h 13"/>
              <a:gd name="T70" fmla="*/ 2147483646 w 683"/>
              <a:gd name="T71" fmla="*/ 2147483646 h 13"/>
              <a:gd name="T72" fmla="*/ 2147483646 w 683"/>
              <a:gd name="T73" fmla="*/ 2147483646 h 13"/>
              <a:gd name="T74" fmla="*/ 2147483646 w 68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3"/>
              <a:gd name="T115" fmla="*/ 0 h 13"/>
              <a:gd name="T116" fmla="*/ 683 w 68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3" h="13">
                <a:moveTo>
                  <a:pt x="683" y="13"/>
                </a:moveTo>
                <a:lnTo>
                  <a:pt x="565" y="13"/>
                </a:lnTo>
                <a:lnTo>
                  <a:pt x="565" y="12"/>
                </a:lnTo>
                <a:lnTo>
                  <a:pt x="565" y="10"/>
                </a:lnTo>
                <a:lnTo>
                  <a:pt x="565" y="8"/>
                </a:lnTo>
                <a:lnTo>
                  <a:pt x="565" y="6"/>
                </a:lnTo>
                <a:lnTo>
                  <a:pt x="565" y="4"/>
                </a:lnTo>
                <a:lnTo>
                  <a:pt x="563" y="2"/>
                </a:lnTo>
                <a:lnTo>
                  <a:pt x="563" y="0"/>
                </a:lnTo>
                <a:lnTo>
                  <a:pt x="681" y="0"/>
                </a:lnTo>
                <a:lnTo>
                  <a:pt x="683" y="2"/>
                </a:lnTo>
                <a:lnTo>
                  <a:pt x="683" y="4"/>
                </a:lnTo>
                <a:lnTo>
                  <a:pt x="683" y="6"/>
                </a:lnTo>
                <a:lnTo>
                  <a:pt x="683" y="8"/>
                </a:lnTo>
                <a:lnTo>
                  <a:pt x="683" y="10"/>
                </a:lnTo>
                <a:lnTo>
                  <a:pt x="683" y="12"/>
                </a:lnTo>
                <a:lnTo>
                  <a:pt x="683" y="13"/>
                </a:lnTo>
                <a:close/>
                <a:moveTo>
                  <a:pt x="139" y="13"/>
                </a:moveTo>
                <a:lnTo>
                  <a:pt x="0" y="13"/>
                </a:lnTo>
                <a:lnTo>
                  <a:pt x="0" y="12"/>
                </a:lnTo>
                <a:lnTo>
                  <a:pt x="2" y="10"/>
                </a:lnTo>
                <a:lnTo>
                  <a:pt x="4" y="8"/>
                </a:lnTo>
                <a:lnTo>
                  <a:pt x="4" y="6"/>
                </a:lnTo>
                <a:lnTo>
                  <a:pt x="6" y="4"/>
                </a:lnTo>
                <a:lnTo>
                  <a:pt x="6" y="2"/>
                </a:lnTo>
                <a:lnTo>
                  <a:pt x="8" y="0"/>
                </a:lnTo>
                <a:lnTo>
                  <a:pt x="153" y="0"/>
                </a:lnTo>
                <a:lnTo>
                  <a:pt x="151" y="2"/>
                </a:lnTo>
                <a:lnTo>
                  <a:pt x="149" y="4"/>
                </a:lnTo>
                <a:lnTo>
                  <a:pt x="147" y="6"/>
                </a:lnTo>
                <a:lnTo>
                  <a:pt x="145" y="8"/>
                </a:lnTo>
                <a:lnTo>
                  <a:pt x="145" y="10"/>
                </a:lnTo>
                <a:lnTo>
                  <a:pt x="143" y="12"/>
                </a:lnTo>
                <a:lnTo>
                  <a:pt x="141" y="12"/>
                </a:lnTo>
                <a:lnTo>
                  <a:pt x="139" y="13"/>
                </a:lnTo>
                <a:close/>
              </a:path>
            </a:pathLst>
          </a:custGeom>
          <a:solidFill>
            <a:srgbClr val="40080D"/>
          </a:solidFill>
          <a:ln w="9525">
            <a:noFill/>
            <a:round/>
            <a:headEnd/>
            <a:tailEnd/>
          </a:ln>
        </p:spPr>
        <p:txBody>
          <a:bodyPr wrap="none"/>
          <a:lstStyle/>
          <a:p>
            <a:endParaRPr lang="el-GR"/>
          </a:p>
        </p:txBody>
      </p:sp>
      <p:sp>
        <p:nvSpPr>
          <p:cNvPr id="17485" name="Freeform 77"/>
          <p:cNvSpPr>
            <a:spLocks noEditPoints="1"/>
          </p:cNvSpPr>
          <p:nvPr/>
        </p:nvSpPr>
        <p:spPr bwMode="auto">
          <a:xfrm rot="63308">
            <a:off x="4741863" y="4530725"/>
            <a:ext cx="957262" cy="25400"/>
          </a:xfrm>
          <a:custGeom>
            <a:avLst/>
            <a:gdLst>
              <a:gd name="T0" fmla="*/ 2147483646 w 679"/>
              <a:gd name="T1" fmla="*/ 2147483646 h 16"/>
              <a:gd name="T2" fmla="*/ 2147483646 w 679"/>
              <a:gd name="T3" fmla="*/ 2147483646 h 16"/>
              <a:gd name="T4" fmla="*/ 2147483646 w 679"/>
              <a:gd name="T5" fmla="*/ 2147483646 h 16"/>
              <a:gd name="T6" fmla="*/ 2147483646 w 679"/>
              <a:gd name="T7" fmla="*/ 2147483646 h 16"/>
              <a:gd name="T8" fmla="*/ 2147483646 w 679"/>
              <a:gd name="T9" fmla="*/ 2147483646 h 16"/>
              <a:gd name="T10" fmla="*/ 2147483646 w 679"/>
              <a:gd name="T11" fmla="*/ 2147483646 h 16"/>
              <a:gd name="T12" fmla="*/ 2147483646 w 679"/>
              <a:gd name="T13" fmla="*/ 2147483646 h 16"/>
              <a:gd name="T14" fmla="*/ 2147483646 w 679"/>
              <a:gd name="T15" fmla="*/ 2147483646 h 16"/>
              <a:gd name="T16" fmla="*/ 2147483646 w 679"/>
              <a:gd name="T17" fmla="*/ 2147483646 h 16"/>
              <a:gd name="T18" fmla="*/ 2147483646 w 679"/>
              <a:gd name="T19" fmla="*/ 0 h 16"/>
              <a:gd name="T20" fmla="*/ 2147483646 w 679"/>
              <a:gd name="T21" fmla="*/ 0 h 16"/>
              <a:gd name="T22" fmla="*/ 2147483646 w 679"/>
              <a:gd name="T23" fmla="*/ 2147483646 h 16"/>
              <a:gd name="T24" fmla="*/ 2147483646 w 679"/>
              <a:gd name="T25" fmla="*/ 2147483646 h 16"/>
              <a:gd name="T26" fmla="*/ 2147483646 w 679"/>
              <a:gd name="T27" fmla="*/ 2147483646 h 16"/>
              <a:gd name="T28" fmla="*/ 2147483646 w 679"/>
              <a:gd name="T29" fmla="*/ 2147483646 h 16"/>
              <a:gd name="T30" fmla="*/ 2147483646 w 679"/>
              <a:gd name="T31" fmla="*/ 2147483646 h 16"/>
              <a:gd name="T32" fmla="*/ 2147483646 w 679"/>
              <a:gd name="T33" fmla="*/ 2147483646 h 16"/>
              <a:gd name="T34" fmla="*/ 2147483646 w 679"/>
              <a:gd name="T35" fmla="*/ 2147483646 h 16"/>
              <a:gd name="T36" fmla="*/ 2147483646 w 679"/>
              <a:gd name="T37" fmla="*/ 2147483646 h 16"/>
              <a:gd name="T38" fmla="*/ 2147483646 w 679"/>
              <a:gd name="T39" fmla="*/ 2147483646 h 16"/>
              <a:gd name="T40" fmla="*/ 0 w 679"/>
              <a:gd name="T41" fmla="*/ 2147483646 h 16"/>
              <a:gd name="T42" fmla="*/ 0 w 679"/>
              <a:gd name="T43" fmla="*/ 2147483646 h 16"/>
              <a:gd name="T44" fmla="*/ 2147483646 w 679"/>
              <a:gd name="T45" fmla="*/ 2147483646 h 16"/>
              <a:gd name="T46" fmla="*/ 2147483646 w 679"/>
              <a:gd name="T47" fmla="*/ 2147483646 h 16"/>
              <a:gd name="T48" fmla="*/ 2147483646 w 679"/>
              <a:gd name="T49" fmla="*/ 2147483646 h 16"/>
              <a:gd name="T50" fmla="*/ 2147483646 w 679"/>
              <a:gd name="T51" fmla="*/ 2147483646 h 16"/>
              <a:gd name="T52" fmla="*/ 2147483646 w 679"/>
              <a:gd name="T53" fmla="*/ 2147483646 h 16"/>
              <a:gd name="T54" fmla="*/ 2147483646 w 679"/>
              <a:gd name="T55" fmla="*/ 2147483646 h 16"/>
              <a:gd name="T56" fmla="*/ 2147483646 w 679"/>
              <a:gd name="T57" fmla="*/ 0 h 16"/>
              <a:gd name="T58" fmla="*/ 2147483646 w 679"/>
              <a:gd name="T59" fmla="*/ 0 h 16"/>
              <a:gd name="T60" fmla="*/ 2147483646 w 679"/>
              <a:gd name="T61" fmla="*/ 2147483646 h 16"/>
              <a:gd name="T62" fmla="*/ 2147483646 w 679"/>
              <a:gd name="T63" fmla="*/ 2147483646 h 16"/>
              <a:gd name="T64" fmla="*/ 2147483646 w 679"/>
              <a:gd name="T65" fmla="*/ 2147483646 h 16"/>
              <a:gd name="T66" fmla="*/ 2147483646 w 679"/>
              <a:gd name="T67" fmla="*/ 2147483646 h 16"/>
              <a:gd name="T68" fmla="*/ 2147483646 w 679"/>
              <a:gd name="T69" fmla="*/ 2147483646 h 16"/>
              <a:gd name="T70" fmla="*/ 2147483646 w 679"/>
              <a:gd name="T71" fmla="*/ 2147483646 h 16"/>
              <a:gd name="T72" fmla="*/ 2147483646 w 679"/>
              <a:gd name="T73" fmla="*/ 2147483646 h 16"/>
              <a:gd name="T74" fmla="*/ 2147483646 w 679"/>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9"/>
              <a:gd name="T115" fmla="*/ 0 h 16"/>
              <a:gd name="T116" fmla="*/ 679 w 679"/>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9" h="16">
                <a:moveTo>
                  <a:pt x="679" y="16"/>
                </a:moveTo>
                <a:lnTo>
                  <a:pt x="561" y="16"/>
                </a:lnTo>
                <a:lnTo>
                  <a:pt x="561" y="14"/>
                </a:lnTo>
                <a:lnTo>
                  <a:pt x="561" y="12"/>
                </a:lnTo>
                <a:lnTo>
                  <a:pt x="559" y="10"/>
                </a:lnTo>
                <a:lnTo>
                  <a:pt x="559" y="8"/>
                </a:lnTo>
                <a:lnTo>
                  <a:pt x="559" y="6"/>
                </a:lnTo>
                <a:lnTo>
                  <a:pt x="559" y="4"/>
                </a:lnTo>
                <a:lnTo>
                  <a:pt x="559" y="2"/>
                </a:lnTo>
                <a:lnTo>
                  <a:pt x="559" y="0"/>
                </a:lnTo>
                <a:lnTo>
                  <a:pt x="677" y="0"/>
                </a:lnTo>
                <a:lnTo>
                  <a:pt x="677" y="2"/>
                </a:lnTo>
                <a:lnTo>
                  <a:pt x="677" y="4"/>
                </a:lnTo>
                <a:lnTo>
                  <a:pt x="677" y="6"/>
                </a:lnTo>
                <a:lnTo>
                  <a:pt x="677" y="8"/>
                </a:lnTo>
                <a:lnTo>
                  <a:pt x="679" y="10"/>
                </a:lnTo>
                <a:lnTo>
                  <a:pt x="679" y="12"/>
                </a:lnTo>
                <a:lnTo>
                  <a:pt x="679" y="14"/>
                </a:lnTo>
                <a:lnTo>
                  <a:pt x="679" y="16"/>
                </a:lnTo>
                <a:close/>
                <a:moveTo>
                  <a:pt x="143" y="16"/>
                </a:moveTo>
                <a:lnTo>
                  <a:pt x="0" y="16"/>
                </a:lnTo>
                <a:lnTo>
                  <a:pt x="0" y="14"/>
                </a:lnTo>
                <a:lnTo>
                  <a:pt x="2" y="12"/>
                </a:lnTo>
                <a:lnTo>
                  <a:pt x="2" y="10"/>
                </a:lnTo>
                <a:lnTo>
                  <a:pt x="4" y="8"/>
                </a:lnTo>
                <a:lnTo>
                  <a:pt x="4" y="6"/>
                </a:lnTo>
                <a:lnTo>
                  <a:pt x="5" y="4"/>
                </a:lnTo>
                <a:lnTo>
                  <a:pt x="5" y="2"/>
                </a:lnTo>
                <a:lnTo>
                  <a:pt x="7" y="0"/>
                </a:lnTo>
                <a:lnTo>
                  <a:pt x="154" y="0"/>
                </a:lnTo>
                <a:lnTo>
                  <a:pt x="152" y="2"/>
                </a:lnTo>
                <a:lnTo>
                  <a:pt x="152" y="4"/>
                </a:lnTo>
                <a:lnTo>
                  <a:pt x="151" y="6"/>
                </a:lnTo>
                <a:lnTo>
                  <a:pt x="149" y="8"/>
                </a:lnTo>
                <a:lnTo>
                  <a:pt x="147" y="10"/>
                </a:lnTo>
                <a:lnTo>
                  <a:pt x="145" y="12"/>
                </a:lnTo>
                <a:lnTo>
                  <a:pt x="143" y="14"/>
                </a:lnTo>
                <a:lnTo>
                  <a:pt x="143" y="16"/>
                </a:lnTo>
                <a:close/>
              </a:path>
            </a:pathLst>
          </a:custGeom>
          <a:solidFill>
            <a:srgbClr val="40050D"/>
          </a:solidFill>
          <a:ln w="9525">
            <a:noFill/>
            <a:round/>
            <a:headEnd/>
            <a:tailEnd/>
          </a:ln>
        </p:spPr>
        <p:txBody>
          <a:bodyPr wrap="none"/>
          <a:lstStyle/>
          <a:p>
            <a:endParaRPr lang="el-GR"/>
          </a:p>
        </p:txBody>
      </p:sp>
      <p:sp>
        <p:nvSpPr>
          <p:cNvPr id="17486" name="Freeform 78"/>
          <p:cNvSpPr>
            <a:spLocks noEditPoints="1"/>
          </p:cNvSpPr>
          <p:nvPr/>
        </p:nvSpPr>
        <p:spPr bwMode="auto">
          <a:xfrm rot="63308">
            <a:off x="4746625" y="4522788"/>
            <a:ext cx="950913" cy="20637"/>
          </a:xfrm>
          <a:custGeom>
            <a:avLst/>
            <a:gdLst>
              <a:gd name="T0" fmla="*/ 2147483646 w 673"/>
              <a:gd name="T1" fmla="*/ 2147483646 h 13"/>
              <a:gd name="T2" fmla="*/ 2147483646 w 673"/>
              <a:gd name="T3" fmla="*/ 2147483646 h 13"/>
              <a:gd name="T4" fmla="*/ 2147483646 w 673"/>
              <a:gd name="T5" fmla="*/ 2147483646 h 13"/>
              <a:gd name="T6" fmla="*/ 2147483646 w 673"/>
              <a:gd name="T7" fmla="*/ 2147483646 h 13"/>
              <a:gd name="T8" fmla="*/ 2147483646 w 673"/>
              <a:gd name="T9" fmla="*/ 2147483646 h 13"/>
              <a:gd name="T10" fmla="*/ 2147483646 w 673"/>
              <a:gd name="T11" fmla="*/ 2147483646 h 13"/>
              <a:gd name="T12" fmla="*/ 2147483646 w 673"/>
              <a:gd name="T13" fmla="*/ 2147483646 h 13"/>
              <a:gd name="T14" fmla="*/ 2147483646 w 673"/>
              <a:gd name="T15" fmla="*/ 2147483646 h 13"/>
              <a:gd name="T16" fmla="*/ 2147483646 w 673"/>
              <a:gd name="T17" fmla="*/ 2147483646 h 13"/>
              <a:gd name="T18" fmla="*/ 2147483646 w 673"/>
              <a:gd name="T19" fmla="*/ 0 h 13"/>
              <a:gd name="T20" fmla="*/ 2147483646 w 673"/>
              <a:gd name="T21" fmla="*/ 0 h 13"/>
              <a:gd name="T22" fmla="*/ 2147483646 w 673"/>
              <a:gd name="T23" fmla="*/ 2147483646 h 13"/>
              <a:gd name="T24" fmla="*/ 2147483646 w 673"/>
              <a:gd name="T25" fmla="*/ 2147483646 h 13"/>
              <a:gd name="T26" fmla="*/ 2147483646 w 673"/>
              <a:gd name="T27" fmla="*/ 2147483646 h 13"/>
              <a:gd name="T28" fmla="*/ 2147483646 w 673"/>
              <a:gd name="T29" fmla="*/ 2147483646 h 13"/>
              <a:gd name="T30" fmla="*/ 2147483646 w 673"/>
              <a:gd name="T31" fmla="*/ 2147483646 h 13"/>
              <a:gd name="T32" fmla="*/ 2147483646 w 673"/>
              <a:gd name="T33" fmla="*/ 2147483646 h 13"/>
              <a:gd name="T34" fmla="*/ 2147483646 w 673"/>
              <a:gd name="T35" fmla="*/ 2147483646 h 13"/>
              <a:gd name="T36" fmla="*/ 2147483646 w 673"/>
              <a:gd name="T37" fmla="*/ 2147483646 h 13"/>
              <a:gd name="T38" fmla="*/ 2147483646 w 673"/>
              <a:gd name="T39" fmla="*/ 2147483646 h 13"/>
              <a:gd name="T40" fmla="*/ 0 w 673"/>
              <a:gd name="T41" fmla="*/ 2147483646 h 13"/>
              <a:gd name="T42" fmla="*/ 0 w 673"/>
              <a:gd name="T43" fmla="*/ 2147483646 h 13"/>
              <a:gd name="T44" fmla="*/ 2147483646 w 673"/>
              <a:gd name="T45" fmla="*/ 2147483646 h 13"/>
              <a:gd name="T46" fmla="*/ 2147483646 w 673"/>
              <a:gd name="T47" fmla="*/ 2147483646 h 13"/>
              <a:gd name="T48" fmla="*/ 2147483646 w 673"/>
              <a:gd name="T49" fmla="*/ 2147483646 h 13"/>
              <a:gd name="T50" fmla="*/ 2147483646 w 673"/>
              <a:gd name="T51" fmla="*/ 2147483646 h 13"/>
              <a:gd name="T52" fmla="*/ 2147483646 w 673"/>
              <a:gd name="T53" fmla="*/ 2147483646 h 13"/>
              <a:gd name="T54" fmla="*/ 2147483646 w 673"/>
              <a:gd name="T55" fmla="*/ 2147483646 h 13"/>
              <a:gd name="T56" fmla="*/ 2147483646 w 673"/>
              <a:gd name="T57" fmla="*/ 0 h 13"/>
              <a:gd name="T58" fmla="*/ 2147483646 w 673"/>
              <a:gd name="T59" fmla="*/ 0 h 13"/>
              <a:gd name="T60" fmla="*/ 2147483646 w 673"/>
              <a:gd name="T61" fmla="*/ 2147483646 h 13"/>
              <a:gd name="T62" fmla="*/ 2147483646 w 673"/>
              <a:gd name="T63" fmla="*/ 2147483646 h 13"/>
              <a:gd name="T64" fmla="*/ 2147483646 w 673"/>
              <a:gd name="T65" fmla="*/ 2147483646 h 13"/>
              <a:gd name="T66" fmla="*/ 2147483646 w 673"/>
              <a:gd name="T67" fmla="*/ 2147483646 h 13"/>
              <a:gd name="T68" fmla="*/ 2147483646 w 673"/>
              <a:gd name="T69" fmla="*/ 2147483646 h 13"/>
              <a:gd name="T70" fmla="*/ 2147483646 w 673"/>
              <a:gd name="T71" fmla="*/ 2147483646 h 13"/>
              <a:gd name="T72" fmla="*/ 2147483646 w 673"/>
              <a:gd name="T73" fmla="*/ 2147483646 h 13"/>
              <a:gd name="T74" fmla="*/ 2147483646 w 67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3"/>
              <a:gd name="T115" fmla="*/ 0 h 13"/>
              <a:gd name="T116" fmla="*/ 673 w 67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3" h="13">
                <a:moveTo>
                  <a:pt x="673" y="13"/>
                </a:moveTo>
                <a:lnTo>
                  <a:pt x="555" y="13"/>
                </a:lnTo>
                <a:lnTo>
                  <a:pt x="555" y="11"/>
                </a:lnTo>
                <a:lnTo>
                  <a:pt x="555" y="9"/>
                </a:lnTo>
                <a:lnTo>
                  <a:pt x="555" y="7"/>
                </a:lnTo>
                <a:lnTo>
                  <a:pt x="555" y="5"/>
                </a:lnTo>
                <a:lnTo>
                  <a:pt x="555" y="4"/>
                </a:lnTo>
                <a:lnTo>
                  <a:pt x="555" y="2"/>
                </a:lnTo>
                <a:lnTo>
                  <a:pt x="555" y="0"/>
                </a:lnTo>
                <a:lnTo>
                  <a:pt x="673" y="0"/>
                </a:lnTo>
                <a:lnTo>
                  <a:pt x="673" y="2"/>
                </a:lnTo>
                <a:lnTo>
                  <a:pt x="673" y="4"/>
                </a:lnTo>
                <a:lnTo>
                  <a:pt x="673" y="5"/>
                </a:lnTo>
                <a:lnTo>
                  <a:pt x="673" y="7"/>
                </a:lnTo>
                <a:lnTo>
                  <a:pt x="673" y="9"/>
                </a:lnTo>
                <a:lnTo>
                  <a:pt x="673" y="11"/>
                </a:lnTo>
                <a:lnTo>
                  <a:pt x="673" y="13"/>
                </a:lnTo>
                <a:close/>
                <a:moveTo>
                  <a:pt x="145" y="13"/>
                </a:moveTo>
                <a:lnTo>
                  <a:pt x="0" y="13"/>
                </a:lnTo>
                <a:lnTo>
                  <a:pt x="0" y="11"/>
                </a:lnTo>
                <a:lnTo>
                  <a:pt x="1" y="9"/>
                </a:lnTo>
                <a:lnTo>
                  <a:pt x="1" y="7"/>
                </a:lnTo>
                <a:lnTo>
                  <a:pt x="3" y="5"/>
                </a:lnTo>
                <a:lnTo>
                  <a:pt x="3" y="4"/>
                </a:lnTo>
                <a:lnTo>
                  <a:pt x="5" y="4"/>
                </a:lnTo>
                <a:lnTo>
                  <a:pt x="5" y="2"/>
                </a:lnTo>
                <a:lnTo>
                  <a:pt x="7" y="0"/>
                </a:lnTo>
                <a:lnTo>
                  <a:pt x="158" y="0"/>
                </a:lnTo>
                <a:lnTo>
                  <a:pt x="156" y="2"/>
                </a:lnTo>
                <a:lnTo>
                  <a:pt x="154" y="4"/>
                </a:lnTo>
                <a:lnTo>
                  <a:pt x="152" y="5"/>
                </a:lnTo>
                <a:lnTo>
                  <a:pt x="150" y="5"/>
                </a:lnTo>
                <a:lnTo>
                  <a:pt x="148" y="7"/>
                </a:lnTo>
                <a:lnTo>
                  <a:pt x="148" y="9"/>
                </a:lnTo>
                <a:lnTo>
                  <a:pt x="147" y="11"/>
                </a:lnTo>
                <a:lnTo>
                  <a:pt x="145" y="13"/>
                </a:lnTo>
                <a:close/>
              </a:path>
            </a:pathLst>
          </a:custGeom>
          <a:solidFill>
            <a:srgbClr val="40050A"/>
          </a:solidFill>
          <a:ln w="9525">
            <a:noFill/>
            <a:round/>
            <a:headEnd/>
            <a:tailEnd/>
          </a:ln>
        </p:spPr>
        <p:txBody>
          <a:bodyPr wrap="none"/>
          <a:lstStyle/>
          <a:p>
            <a:endParaRPr lang="el-GR"/>
          </a:p>
        </p:txBody>
      </p:sp>
      <p:sp>
        <p:nvSpPr>
          <p:cNvPr id="17487" name="Freeform 79"/>
          <p:cNvSpPr>
            <a:spLocks noEditPoints="1"/>
          </p:cNvSpPr>
          <p:nvPr/>
        </p:nvSpPr>
        <p:spPr bwMode="auto">
          <a:xfrm rot="63308">
            <a:off x="4751388" y="4510088"/>
            <a:ext cx="946150" cy="20637"/>
          </a:xfrm>
          <a:custGeom>
            <a:avLst/>
            <a:gdLst>
              <a:gd name="T0" fmla="*/ 2147483646 w 670"/>
              <a:gd name="T1" fmla="*/ 2147483646 h 13"/>
              <a:gd name="T2" fmla="*/ 2147483646 w 670"/>
              <a:gd name="T3" fmla="*/ 2147483646 h 13"/>
              <a:gd name="T4" fmla="*/ 2147483646 w 670"/>
              <a:gd name="T5" fmla="*/ 2147483646 h 13"/>
              <a:gd name="T6" fmla="*/ 2147483646 w 670"/>
              <a:gd name="T7" fmla="*/ 2147483646 h 13"/>
              <a:gd name="T8" fmla="*/ 2147483646 w 670"/>
              <a:gd name="T9" fmla="*/ 2147483646 h 13"/>
              <a:gd name="T10" fmla="*/ 2147483646 w 670"/>
              <a:gd name="T11" fmla="*/ 2147483646 h 13"/>
              <a:gd name="T12" fmla="*/ 2147483646 w 670"/>
              <a:gd name="T13" fmla="*/ 2147483646 h 13"/>
              <a:gd name="T14" fmla="*/ 2147483646 w 670"/>
              <a:gd name="T15" fmla="*/ 2147483646 h 13"/>
              <a:gd name="T16" fmla="*/ 2147483646 w 670"/>
              <a:gd name="T17" fmla="*/ 2147483646 h 13"/>
              <a:gd name="T18" fmla="*/ 2147483646 w 670"/>
              <a:gd name="T19" fmla="*/ 0 h 13"/>
              <a:gd name="T20" fmla="*/ 2147483646 w 670"/>
              <a:gd name="T21" fmla="*/ 0 h 13"/>
              <a:gd name="T22" fmla="*/ 2147483646 w 670"/>
              <a:gd name="T23" fmla="*/ 2147483646 h 13"/>
              <a:gd name="T24" fmla="*/ 2147483646 w 670"/>
              <a:gd name="T25" fmla="*/ 2147483646 h 13"/>
              <a:gd name="T26" fmla="*/ 2147483646 w 670"/>
              <a:gd name="T27" fmla="*/ 2147483646 h 13"/>
              <a:gd name="T28" fmla="*/ 2147483646 w 670"/>
              <a:gd name="T29" fmla="*/ 2147483646 h 13"/>
              <a:gd name="T30" fmla="*/ 2147483646 w 670"/>
              <a:gd name="T31" fmla="*/ 2147483646 h 13"/>
              <a:gd name="T32" fmla="*/ 2147483646 w 670"/>
              <a:gd name="T33" fmla="*/ 2147483646 h 13"/>
              <a:gd name="T34" fmla="*/ 2147483646 w 670"/>
              <a:gd name="T35" fmla="*/ 2147483646 h 13"/>
              <a:gd name="T36" fmla="*/ 2147483646 w 670"/>
              <a:gd name="T37" fmla="*/ 2147483646 h 13"/>
              <a:gd name="T38" fmla="*/ 2147483646 w 670"/>
              <a:gd name="T39" fmla="*/ 2147483646 h 13"/>
              <a:gd name="T40" fmla="*/ 0 w 670"/>
              <a:gd name="T41" fmla="*/ 2147483646 h 13"/>
              <a:gd name="T42" fmla="*/ 0 w 670"/>
              <a:gd name="T43" fmla="*/ 2147483646 h 13"/>
              <a:gd name="T44" fmla="*/ 2147483646 w 670"/>
              <a:gd name="T45" fmla="*/ 2147483646 h 13"/>
              <a:gd name="T46" fmla="*/ 2147483646 w 670"/>
              <a:gd name="T47" fmla="*/ 2147483646 h 13"/>
              <a:gd name="T48" fmla="*/ 2147483646 w 670"/>
              <a:gd name="T49" fmla="*/ 2147483646 h 13"/>
              <a:gd name="T50" fmla="*/ 2147483646 w 670"/>
              <a:gd name="T51" fmla="*/ 2147483646 h 13"/>
              <a:gd name="T52" fmla="*/ 2147483646 w 670"/>
              <a:gd name="T53" fmla="*/ 2147483646 h 13"/>
              <a:gd name="T54" fmla="*/ 2147483646 w 670"/>
              <a:gd name="T55" fmla="*/ 2147483646 h 13"/>
              <a:gd name="T56" fmla="*/ 2147483646 w 670"/>
              <a:gd name="T57" fmla="*/ 0 h 13"/>
              <a:gd name="T58" fmla="*/ 2147483646 w 670"/>
              <a:gd name="T59" fmla="*/ 0 h 13"/>
              <a:gd name="T60" fmla="*/ 2147483646 w 670"/>
              <a:gd name="T61" fmla="*/ 2147483646 h 13"/>
              <a:gd name="T62" fmla="*/ 2147483646 w 670"/>
              <a:gd name="T63" fmla="*/ 2147483646 h 13"/>
              <a:gd name="T64" fmla="*/ 2147483646 w 670"/>
              <a:gd name="T65" fmla="*/ 2147483646 h 13"/>
              <a:gd name="T66" fmla="*/ 2147483646 w 670"/>
              <a:gd name="T67" fmla="*/ 2147483646 h 13"/>
              <a:gd name="T68" fmla="*/ 2147483646 w 670"/>
              <a:gd name="T69" fmla="*/ 2147483646 h 13"/>
              <a:gd name="T70" fmla="*/ 2147483646 w 670"/>
              <a:gd name="T71" fmla="*/ 2147483646 h 13"/>
              <a:gd name="T72" fmla="*/ 2147483646 w 670"/>
              <a:gd name="T73" fmla="*/ 2147483646 h 13"/>
              <a:gd name="T74" fmla="*/ 2147483646 w 67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0"/>
              <a:gd name="T115" fmla="*/ 0 h 13"/>
              <a:gd name="T116" fmla="*/ 670 w 67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0" h="13">
                <a:moveTo>
                  <a:pt x="670" y="13"/>
                </a:moveTo>
                <a:lnTo>
                  <a:pt x="552" y="13"/>
                </a:lnTo>
                <a:lnTo>
                  <a:pt x="552" y="12"/>
                </a:lnTo>
                <a:lnTo>
                  <a:pt x="552" y="10"/>
                </a:lnTo>
                <a:lnTo>
                  <a:pt x="552" y="8"/>
                </a:lnTo>
                <a:lnTo>
                  <a:pt x="552" y="6"/>
                </a:lnTo>
                <a:lnTo>
                  <a:pt x="552" y="4"/>
                </a:lnTo>
                <a:lnTo>
                  <a:pt x="552" y="2"/>
                </a:lnTo>
                <a:lnTo>
                  <a:pt x="552" y="0"/>
                </a:lnTo>
                <a:lnTo>
                  <a:pt x="670" y="0"/>
                </a:lnTo>
                <a:lnTo>
                  <a:pt x="670" y="2"/>
                </a:lnTo>
                <a:lnTo>
                  <a:pt x="670" y="4"/>
                </a:lnTo>
                <a:lnTo>
                  <a:pt x="670" y="6"/>
                </a:lnTo>
                <a:lnTo>
                  <a:pt x="670" y="8"/>
                </a:lnTo>
                <a:lnTo>
                  <a:pt x="670" y="10"/>
                </a:lnTo>
                <a:lnTo>
                  <a:pt x="670" y="12"/>
                </a:lnTo>
                <a:lnTo>
                  <a:pt x="670" y="13"/>
                </a:lnTo>
                <a:close/>
                <a:moveTo>
                  <a:pt x="147" y="13"/>
                </a:moveTo>
                <a:lnTo>
                  <a:pt x="0" y="13"/>
                </a:lnTo>
                <a:lnTo>
                  <a:pt x="0" y="12"/>
                </a:lnTo>
                <a:lnTo>
                  <a:pt x="2" y="12"/>
                </a:lnTo>
                <a:lnTo>
                  <a:pt x="2" y="10"/>
                </a:lnTo>
                <a:lnTo>
                  <a:pt x="4" y="8"/>
                </a:lnTo>
                <a:lnTo>
                  <a:pt x="4" y="6"/>
                </a:lnTo>
                <a:lnTo>
                  <a:pt x="6" y="4"/>
                </a:lnTo>
                <a:lnTo>
                  <a:pt x="6" y="2"/>
                </a:lnTo>
                <a:lnTo>
                  <a:pt x="8" y="0"/>
                </a:lnTo>
                <a:lnTo>
                  <a:pt x="161" y="0"/>
                </a:lnTo>
                <a:lnTo>
                  <a:pt x="159" y="2"/>
                </a:lnTo>
                <a:lnTo>
                  <a:pt x="159" y="4"/>
                </a:lnTo>
                <a:lnTo>
                  <a:pt x="157" y="6"/>
                </a:lnTo>
                <a:lnTo>
                  <a:pt x="155" y="8"/>
                </a:lnTo>
                <a:lnTo>
                  <a:pt x="153" y="10"/>
                </a:lnTo>
                <a:lnTo>
                  <a:pt x="151" y="12"/>
                </a:lnTo>
                <a:lnTo>
                  <a:pt x="149" y="12"/>
                </a:lnTo>
                <a:lnTo>
                  <a:pt x="147" y="13"/>
                </a:lnTo>
                <a:close/>
              </a:path>
            </a:pathLst>
          </a:custGeom>
          <a:solidFill>
            <a:srgbClr val="42070C"/>
          </a:solidFill>
          <a:ln w="9525">
            <a:noFill/>
            <a:round/>
            <a:headEnd/>
            <a:tailEnd/>
          </a:ln>
        </p:spPr>
        <p:txBody>
          <a:bodyPr wrap="none"/>
          <a:lstStyle/>
          <a:p>
            <a:endParaRPr lang="el-GR"/>
          </a:p>
        </p:txBody>
      </p:sp>
      <p:sp>
        <p:nvSpPr>
          <p:cNvPr id="17488" name="Freeform 80"/>
          <p:cNvSpPr>
            <a:spLocks noEditPoints="1"/>
          </p:cNvSpPr>
          <p:nvPr/>
        </p:nvSpPr>
        <p:spPr bwMode="auto">
          <a:xfrm rot="63308">
            <a:off x="4757738" y="4497388"/>
            <a:ext cx="939800" cy="25400"/>
          </a:xfrm>
          <a:custGeom>
            <a:avLst/>
            <a:gdLst>
              <a:gd name="T0" fmla="*/ 2147483646 w 666"/>
              <a:gd name="T1" fmla="*/ 2147483646 h 16"/>
              <a:gd name="T2" fmla="*/ 2147483646 w 666"/>
              <a:gd name="T3" fmla="*/ 2147483646 h 16"/>
              <a:gd name="T4" fmla="*/ 2147483646 w 666"/>
              <a:gd name="T5" fmla="*/ 2147483646 h 16"/>
              <a:gd name="T6" fmla="*/ 2147483646 w 666"/>
              <a:gd name="T7" fmla="*/ 2147483646 h 16"/>
              <a:gd name="T8" fmla="*/ 2147483646 w 666"/>
              <a:gd name="T9" fmla="*/ 2147483646 h 16"/>
              <a:gd name="T10" fmla="*/ 2147483646 w 666"/>
              <a:gd name="T11" fmla="*/ 2147483646 h 16"/>
              <a:gd name="T12" fmla="*/ 2147483646 w 666"/>
              <a:gd name="T13" fmla="*/ 2147483646 h 16"/>
              <a:gd name="T14" fmla="*/ 2147483646 w 666"/>
              <a:gd name="T15" fmla="*/ 2147483646 h 16"/>
              <a:gd name="T16" fmla="*/ 2147483646 w 666"/>
              <a:gd name="T17" fmla="*/ 2147483646 h 16"/>
              <a:gd name="T18" fmla="*/ 2147483646 w 666"/>
              <a:gd name="T19" fmla="*/ 0 h 16"/>
              <a:gd name="T20" fmla="*/ 2147483646 w 666"/>
              <a:gd name="T21" fmla="*/ 0 h 16"/>
              <a:gd name="T22" fmla="*/ 2147483646 w 666"/>
              <a:gd name="T23" fmla="*/ 2147483646 h 16"/>
              <a:gd name="T24" fmla="*/ 2147483646 w 666"/>
              <a:gd name="T25" fmla="*/ 2147483646 h 16"/>
              <a:gd name="T26" fmla="*/ 2147483646 w 666"/>
              <a:gd name="T27" fmla="*/ 2147483646 h 16"/>
              <a:gd name="T28" fmla="*/ 2147483646 w 666"/>
              <a:gd name="T29" fmla="*/ 2147483646 h 16"/>
              <a:gd name="T30" fmla="*/ 2147483646 w 666"/>
              <a:gd name="T31" fmla="*/ 2147483646 h 16"/>
              <a:gd name="T32" fmla="*/ 2147483646 w 666"/>
              <a:gd name="T33" fmla="*/ 2147483646 h 16"/>
              <a:gd name="T34" fmla="*/ 2147483646 w 666"/>
              <a:gd name="T35" fmla="*/ 2147483646 h 16"/>
              <a:gd name="T36" fmla="*/ 2147483646 w 666"/>
              <a:gd name="T37" fmla="*/ 2147483646 h 16"/>
              <a:gd name="T38" fmla="*/ 2147483646 w 666"/>
              <a:gd name="T39" fmla="*/ 2147483646 h 16"/>
              <a:gd name="T40" fmla="*/ 0 w 666"/>
              <a:gd name="T41" fmla="*/ 2147483646 h 16"/>
              <a:gd name="T42" fmla="*/ 0 w 666"/>
              <a:gd name="T43" fmla="*/ 2147483646 h 16"/>
              <a:gd name="T44" fmla="*/ 2147483646 w 666"/>
              <a:gd name="T45" fmla="*/ 2147483646 h 16"/>
              <a:gd name="T46" fmla="*/ 2147483646 w 666"/>
              <a:gd name="T47" fmla="*/ 2147483646 h 16"/>
              <a:gd name="T48" fmla="*/ 2147483646 w 666"/>
              <a:gd name="T49" fmla="*/ 2147483646 h 16"/>
              <a:gd name="T50" fmla="*/ 2147483646 w 666"/>
              <a:gd name="T51" fmla="*/ 2147483646 h 16"/>
              <a:gd name="T52" fmla="*/ 2147483646 w 666"/>
              <a:gd name="T53" fmla="*/ 2147483646 h 16"/>
              <a:gd name="T54" fmla="*/ 2147483646 w 666"/>
              <a:gd name="T55" fmla="*/ 2147483646 h 16"/>
              <a:gd name="T56" fmla="*/ 2147483646 w 666"/>
              <a:gd name="T57" fmla="*/ 0 h 16"/>
              <a:gd name="T58" fmla="*/ 2147483646 w 666"/>
              <a:gd name="T59" fmla="*/ 0 h 16"/>
              <a:gd name="T60" fmla="*/ 2147483646 w 666"/>
              <a:gd name="T61" fmla="*/ 2147483646 h 16"/>
              <a:gd name="T62" fmla="*/ 2147483646 w 666"/>
              <a:gd name="T63" fmla="*/ 2147483646 h 16"/>
              <a:gd name="T64" fmla="*/ 2147483646 w 666"/>
              <a:gd name="T65" fmla="*/ 2147483646 h 16"/>
              <a:gd name="T66" fmla="*/ 2147483646 w 666"/>
              <a:gd name="T67" fmla="*/ 2147483646 h 16"/>
              <a:gd name="T68" fmla="*/ 2147483646 w 666"/>
              <a:gd name="T69" fmla="*/ 2147483646 h 16"/>
              <a:gd name="T70" fmla="*/ 2147483646 w 666"/>
              <a:gd name="T71" fmla="*/ 2147483646 h 16"/>
              <a:gd name="T72" fmla="*/ 2147483646 w 666"/>
              <a:gd name="T73" fmla="*/ 2147483646 h 16"/>
              <a:gd name="T74" fmla="*/ 2147483646 w 666"/>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6"/>
              <a:gd name="T115" fmla="*/ 0 h 16"/>
              <a:gd name="T116" fmla="*/ 666 w 666"/>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6" h="16">
                <a:moveTo>
                  <a:pt x="666" y="16"/>
                </a:moveTo>
                <a:lnTo>
                  <a:pt x="548" y="16"/>
                </a:lnTo>
                <a:lnTo>
                  <a:pt x="548" y="14"/>
                </a:lnTo>
                <a:lnTo>
                  <a:pt x="548" y="12"/>
                </a:lnTo>
                <a:lnTo>
                  <a:pt x="548" y="10"/>
                </a:lnTo>
                <a:lnTo>
                  <a:pt x="548" y="8"/>
                </a:lnTo>
                <a:lnTo>
                  <a:pt x="548" y="6"/>
                </a:lnTo>
                <a:lnTo>
                  <a:pt x="548" y="4"/>
                </a:lnTo>
                <a:lnTo>
                  <a:pt x="548" y="2"/>
                </a:lnTo>
                <a:lnTo>
                  <a:pt x="548" y="0"/>
                </a:lnTo>
                <a:lnTo>
                  <a:pt x="666" y="0"/>
                </a:lnTo>
                <a:lnTo>
                  <a:pt x="666" y="2"/>
                </a:lnTo>
                <a:lnTo>
                  <a:pt x="666" y="4"/>
                </a:lnTo>
                <a:lnTo>
                  <a:pt x="666" y="6"/>
                </a:lnTo>
                <a:lnTo>
                  <a:pt x="666" y="8"/>
                </a:lnTo>
                <a:lnTo>
                  <a:pt x="666" y="10"/>
                </a:lnTo>
                <a:lnTo>
                  <a:pt x="666" y="12"/>
                </a:lnTo>
                <a:lnTo>
                  <a:pt x="666" y="14"/>
                </a:lnTo>
                <a:lnTo>
                  <a:pt x="666" y="16"/>
                </a:lnTo>
                <a:close/>
                <a:moveTo>
                  <a:pt x="151" y="16"/>
                </a:moveTo>
                <a:lnTo>
                  <a:pt x="0" y="16"/>
                </a:lnTo>
                <a:lnTo>
                  <a:pt x="0" y="14"/>
                </a:lnTo>
                <a:lnTo>
                  <a:pt x="2" y="12"/>
                </a:lnTo>
                <a:lnTo>
                  <a:pt x="2" y="10"/>
                </a:lnTo>
                <a:lnTo>
                  <a:pt x="4" y="8"/>
                </a:lnTo>
                <a:lnTo>
                  <a:pt x="4" y="6"/>
                </a:lnTo>
                <a:lnTo>
                  <a:pt x="6" y="4"/>
                </a:lnTo>
                <a:lnTo>
                  <a:pt x="6" y="2"/>
                </a:lnTo>
                <a:lnTo>
                  <a:pt x="8" y="0"/>
                </a:lnTo>
                <a:lnTo>
                  <a:pt x="164" y="0"/>
                </a:lnTo>
                <a:lnTo>
                  <a:pt x="162" y="2"/>
                </a:lnTo>
                <a:lnTo>
                  <a:pt x="161" y="4"/>
                </a:lnTo>
                <a:lnTo>
                  <a:pt x="159" y="6"/>
                </a:lnTo>
                <a:lnTo>
                  <a:pt x="157" y="8"/>
                </a:lnTo>
                <a:lnTo>
                  <a:pt x="155" y="10"/>
                </a:lnTo>
                <a:lnTo>
                  <a:pt x="155" y="12"/>
                </a:lnTo>
                <a:lnTo>
                  <a:pt x="153" y="14"/>
                </a:lnTo>
                <a:lnTo>
                  <a:pt x="151" y="16"/>
                </a:lnTo>
                <a:close/>
              </a:path>
            </a:pathLst>
          </a:custGeom>
          <a:solidFill>
            <a:srgbClr val="42050C"/>
          </a:solidFill>
          <a:ln w="9525">
            <a:noFill/>
            <a:round/>
            <a:headEnd/>
            <a:tailEnd/>
          </a:ln>
        </p:spPr>
        <p:txBody>
          <a:bodyPr wrap="none"/>
          <a:lstStyle/>
          <a:p>
            <a:endParaRPr lang="el-GR"/>
          </a:p>
        </p:txBody>
      </p:sp>
      <p:sp>
        <p:nvSpPr>
          <p:cNvPr id="17489" name="Freeform 81"/>
          <p:cNvSpPr>
            <a:spLocks noEditPoints="1"/>
          </p:cNvSpPr>
          <p:nvPr/>
        </p:nvSpPr>
        <p:spPr bwMode="auto">
          <a:xfrm rot="63308">
            <a:off x="4762500" y="4489450"/>
            <a:ext cx="935038" cy="20638"/>
          </a:xfrm>
          <a:custGeom>
            <a:avLst/>
            <a:gdLst>
              <a:gd name="T0" fmla="*/ 2147483646 w 662"/>
              <a:gd name="T1" fmla="*/ 2147483646 h 13"/>
              <a:gd name="T2" fmla="*/ 2147483646 w 662"/>
              <a:gd name="T3" fmla="*/ 2147483646 h 13"/>
              <a:gd name="T4" fmla="*/ 2147483646 w 662"/>
              <a:gd name="T5" fmla="*/ 2147483646 h 13"/>
              <a:gd name="T6" fmla="*/ 2147483646 w 662"/>
              <a:gd name="T7" fmla="*/ 2147483646 h 13"/>
              <a:gd name="T8" fmla="*/ 2147483646 w 662"/>
              <a:gd name="T9" fmla="*/ 2147483646 h 13"/>
              <a:gd name="T10" fmla="*/ 2147483646 w 662"/>
              <a:gd name="T11" fmla="*/ 2147483646 h 13"/>
              <a:gd name="T12" fmla="*/ 2147483646 w 662"/>
              <a:gd name="T13" fmla="*/ 2147483646 h 13"/>
              <a:gd name="T14" fmla="*/ 2147483646 w 662"/>
              <a:gd name="T15" fmla="*/ 2147483646 h 13"/>
              <a:gd name="T16" fmla="*/ 2147483646 w 662"/>
              <a:gd name="T17" fmla="*/ 2147483646 h 13"/>
              <a:gd name="T18" fmla="*/ 2147483646 w 662"/>
              <a:gd name="T19" fmla="*/ 0 h 13"/>
              <a:gd name="T20" fmla="*/ 2147483646 w 662"/>
              <a:gd name="T21" fmla="*/ 0 h 13"/>
              <a:gd name="T22" fmla="*/ 2147483646 w 662"/>
              <a:gd name="T23" fmla="*/ 2147483646 h 13"/>
              <a:gd name="T24" fmla="*/ 2147483646 w 662"/>
              <a:gd name="T25" fmla="*/ 2147483646 h 13"/>
              <a:gd name="T26" fmla="*/ 2147483646 w 662"/>
              <a:gd name="T27" fmla="*/ 2147483646 h 13"/>
              <a:gd name="T28" fmla="*/ 2147483646 w 662"/>
              <a:gd name="T29" fmla="*/ 2147483646 h 13"/>
              <a:gd name="T30" fmla="*/ 2147483646 w 662"/>
              <a:gd name="T31" fmla="*/ 2147483646 h 13"/>
              <a:gd name="T32" fmla="*/ 2147483646 w 662"/>
              <a:gd name="T33" fmla="*/ 2147483646 h 13"/>
              <a:gd name="T34" fmla="*/ 2147483646 w 662"/>
              <a:gd name="T35" fmla="*/ 2147483646 h 13"/>
              <a:gd name="T36" fmla="*/ 2147483646 w 662"/>
              <a:gd name="T37" fmla="*/ 2147483646 h 13"/>
              <a:gd name="T38" fmla="*/ 2147483646 w 662"/>
              <a:gd name="T39" fmla="*/ 2147483646 h 13"/>
              <a:gd name="T40" fmla="*/ 0 w 662"/>
              <a:gd name="T41" fmla="*/ 2147483646 h 13"/>
              <a:gd name="T42" fmla="*/ 0 w 662"/>
              <a:gd name="T43" fmla="*/ 2147483646 h 13"/>
              <a:gd name="T44" fmla="*/ 2147483646 w 662"/>
              <a:gd name="T45" fmla="*/ 2147483646 h 13"/>
              <a:gd name="T46" fmla="*/ 2147483646 w 662"/>
              <a:gd name="T47" fmla="*/ 2147483646 h 13"/>
              <a:gd name="T48" fmla="*/ 2147483646 w 662"/>
              <a:gd name="T49" fmla="*/ 2147483646 h 13"/>
              <a:gd name="T50" fmla="*/ 2147483646 w 662"/>
              <a:gd name="T51" fmla="*/ 2147483646 h 13"/>
              <a:gd name="T52" fmla="*/ 2147483646 w 662"/>
              <a:gd name="T53" fmla="*/ 2147483646 h 13"/>
              <a:gd name="T54" fmla="*/ 2147483646 w 662"/>
              <a:gd name="T55" fmla="*/ 2147483646 h 13"/>
              <a:gd name="T56" fmla="*/ 2147483646 w 662"/>
              <a:gd name="T57" fmla="*/ 0 h 13"/>
              <a:gd name="T58" fmla="*/ 2147483646 w 662"/>
              <a:gd name="T59" fmla="*/ 0 h 13"/>
              <a:gd name="T60" fmla="*/ 2147483646 w 662"/>
              <a:gd name="T61" fmla="*/ 2147483646 h 13"/>
              <a:gd name="T62" fmla="*/ 2147483646 w 662"/>
              <a:gd name="T63" fmla="*/ 2147483646 h 13"/>
              <a:gd name="T64" fmla="*/ 2147483646 w 662"/>
              <a:gd name="T65" fmla="*/ 2147483646 h 13"/>
              <a:gd name="T66" fmla="*/ 2147483646 w 662"/>
              <a:gd name="T67" fmla="*/ 2147483646 h 13"/>
              <a:gd name="T68" fmla="*/ 2147483646 w 662"/>
              <a:gd name="T69" fmla="*/ 2147483646 h 13"/>
              <a:gd name="T70" fmla="*/ 2147483646 w 662"/>
              <a:gd name="T71" fmla="*/ 2147483646 h 13"/>
              <a:gd name="T72" fmla="*/ 2147483646 w 662"/>
              <a:gd name="T73" fmla="*/ 2147483646 h 13"/>
              <a:gd name="T74" fmla="*/ 2147483646 w 66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2"/>
              <a:gd name="T115" fmla="*/ 0 h 13"/>
              <a:gd name="T116" fmla="*/ 662 w 66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2" h="13">
                <a:moveTo>
                  <a:pt x="662" y="13"/>
                </a:moveTo>
                <a:lnTo>
                  <a:pt x="544" y="13"/>
                </a:lnTo>
                <a:lnTo>
                  <a:pt x="544" y="11"/>
                </a:lnTo>
                <a:lnTo>
                  <a:pt x="544" y="9"/>
                </a:lnTo>
                <a:lnTo>
                  <a:pt x="544" y="7"/>
                </a:lnTo>
                <a:lnTo>
                  <a:pt x="544" y="5"/>
                </a:lnTo>
                <a:lnTo>
                  <a:pt x="544" y="4"/>
                </a:lnTo>
                <a:lnTo>
                  <a:pt x="544" y="2"/>
                </a:lnTo>
                <a:lnTo>
                  <a:pt x="544" y="0"/>
                </a:lnTo>
                <a:lnTo>
                  <a:pt x="662" y="0"/>
                </a:lnTo>
                <a:lnTo>
                  <a:pt x="662" y="2"/>
                </a:lnTo>
                <a:lnTo>
                  <a:pt x="662" y="4"/>
                </a:lnTo>
                <a:lnTo>
                  <a:pt x="662" y="5"/>
                </a:lnTo>
                <a:lnTo>
                  <a:pt x="662" y="7"/>
                </a:lnTo>
                <a:lnTo>
                  <a:pt x="662" y="9"/>
                </a:lnTo>
                <a:lnTo>
                  <a:pt x="662" y="11"/>
                </a:lnTo>
                <a:lnTo>
                  <a:pt x="662" y="13"/>
                </a:lnTo>
                <a:close/>
                <a:moveTo>
                  <a:pt x="153" y="13"/>
                </a:moveTo>
                <a:lnTo>
                  <a:pt x="0" y="13"/>
                </a:lnTo>
                <a:lnTo>
                  <a:pt x="0" y="11"/>
                </a:lnTo>
                <a:lnTo>
                  <a:pt x="2" y="9"/>
                </a:lnTo>
                <a:lnTo>
                  <a:pt x="2" y="7"/>
                </a:lnTo>
                <a:lnTo>
                  <a:pt x="4" y="5"/>
                </a:lnTo>
                <a:lnTo>
                  <a:pt x="6" y="5"/>
                </a:lnTo>
                <a:lnTo>
                  <a:pt x="6" y="4"/>
                </a:lnTo>
                <a:lnTo>
                  <a:pt x="8" y="2"/>
                </a:lnTo>
                <a:lnTo>
                  <a:pt x="8" y="0"/>
                </a:lnTo>
                <a:lnTo>
                  <a:pt x="166" y="0"/>
                </a:lnTo>
                <a:lnTo>
                  <a:pt x="164" y="2"/>
                </a:lnTo>
                <a:lnTo>
                  <a:pt x="164" y="4"/>
                </a:lnTo>
                <a:lnTo>
                  <a:pt x="162" y="5"/>
                </a:lnTo>
                <a:lnTo>
                  <a:pt x="160" y="7"/>
                </a:lnTo>
                <a:lnTo>
                  <a:pt x="158" y="7"/>
                </a:lnTo>
                <a:lnTo>
                  <a:pt x="157" y="9"/>
                </a:lnTo>
                <a:lnTo>
                  <a:pt x="155" y="11"/>
                </a:lnTo>
                <a:lnTo>
                  <a:pt x="153" y="13"/>
                </a:lnTo>
                <a:close/>
              </a:path>
            </a:pathLst>
          </a:custGeom>
          <a:solidFill>
            <a:srgbClr val="45080D"/>
          </a:solidFill>
          <a:ln w="9525">
            <a:noFill/>
            <a:round/>
            <a:headEnd/>
            <a:tailEnd/>
          </a:ln>
        </p:spPr>
        <p:txBody>
          <a:bodyPr wrap="none"/>
          <a:lstStyle/>
          <a:p>
            <a:endParaRPr lang="el-GR"/>
          </a:p>
        </p:txBody>
      </p:sp>
      <p:sp>
        <p:nvSpPr>
          <p:cNvPr id="17490" name="Freeform 82"/>
          <p:cNvSpPr>
            <a:spLocks noEditPoints="1"/>
          </p:cNvSpPr>
          <p:nvPr/>
        </p:nvSpPr>
        <p:spPr bwMode="auto">
          <a:xfrm rot="63308">
            <a:off x="4770438" y="4476750"/>
            <a:ext cx="928687" cy="20638"/>
          </a:xfrm>
          <a:custGeom>
            <a:avLst/>
            <a:gdLst>
              <a:gd name="T0" fmla="*/ 2147483646 w 658"/>
              <a:gd name="T1" fmla="*/ 2147483646 h 13"/>
              <a:gd name="T2" fmla="*/ 2147483646 w 658"/>
              <a:gd name="T3" fmla="*/ 2147483646 h 13"/>
              <a:gd name="T4" fmla="*/ 2147483646 w 658"/>
              <a:gd name="T5" fmla="*/ 2147483646 h 13"/>
              <a:gd name="T6" fmla="*/ 2147483646 w 658"/>
              <a:gd name="T7" fmla="*/ 2147483646 h 13"/>
              <a:gd name="T8" fmla="*/ 2147483646 w 658"/>
              <a:gd name="T9" fmla="*/ 2147483646 h 13"/>
              <a:gd name="T10" fmla="*/ 2147483646 w 658"/>
              <a:gd name="T11" fmla="*/ 2147483646 h 13"/>
              <a:gd name="T12" fmla="*/ 2147483646 w 658"/>
              <a:gd name="T13" fmla="*/ 2147483646 h 13"/>
              <a:gd name="T14" fmla="*/ 2147483646 w 658"/>
              <a:gd name="T15" fmla="*/ 2147483646 h 13"/>
              <a:gd name="T16" fmla="*/ 2147483646 w 658"/>
              <a:gd name="T17" fmla="*/ 2147483646 h 13"/>
              <a:gd name="T18" fmla="*/ 2147483646 w 658"/>
              <a:gd name="T19" fmla="*/ 0 h 13"/>
              <a:gd name="T20" fmla="*/ 2147483646 w 658"/>
              <a:gd name="T21" fmla="*/ 0 h 13"/>
              <a:gd name="T22" fmla="*/ 2147483646 w 658"/>
              <a:gd name="T23" fmla="*/ 2147483646 h 13"/>
              <a:gd name="T24" fmla="*/ 2147483646 w 658"/>
              <a:gd name="T25" fmla="*/ 2147483646 h 13"/>
              <a:gd name="T26" fmla="*/ 2147483646 w 658"/>
              <a:gd name="T27" fmla="*/ 2147483646 h 13"/>
              <a:gd name="T28" fmla="*/ 2147483646 w 658"/>
              <a:gd name="T29" fmla="*/ 2147483646 h 13"/>
              <a:gd name="T30" fmla="*/ 2147483646 w 658"/>
              <a:gd name="T31" fmla="*/ 2147483646 h 13"/>
              <a:gd name="T32" fmla="*/ 2147483646 w 658"/>
              <a:gd name="T33" fmla="*/ 2147483646 h 13"/>
              <a:gd name="T34" fmla="*/ 2147483646 w 658"/>
              <a:gd name="T35" fmla="*/ 2147483646 h 13"/>
              <a:gd name="T36" fmla="*/ 2147483646 w 658"/>
              <a:gd name="T37" fmla="*/ 2147483646 h 13"/>
              <a:gd name="T38" fmla="*/ 2147483646 w 658"/>
              <a:gd name="T39" fmla="*/ 2147483646 h 13"/>
              <a:gd name="T40" fmla="*/ 0 w 658"/>
              <a:gd name="T41" fmla="*/ 2147483646 h 13"/>
              <a:gd name="T42" fmla="*/ 2147483646 w 658"/>
              <a:gd name="T43" fmla="*/ 2147483646 h 13"/>
              <a:gd name="T44" fmla="*/ 2147483646 w 658"/>
              <a:gd name="T45" fmla="*/ 2147483646 h 13"/>
              <a:gd name="T46" fmla="*/ 2147483646 w 658"/>
              <a:gd name="T47" fmla="*/ 2147483646 h 13"/>
              <a:gd name="T48" fmla="*/ 2147483646 w 658"/>
              <a:gd name="T49" fmla="*/ 2147483646 h 13"/>
              <a:gd name="T50" fmla="*/ 2147483646 w 658"/>
              <a:gd name="T51" fmla="*/ 2147483646 h 13"/>
              <a:gd name="T52" fmla="*/ 2147483646 w 658"/>
              <a:gd name="T53" fmla="*/ 2147483646 h 13"/>
              <a:gd name="T54" fmla="*/ 2147483646 w 658"/>
              <a:gd name="T55" fmla="*/ 2147483646 h 13"/>
              <a:gd name="T56" fmla="*/ 2147483646 w 658"/>
              <a:gd name="T57" fmla="*/ 0 h 13"/>
              <a:gd name="T58" fmla="*/ 2147483646 w 658"/>
              <a:gd name="T59" fmla="*/ 0 h 13"/>
              <a:gd name="T60" fmla="*/ 2147483646 w 658"/>
              <a:gd name="T61" fmla="*/ 2147483646 h 13"/>
              <a:gd name="T62" fmla="*/ 2147483646 w 658"/>
              <a:gd name="T63" fmla="*/ 2147483646 h 13"/>
              <a:gd name="T64" fmla="*/ 2147483646 w 658"/>
              <a:gd name="T65" fmla="*/ 2147483646 h 13"/>
              <a:gd name="T66" fmla="*/ 2147483646 w 658"/>
              <a:gd name="T67" fmla="*/ 2147483646 h 13"/>
              <a:gd name="T68" fmla="*/ 2147483646 w 658"/>
              <a:gd name="T69" fmla="*/ 2147483646 h 13"/>
              <a:gd name="T70" fmla="*/ 2147483646 w 658"/>
              <a:gd name="T71" fmla="*/ 2147483646 h 13"/>
              <a:gd name="T72" fmla="*/ 2147483646 w 658"/>
              <a:gd name="T73" fmla="*/ 2147483646 h 13"/>
              <a:gd name="T74" fmla="*/ 2147483646 w 65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8"/>
              <a:gd name="T115" fmla="*/ 0 h 13"/>
              <a:gd name="T116" fmla="*/ 658 w 65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8" h="13">
                <a:moveTo>
                  <a:pt x="658" y="13"/>
                </a:moveTo>
                <a:lnTo>
                  <a:pt x="540" y="13"/>
                </a:lnTo>
                <a:lnTo>
                  <a:pt x="540" y="12"/>
                </a:lnTo>
                <a:lnTo>
                  <a:pt x="540" y="10"/>
                </a:lnTo>
                <a:lnTo>
                  <a:pt x="540" y="8"/>
                </a:lnTo>
                <a:lnTo>
                  <a:pt x="540" y="6"/>
                </a:lnTo>
                <a:lnTo>
                  <a:pt x="540" y="4"/>
                </a:lnTo>
                <a:lnTo>
                  <a:pt x="540" y="2"/>
                </a:lnTo>
                <a:lnTo>
                  <a:pt x="540" y="0"/>
                </a:lnTo>
                <a:lnTo>
                  <a:pt x="658" y="0"/>
                </a:lnTo>
                <a:lnTo>
                  <a:pt x="658" y="2"/>
                </a:lnTo>
                <a:lnTo>
                  <a:pt x="658" y="4"/>
                </a:lnTo>
                <a:lnTo>
                  <a:pt x="658" y="6"/>
                </a:lnTo>
                <a:lnTo>
                  <a:pt x="658" y="8"/>
                </a:lnTo>
                <a:lnTo>
                  <a:pt x="658" y="10"/>
                </a:lnTo>
                <a:lnTo>
                  <a:pt x="658" y="12"/>
                </a:lnTo>
                <a:lnTo>
                  <a:pt x="658" y="13"/>
                </a:lnTo>
                <a:close/>
                <a:moveTo>
                  <a:pt x="156" y="13"/>
                </a:moveTo>
                <a:lnTo>
                  <a:pt x="0" y="13"/>
                </a:lnTo>
                <a:lnTo>
                  <a:pt x="2" y="13"/>
                </a:lnTo>
                <a:lnTo>
                  <a:pt x="2" y="12"/>
                </a:lnTo>
                <a:lnTo>
                  <a:pt x="4" y="10"/>
                </a:lnTo>
                <a:lnTo>
                  <a:pt x="4" y="8"/>
                </a:lnTo>
                <a:lnTo>
                  <a:pt x="6" y="6"/>
                </a:lnTo>
                <a:lnTo>
                  <a:pt x="6" y="4"/>
                </a:lnTo>
                <a:lnTo>
                  <a:pt x="7" y="2"/>
                </a:lnTo>
                <a:lnTo>
                  <a:pt x="7" y="0"/>
                </a:lnTo>
                <a:lnTo>
                  <a:pt x="170" y="0"/>
                </a:lnTo>
                <a:lnTo>
                  <a:pt x="168" y="2"/>
                </a:lnTo>
                <a:lnTo>
                  <a:pt x="166" y="4"/>
                </a:lnTo>
                <a:lnTo>
                  <a:pt x="164" y="6"/>
                </a:lnTo>
                <a:lnTo>
                  <a:pt x="162" y="8"/>
                </a:lnTo>
                <a:lnTo>
                  <a:pt x="160" y="10"/>
                </a:lnTo>
                <a:lnTo>
                  <a:pt x="160" y="12"/>
                </a:lnTo>
                <a:lnTo>
                  <a:pt x="158" y="13"/>
                </a:lnTo>
                <a:lnTo>
                  <a:pt x="156" y="13"/>
                </a:lnTo>
                <a:close/>
              </a:path>
            </a:pathLst>
          </a:custGeom>
          <a:solidFill>
            <a:srgbClr val="45080D"/>
          </a:solidFill>
          <a:ln w="9525">
            <a:noFill/>
            <a:round/>
            <a:headEnd/>
            <a:tailEnd/>
          </a:ln>
        </p:spPr>
        <p:txBody>
          <a:bodyPr wrap="none"/>
          <a:lstStyle/>
          <a:p>
            <a:endParaRPr lang="el-GR"/>
          </a:p>
        </p:txBody>
      </p:sp>
      <p:sp>
        <p:nvSpPr>
          <p:cNvPr id="17491" name="Freeform 83"/>
          <p:cNvSpPr>
            <a:spLocks noEditPoints="1"/>
          </p:cNvSpPr>
          <p:nvPr/>
        </p:nvSpPr>
        <p:spPr bwMode="auto">
          <a:xfrm rot="63308">
            <a:off x="4775200" y="4467225"/>
            <a:ext cx="923925" cy="22225"/>
          </a:xfrm>
          <a:custGeom>
            <a:avLst/>
            <a:gdLst>
              <a:gd name="T0" fmla="*/ 2147483646 w 654"/>
              <a:gd name="T1" fmla="*/ 2147483646 h 14"/>
              <a:gd name="T2" fmla="*/ 2147483646 w 654"/>
              <a:gd name="T3" fmla="*/ 2147483646 h 14"/>
              <a:gd name="T4" fmla="*/ 2147483646 w 654"/>
              <a:gd name="T5" fmla="*/ 2147483646 h 14"/>
              <a:gd name="T6" fmla="*/ 2147483646 w 654"/>
              <a:gd name="T7" fmla="*/ 2147483646 h 14"/>
              <a:gd name="T8" fmla="*/ 2147483646 w 654"/>
              <a:gd name="T9" fmla="*/ 2147483646 h 14"/>
              <a:gd name="T10" fmla="*/ 2147483646 w 654"/>
              <a:gd name="T11" fmla="*/ 2147483646 h 14"/>
              <a:gd name="T12" fmla="*/ 2147483646 w 654"/>
              <a:gd name="T13" fmla="*/ 2147483646 h 14"/>
              <a:gd name="T14" fmla="*/ 2147483646 w 654"/>
              <a:gd name="T15" fmla="*/ 2147483646 h 14"/>
              <a:gd name="T16" fmla="*/ 2147483646 w 654"/>
              <a:gd name="T17" fmla="*/ 0 h 14"/>
              <a:gd name="T18" fmla="*/ 2147483646 w 654"/>
              <a:gd name="T19" fmla="*/ 0 h 14"/>
              <a:gd name="T20" fmla="*/ 2147483646 w 654"/>
              <a:gd name="T21" fmla="*/ 0 h 14"/>
              <a:gd name="T22" fmla="*/ 2147483646 w 654"/>
              <a:gd name="T23" fmla="*/ 0 h 14"/>
              <a:gd name="T24" fmla="*/ 2147483646 w 654"/>
              <a:gd name="T25" fmla="*/ 2147483646 h 14"/>
              <a:gd name="T26" fmla="*/ 2147483646 w 654"/>
              <a:gd name="T27" fmla="*/ 2147483646 h 14"/>
              <a:gd name="T28" fmla="*/ 2147483646 w 654"/>
              <a:gd name="T29" fmla="*/ 2147483646 h 14"/>
              <a:gd name="T30" fmla="*/ 2147483646 w 654"/>
              <a:gd name="T31" fmla="*/ 2147483646 h 14"/>
              <a:gd name="T32" fmla="*/ 2147483646 w 654"/>
              <a:gd name="T33" fmla="*/ 2147483646 h 14"/>
              <a:gd name="T34" fmla="*/ 2147483646 w 654"/>
              <a:gd name="T35" fmla="*/ 2147483646 h 14"/>
              <a:gd name="T36" fmla="*/ 2147483646 w 654"/>
              <a:gd name="T37" fmla="*/ 2147483646 h 14"/>
              <a:gd name="T38" fmla="*/ 2147483646 w 654"/>
              <a:gd name="T39" fmla="*/ 2147483646 h 14"/>
              <a:gd name="T40" fmla="*/ 0 w 654"/>
              <a:gd name="T41" fmla="*/ 2147483646 h 14"/>
              <a:gd name="T42" fmla="*/ 2147483646 w 654"/>
              <a:gd name="T43" fmla="*/ 2147483646 h 14"/>
              <a:gd name="T44" fmla="*/ 2147483646 w 654"/>
              <a:gd name="T45" fmla="*/ 2147483646 h 14"/>
              <a:gd name="T46" fmla="*/ 2147483646 w 654"/>
              <a:gd name="T47" fmla="*/ 2147483646 h 14"/>
              <a:gd name="T48" fmla="*/ 2147483646 w 654"/>
              <a:gd name="T49" fmla="*/ 2147483646 h 14"/>
              <a:gd name="T50" fmla="*/ 2147483646 w 654"/>
              <a:gd name="T51" fmla="*/ 2147483646 h 14"/>
              <a:gd name="T52" fmla="*/ 2147483646 w 654"/>
              <a:gd name="T53" fmla="*/ 2147483646 h 14"/>
              <a:gd name="T54" fmla="*/ 2147483646 w 654"/>
              <a:gd name="T55" fmla="*/ 0 h 14"/>
              <a:gd name="T56" fmla="*/ 2147483646 w 654"/>
              <a:gd name="T57" fmla="*/ 0 h 14"/>
              <a:gd name="T58" fmla="*/ 2147483646 w 654"/>
              <a:gd name="T59" fmla="*/ 0 h 14"/>
              <a:gd name="T60" fmla="*/ 2147483646 w 654"/>
              <a:gd name="T61" fmla="*/ 2147483646 h 14"/>
              <a:gd name="T62" fmla="*/ 2147483646 w 654"/>
              <a:gd name="T63" fmla="*/ 2147483646 h 14"/>
              <a:gd name="T64" fmla="*/ 2147483646 w 654"/>
              <a:gd name="T65" fmla="*/ 2147483646 h 14"/>
              <a:gd name="T66" fmla="*/ 2147483646 w 654"/>
              <a:gd name="T67" fmla="*/ 2147483646 h 14"/>
              <a:gd name="T68" fmla="*/ 2147483646 w 654"/>
              <a:gd name="T69" fmla="*/ 2147483646 h 14"/>
              <a:gd name="T70" fmla="*/ 2147483646 w 654"/>
              <a:gd name="T71" fmla="*/ 2147483646 h 14"/>
              <a:gd name="T72" fmla="*/ 2147483646 w 654"/>
              <a:gd name="T73" fmla="*/ 2147483646 h 14"/>
              <a:gd name="T74" fmla="*/ 2147483646 w 65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4"/>
              <a:gd name="T115" fmla="*/ 0 h 14"/>
              <a:gd name="T116" fmla="*/ 654 w 65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4" h="14">
                <a:moveTo>
                  <a:pt x="654" y="14"/>
                </a:moveTo>
                <a:lnTo>
                  <a:pt x="536" y="14"/>
                </a:lnTo>
                <a:lnTo>
                  <a:pt x="536" y="12"/>
                </a:lnTo>
                <a:lnTo>
                  <a:pt x="536" y="10"/>
                </a:lnTo>
                <a:lnTo>
                  <a:pt x="536" y="8"/>
                </a:lnTo>
                <a:lnTo>
                  <a:pt x="534" y="6"/>
                </a:lnTo>
                <a:lnTo>
                  <a:pt x="534" y="4"/>
                </a:lnTo>
                <a:lnTo>
                  <a:pt x="534" y="2"/>
                </a:lnTo>
                <a:lnTo>
                  <a:pt x="534" y="0"/>
                </a:lnTo>
                <a:lnTo>
                  <a:pt x="654" y="0"/>
                </a:lnTo>
                <a:lnTo>
                  <a:pt x="654" y="2"/>
                </a:lnTo>
                <a:lnTo>
                  <a:pt x="654" y="4"/>
                </a:lnTo>
                <a:lnTo>
                  <a:pt x="654" y="6"/>
                </a:lnTo>
                <a:lnTo>
                  <a:pt x="654" y="8"/>
                </a:lnTo>
                <a:lnTo>
                  <a:pt x="654" y="10"/>
                </a:lnTo>
                <a:lnTo>
                  <a:pt x="654" y="12"/>
                </a:lnTo>
                <a:lnTo>
                  <a:pt x="654" y="14"/>
                </a:lnTo>
                <a:close/>
                <a:moveTo>
                  <a:pt x="158" y="14"/>
                </a:moveTo>
                <a:lnTo>
                  <a:pt x="0" y="14"/>
                </a:lnTo>
                <a:lnTo>
                  <a:pt x="2" y="12"/>
                </a:lnTo>
                <a:lnTo>
                  <a:pt x="2" y="10"/>
                </a:lnTo>
                <a:lnTo>
                  <a:pt x="3" y="8"/>
                </a:lnTo>
                <a:lnTo>
                  <a:pt x="3" y="6"/>
                </a:lnTo>
                <a:lnTo>
                  <a:pt x="5" y="4"/>
                </a:lnTo>
                <a:lnTo>
                  <a:pt x="7" y="2"/>
                </a:lnTo>
                <a:lnTo>
                  <a:pt x="7" y="0"/>
                </a:lnTo>
                <a:lnTo>
                  <a:pt x="9" y="0"/>
                </a:lnTo>
                <a:lnTo>
                  <a:pt x="171" y="0"/>
                </a:lnTo>
                <a:lnTo>
                  <a:pt x="171" y="2"/>
                </a:lnTo>
                <a:lnTo>
                  <a:pt x="170" y="2"/>
                </a:lnTo>
                <a:lnTo>
                  <a:pt x="168" y="4"/>
                </a:lnTo>
                <a:lnTo>
                  <a:pt x="166" y="6"/>
                </a:lnTo>
                <a:lnTo>
                  <a:pt x="164" y="8"/>
                </a:lnTo>
                <a:lnTo>
                  <a:pt x="162" y="10"/>
                </a:lnTo>
                <a:lnTo>
                  <a:pt x="160" y="12"/>
                </a:lnTo>
                <a:lnTo>
                  <a:pt x="158" y="14"/>
                </a:lnTo>
                <a:close/>
              </a:path>
            </a:pathLst>
          </a:custGeom>
          <a:solidFill>
            <a:srgbClr val="45050D"/>
          </a:solidFill>
          <a:ln w="9525">
            <a:noFill/>
            <a:round/>
            <a:headEnd/>
            <a:tailEnd/>
          </a:ln>
        </p:spPr>
        <p:txBody>
          <a:bodyPr wrap="none"/>
          <a:lstStyle/>
          <a:p>
            <a:endParaRPr lang="el-GR"/>
          </a:p>
        </p:txBody>
      </p:sp>
      <p:sp>
        <p:nvSpPr>
          <p:cNvPr id="17492" name="Freeform 84"/>
          <p:cNvSpPr>
            <a:spLocks noEditPoints="1"/>
          </p:cNvSpPr>
          <p:nvPr/>
        </p:nvSpPr>
        <p:spPr bwMode="auto">
          <a:xfrm rot="63308">
            <a:off x="4779963" y="4456113"/>
            <a:ext cx="919162" cy="20637"/>
          </a:xfrm>
          <a:custGeom>
            <a:avLst/>
            <a:gdLst>
              <a:gd name="T0" fmla="*/ 2147483646 w 651"/>
              <a:gd name="T1" fmla="*/ 2147483646 h 13"/>
              <a:gd name="T2" fmla="*/ 2147483646 w 651"/>
              <a:gd name="T3" fmla="*/ 2147483646 h 13"/>
              <a:gd name="T4" fmla="*/ 2147483646 w 651"/>
              <a:gd name="T5" fmla="*/ 2147483646 h 13"/>
              <a:gd name="T6" fmla="*/ 2147483646 w 651"/>
              <a:gd name="T7" fmla="*/ 2147483646 h 13"/>
              <a:gd name="T8" fmla="*/ 2147483646 w 651"/>
              <a:gd name="T9" fmla="*/ 2147483646 h 13"/>
              <a:gd name="T10" fmla="*/ 2147483646 w 651"/>
              <a:gd name="T11" fmla="*/ 2147483646 h 13"/>
              <a:gd name="T12" fmla="*/ 2147483646 w 651"/>
              <a:gd name="T13" fmla="*/ 2147483646 h 13"/>
              <a:gd name="T14" fmla="*/ 2147483646 w 651"/>
              <a:gd name="T15" fmla="*/ 2147483646 h 13"/>
              <a:gd name="T16" fmla="*/ 2147483646 w 651"/>
              <a:gd name="T17" fmla="*/ 2147483646 h 13"/>
              <a:gd name="T18" fmla="*/ 2147483646 w 651"/>
              <a:gd name="T19" fmla="*/ 0 h 13"/>
              <a:gd name="T20" fmla="*/ 2147483646 w 651"/>
              <a:gd name="T21" fmla="*/ 0 h 13"/>
              <a:gd name="T22" fmla="*/ 2147483646 w 651"/>
              <a:gd name="T23" fmla="*/ 2147483646 h 13"/>
              <a:gd name="T24" fmla="*/ 2147483646 w 651"/>
              <a:gd name="T25" fmla="*/ 2147483646 h 13"/>
              <a:gd name="T26" fmla="*/ 2147483646 w 651"/>
              <a:gd name="T27" fmla="*/ 2147483646 h 13"/>
              <a:gd name="T28" fmla="*/ 2147483646 w 651"/>
              <a:gd name="T29" fmla="*/ 2147483646 h 13"/>
              <a:gd name="T30" fmla="*/ 2147483646 w 651"/>
              <a:gd name="T31" fmla="*/ 2147483646 h 13"/>
              <a:gd name="T32" fmla="*/ 2147483646 w 651"/>
              <a:gd name="T33" fmla="*/ 2147483646 h 13"/>
              <a:gd name="T34" fmla="*/ 2147483646 w 651"/>
              <a:gd name="T35" fmla="*/ 2147483646 h 13"/>
              <a:gd name="T36" fmla="*/ 2147483646 w 651"/>
              <a:gd name="T37" fmla="*/ 2147483646 h 13"/>
              <a:gd name="T38" fmla="*/ 2147483646 w 651"/>
              <a:gd name="T39" fmla="*/ 2147483646 h 13"/>
              <a:gd name="T40" fmla="*/ 0 w 651"/>
              <a:gd name="T41" fmla="*/ 2147483646 h 13"/>
              <a:gd name="T42" fmla="*/ 2147483646 w 651"/>
              <a:gd name="T43" fmla="*/ 2147483646 h 13"/>
              <a:gd name="T44" fmla="*/ 2147483646 w 651"/>
              <a:gd name="T45" fmla="*/ 2147483646 h 13"/>
              <a:gd name="T46" fmla="*/ 2147483646 w 651"/>
              <a:gd name="T47" fmla="*/ 2147483646 h 13"/>
              <a:gd name="T48" fmla="*/ 2147483646 w 651"/>
              <a:gd name="T49" fmla="*/ 2147483646 h 13"/>
              <a:gd name="T50" fmla="*/ 2147483646 w 651"/>
              <a:gd name="T51" fmla="*/ 2147483646 h 13"/>
              <a:gd name="T52" fmla="*/ 2147483646 w 651"/>
              <a:gd name="T53" fmla="*/ 2147483646 h 13"/>
              <a:gd name="T54" fmla="*/ 2147483646 w 651"/>
              <a:gd name="T55" fmla="*/ 2147483646 h 13"/>
              <a:gd name="T56" fmla="*/ 2147483646 w 651"/>
              <a:gd name="T57" fmla="*/ 0 h 13"/>
              <a:gd name="T58" fmla="*/ 2147483646 w 651"/>
              <a:gd name="T59" fmla="*/ 0 h 13"/>
              <a:gd name="T60" fmla="*/ 2147483646 w 651"/>
              <a:gd name="T61" fmla="*/ 2147483646 h 13"/>
              <a:gd name="T62" fmla="*/ 2147483646 w 651"/>
              <a:gd name="T63" fmla="*/ 2147483646 h 13"/>
              <a:gd name="T64" fmla="*/ 2147483646 w 651"/>
              <a:gd name="T65" fmla="*/ 2147483646 h 13"/>
              <a:gd name="T66" fmla="*/ 2147483646 w 651"/>
              <a:gd name="T67" fmla="*/ 2147483646 h 13"/>
              <a:gd name="T68" fmla="*/ 2147483646 w 651"/>
              <a:gd name="T69" fmla="*/ 2147483646 h 13"/>
              <a:gd name="T70" fmla="*/ 2147483646 w 651"/>
              <a:gd name="T71" fmla="*/ 2147483646 h 13"/>
              <a:gd name="T72" fmla="*/ 2147483646 w 651"/>
              <a:gd name="T73" fmla="*/ 2147483646 h 13"/>
              <a:gd name="T74" fmla="*/ 2147483646 w 651"/>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1"/>
              <a:gd name="T115" fmla="*/ 0 h 13"/>
              <a:gd name="T116" fmla="*/ 651 w 651"/>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1" h="13">
                <a:moveTo>
                  <a:pt x="651" y="13"/>
                </a:moveTo>
                <a:lnTo>
                  <a:pt x="533" y="13"/>
                </a:lnTo>
                <a:lnTo>
                  <a:pt x="531" y="11"/>
                </a:lnTo>
                <a:lnTo>
                  <a:pt x="531" y="9"/>
                </a:lnTo>
                <a:lnTo>
                  <a:pt x="531" y="7"/>
                </a:lnTo>
                <a:lnTo>
                  <a:pt x="531" y="5"/>
                </a:lnTo>
                <a:lnTo>
                  <a:pt x="531" y="4"/>
                </a:lnTo>
                <a:lnTo>
                  <a:pt x="531" y="2"/>
                </a:lnTo>
                <a:lnTo>
                  <a:pt x="531" y="0"/>
                </a:lnTo>
                <a:lnTo>
                  <a:pt x="651" y="0"/>
                </a:lnTo>
                <a:lnTo>
                  <a:pt x="651" y="2"/>
                </a:lnTo>
                <a:lnTo>
                  <a:pt x="651" y="4"/>
                </a:lnTo>
                <a:lnTo>
                  <a:pt x="651" y="5"/>
                </a:lnTo>
                <a:lnTo>
                  <a:pt x="651" y="7"/>
                </a:lnTo>
                <a:lnTo>
                  <a:pt x="651" y="9"/>
                </a:lnTo>
                <a:lnTo>
                  <a:pt x="651" y="11"/>
                </a:lnTo>
                <a:lnTo>
                  <a:pt x="651" y="13"/>
                </a:lnTo>
                <a:close/>
                <a:moveTo>
                  <a:pt x="163" y="13"/>
                </a:moveTo>
                <a:lnTo>
                  <a:pt x="0" y="13"/>
                </a:lnTo>
                <a:lnTo>
                  <a:pt x="2" y="11"/>
                </a:lnTo>
                <a:lnTo>
                  <a:pt x="4" y="9"/>
                </a:lnTo>
                <a:lnTo>
                  <a:pt x="4" y="7"/>
                </a:lnTo>
                <a:lnTo>
                  <a:pt x="6" y="7"/>
                </a:lnTo>
                <a:lnTo>
                  <a:pt x="6" y="5"/>
                </a:lnTo>
                <a:lnTo>
                  <a:pt x="8" y="4"/>
                </a:lnTo>
                <a:lnTo>
                  <a:pt x="10" y="2"/>
                </a:lnTo>
                <a:lnTo>
                  <a:pt x="10" y="0"/>
                </a:lnTo>
                <a:lnTo>
                  <a:pt x="176" y="0"/>
                </a:lnTo>
                <a:lnTo>
                  <a:pt x="174" y="2"/>
                </a:lnTo>
                <a:lnTo>
                  <a:pt x="172" y="4"/>
                </a:lnTo>
                <a:lnTo>
                  <a:pt x="170" y="5"/>
                </a:lnTo>
                <a:lnTo>
                  <a:pt x="168" y="7"/>
                </a:lnTo>
                <a:lnTo>
                  <a:pt x="168" y="9"/>
                </a:lnTo>
                <a:lnTo>
                  <a:pt x="167" y="9"/>
                </a:lnTo>
                <a:lnTo>
                  <a:pt x="165" y="11"/>
                </a:lnTo>
                <a:lnTo>
                  <a:pt x="163" y="13"/>
                </a:lnTo>
                <a:close/>
              </a:path>
            </a:pathLst>
          </a:custGeom>
          <a:solidFill>
            <a:srgbClr val="47070C"/>
          </a:solidFill>
          <a:ln w="9525">
            <a:noFill/>
            <a:round/>
            <a:headEnd/>
            <a:tailEnd/>
          </a:ln>
        </p:spPr>
        <p:txBody>
          <a:bodyPr wrap="none"/>
          <a:lstStyle/>
          <a:p>
            <a:endParaRPr lang="el-GR"/>
          </a:p>
        </p:txBody>
      </p:sp>
      <p:sp>
        <p:nvSpPr>
          <p:cNvPr id="17493" name="Freeform 85"/>
          <p:cNvSpPr>
            <a:spLocks noEditPoints="1"/>
          </p:cNvSpPr>
          <p:nvPr/>
        </p:nvSpPr>
        <p:spPr bwMode="auto">
          <a:xfrm rot="63308">
            <a:off x="4787900" y="4443413"/>
            <a:ext cx="911225" cy="23812"/>
          </a:xfrm>
          <a:custGeom>
            <a:avLst/>
            <a:gdLst>
              <a:gd name="T0" fmla="*/ 2147483646 w 645"/>
              <a:gd name="T1" fmla="*/ 2147483646 h 15"/>
              <a:gd name="T2" fmla="*/ 2147483646 w 645"/>
              <a:gd name="T3" fmla="*/ 2147483646 h 15"/>
              <a:gd name="T4" fmla="*/ 2147483646 w 645"/>
              <a:gd name="T5" fmla="*/ 2147483646 h 15"/>
              <a:gd name="T6" fmla="*/ 2147483646 w 645"/>
              <a:gd name="T7" fmla="*/ 2147483646 h 15"/>
              <a:gd name="T8" fmla="*/ 2147483646 w 645"/>
              <a:gd name="T9" fmla="*/ 2147483646 h 15"/>
              <a:gd name="T10" fmla="*/ 2147483646 w 645"/>
              <a:gd name="T11" fmla="*/ 2147483646 h 15"/>
              <a:gd name="T12" fmla="*/ 2147483646 w 645"/>
              <a:gd name="T13" fmla="*/ 2147483646 h 15"/>
              <a:gd name="T14" fmla="*/ 2147483646 w 645"/>
              <a:gd name="T15" fmla="*/ 2147483646 h 15"/>
              <a:gd name="T16" fmla="*/ 2147483646 w 645"/>
              <a:gd name="T17" fmla="*/ 2147483646 h 15"/>
              <a:gd name="T18" fmla="*/ 2147483646 w 645"/>
              <a:gd name="T19" fmla="*/ 0 h 15"/>
              <a:gd name="T20" fmla="*/ 2147483646 w 645"/>
              <a:gd name="T21" fmla="*/ 0 h 15"/>
              <a:gd name="T22" fmla="*/ 2147483646 w 645"/>
              <a:gd name="T23" fmla="*/ 2147483646 h 15"/>
              <a:gd name="T24" fmla="*/ 2147483646 w 645"/>
              <a:gd name="T25" fmla="*/ 2147483646 h 15"/>
              <a:gd name="T26" fmla="*/ 2147483646 w 645"/>
              <a:gd name="T27" fmla="*/ 2147483646 h 15"/>
              <a:gd name="T28" fmla="*/ 2147483646 w 645"/>
              <a:gd name="T29" fmla="*/ 2147483646 h 15"/>
              <a:gd name="T30" fmla="*/ 2147483646 w 645"/>
              <a:gd name="T31" fmla="*/ 2147483646 h 15"/>
              <a:gd name="T32" fmla="*/ 2147483646 w 645"/>
              <a:gd name="T33" fmla="*/ 2147483646 h 15"/>
              <a:gd name="T34" fmla="*/ 2147483646 w 645"/>
              <a:gd name="T35" fmla="*/ 2147483646 h 15"/>
              <a:gd name="T36" fmla="*/ 2147483646 w 645"/>
              <a:gd name="T37" fmla="*/ 2147483646 h 15"/>
              <a:gd name="T38" fmla="*/ 2147483646 w 645"/>
              <a:gd name="T39" fmla="*/ 2147483646 h 15"/>
              <a:gd name="T40" fmla="*/ 0 w 645"/>
              <a:gd name="T41" fmla="*/ 2147483646 h 15"/>
              <a:gd name="T42" fmla="*/ 0 w 645"/>
              <a:gd name="T43" fmla="*/ 2147483646 h 15"/>
              <a:gd name="T44" fmla="*/ 2147483646 w 645"/>
              <a:gd name="T45" fmla="*/ 2147483646 h 15"/>
              <a:gd name="T46" fmla="*/ 2147483646 w 645"/>
              <a:gd name="T47" fmla="*/ 2147483646 h 15"/>
              <a:gd name="T48" fmla="*/ 2147483646 w 645"/>
              <a:gd name="T49" fmla="*/ 2147483646 h 15"/>
              <a:gd name="T50" fmla="*/ 2147483646 w 645"/>
              <a:gd name="T51" fmla="*/ 2147483646 h 15"/>
              <a:gd name="T52" fmla="*/ 2147483646 w 645"/>
              <a:gd name="T53" fmla="*/ 2147483646 h 15"/>
              <a:gd name="T54" fmla="*/ 2147483646 w 645"/>
              <a:gd name="T55" fmla="*/ 2147483646 h 15"/>
              <a:gd name="T56" fmla="*/ 2147483646 w 645"/>
              <a:gd name="T57" fmla="*/ 0 h 15"/>
              <a:gd name="T58" fmla="*/ 2147483646 w 645"/>
              <a:gd name="T59" fmla="*/ 0 h 15"/>
              <a:gd name="T60" fmla="*/ 2147483646 w 645"/>
              <a:gd name="T61" fmla="*/ 2147483646 h 15"/>
              <a:gd name="T62" fmla="*/ 2147483646 w 645"/>
              <a:gd name="T63" fmla="*/ 2147483646 h 15"/>
              <a:gd name="T64" fmla="*/ 2147483646 w 645"/>
              <a:gd name="T65" fmla="*/ 2147483646 h 15"/>
              <a:gd name="T66" fmla="*/ 2147483646 w 645"/>
              <a:gd name="T67" fmla="*/ 2147483646 h 15"/>
              <a:gd name="T68" fmla="*/ 2147483646 w 645"/>
              <a:gd name="T69" fmla="*/ 2147483646 h 15"/>
              <a:gd name="T70" fmla="*/ 2147483646 w 645"/>
              <a:gd name="T71" fmla="*/ 2147483646 h 15"/>
              <a:gd name="T72" fmla="*/ 2147483646 w 645"/>
              <a:gd name="T73" fmla="*/ 2147483646 h 15"/>
              <a:gd name="T74" fmla="*/ 2147483646 w 645"/>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5"/>
              <a:gd name="T115" fmla="*/ 0 h 15"/>
              <a:gd name="T116" fmla="*/ 645 w 645"/>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5" h="15">
                <a:moveTo>
                  <a:pt x="645" y="15"/>
                </a:moveTo>
                <a:lnTo>
                  <a:pt x="525" y="15"/>
                </a:lnTo>
                <a:lnTo>
                  <a:pt x="525" y="13"/>
                </a:lnTo>
                <a:lnTo>
                  <a:pt x="525" y="12"/>
                </a:lnTo>
                <a:lnTo>
                  <a:pt x="525" y="10"/>
                </a:lnTo>
                <a:lnTo>
                  <a:pt x="525" y="8"/>
                </a:lnTo>
                <a:lnTo>
                  <a:pt x="525" y="6"/>
                </a:lnTo>
                <a:lnTo>
                  <a:pt x="525" y="4"/>
                </a:lnTo>
                <a:lnTo>
                  <a:pt x="525" y="2"/>
                </a:lnTo>
                <a:lnTo>
                  <a:pt x="525" y="0"/>
                </a:lnTo>
                <a:lnTo>
                  <a:pt x="645" y="0"/>
                </a:lnTo>
                <a:lnTo>
                  <a:pt x="645" y="2"/>
                </a:lnTo>
                <a:lnTo>
                  <a:pt x="645" y="4"/>
                </a:lnTo>
                <a:lnTo>
                  <a:pt x="645" y="6"/>
                </a:lnTo>
                <a:lnTo>
                  <a:pt x="645" y="8"/>
                </a:lnTo>
                <a:lnTo>
                  <a:pt x="645" y="10"/>
                </a:lnTo>
                <a:lnTo>
                  <a:pt x="645" y="12"/>
                </a:lnTo>
                <a:lnTo>
                  <a:pt x="645" y="13"/>
                </a:lnTo>
                <a:lnTo>
                  <a:pt x="645" y="15"/>
                </a:lnTo>
                <a:close/>
                <a:moveTo>
                  <a:pt x="162" y="15"/>
                </a:moveTo>
                <a:lnTo>
                  <a:pt x="0" y="15"/>
                </a:lnTo>
                <a:lnTo>
                  <a:pt x="0" y="13"/>
                </a:lnTo>
                <a:lnTo>
                  <a:pt x="2" y="12"/>
                </a:lnTo>
                <a:lnTo>
                  <a:pt x="4" y="10"/>
                </a:lnTo>
                <a:lnTo>
                  <a:pt x="4" y="8"/>
                </a:lnTo>
                <a:lnTo>
                  <a:pt x="6" y="6"/>
                </a:lnTo>
                <a:lnTo>
                  <a:pt x="6" y="4"/>
                </a:lnTo>
                <a:lnTo>
                  <a:pt x="8" y="2"/>
                </a:lnTo>
                <a:lnTo>
                  <a:pt x="10" y="0"/>
                </a:lnTo>
                <a:lnTo>
                  <a:pt x="178" y="0"/>
                </a:lnTo>
                <a:lnTo>
                  <a:pt x="176" y="2"/>
                </a:lnTo>
                <a:lnTo>
                  <a:pt x="174" y="4"/>
                </a:lnTo>
                <a:lnTo>
                  <a:pt x="172" y="6"/>
                </a:lnTo>
                <a:lnTo>
                  <a:pt x="170" y="8"/>
                </a:lnTo>
                <a:lnTo>
                  <a:pt x="168" y="10"/>
                </a:lnTo>
                <a:lnTo>
                  <a:pt x="166" y="12"/>
                </a:lnTo>
                <a:lnTo>
                  <a:pt x="164" y="13"/>
                </a:lnTo>
                <a:lnTo>
                  <a:pt x="162" y="15"/>
                </a:lnTo>
                <a:close/>
              </a:path>
            </a:pathLst>
          </a:custGeom>
          <a:solidFill>
            <a:srgbClr val="47050C"/>
          </a:solidFill>
          <a:ln w="9525">
            <a:noFill/>
            <a:round/>
            <a:headEnd/>
            <a:tailEnd/>
          </a:ln>
        </p:spPr>
        <p:txBody>
          <a:bodyPr wrap="none"/>
          <a:lstStyle/>
          <a:p>
            <a:endParaRPr lang="el-GR"/>
          </a:p>
        </p:txBody>
      </p:sp>
      <p:sp>
        <p:nvSpPr>
          <p:cNvPr id="17494" name="Freeform 86"/>
          <p:cNvSpPr>
            <a:spLocks noEditPoints="1"/>
          </p:cNvSpPr>
          <p:nvPr/>
        </p:nvSpPr>
        <p:spPr bwMode="auto">
          <a:xfrm rot="63308">
            <a:off x="4794250" y="4433888"/>
            <a:ext cx="904875" cy="22225"/>
          </a:xfrm>
          <a:custGeom>
            <a:avLst/>
            <a:gdLst>
              <a:gd name="T0" fmla="*/ 2147483646 w 641"/>
              <a:gd name="T1" fmla="*/ 2147483646 h 14"/>
              <a:gd name="T2" fmla="*/ 2147483646 w 641"/>
              <a:gd name="T3" fmla="*/ 2147483646 h 14"/>
              <a:gd name="T4" fmla="*/ 2147483646 w 641"/>
              <a:gd name="T5" fmla="*/ 2147483646 h 14"/>
              <a:gd name="T6" fmla="*/ 2147483646 w 641"/>
              <a:gd name="T7" fmla="*/ 2147483646 h 14"/>
              <a:gd name="T8" fmla="*/ 2147483646 w 641"/>
              <a:gd name="T9" fmla="*/ 2147483646 h 14"/>
              <a:gd name="T10" fmla="*/ 2147483646 w 641"/>
              <a:gd name="T11" fmla="*/ 2147483646 h 14"/>
              <a:gd name="T12" fmla="*/ 2147483646 w 641"/>
              <a:gd name="T13" fmla="*/ 2147483646 h 14"/>
              <a:gd name="T14" fmla="*/ 2147483646 w 641"/>
              <a:gd name="T15" fmla="*/ 2147483646 h 14"/>
              <a:gd name="T16" fmla="*/ 2147483646 w 641"/>
              <a:gd name="T17" fmla="*/ 2147483646 h 14"/>
              <a:gd name="T18" fmla="*/ 2147483646 w 641"/>
              <a:gd name="T19" fmla="*/ 0 h 14"/>
              <a:gd name="T20" fmla="*/ 2147483646 w 641"/>
              <a:gd name="T21" fmla="*/ 0 h 14"/>
              <a:gd name="T22" fmla="*/ 2147483646 w 641"/>
              <a:gd name="T23" fmla="*/ 2147483646 h 14"/>
              <a:gd name="T24" fmla="*/ 2147483646 w 641"/>
              <a:gd name="T25" fmla="*/ 2147483646 h 14"/>
              <a:gd name="T26" fmla="*/ 2147483646 w 641"/>
              <a:gd name="T27" fmla="*/ 2147483646 h 14"/>
              <a:gd name="T28" fmla="*/ 2147483646 w 641"/>
              <a:gd name="T29" fmla="*/ 2147483646 h 14"/>
              <a:gd name="T30" fmla="*/ 2147483646 w 641"/>
              <a:gd name="T31" fmla="*/ 2147483646 h 14"/>
              <a:gd name="T32" fmla="*/ 2147483646 w 641"/>
              <a:gd name="T33" fmla="*/ 2147483646 h 14"/>
              <a:gd name="T34" fmla="*/ 2147483646 w 641"/>
              <a:gd name="T35" fmla="*/ 2147483646 h 14"/>
              <a:gd name="T36" fmla="*/ 2147483646 w 641"/>
              <a:gd name="T37" fmla="*/ 2147483646 h 14"/>
              <a:gd name="T38" fmla="*/ 2147483646 w 641"/>
              <a:gd name="T39" fmla="*/ 2147483646 h 14"/>
              <a:gd name="T40" fmla="*/ 0 w 641"/>
              <a:gd name="T41" fmla="*/ 2147483646 h 14"/>
              <a:gd name="T42" fmla="*/ 2147483646 w 641"/>
              <a:gd name="T43" fmla="*/ 2147483646 h 14"/>
              <a:gd name="T44" fmla="*/ 2147483646 w 641"/>
              <a:gd name="T45" fmla="*/ 2147483646 h 14"/>
              <a:gd name="T46" fmla="*/ 2147483646 w 641"/>
              <a:gd name="T47" fmla="*/ 2147483646 h 14"/>
              <a:gd name="T48" fmla="*/ 2147483646 w 641"/>
              <a:gd name="T49" fmla="*/ 2147483646 h 14"/>
              <a:gd name="T50" fmla="*/ 2147483646 w 641"/>
              <a:gd name="T51" fmla="*/ 2147483646 h 14"/>
              <a:gd name="T52" fmla="*/ 2147483646 w 641"/>
              <a:gd name="T53" fmla="*/ 2147483646 h 14"/>
              <a:gd name="T54" fmla="*/ 2147483646 w 641"/>
              <a:gd name="T55" fmla="*/ 2147483646 h 14"/>
              <a:gd name="T56" fmla="*/ 2147483646 w 641"/>
              <a:gd name="T57" fmla="*/ 0 h 14"/>
              <a:gd name="T58" fmla="*/ 2147483646 w 641"/>
              <a:gd name="T59" fmla="*/ 0 h 14"/>
              <a:gd name="T60" fmla="*/ 2147483646 w 641"/>
              <a:gd name="T61" fmla="*/ 2147483646 h 14"/>
              <a:gd name="T62" fmla="*/ 2147483646 w 641"/>
              <a:gd name="T63" fmla="*/ 2147483646 h 14"/>
              <a:gd name="T64" fmla="*/ 2147483646 w 641"/>
              <a:gd name="T65" fmla="*/ 2147483646 h 14"/>
              <a:gd name="T66" fmla="*/ 2147483646 w 641"/>
              <a:gd name="T67" fmla="*/ 2147483646 h 14"/>
              <a:gd name="T68" fmla="*/ 2147483646 w 641"/>
              <a:gd name="T69" fmla="*/ 2147483646 h 14"/>
              <a:gd name="T70" fmla="*/ 2147483646 w 641"/>
              <a:gd name="T71" fmla="*/ 2147483646 h 14"/>
              <a:gd name="T72" fmla="*/ 2147483646 w 641"/>
              <a:gd name="T73" fmla="*/ 2147483646 h 14"/>
              <a:gd name="T74" fmla="*/ 2147483646 w 64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1"/>
              <a:gd name="T115" fmla="*/ 0 h 14"/>
              <a:gd name="T116" fmla="*/ 641 w 64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1" h="14">
                <a:moveTo>
                  <a:pt x="641" y="14"/>
                </a:moveTo>
                <a:lnTo>
                  <a:pt x="521" y="14"/>
                </a:lnTo>
                <a:lnTo>
                  <a:pt x="521" y="12"/>
                </a:lnTo>
                <a:lnTo>
                  <a:pt x="521" y="10"/>
                </a:lnTo>
                <a:lnTo>
                  <a:pt x="521" y="8"/>
                </a:lnTo>
                <a:lnTo>
                  <a:pt x="521" y="6"/>
                </a:lnTo>
                <a:lnTo>
                  <a:pt x="521" y="4"/>
                </a:lnTo>
                <a:lnTo>
                  <a:pt x="521" y="2"/>
                </a:lnTo>
                <a:lnTo>
                  <a:pt x="519" y="0"/>
                </a:lnTo>
                <a:lnTo>
                  <a:pt x="640" y="0"/>
                </a:lnTo>
                <a:lnTo>
                  <a:pt x="640" y="2"/>
                </a:lnTo>
                <a:lnTo>
                  <a:pt x="640" y="4"/>
                </a:lnTo>
                <a:lnTo>
                  <a:pt x="641" y="6"/>
                </a:lnTo>
                <a:lnTo>
                  <a:pt x="641" y="8"/>
                </a:lnTo>
                <a:lnTo>
                  <a:pt x="641" y="10"/>
                </a:lnTo>
                <a:lnTo>
                  <a:pt x="641" y="12"/>
                </a:lnTo>
                <a:lnTo>
                  <a:pt x="641" y="14"/>
                </a:lnTo>
                <a:close/>
                <a:moveTo>
                  <a:pt x="166" y="14"/>
                </a:moveTo>
                <a:lnTo>
                  <a:pt x="0" y="14"/>
                </a:lnTo>
                <a:lnTo>
                  <a:pt x="2" y="12"/>
                </a:lnTo>
                <a:lnTo>
                  <a:pt x="2" y="10"/>
                </a:lnTo>
                <a:lnTo>
                  <a:pt x="4" y="8"/>
                </a:lnTo>
                <a:lnTo>
                  <a:pt x="6" y="6"/>
                </a:lnTo>
                <a:lnTo>
                  <a:pt x="6" y="4"/>
                </a:lnTo>
                <a:lnTo>
                  <a:pt x="8" y="4"/>
                </a:lnTo>
                <a:lnTo>
                  <a:pt x="10" y="2"/>
                </a:lnTo>
                <a:lnTo>
                  <a:pt x="10" y="0"/>
                </a:lnTo>
                <a:lnTo>
                  <a:pt x="179" y="0"/>
                </a:lnTo>
                <a:lnTo>
                  <a:pt x="178" y="2"/>
                </a:lnTo>
                <a:lnTo>
                  <a:pt x="176" y="4"/>
                </a:lnTo>
                <a:lnTo>
                  <a:pt x="174" y="4"/>
                </a:lnTo>
                <a:lnTo>
                  <a:pt x="174" y="6"/>
                </a:lnTo>
                <a:lnTo>
                  <a:pt x="172" y="8"/>
                </a:lnTo>
                <a:lnTo>
                  <a:pt x="170" y="10"/>
                </a:lnTo>
                <a:lnTo>
                  <a:pt x="168" y="12"/>
                </a:lnTo>
                <a:lnTo>
                  <a:pt x="166" y="14"/>
                </a:lnTo>
                <a:close/>
              </a:path>
            </a:pathLst>
          </a:custGeom>
          <a:solidFill>
            <a:srgbClr val="4A080F"/>
          </a:solidFill>
          <a:ln w="9525">
            <a:noFill/>
            <a:round/>
            <a:headEnd/>
            <a:tailEnd/>
          </a:ln>
        </p:spPr>
        <p:txBody>
          <a:bodyPr wrap="none"/>
          <a:lstStyle/>
          <a:p>
            <a:endParaRPr lang="el-GR"/>
          </a:p>
        </p:txBody>
      </p:sp>
      <p:sp>
        <p:nvSpPr>
          <p:cNvPr id="17495" name="Freeform 87"/>
          <p:cNvSpPr>
            <a:spLocks noEditPoints="1"/>
          </p:cNvSpPr>
          <p:nvPr/>
        </p:nvSpPr>
        <p:spPr bwMode="auto">
          <a:xfrm rot="63308">
            <a:off x="4802188" y="4422775"/>
            <a:ext cx="896937" cy="20638"/>
          </a:xfrm>
          <a:custGeom>
            <a:avLst/>
            <a:gdLst>
              <a:gd name="T0" fmla="*/ 2147483646 w 635"/>
              <a:gd name="T1" fmla="*/ 2147483646 h 13"/>
              <a:gd name="T2" fmla="*/ 2147483646 w 635"/>
              <a:gd name="T3" fmla="*/ 2147483646 h 13"/>
              <a:gd name="T4" fmla="*/ 2147483646 w 635"/>
              <a:gd name="T5" fmla="*/ 2147483646 h 13"/>
              <a:gd name="T6" fmla="*/ 2147483646 w 635"/>
              <a:gd name="T7" fmla="*/ 2147483646 h 13"/>
              <a:gd name="T8" fmla="*/ 2147483646 w 635"/>
              <a:gd name="T9" fmla="*/ 2147483646 h 13"/>
              <a:gd name="T10" fmla="*/ 2147483646 w 635"/>
              <a:gd name="T11" fmla="*/ 2147483646 h 13"/>
              <a:gd name="T12" fmla="*/ 2147483646 w 635"/>
              <a:gd name="T13" fmla="*/ 2147483646 h 13"/>
              <a:gd name="T14" fmla="*/ 2147483646 w 635"/>
              <a:gd name="T15" fmla="*/ 2147483646 h 13"/>
              <a:gd name="T16" fmla="*/ 2147483646 w 635"/>
              <a:gd name="T17" fmla="*/ 2147483646 h 13"/>
              <a:gd name="T18" fmla="*/ 2147483646 w 635"/>
              <a:gd name="T19" fmla="*/ 0 h 13"/>
              <a:gd name="T20" fmla="*/ 2147483646 w 635"/>
              <a:gd name="T21" fmla="*/ 0 h 13"/>
              <a:gd name="T22" fmla="*/ 2147483646 w 635"/>
              <a:gd name="T23" fmla="*/ 2147483646 h 13"/>
              <a:gd name="T24" fmla="*/ 2147483646 w 635"/>
              <a:gd name="T25" fmla="*/ 2147483646 h 13"/>
              <a:gd name="T26" fmla="*/ 2147483646 w 635"/>
              <a:gd name="T27" fmla="*/ 2147483646 h 13"/>
              <a:gd name="T28" fmla="*/ 2147483646 w 635"/>
              <a:gd name="T29" fmla="*/ 2147483646 h 13"/>
              <a:gd name="T30" fmla="*/ 2147483646 w 635"/>
              <a:gd name="T31" fmla="*/ 2147483646 h 13"/>
              <a:gd name="T32" fmla="*/ 2147483646 w 635"/>
              <a:gd name="T33" fmla="*/ 2147483646 h 13"/>
              <a:gd name="T34" fmla="*/ 2147483646 w 635"/>
              <a:gd name="T35" fmla="*/ 2147483646 h 13"/>
              <a:gd name="T36" fmla="*/ 2147483646 w 635"/>
              <a:gd name="T37" fmla="*/ 2147483646 h 13"/>
              <a:gd name="T38" fmla="*/ 2147483646 w 635"/>
              <a:gd name="T39" fmla="*/ 2147483646 h 13"/>
              <a:gd name="T40" fmla="*/ 0 w 635"/>
              <a:gd name="T41" fmla="*/ 2147483646 h 13"/>
              <a:gd name="T42" fmla="*/ 0 w 635"/>
              <a:gd name="T43" fmla="*/ 2147483646 h 13"/>
              <a:gd name="T44" fmla="*/ 2147483646 w 635"/>
              <a:gd name="T45" fmla="*/ 2147483646 h 13"/>
              <a:gd name="T46" fmla="*/ 2147483646 w 635"/>
              <a:gd name="T47" fmla="*/ 2147483646 h 13"/>
              <a:gd name="T48" fmla="*/ 2147483646 w 635"/>
              <a:gd name="T49" fmla="*/ 2147483646 h 13"/>
              <a:gd name="T50" fmla="*/ 2147483646 w 635"/>
              <a:gd name="T51" fmla="*/ 2147483646 h 13"/>
              <a:gd name="T52" fmla="*/ 2147483646 w 635"/>
              <a:gd name="T53" fmla="*/ 2147483646 h 13"/>
              <a:gd name="T54" fmla="*/ 2147483646 w 635"/>
              <a:gd name="T55" fmla="*/ 2147483646 h 13"/>
              <a:gd name="T56" fmla="*/ 2147483646 w 635"/>
              <a:gd name="T57" fmla="*/ 0 h 13"/>
              <a:gd name="T58" fmla="*/ 2147483646 w 635"/>
              <a:gd name="T59" fmla="*/ 0 h 13"/>
              <a:gd name="T60" fmla="*/ 2147483646 w 635"/>
              <a:gd name="T61" fmla="*/ 2147483646 h 13"/>
              <a:gd name="T62" fmla="*/ 2147483646 w 635"/>
              <a:gd name="T63" fmla="*/ 2147483646 h 13"/>
              <a:gd name="T64" fmla="*/ 2147483646 w 635"/>
              <a:gd name="T65" fmla="*/ 2147483646 h 13"/>
              <a:gd name="T66" fmla="*/ 2147483646 w 635"/>
              <a:gd name="T67" fmla="*/ 2147483646 h 13"/>
              <a:gd name="T68" fmla="*/ 2147483646 w 635"/>
              <a:gd name="T69" fmla="*/ 2147483646 h 13"/>
              <a:gd name="T70" fmla="*/ 2147483646 w 635"/>
              <a:gd name="T71" fmla="*/ 2147483646 h 13"/>
              <a:gd name="T72" fmla="*/ 2147483646 w 635"/>
              <a:gd name="T73" fmla="*/ 2147483646 h 13"/>
              <a:gd name="T74" fmla="*/ 2147483646 w 63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5"/>
              <a:gd name="T115" fmla="*/ 0 h 13"/>
              <a:gd name="T116" fmla="*/ 635 w 63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5" h="13">
                <a:moveTo>
                  <a:pt x="635" y="13"/>
                </a:moveTo>
                <a:lnTo>
                  <a:pt x="515" y="13"/>
                </a:lnTo>
                <a:lnTo>
                  <a:pt x="515" y="11"/>
                </a:lnTo>
                <a:lnTo>
                  <a:pt x="515" y="9"/>
                </a:lnTo>
                <a:lnTo>
                  <a:pt x="513" y="7"/>
                </a:lnTo>
                <a:lnTo>
                  <a:pt x="513" y="5"/>
                </a:lnTo>
                <a:lnTo>
                  <a:pt x="513" y="4"/>
                </a:lnTo>
                <a:lnTo>
                  <a:pt x="513" y="2"/>
                </a:lnTo>
                <a:lnTo>
                  <a:pt x="513" y="0"/>
                </a:lnTo>
                <a:lnTo>
                  <a:pt x="634" y="0"/>
                </a:lnTo>
                <a:lnTo>
                  <a:pt x="634" y="2"/>
                </a:lnTo>
                <a:lnTo>
                  <a:pt x="634" y="4"/>
                </a:lnTo>
                <a:lnTo>
                  <a:pt x="634" y="5"/>
                </a:lnTo>
                <a:lnTo>
                  <a:pt x="634" y="7"/>
                </a:lnTo>
                <a:lnTo>
                  <a:pt x="634" y="9"/>
                </a:lnTo>
                <a:lnTo>
                  <a:pt x="635" y="11"/>
                </a:lnTo>
                <a:lnTo>
                  <a:pt x="635" y="13"/>
                </a:lnTo>
                <a:close/>
                <a:moveTo>
                  <a:pt x="168" y="13"/>
                </a:moveTo>
                <a:lnTo>
                  <a:pt x="0" y="13"/>
                </a:lnTo>
                <a:lnTo>
                  <a:pt x="0" y="11"/>
                </a:lnTo>
                <a:lnTo>
                  <a:pt x="2" y="9"/>
                </a:lnTo>
                <a:lnTo>
                  <a:pt x="4" y="9"/>
                </a:lnTo>
                <a:lnTo>
                  <a:pt x="4" y="7"/>
                </a:lnTo>
                <a:lnTo>
                  <a:pt x="5" y="5"/>
                </a:lnTo>
                <a:lnTo>
                  <a:pt x="7" y="4"/>
                </a:lnTo>
                <a:lnTo>
                  <a:pt x="7" y="2"/>
                </a:lnTo>
                <a:lnTo>
                  <a:pt x="9" y="0"/>
                </a:lnTo>
                <a:lnTo>
                  <a:pt x="181" y="0"/>
                </a:lnTo>
                <a:lnTo>
                  <a:pt x="179" y="2"/>
                </a:lnTo>
                <a:lnTo>
                  <a:pt x="177" y="4"/>
                </a:lnTo>
                <a:lnTo>
                  <a:pt x="175" y="5"/>
                </a:lnTo>
                <a:lnTo>
                  <a:pt x="173" y="7"/>
                </a:lnTo>
                <a:lnTo>
                  <a:pt x="172" y="9"/>
                </a:lnTo>
                <a:lnTo>
                  <a:pt x="170" y="11"/>
                </a:lnTo>
                <a:lnTo>
                  <a:pt x="168" y="11"/>
                </a:lnTo>
                <a:lnTo>
                  <a:pt x="168" y="13"/>
                </a:lnTo>
                <a:close/>
              </a:path>
            </a:pathLst>
          </a:custGeom>
          <a:solidFill>
            <a:srgbClr val="4A080D"/>
          </a:solidFill>
          <a:ln w="9525">
            <a:noFill/>
            <a:round/>
            <a:headEnd/>
            <a:tailEnd/>
          </a:ln>
        </p:spPr>
        <p:txBody>
          <a:bodyPr wrap="none"/>
          <a:lstStyle/>
          <a:p>
            <a:endParaRPr lang="el-GR"/>
          </a:p>
        </p:txBody>
      </p:sp>
      <p:sp>
        <p:nvSpPr>
          <p:cNvPr id="17496" name="Freeform 88"/>
          <p:cNvSpPr>
            <a:spLocks noEditPoints="1"/>
          </p:cNvSpPr>
          <p:nvPr/>
        </p:nvSpPr>
        <p:spPr bwMode="auto">
          <a:xfrm rot="63308">
            <a:off x="4808538" y="4410075"/>
            <a:ext cx="889000" cy="23813"/>
          </a:xfrm>
          <a:custGeom>
            <a:avLst/>
            <a:gdLst>
              <a:gd name="T0" fmla="*/ 2147483646 w 630"/>
              <a:gd name="T1" fmla="*/ 2147483646 h 15"/>
              <a:gd name="T2" fmla="*/ 2147483646 w 630"/>
              <a:gd name="T3" fmla="*/ 2147483646 h 15"/>
              <a:gd name="T4" fmla="*/ 2147483646 w 630"/>
              <a:gd name="T5" fmla="*/ 2147483646 h 15"/>
              <a:gd name="T6" fmla="*/ 2147483646 w 630"/>
              <a:gd name="T7" fmla="*/ 2147483646 h 15"/>
              <a:gd name="T8" fmla="*/ 2147483646 w 630"/>
              <a:gd name="T9" fmla="*/ 2147483646 h 15"/>
              <a:gd name="T10" fmla="*/ 2147483646 w 630"/>
              <a:gd name="T11" fmla="*/ 2147483646 h 15"/>
              <a:gd name="T12" fmla="*/ 2147483646 w 630"/>
              <a:gd name="T13" fmla="*/ 2147483646 h 15"/>
              <a:gd name="T14" fmla="*/ 2147483646 w 630"/>
              <a:gd name="T15" fmla="*/ 2147483646 h 15"/>
              <a:gd name="T16" fmla="*/ 2147483646 w 630"/>
              <a:gd name="T17" fmla="*/ 2147483646 h 15"/>
              <a:gd name="T18" fmla="*/ 2147483646 w 630"/>
              <a:gd name="T19" fmla="*/ 0 h 15"/>
              <a:gd name="T20" fmla="*/ 2147483646 w 630"/>
              <a:gd name="T21" fmla="*/ 0 h 15"/>
              <a:gd name="T22" fmla="*/ 2147483646 w 630"/>
              <a:gd name="T23" fmla="*/ 2147483646 h 15"/>
              <a:gd name="T24" fmla="*/ 2147483646 w 630"/>
              <a:gd name="T25" fmla="*/ 2147483646 h 15"/>
              <a:gd name="T26" fmla="*/ 2147483646 w 630"/>
              <a:gd name="T27" fmla="*/ 2147483646 h 15"/>
              <a:gd name="T28" fmla="*/ 2147483646 w 630"/>
              <a:gd name="T29" fmla="*/ 2147483646 h 15"/>
              <a:gd name="T30" fmla="*/ 2147483646 w 630"/>
              <a:gd name="T31" fmla="*/ 2147483646 h 15"/>
              <a:gd name="T32" fmla="*/ 2147483646 w 630"/>
              <a:gd name="T33" fmla="*/ 2147483646 h 15"/>
              <a:gd name="T34" fmla="*/ 2147483646 w 630"/>
              <a:gd name="T35" fmla="*/ 2147483646 h 15"/>
              <a:gd name="T36" fmla="*/ 2147483646 w 630"/>
              <a:gd name="T37" fmla="*/ 2147483646 h 15"/>
              <a:gd name="T38" fmla="*/ 2147483646 w 630"/>
              <a:gd name="T39" fmla="*/ 2147483646 h 15"/>
              <a:gd name="T40" fmla="*/ 0 w 630"/>
              <a:gd name="T41" fmla="*/ 2147483646 h 15"/>
              <a:gd name="T42" fmla="*/ 2147483646 w 630"/>
              <a:gd name="T43" fmla="*/ 2147483646 h 15"/>
              <a:gd name="T44" fmla="*/ 2147483646 w 630"/>
              <a:gd name="T45" fmla="*/ 2147483646 h 15"/>
              <a:gd name="T46" fmla="*/ 2147483646 w 630"/>
              <a:gd name="T47" fmla="*/ 2147483646 h 15"/>
              <a:gd name="T48" fmla="*/ 2147483646 w 630"/>
              <a:gd name="T49" fmla="*/ 2147483646 h 15"/>
              <a:gd name="T50" fmla="*/ 2147483646 w 630"/>
              <a:gd name="T51" fmla="*/ 2147483646 h 15"/>
              <a:gd name="T52" fmla="*/ 2147483646 w 630"/>
              <a:gd name="T53" fmla="*/ 2147483646 h 15"/>
              <a:gd name="T54" fmla="*/ 2147483646 w 630"/>
              <a:gd name="T55" fmla="*/ 2147483646 h 15"/>
              <a:gd name="T56" fmla="*/ 2147483646 w 630"/>
              <a:gd name="T57" fmla="*/ 0 h 15"/>
              <a:gd name="T58" fmla="*/ 2147483646 w 630"/>
              <a:gd name="T59" fmla="*/ 0 h 15"/>
              <a:gd name="T60" fmla="*/ 2147483646 w 630"/>
              <a:gd name="T61" fmla="*/ 2147483646 h 15"/>
              <a:gd name="T62" fmla="*/ 2147483646 w 630"/>
              <a:gd name="T63" fmla="*/ 2147483646 h 15"/>
              <a:gd name="T64" fmla="*/ 2147483646 w 630"/>
              <a:gd name="T65" fmla="*/ 2147483646 h 15"/>
              <a:gd name="T66" fmla="*/ 2147483646 w 630"/>
              <a:gd name="T67" fmla="*/ 2147483646 h 15"/>
              <a:gd name="T68" fmla="*/ 2147483646 w 630"/>
              <a:gd name="T69" fmla="*/ 2147483646 h 15"/>
              <a:gd name="T70" fmla="*/ 2147483646 w 630"/>
              <a:gd name="T71" fmla="*/ 2147483646 h 15"/>
              <a:gd name="T72" fmla="*/ 2147483646 w 630"/>
              <a:gd name="T73" fmla="*/ 2147483646 h 15"/>
              <a:gd name="T74" fmla="*/ 2147483646 w 63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0"/>
              <a:gd name="T115" fmla="*/ 0 h 15"/>
              <a:gd name="T116" fmla="*/ 630 w 63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0" h="15">
                <a:moveTo>
                  <a:pt x="630" y="15"/>
                </a:moveTo>
                <a:lnTo>
                  <a:pt x="509" y="15"/>
                </a:lnTo>
                <a:lnTo>
                  <a:pt x="509" y="13"/>
                </a:lnTo>
                <a:lnTo>
                  <a:pt x="509" y="12"/>
                </a:lnTo>
                <a:lnTo>
                  <a:pt x="509" y="10"/>
                </a:lnTo>
                <a:lnTo>
                  <a:pt x="509" y="8"/>
                </a:lnTo>
                <a:lnTo>
                  <a:pt x="509" y="6"/>
                </a:lnTo>
                <a:lnTo>
                  <a:pt x="509" y="4"/>
                </a:lnTo>
                <a:lnTo>
                  <a:pt x="509" y="2"/>
                </a:lnTo>
                <a:lnTo>
                  <a:pt x="509" y="0"/>
                </a:lnTo>
                <a:lnTo>
                  <a:pt x="630" y="0"/>
                </a:lnTo>
                <a:lnTo>
                  <a:pt x="630" y="2"/>
                </a:lnTo>
                <a:lnTo>
                  <a:pt x="630" y="4"/>
                </a:lnTo>
                <a:lnTo>
                  <a:pt x="630" y="6"/>
                </a:lnTo>
                <a:lnTo>
                  <a:pt x="630" y="8"/>
                </a:lnTo>
                <a:lnTo>
                  <a:pt x="630" y="10"/>
                </a:lnTo>
                <a:lnTo>
                  <a:pt x="630" y="12"/>
                </a:lnTo>
                <a:lnTo>
                  <a:pt x="630" y="13"/>
                </a:lnTo>
                <a:lnTo>
                  <a:pt x="630" y="15"/>
                </a:lnTo>
                <a:close/>
                <a:moveTo>
                  <a:pt x="169" y="15"/>
                </a:moveTo>
                <a:lnTo>
                  <a:pt x="0" y="15"/>
                </a:lnTo>
                <a:lnTo>
                  <a:pt x="1" y="13"/>
                </a:lnTo>
                <a:lnTo>
                  <a:pt x="3" y="12"/>
                </a:lnTo>
                <a:lnTo>
                  <a:pt x="3" y="10"/>
                </a:lnTo>
                <a:lnTo>
                  <a:pt x="5" y="8"/>
                </a:lnTo>
                <a:lnTo>
                  <a:pt x="7" y="6"/>
                </a:lnTo>
                <a:lnTo>
                  <a:pt x="7" y="4"/>
                </a:lnTo>
                <a:lnTo>
                  <a:pt x="9" y="2"/>
                </a:lnTo>
                <a:lnTo>
                  <a:pt x="11" y="0"/>
                </a:lnTo>
                <a:lnTo>
                  <a:pt x="183" y="0"/>
                </a:lnTo>
                <a:lnTo>
                  <a:pt x="181" y="2"/>
                </a:lnTo>
                <a:lnTo>
                  <a:pt x="179" y="4"/>
                </a:lnTo>
                <a:lnTo>
                  <a:pt x="179" y="6"/>
                </a:lnTo>
                <a:lnTo>
                  <a:pt x="177" y="8"/>
                </a:lnTo>
                <a:lnTo>
                  <a:pt x="175" y="10"/>
                </a:lnTo>
                <a:lnTo>
                  <a:pt x="173" y="12"/>
                </a:lnTo>
                <a:lnTo>
                  <a:pt x="171" y="13"/>
                </a:lnTo>
                <a:lnTo>
                  <a:pt x="169" y="15"/>
                </a:lnTo>
                <a:close/>
              </a:path>
            </a:pathLst>
          </a:custGeom>
          <a:solidFill>
            <a:srgbClr val="4A050D"/>
          </a:solidFill>
          <a:ln w="9525">
            <a:noFill/>
            <a:round/>
            <a:headEnd/>
            <a:tailEnd/>
          </a:ln>
        </p:spPr>
        <p:txBody>
          <a:bodyPr wrap="none"/>
          <a:lstStyle/>
          <a:p>
            <a:endParaRPr lang="el-GR"/>
          </a:p>
        </p:txBody>
      </p:sp>
      <p:sp>
        <p:nvSpPr>
          <p:cNvPr id="17497" name="Freeform 89"/>
          <p:cNvSpPr>
            <a:spLocks noEditPoints="1"/>
          </p:cNvSpPr>
          <p:nvPr/>
        </p:nvSpPr>
        <p:spPr bwMode="auto">
          <a:xfrm rot="63308">
            <a:off x="4814888" y="4400550"/>
            <a:ext cx="882650" cy="22225"/>
          </a:xfrm>
          <a:custGeom>
            <a:avLst/>
            <a:gdLst>
              <a:gd name="T0" fmla="*/ 2147483646 w 625"/>
              <a:gd name="T1" fmla="*/ 2147483646 h 14"/>
              <a:gd name="T2" fmla="*/ 2147483646 w 625"/>
              <a:gd name="T3" fmla="*/ 2147483646 h 14"/>
              <a:gd name="T4" fmla="*/ 2147483646 w 625"/>
              <a:gd name="T5" fmla="*/ 2147483646 h 14"/>
              <a:gd name="T6" fmla="*/ 2147483646 w 625"/>
              <a:gd name="T7" fmla="*/ 2147483646 h 14"/>
              <a:gd name="T8" fmla="*/ 2147483646 w 625"/>
              <a:gd name="T9" fmla="*/ 2147483646 h 14"/>
              <a:gd name="T10" fmla="*/ 2147483646 w 625"/>
              <a:gd name="T11" fmla="*/ 2147483646 h 14"/>
              <a:gd name="T12" fmla="*/ 2147483646 w 625"/>
              <a:gd name="T13" fmla="*/ 2147483646 h 14"/>
              <a:gd name="T14" fmla="*/ 2147483646 w 625"/>
              <a:gd name="T15" fmla="*/ 2147483646 h 14"/>
              <a:gd name="T16" fmla="*/ 2147483646 w 625"/>
              <a:gd name="T17" fmla="*/ 2147483646 h 14"/>
              <a:gd name="T18" fmla="*/ 2147483646 w 625"/>
              <a:gd name="T19" fmla="*/ 0 h 14"/>
              <a:gd name="T20" fmla="*/ 2147483646 w 625"/>
              <a:gd name="T21" fmla="*/ 0 h 14"/>
              <a:gd name="T22" fmla="*/ 2147483646 w 625"/>
              <a:gd name="T23" fmla="*/ 2147483646 h 14"/>
              <a:gd name="T24" fmla="*/ 2147483646 w 625"/>
              <a:gd name="T25" fmla="*/ 2147483646 h 14"/>
              <a:gd name="T26" fmla="*/ 2147483646 w 625"/>
              <a:gd name="T27" fmla="*/ 2147483646 h 14"/>
              <a:gd name="T28" fmla="*/ 2147483646 w 625"/>
              <a:gd name="T29" fmla="*/ 2147483646 h 14"/>
              <a:gd name="T30" fmla="*/ 2147483646 w 625"/>
              <a:gd name="T31" fmla="*/ 2147483646 h 14"/>
              <a:gd name="T32" fmla="*/ 2147483646 w 625"/>
              <a:gd name="T33" fmla="*/ 2147483646 h 14"/>
              <a:gd name="T34" fmla="*/ 2147483646 w 625"/>
              <a:gd name="T35" fmla="*/ 2147483646 h 14"/>
              <a:gd name="T36" fmla="*/ 2147483646 w 625"/>
              <a:gd name="T37" fmla="*/ 2147483646 h 14"/>
              <a:gd name="T38" fmla="*/ 2147483646 w 625"/>
              <a:gd name="T39" fmla="*/ 2147483646 h 14"/>
              <a:gd name="T40" fmla="*/ 0 w 625"/>
              <a:gd name="T41" fmla="*/ 2147483646 h 14"/>
              <a:gd name="T42" fmla="*/ 2147483646 w 625"/>
              <a:gd name="T43" fmla="*/ 2147483646 h 14"/>
              <a:gd name="T44" fmla="*/ 2147483646 w 625"/>
              <a:gd name="T45" fmla="*/ 2147483646 h 14"/>
              <a:gd name="T46" fmla="*/ 2147483646 w 625"/>
              <a:gd name="T47" fmla="*/ 2147483646 h 14"/>
              <a:gd name="T48" fmla="*/ 2147483646 w 625"/>
              <a:gd name="T49" fmla="*/ 2147483646 h 14"/>
              <a:gd name="T50" fmla="*/ 2147483646 w 625"/>
              <a:gd name="T51" fmla="*/ 2147483646 h 14"/>
              <a:gd name="T52" fmla="*/ 2147483646 w 625"/>
              <a:gd name="T53" fmla="*/ 2147483646 h 14"/>
              <a:gd name="T54" fmla="*/ 2147483646 w 625"/>
              <a:gd name="T55" fmla="*/ 2147483646 h 14"/>
              <a:gd name="T56" fmla="*/ 2147483646 w 625"/>
              <a:gd name="T57" fmla="*/ 0 h 14"/>
              <a:gd name="T58" fmla="*/ 2147483646 w 625"/>
              <a:gd name="T59" fmla="*/ 0 h 14"/>
              <a:gd name="T60" fmla="*/ 2147483646 w 625"/>
              <a:gd name="T61" fmla="*/ 2147483646 h 14"/>
              <a:gd name="T62" fmla="*/ 2147483646 w 625"/>
              <a:gd name="T63" fmla="*/ 2147483646 h 14"/>
              <a:gd name="T64" fmla="*/ 2147483646 w 625"/>
              <a:gd name="T65" fmla="*/ 2147483646 h 14"/>
              <a:gd name="T66" fmla="*/ 2147483646 w 625"/>
              <a:gd name="T67" fmla="*/ 2147483646 h 14"/>
              <a:gd name="T68" fmla="*/ 2147483646 w 625"/>
              <a:gd name="T69" fmla="*/ 2147483646 h 14"/>
              <a:gd name="T70" fmla="*/ 2147483646 w 625"/>
              <a:gd name="T71" fmla="*/ 2147483646 h 14"/>
              <a:gd name="T72" fmla="*/ 2147483646 w 625"/>
              <a:gd name="T73" fmla="*/ 2147483646 h 14"/>
              <a:gd name="T74" fmla="*/ 2147483646 w 625"/>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25"/>
              <a:gd name="T115" fmla="*/ 0 h 14"/>
              <a:gd name="T116" fmla="*/ 625 w 625"/>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25" h="14">
                <a:moveTo>
                  <a:pt x="625" y="14"/>
                </a:moveTo>
                <a:lnTo>
                  <a:pt x="504" y="14"/>
                </a:lnTo>
                <a:lnTo>
                  <a:pt x="504" y="12"/>
                </a:lnTo>
                <a:lnTo>
                  <a:pt x="504" y="10"/>
                </a:lnTo>
                <a:lnTo>
                  <a:pt x="504" y="8"/>
                </a:lnTo>
                <a:lnTo>
                  <a:pt x="504" y="6"/>
                </a:lnTo>
                <a:lnTo>
                  <a:pt x="504" y="4"/>
                </a:lnTo>
                <a:lnTo>
                  <a:pt x="504" y="2"/>
                </a:lnTo>
                <a:lnTo>
                  <a:pt x="502" y="0"/>
                </a:lnTo>
                <a:lnTo>
                  <a:pt x="625" y="0"/>
                </a:lnTo>
                <a:lnTo>
                  <a:pt x="625" y="2"/>
                </a:lnTo>
                <a:lnTo>
                  <a:pt x="625" y="4"/>
                </a:lnTo>
                <a:lnTo>
                  <a:pt x="625" y="6"/>
                </a:lnTo>
                <a:lnTo>
                  <a:pt x="625" y="8"/>
                </a:lnTo>
                <a:lnTo>
                  <a:pt x="625" y="10"/>
                </a:lnTo>
                <a:lnTo>
                  <a:pt x="625" y="12"/>
                </a:lnTo>
                <a:lnTo>
                  <a:pt x="625" y="14"/>
                </a:lnTo>
                <a:close/>
                <a:moveTo>
                  <a:pt x="172" y="14"/>
                </a:moveTo>
                <a:lnTo>
                  <a:pt x="0" y="14"/>
                </a:lnTo>
                <a:lnTo>
                  <a:pt x="2" y="12"/>
                </a:lnTo>
                <a:lnTo>
                  <a:pt x="2" y="10"/>
                </a:lnTo>
                <a:lnTo>
                  <a:pt x="4" y="8"/>
                </a:lnTo>
                <a:lnTo>
                  <a:pt x="6" y="6"/>
                </a:lnTo>
                <a:lnTo>
                  <a:pt x="8" y="4"/>
                </a:lnTo>
                <a:lnTo>
                  <a:pt x="10" y="2"/>
                </a:lnTo>
                <a:lnTo>
                  <a:pt x="12" y="0"/>
                </a:lnTo>
                <a:lnTo>
                  <a:pt x="185" y="0"/>
                </a:lnTo>
                <a:lnTo>
                  <a:pt x="184" y="2"/>
                </a:lnTo>
                <a:lnTo>
                  <a:pt x="182" y="4"/>
                </a:lnTo>
                <a:lnTo>
                  <a:pt x="180" y="6"/>
                </a:lnTo>
                <a:lnTo>
                  <a:pt x="178" y="6"/>
                </a:lnTo>
                <a:lnTo>
                  <a:pt x="176" y="8"/>
                </a:lnTo>
                <a:lnTo>
                  <a:pt x="174" y="10"/>
                </a:lnTo>
                <a:lnTo>
                  <a:pt x="174" y="12"/>
                </a:lnTo>
                <a:lnTo>
                  <a:pt x="172" y="14"/>
                </a:lnTo>
                <a:close/>
              </a:path>
            </a:pathLst>
          </a:custGeom>
          <a:solidFill>
            <a:srgbClr val="4C070F"/>
          </a:solidFill>
          <a:ln w="9525">
            <a:noFill/>
            <a:round/>
            <a:headEnd/>
            <a:tailEnd/>
          </a:ln>
        </p:spPr>
        <p:txBody>
          <a:bodyPr wrap="none"/>
          <a:lstStyle/>
          <a:p>
            <a:endParaRPr lang="el-GR"/>
          </a:p>
        </p:txBody>
      </p:sp>
      <p:sp>
        <p:nvSpPr>
          <p:cNvPr id="17498" name="Freeform 90"/>
          <p:cNvSpPr>
            <a:spLocks noEditPoints="1"/>
          </p:cNvSpPr>
          <p:nvPr/>
        </p:nvSpPr>
        <p:spPr bwMode="auto">
          <a:xfrm rot="63308">
            <a:off x="4824413" y="4389438"/>
            <a:ext cx="874712" cy="20637"/>
          </a:xfrm>
          <a:custGeom>
            <a:avLst/>
            <a:gdLst>
              <a:gd name="T0" fmla="*/ 2147483646 w 619"/>
              <a:gd name="T1" fmla="*/ 2147483646 h 13"/>
              <a:gd name="T2" fmla="*/ 2147483646 w 619"/>
              <a:gd name="T3" fmla="*/ 2147483646 h 13"/>
              <a:gd name="T4" fmla="*/ 2147483646 w 619"/>
              <a:gd name="T5" fmla="*/ 2147483646 h 13"/>
              <a:gd name="T6" fmla="*/ 2147483646 w 619"/>
              <a:gd name="T7" fmla="*/ 2147483646 h 13"/>
              <a:gd name="T8" fmla="*/ 2147483646 w 619"/>
              <a:gd name="T9" fmla="*/ 2147483646 h 13"/>
              <a:gd name="T10" fmla="*/ 2147483646 w 619"/>
              <a:gd name="T11" fmla="*/ 2147483646 h 13"/>
              <a:gd name="T12" fmla="*/ 2147483646 w 619"/>
              <a:gd name="T13" fmla="*/ 2147483646 h 13"/>
              <a:gd name="T14" fmla="*/ 2147483646 w 619"/>
              <a:gd name="T15" fmla="*/ 2147483646 h 13"/>
              <a:gd name="T16" fmla="*/ 2147483646 w 619"/>
              <a:gd name="T17" fmla="*/ 2147483646 h 13"/>
              <a:gd name="T18" fmla="*/ 2147483646 w 619"/>
              <a:gd name="T19" fmla="*/ 0 h 13"/>
              <a:gd name="T20" fmla="*/ 2147483646 w 619"/>
              <a:gd name="T21" fmla="*/ 0 h 13"/>
              <a:gd name="T22" fmla="*/ 2147483646 w 619"/>
              <a:gd name="T23" fmla="*/ 2147483646 h 13"/>
              <a:gd name="T24" fmla="*/ 2147483646 w 619"/>
              <a:gd name="T25" fmla="*/ 2147483646 h 13"/>
              <a:gd name="T26" fmla="*/ 2147483646 w 619"/>
              <a:gd name="T27" fmla="*/ 2147483646 h 13"/>
              <a:gd name="T28" fmla="*/ 2147483646 w 619"/>
              <a:gd name="T29" fmla="*/ 2147483646 h 13"/>
              <a:gd name="T30" fmla="*/ 2147483646 w 619"/>
              <a:gd name="T31" fmla="*/ 2147483646 h 13"/>
              <a:gd name="T32" fmla="*/ 2147483646 w 619"/>
              <a:gd name="T33" fmla="*/ 2147483646 h 13"/>
              <a:gd name="T34" fmla="*/ 2147483646 w 619"/>
              <a:gd name="T35" fmla="*/ 2147483646 h 13"/>
              <a:gd name="T36" fmla="*/ 2147483646 w 619"/>
              <a:gd name="T37" fmla="*/ 2147483646 h 13"/>
              <a:gd name="T38" fmla="*/ 2147483646 w 619"/>
              <a:gd name="T39" fmla="*/ 2147483646 h 13"/>
              <a:gd name="T40" fmla="*/ 0 w 619"/>
              <a:gd name="T41" fmla="*/ 2147483646 h 13"/>
              <a:gd name="T42" fmla="*/ 0 w 619"/>
              <a:gd name="T43" fmla="*/ 2147483646 h 13"/>
              <a:gd name="T44" fmla="*/ 2147483646 w 619"/>
              <a:gd name="T45" fmla="*/ 2147483646 h 13"/>
              <a:gd name="T46" fmla="*/ 2147483646 w 619"/>
              <a:gd name="T47" fmla="*/ 2147483646 h 13"/>
              <a:gd name="T48" fmla="*/ 2147483646 w 619"/>
              <a:gd name="T49" fmla="*/ 2147483646 h 13"/>
              <a:gd name="T50" fmla="*/ 2147483646 w 619"/>
              <a:gd name="T51" fmla="*/ 2147483646 h 13"/>
              <a:gd name="T52" fmla="*/ 2147483646 w 619"/>
              <a:gd name="T53" fmla="*/ 2147483646 h 13"/>
              <a:gd name="T54" fmla="*/ 2147483646 w 619"/>
              <a:gd name="T55" fmla="*/ 2147483646 h 13"/>
              <a:gd name="T56" fmla="*/ 2147483646 w 619"/>
              <a:gd name="T57" fmla="*/ 0 h 13"/>
              <a:gd name="T58" fmla="*/ 2147483646 w 619"/>
              <a:gd name="T59" fmla="*/ 0 h 13"/>
              <a:gd name="T60" fmla="*/ 2147483646 w 619"/>
              <a:gd name="T61" fmla="*/ 2147483646 h 13"/>
              <a:gd name="T62" fmla="*/ 2147483646 w 619"/>
              <a:gd name="T63" fmla="*/ 2147483646 h 13"/>
              <a:gd name="T64" fmla="*/ 2147483646 w 619"/>
              <a:gd name="T65" fmla="*/ 2147483646 h 13"/>
              <a:gd name="T66" fmla="*/ 2147483646 w 619"/>
              <a:gd name="T67" fmla="*/ 2147483646 h 13"/>
              <a:gd name="T68" fmla="*/ 2147483646 w 619"/>
              <a:gd name="T69" fmla="*/ 2147483646 h 13"/>
              <a:gd name="T70" fmla="*/ 2147483646 w 619"/>
              <a:gd name="T71" fmla="*/ 2147483646 h 13"/>
              <a:gd name="T72" fmla="*/ 2147483646 w 619"/>
              <a:gd name="T73" fmla="*/ 2147483646 h 13"/>
              <a:gd name="T74" fmla="*/ 2147483646 w 61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9"/>
              <a:gd name="T115" fmla="*/ 0 h 13"/>
              <a:gd name="T116" fmla="*/ 619 w 61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9" h="13">
                <a:moveTo>
                  <a:pt x="619" y="13"/>
                </a:moveTo>
                <a:lnTo>
                  <a:pt x="498" y="13"/>
                </a:lnTo>
                <a:lnTo>
                  <a:pt x="498" y="11"/>
                </a:lnTo>
                <a:lnTo>
                  <a:pt x="498" y="9"/>
                </a:lnTo>
                <a:lnTo>
                  <a:pt x="496" y="7"/>
                </a:lnTo>
                <a:lnTo>
                  <a:pt x="496" y="5"/>
                </a:lnTo>
                <a:lnTo>
                  <a:pt x="496" y="4"/>
                </a:lnTo>
                <a:lnTo>
                  <a:pt x="496" y="2"/>
                </a:lnTo>
                <a:lnTo>
                  <a:pt x="496" y="0"/>
                </a:lnTo>
                <a:lnTo>
                  <a:pt x="617" y="0"/>
                </a:lnTo>
                <a:lnTo>
                  <a:pt x="617" y="2"/>
                </a:lnTo>
                <a:lnTo>
                  <a:pt x="617" y="4"/>
                </a:lnTo>
                <a:lnTo>
                  <a:pt x="619" y="5"/>
                </a:lnTo>
                <a:lnTo>
                  <a:pt x="619" y="7"/>
                </a:lnTo>
                <a:lnTo>
                  <a:pt x="619" y="9"/>
                </a:lnTo>
                <a:lnTo>
                  <a:pt x="619" y="11"/>
                </a:lnTo>
                <a:lnTo>
                  <a:pt x="619" y="13"/>
                </a:lnTo>
                <a:close/>
                <a:moveTo>
                  <a:pt x="172" y="13"/>
                </a:moveTo>
                <a:lnTo>
                  <a:pt x="0" y="13"/>
                </a:lnTo>
                <a:lnTo>
                  <a:pt x="2" y="11"/>
                </a:lnTo>
                <a:lnTo>
                  <a:pt x="4" y="9"/>
                </a:lnTo>
                <a:lnTo>
                  <a:pt x="6" y="7"/>
                </a:lnTo>
                <a:lnTo>
                  <a:pt x="6" y="5"/>
                </a:lnTo>
                <a:lnTo>
                  <a:pt x="8" y="4"/>
                </a:lnTo>
                <a:lnTo>
                  <a:pt x="10" y="2"/>
                </a:lnTo>
                <a:lnTo>
                  <a:pt x="11" y="0"/>
                </a:lnTo>
                <a:lnTo>
                  <a:pt x="185" y="0"/>
                </a:lnTo>
                <a:lnTo>
                  <a:pt x="183" y="2"/>
                </a:lnTo>
                <a:lnTo>
                  <a:pt x="183" y="4"/>
                </a:lnTo>
                <a:lnTo>
                  <a:pt x="181" y="5"/>
                </a:lnTo>
                <a:lnTo>
                  <a:pt x="179" y="7"/>
                </a:lnTo>
                <a:lnTo>
                  <a:pt x="178" y="9"/>
                </a:lnTo>
                <a:lnTo>
                  <a:pt x="176" y="11"/>
                </a:lnTo>
                <a:lnTo>
                  <a:pt x="174" y="13"/>
                </a:lnTo>
                <a:lnTo>
                  <a:pt x="172" y="13"/>
                </a:lnTo>
                <a:close/>
              </a:path>
            </a:pathLst>
          </a:custGeom>
          <a:solidFill>
            <a:srgbClr val="4C070C"/>
          </a:solidFill>
          <a:ln w="9525">
            <a:noFill/>
            <a:round/>
            <a:headEnd/>
            <a:tailEnd/>
          </a:ln>
        </p:spPr>
        <p:txBody>
          <a:bodyPr wrap="none"/>
          <a:lstStyle/>
          <a:p>
            <a:endParaRPr lang="el-GR"/>
          </a:p>
        </p:txBody>
      </p:sp>
      <p:sp>
        <p:nvSpPr>
          <p:cNvPr id="17499" name="Freeform 91"/>
          <p:cNvSpPr>
            <a:spLocks noEditPoints="1"/>
          </p:cNvSpPr>
          <p:nvPr/>
        </p:nvSpPr>
        <p:spPr bwMode="auto">
          <a:xfrm rot="63308">
            <a:off x="4833938" y="4379913"/>
            <a:ext cx="865187" cy="20637"/>
          </a:xfrm>
          <a:custGeom>
            <a:avLst/>
            <a:gdLst>
              <a:gd name="T0" fmla="*/ 2147483646 w 613"/>
              <a:gd name="T1" fmla="*/ 2147483646 h 13"/>
              <a:gd name="T2" fmla="*/ 2147483646 w 613"/>
              <a:gd name="T3" fmla="*/ 2147483646 h 13"/>
              <a:gd name="T4" fmla="*/ 2147483646 w 613"/>
              <a:gd name="T5" fmla="*/ 2147483646 h 13"/>
              <a:gd name="T6" fmla="*/ 2147483646 w 613"/>
              <a:gd name="T7" fmla="*/ 2147483646 h 13"/>
              <a:gd name="T8" fmla="*/ 2147483646 w 613"/>
              <a:gd name="T9" fmla="*/ 2147483646 h 13"/>
              <a:gd name="T10" fmla="*/ 2147483646 w 613"/>
              <a:gd name="T11" fmla="*/ 2147483646 h 13"/>
              <a:gd name="T12" fmla="*/ 2147483646 w 613"/>
              <a:gd name="T13" fmla="*/ 2147483646 h 13"/>
              <a:gd name="T14" fmla="*/ 2147483646 w 613"/>
              <a:gd name="T15" fmla="*/ 2147483646 h 13"/>
              <a:gd name="T16" fmla="*/ 2147483646 w 613"/>
              <a:gd name="T17" fmla="*/ 0 h 13"/>
              <a:gd name="T18" fmla="*/ 2147483646 w 613"/>
              <a:gd name="T19" fmla="*/ 0 h 13"/>
              <a:gd name="T20" fmla="*/ 2147483646 w 613"/>
              <a:gd name="T21" fmla="*/ 0 h 13"/>
              <a:gd name="T22" fmla="*/ 2147483646 w 613"/>
              <a:gd name="T23" fmla="*/ 0 h 13"/>
              <a:gd name="T24" fmla="*/ 2147483646 w 613"/>
              <a:gd name="T25" fmla="*/ 2147483646 h 13"/>
              <a:gd name="T26" fmla="*/ 2147483646 w 613"/>
              <a:gd name="T27" fmla="*/ 2147483646 h 13"/>
              <a:gd name="T28" fmla="*/ 2147483646 w 613"/>
              <a:gd name="T29" fmla="*/ 2147483646 h 13"/>
              <a:gd name="T30" fmla="*/ 2147483646 w 613"/>
              <a:gd name="T31" fmla="*/ 2147483646 h 13"/>
              <a:gd name="T32" fmla="*/ 2147483646 w 613"/>
              <a:gd name="T33" fmla="*/ 2147483646 h 13"/>
              <a:gd name="T34" fmla="*/ 2147483646 w 613"/>
              <a:gd name="T35" fmla="*/ 2147483646 h 13"/>
              <a:gd name="T36" fmla="*/ 2147483646 w 613"/>
              <a:gd name="T37" fmla="*/ 2147483646 h 13"/>
              <a:gd name="T38" fmla="*/ 2147483646 w 613"/>
              <a:gd name="T39" fmla="*/ 2147483646 h 13"/>
              <a:gd name="T40" fmla="*/ 0 w 613"/>
              <a:gd name="T41" fmla="*/ 2147483646 h 13"/>
              <a:gd name="T42" fmla="*/ 0 w 613"/>
              <a:gd name="T43" fmla="*/ 2147483646 h 13"/>
              <a:gd name="T44" fmla="*/ 2147483646 w 613"/>
              <a:gd name="T45" fmla="*/ 2147483646 h 13"/>
              <a:gd name="T46" fmla="*/ 2147483646 w 613"/>
              <a:gd name="T47" fmla="*/ 2147483646 h 13"/>
              <a:gd name="T48" fmla="*/ 2147483646 w 613"/>
              <a:gd name="T49" fmla="*/ 2147483646 h 13"/>
              <a:gd name="T50" fmla="*/ 2147483646 w 613"/>
              <a:gd name="T51" fmla="*/ 2147483646 h 13"/>
              <a:gd name="T52" fmla="*/ 2147483646 w 613"/>
              <a:gd name="T53" fmla="*/ 2147483646 h 13"/>
              <a:gd name="T54" fmla="*/ 2147483646 w 613"/>
              <a:gd name="T55" fmla="*/ 0 h 13"/>
              <a:gd name="T56" fmla="*/ 2147483646 w 613"/>
              <a:gd name="T57" fmla="*/ 0 h 13"/>
              <a:gd name="T58" fmla="*/ 2147483646 w 613"/>
              <a:gd name="T59" fmla="*/ 0 h 13"/>
              <a:gd name="T60" fmla="*/ 2147483646 w 613"/>
              <a:gd name="T61" fmla="*/ 0 h 13"/>
              <a:gd name="T62" fmla="*/ 2147483646 w 613"/>
              <a:gd name="T63" fmla="*/ 2147483646 h 13"/>
              <a:gd name="T64" fmla="*/ 2147483646 w 613"/>
              <a:gd name="T65" fmla="*/ 2147483646 h 13"/>
              <a:gd name="T66" fmla="*/ 2147483646 w 613"/>
              <a:gd name="T67" fmla="*/ 2147483646 h 13"/>
              <a:gd name="T68" fmla="*/ 2147483646 w 613"/>
              <a:gd name="T69" fmla="*/ 2147483646 h 13"/>
              <a:gd name="T70" fmla="*/ 2147483646 w 613"/>
              <a:gd name="T71" fmla="*/ 2147483646 h 13"/>
              <a:gd name="T72" fmla="*/ 2147483646 w 613"/>
              <a:gd name="T73" fmla="*/ 2147483646 h 13"/>
              <a:gd name="T74" fmla="*/ 2147483646 w 61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3"/>
              <a:gd name="T115" fmla="*/ 0 h 13"/>
              <a:gd name="T116" fmla="*/ 613 w 61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3" h="13">
                <a:moveTo>
                  <a:pt x="613" y="13"/>
                </a:moveTo>
                <a:lnTo>
                  <a:pt x="490" y="13"/>
                </a:lnTo>
                <a:lnTo>
                  <a:pt x="490" y="11"/>
                </a:lnTo>
                <a:lnTo>
                  <a:pt x="490" y="10"/>
                </a:lnTo>
                <a:lnTo>
                  <a:pt x="490" y="8"/>
                </a:lnTo>
                <a:lnTo>
                  <a:pt x="490" y="6"/>
                </a:lnTo>
                <a:lnTo>
                  <a:pt x="490" y="4"/>
                </a:lnTo>
                <a:lnTo>
                  <a:pt x="490" y="2"/>
                </a:lnTo>
                <a:lnTo>
                  <a:pt x="490" y="0"/>
                </a:lnTo>
                <a:lnTo>
                  <a:pt x="611" y="0"/>
                </a:lnTo>
                <a:lnTo>
                  <a:pt x="611" y="2"/>
                </a:lnTo>
                <a:lnTo>
                  <a:pt x="611" y="4"/>
                </a:lnTo>
                <a:lnTo>
                  <a:pt x="611" y="6"/>
                </a:lnTo>
                <a:lnTo>
                  <a:pt x="611" y="8"/>
                </a:lnTo>
                <a:lnTo>
                  <a:pt x="611" y="10"/>
                </a:lnTo>
                <a:lnTo>
                  <a:pt x="613" y="11"/>
                </a:lnTo>
                <a:lnTo>
                  <a:pt x="613" y="13"/>
                </a:lnTo>
                <a:close/>
                <a:moveTo>
                  <a:pt x="173" y="13"/>
                </a:moveTo>
                <a:lnTo>
                  <a:pt x="0" y="13"/>
                </a:lnTo>
                <a:lnTo>
                  <a:pt x="0" y="11"/>
                </a:lnTo>
                <a:lnTo>
                  <a:pt x="2" y="10"/>
                </a:lnTo>
                <a:lnTo>
                  <a:pt x="4" y="8"/>
                </a:lnTo>
                <a:lnTo>
                  <a:pt x="5" y="6"/>
                </a:lnTo>
                <a:lnTo>
                  <a:pt x="7" y="4"/>
                </a:lnTo>
                <a:lnTo>
                  <a:pt x="7" y="2"/>
                </a:lnTo>
                <a:lnTo>
                  <a:pt x="9" y="0"/>
                </a:lnTo>
                <a:lnTo>
                  <a:pt x="11" y="0"/>
                </a:lnTo>
                <a:lnTo>
                  <a:pt x="187" y="0"/>
                </a:lnTo>
                <a:lnTo>
                  <a:pt x="185" y="0"/>
                </a:lnTo>
                <a:lnTo>
                  <a:pt x="183" y="2"/>
                </a:lnTo>
                <a:lnTo>
                  <a:pt x="181" y="4"/>
                </a:lnTo>
                <a:lnTo>
                  <a:pt x="179" y="6"/>
                </a:lnTo>
                <a:lnTo>
                  <a:pt x="177" y="8"/>
                </a:lnTo>
                <a:lnTo>
                  <a:pt x="177" y="10"/>
                </a:lnTo>
                <a:lnTo>
                  <a:pt x="175" y="11"/>
                </a:lnTo>
                <a:lnTo>
                  <a:pt x="173" y="13"/>
                </a:lnTo>
                <a:close/>
              </a:path>
            </a:pathLst>
          </a:custGeom>
          <a:solidFill>
            <a:srgbClr val="4C050C"/>
          </a:solidFill>
          <a:ln w="9525">
            <a:noFill/>
            <a:round/>
            <a:headEnd/>
            <a:tailEnd/>
          </a:ln>
        </p:spPr>
        <p:txBody>
          <a:bodyPr wrap="none"/>
          <a:lstStyle/>
          <a:p>
            <a:endParaRPr lang="el-GR"/>
          </a:p>
        </p:txBody>
      </p:sp>
      <p:sp>
        <p:nvSpPr>
          <p:cNvPr id="17500" name="Freeform 92"/>
          <p:cNvSpPr>
            <a:spLocks noEditPoints="1"/>
          </p:cNvSpPr>
          <p:nvPr/>
        </p:nvSpPr>
        <p:spPr bwMode="auto">
          <a:xfrm rot="63308">
            <a:off x="4840288" y="4367213"/>
            <a:ext cx="855662" cy="22225"/>
          </a:xfrm>
          <a:custGeom>
            <a:avLst/>
            <a:gdLst>
              <a:gd name="T0" fmla="*/ 2147483646 w 606"/>
              <a:gd name="T1" fmla="*/ 2147483646 h 14"/>
              <a:gd name="T2" fmla="*/ 2147483646 w 606"/>
              <a:gd name="T3" fmla="*/ 2147483646 h 14"/>
              <a:gd name="T4" fmla="*/ 2147483646 w 606"/>
              <a:gd name="T5" fmla="*/ 2147483646 h 14"/>
              <a:gd name="T6" fmla="*/ 2147483646 w 606"/>
              <a:gd name="T7" fmla="*/ 2147483646 h 14"/>
              <a:gd name="T8" fmla="*/ 2147483646 w 606"/>
              <a:gd name="T9" fmla="*/ 2147483646 h 14"/>
              <a:gd name="T10" fmla="*/ 2147483646 w 606"/>
              <a:gd name="T11" fmla="*/ 2147483646 h 14"/>
              <a:gd name="T12" fmla="*/ 2147483646 w 606"/>
              <a:gd name="T13" fmla="*/ 2147483646 h 14"/>
              <a:gd name="T14" fmla="*/ 2147483646 w 606"/>
              <a:gd name="T15" fmla="*/ 2147483646 h 14"/>
              <a:gd name="T16" fmla="*/ 2147483646 w 606"/>
              <a:gd name="T17" fmla="*/ 2147483646 h 14"/>
              <a:gd name="T18" fmla="*/ 2147483646 w 606"/>
              <a:gd name="T19" fmla="*/ 0 h 14"/>
              <a:gd name="T20" fmla="*/ 2147483646 w 606"/>
              <a:gd name="T21" fmla="*/ 0 h 14"/>
              <a:gd name="T22" fmla="*/ 2147483646 w 606"/>
              <a:gd name="T23" fmla="*/ 0 h 14"/>
              <a:gd name="T24" fmla="*/ 2147483646 w 606"/>
              <a:gd name="T25" fmla="*/ 2147483646 h 14"/>
              <a:gd name="T26" fmla="*/ 2147483646 w 606"/>
              <a:gd name="T27" fmla="*/ 2147483646 h 14"/>
              <a:gd name="T28" fmla="*/ 2147483646 w 606"/>
              <a:gd name="T29" fmla="*/ 2147483646 h 14"/>
              <a:gd name="T30" fmla="*/ 2147483646 w 606"/>
              <a:gd name="T31" fmla="*/ 2147483646 h 14"/>
              <a:gd name="T32" fmla="*/ 2147483646 w 606"/>
              <a:gd name="T33" fmla="*/ 2147483646 h 14"/>
              <a:gd name="T34" fmla="*/ 2147483646 w 606"/>
              <a:gd name="T35" fmla="*/ 2147483646 h 14"/>
              <a:gd name="T36" fmla="*/ 2147483646 w 606"/>
              <a:gd name="T37" fmla="*/ 2147483646 h 14"/>
              <a:gd name="T38" fmla="*/ 2147483646 w 606"/>
              <a:gd name="T39" fmla="*/ 2147483646 h 14"/>
              <a:gd name="T40" fmla="*/ 2147483646 w 606"/>
              <a:gd name="T41" fmla="*/ 2147483646 h 14"/>
              <a:gd name="T42" fmla="*/ 2147483646 w 606"/>
              <a:gd name="T43" fmla="*/ 2147483646 h 14"/>
              <a:gd name="T44" fmla="*/ 2147483646 w 606"/>
              <a:gd name="T45" fmla="*/ 2147483646 h 14"/>
              <a:gd name="T46" fmla="*/ 2147483646 w 606"/>
              <a:gd name="T47" fmla="*/ 2147483646 h 14"/>
              <a:gd name="T48" fmla="*/ 2147483646 w 606"/>
              <a:gd name="T49" fmla="*/ 2147483646 h 14"/>
              <a:gd name="T50" fmla="*/ 2147483646 w 606"/>
              <a:gd name="T51" fmla="*/ 2147483646 h 14"/>
              <a:gd name="T52" fmla="*/ 2147483646 w 606"/>
              <a:gd name="T53" fmla="*/ 2147483646 h 14"/>
              <a:gd name="T54" fmla="*/ 2147483646 w 606"/>
              <a:gd name="T55" fmla="*/ 2147483646 h 14"/>
              <a:gd name="T56" fmla="*/ 0 w 606"/>
              <a:gd name="T57" fmla="*/ 2147483646 h 14"/>
              <a:gd name="T58" fmla="*/ 2147483646 w 606"/>
              <a:gd name="T59" fmla="*/ 2147483646 h 14"/>
              <a:gd name="T60" fmla="*/ 2147483646 w 606"/>
              <a:gd name="T61" fmla="*/ 2147483646 h 14"/>
              <a:gd name="T62" fmla="*/ 2147483646 w 606"/>
              <a:gd name="T63" fmla="*/ 2147483646 h 14"/>
              <a:gd name="T64" fmla="*/ 2147483646 w 606"/>
              <a:gd name="T65" fmla="*/ 2147483646 h 14"/>
              <a:gd name="T66" fmla="*/ 2147483646 w 606"/>
              <a:gd name="T67" fmla="*/ 2147483646 h 14"/>
              <a:gd name="T68" fmla="*/ 2147483646 w 606"/>
              <a:gd name="T69" fmla="*/ 2147483646 h 14"/>
              <a:gd name="T70" fmla="*/ 2147483646 w 606"/>
              <a:gd name="T71" fmla="*/ 2147483646 h 14"/>
              <a:gd name="T72" fmla="*/ 2147483646 w 606"/>
              <a:gd name="T73" fmla="*/ 0 h 14"/>
              <a:gd name="T74" fmla="*/ 2147483646 w 606"/>
              <a:gd name="T75" fmla="*/ 0 h 14"/>
              <a:gd name="T76" fmla="*/ 2147483646 w 606"/>
              <a:gd name="T77" fmla="*/ 2147483646 h 14"/>
              <a:gd name="T78" fmla="*/ 2147483646 w 606"/>
              <a:gd name="T79" fmla="*/ 2147483646 h 14"/>
              <a:gd name="T80" fmla="*/ 2147483646 w 606"/>
              <a:gd name="T81" fmla="*/ 2147483646 h 14"/>
              <a:gd name="T82" fmla="*/ 2147483646 w 606"/>
              <a:gd name="T83" fmla="*/ 2147483646 h 14"/>
              <a:gd name="T84" fmla="*/ 2147483646 w 606"/>
              <a:gd name="T85" fmla="*/ 2147483646 h 14"/>
              <a:gd name="T86" fmla="*/ 2147483646 w 606"/>
              <a:gd name="T87" fmla="*/ 2147483646 h 14"/>
              <a:gd name="T88" fmla="*/ 2147483646 w 606"/>
              <a:gd name="T89" fmla="*/ 2147483646 h 14"/>
              <a:gd name="T90" fmla="*/ 2147483646 w 60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6"/>
              <a:gd name="T139" fmla="*/ 0 h 14"/>
              <a:gd name="T140" fmla="*/ 606 w 60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6" h="14">
                <a:moveTo>
                  <a:pt x="606" y="14"/>
                </a:moveTo>
                <a:lnTo>
                  <a:pt x="485" y="14"/>
                </a:lnTo>
                <a:lnTo>
                  <a:pt x="485" y="12"/>
                </a:lnTo>
                <a:lnTo>
                  <a:pt x="485" y="10"/>
                </a:lnTo>
                <a:lnTo>
                  <a:pt x="485" y="8"/>
                </a:lnTo>
                <a:lnTo>
                  <a:pt x="485" y="6"/>
                </a:lnTo>
                <a:lnTo>
                  <a:pt x="483" y="6"/>
                </a:lnTo>
                <a:lnTo>
                  <a:pt x="483" y="4"/>
                </a:lnTo>
                <a:lnTo>
                  <a:pt x="483" y="2"/>
                </a:lnTo>
                <a:lnTo>
                  <a:pt x="483" y="0"/>
                </a:lnTo>
                <a:lnTo>
                  <a:pt x="604" y="0"/>
                </a:lnTo>
                <a:lnTo>
                  <a:pt x="604" y="2"/>
                </a:lnTo>
                <a:lnTo>
                  <a:pt x="606" y="2"/>
                </a:lnTo>
                <a:lnTo>
                  <a:pt x="606" y="4"/>
                </a:lnTo>
                <a:lnTo>
                  <a:pt x="606" y="6"/>
                </a:lnTo>
                <a:lnTo>
                  <a:pt x="606" y="8"/>
                </a:lnTo>
                <a:lnTo>
                  <a:pt x="606" y="10"/>
                </a:lnTo>
                <a:lnTo>
                  <a:pt x="606" y="12"/>
                </a:lnTo>
                <a:lnTo>
                  <a:pt x="606" y="14"/>
                </a:lnTo>
                <a:close/>
                <a:moveTo>
                  <a:pt x="174" y="14"/>
                </a:moveTo>
                <a:lnTo>
                  <a:pt x="0" y="14"/>
                </a:lnTo>
                <a:lnTo>
                  <a:pt x="2" y="12"/>
                </a:lnTo>
                <a:lnTo>
                  <a:pt x="2" y="10"/>
                </a:lnTo>
                <a:lnTo>
                  <a:pt x="4" y="8"/>
                </a:lnTo>
                <a:lnTo>
                  <a:pt x="6" y="6"/>
                </a:lnTo>
                <a:lnTo>
                  <a:pt x="8" y="6"/>
                </a:lnTo>
                <a:lnTo>
                  <a:pt x="10" y="4"/>
                </a:lnTo>
                <a:lnTo>
                  <a:pt x="12" y="2"/>
                </a:lnTo>
                <a:lnTo>
                  <a:pt x="14" y="0"/>
                </a:lnTo>
                <a:lnTo>
                  <a:pt x="188" y="0"/>
                </a:lnTo>
                <a:lnTo>
                  <a:pt x="188" y="2"/>
                </a:lnTo>
                <a:lnTo>
                  <a:pt x="186" y="4"/>
                </a:lnTo>
                <a:lnTo>
                  <a:pt x="184" y="6"/>
                </a:lnTo>
                <a:lnTo>
                  <a:pt x="182" y="8"/>
                </a:lnTo>
                <a:lnTo>
                  <a:pt x="180" y="8"/>
                </a:lnTo>
                <a:lnTo>
                  <a:pt x="178" y="10"/>
                </a:lnTo>
                <a:lnTo>
                  <a:pt x="176" y="12"/>
                </a:lnTo>
                <a:lnTo>
                  <a:pt x="174" y="14"/>
                </a:lnTo>
                <a:close/>
              </a:path>
            </a:pathLst>
          </a:custGeom>
          <a:solidFill>
            <a:srgbClr val="4F080F"/>
          </a:solidFill>
          <a:ln w="9525">
            <a:noFill/>
            <a:round/>
            <a:headEnd/>
            <a:tailEnd/>
          </a:ln>
        </p:spPr>
        <p:txBody>
          <a:bodyPr wrap="none"/>
          <a:lstStyle/>
          <a:p>
            <a:endParaRPr lang="el-GR"/>
          </a:p>
        </p:txBody>
      </p:sp>
      <p:sp>
        <p:nvSpPr>
          <p:cNvPr id="17501" name="Freeform 93"/>
          <p:cNvSpPr>
            <a:spLocks noEditPoints="1"/>
          </p:cNvSpPr>
          <p:nvPr/>
        </p:nvSpPr>
        <p:spPr bwMode="auto">
          <a:xfrm rot="63308">
            <a:off x="4848225" y="4356100"/>
            <a:ext cx="847725" cy="23813"/>
          </a:xfrm>
          <a:custGeom>
            <a:avLst/>
            <a:gdLst>
              <a:gd name="T0" fmla="*/ 2147483646 w 600"/>
              <a:gd name="T1" fmla="*/ 2147483646 h 15"/>
              <a:gd name="T2" fmla="*/ 2147483646 w 600"/>
              <a:gd name="T3" fmla="*/ 2147483646 h 15"/>
              <a:gd name="T4" fmla="*/ 2147483646 w 600"/>
              <a:gd name="T5" fmla="*/ 2147483646 h 15"/>
              <a:gd name="T6" fmla="*/ 2147483646 w 600"/>
              <a:gd name="T7" fmla="*/ 2147483646 h 15"/>
              <a:gd name="T8" fmla="*/ 2147483646 w 600"/>
              <a:gd name="T9" fmla="*/ 2147483646 h 15"/>
              <a:gd name="T10" fmla="*/ 2147483646 w 600"/>
              <a:gd name="T11" fmla="*/ 2147483646 h 15"/>
              <a:gd name="T12" fmla="*/ 2147483646 w 600"/>
              <a:gd name="T13" fmla="*/ 2147483646 h 15"/>
              <a:gd name="T14" fmla="*/ 2147483646 w 600"/>
              <a:gd name="T15" fmla="*/ 2147483646 h 15"/>
              <a:gd name="T16" fmla="*/ 2147483646 w 600"/>
              <a:gd name="T17" fmla="*/ 2147483646 h 15"/>
              <a:gd name="T18" fmla="*/ 2147483646 w 600"/>
              <a:gd name="T19" fmla="*/ 0 h 15"/>
              <a:gd name="T20" fmla="*/ 2147483646 w 600"/>
              <a:gd name="T21" fmla="*/ 0 h 15"/>
              <a:gd name="T22" fmla="*/ 2147483646 w 600"/>
              <a:gd name="T23" fmla="*/ 2147483646 h 15"/>
              <a:gd name="T24" fmla="*/ 2147483646 w 600"/>
              <a:gd name="T25" fmla="*/ 2147483646 h 15"/>
              <a:gd name="T26" fmla="*/ 2147483646 w 600"/>
              <a:gd name="T27" fmla="*/ 2147483646 h 15"/>
              <a:gd name="T28" fmla="*/ 2147483646 w 600"/>
              <a:gd name="T29" fmla="*/ 2147483646 h 15"/>
              <a:gd name="T30" fmla="*/ 2147483646 w 600"/>
              <a:gd name="T31" fmla="*/ 2147483646 h 15"/>
              <a:gd name="T32" fmla="*/ 2147483646 w 600"/>
              <a:gd name="T33" fmla="*/ 2147483646 h 15"/>
              <a:gd name="T34" fmla="*/ 2147483646 w 600"/>
              <a:gd name="T35" fmla="*/ 2147483646 h 15"/>
              <a:gd name="T36" fmla="*/ 2147483646 w 600"/>
              <a:gd name="T37" fmla="*/ 2147483646 h 15"/>
              <a:gd name="T38" fmla="*/ 2147483646 w 600"/>
              <a:gd name="T39" fmla="*/ 2147483646 h 15"/>
              <a:gd name="T40" fmla="*/ 2147483646 w 600"/>
              <a:gd name="T41" fmla="*/ 2147483646 h 15"/>
              <a:gd name="T42" fmla="*/ 2147483646 w 600"/>
              <a:gd name="T43" fmla="*/ 2147483646 h 15"/>
              <a:gd name="T44" fmla="*/ 2147483646 w 600"/>
              <a:gd name="T45" fmla="*/ 2147483646 h 15"/>
              <a:gd name="T46" fmla="*/ 2147483646 w 600"/>
              <a:gd name="T47" fmla="*/ 2147483646 h 15"/>
              <a:gd name="T48" fmla="*/ 2147483646 w 600"/>
              <a:gd name="T49" fmla="*/ 2147483646 h 15"/>
              <a:gd name="T50" fmla="*/ 2147483646 w 600"/>
              <a:gd name="T51" fmla="*/ 2147483646 h 15"/>
              <a:gd name="T52" fmla="*/ 2147483646 w 600"/>
              <a:gd name="T53" fmla="*/ 2147483646 h 15"/>
              <a:gd name="T54" fmla="*/ 2147483646 w 600"/>
              <a:gd name="T55" fmla="*/ 2147483646 h 15"/>
              <a:gd name="T56" fmla="*/ 0 w 600"/>
              <a:gd name="T57" fmla="*/ 2147483646 h 15"/>
              <a:gd name="T58" fmla="*/ 2147483646 w 600"/>
              <a:gd name="T59" fmla="*/ 2147483646 h 15"/>
              <a:gd name="T60" fmla="*/ 2147483646 w 600"/>
              <a:gd name="T61" fmla="*/ 2147483646 h 15"/>
              <a:gd name="T62" fmla="*/ 2147483646 w 600"/>
              <a:gd name="T63" fmla="*/ 2147483646 h 15"/>
              <a:gd name="T64" fmla="*/ 2147483646 w 600"/>
              <a:gd name="T65" fmla="*/ 2147483646 h 15"/>
              <a:gd name="T66" fmla="*/ 2147483646 w 600"/>
              <a:gd name="T67" fmla="*/ 2147483646 h 15"/>
              <a:gd name="T68" fmla="*/ 2147483646 w 600"/>
              <a:gd name="T69" fmla="*/ 2147483646 h 15"/>
              <a:gd name="T70" fmla="*/ 2147483646 w 600"/>
              <a:gd name="T71" fmla="*/ 2147483646 h 15"/>
              <a:gd name="T72" fmla="*/ 2147483646 w 600"/>
              <a:gd name="T73" fmla="*/ 0 h 15"/>
              <a:gd name="T74" fmla="*/ 2147483646 w 600"/>
              <a:gd name="T75" fmla="*/ 0 h 15"/>
              <a:gd name="T76" fmla="*/ 2147483646 w 600"/>
              <a:gd name="T77" fmla="*/ 2147483646 h 15"/>
              <a:gd name="T78" fmla="*/ 2147483646 w 600"/>
              <a:gd name="T79" fmla="*/ 2147483646 h 15"/>
              <a:gd name="T80" fmla="*/ 2147483646 w 600"/>
              <a:gd name="T81" fmla="*/ 2147483646 h 15"/>
              <a:gd name="T82" fmla="*/ 2147483646 w 600"/>
              <a:gd name="T83" fmla="*/ 2147483646 h 15"/>
              <a:gd name="T84" fmla="*/ 2147483646 w 600"/>
              <a:gd name="T85" fmla="*/ 2147483646 h 15"/>
              <a:gd name="T86" fmla="*/ 2147483646 w 600"/>
              <a:gd name="T87" fmla="*/ 2147483646 h 15"/>
              <a:gd name="T88" fmla="*/ 2147483646 w 600"/>
              <a:gd name="T89" fmla="*/ 2147483646 h 15"/>
              <a:gd name="T90" fmla="*/ 2147483646 w 600"/>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0"/>
              <a:gd name="T139" fmla="*/ 0 h 15"/>
              <a:gd name="T140" fmla="*/ 600 w 600"/>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0" h="15">
                <a:moveTo>
                  <a:pt x="600" y="15"/>
                </a:moveTo>
                <a:lnTo>
                  <a:pt x="479" y="15"/>
                </a:lnTo>
                <a:lnTo>
                  <a:pt x="477" y="13"/>
                </a:lnTo>
                <a:lnTo>
                  <a:pt x="477" y="11"/>
                </a:lnTo>
                <a:lnTo>
                  <a:pt x="477" y="9"/>
                </a:lnTo>
                <a:lnTo>
                  <a:pt x="477" y="7"/>
                </a:lnTo>
                <a:lnTo>
                  <a:pt x="477" y="5"/>
                </a:lnTo>
                <a:lnTo>
                  <a:pt x="477" y="4"/>
                </a:lnTo>
                <a:lnTo>
                  <a:pt x="477" y="2"/>
                </a:lnTo>
                <a:lnTo>
                  <a:pt x="476" y="0"/>
                </a:lnTo>
                <a:lnTo>
                  <a:pt x="598" y="0"/>
                </a:lnTo>
                <a:lnTo>
                  <a:pt x="598" y="2"/>
                </a:lnTo>
                <a:lnTo>
                  <a:pt x="598" y="4"/>
                </a:lnTo>
                <a:lnTo>
                  <a:pt x="598" y="5"/>
                </a:lnTo>
                <a:lnTo>
                  <a:pt x="598" y="7"/>
                </a:lnTo>
                <a:lnTo>
                  <a:pt x="598" y="9"/>
                </a:lnTo>
                <a:lnTo>
                  <a:pt x="600" y="11"/>
                </a:lnTo>
                <a:lnTo>
                  <a:pt x="600" y="13"/>
                </a:lnTo>
                <a:lnTo>
                  <a:pt x="600" y="15"/>
                </a:lnTo>
                <a:close/>
                <a:moveTo>
                  <a:pt x="176" y="15"/>
                </a:moveTo>
                <a:lnTo>
                  <a:pt x="0" y="15"/>
                </a:lnTo>
                <a:lnTo>
                  <a:pt x="2" y="13"/>
                </a:lnTo>
                <a:lnTo>
                  <a:pt x="4" y="11"/>
                </a:lnTo>
                <a:lnTo>
                  <a:pt x="6" y="9"/>
                </a:lnTo>
                <a:lnTo>
                  <a:pt x="8" y="7"/>
                </a:lnTo>
                <a:lnTo>
                  <a:pt x="8" y="5"/>
                </a:lnTo>
                <a:lnTo>
                  <a:pt x="10" y="4"/>
                </a:lnTo>
                <a:lnTo>
                  <a:pt x="12" y="2"/>
                </a:lnTo>
                <a:lnTo>
                  <a:pt x="14" y="0"/>
                </a:lnTo>
                <a:lnTo>
                  <a:pt x="189" y="0"/>
                </a:lnTo>
                <a:lnTo>
                  <a:pt x="187" y="2"/>
                </a:lnTo>
                <a:lnTo>
                  <a:pt x="185" y="4"/>
                </a:lnTo>
                <a:lnTo>
                  <a:pt x="183" y="5"/>
                </a:lnTo>
                <a:lnTo>
                  <a:pt x="182" y="7"/>
                </a:lnTo>
                <a:lnTo>
                  <a:pt x="182" y="9"/>
                </a:lnTo>
                <a:lnTo>
                  <a:pt x="180" y="11"/>
                </a:lnTo>
                <a:lnTo>
                  <a:pt x="178" y="13"/>
                </a:lnTo>
                <a:lnTo>
                  <a:pt x="176" y="15"/>
                </a:lnTo>
                <a:close/>
              </a:path>
            </a:pathLst>
          </a:custGeom>
          <a:solidFill>
            <a:srgbClr val="4F080D"/>
          </a:solidFill>
          <a:ln w="9525">
            <a:noFill/>
            <a:round/>
            <a:headEnd/>
            <a:tailEnd/>
          </a:ln>
        </p:spPr>
        <p:txBody>
          <a:bodyPr wrap="none"/>
          <a:lstStyle/>
          <a:p>
            <a:endParaRPr lang="el-GR"/>
          </a:p>
        </p:txBody>
      </p:sp>
      <p:sp>
        <p:nvSpPr>
          <p:cNvPr id="17502" name="Freeform 94"/>
          <p:cNvSpPr>
            <a:spLocks noEditPoints="1"/>
          </p:cNvSpPr>
          <p:nvPr/>
        </p:nvSpPr>
        <p:spPr bwMode="auto">
          <a:xfrm rot="63308">
            <a:off x="4860925" y="4346575"/>
            <a:ext cx="831850" cy="20638"/>
          </a:xfrm>
          <a:custGeom>
            <a:avLst/>
            <a:gdLst>
              <a:gd name="T0" fmla="*/ 2147483646 w 590"/>
              <a:gd name="T1" fmla="*/ 2147483646 h 13"/>
              <a:gd name="T2" fmla="*/ 2147483646 w 590"/>
              <a:gd name="T3" fmla="*/ 2147483646 h 13"/>
              <a:gd name="T4" fmla="*/ 2147483646 w 590"/>
              <a:gd name="T5" fmla="*/ 2147483646 h 13"/>
              <a:gd name="T6" fmla="*/ 2147483646 w 590"/>
              <a:gd name="T7" fmla="*/ 2147483646 h 13"/>
              <a:gd name="T8" fmla="*/ 2147483646 w 590"/>
              <a:gd name="T9" fmla="*/ 2147483646 h 13"/>
              <a:gd name="T10" fmla="*/ 2147483646 w 590"/>
              <a:gd name="T11" fmla="*/ 2147483646 h 13"/>
              <a:gd name="T12" fmla="*/ 2147483646 w 590"/>
              <a:gd name="T13" fmla="*/ 2147483646 h 13"/>
              <a:gd name="T14" fmla="*/ 2147483646 w 590"/>
              <a:gd name="T15" fmla="*/ 2147483646 h 13"/>
              <a:gd name="T16" fmla="*/ 2147483646 w 590"/>
              <a:gd name="T17" fmla="*/ 2147483646 h 13"/>
              <a:gd name="T18" fmla="*/ 2147483646 w 590"/>
              <a:gd name="T19" fmla="*/ 0 h 13"/>
              <a:gd name="T20" fmla="*/ 2147483646 w 590"/>
              <a:gd name="T21" fmla="*/ 0 h 13"/>
              <a:gd name="T22" fmla="*/ 2147483646 w 590"/>
              <a:gd name="T23" fmla="*/ 2147483646 h 13"/>
              <a:gd name="T24" fmla="*/ 2147483646 w 590"/>
              <a:gd name="T25" fmla="*/ 2147483646 h 13"/>
              <a:gd name="T26" fmla="*/ 2147483646 w 590"/>
              <a:gd name="T27" fmla="*/ 2147483646 h 13"/>
              <a:gd name="T28" fmla="*/ 2147483646 w 590"/>
              <a:gd name="T29" fmla="*/ 2147483646 h 13"/>
              <a:gd name="T30" fmla="*/ 2147483646 w 590"/>
              <a:gd name="T31" fmla="*/ 2147483646 h 13"/>
              <a:gd name="T32" fmla="*/ 2147483646 w 590"/>
              <a:gd name="T33" fmla="*/ 2147483646 h 13"/>
              <a:gd name="T34" fmla="*/ 2147483646 w 590"/>
              <a:gd name="T35" fmla="*/ 2147483646 h 13"/>
              <a:gd name="T36" fmla="*/ 2147483646 w 590"/>
              <a:gd name="T37" fmla="*/ 2147483646 h 13"/>
              <a:gd name="T38" fmla="*/ 2147483646 w 590"/>
              <a:gd name="T39" fmla="*/ 2147483646 h 13"/>
              <a:gd name="T40" fmla="*/ 0 w 590"/>
              <a:gd name="T41" fmla="*/ 2147483646 h 13"/>
              <a:gd name="T42" fmla="*/ 0 w 590"/>
              <a:gd name="T43" fmla="*/ 2147483646 h 13"/>
              <a:gd name="T44" fmla="*/ 2147483646 w 590"/>
              <a:gd name="T45" fmla="*/ 2147483646 h 13"/>
              <a:gd name="T46" fmla="*/ 2147483646 w 590"/>
              <a:gd name="T47" fmla="*/ 2147483646 h 13"/>
              <a:gd name="T48" fmla="*/ 2147483646 w 590"/>
              <a:gd name="T49" fmla="*/ 2147483646 h 13"/>
              <a:gd name="T50" fmla="*/ 2147483646 w 590"/>
              <a:gd name="T51" fmla="*/ 2147483646 h 13"/>
              <a:gd name="T52" fmla="*/ 2147483646 w 590"/>
              <a:gd name="T53" fmla="*/ 2147483646 h 13"/>
              <a:gd name="T54" fmla="*/ 2147483646 w 590"/>
              <a:gd name="T55" fmla="*/ 2147483646 h 13"/>
              <a:gd name="T56" fmla="*/ 2147483646 w 590"/>
              <a:gd name="T57" fmla="*/ 0 h 13"/>
              <a:gd name="T58" fmla="*/ 2147483646 w 590"/>
              <a:gd name="T59" fmla="*/ 0 h 13"/>
              <a:gd name="T60" fmla="*/ 2147483646 w 590"/>
              <a:gd name="T61" fmla="*/ 2147483646 h 13"/>
              <a:gd name="T62" fmla="*/ 2147483646 w 590"/>
              <a:gd name="T63" fmla="*/ 2147483646 h 13"/>
              <a:gd name="T64" fmla="*/ 2147483646 w 590"/>
              <a:gd name="T65" fmla="*/ 2147483646 h 13"/>
              <a:gd name="T66" fmla="*/ 2147483646 w 590"/>
              <a:gd name="T67" fmla="*/ 2147483646 h 13"/>
              <a:gd name="T68" fmla="*/ 2147483646 w 590"/>
              <a:gd name="T69" fmla="*/ 2147483646 h 13"/>
              <a:gd name="T70" fmla="*/ 2147483646 w 590"/>
              <a:gd name="T71" fmla="*/ 2147483646 h 13"/>
              <a:gd name="T72" fmla="*/ 2147483646 w 590"/>
              <a:gd name="T73" fmla="*/ 2147483646 h 13"/>
              <a:gd name="T74" fmla="*/ 2147483646 w 59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0"/>
              <a:gd name="T115" fmla="*/ 0 h 13"/>
              <a:gd name="T116" fmla="*/ 590 w 59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0" h="13">
                <a:moveTo>
                  <a:pt x="590" y="13"/>
                </a:moveTo>
                <a:lnTo>
                  <a:pt x="469" y="13"/>
                </a:lnTo>
                <a:lnTo>
                  <a:pt x="469" y="11"/>
                </a:lnTo>
                <a:lnTo>
                  <a:pt x="469" y="10"/>
                </a:lnTo>
                <a:lnTo>
                  <a:pt x="469" y="8"/>
                </a:lnTo>
                <a:lnTo>
                  <a:pt x="468" y="6"/>
                </a:lnTo>
                <a:lnTo>
                  <a:pt x="468" y="4"/>
                </a:lnTo>
                <a:lnTo>
                  <a:pt x="468" y="2"/>
                </a:lnTo>
                <a:lnTo>
                  <a:pt x="468" y="0"/>
                </a:lnTo>
                <a:lnTo>
                  <a:pt x="588" y="0"/>
                </a:lnTo>
                <a:lnTo>
                  <a:pt x="588" y="2"/>
                </a:lnTo>
                <a:lnTo>
                  <a:pt x="588" y="4"/>
                </a:lnTo>
                <a:lnTo>
                  <a:pt x="590" y="4"/>
                </a:lnTo>
                <a:lnTo>
                  <a:pt x="590" y="6"/>
                </a:lnTo>
                <a:lnTo>
                  <a:pt x="590" y="8"/>
                </a:lnTo>
                <a:lnTo>
                  <a:pt x="590" y="10"/>
                </a:lnTo>
                <a:lnTo>
                  <a:pt x="590" y="11"/>
                </a:lnTo>
                <a:lnTo>
                  <a:pt x="590" y="13"/>
                </a:lnTo>
                <a:close/>
                <a:moveTo>
                  <a:pt x="174" y="13"/>
                </a:moveTo>
                <a:lnTo>
                  <a:pt x="0" y="13"/>
                </a:lnTo>
                <a:lnTo>
                  <a:pt x="0" y="11"/>
                </a:lnTo>
                <a:lnTo>
                  <a:pt x="2" y="10"/>
                </a:lnTo>
                <a:lnTo>
                  <a:pt x="4" y="8"/>
                </a:lnTo>
                <a:lnTo>
                  <a:pt x="6" y="6"/>
                </a:lnTo>
                <a:lnTo>
                  <a:pt x="7" y="4"/>
                </a:lnTo>
                <a:lnTo>
                  <a:pt x="9" y="2"/>
                </a:lnTo>
                <a:lnTo>
                  <a:pt x="11" y="2"/>
                </a:lnTo>
                <a:lnTo>
                  <a:pt x="13" y="0"/>
                </a:lnTo>
                <a:lnTo>
                  <a:pt x="187" y="0"/>
                </a:lnTo>
                <a:lnTo>
                  <a:pt x="187" y="2"/>
                </a:lnTo>
                <a:lnTo>
                  <a:pt x="185" y="2"/>
                </a:lnTo>
                <a:lnTo>
                  <a:pt x="183" y="4"/>
                </a:lnTo>
                <a:lnTo>
                  <a:pt x="181" y="6"/>
                </a:lnTo>
                <a:lnTo>
                  <a:pt x="179" y="8"/>
                </a:lnTo>
                <a:lnTo>
                  <a:pt x="177" y="10"/>
                </a:lnTo>
                <a:lnTo>
                  <a:pt x="175" y="11"/>
                </a:lnTo>
                <a:lnTo>
                  <a:pt x="174" y="13"/>
                </a:lnTo>
                <a:close/>
              </a:path>
            </a:pathLst>
          </a:custGeom>
          <a:solidFill>
            <a:srgbClr val="520810"/>
          </a:solidFill>
          <a:ln w="9525">
            <a:noFill/>
            <a:round/>
            <a:headEnd/>
            <a:tailEnd/>
          </a:ln>
        </p:spPr>
        <p:txBody>
          <a:bodyPr wrap="none"/>
          <a:lstStyle/>
          <a:p>
            <a:endParaRPr lang="el-GR"/>
          </a:p>
        </p:txBody>
      </p:sp>
      <p:sp>
        <p:nvSpPr>
          <p:cNvPr id="17503" name="Freeform 95"/>
          <p:cNvSpPr>
            <a:spLocks noEditPoints="1"/>
          </p:cNvSpPr>
          <p:nvPr/>
        </p:nvSpPr>
        <p:spPr bwMode="auto">
          <a:xfrm rot="63308">
            <a:off x="4868863" y="4333875"/>
            <a:ext cx="823912" cy="22225"/>
          </a:xfrm>
          <a:custGeom>
            <a:avLst/>
            <a:gdLst>
              <a:gd name="T0" fmla="*/ 2147483646 w 584"/>
              <a:gd name="T1" fmla="*/ 2147483646 h 14"/>
              <a:gd name="T2" fmla="*/ 2147483646 w 584"/>
              <a:gd name="T3" fmla="*/ 2147483646 h 14"/>
              <a:gd name="T4" fmla="*/ 2147483646 w 584"/>
              <a:gd name="T5" fmla="*/ 2147483646 h 14"/>
              <a:gd name="T6" fmla="*/ 2147483646 w 584"/>
              <a:gd name="T7" fmla="*/ 2147483646 h 14"/>
              <a:gd name="T8" fmla="*/ 2147483646 w 584"/>
              <a:gd name="T9" fmla="*/ 2147483646 h 14"/>
              <a:gd name="T10" fmla="*/ 2147483646 w 584"/>
              <a:gd name="T11" fmla="*/ 2147483646 h 14"/>
              <a:gd name="T12" fmla="*/ 2147483646 w 584"/>
              <a:gd name="T13" fmla="*/ 2147483646 h 14"/>
              <a:gd name="T14" fmla="*/ 2147483646 w 584"/>
              <a:gd name="T15" fmla="*/ 2147483646 h 14"/>
              <a:gd name="T16" fmla="*/ 2147483646 w 584"/>
              <a:gd name="T17" fmla="*/ 2147483646 h 14"/>
              <a:gd name="T18" fmla="*/ 2147483646 w 584"/>
              <a:gd name="T19" fmla="*/ 0 h 14"/>
              <a:gd name="T20" fmla="*/ 2147483646 w 584"/>
              <a:gd name="T21" fmla="*/ 0 h 14"/>
              <a:gd name="T22" fmla="*/ 2147483646 w 584"/>
              <a:gd name="T23" fmla="*/ 2147483646 h 14"/>
              <a:gd name="T24" fmla="*/ 2147483646 w 584"/>
              <a:gd name="T25" fmla="*/ 2147483646 h 14"/>
              <a:gd name="T26" fmla="*/ 2147483646 w 584"/>
              <a:gd name="T27" fmla="*/ 2147483646 h 14"/>
              <a:gd name="T28" fmla="*/ 2147483646 w 584"/>
              <a:gd name="T29" fmla="*/ 2147483646 h 14"/>
              <a:gd name="T30" fmla="*/ 2147483646 w 584"/>
              <a:gd name="T31" fmla="*/ 2147483646 h 14"/>
              <a:gd name="T32" fmla="*/ 2147483646 w 584"/>
              <a:gd name="T33" fmla="*/ 2147483646 h 14"/>
              <a:gd name="T34" fmla="*/ 2147483646 w 584"/>
              <a:gd name="T35" fmla="*/ 2147483646 h 14"/>
              <a:gd name="T36" fmla="*/ 2147483646 w 584"/>
              <a:gd name="T37" fmla="*/ 2147483646 h 14"/>
              <a:gd name="T38" fmla="*/ 2147483646 w 584"/>
              <a:gd name="T39" fmla="*/ 2147483646 h 14"/>
              <a:gd name="T40" fmla="*/ 0 w 584"/>
              <a:gd name="T41" fmla="*/ 2147483646 h 14"/>
              <a:gd name="T42" fmla="*/ 2147483646 w 584"/>
              <a:gd name="T43" fmla="*/ 2147483646 h 14"/>
              <a:gd name="T44" fmla="*/ 2147483646 w 584"/>
              <a:gd name="T45" fmla="*/ 2147483646 h 14"/>
              <a:gd name="T46" fmla="*/ 2147483646 w 584"/>
              <a:gd name="T47" fmla="*/ 2147483646 h 14"/>
              <a:gd name="T48" fmla="*/ 2147483646 w 584"/>
              <a:gd name="T49" fmla="*/ 2147483646 h 14"/>
              <a:gd name="T50" fmla="*/ 2147483646 w 584"/>
              <a:gd name="T51" fmla="*/ 2147483646 h 14"/>
              <a:gd name="T52" fmla="*/ 2147483646 w 584"/>
              <a:gd name="T53" fmla="*/ 2147483646 h 14"/>
              <a:gd name="T54" fmla="*/ 2147483646 w 584"/>
              <a:gd name="T55" fmla="*/ 2147483646 h 14"/>
              <a:gd name="T56" fmla="*/ 2147483646 w 584"/>
              <a:gd name="T57" fmla="*/ 0 h 14"/>
              <a:gd name="T58" fmla="*/ 2147483646 w 584"/>
              <a:gd name="T59" fmla="*/ 0 h 14"/>
              <a:gd name="T60" fmla="*/ 2147483646 w 584"/>
              <a:gd name="T61" fmla="*/ 2147483646 h 14"/>
              <a:gd name="T62" fmla="*/ 2147483646 w 584"/>
              <a:gd name="T63" fmla="*/ 2147483646 h 14"/>
              <a:gd name="T64" fmla="*/ 2147483646 w 584"/>
              <a:gd name="T65" fmla="*/ 2147483646 h 14"/>
              <a:gd name="T66" fmla="*/ 2147483646 w 584"/>
              <a:gd name="T67" fmla="*/ 2147483646 h 14"/>
              <a:gd name="T68" fmla="*/ 2147483646 w 584"/>
              <a:gd name="T69" fmla="*/ 2147483646 h 14"/>
              <a:gd name="T70" fmla="*/ 2147483646 w 584"/>
              <a:gd name="T71" fmla="*/ 2147483646 h 14"/>
              <a:gd name="T72" fmla="*/ 2147483646 w 584"/>
              <a:gd name="T73" fmla="*/ 2147483646 h 14"/>
              <a:gd name="T74" fmla="*/ 2147483646 w 58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4"/>
              <a:gd name="T115" fmla="*/ 0 h 14"/>
              <a:gd name="T116" fmla="*/ 584 w 58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4" h="14">
                <a:moveTo>
                  <a:pt x="584" y="14"/>
                </a:moveTo>
                <a:lnTo>
                  <a:pt x="462" y="14"/>
                </a:lnTo>
                <a:lnTo>
                  <a:pt x="462" y="12"/>
                </a:lnTo>
                <a:lnTo>
                  <a:pt x="462" y="10"/>
                </a:lnTo>
                <a:lnTo>
                  <a:pt x="462" y="8"/>
                </a:lnTo>
                <a:lnTo>
                  <a:pt x="462" y="6"/>
                </a:lnTo>
                <a:lnTo>
                  <a:pt x="460" y="4"/>
                </a:lnTo>
                <a:lnTo>
                  <a:pt x="460" y="2"/>
                </a:lnTo>
                <a:lnTo>
                  <a:pt x="460" y="0"/>
                </a:lnTo>
                <a:lnTo>
                  <a:pt x="580" y="0"/>
                </a:lnTo>
                <a:lnTo>
                  <a:pt x="580" y="2"/>
                </a:lnTo>
                <a:lnTo>
                  <a:pt x="582" y="4"/>
                </a:lnTo>
                <a:lnTo>
                  <a:pt x="582" y="6"/>
                </a:lnTo>
                <a:lnTo>
                  <a:pt x="582" y="8"/>
                </a:lnTo>
                <a:lnTo>
                  <a:pt x="582" y="10"/>
                </a:lnTo>
                <a:lnTo>
                  <a:pt x="582" y="12"/>
                </a:lnTo>
                <a:lnTo>
                  <a:pt x="584" y="12"/>
                </a:lnTo>
                <a:lnTo>
                  <a:pt x="584" y="14"/>
                </a:lnTo>
                <a:close/>
                <a:moveTo>
                  <a:pt x="175" y="14"/>
                </a:moveTo>
                <a:lnTo>
                  <a:pt x="0" y="14"/>
                </a:lnTo>
                <a:lnTo>
                  <a:pt x="1" y="12"/>
                </a:lnTo>
                <a:lnTo>
                  <a:pt x="3" y="10"/>
                </a:lnTo>
                <a:lnTo>
                  <a:pt x="5" y="8"/>
                </a:lnTo>
                <a:lnTo>
                  <a:pt x="7" y="8"/>
                </a:lnTo>
                <a:lnTo>
                  <a:pt x="9" y="6"/>
                </a:lnTo>
                <a:lnTo>
                  <a:pt x="11" y="4"/>
                </a:lnTo>
                <a:lnTo>
                  <a:pt x="15" y="2"/>
                </a:lnTo>
                <a:lnTo>
                  <a:pt x="17" y="0"/>
                </a:lnTo>
                <a:lnTo>
                  <a:pt x="189" y="0"/>
                </a:lnTo>
                <a:lnTo>
                  <a:pt x="187" y="2"/>
                </a:lnTo>
                <a:lnTo>
                  <a:pt x="185" y="4"/>
                </a:lnTo>
                <a:lnTo>
                  <a:pt x="183" y="6"/>
                </a:lnTo>
                <a:lnTo>
                  <a:pt x="183" y="8"/>
                </a:lnTo>
                <a:lnTo>
                  <a:pt x="181" y="10"/>
                </a:lnTo>
                <a:lnTo>
                  <a:pt x="179" y="10"/>
                </a:lnTo>
                <a:lnTo>
                  <a:pt x="177" y="12"/>
                </a:lnTo>
                <a:lnTo>
                  <a:pt x="175" y="14"/>
                </a:lnTo>
                <a:close/>
              </a:path>
            </a:pathLst>
          </a:custGeom>
          <a:solidFill>
            <a:srgbClr val="520810"/>
          </a:solidFill>
          <a:ln w="9525">
            <a:noFill/>
            <a:round/>
            <a:headEnd/>
            <a:tailEnd/>
          </a:ln>
        </p:spPr>
        <p:txBody>
          <a:bodyPr wrap="none"/>
          <a:lstStyle/>
          <a:p>
            <a:endParaRPr lang="el-GR"/>
          </a:p>
        </p:txBody>
      </p:sp>
      <p:sp>
        <p:nvSpPr>
          <p:cNvPr id="17504" name="Freeform 96"/>
          <p:cNvSpPr>
            <a:spLocks noEditPoints="1"/>
          </p:cNvSpPr>
          <p:nvPr/>
        </p:nvSpPr>
        <p:spPr bwMode="auto">
          <a:xfrm rot="63308">
            <a:off x="4878388" y="4322763"/>
            <a:ext cx="811212" cy="23812"/>
          </a:xfrm>
          <a:custGeom>
            <a:avLst/>
            <a:gdLst>
              <a:gd name="T0" fmla="*/ 2147483646 w 575"/>
              <a:gd name="T1" fmla="*/ 2147483646 h 15"/>
              <a:gd name="T2" fmla="*/ 2147483646 w 575"/>
              <a:gd name="T3" fmla="*/ 2147483646 h 15"/>
              <a:gd name="T4" fmla="*/ 2147483646 w 575"/>
              <a:gd name="T5" fmla="*/ 2147483646 h 15"/>
              <a:gd name="T6" fmla="*/ 2147483646 w 575"/>
              <a:gd name="T7" fmla="*/ 2147483646 h 15"/>
              <a:gd name="T8" fmla="*/ 2147483646 w 575"/>
              <a:gd name="T9" fmla="*/ 2147483646 h 15"/>
              <a:gd name="T10" fmla="*/ 2147483646 w 575"/>
              <a:gd name="T11" fmla="*/ 2147483646 h 15"/>
              <a:gd name="T12" fmla="*/ 2147483646 w 575"/>
              <a:gd name="T13" fmla="*/ 2147483646 h 15"/>
              <a:gd name="T14" fmla="*/ 2147483646 w 575"/>
              <a:gd name="T15" fmla="*/ 2147483646 h 15"/>
              <a:gd name="T16" fmla="*/ 2147483646 w 575"/>
              <a:gd name="T17" fmla="*/ 2147483646 h 15"/>
              <a:gd name="T18" fmla="*/ 2147483646 w 575"/>
              <a:gd name="T19" fmla="*/ 0 h 15"/>
              <a:gd name="T20" fmla="*/ 2147483646 w 575"/>
              <a:gd name="T21" fmla="*/ 0 h 15"/>
              <a:gd name="T22" fmla="*/ 2147483646 w 575"/>
              <a:gd name="T23" fmla="*/ 2147483646 h 15"/>
              <a:gd name="T24" fmla="*/ 2147483646 w 575"/>
              <a:gd name="T25" fmla="*/ 2147483646 h 15"/>
              <a:gd name="T26" fmla="*/ 2147483646 w 575"/>
              <a:gd name="T27" fmla="*/ 2147483646 h 15"/>
              <a:gd name="T28" fmla="*/ 2147483646 w 575"/>
              <a:gd name="T29" fmla="*/ 2147483646 h 15"/>
              <a:gd name="T30" fmla="*/ 2147483646 w 575"/>
              <a:gd name="T31" fmla="*/ 2147483646 h 15"/>
              <a:gd name="T32" fmla="*/ 2147483646 w 575"/>
              <a:gd name="T33" fmla="*/ 2147483646 h 15"/>
              <a:gd name="T34" fmla="*/ 2147483646 w 575"/>
              <a:gd name="T35" fmla="*/ 2147483646 h 15"/>
              <a:gd name="T36" fmla="*/ 2147483646 w 575"/>
              <a:gd name="T37" fmla="*/ 2147483646 h 15"/>
              <a:gd name="T38" fmla="*/ 2147483646 w 575"/>
              <a:gd name="T39" fmla="*/ 2147483646 h 15"/>
              <a:gd name="T40" fmla="*/ 0 w 575"/>
              <a:gd name="T41" fmla="*/ 2147483646 h 15"/>
              <a:gd name="T42" fmla="*/ 2147483646 w 575"/>
              <a:gd name="T43" fmla="*/ 2147483646 h 15"/>
              <a:gd name="T44" fmla="*/ 2147483646 w 575"/>
              <a:gd name="T45" fmla="*/ 2147483646 h 15"/>
              <a:gd name="T46" fmla="*/ 2147483646 w 575"/>
              <a:gd name="T47" fmla="*/ 2147483646 h 15"/>
              <a:gd name="T48" fmla="*/ 2147483646 w 575"/>
              <a:gd name="T49" fmla="*/ 2147483646 h 15"/>
              <a:gd name="T50" fmla="*/ 2147483646 w 575"/>
              <a:gd name="T51" fmla="*/ 2147483646 h 15"/>
              <a:gd name="T52" fmla="*/ 2147483646 w 575"/>
              <a:gd name="T53" fmla="*/ 2147483646 h 15"/>
              <a:gd name="T54" fmla="*/ 2147483646 w 575"/>
              <a:gd name="T55" fmla="*/ 2147483646 h 15"/>
              <a:gd name="T56" fmla="*/ 2147483646 w 575"/>
              <a:gd name="T57" fmla="*/ 0 h 15"/>
              <a:gd name="T58" fmla="*/ 2147483646 w 575"/>
              <a:gd name="T59" fmla="*/ 0 h 15"/>
              <a:gd name="T60" fmla="*/ 2147483646 w 575"/>
              <a:gd name="T61" fmla="*/ 2147483646 h 15"/>
              <a:gd name="T62" fmla="*/ 2147483646 w 575"/>
              <a:gd name="T63" fmla="*/ 2147483646 h 15"/>
              <a:gd name="T64" fmla="*/ 2147483646 w 575"/>
              <a:gd name="T65" fmla="*/ 2147483646 h 15"/>
              <a:gd name="T66" fmla="*/ 2147483646 w 575"/>
              <a:gd name="T67" fmla="*/ 2147483646 h 15"/>
              <a:gd name="T68" fmla="*/ 2147483646 w 575"/>
              <a:gd name="T69" fmla="*/ 2147483646 h 15"/>
              <a:gd name="T70" fmla="*/ 2147483646 w 575"/>
              <a:gd name="T71" fmla="*/ 2147483646 h 15"/>
              <a:gd name="T72" fmla="*/ 2147483646 w 575"/>
              <a:gd name="T73" fmla="*/ 2147483646 h 15"/>
              <a:gd name="T74" fmla="*/ 2147483646 w 575"/>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5"/>
              <a:gd name="T115" fmla="*/ 0 h 15"/>
              <a:gd name="T116" fmla="*/ 575 w 575"/>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5" h="15">
                <a:moveTo>
                  <a:pt x="575" y="15"/>
                </a:moveTo>
                <a:lnTo>
                  <a:pt x="455" y="15"/>
                </a:lnTo>
                <a:lnTo>
                  <a:pt x="455" y="13"/>
                </a:lnTo>
                <a:lnTo>
                  <a:pt x="453" y="11"/>
                </a:lnTo>
                <a:lnTo>
                  <a:pt x="453" y="9"/>
                </a:lnTo>
                <a:lnTo>
                  <a:pt x="453" y="7"/>
                </a:lnTo>
                <a:lnTo>
                  <a:pt x="453" y="5"/>
                </a:lnTo>
                <a:lnTo>
                  <a:pt x="451" y="4"/>
                </a:lnTo>
                <a:lnTo>
                  <a:pt x="451" y="2"/>
                </a:lnTo>
                <a:lnTo>
                  <a:pt x="451" y="0"/>
                </a:lnTo>
                <a:lnTo>
                  <a:pt x="571" y="0"/>
                </a:lnTo>
                <a:lnTo>
                  <a:pt x="573" y="2"/>
                </a:lnTo>
                <a:lnTo>
                  <a:pt x="573" y="4"/>
                </a:lnTo>
                <a:lnTo>
                  <a:pt x="573" y="5"/>
                </a:lnTo>
                <a:lnTo>
                  <a:pt x="573" y="7"/>
                </a:lnTo>
                <a:lnTo>
                  <a:pt x="573" y="9"/>
                </a:lnTo>
                <a:lnTo>
                  <a:pt x="575" y="11"/>
                </a:lnTo>
                <a:lnTo>
                  <a:pt x="575" y="13"/>
                </a:lnTo>
                <a:lnTo>
                  <a:pt x="575" y="15"/>
                </a:lnTo>
                <a:close/>
                <a:moveTo>
                  <a:pt x="174" y="15"/>
                </a:moveTo>
                <a:lnTo>
                  <a:pt x="0" y="15"/>
                </a:lnTo>
                <a:lnTo>
                  <a:pt x="2" y="13"/>
                </a:lnTo>
                <a:lnTo>
                  <a:pt x="6" y="11"/>
                </a:lnTo>
                <a:lnTo>
                  <a:pt x="8" y="9"/>
                </a:lnTo>
                <a:lnTo>
                  <a:pt x="10" y="7"/>
                </a:lnTo>
                <a:lnTo>
                  <a:pt x="12" y="5"/>
                </a:lnTo>
                <a:lnTo>
                  <a:pt x="14" y="4"/>
                </a:lnTo>
                <a:lnTo>
                  <a:pt x="15" y="2"/>
                </a:lnTo>
                <a:lnTo>
                  <a:pt x="19" y="0"/>
                </a:lnTo>
                <a:lnTo>
                  <a:pt x="187" y="0"/>
                </a:lnTo>
                <a:lnTo>
                  <a:pt x="187" y="2"/>
                </a:lnTo>
                <a:lnTo>
                  <a:pt x="185" y="4"/>
                </a:lnTo>
                <a:lnTo>
                  <a:pt x="183" y="5"/>
                </a:lnTo>
                <a:lnTo>
                  <a:pt x="182" y="7"/>
                </a:lnTo>
                <a:lnTo>
                  <a:pt x="180" y="9"/>
                </a:lnTo>
                <a:lnTo>
                  <a:pt x="178" y="11"/>
                </a:lnTo>
                <a:lnTo>
                  <a:pt x="176" y="13"/>
                </a:lnTo>
                <a:lnTo>
                  <a:pt x="174" y="15"/>
                </a:lnTo>
                <a:close/>
              </a:path>
            </a:pathLst>
          </a:custGeom>
          <a:solidFill>
            <a:srgbClr val="52080D"/>
          </a:solidFill>
          <a:ln w="9525">
            <a:noFill/>
            <a:round/>
            <a:headEnd/>
            <a:tailEnd/>
          </a:ln>
        </p:spPr>
        <p:txBody>
          <a:bodyPr wrap="none"/>
          <a:lstStyle/>
          <a:p>
            <a:endParaRPr lang="el-GR"/>
          </a:p>
        </p:txBody>
      </p:sp>
      <p:sp>
        <p:nvSpPr>
          <p:cNvPr id="17505" name="Freeform 97"/>
          <p:cNvSpPr>
            <a:spLocks noEditPoints="1"/>
          </p:cNvSpPr>
          <p:nvPr/>
        </p:nvSpPr>
        <p:spPr bwMode="auto">
          <a:xfrm rot="63308">
            <a:off x="4892675" y="4313238"/>
            <a:ext cx="793750" cy="20637"/>
          </a:xfrm>
          <a:custGeom>
            <a:avLst/>
            <a:gdLst>
              <a:gd name="T0" fmla="*/ 2147483646 w 563"/>
              <a:gd name="T1" fmla="*/ 2147483646 h 13"/>
              <a:gd name="T2" fmla="*/ 2147483646 w 563"/>
              <a:gd name="T3" fmla="*/ 2147483646 h 13"/>
              <a:gd name="T4" fmla="*/ 2147483646 w 563"/>
              <a:gd name="T5" fmla="*/ 2147483646 h 13"/>
              <a:gd name="T6" fmla="*/ 2147483646 w 563"/>
              <a:gd name="T7" fmla="*/ 2147483646 h 13"/>
              <a:gd name="T8" fmla="*/ 2147483646 w 563"/>
              <a:gd name="T9" fmla="*/ 2147483646 h 13"/>
              <a:gd name="T10" fmla="*/ 2147483646 w 563"/>
              <a:gd name="T11" fmla="*/ 2147483646 h 13"/>
              <a:gd name="T12" fmla="*/ 2147483646 w 563"/>
              <a:gd name="T13" fmla="*/ 2147483646 h 13"/>
              <a:gd name="T14" fmla="*/ 2147483646 w 563"/>
              <a:gd name="T15" fmla="*/ 2147483646 h 13"/>
              <a:gd name="T16" fmla="*/ 2147483646 w 563"/>
              <a:gd name="T17" fmla="*/ 2147483646 h 13"/>
              <a:gd name="T18" fmla="*/ 2147483646 w 563"/>
              <a:gd name="T19" fmla="*/ 2147483646 h 13"/>
              <a:gd name="T20" fmla="*/ 2147483646 w 563"/>
              <a:gd name="T21" fmla="*/ 2147483646 h 13"/>
              <a:gd name="T22" fmla="*/ 2147483646 w 563"/>
              <a:gd name="T23" fmla="*/ 2147483646 h 13"/>
              <a:gd name="T24" fmla="*/ 2147483646 w 563"/>
              <a:gd name="T25" fmla="*/ 2147483646 h 13"/>
              <a:gd name="T26" fmla="*/ 2147483646 w 563"/>
              <a:gd name="T27" fmla="*/ 2147483646 h 13"/>
              <a:gd name="T28" fmla="*/ 2147483646 w 563"/>
              <a:gd name="T29" fmla="*/ 0 h 13"/>
              <a:gd name="T30" fmla="*/ 2147483646 w 563"/>
              <a:gd name="T31" fmla="*/ 0 h 13"/>
              <a:gd name="T32" fmla="*/ 2147483646 w 563"/>
              <a:gd name="T33" fmla="*/ 0 h 13"/>
              <a:gd name="T34" fmla="*/ 2147483646 w 563"/>
              <a:gd name="T35" fmla="*/ 0 h 13"/>
              <a:gd name="T36" fmla="*/ 2147483646 w 563"/>
              <a:gd name="T37" fmla="*/ 0 h 13"/>
              <a:gd name="T38" fmla="*/ 2147483646 w 563"/>
              <a:gd name="T39" fmla="*/ 2147483646 h 13"/>
              <a:gd name="T40" fmla="*/ 2147483646 w 563"/>
              <a:gd name="T41" fmla="*/ 2147483646 h 13"/>
              <a:gd name="T42" fmla="*/ 2147483646 w 563"/>
              <a:gd name="T43" fmla="*/ 2147483646 h 13"/>
              <a:gd name="T44" fmla="*/ 2147483646 w 563"/>
              <a:gd name="T45" fmla="*/ 2147483646 h 13"/>
              <a:gd name="T46" fmla="*/ 2147483646 w 563"/>
              <a:gd name="T47" fmla="*/ 2147483646 h 13"/>
              <a:gd name="T48" fmla="*/ 2147483646 w 563"/>
              <a:gd name="T49" fmla="*/ 2147483646 h 13"/>
              <a:gd name="T50" fmla="*/ 2147483646 w 563"/>
              <a:gd name="T51" fmla="*/ 2147483646 h 13"/>
              <a:gd name="T52" fmla="*/ 2147483646 w 563"/>
              <a:gd name="T53" fmla="*/ 2147483646 h 13"/>
              <a:gd name="T54" fmla="*/ 2147483646 w 563"/>
              <a:gd name="T55" fmla="*/ 2147483646 h 13"/>
              <a:gd name="T56" fmla="*/ 0 w 563"/>
              <a:gd name="T57" fmla="*/ 2147483646 h 13"/>
              <a:gd name="T58" fmla="*/ 2147483646 w 563"/>
              <a:gd name="T59" fmla="*/ 2147483646 h 13"/>
              <a:gd name="T60" fmla="*/ 2147483646 w 563"/>
              <a:gd name="T61" fmla="*/ 2147483646 h 13"/>
              <a:gd name="T62" fmla="*/ 2147483646 w 563"/>
              <a:gd name="T63" fmla="*/ 2147483646 h 13"/>
              <a:gd name="T64" fmla="*/ 2147483646 w 563"/>
              <a:gd name="T65" fmla="*/ 2147483646 h 13"/>
              <a:gd name="T66" fmla="*/ 2147483646 w 563"/>
              <a:gd name="T67" fmla="*/ 2147483646 h 13"/>
              <a:gd name="T68" fmla="*/ 2147483646 w 563"/>
              <a:gd name="T69" fmla="*/ 2147483646 h 13"/>
              <a:gd name="T70" fmla="*/ 2147483646 w 563"/>
              <a:gd name="T71" fmla="*/ 2147483646 h 13"/>
              <a:gd name="T72" fmla="*/ 2147483646 w 563"/>
              <a:gd name="T73" fmla="*/ 2147483646 h 13"/>
              <a:gd name="T74" fmla="*/ 2147483646 w 563"/>
              <a:gd name="T75" fmla="*/ 2147483646 h 13"/>
              <a:gd name="T76" fmla="*/ 2147483646 w 563"/>
              <a:gd name="T77" fmla="*/ 2147483646 h 13"/>
              <a:gd name="T78" fmla="*/ 2147483646 w 563"/>
              <a:gd name="T79" fmla="*/ 2147483646 h 13"/>
              <a:gd name="T80" fmla="*/ 2147483646 w 563"/>
              <a:gd name="T81" fmla="*/ 2147483646 h 13"/>
              <a:gd name="T82" fmla="*/ 2147483646 w 563"/>
              <a:gd name="T83" fmla="*/ 0 h 13"/>
              <a:gd name="T84" fmla="*/ 2147483646 w 563"/>
              <a:gd name="T85" fmla="*/ 0 h 13"/>
              <a:gd name="T86" fmla="*/ 2147483646 w 563"/>
              <a:gd name="T87" fmla="*/ 0 h 13"/>
              <a:gd name="T88" fmla="*/ 2147483646 w 563"/>
              <a:gd name="T89" fmla="*/ 0 h 13"/>
              <a:gd name="T90" fmla="*/ 2147483646 w 563"/>
              <a:gd name="T91" fmla="*/ 0 h 13"/>
              <a:gd name="T92" fmla="*/ 2147483646 w 563"/>
              <a:gd name="T93" fmla="*/ 2147483646 h 13"/>
              <a:gd name="T94" fmla="*/ 2147483646 w 563"/>
              <a:gd name="T95" fmla="*/ 2147483646 h 13"/>
              <a:gd name="T96" fmla="*/ 2147483646 w 563"/>
              <a:gd name="T97" fmla="*/ 2147483646 h 13"/>
              <a:gd name="T98" fmla="*/ 2147483646 w 563"/>
              <a:gd name="T99" fmla="*/ 2147483646 h 13"/>
              <a:gd name="T100" fmla="*/ 2147483646 w 563"/>
              <a:gd name="T101" fmla="*/ 2147483646 h 13"/>
              <a:gd name="T102" fmla="*/ 2147483646 w 563"/>
              <a:gd name="T103" fmla="*/ 2147483646 h 13"/>
              <a:gd name="T104" fmla="*/ 2147483646 w 563"/>
              <a:gd name="T105" fmla="*/ 2147483646 h 13"/>
              <a:gd name="T106" fmla="*/ 2147483646 w 563"/>
              <a:gd name="T107" fmla="*/ 2147483646 h 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3"/>
              <a:gd name="T163" fmla="*/ 0 h 13"/>
              <a:gd name="T164" fmla="*/ 563 w 563"/>
              <a:gd name="T165" fmla="*/ 13 h 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3" h="13">
                <a:moveTo>
                  <a:pt x="563" y="13"/>
                </a:moveTo>
                <a:lnTo>
                  <a:pt x="443" y="13"/>
                </a:lnTo>
                <a:lnTo>
                  <a:pt x="443" y="11"/>
                </a:lnTo>
                <a:lnTo>
                  <a:pt x="441" y="10"/>
                </a:lnTo>
                <a:lnTo>
                  <a:pt x="441" y="8"/>
                </a:lnTo>
                <a:lnTo>
                  <a:pt x="441" y="6"/>
                </a:lnTo>
                <a:lnTo>
                  <a:pt x="441" y="4"/>
                </a:lnTo>
                <a:lnTo>
                  <a:pt x="439" y="2"/>
                </a:lnTo>
                <a:lnTo>
                  <a:pt x="439" y="0"/>
                </a:lnTo>
                <a:lnTo>
                  <a:pt x="559" y="0"/>
                </a:lnTo>
                <a:lnTo>
                  <a:pt x="561" y="2"/>
                </a:lnTo>
                <a:lnTo>
                  <a:pt x="561" y="4"/>
                </a:lnTo>
                <a:lnTo>
                  <a:pt x="561" y="6"/>
                </a:lnTo>
                <a:lnTo>
                  <a:pt x="563" y="8"/>
                </a:lnTo>
                <a:lnTo>
                  <a:pt x="563" y="10"/>
                </a:lnTo>
                <a:lnTo>
                  <a:pt x="563" y="11"/>
                </a:lnTo>
                <a:lnTo>
                  <a:pt x="563" y="13"/>
                </a:lnTo>
                <a:close/>
                <a:moveTo>
                  <a:pt x="172" y="13"/>
                </a:moveTo>
                <a:lnTo>
                  <a:pt x="0" y="13"/>
                </a:lnTo>
                <a:lnTo>
                  <a:pt x="2" y="11"/>
                </a:lnTo>
                <a:lnTo>
                  <a:pt x="4" y="10"/>
                </a:lnTo>
                <a:lnTo>
                  <a:pt x="5" y="8"/>
                </a:lnTo>
                <a:lnTo>
                  <a:pt x="7" y="8"/>
                </a:lnTo>
                <a:lnTo>
                  <a:pt x="9" y="6"/>
                </a:lnTo>
                <a:lnTo>
                  <a:pt x="11" y="4"/>
                </a:lnTo>
                <a:lnTo>
                  <a:pt x="13" y="4"/>
                </a:lnTo>
                <a:lnTo>
                  <a:pt x="13" y="2"/>
                </a:lnTo>
                <a:lnTo>
                  <a:pt x="15" y="2"/>
                </a:lnTo>
                <a:lnTo>
                  <a:pt x="17" y="2"/>
                </a:lnTo>
                <a:lnTo>
                  <a:pt x="17" y="0"/>
                </a:lnTo>
                <a:lnTo>
                  <a:pt x="19" y="0"/>
                </a:lnTo>
                <a:lnTo>
                  <a:pt x="185" y="0"/>
                </a:lnTo>
                <a:lnTo>
                  <a:pt x="183" y="2"/>
                </a:lnTo>
                <a:lnTo>
                  <a:pt x="181" y="4"/>
                </a:lnTo>
                <a:lnTo>
                  <a:pt x="179" y="4"/>
                </a:lnTo>
                <a:lnTo>
                  <a:pt x="177" y="6"/>
                </a:lnTo>
                <a:lnTo>
                  <a:pt x="177" y="8"/>
                </a:lnTo>
                <a:lnTo>
                  <a:pt x="175" y="10"/>
                </a:lnTo>
                <a:lnTo>
                  <a:pt x="173" y="11"/>
                </a:lnTo>
                <a:lnTo>
                  <a:pt x="172" y="13"/>
                </a:lnTo>
                <a:close/>
              </a:path>
            </a:pathLst>
          </a:custGeom>
          <a:solidFill>
            <a:srgbClr val="54070F"/>
          </a:solidFill>
          <a:ln w="9525">
            <a:noFill/>
            <a:round/>
            <a:headEnd/>
            <a:tailEnd/>
          </a:ln>
        </p:spPr>
        <p:txBody>
          <a:bodyPr wrap="none"/>
          <a:lstStyle/>
          <a:p>
            <a:endParaRPr lang="el-GR"/>
          </a:p>
        </p:txBody>
      </p:sp>
      <p:sp>
        <p:nvSpPr>
          <p:cNvPr id="17506" name="Freeform 98"/>
          <p:cNvSpPr>
            <a:spLocks noEditPoints="1"/>
          </p:cNvSpPr>
          <p:nvPr/>
        </p:nvSpPr>
        <p:spPr bwMode="auto">
          <a:xfrm rot="63308">
            <a:off x="4906963" y="4300538"/>
            <a:ext cx="779462" cy="22225"/>
          </a:xfrm>
          <a:custGeom>
            <a:avLst/>
            <a:gdLst>
              <a:gd name="T0" fmla="*/ 2147483646 w 552"/>
              <a:gd name="T1" fmla="*/ 2147483646 h 14"/>
              <a:gd name="T2" fmla="*/ 2147483646 w 552"/>
              <a:gd name="T3" fmla="*/ 2147483646 h 14"/>
              <a:gd name="T4" fmla="*/ 2147483646 w 552"/>
              <a:gd name="T5" fmla="*/ 2147483646 h 14"/>
              <a:gd name="T6" fmla="*/ 2147483646 w 552"/>
              <a:gd name="T7" fmla="*/ 2147483646 h 14"/>
              <a:gd name="T8" fmla="*/ 2147483646 w 552"/>
              <a:gd name="T9" fmla="*/ 2147483646 h 14"/>
              <a:gd name="T10" fmla="*/ 2147483646 w 552"/>
              <a:gd name="T11" fmla="*/ 2147483646 h 14"/>
              <a:gd name="T12" fmla="*/ 2147483646 w 552"/>
              <a:gd name="T13" fmla="*/ 2147483646 h 14"/>
              <a:gd name="T14" fmla="*/ 2147483646 w 552"/>
              <a:gd name="T15" fmla="*/ 2147483646 h 14"/>
              <a:gd name="T16" fmla="*/ 2147483646 w 552"/>
              <a:gd name="T17" fmla="*/ 2147483646 h 14"/>
              <a:gd name="T18" fmla="*/ 2147483646 w 552"/>
              <a:gd name="T19" fmla="*/ 2147483646 h 14"/>
              <a:gd name="T20" fmla="*/ 2147483646 w 552"/>
              <a:gd name="T21" fmla="*/ 2147483646 h 14"/>
              <a:gd name="T22" fmla="*/ 2147483646 w 552"/>
              <a:gd name="T23" fmla="*/ 2147483646 h 14"/>
              <a:gd name="T24" fmla="*/ 2147483646 w 552"/>
              <a:gd name="T25" fmla="*/ 2147483646 h 14"/>
              <a:gd name="T26" fmla="*/ 2147483646 w 552"/>
              <a:gd name="T27" fmla="*/ 2147483646 h 14"/>
              <a:gd name="T28" fmla="*/ 2147483646 w 552"/>
              <a:gd name="T29" fmla="*/ 2147483646 h 14"/>
              <a:gd name="T30" fmla="*/ 2147483646 w 552"/>
              <a:gd name="T31" fmla="*/ 2147483646 h 14"/>
              <a:gd name="T32" fmla="*/ 2147483646 w 552"/>
              <a:gd name="T33" fmla="*/ 2147483646 h 14"/>
              <a:gd name="T34" fmla="*/ 2147483646 w 552"/>
              <a:gd name="T35" fmla="*/ 0 h 14"/>
              <a:gd name="T36" fmla="*/ 2147483646 w 552"/>
              <a:gd name="T37" fmla="*/ 0 h 14"/>
              <a:gd name="T38" fmla="*/ 2147483646 w 552"/>
              <a:gd name="T39" fmla="*/ 2147483646 h 14"/>
              <a:gd name="T40" fmla="*/ 2147483646 w 552"/>
              <a:gd name="T41" fmla="*/ 2147483646 h 14"/>
              <a:gd name="T42" fmla="*/ 2147483646 w 552"/>
              <a:gd name="T43" fmla="*/ 2147483646 h 14"/>
              <a:gd name="T44" fmla="*/ 2147483646 w 552"/>
              <a:gd name="T45" fmla="*/ 2147483646 h 14"/>
              <a:gd name="T46" fmla="*/ 2147483646 w 552"/>
              <a:gd name="T47" fmla="*/ 2147483646 h 14"/>
              <a:gd name="T48" fmla="*/ 2147483646 w 552"/>
              <a:gd name="T49" fmla="*/ 2147483646 h 14"/>
              <a:gd name="T50" fmla="*/ 2147483646 w 552"/>
              <a:gd name="T51" fmla="*/ 2147483646 h 14"/>
              <a:gd name="T52" fmla="*/ 2147483646 w 552"/>
              <a:gd name="T53" fmla="*/ 2147483646 h 14"/>
              <a:gd name="T54" fmla="*/ 2147483646 w 552"/>
              <a:gd name="T55" fmla="*/ 2147483646 h 14"/>
              <a:gd name="T56" fmla="*/ 0 w 552"/>
              <a:gd name="T57" fmla="*/ 2147483646 h 14"/>
              <a:gd name="T58" fmla="*/ 0 w 552"/>
              <a:gd name="T59" fmla="*/ 2147483646 h 14"/>
              <a:gd name="T60" fmla="*/ 0 w 552"/>
              <a:gd name="T61" fmla="*/ 2147483646 h 14"/>
              <a:gd name="T62" fmla="*/ 0 w 552"/>
              <a:gd name="T63" fmla="*/ 2147483646 h 14"/>
              <a:gd name="T64" fmla="*/ 2147483646 w 552"/>
              <a:gd name="T65" fmla="*/ 2147483646 h 14"/>
              <a:gd name="T66" fmla="*/ 2147483646 w 552"/>
              <a:gd name="T67" fmla="*/ 2147483646 h 14"/>
              <a:gd name="T68" fmla="*/ 2147483646 w 552"/>
              <a:gd name="T69" fmla="*/ 2147483646 h 14"/>
              <a:gd name="T70" fmla="*/ 2147483646 w 552"/>
              <a:gd name="T71" fmla="*/ 2147483646 h 14"/>
              <a:gd name="T72" fmla="*/ 2147483646 w 552"/>
              <a:gd name="T73" fmla="*/ 2147483646 h 14"/>
              <a:gd name="T74" fmla="*/ 2147483646 w 552"/>
              <a:gd name="T75" fmla="*/ 2147483646 h 14"/>
              <a:gd name="T76" fmla="*/ 2147483646 w 552"/>
              <a:gd name="T77" fmla="*/ 2147483646 h 14"/>
              <a:gd name="T78" fmla="*/ 2147483646 w 552"/>
              <a:gd name="T79" fmla="*/ 2147483646 h 14"/>
              <a:gd name="T80" fmla="*/ 2147483646 w 552"/>
              <a:gd name="T81" fmla="*/ 2147483646 h 14"/>
              <a:gd name="T82" fmla="*/ 2147483646 w 552"/>
              <a:gd name="T83" fmla="*/ 2147483646 h 14"/>
              <a:gd name="T84" fmla="*/ 2147483646 w 552"/>
              <a:gd name="T85" fmla="*/ 2147483646 h 14"/>
              <a:gd name="T86" fmla="*/ 2147483646 w 552"/>
              <a:gd name="T87" fmla="*/ 2147483646 h 14"/>
              <a:gd name="T88" fmla="*/ 2147483646 w 552"/>
              <a:gd name="T89" fmla="*/ 0 h 14"/>
              <a:gd name="T90" fmla="*/ 2147483646 w 552"/>
              <a:gd name="T91" fmla="*/ 0 h 14"/>
              <a:gd name="T92" fmla="*/ 2147483646 w 552"/>
              <a:gd name="T93" fmla="*/ 2147483646 h 14"/>
              <a:gd name="T94" fmla="*/ 2147483646 w 552"/>
              <a:gd name="T95" fmla="*/ 2147483646 h 14"/>
              <a:gd name="T96" fmla="*/ 2147483646 w 552"/>
              <a:gd name="T97" fmla="*/ 2147483646 h 14"/>
              <a:gd name="T98" fmla="*/ 2147483646 w 552"/>
              <a:gd name="T99" fmla="*/ 2147483646 h 14"/>
              <a:gd name="T100" fmla="*/ 2147483646 w 552"/>
              <a:gd name="T101" fmla="*/ 2147483646 h 14"/>
              <a:gd name="T102" fmla="*/ 2147483646 w 552"/>
              <a:gd name="T103" fmla="*/ 2147483646 h 14"/>
              <a:gd name="T104" fmla="*/ 2147483646 w 552"/>
              <a:gd name="T105" fmla="*/ 2147483646 h 14"/>
              <a:gd name="T106" fmla="*/ 2147483646 w 552"/>
              <a:gd name="T107" fmla="*/ 2147483646 h 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52"/>
              <a:gd name="T163" fmla="*/ 0 h 14"/>
              <a:gd name="T164" fmla="*/ 552 w 552"/>
              <a:gd name="T165" fmla="*/ 14 h 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52" h="14">
                <a:moveTo>
                  <a:pt x="552" y="14"/>
                </a:moveTo>
                <a:lnTo>
                  <a:pt x="432" y="14"/>
                </a:lnTo>
                <a:lnTo>
                  <a:pt x="432" y="12"/>
                </a:lnTo>
                <a:lnTo>
                  <a:pt x="430" y="10"/>
                </a:lnTo>
                <a:lnTo>
                  <a:pt x="430" y="8"/>
                </a:lnTo>
                <a:lnTo>
                  <a:pt x="430" y="6"/>
                </a:lnTo>
                <a:lnTo>
                  <a:pt x="428" y="4"/>
                </a:lnTo>
                <a:lnTo>
                  <a:pt x="428" y="2"/>
                </a:lnTo>
                <a:lnTo>
                  <a:pt x="428" y="0"/>
                </a:lnTo>
                <a:lnTo>
                  <a:pt x="548" y="0"/>
                </a:lnTo>
                <a:lnTo>
                  <a:pt x="550" y="2"/>
                </a:lnTo>
                <a:lnTo>
                  <a:pt x="550" y="4"/>
                </a:lnTo>
                <a:lnTo>
                  <a:pt x="550" y="6"/>
                </a:lnTo>
                <a:lnTo>
                  <a:pt x="550" y="8"/>
                </a:lnTo>
                <a:lnTo>
                  <a:pt x="552" y="10"/>
                </a:lnTo>
                <a:lnTo>
                  <a:pt x="552" y="12"/>
                </a:lnTo>
                <a:lnTo>
                  <a:pt x="552" y="14"/>
                </a:lnTo>
                <a:close/>
                <a:moveTo>
                  <a:pt x="168" y="14"/>
                </a:moveTo>
                <a:lnTo>
                  <a:pt x="0" y="14"/>
                </a:lnTo>
                <a:lnTo>
                  <a:pt x="2" y="14"/>
                </a:lnTo>
                <a:lnTo>
                  <a:pt x="2" y="12"/>
                </a:lnTo>
                <a:lnTo>
                  <a:pt x="4" y="12"/>
                </a:lnTo>
                <a:lnTo>
                  <a:pt x="6" y="10"/>
                </a:lnTo>
                <a:lnTo>
                  <a:pt x="8" y="8"/>
                </a:lnTo>
                <a:lnTo>
                  <a:pt x="10" y="8"/>
                </a:lnTo>
                <a:lnTo>
                  <a:pt x="12" y="6"/>
                </a:lnTo>
                <a:lnTo>
                  <a:pt x="14" y="4"/>
                </a:lnTo>
                <a:lnTo>
                  <a:pt x="16" y="4"/>
                </a:lnTo>
                <a:lnTo>
                  <a:pt x="17" y="2"/>
                </a:lnTo>
                <a:lnTo>
                  <a:pt x="19" y="0"/>
                </a:lnTo>
                <a:lnTo>
                  <a:pt x="182" y="0"/>
                </a:lnTo>
                <a:lnTo>
                  <a:pt x="180" y="2"/>
                </a:lnTo>
                <a:lnTo>
                  <a:pt x="180" y="4"/>
                </a:lnTo>
                <a:lnTo>
                  <a:pt x="178" y="6"/>
                </a:lnTo>
                <a:lnTo>
                  <a:pt x="176" y="8"/>
                </a:lnTo>
                <a:lnTo>
                  <a:pt x="174" y="10"/>
                </a:lnTo>
                <a:lnTo>
                  <a:pt x="172" y="12"/>
                </a:lnTo>
                <a:lnTo>
                  <a:pt x="170" y="12"/>
                </a:lnTo>
                <a:lnTo>
                  <a:pt x="168" y="14"/>
                </a:lnTo>
                <a:close/>
              </a:path>
            </a:pathLst>
          </a:custGeom>
          <a:solidFill>
            <a:srgbClr val="54070F"/>
          </a:solidFill>
          <a:ln w="9525">
            <a:noFill/>
            <a:round/>
            <a:headEnd/>
            <a:tailEnd/>
          </a:ln>
        </p:spPr>
        <p:txBody>
          <a:bodyPr wrap="none"/>
          <a:lstStyle/>
          <a:p>
            <a:endParaRPr lang="el-GR"/>
          </a:p>
        </p:txBody>
      </p:sp>
      <p:sp>
        <p:nvSpPr>
          <p:cNvPr id="17507" name="Freeform 99"/>
          <p:cNvSpPr>
            <a:spLocks noEditPoints="1"/>
          </p:cNvSpPr>
          <p:nvPr/>
        </p:nvSpPr>
        <p:spPr bwMode="auto">
          <a:xfrm rot="63308">
            <a:off x="4921250" y="4294188"/>
            <a:ext cx="762000" cy="20637"/>
          </a:xfrm>
          <a:custGeom>
            <a:avLst/>
            <a:gdLst>
              <a:gd name="T0" fmla="*/ 2147483646 w 540"/>
              <a:gd name="T1" fmla="*/ 2147483646 h 13"/>
              <a:gd name="T2" fmla="*/ 2147483646 w 540"/>
              <a:gd name="T3" fmla="*/ 2147483646 h 13"/>
              <a:gd name="T4" fmla="*/ 2147483646 w 540"/>
              <a:gd name="T5" fmla="*/ 2147483646 h 13"/>
              <a:gd name="T6" fmla="*/ 2147483646 w 540"/>
              <a:gd name="T7" fmla="*/ 2147483646 h 13"/>
              <a:gd name="T8" fmla="*/ 2147483646 w 540"/>
              <a:gd name="T9" fmla="*/ 2147483646 h 13"/>
              <a:gd name="T10" fmla="*/ 2147483646 w 540"/>
              <a:gd name="T11" fmla="*/ 2147483646 h 13"/>
              <a:gd name="T12" fmla="*/ 2147483646 w 540"/>
              <a:gd name="T13" fmla="*/ 2147483646 h 13"/>
              <a:gd name="T14" fmla="*/ 2147483646 w 540"/>
              <a:gd name="T15" fmla="*/ 2147483646 h 13"/>
              <a:gd name="T16" fmla="*/ 2147483646 w 540"/>
              <a:gd name="T17" fmla="*/ 0 h 13"/>
              <a:gd name="T18" fmla="*/ 2147483646 w 540"/>
              <a:gd name="T19" fmla="*/ 0 h 13"/>
              <a:gd name="T20" fmla="*/ 2147483646 w 540"/>
              <a:gd name="T21" fmla="*/ 0 h 13"/>
              <a:gd name="T22" fmla="*/ 2147483646 w 540"/>
              <a:gd name="T23" fmla="*/ 0 h 13"/>
              <a:gd name="T24" fmla="*/ 2147483646 w 540"/>
              <a:gd name="T25" fmla="*/ 2147483646 h 13"/>
              <a:gd name="T26" fmla="*/ 2147483646 w 540"/>
              <a:gd name="T27" fmla="*/ 2147483646 h 13"/>
              <a:gd name="T28" fmla="*/ 2147483646 w 540"/>
              <a:gd name="T29" fmla="*/ 2147483646 h 13"/>
              <a:gd name="T30" fmla="*/ 2147483646 w 540"/>
              <a:gd name="T31" fmla="*/ 2147483646 h 13"/>
              <a:gd name="T32" fmla="*/ 2147483646 w 540"/>
              <a:gd name="T33" fmla="*/ 2147483646 h 13"/>
              <a:gd name="T34" fmla="*/ 2147483646 w 540"/>
              <a:gd name="T35" fmla="*/ 2147483646 h 13"/>
              <a:gd name="T36" fmla="*/ 2147483646 w 540"/>
              <a:gd name="T37" fmla="*/ 2147483646 h 13"/>
              <a:gd name="T38" fmla="*/ 2147483646 w 540"/>
              <a:gd name="T39" fmla="*/ 2147483646 h 13"/>
              <a:gd name="T40" fmla="*/ 0 w 540"/>
              <a:gd name="T41" fmla="*/ 2147483646 h 13"/>
              <a:gd name="T42" fmla="*/ 2147483646 w 540"/>
              <a:gd name="T43" fmla="*/ 2147483646 h 13"/>
              <a:gd name="T44" fmla="*/ 2147483646 w 540"/>
              <a:gd name="T45" fmla="*/ 2147483646 h 13"/>
              <a:gd name="T46" fmla="*/ 2147483646 w 540"/>
              <a:gd name="T47" fmla="*/ 2147483646 h 13"/>
              <a:gd name="T48" fmla="*/ 2147483646 w 540"/>
              <a:gd name="T49" fmla="*/ 2147483646 h 13"/>
              <a:gd name="T50" fmla="*/ 2147483646 w 540"/>
              <a:gd name="T51" fmla="*/ 2147483646 h 13"/>
              <a:gd name="T52" fmla="*/ 2147483646 w 540"/>
              <a:gd name="T53" fmla="*/ 2147483646 h 13"/>
              <a:gd name="T54" fmla="*/ 2147483646 w 540"/>
              <a:gd name="T55" fmla="*/ 0 h 13"/>
              <a:gd name="T56" fmla="*/ 2147483646 w 540"/>
              <a:gd name="T57" fmla="*/ 0 h 13"/>
              <a:gd name="T58" fmla="*/ 2147483646 w 540"/>
              <a:gd name="T59" fmla="*/ 0 h 13"/>
              <a:gd name="T60" fmla="*/ 2147483646 w 540"/>
              <a:gd name="T61" fmla="*/ 0 h 13"/>
              <a:gd name="T62" fmla="*/ 2147483646 w 540"/>
              <a:gd name="T63" fmla="*/ 2147483646 h 13"/>
              <a:gd name="T64" fmla="*/ 2147483646 w 540"/>
              <a:gd name="T65" fmla="*/ 2147483646 h 13"/>
              <a:gd name="T66" fmla="*/ 2147483646 w 540"/>
              <a:gd name="T67" fmla="*/ 2147483646 h 13"/>
              <a:gd name="T68" fmla="*/ 2147483646 w 540"/>
              <a:gd name="T69" fmla="*/ 2147483646 h 13"/>
              <a:gd name="T70" fmla="*/ 2147483646 w 540"/>
              <a:gd name="T71" fmla="*/ 2147483646 h 13"/>
              <a:gd name="T72" fmla="*/ 2147483646 w 540"/>
              <a:gd name="T73" fmla="*/ 2147483646 h 13"/>
              <a:gd name="T74" fmla="*/ 2147483646 w 54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40"/>
              <a:gd name="T115" fmla="*/ 0 h 13"/>
              <a:gd name="T116" fmla="*/ 540 w 54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40" h="13">
                <a:moveTo>
                  <a:pt x="540" y="13"/>
                </a:moveTo>
                <a:lnTo>
                  <a:pt x="420" y="13"/>
                </a:lnTo>
                <a:lnTo>
                  <a:pt x="420" y="11"/>
                </a:lnTo>
                <a:lnTo>
                  <a:pt x="418" y="9"/>
                </a:lnTo>
                <a:lnTo>
                  <a:pt x="418" y="7"/>
                </a:lnTo>
                <a:lnTo>
                  <a:pt x="418" y="5"/>
                </a:lnTo>
                <a:lnTo>
                  <a:pt x="416" y="3"/>
                </a:lnTo>
                <a:lnTo>
                  <a:pt x="416" y="2"/>
                </a:lnTo>
                <a:lnTo>
                  <a:pt x="416" y="0"/>
                </a:lnTo>
                <a:lnTo>
                  <a:pt x="414" y="0"/>
                </a:lnTo>
                <a:lnTo>
                  <a:pt x="536" y="0"/>
                </a:lnTo>
                <a:lnTo>
                  <a:pt x="538" y="0"/>
                </a:lnTo>
                <a:lnTo>
                  <a:pt x="538" y="2"/>
                </a:lnTo>
                <a:lnTo>
                  <a:pt x="538" y="3"/>
                </a:lnTo>
                <a:lnTo>
                  <a:pt x="538" y="5"/>
                </a:lnTo>
                <a:lnTo>
                  <a:pt x="540" y="7"/>
                </a:lnTo>
                <a:lnTo>
                  <a:pt x="540" y="9"/>
                </a:lnTo>
                <a:lnTo>
                  <a:pt x="540" y="11"/>
                </a:lnTo>
                <a:lnTo>
                  <a:pt x="540" y="13"/>
                </a:lnTo>
                <a:close/>
                <a:moveTo>
                  <a:pt x="166" y="13"/>
                </a:moveTo>
                <a:lnTo>
                  <a:pt x="0" y="13"/>
                </a:lnTo>
                <a:lnTo>
                  <a:pt x="2" y="11"/>
                </a:lnTo>
                <a:lnTo>
                  <a:pt x="6" y="9"/>
                </a:lnTo>
                <a:lnTo>
                  <a:pt x="7" y="7"/>
                </a:lnTo>
                <a:lnTo>
                  <a:pt x="9" y="5"/>
                </a:lnTo>
                <a:lnTo>
                  <a:pt x="13" y="3"/>
                </a:lnTo>
                <a:lnTo>
                  <a:pt x="15" y="2"/>
                </a:lnTo>
                <a:lnTo>
                  <a:pt x="17" y="0"/>
                </a:lnTo>
                <a:lnTo>
                  <a:pt x="21" y="0"/>
                </a:lnTo>
                <a:lnTo>
                  <a:pt x="179" y="0"/>
                </a:lnTo>
                <a:lnTo>
                  <a:pt x="177" y="0"/>
                </a:lnTo>
                <a:lnTo>
                  <a:pt x="175" y="2"/>
                </a:lnTo>
                <a:lnTo>
                  <a:pt x="174" y="3"/>
                </a:lnTo>
                <a:lnTo>
                  <a:pt x="172" y="5"/>
                </a:lnTo>
                <a:lnTo>
                  <a:pt x="170" y="7"/>
                </a:lnTo>
                <a:lnTo>
                  <a:pt x="170" y="9"/>
                </a:lnTo>
                <a:lnTo>
                  <a:pt x="168" y="11"/>
                </a:lnTo>
                <a:lnTo>
                  <a:pt x="166" y="13"/>
                </a:lnTo>
                <a:close/>
              </a:path>
            </a:pathLst>
          </a:custGeom>
          <a:solidFill>
            <a:srgbClr val="570812"/>
          </a:solidFill>
          <a:ln w="9525">
            <a:noFill/>
            <a:round/>
            <a:headEnd/>
            <a:tailEnd/>
          </a:ln>
        </p:spPr>
        <p:txBody>
          <a:bodyPr wrap="none"/>
          <a:lstStyle/>
          <a:p>
            <a:endParaRPr lang="el-GR"/>
          </a:p>
        </p:txBody>
      </p:sp>
      <p:sp>
        <p:nvSpPr>
          <p:cNvPr id="17508" name="Freeform 100"/>
          <p:cNvSpPr>
            <a:spLocks noEditPoints="1"/>
          </p:cNvSpPr>
          <p:nvPr/>
        </p:nvSpPr>
        <p:spPr bwMode="auto">
          <a:xfrm rot="63308">
            <a:off x="4933950" y="4281488"/>
            <a:ext cx="746125" cy="20637"/>
          </a:xfrm>
          <a:custGeom>
            <a:avLst/>
            <a:gdLst>
              <a:gd name="T0" fmla="*/ 2147483646 w 529"/>
              <a:gd name="T1" fmla="*/ 2147483646 h 13"/>
              <a:gd name="T2" fmla="*/ 2147483646 w 529"/>
              <a:gd name="T3" fmla="*/ 2147483646 h 13"/>
              <a:gd name="T4" fmla="*/ 2147483646 w 529"/>
              <a:gd name="T5" fmla="*/ 2147483646 h 13"/>
              <a:gd name="T6" fmla="*/ 2147483646 w 529"/>
              <a:gd name="T7" fmla="*/ 2147483646 h 13"/>
              <a:gd name="T8" fmla="*/ 2147483646 w 529"/>
              <a:gd name="T9" fmla="*/ 2147483646 h 13"/>
              <a:gd name="T10" fmla="*/ 2147483646 w 529"/>
              <a:gd name="T11" fmla="*/ 2147483646 h 13"/>
              <a:gd name="T12" fmla="*/ 2147483646 w 529"/>
              <a:gd name="T13" fmla="*/ 2147483646 h 13"/>
              <a:gd name="T14" fmla="*/ 2147483646 w 529"/>
              <a:gd name="T15" fmla="*/ 2147483646 h 13"/>
              <a:gd name="T16" fmla="*/ 2147483646 w 529"/>
              <a:gd name="T17" fmla="*/ 2147483646 h 13"/>
              <a:gd name="T18" fmla="*/ 2147483646 w 529"/>
              <a:gd name="T19" fmla="*/ 0 h 13"/>
              <a:gd name="T20" fmla="*/ 2147483646 w 529"/>
              <a:gd name="T21" fmla="*/ 0 h 13"/>
              <a:gd name="T22" fmla="*/ 2147483646 w 529"/>
              <a:gd name="T23" fmla="*/ 2147483646 h 13"/>
              <a:gd name="T24" fmla="*/ 2147483646 w 529"/>
              <a:gd name="T25" fmla="*/ 2147483646 h 13"/>
              <a:gd name="T26" fmla="*/ 2147483646 w 529"/>
              <a:gd name="T27" fmla="*/ 2147483646 h 13"/>
              <a:gd name="T28" fmla="*/ 2147483646 w 529"/>
              <a:gd name="T29" fmla="*/ 2147483646 h 13"/>
              <a:gd name="T30" fmla="*/ 2147483646 w 529"/>
              <a:gd name="T31" fmla="*/ 2147483646 h 13"/>
              <a:gd name="T32" fmla="*/ 2147483646 w 529"/>
              <a:gd name="T33" fmla="*/ 2147483646 h 13"/>
              <a:gd name="T34" fmla="*/ 2147483646 w 529"/>
              <a:gd name="T35" fmla="*/ 2147483646 h 13"/>
              <a:gd name="T36" fmla="*/ 2147483646 w 529"/>
              <a:gd name="T37" fmla="*/ 2147483646 h 13"/>
              <a:gd name="T38" fmla="*/ 2147483646 w 529"/>
              <a:gd name="T39" fmla="*/ 2147483646 h 13"/>
              <a:gd name="T40" fmla="*/ 0 w 529"/>
              <a:gd name="T41" fmla="*/ 2147483646 h 13"/>
              <a:gd name="T42" fmla="*/ 2147483646 w 529"/>
              <a:gd name="T43" fmla="*/ 2147483646 h 13"/>
              <a:gd name="T44" fmla="*/ 2147483646 w 529"/>
              <a:gd name="T45" fmla="*/ 2147483646 h 13"/>
              <a:gd name="T46" fmla="*/ 2147483646 w 529"/>
              <a:gd name="T47" fmla="*/ 2147483646 h 13"/>
              <a:gd name="T48" fmla="*/ 2147483646 w 529"/>
              <a:gd name="T49" fmla="*/ 2147483646 h 13"/>
              <a:gd name="T50" fmla="*/ 2147483646 w 529"/>
              <a:gd name="T51" fmla="*/ 2147483646 h 13"/>
              <a:gd name="T52" fmla="*/ 2147483646 w 529"/>
              <a:gd name="T53" fmla="*/ 2147483646 h 13"/>
              <a:gd name="T54" fmla="*/ 2147483646 w 529"/>
              <a:gd name="T55" fmla="*/ 2147483646 h 13"/>
              <a:gd name="T56" fmla="*/ 2147483646 w 529"/>
              <a:gd name="T57" fmla="*/ 0 h 13"/>
              <a:gd name="T58" fmla="*/ 2147483646 w 529"/>
              <a:gd name="T59" fmla="*/ 0 h 13"/>
              <a:gd name="T60" fmla="*/ 2147483646 w 529"/>
              <a:gd name="T61" fmla="*/ 2147483646 h 13"/>
              <a:gd name="T62" fmla="*/ 2147483646 w 529"/>
              <a:gd name="T63" fmla="*/ 2147483646 h 13"/>
              <a:gd name="T64" fmla="*/ 2147483646 w 529"/>
              <a:gd name="T65" fmla="*/ 2147483646 h 13"/>
              <a:gd name="T66" fmla="*/ 2147483646 w 529"/>
              <a:gd name="T67" fmla="*/ 2147483646 h 13"/>
              <a:gd name="T68" fmla="*/ 2147483646 w 529"/>
              <a:gd name="T69" fmla="*/ 2147483646 h 13"/>
              <a:gd name="T70" fmla="*/ 2147483646 w 529"/>
              <a:gd name="T71" fmla="*/ 2147483646 h 13"/>
              <a:gd name="T72" fmla="*/ 2147483646 w 529"/>
              <a:gd name="T73" fmla="*/ 2147483646 h 13"/>
              <a:gd name="T74" fmla="*/ 2147483646 w 52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29"/>
              <a:gd name="T115" fmla="*/ 0 h 13"/>
              <a:gd name="T116" fmla="*/ 529 w 52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29" h="13">
                <a:moveTo>
                  <a:pt x="529" y="13"/>
                </a:moveTo>
                <a:lnTo>
                  <a:pt x="409" y="13"/>
                </a:lnTo>
                <a:lnTo>
                  <a:pt x="407" y="11"/>
                </a:lnTo>
                <a:lnTo>
                  <a:pt x="407" y="10"/>
                </a:lnTo>
                <a:lnTo>
                  <a:pt x="407" y="8"/>
                </a:lnTo>
                <a:lnTo>
                  <a:pt x="405" y="8"/>
                </a:lnTo>
                <a:lnTo>
                  <a:pt x="405" y="6"/>
                </a:lnTo>
                <a:lnTo>
                  <a:pt x="405" y="4"/>
                </a:lnTo>
                <a:lnTo>
                  <a:pt x="403" y="2"/>
                </a:lnTo>
                <a:lnTo>
                  <a:pt x="403" y="0"/>
                </a:lnTo>
                <a:lnTo>
                  <a:pt x="525" y="0"/>
                </a:lnTo>
                <a:lnTo>
                  <a:pt x="527" y="2"/>
                </a:lnTo>
                <a:lnTo>
                  <a:pt x="527" y="4"/>
                </a:lnTo>
                <a:lnTo>
                  <a:pt x="527" y="6"/>
                </a:lnTo>
                <a:lnTo>
                  <a:pt x="527" y="8"/>
                </a:lnTo>
                <a:lnTo>
                  <a:pt x="529" y="8"/>
                </a:lnTo>
                <a:lnTo>
                  <a:pt x="529" y="10"/>
                </a:lnTo>
                <a:lnTo>
                  <a:pt x="529" y="11"/>
                </a:lnTo>
                <a:lnTo>
                  <a:pt x="529" y="13"/>
                </a:lnTo>
                <a:close/>
                <a:moveTo>
                  <a:pt x="163" y="13"/>
                </a:moveTo>
                <a:lnTo>
                  <a:pt x="0" y="13"/>
                </a:lnTo>
                <a:lnTo>
                  <a:pt x="4" y="11"/>
                </a:lnTo>
                <a:lnTo>
                  <a:pt x="6" y="10"/>
                </a:lnTo>
                <a:lnTo>
                  <a:pt x="8" y="8"/>
                </a:lnTo>
                <a:lnTo>
                  <a:pt x="12" y="8"/>
                </a:lnTo>
                <a:lnTo>
                  <a:pt x="14" y="6"/>
                </a:lnTo>
                <a:lnTo>
                  <a:pt x="16" y="4"/>
                </a:lnTo>
                <a:lnTo>
                  <a:pt x="18" y="2"/>
                </a:lnTo>
                <a:lnTo>
                  <a:pt x="21" y="0"/>
                </a:lnTo>
                <a:lnTo>
                  <a:pt x="176" y="0"/>
                </a:lnTo>
                <a:lnTo>
                  <a:pt x="174" y="2"/>
                </a:lnTo>
                <a:lnTo>
                  <a:pt x="172" y="4"/>
                </a:lnTo>
                <a:lnTo>
                  <a:pt x="170" y="4"/>
                </a:lnTo>
                <a:lnTo>
                  <a:pt x="170" y="6"/>
                </a:lnTo>
                <a:lnTo>
                  <a:pt x="168" y="8"/>
                </a:lnTo>
                <a:lnTo>
                  <a:pt x="166" y="10"/>
                </a:lnTo>
                <a:lnTo>
                  <a:pt x="165" y="11"/>
                </a:lnTo>
                <a:lnTo>
                  <a:pt x="163" y="13"/>
                </a:lnTo>
                <a:close/>
              </a:path>
            </a:pathLst>
          </a:custGeom>
          <a:solidFill>
            <a:srgbClr val="570810"/>
          </a:solidFill>
          <a:ln w="9525">
            <a:noFill/>
            <a:round/>
            <a:headEnd/>
            <a:tailEnd/>
          </a:ln>
        </p:spPr>
        <p:txBody>
          <a:bodyPr wrap="none"/>
          <a:lstStyle/>
          <a:p>
            <a:endParaRPr lang="el-GR"/>
          </a:p>
        </p:txBody>
      </p:sp>
      <p:sp>
        <p:nvSpPr>
          <p:cNvPr id="17509" name="Freeform 101"/>
          <p:cNvSpPr>
            <a:spLocks noEditPoints="1"/>
          </p:cNvSpPr>
          <p:nvPr/>
        </p:nvSpPr>
        <p:spPr bwMode="auto">
          <a:xfrm rot="63308">
            <a:off x="4949825" y="4268788"/>
            <a:ext cx="727075" cy="25400"/>
          </a:xfrm>
          <a:custGeom>
            <a:avLst/>
            <a:gdLst>
              <a:gd name="T0" fmla="*/ 2147483646 w 515"/>
              <a:gd name="T1" fmla="*/ 2147483646 h 16"/>
              <a:gd name="T2" fmla="*/ 2147483646 w 515"/>
              <a:gd name="T3" fmla="*/ 2147483646 h 16"/>
              <a:gd name="T4" fmla="*/ 2147483646 w 515"/>
              <a:gd name="T5" fmla="*/ 2147483646 h 16"/>
              <a:gd name="T6" fmla="*/ 2147483646 w 515"/>
              <a:gd name="T7" fmla="*/ 2147483646 h 16"/>
              <a:gd name="T8" fmla="*/ 2147483646 w 515"/>
              <a:gd name="T9" fmla="*/ 2147483646 h 16"/>
              <a:gd name="T10" fmla="*/ 2147483646 w 515"/>
              <a:gd name="T11" fmla="*/ 2147483646 h 16"/>
              <a:gd name="T12" fmla="*/ 2147483646 w 515"/>
              <a:gd name="T13" fmla="*/ 2147483646 h 16"/>
              <a:gd name="T14" fmla="*/ 2147483646 w 515"/>
              <a:gd name="T15" fmla="*/ 2147483646 h 16"/>
              <a:gd name="T16" fmla="*/ 2147483646 w 515"/>
              <a:gd name="T17" fmla="*/ 2147483646 h 16"/>
              <a:gd name="T18" fmla="*/ 2147483646 w 515"/>
              <a:gd name="T19" fmla="*/ 0 h 16"/>
              <a:gd name="T20" fmla="*/ 2147483646 w 515"/>
              <a:gd name="T21" fmla="*/ 0 h 16"/>
              <a:gd name="T22" fmla="*/ 2147483646 w 515"/>
              <a:gd name="T23" fmla="*/ 2147483646 h 16"/>
              <a:gd name="T24" fmla="*/ 2147483646 w 515"/>
              <a:gd name="T25" fmla="*/ 2147483646 h 16"/>
              <a:gd name="T26" fmla="*/ 2147483646 w 515"/>
              <a:gd name="T27" fmla="*/ 2147483646 h 16"/>
              <a:gd name="T28" fmla="*/ 2147483646 w 515"/>
              <a:gd name="T29" fmla="*/ 2147483646 h 16"/>
              <a:gd name="T30" fmla="*/ 2147483646 w 515"/>
              <a:gd name="T31" fmla="*/ 2147483646 h 16"/>
              <a:gd name="T32" fmla="*/ 2147483646 w 515"/>
              <a:gd name="T33" fmla="*/ 2147483646 h 16"/>
              <a:gd name="T34" fmla="*/ 2147483646 w 515"/>
              <a:gd name="T35" fmla="*/ 2147483646 h 16"/>
              <a:gd name="T36" fmla="*/ 2147483646 w 515"/>
              <a:gd name="T37" fmla="*/ 2147483646 h 16"/>
              <a:gd name="T38" fmla="*/ 2147483646 w 515"/>
              <a:gd name="T39" fmla="*/ 2147483646 h 16"/>
              <a:gd name="T40" fmla="*/ 0 w 515"/>
              <a:gd name="T41" fmla="*/ 2147483646 h 16"/>
              <a:gd name="T42" fmla="*/ 2147483646 w 515"/>
              <a:gd name="T43" fmla="*/ 2147483646 h 16"/>
              <a:gd name="T44" fmla="*/ 2147483646 w 515"/>
              <a:gd name="T45" fmla="*/ 2147483646 h 16"/>
              <a:gd name="T46" fmla="*/ 2147483646 w 515"/>
              <a:gd name="T47" fmla="*/ 2147483646 h 16"/>
              <a:gd name="T48" fmla="*/ 2147483646 w 515"/>
              <a:gd name="T49" fmla="*/ 2147483646 h 16"/>
              <a:gd name="T50" fmla="*/ 2147483646 w 515"/>
              <a:gd name="T51" fmla="*/ 2147483646 h 16"/>
              <a:gd name="T52" fmla="*/ 2147483646 w 515"/>
              <a:gd name="T53" fmla="*/ 2147483646 h 16"/>
              <a:gd name="T54" fmla="*/ 2147483646 w 515"/>
              <a:gd name="T55" fmla="*/ 2147483646 h 16"/>
              <a:gd name="T56" fmla="*/ 2147483646 w 515"/>
              <a:gd name="T57" fmla="*/ 0 h 16"/>
              <a:gd name="T58" fmla="*/ 2147483646 w 515"/>
              <a:gd name="T59" fmla="*/ 0 h 16"/>
              <a:gd name="T60" fmla="*/ 2147483646 w 515"/>
              <a:gd name="T61" fmla="*/ 2147483646 h 16"/>
              <a:gd name="T62" fmla="*/ 2147483646 w 515"/>
              <a:gd name="T63" fmla="*/ 2147483646 h 16"/>
              <a:gd name="T64" fmla="*/ 2147483646 w 515"/>
              <a:gd name="T65" fmla="*/ 2147483646 h 16"/>
              <a:gd name="T66" fmla="*/ 2147483646 w 515"/>
              <a:gd name="T67" fmla="*/ 2147483646 h 16"/>
              <a:gd name="T68" fmla="*/ 2147483646 w 515"/>
              <a:gd name="T69" fmla="*/ 2147483646 h 16"/>
              <a:gd name="T70" fmla="*/ 2147483646 w 515"/>
              <a:gd name="T71" fmla="*/ 2147483646 h 16"/>
              <a:gd name="T72" fmla="*/ 2147483646 w 515"/>
              <a:gd name="T73" fmla="*/ 2147483646 h 16"/>
              <a:gd name="T74" fmla="*/ 2147483646 w 515"/>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15"/>
              <a:gd name="T115" fmla="*/ 0 h 16"/>
              <a:gd name="T116" fmla="*/ 515 w 515"/>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15" h="16">
                <a:moveTo>
                  <a:pt x="515" y="16"/>
                </a:moveTo>
                <a:lnTo>
                  <a:pt x="393" y="16"/>
                </a:lnTo>
                <a:lnTo>
                  <a:pt x="393" y="14"/>
                </a:lnTo>
                <a:lnTo>
                  <a:pt x="393" y="12"/>
                </a:lnTo>
                <a:lnTo>
                  <a:pt x="391" y="10"/>
                </a:lnTo>
                <a:lnTo>
                  <a:pt x="391" y="8"/>
                </a:lnTo>
                <a:lnTo>
                  <a:pt x="391" y="6"/>
                </a:lnTo>
                <a:lnTo>
                  <a:pt x="389" y="4"/>
                </a:lnTo>
                <a:lnTo>
                  <a:pt x="389" y="2"/>
                </a:lnTo>
                <a:lnTo>
                  <a:pt x="389" y="0"/>
                </a:lnTo>
                <a:lnTo>
                  <a:pt x="511" y="0"/>
                </a:lnTo>
                <a:lnTo>
                  <a:pt x="511" y="2"/>
                </a:lnTo>
                <a:lnTo>
                  <a:pt x="513" y="4"/>
                </a:lnTo>
                <a:lnTo>
                  <a:pt x="513" y="6"/>
                </a:lnTo>
                <a:lnTo>
                  <a:pt x="513" y="8"/>
                </a:lnTo>
                <a:lnTo>
                  <a:pt x="515" y="10"/>
                </a:lnTo>
                <a:lnTo>
                  <a:pt x="515" y="12"/>
                </a:lnTo>
                <a:lnTo>
                  <a:pt x="515" y="14"/>
                </a:lnTo>
                <a:lnTo>
                  <a:pt x="515" y="16"/>
                </a:lnTo>
                <a:close/>
                <a:moveTo>
                  <a:pt x="158" y="16"/>
                </a:moveTo>
                <a:lnTo>
                  <a:pt x="0" y="16"/>
                </a:lnTo>
                <a:lnTo>
                  <a:pt x="2" y="14"/>
                </a:lnTo>
                <a:lnTo>
                  <a:pt x="4" y="12"/>
                </a:lnTo>
                <a:lnTo>
                  <a:pt x="6" y="10"/>
                </a:lnTo>
                <a:lnTo>
                  <a:pt x="9" y="8"/>
                </a:lnTo>
                <a:lnTo>
                  <a:pt x="11" y="6"/>
                </a:lnTo>
                <a:lnTo>
                  <a:pt x="13" y="4"/>
                </a:lnTo>
                <a:lnTo>
                  <a:pt x="15" y="2"/>
                </a:lnTo>
                <a:lnTo>
                  <a:pt x="19" y="0"/>
                </a:lnTo>
                <a:lnTo>
                  <a:pt x="170" y="0"/>
                </a:lnTo>
                <a:lnTo>
                  <a:pt x="168" y="2"/>
                </a:lnTo>
                <a:lnTo>
                  <a:pt x="166" y="4"/>
                </a:lnTo>
                <a:lnTo>
                  <a:pt x="166" y="6"/>
                </a:lnTo>
                <a:lnTo>
                  <a:pt x="164" y="8"/>
                </a:lnTo>
                <a:lnTo>
                  <a:pt x="162" y="10"/>
                </a:lnTo>
                <a:lnTo>
                  <a:pt x="160" y="12"/>
                </a:lnTo>
                <a:lnTo>
                  <a:pt x="158" y="14"/>
                </a:lnTo>
                <a:lnTo>
                  <a:pt x="158" y="16"/>
                </a:lnTo>
                <a:close/>
              </a:path>
            </a:pathLst>
          </a:custGeom>
          <a:solidFill>
            <a:srgbClr val="570810"/>
          </a:solidFill>
          <a:ln w="9525">
            <a:noFill/>
            <a:round/>
            <a:headEnd/>
            <a:tailEnd/>
          </a:ln>
        </p:spPr>
        <p:txBody>
          <a:bodyPr wrap="none"/>
          <a:lstStyle/>
          <a:p>
            <a:endParaRPr lang="el-GR"/>
          </a:p>
        </p:txBody>
      </p:sp>
      <p:sp>
        <p:nvSpPr>
          <p:cNvPr id="17510" name="Freeform 102"/>
          <p:cNvSpPr>
            <a:spLocks noEditPoints="1"/>
          </p:cNvSpPr>
          <p:nvPr/>
        </p:nvSpPr>
        <p:spPr bwMode="auto">
          <a:xfrm rot="63308">
            <a:off x="4962525" y="4260850"/>
            <a:ext cx="711200" cy="20638"/>
          </a:xfrm>
          <a:custGeom>
            <a:avLst/>
            <a:gdLst>
              <a:gd name="T0" fmla="*/ 2147483646 w 504"/>
              <a:gd name="T1" fmla="*/ 2147483646 h 13"/>
              <a:gd name="T2" fmla="*/ 2147483646 w 504"/>
              <a:gd name="T3" fmla="*/ 2147483646 h 13"/>
              <a:gd name="T4" fmla="*/ 2147483646 w 504"/>
              <a:gd name="T5" fmla="*/ 2147483646 h 13"/>
              <a:gd name="T6" fmla="*/ 2147483646 w 504"/>
              <a:gd name="T7" fmla="*/ 2147483646 h 13"/>
              <a:gd name="T8" fmla="*/ 2147483646 w 504"/>
              <a:gd name="T9" fmla="*/ 2147483646 h 13"/>
              <a:gd name="T10" fmla="*/ 2147483646 w 504"/>
              <a:gd name="T11" fmla="*/ 2147483646 h 13"/>
              <a:gd name="T12" fmla="*/ 2147483646 w 504"/>
              <a:gd name="T13" fmla="*/ 2147483646 h 13"/>
              <a:gd name="T14" fmla="*/ 2147483646 w 504"/>
              <a:gd name="T15" fmla="*/ 2147483646 h 13"/>
              <a:gd name="T16" fmla="*/ 2147483646 w 504"/>
              <a:gd name="T17" fmla="*/ 2147483646 h 13"/>
              <a:gd name="T18" fmla="*/ 2147483646 w 504"/>
              <a:gd name="T19" fmla="*/ 0 h 13"/>
              <a:gd name="T20" fmla="*/ 2147483646 w 504"/>
              <a:gd name="T21" fmla="*/ 0 h 13"/>
              <a:gd name="T22" fmla="*/ 2147483646 w 504"/>
              <a:gd name="T23" fmla="*/ 2147483646 h 13"/>
              <a:gd name="T24" fmla="*/ 2147483646 w 504"/>
              <a:gd name="T25" fmla="*/ 2147483646 h 13"/>
              <a:gd name="T26" fmla="*/ 2147483646 w 504"/>
              <a:gd name="T27" fmla="*/ 2147483646 h 13"/>
              <a:gd name="T28" fmla="*/ 2147483646 w 504"/>
              <a:gd name="T29" fmla="*/ 2147483646 h 13"/>
              <a:gd name="T30" fmla="*/ 2147483646 w 504"/>
              <a:gd name="T31" fmla="*/ 2147483646 h 13"/>
              <a:gd name="T32" fmla="*/ 2147483646 w 504"/>
              <a:gd name="T33" fmla="*/ 2147483646 h 13"/>
              <a:gd name="T34" fmla="*/ 2147483646 w 504"/>
              <a:gd name="T35" fmla="*/ 2147483646 h 13"/>
              <a:gd name="T36" fmla="*/ 2147483646 w 504"/>
              <a:gd name="T37" fmla="*/ 2147483646 h 13"/>
              <a:gd name="T38" fmla="*/ 2147483646 w 504"/>
              <a:gd name="T39" fmla="*/ 2147483646 h 13"/>
              <a:gd name="T40" fmla="*/ 0 w 504"/>
              <a:gd name="T41" fmla="*/ 2147483646 h 13"/>
              <a:gd name="T42" fmla="*/ 2147483646 w 504"/>
              <a:gd name="T43" fmla="*/ 2147483646 h 13"/>
              <a:gd name="T44" fmla="*/ 2147483646 w 504"/>
              <a:gd name="T45" fmla="*/ 2147483646 h 13"/>
              <a:gd name="T46" fmla="*/ 2147483646 w 504"/>
              <a:gd name="T47" fmla="*/ 2147483646 h 13"/>
              <a:gd name="T48" fmla="*/ 2147483646 w 504"/>
              <a:gd name="T49" fmla="*/ 2147483646 h 13"/>
              <a:gd name="T50" fmla="*/ 2147483646 w 504"/>
              <a:gd name="T51" fmla="*/ 2147483646 h 13"/>
              <a:gd name="T52" fmla="*/ 2147483646 w 504"/>
              <a:gd name="T53" fmla="*/ 2147483646 h 13"/>
              <a:gd name="T54" fmla="*/ 2147483646 w 504"/>
              <a:gd name="T55" fmla="*/ 2147483646 h 13"/>
              <a:gd name="T56" fmla="*/ 2147483646 w 504"/>
              <a:gd name="T57" fmla="*/ 0 h 13"/>
              <a:gd name="T58" fmla="*/ 2147483646 w 504"/>
              <a:gd name="T59" fmla="*/ 0 h 13"/>
              <a:gd name="T60" fmla="*/ 2147483646 w 504"/>
              <a:gd name="T61" fmla="*/ 0 h 13"/>
              <a:gd name="T62" fmla="*/ 2147483646 w 504"/>
              <a:gd name="T63" fmla="*/ 0 h 13"/>
              <a:gd name="T64" fmla="*/ 2147483646 w 504"/>
              <a:gd name="T65" fmla="*/ 0 h 13"/>
              <a:gd name="T66" fmla="*/ 2147483646 w 504"/>
              <a:gd name="T67" fmla="*/ 0 h 13"/>
              <a:gd name="T68" fmla="*/ 2147483646 w 504"/>
              <a:gd name="T69" fmla="*/ 0 h 13"/>
              <a:gd name="T70" fmla="*/ 2147483646 w 504"/>
              <a:gd name="T71" fmla="*/ 2147483646 h 13"/>
              <a:gd name="T72" fmla="*/ 2147483646 w 504"/>
              <a:gd name="T73" fmla="*/ 2147483646 h 13"/>
              <a:gd name="T74" fmla="*/ 2147483646 w 504"/>
              <a:gd name="T75" fmla="*/ 2147483646 h 13"/>
              <a:gd name="T76" fmla="*/ 2147483646 w 504"/>
              <a:gd name="T77" fmla="*/ 2147483646 h 13"/>
              <a:gd name="T78" fmla="*/ 2147483646 w 504"/>
              <a:gd name="T79" fmla="*/ 2147483646 h 13"/>
              <a:gd name="T80" fmla="*/ 2147483646 w 504"/>
              <a:gd name="T81" fmla="*/ 2147483646 h 13"/>
              <a:gd name="T82" fmla="*/ 2147483646 w 504"/>
              <a:gd name="T83" fmla="*/ 2147483646 h 13"/>
              <a:gd name="T84" fmla="*/ 2147483646 w 504"/>
              <a:gd name="T85" fmla="*/ 2147483646 h 13"/>
              <a:gd name="T86" fmla="*/ 2147483646 w 504"/>
              <a:gd name="T87" fmla="*/ 2147483646 h 13"/>
              <a:gd name="T88" fmla="*/ 2147483646 w 504"/>
              <a:gd name="T89" fmla="*/ 2147483646 h 13"/>
              <a:gd name="T90" fmla="*/ 2147483646 w 504"/>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4"/>
              <a:gd name="T139" fmla="*/ 0 h 13"/>
              <a:gd name="T140" fmla="*/ 504 w 504"/>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4" h="13">
                <a:moveTo>
                  <a:pt x="504" y="13"/>
                </a:moveTo>
                <a:lnTo>
                  <a:pt x="382" y="13"/>
                </a:lnTo>
                <a:lnTo>
                  <a:pt x="382" y="11"/>
                </a:lnTo>
                <a:lnTo>
                  <a:pt x="380" y="9"/>
                </a:lnTo>
                <a:lnTo>
                  <a:pt x="380" y="7"/>
                </a:lnTo>
                <a:lnTo>
                  <a:pt x="380" y="5"/>
                </a:lnTo>
                <a:lnTo>
                  <a:pt x="378" y="3"/>
                </a:lnTo>
                <a:lnTo>
                  <a:pt x="378" y="2"/>
                </a:lnTo>
                <a:lnTo>
                  <a:pt x="376" y="0"/>
                </a:lnTo>
                <a:lnTo>
                  <a:pt x="501" y="0"/>
                </a:lnTo>
                <a:lnTo>
                  <a:pt x="501" y="2"/>
                </a:lnTo>
                <a:lnTo>
                  <a:pt x="502" y="2"/>
                </a:lnTo>
                <a:lnTo>
                  <a:pt x="502" y="3"/>
                </a:lnTo>
                <a:lnTo>
                  <a:pt x="502" y="5"/>
                </a:lnTo>
                <a:lnTo>
                  <a:pt x="502" y="7"/>
                </a:lnTo>
                <a:lnTo>
                  <a:pt x="504" y="9"/>
                </a:lnTo>
                <a:lnTo>
                  <a:pt x="504" y="11"/>
                </a:lnTo>
                <a:lnTo>
                  <a:pt x="504" y="13"/>
                </a:lnTo>
                <a:close/>
                <a:moveTo>
                  <a:pt x="155" y="13"/>
                </a:moveTo>
                <a:lnTo>
                  <a:pt x="0" y="13"/>
                </a:lnTo>
                <a:lnTo>
                  <a:pt x="2" y="11"/>
                </a:lnTo>
                <a:lnTo>
                  <a:pt x="4" y="9"/>
                </a:lnTo>
                <a:lnTo>
                  <a:pt x="6" y="7"/>
                </a:lnTo>
                <a:lnTo>
                  <a:pt x="10" y="5"/>
                </a:lnTo>
                <a:lnTo>
                  <a:pt x="12" y="3"/>
                </a:lnTo>
                <a:lnTo>
                  <a:pt x="14" y="2"/>
                </a:lnTo>
                <a:lnTo>
                  <a:pt x="16" y="2"/>
                </a:lnTo>
                <a:lnTo>
                  <a:pt x="18" y="0"/>
                </a:lnTo>
                <a:lnTo>
                  <a:pt x="166" y="0"/>
                </a:lnTo>
                <a:lnTo>
                  <a:pt x="165" y="0"/>
                </a:lnTo>
                <a:lnTo>
                  <a:pt x="165" y="2"/>
                </a:lnTo>
                <a:lnTo>
                  <a:pt x="163" y="3"/>
                </a:lnTo>
                <a:lnTo>
                  <a:pt x="161" y="5"/>
                </a:lnTo>
                <a:lnTo>
                  <a:pt x="159" y="7"/>
                </a:lnTo>
                <a:lnTo>
                  <a:pt x="159" y="9"/>
                </a:lnTo>
                <a:lnTo>
                  <a:pt x="157" y="9"/>
                </a:lnTo>
                <a:lnTo>
                  <a:pt x="155" y="11"/>
                </a:lnTo>
                <a:lnTo>
                  <a:pt x="155" y="13"/>
                </a:lnTo>
                <a:close/>
              </a:path>
            </a:pathLst>
          </a:custGeom>
          <a:solidFill>
            <a:srgbClr val="590712"/>
          </a:solidFill>
          <a:ln w="9525">
            <a:noFill/>
            <a:round/>
            <a:headEnd/>
            <a:tailEnd/>
          </a:ln>
        </p:spPr>
        <p:txBody>
          <a:bodyPr wrap="none"/>
          <a:lstStyle/>
          <a:p>
            <a:endParaRPr lang="el-GR"/>
          </a:p>
        </p:txBody>
      </p:sp>
      <p:sp>
        <p:nvSpPr>
          <p:cNvPr id="17511" name="Freeform 103"/>
          <p:cNvSpPr>
            <a:spLocks noEditPoints="1"/>
          </p:cNvSpPr>
          <p:nvPr/>
        </p:nvSpPr>
        <p:spPr bwMode="auto">
          <a:xfrm rot="63308">
            <a:off x="4976813" y="4248150"/>
            <a:ext cx="695325" cy="20638"/>
          </a:xfrm>
          <a:custGeom>
            <a:avLst/>
            <a:gdLst>
              <a:gd name="T0" fmla="*/ 2147483646 w 492"/>
              <a:gd name="T1" fmla="*/ 2147483646 h 13"/>
              <a:gd name="T2" fmla="*/ 2147483646 w 492"/>
              <a:gd name="T3" fmla="*/ 2147483646 h 13"/>
              <a:gd name="T4" fmla="*/ 2147483646 w 492"/>
              <a:gd name="T5" fmla="*/ 2147483646 h 13"/>
              <a:gd name="T6" fmla="*/ 2147483646 w 492"/>
              <a:gd name="T7" fmla="*/ 2147483646 h 13"/>
              <a:gd name="T8" fmla="*/ 2147483646 w 492"/>
              <a:gd name="T9" fmla="*/ 2147483646 h 13"/>
              <a:gd name="T10" fmla="*/ 2147483646 w 492"/>
              <a:gd name="T11" fmla="*/ 2147483646 h 13"/>
              <a:gd name="T12" fmla="*/ 2147483646 w 492"/>
              <a:gd name="T13" fmla="*/ 2147483646 h 13"/>
              <a:gd name="T14" fmla="*/ 2147483646 w 492"/>
              <a:gd name="T15" fmla="*/ 2147483646 h 13"/>
              <a:gd name="T16" fmla="*/ 2147483646 w 492"/>
              <a:gd name="T17" fmla="*/ 2147483646 h 13"/>
              <a:gd name="T18" fmla="*/ 2147483646 w 492"/>
              <a:gd name="T19" fmla="*/ 0 h 13"/>
              <a:gd name="T20" fmla="*/ 2147483646 w 492"/>
              <a:gd name="T21" fmla="*/ 0 h 13"/>
              <a:gd name="T22" fmla="*/ 2147483646 w 492"/>
              <a:gd name="T23" fmla="*/ 2147483646 h 13"/>
              <a:gd name="T24" fmla="*/ 2147483646 w 492"/>
              <a:gd name="T25" fmla="*/ 2147483646 h 13"/>
              <a:gd name="T26" fmla="*/ 2147483646 w 492"/>
              <a:gd name="T27" fmla="*/ 2147483646 h 13"/>
              <a:gd name="T28" fmla="*/ 2147483646 w 492"/>
              <a:gd name="T29" fmla="*/ 2147483646 h 13"/>
              <a:gd name="T30" fmla="*/ 2147483646 w 492"/>
              <a:gd name="T31" fmla="*/ 2147483646 h 13"/>
              <a:gd name="T32" fmla="*/ 2147483646 w 492"/>
              <a:gd name="T33" fmla="*/ 2147483646 h 13"/>
              <a:gd name="T34" fmla="*/ 2147483646 w 492"/>
              <a:gd name="T35" fmla="*/ 2147483646 h 13"/>
              <a:gd name="T36" fmla="*/ 2147483646 w 492"/>
              <a:gd name="T37" fmla="*/ 2147483646 h 13"/>
              <a:gd name="T38" fmla="*/ 2147483646 w 492"/>
              <a:gd name="T39" fmla="*/ 2147483646 h 13"/>
              <a:gd name="T40" fmla="*/ 0 w 492"/>
              <a:gd name="T41" fmla="*/ 2147483646 h 13"/>
              <a:gd name="T42" fmla="*/ 2147483646 w 492"/>
              <a:gd name="T43" fmla="*/ 2147483646 h 13"/>
              <a:gd name="T44" fmla="*/ 2147483646 w 492"/>
              <a:gd name="T45" fmla="*/ 2147483646 h 13"/>
              <a:gd name="T46" fmla="*/ 2147483646 w 492"/>
              <a:gd name="T47" fmla="*/ 2147483646 h 13"/>
              <a:gd name="T48" fmla="*/ 2147483646 w 492"/>
              <a:gd name="T49" fmla="*/ 2147483646 h 13"/>
              <a:gd name="T50" fmla="*/ 2147483646 w 492"/>
              <a:gd name="T51" fmla="*/ 2147483646 h 13"/>
              <a:gd name="T52" fmla="*/ 2147483646 w 492"/>
              <a:gd name="T53" fmla="*/ 2147483646 h 13"/>
              <a:gd name="T54" fmla="*/ 2147483646 w 492"/>
              <a:gd name="T55" fmla="*/ 2147483646 h 13"/>
              <a:gd name="T56" fmla="*/ 2147483646 w 492"/>
              <a:gd name="T57" fmla="*/ 0 h 13"/>
              <a:gd name="T58" fmla="*/ 2147483646 w 492"/>
              <a:gd name="T59" fmla="*/ 0 h 13"/>
              <a:gd name="T60" fmla="*/ 2147483646 w 492"/>
              <a:gd name="T61" fmla="*/ 2147483646 h 13"/>
              <a:gd name="T62" fmla="*/ 2147483646 w 492"/>
              <a:gd name="T63" fmla="*/ 2147483646 h 13"/>
              <a:gd name="T64" fmla="*/ 2147483646 w 492"/>
              <a:gd name="T65" fmla="*/ 2147483646 h 13"/>
              <a:gd name="T66" fmla="*/ 2147483646 w 492"/>
              <a:gd name="T67" fmla="*/ 2147483646 h 13"/>
              <a:gd name="T68" fmla="*/ 2147483646 w 492"/>
              <a:gd name="T69" fmla="*/ 2147483646 h 13"/>
              <a:gd name="T70" fmla="*/ 2147483646 w 492"/>
              <a:gd name="T71" fmla="*/ 2147483646 h 13"/>
              <a:gd name="T72" fmla="*/ 2147483646 w 492"/>
              <a:gd name="T73" fmla="*/ 2147483646 h 13"/>
              <a:gd name="T74" fmla="*/ 2147483646 w 492"/>
              <a:gd name="T75" fmla="*/ 2147483646 h 13"/>
              <a:gd name="T76" fmla="*/ 2147483646 w 492"/>
              <a:gd name="T77" fmla="*/ 2147483646 h 13"/>
              <a:gd name="T78" fmla="*/ 2147483646 w 492"/>
              <a:gd name="T79" fmla="*/ 2147483646 h 13"/>
              <a:gd name="T80" fmla="*/ 2147483646 w 492"/>
              <a:gd name="T81" fmla="*/ 2147483646 h 13"/>
              <a:gd name="T82" fmla="*/ 2147483646 w 492"/>
              <a:gd name="T83" fmla="*/ 2147483646 h 13"/>
              <a:gd name="T84" fmla="*/ 2147483646 w 492"/>
              <a:gd name="T85" fmla="*/ 2147483646 h 13"/>
              <a:gd name="T86" fmla="*/ 2147483646 w 492"/>
              <a:gd name="T87" fmla="*/ 2147483646 h 13"/>
              <a:gd name="T88" fmla="*/ 2147483646 w 492"/>
              <a:gd name="T89" fmla="*/ 2147483646 h 13"/>
              <a:gd name="T90" fmla="*/ 2147483646 w 492"/>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2"/>
              <a:gd name="T139" fmla="*/ 0 h 13"/>
              <a:gd name="T140" fmla="*/ 492 w 492"/>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2" h="13">
                <a:moveTo>
                  <a:pt x="492" y="13"/>
                </a:moveTo>
                <a:lnTo>
                  <a:pt x="370" y="13"/>
                </a:lnTo>
                <a:lnTo>
                  <a:pt x="368" y="11"/>
                </a:lnTo>
                <a:lnTo>
                  <a:pt x="368" y="10"/>
                </a:lnTo>
                <a:lnTo>
                  <a:pt x="366" y="8"/>
                </a:lnTo>
                <a:lnTo>
                  <a:pt x="366" y="6"/>
                </a:lnTo>
                <a:lnTo>
                  <a:pt x="366" y="4"/>
                </a:lnTo>
                <a:lnTo>
                  <a:pt x="365" y="2"/>
                </a:lnTo>
                <a:lnTo>
                  <a:pt x="365" y="0"/>
                </a:lnTo>
                <a:lnTo>
                  <a:pt x="489" y="0"/>
                </a:lnTo>
                <a:lnTo>
                  <a:pt x="489" y="2"/>
                </a:lnTo>
                <a:lnTo>
                  <a:pt x="489" y="4"/>
                </a:lnTo>
                <a:lnTo>
                  <a:pt x="491" y="6"/>
                </a:lnTo>
                <a:lnTo>
                  <a:pt x="491" y="8"/>
                </a:lnTo>
                <a:lnTo>
                  <a:pt x="491" y="10"/>
                </a:lnTo>
                <a:lnTo>
                  <a:pt x="492" y="10"/>
                </a:lnTo>
                <a:lnTo>
                  <a:pt x="492" y="11"/>
                </a:lnTo>
                <a:lnTo>
                  <a:pt x="492" y="13"/>
                </a:lnTo>
                <a:close/>
                <a:moveTo>
                  <a:pt x="151" y="13"/>
                </a:moveTo>
                <a:lnTo>
                  <a:pt x="0" y="13"/>
                </a:lnTo>
                <a:lnTo>
                  <a:pt x="2" y="11"/>
                </a:lnTo>
                <a:lnTo>
                  <a:pt x="4" y="10"/>
                </a:lnTo>
                <a:lnTo>
                  <a:pt x="6" y="10"/>
                </a:lnTo>
                <a:lnTo>
                  <a:pt x="8" y="8"/>
                </a:lnTo>
                <a:lnTo>
                  <a:pt x="9" y="6"/>
                </a:lnTo>
                <a:lnTo>
                  <a:pt x="13" y="4"/>
                </a:lnTo>
                <a:lnTo>
                  <a:pt x="15" y="2"/>
                </a:lnTo>
                <a:lnTo>
                  <a:pt x="17" y="0"/>
                </a:lnTo>
                <a:lnTo>
                  <a:pt x="160" y="0"/>
                </a:lnTo>
                <a:lnTo>
                  <a:pt x="160" y="2"/>
                </a:lnTo>
                <a:lnTo>
                  <a:pt x="158" y="2"/>
                </a:lnTo>
                <a:lnTo>
                  <a:pt x="158" y="4"/>
                </a:lnTo>
                <a:lnTo>
                  <a:pt x="158" y="6"/>
                </a:lnTo>
                <a:lnTo>
                  <a:pt x="156" y="6"/>
                </a:lnTo>
                <a:lnTo>
                  <a:pt x="156" y="8"/>
                </a:lnTo>
                <a:lnTo>
                  <a:pt x="155" y="8"/>
                </a:lnTo>
                <a:lnTo>
                  <a:pt x="155" y="10"/>
                </a:lnTo>
                <a:lnTo>
                  <a:pt x="153" y="10"/>
                </a:lnTo>
                <a:lnTo>
                  <a:pt x="153" y="11"/>
                </a:lnTo>
                <a:lnTo>
                  <a:pt x="151" y="13"/>
                </a:lnTo>
                <a:close/>
              </a:path>
            </a:pathLst>
          </a:custGeom>
          <a:solidFill>
            <a:srgbClr val="59070F"/>
          </a:solidFill>
          <a:ln w="9525">
            <a:noFill/>
            <a:round/>
            <a:headEnd/>
            <a:tailEnd/>
          </a:ln>
        </p:spPr>
        <p:txBody>
          <a:bodyPr wrap="none"/>
          <a:lstStyle/>
          <a:p>
            <a:endParaRPr lang="el-GR"/>
          </a:p>
        </p:txBody>
      </p:sp>
      <p:sp>
        <p:nvSpPr>
          <p:cNvPr id="17512" name="Freeform 104"/>
          <p:cNvSpPr>
            <a:spLocks noEditPoints="1"/>
          </p:cNvSpPr>
          <p:nvPr/>
        </p:nvSpPr>
        <p:spPr bwMode="auto">
          <a:xfrm rot="63308">
            <a:off x="4987925" y="4235450"/>
            <a:ext cx="682625" cy="25400"/>
          </a:xfrm>
          <a:custGeom>
            <a:avLst/>
            <a:gdLst>
              <a:gd name="T0" fmla="*/ 2147483646 w 483"/>
              <a:gd name="T1" fmla="*/ 2147483646 h 16"/>
              <a:gd name="T2" fmla="*/ 2147483646 w 483"/>
              <a:gd name="T3" fmla="*/ 2147483646 h 16"/>
              <a:gd name="T4" fmla="*/ 2147483646 w 483"/>
              <a:gd name="T5" fmla="*/ 2147483646 h 16"/>
              <a:gd name="T6" fmla="*/ 2147483646 w 483"/>
              <a:gd name="T7" fmla="*/ 2147483646 h 16"/>
              <a:gd name="T8" fmla="*/ 2147483646 w 483"/>
              <a:gd name="T9" fmla="*/ 2147483646 h 16"/>
              <a:gd name="T10" fmla="*/ 2147483646 w 483"/>
              <a:gd name="T11" fmla="*/ 2147483646 h 16"/>
              <a:gd name="T12" fmla="*/ 2147483646 w 483"/>
              <a:gd name="T13" fmla="*/ 2147483646 h 16"/>
              <a:gd name="T14" fmla="*/ 2147483646 w 483"/>
              <a:gd name="T15" fmla="*/ 2147483646 h 16"/>
              <a:gd name="T16" fmla="*/ 2147483646 w 483"/>
              <a:gd name="T17" fmla="*/ 2147483646 h 16"/>
              <a:gd name="T18" fmla="*/ 2147483646 w 483"/>
              <a:gd name="T19" fmla="*/ 0 h 16"/>
              <a:gd name="T20" fmla="*/ 2147483646 w 483"/>
              <a:gd name="T21" fmla="*/ 0 h 16"/>
              <a:gd name="T22" fmla="*/ 2147483646 w 483"/>
              <a:gd name="T23" fmla="*/ 2147483646 h 16"/>
              <a:gd name="T24" fmla="*/ 2147483646 w 483"/>
              <a:gd name="T25" fmla="*/ 2147483646 h 16"/>
              <a:gd name="T26" fmla="*/ 2147483646 w 483"/>
              <a:gd name="T27" fmla="*/ 2147483646 h 16"/>
              <a:gd name="T28" fmla="*/ 2147483646 w 483"/>
              <a:gd name="T29" fmla="*/ 2147483646 h 16"/>
              <a:gd name="T30" fmla="*/ 2147483646 w 483"/>
              <a:gd name="T31" fmla="*/ 2147483646 h 16"/>
              <a:gd name="T32" fmla="*/ 2147483646 w 483"/>
              <a:gd name="T33" fmla="*/ 2147483646 h 16"/>
              <a:gd name="T34" fmla="*/ 2147483646 w 483"/>
              <a:gd name="T35" fmla="*/ 2147483646 h 16"/>
              <a:gd name="T36" fmla="*/ 2147483646 w 483"/>
              <a:gd name="T37" fmla="*/ 2147483646 h 16"/>
              <a:gd name="T38" fmla="*/ 2147483646 w 483"/>
              <a:gd name="T39" fmla="*/ 2147483646 h 16"/>
              <a:gd name="T40" fmla="*/ 0 w 483"/>
              <a:gd name="T41" fmla="*/ 2147483646 h 16"/>
              <a:gd name="T42" fmla="*/ 2147483646 w 483"/>
              <a:gd name="T43" fmla="*/ 2147483646 h 16"/>
              <a:gd name="T44" fmla="*/ 2147483646 w 483"/>
              <a:gd name="T45" fmla="*/ 2147483646 h 16"/>
              <a:gd name="T46" fmla="*/ 2147483646 w 483"/>
              <a:gd name="T47" fmla="*/ 2147483646 h 16"/>
              <a:gd name="T48" fmla="*/ 2147483646 w 483"/>
              <a:gd name="T49" fmla="*/ 2147483646 h 16"/>
              <a:gd name="T50" fmla="*/ 2147483646 w 483"/>
              <a:gd name="T51" fmla="*/ 2147483646 h 16"/>
              <a:gd name="T52" fmla="*/ 2147483646 w 483"/>
              <a:gd name="T53" fmla="*/ 2147483646 h 16"/>
              <a:gd name="T54" fmla="*/ 2147483646 w 483"/>
              <a:gd name="T55" fmla="*/ 2147483646 h 16"/>
              <a:gd name="T56" fmla="*/ 2147483646 w 483"/>
              <a:gd name="T57" fmla="*/ 0 h 16"/>
              <a:gd name="T58" fmla="*/ 2147483646 w 483"/>
              <a:gd name="T59" fmla="*/ 0 h 16"/>
              <a:gd name="T60" fmla="*/ 2147483646 w 483"/>
              <a:gd name="T61" fmla="*/ 2147483646 h 16"/>
              <a:gd name="T62" fmla="*/ 2147483646 w 483"/>
              <a:gd name="T63" fmla="*/ 2147483646 h 16"/>
              <a:gd name="T64" fmla="*/ 2147483646 w 483"/>
              <a:gd name="T65" fmla="*/ 2147483646 h 16"/>
              <a:gd name="T66" fmla="*/ 2147483646 w 483"/>
              <a:gd name="T67" fmla="*/ 2147483646 h 16"/>
              <a:gd name="T68" fmla="*/ 2147483646 w 483"/>
              <a:gd name="T69" fmla="*/ 2147483646 h 16"/>
              <a:gd name="T70" fmla="*/ 2147483646 w 483"/>
              <a:gd name="T71" fmla="*/ 2147483646 h 16"/>
              <a:gd name="T72" fmla="*/ 2147483646 w 483"/>
              <a:gd name="T73" fmla="*/ 2147483646 h 16"/>
              <a:gd name="T74" fmla="*/ 2147483646 w 483"/>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83"/>
              <a:gd name="T115" fmla="*/ 0 h 16"/>
              <a:gd name="T116" fmla="*/ 483 w 483"/>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83" h="16">
                <a:moveTo>
                  <a:pt x="483" y="16"/>
                </a:moveTo>
                <a:lnTo>
                  <a:pt x="358" y="16"/>
                </a:lnTo>
                <a:lnTo>
                  <a:pt x="358" y="14"/>
                </a:lnTo>
                <a:lnTo>
                  <a:pt x="358" y="12"/>
                </a:lnTo>
                <a:lnTo>
                  <a:pt x="357" y="10"/>
                </a:lnTo>
                <a:lnTo>
                  <a:pt x="357" y="8"/>
                </a:lnTo>
                <a:lnTo>
                  <a:pt x="357" y="6"/>
                </a:lnTo>
                <a:lnTo>
                  <a:pt x="355" y="4"/>
                </a:lnTo>
                <a:lnTo>
                  <a:pt x="355" y="2"/>
                </a:lnTo>
                <a:lnTo>
                  <a:pt x="355" y="0"/>
                </a:lnTo>
                <a:lnTo>
                  <a:pt x="477" y="0"/>
                </a:lnTo>
                <a:lnTo>
                  <a:pt x="479" y="2"/>
                </a:lnTo>
                <a:lnTo>
                  <a:pt x="479" y="4"/>
                </a:lnTo>
                <a:lnTo>
                  <a:pt x="479" y="6"/>
                </a:lnTo>
                <a:lnTo>
                  <a:pt x="481" y="8"/>
                </a:lnTo>
                <a:lnTo>
                  <a:pt x="481" y="10"/>
                </a:lnTo>
                <a:lnTo>
                  <a:pt x="481" y="12"/>
                </a:lnTo>
                <a:lnTo>
                  <a:pt x="483" y="14"/>
                </a:lnTo>
                <a:lnTo>
                  <a:pt x="483" y="16"/>
                </a:lnTo>
                <a:close/>
                <a:moveTo>
                  <a:pt x="148" y="16"/>
                </a:moveTo>
                <a:lnTo>
                  <a:pt x="0" y="16"/>
                </a:lnTo>
                <a:lnTo>
                  <a:pt x="1" y="14"/>
                </a:lnTo>
                <a:lnTo>
                  <a:pt x="5" y="12"/>
                </a:lnTo>
                <a:lnTo>
                  <a:pt x="7" y="10"/>
                </a:lnTo>
                <a:lnTo>
                  <a:pt x="9" y="8"/>
                </a:lnTo>
                <a:lnTo>
                  <a:pt x="11" y="6"/>
                </a:lnTo>
                <a:lnTo>
                  <a:pt x="13" y="4"/>
                </a:lnTo>
                <a:lnTo>
                  <a:pt x="15" y="2"/>
                </a:lnTo>
                <a:lnTo>
                  <a:pt x="17" y="0"/>
                </a:lnTo>
                <a:lnTo>
                  <a:pt x="158" y="0"/>
                </a:lnTo>
                <a:lnTo>
                  <a:pt x="156" y="2"/>
                </a:lnTo>
                <a:lnTo>
                  <a:pt x="154" y="4"/>
                </a:lnTo>
                <a:lnTo>
                  <a:pt x="154" y="6"/>
                </a:lnTo>
                <a:lnTo>
                  <a:pt x="152" y="8"/>
                </a:lnTo>
                <a:lnTo>
                  <a:pt x="152" y="10"/>
                </a:lnTo>
                <a:lnTo>
                  <a:pt x="150" y="12"/>
                </a:lnTo>
                <a:lnTo>
                  <a:pt x="148" y="14"/>
                </a:lnTo>
                <a:lnTo>
                  <a:pt x="148" y="16"/>
                </a:lnTo>
                <a:close/>
              </a:path>
            </a:pathLst>
          </a:custGeom>
          <a:solidFill>
            <a:srgbClr val="5C0A12"/>
          </a:solidFill>
          <a:ln w="9525">
            <a:noFill/>
            <a:round/>
            <a:headEnd/>
            <a:tailEnd/>
          </a:ln>
        </p:spPr>
        <p:txBody>
          <a:bodyPr wrap="none"/>
          <a:lstStyle/>
          <a:p>
            <a:endParaRPr lang="el-GR"/>
          </a:p>
        </p:txBody>
      </p:sp>
      <p:sp>
        <p:nvSpPr>
          <p:cNvPr id="17513" name="Freeform 105"/>
          <p:cNvSpPr>
            <a:spLocks noEditPoints="1"/>
          </p:cNvSpPr>
          <p:nvPr/>
        </p:nvSpPr>
        <p:spPr bwMode="auto">
          <a:xfrm rot="63308">
            <a:off x="5000625" y="4227513"/>
            <a:ext cx="666750" cy="20637"/>
          </a:xfrm>
          <a:custGeom>
            <a:avLst/>
            <a:gdLst>
              <a:gd name="T0" fmla="*/ 2147483646 w 472"/>
              <a:gd name="T1" fmla="*/ 2147483646 h 13"/>
              <a:gd name="T2" fmla="*/ 2147483646 w 472"/>
              <a:gd name="T3" fmla="*/ 2147483646 h 13"/>
              <a:gd name="T4" fmla="*/ 2147483646 w 472"/>
              <a:gd name="T5" fmla="*/ 2147483646 h 13"/>
              <a:gd name="T6" fmla="*/ 2147483646 w 472"/>
              <a:gd name="T7" fmla="*/ 2147483646 h 13"/>
              <a:gd name="T8" fmla="*/ 2147483646 w 472"/>
              <a:gd name="T9" fmla="*/ 2147483646 h 13"/>
              <a:gd name="T10" fmla="*/ 2147483646 w 472"/>
              <a:gd name="T11" fmla="*/ 2147483646 h 13"/>
              <a:gd name="T12" fmla="*/ 2147483646 w 472"/>
              <a:gd name="T13" fmla="*/ 2147483646 h 13"/>
              <a:gd name="T14" fmla="*/ 2147483646 w 472"/>
              <a:gd name="T15" fmla="*/ 2147483646 h 13"/>
              <a:gd name="T16" fmla="*/ 2147483646 w 472"/>
              <a:gd name="T17" fmla="*/ 2147483646 h 13"/>
              <a:gd name="T18" fmla="*/ 2147483646 w 472"/>
              <a:gd name="T19" fmla="*/ 0 h 13"/>
              <a:gd name="T20" fmla="*/ 2147483646 w 472"/>
              <a:gd name="T21" fmla="*/ 0 h 13"/>
              <a:gd name="T22" fmla="*/ 2147483646 w 472"/>
              <a:gd name="T23" fmla="*/ 2147483646 h 13"/>
              <a:gd name="T24" fmla="*/ 2147483646 w 472"/>
              <a:gd name="T25" fmla="*/ 2147483646 h 13"/>
              <a:gd name="T26" fmla="*/ 2147483646 w 472"/>
              <a:gd name="T27" fmla="*/ 2147483646 h 13"/>
              <a:gd name="T28" fmla="*/ 2147483646 w 472"/>
              <a:gd name="T29" fmla="*/ 2147483646 h 13"/>
              <a:gd name="T30" fmla="*/ 2147483646 w 472"/>
              <a:gd name="T31" fmla="*/ 2147483646 h 13"/>
              <a:gd name="T32" fmla="*/ 2147483646 w 472"/>
              <a:gd name="T33" fmla="*/ 2147483646 h 13"/>
              <a:gd name="T34" fmla="*/ 2147483646 w 472"/>
              <a:gd name="T35" fmla="*/ 2147483646 h 13"/>
              <a:gd name="T36" fmla="*/ 2147483646 w 472"/>
              <a:gd name="T37" fmla="*/ 2147483646 h 13"/>
              <a:gd name="T38" fmla="*/ 2147483646 w 472"/>
              <a:gd name="T39" fmla="*/ 2147483646 h 13"/>
              <a:gd name="T40" fmla="*/ 0 w 472"/>
              <a:gd name="T41" fmla="*/ 2147483646 h 13"/>
              <a:gd name="T42" fmla="*/ 2147483646 w 472"/>
              <a:gd name="T43" fmla="*/ 2147483646 h 13"/>
              <a:gd name="T44" fmla="*/ 2147483646 w 472"/>
              <a:gd name="T45" fmla="*/ 2147483646 h 13"/>
              <a:gd name="T46" fmla="*/ 2147483646 w 472"/>
              <a:gd name="T47" fmla="*/ 2147483646 h 13"/>
              <a:gd name="T48" fmla="*/ 2147483646 w 472"/>
              <a:gd name="T49" fmla="*/ 2147483646 h 13"/>
              <a:gd name="T50" fmla="*/ 2147483646 w 472"/>
              <a:gd name="T51" fmla="*/ 2147483646 h 13"/>
              <a:gd name="T52" fmla="*/ 2147483646 w 472"/>
              <a:gd name="T53" fmla="*/ 2147483646 h 13"/>
              <a:gd name="T54" fmla="*/ 2147483646 w 472"/>
              <a:gd name="T55" fmla="*/ 2147483646 h 13"/>
              <a:gd name="T56" fmla="*/ 2147483646 w 472"/>
              <a:gd name="T57" fmla="*/ 0 h 13"/>
              <a:gd name="T58" fmla="*/ 2147483646 w 472"/>
              <a:gd name="T59" fmla="*/ 0 h 13"/>
              <a:gd name="T60" fmla="*/ 2147483646 w 472"/>
              <a:gd name="T61" fmla="*/ 2147483646 h 13"/>
              <a:gd name="T62" fmla="*/ 2147483646 w 472"/>
              <a:gd name="T63" fmla="*/ 2147483646 h 13"/>
              <a:gd name="T64" fmla="*/ 2147483646 w 472"/>
              <a:gd name="T65" fmla="*/ 2147483646 h 13"/>
              <a:gd name="T66" fmla="*/ 2147483646 w 472"/>
              <a:gd name="T67" fmla="*/ 2147483646 h 13"/>
              <a:gd name="T68" fmla="*/ 2147483646 w 472"/>
              <a:gd name="T69" fmla="*/ 2147483646 h 13"/>
              <a:gd name="T70" fmla="*/ 2147483646 w 472"/>
              <a:gd name="T71" fmla="*/ 2147483646 h 13"/>
              <a:gd name="T72" fmla="*/ 2147483646 w 472"/>
              <a:gd name="T73" fmla="*/ 2147483646 h 13"/>
              <a:gd name="T74" fmla="*/ 2147483646 w 47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72"/>
              <a:gd name="T115" fmla="*/ 0 h 13"/>
              <a:gd name="T116" fmla="*/ 472 w 47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72" h="13">
                <a:moveTo>
                  <a:pt x="472" y="13"/>
                </a:moveTo>
                <a:lnTo>
                  <a:pt x="348" y="13"/>
                </a:lnTo>
                <a:lnTo>
                  <a:pt x="348" y="11"/>
                </a:lnTo>
                <a:lnTo>
                  <a:pt x="346" y="9"/>
                </a:lnTo>
                <a:lnTo>
                  <a:pt x="346" y="7"/>
                </a:lnTo>
                <a:lnTo>
                  <a:pt x="346" y="5"/>
                </a:lnTo>
                <a:lnTo>
                  <a:pt x="344" y="3"/>
                </a:lnTo>
                <a:lnTo>
                  <a:pt x="344" y="2"/>
                </a:lnTo>
                <a:lnTo>
                  <a:pt x="342" y="0"/>
                </a:lnTo>
                <a:lnTo>
                  <a:pt x="466" y="0"/>
                </a:lnTo>
                <a:lnTo>
                  <a:pt x="466" y="2"/>
                </a:lnTo>
                <a:lnTo>
                  <a:pt x="468" y="3"/>
                </a:lnTo>
                <a:lnTo>
                  <a:pt x="468" y="5"/>
                </a:lnTo>
                <a:lnTo>
                  <a:pt x="470" y="7"/>
                </a:lnTo>
                <a:lnTo>
                  <a:pt x="470" y="9"/>
                </a:lnTo>
                <a:lnTo>
                  <a:pt x="470" y="11"/>
                </a:lnTo>
                <a:lnTo>
                  <a:pt x="472" y="13"/>
                </a:lnTo>
                <a:close/>
                <a:moveTo>
                  <a:pt x="143" y="13"/>
                </a:moveTo>
                <a:lnTo>
                  <a:pt x="0" y="13"/>
                </a:lnTo>
                <a:lnTo>
                  <a:pt x="2" y="11"/>
                </a:lnTo>
                <a:lnTo>
                  <a:pt x="4" y="9"/>
                </a:lnTo>
                <a:lnTo>
                  <a:pt x="6" y="7"/>
                </a:lnTo>
                <a:lnTo>
                  <a:pt x="8" y="5"/>
                </a:lnTo>
                <a:lnTo>
                  <a:pt x="10" y="5"/>
                </a:lnTo>
                <a:lnTo>
                  <a:pt x="12" y="3"/>
                </a:lnTo>
                <a:lnTo>
                  <a:pt x="13" y="2"/>
                </a:lnTo>
                <a:lnTo>
                  <a:pt x="15" y="0"/>
                </a:lnTo>
                <a:lnTo>
                  <a:pt x="153" y="0"/>
                </a:lnTo>
                <a:lnTo>
                  <a:pt x="151" y="2"/>
                </a:lnTo>
                <a:lnTo>
                  <a:pt x="151" y="3"/>
                </a:lnTo>
                <a:lnTo>
                  <a:pt x="149" y="5"/>
                </a:lnTo>
                <a:lnTo>
                  <a:pt x="149" y="7"/>
                </a:lnTo>
                <a:lnTo>
                  <a:pt x="147" y="7"/>
                </a:lnTo>
                <a:lnTo>
                  <a:pt x="145" y="9"/>
                </a:lnTo>
                <a:lnTo>
                  <a:pt x="145" y="11"/>
                </a:lnTo>
                <a:lnTo>
                  <a:pt x="143" y="13"/>
                </a:lnTo>
                <a:close/>
              </a:path>
            </a:pathLst>
          </a:custGeom>
          <a:solidFill>
            <a:srgbClr val="5C0812"/>
          </a:solidFill>
          <a:ln w="9525">
            <a:noFill/>
            <a:round/>
            <a:headEnd/>
            <a:tailEnd/>
          </a:ln>
        </p:spPr>
        <p:txBody>
          <a:bodyPr wrap="none"/>
          <a:lstStyle/>
          <a:p>
            <a:endParaRPr lang="el-GR"/>
          </a:p>
        </p:txBody>
      </p:sp>
      <p:sp>
        <p:nvSpPr>
          <p:cNvPr id="17514" name="Freeform 106"/>
          <p:cNvSpPr>
            <a:spLocks noEditPoints="1"/>
          </p:cNvSpPr>
          <p:nvPr/>
        </p:nvSpPr>
        <p:spPr bwMode="auto">
          <a:xfrm rot="63308">
            <a:off x="5013325" y="4214813"/>
            <a:ext cx="649288" cy="20637"/>
          </a:xfrm>
          <a:custGeom>
            <a:avLst/>
            <a:gdLst>
              <a:gd name="T0" fmla="*/ 2147483646 w 460"/>
              <a:gd name="T1" fmla="*/ 2147483646 h 13"/>
              <a:gd name="T2" fmla="*/ 2147483646 w 460"/>
              <a:gd name="T3" fmla="*/ 2147483646 h 13"/>
              <a:gd name="T4" fmla="*/ 2147483646 w 460"/>
              <a:gd name="T5" fmla="*/ 2147483646 h 13"/>
              <a:gd name="T6" fmla="*/ 2147483646 w 460"/>
              <a:gd name="T7" fmla="*/ 2147483646 h 13"/>
              <a:gd name="T8" fmla="*/ 2147483646 w 460"/>
              <a:gd name="T9" fmla="*/ 2147483646 h 13"/>
              <a:gd name="T10" fmla="*/ 2147483646 w 460"/>
              <a:gd name="T11" fmla="*/ 2147483646 h 13"/>
              <a:gd name="T12" fmla="*/ 2147483646 w 460"/>
              <a:gd name="T13" fmla="*/ 2147483646 h 13"/>
              <a:gd name="T14" fmla="*/ 2147483646 w 460"/>
              <a:gd name="T15" fmla="*/ 2147483646 h 13"/>
              <a:gd name="T16" fmla="*/ 2147483646 w 460"/>
              <a:gd name="T17" fmla="*/ 2147483646 h 13"/>
              <a:gd name="T18" fmla="*/ 2147483646 w 460"/>
              <a:gd name="T19" fmla="*/ 0 h 13"/>
              <a:gd name="T20" fmla="*/ 2147483646 w 460"/>
              <a:gd name="T21" fmla="*/ 0 h 13"/>
              <a:gd name="T22" fmla="*/ 2147483646 w 460"/>
              <a:gd name="T23" fmla="*/ 2147483646 h 13"/>
              <a:gd name="T24" fmla="*/ 2147483646 w 460"/>
              <a:gd name="T25" fmla="*/ 2147483646 h 13"/>
              <a:gd name="T26" fmla="*/ 2147483646 w 460"/>
              <a:gd name="T27" fmla="*/ 2147483646 h 13"/>
              <a:gd name="T28" fmla="*/ 2147483646 w 460"/>
              <a:gd name="T29" fmla="*/ 2147483646 h 13"/>
              <a:gd name="T30" fmla="*/ 2147483646 w 460"/>
              <a:gd name="T31" fmla="*/ 2147483646 h 13"/>
              <a:gd name="T32" fmla="*/ 2147483646 w 460"/>
              <a:gd name="T33" fmla="*/ 2147483646 h 13"/>
              <a:gd name="T34" fmla="*/ 2147483646 w 460"/>
              <a:gd name="T35" fmla="*/ 2147483646 h 13"/>
              <a:gd name="T36" fmla="*/ 2147483646 w 460"/>
              <a:gd name="T37" fmla="*/ 2147483646 h 13"/>
              <a:gd name="T38" fmla="*/ 2147483646 w 460"/>
              <a:gd name="T39" fmla="*/ 2147483646 h 13"/>
              <a:gd name="T40" fmla="*/ 0 w 460"/>
              <a:gd name="T41" fmla="*/ 2147483646 h 13"/>
              <a:gd name="T42" fmla="*/ 2147483646 w 460"/>
              <a:gd name="T43" fmla="*/ 2147483646 h 13"/>
              <a:gd name="T44" fmla="*/ 2147483646 w 460"/>
              <a:gd name="T45" fmla="*/ 2147483646 h 13"/>
              <a:gd name="T46" fmla="*/ 2147483646 w 460"/>
              <a:gd name="T47" fmla="*/ 2147483646 h 13"/>
              <a:gd name="T48" fmla="*/ 2147483646 w 460"/>
              <a:gd name="T49" fmla="*/ 2147483646 h 13"/>
              <a:gd name="T50" fmla="*/ 2147483646 w 460"/>
              <a:gd name="T51" fmla="*/ 2147483646 h 13"/>
              <a:gd name="T52" fmla="*/ 2147483646 w 460"/>
              <a:gd name="T53" fmla="*/ 2147483646 h 13"/>
              <a:gd name="T54" fmla="*/ 2147483646 w 460"/>
              <a:gd name="T55" fmla="*/ 2147483646 h 13"/>
              <a:gd name="T56" fmla="*/ 2147483646 w 460"/>
              <a:gd name="T57" fmla="*/ 0 h 13"/>
              <a:gd name="T58" fmla="*/ 2147483646 w 460"/>
              <a:gd name="T59" fmla="*/ 0 h 13"/>
              <a:gd name="T60" fmla="*/ 2147483646 w 460"/>
              <a:gd name="T61" fmla="*/ 2147483646 h 13"/>
              <a:gd name="T62" fmla="*/ 2147483646 w 460"/>
              <a:gd name="T63" fmla="*/ 2147483646 h 13"/>
              <a:gd name="T64" fmla="*/ 2147483646 w 460"/>
              <a:gd name="T65" fmla="*/ 2147483646 h 13"/>
              <a:gd name="T66" fmla="*/ 2147483646 w 460"/>
              <a:gd name="T67" fmla="*/ 2147483646 h 13"/>
              <a:gd name="T68" fmla="*/ 2147483646 w 460"/>
              <a:gd name="T69" fmla="*/ 2147483646 h 13"/>
              <a:gd name="T70" fmla="*/ 2147483646 w 460"/>
              <a:gd name="T71" fmla="*/ 2147483646 h 13"/>
              <a:gd name="T72" fmla="*/ 2147483646 w 460"/>
              <a:gd name="T73" fmla="*/ 2147483646 h 13"/>
              <a:gd name="T74" fmla="*/ 2147483646 w 46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0"/>
              <a:gd name="T115" fmla="*/ 0 h 13"/>
              <a:gd name="T116" fmla="*/ 460 w 46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0" h="13">
                <a:moveTo>
                  <a:pt x="460" y="13"/>
                </a:moveTo>
                <a:lnTo>
                  <a:pt x="338" y="13"/>
                </a:lnTo>
                <a:lnTo>
                  <a:pt x="336" y="11"/>
                </a:lnTo>
                <a:lnTo>
                  <a:pt x="336" y="10"/>
                </a:lnTo>
                <a:lnTo>
                  <a:pt x="334" y="8"/>
                </a:lnTo>
                <a:lnTo>
                  <a:pt x="334" y="6"/>
                </a:lnTo>
                <a:lnTo>
                  <a:pt x="334" y="4"/>
                </a:lnTo>
                <a:lnTo>
                  <a:pt x="332" y="2"/>
                </a:lnTo>
                <a:lnTo>
                  <a:pt x="332" y="0"/>
                </a:lnTo>
                <a:lnTo>
                  <a:pt x="456" y="0"/>
                </a:lnTo>
                <a:lnTo>
                  <a:pt x="456" y="2"/>
                </a:lnTo>
                <a:lnTo>
                  <a:pt x="456" y="4"/>
                </a:lnTo>
                <a:lnTo>
                  <a:pt x="458" y="6"/>
                </a:lnTo>
                <a:lnTo>
                  <a:pt x="458" y="8"/>
                </a:lnTo>
                <a:lnTo>
                  <a:pt x="458" y="10"/>
                </a:lnTo>
                <a:lnTo>
                  <a:pt x="460" y="11"/>
                </a:lnTo>
                <a:lnTo>
                  <a:pt x="460" y="13"/>
                </a:lnTo>
                <a:close/>
                <a:moveTo>
                  <a:pt x="141" y="13"/>
                </a:moveTo>
                <a:lnTo>
                  <a:pt x="0" y="13"/>
                </a:lnTo>
                <a:lnTo>
                  <a:pt x="2" y="13"/>
                </a:lnTo>
                <a:lnTo>
                  <a:pt x="4" y="11"/>
                </a:lnTo>
                <a:lnTo>
                  <a:pt x="5" y="10"/>
                </a:lnTo>
                <a:lnTo>
                  <a:pt x="7" y="8"/>
                </a:lnTo>
                <a:lnTo>
                  <a:pt x="9" y="6"/>
                </a:lnTo>
                <a:lnTo>
                  <a:pt x="11" y="4"/>
                </a:lnTo>
                <a:lnTo>
                  <a:pt x="13" y="2"/>
                </a:lnTo>
                <a:lnTo>
                  <a:pt x="15" y="0"/>
                </a:lnTo>
                <a:lnTo>
                  <a:pt x="149" y="0"/>
                </a:lnTo>
                <a:lnTo>
                  <a:pt x="149" y="2"/>
                </a:lnTo>
                <a:lnTo>
                  <a:pt x="147" y="4"/>
                </a:lnTo>
                <a:lnTo>
                  <a:pt x="147" y="6"/>
                </a:lnTo>
                <a:lnTo>
                  <a:pt x="145" y="8"/>
                </a:lnTo>
                <a:lnTo>
                  <a:pt x="143" y="10"/>
                </a:lnTo>
                <a:lnTo>
                  <a:pt x="143" y="11"/>
                </a:lnTo>
                <a:lnTo>
                  <a:pt x="141" y="13"/>
                </a:lnTo>
                <a:close/>
              </a:path>
            </a:pathLst>
          </a:custGeom>
          <a:solidFill>
            <a:srgbClr val="5C080F"/>
          </a:solidFill>
          <a:ln w="9525">
            <a:noFill/>
            <a:round/>
            <a:headEnd/>
            <a:tailEnd/>
          </a:ln>
        </p:spPr>
        <p:txBody>
          <a:bodyPr wrap="none"/>
          <a:lstStyle/>
          <a:p>
            <a:endParaRPr lang="el-GR"/>
          </a:p>
        </p:txBody>
      </p:sp>
      <p:sp>
        <p:nvSpPr>
          <p:cNvPr id="17515" name="Freeform 107"/>
          <p:cNvSpPr>
            <a:spLocks noEditPoints="1"/>
          </p:cNvSpPr>
          <p:nvPr/>
        </p:nvSpPr>
        <p:spPr bwMode="auto">
          <a:xfrm rot="63308">
            <a:off x="5024438" y="4202113"/>
            <a:ext cx="636587" cy="25400"/>
          </a:xfrm>
          <a:custGeom>
            <a:avLst/>
            <a:gdLst>
              <a:gd name="T0" fmla="*/ 2147483646 w 451"/>
              <a:gd name="T1" fmla="*/ 2147483646 h 16"/>
              <a:gd name="T2" fmla="*/ 2147483646 w 451"/>
              <a:gd name="T3" fmla="*/ 2147483646 h 16"/>
              <a:gd name="T4" fmla="*/ 2147483646 w 451"/>
              <a:gd name="T5" fmla="*/ 2147483646 h 16"/>
              <a:gd name="T6" fmla="*/ 2147483646 w 451"/>
              <a:gd name="T7" fmla="*/ 2147483646 h 16"/>
              <a:gd name="T8" fmla="*/ 2147483646 w 451"/>
              <a:gd name="T9" fmla="*/ 2147483646 h 16"/>
              <a:gd name="T10" fmla="*/ 2147483646 w 451"/>
              <a:gd name="T11" fmla="*/ 2147483646 h 16"/>
              <a:gd name="T12" fmla="*/ 2147483646 w 451"/>
              <a:gd name="T13" fmla="*/ 2147483646 h 16"/>
              <a:gd name="T14" fmla="*/ 2147483646 w 451"/>
              <a:gd name="T15" fmla="*/ 2147483646 h 16"/>
              <a:gd name="T16" fmla="*/ 2147483646 w 451"/>
              <a:gd name="T17" fmla="*/ 2147483646 h 16"/>
              <a:gd name="T18" fmla="*/ 2147483646 w 451"/>
              <a:gd name="T19" fmla="*/ 0 h 16"/>
              <a:gd name="T20" fmla="*/ 2147483646 w 451"/>
              <a:gd name="T21" fmla="*/ 0 h 16"/>
              <a:gd name="T22" fmla="*/ 2147483646 w 451"/>
              <a:gd name="T23" fmla="*/ 2147483646 h 16"/>
              <a:gd name="T24" fmla="*/ 2147483646 w 451"/>
              <a:gd name="T25" fmla="*/ 2147483646 h 16"/>
              <a:gd name="T26" fmla="*/ 2147483646 w 451"/>
              <a:gd name="T27" fmla="*/ 2147483646 h 16"/>
              <a:gd name="T28" fmla="*/ 2147483646 w 451"/>
              <a:gd name="T29" fmla="*/ 2147483646 h 16"/>
              <a:gd name="T30" fmla="*/ 2147483646 w 451"/>
              <a:gd name="T31" fmla="*/ 2147483646 h 16"/>
              <a:gd name="T32" fmla="*/ 2147483646 w 451"/>
              <a:gd name="T33" fmla="*/ 2147483646 h 16"/>
              <a:gd name="T34" fmla="*/ 2147483646 w 451"/>
              <a:gd name="T35" fmla="*/ 2147483646 h 16"/>
              <a:gd name="T36" fmla="*/ 2147483646 w 451"/>
              <a:gd name="T37" fmla="*/ 2147483646 h 16"/>
              <a:gd name="T38" fmla="*/ 2147483646 w 451"/>
              <a:gd name="T39" fmla="*/ 2147483646 h 16"/>
              <a:gd name="T40" fmla="*/ 0 w 451"/>
              <a:gd name="T41" fmla="*/ 2147483646 h 16"/>
              <a:gd name="T42" fmla="*/ 2147483646 w 451"/>
              <a:gd name="T43" fmla="*/ 2147483646 h 16"/>
              <a:gd name="T44" fmla="*/ 2147483646 w 451"/>
              <a:gd name="T45" fmla="*/ 2147483646 h 16"/>
              <a:gd name="T46" fmla="*/ 2147483646 w 451"/>
              <a:gd name="T47" fmla="*/ 2147483646 h 16"/>
              <a:gd name="T48" fmla="*/ 2147483646 w 451"/>
              <a:gd name="T49" fmla="*/ 2147483646 h 16"/>
              <a:gd name="T50" fmla="*/ 2147483646 w 451"/>
              <a:gd name="T51" fmla="*/ 2147483646 h 16"/>
              <a:gd name="T52" fmla="*/ 2147483646 w 451"/>
              <a:gd name="T53" fmla="*/ 2147483646 h 16"/>
              <a:gd name="T54" fmla="*/ 2147483646 w 451"/>
              <a:gd name="T55" fmla="*/ 2147483646 h 16"/>
              <a:gd name="T56" fmla="*/ 2147483646 w 451"/>
              <a:gd name="T57" fmla="*/ 0 h 16"/>
              <a:gd name="T58" fmla="*/ 2147483646 w 451"/>
              <a:gd name="T59" fmla="*/ 0 h 16"/>
              <a:gd name="T60" fmla="*/ 2147483646 w 451"/>
              <a:gd name="T61" fmla="*/ 2147483646 h 16"/>
              <a:gd name="T62" fmla="*/ 2147483646 w 451"/>
              <a:gd name="T63" fmla="*/ 2147483646 h 16"/>
              <a:gd name="T64" fmla="*/ 2147483646 w 451"/>
              <a:gd name="T65" fmla="*/ 2147483646 h 16"/>
              <a:gd name="T66" fmla="*/ 2147483646 w 451"/>
              <a:gd name="T67" fmla="*/ 2147483646 h 16"/>
              <a:gd name="T68" fmla="*/ 2147483646 w 451"/>
              <a:gd name="T69" fmla="*/ 2147483646 h 16"/>
              <a:gd name="T70" fmla="*/ 2147483646 w 451"/>
              <a:gd name="T71" fmla="*/ 2147483646 h 16"/>
              <a:gd name="T72" fmla="*/ 2147483646 w 451"/>
              <a:gd name="T73" fmla="*/ 2147483646 h 16"/>
              <a:gd name="T74" fmla="*/ 2147483646 w 451"/>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1"/>
              <a:gd name="T115" fmla="*/ 0 h 16"/>
              <a:gd name="T116" fmla="*/ 451 w 451"/>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1" h="16">
                <a:moveTo>
                  <a:pt x="451" y="16"/>
                </a:moveTo>
                <a:lnTo>
                  <a:pt x="327" y="16"/>
                </a:lnTo>
                <a:lnTo>
                  <a:pt x="327" y="14"/>
                </a:lnTo>
                <a:lnTo>
                  <a:pt x="327" y="12"/>
                </a:lnTo>
                <a:lnTo>
                  <a:pt x="325" y="10"/>
                </a:lnTo>
                <a:lnTo>
                  <a:pt x="325" y="8"/>
                </a:lnTo>
                <a:lnTo>
                  <a:pt x="323" y="6"/>
                </a:lnTo>
                <a:lnTo>
                  <a:pt x="323" y="4"/>
                </a:lnTo>
                <a:lnTo>
                  <a:pt x="323" y="2"/>
                </a:lnTo>
                <a:lnTo>
                  <a:pt x="321" y="0"/>
                </a:lnTo>
                <a:lnTo>
                  <a:pt x="445" y="0"/>
                </a:lnTo>
                <a:lnTo>
                  <a:pt x="447" y="2"/>
                </a:lnTo>
                <a:lnTo>
                  <a:pt x="447" y="4"/>
                </a:lnTo>
                <a:lnTo>
                  <a:pt x="447" y="6"/>
                </a:lnTo>
                <a:lnTo>
                  <a:pt x="449" y="8"/>
                </a:lnTo>
                <a:lnTo>
                  <a:pt x="449" y="10"/>
                </a:lnTo>
                <a:lnTo>
                  <a:pt x="449" y="12"/>
                </a:lnTo>
                <a:lnTo>
                  <a:pt x="451" y="14"/>
                </a:lnTo>
                <a:lnTo>
                  <a:pt x="451" y="16"/>
                </a:lnTo>
                <a:close/>
                <a:moveTo>
                  <a:pt x="138" y="16"/>
                </a:moveTo>
                <a:lnTo>
                  <a:pt x="0" y="16"/>
                </a:lnTo>
                <a:lnTo>
                  <a:pt x="2" y="14"/>
                </a:lnTo>
                <a:lnTo>
                  <a:pt x="4" y="12"/>
                </a:lnTo>
                <a:lnTo>
                  <a:pt x="6" y="10"/>
                </a:lnTo>
                <a:lnTo>
                  <a:pt x="8" y="8"/>
                </a:lnTo>
                <a:lnTo>
                  <a:pt x="10" y="6"/>
                </a:lnTo>
                <a:lnTo>
                  <a:pt x="12" y="4"/>
                </a:lnTo>
                <a:lnTo>
                  <a:pt x="14" y="2"/>
                </a:lnTo>
                <a:lnTo>
                  <a:pt x="16" y="0"/>
                </a:lnTo>
                <a:lnTo>
                  <a:pt x="145" y="0"/>
                </a:lnTo>
                <a:lnTo>
                  <a:pt x="145" y="2"/>
                </a:lnTo>
                <a:lnTo>
                  <a:pt x="144" y="4"/>
                </a:lnTo>
                <a:lnTo>
                  <a:pt x="144" y="6"/>
                </a:lnTo>
                <a:lnTo>
                  <a:pt x="142" y="8"/>
                </a:lnTo>
                <a:lnTo>
                  <a:pt x="142" y="10"/>
                </a:lnTo>
                <a:lnTo>
                  <a:pt x="140" y="12"/>
                </a:lnTo>
                <a:lnTo>
                  <a:pt x="140" y="14"/>
                </a:lnTo>
                <a:lnTo>
                  <a:pt x="138" y="16"/>
                </a:lnTo>
                <a:close/>
              </a:path>
            </a:pathLst>
          </a:custGeom>
          <a:solidFill>
            <a:srgbClr val="5E0A11"/>
          </a:solidFill>
          <a:ln w="9525">
            <a:noFill/>
            <a:round/>
            <a:headEnd/>
            <a:tailEnd/>
          </a:ln>
        </p:spPr>
        <p:txBody>
          <a:bodyPr wrap="none"/>
          <a:lstStyle/>
          <a:p>
            <a:endParaRPr lang="el-GR"/>
          </a:p>
        </p:txBody>
      </p:sp>
      <p:sp>
        <p:nvSpPr>
          <p:cNvPr id="17516" name="Freeform 108"/>
          <p:cNvSpPr>
            <a:spLocks noEditPoints="1"/>
          </p:cNvSpPr>
          <p:nvPr/>
        </p:nvSpPr>
        <p:spPr bwMode="auto">
          <a:xfrm rot="63308">
            <a:off x="5035550" y="4194175"/>
            <a:ext cx="622300" cy="20638"/>
          </a:xfrm>
          <a:custGeom>
            <a:avLst/>
            <a:gdLst>
              <a:gd name="T0" fmla="*/ 2147483646 w 441"/>
              <a:gd name="T1" fmla="*/ 2147483646 h 13"/>
              <a:gd name="T2" fmla="*/ 2147483646 w 441"/>
              <a:gd name="T3" fmla="*/ 2147483646 h 13"/>
              <a:gd name="T4" fmla="*/ 2147483646 w 441"/>
              <a:gd name="T5" fmla="*/ 2147483646 h 13"/>
              <a:gd name="T6" fmla="*/ 2147483646 w 441"/>
              <a:gd name="T7" fmla="*/ 2147483646 h 13"/>
              <a:gd name="T8" fmla="*/ 2147483646 w 441"/>
              <a:gd name="T9" fmla="*/ 2147483646 h 13"/>
              <a:gd name="T10" fmla="*/ 2147483646 w 441"/>
              <a:gd name="T11" fmla="*/ 2147483646 h 13"/>
              <a:gd name="T12" fmla="*/ 2147483646 w 441"/>
              <a:gd name="T13" fmla="*/ 2147483646 h 13"/>
              <a:gd name="T14" fmla="*/ 2147483646 w 441"/>
              <a:gd name="T15" fmla="*/ 2147483646 h 13"/>
              <a:gd name="T16" fmla="*/ 2147483646 w 441"/>
              <a:gd name="T17" fmla="*/ 2147483646 h 13"/>
              <a:gd name="T18" fmla="*/ 2147483646 w 441"/>
              <a:gd name="T19" fmla="*/ 0 h 13"/>
              <a:gd name="T20" fmla="*/ 2147483646 w 441"/>
              <a:gd name="T21" fmla="*/ 0 h 13"/>
              <a:gd name="T22" fmla="*/ 2147483646 w 441"/>
              <a:gd name="T23" fmla="*/ 2147483646 h 13"/>
              <a:gd name="T24" fmla="*/ 2147483646 w 441"/>
              <a:gd name="T25" fmla="*/ 2147483646 h 13"/>
              <a:gd name="T26" fmla="*/ 2147483646 w 441"/>
              <a:gd name="T27" fmla="*/ 2147483646 h 13"/>
              <a:gd name="T28" fmla="*/ 2147483646 w 441"/>
              <a:gd name="T29" fmla="*/ 2147483646 h 13"/>
              <a:gd name="T30" fmla="*/ 2147483646 w 441"/>
              <a:gd name="T31" fmla="*/ 2147483646 h 13"/>
              <a:gd name="T32" fmla="*/ 2147483646 w 441"/>
              <a:gd name="T33" fmla="*/ 2147483646 h 13"/>
              <a:gd name="T34" fmla="*/ 2147483646 w 441"/>
              <a:gd name="T35" fmla="*/ 2147483646 h 13"/>
              <a:gd name="T36" fmla="*/ 2147483646 w 441"/>
              <a:gd name="T37" fmla="*/ 2147483646 h 13"/>
              <a:gd name="T38" fmla="*/ 2147483646 w 441"/>
              <a:gd name="T39" fmla="*/ 2147483646 h 13"/>
              <a:gd name="T40" fmla="*/ 0 w 441"/>
              <a:gd name="T41" fmla="*/ 2147483646 h 13"/>
              <a:gd name="T42" fmla="*/ 2147483646 w 441"/>
              <a:gd name="T43" fmla="*/ 2147483646 h 13"/>
              <a:gd name="T44" fmla="*/ 2147483646 w 441"/>
              <a:gd name="T45" fmla="*/ 2147483646 h 13"/>
              <a:gd name="T46" fmla="*/ 2147483646 w 441"/>
              <a:gd name="T47" fmla="*/ 2147483646 h 13"/>
              <a:gd name="T48" fmla="*/ 2147483646 w 441"/>
              <a:gd name="T49" fmla="*/ 2147483646 h 13"/>
              <a:gd name="T50" fmla="*/ 2147483646 w 441"/>
              <a:gd name="T51" fmla="*/ 2147483646 h 13"/>
              <a:gd name="T52" fmla="*/ 2147483646 w 441"/>
              <a:gd name="T53" fmla="*/ 2147483646 h 13"/>
              <a:gd name="T54" fmla="*/ 2147483646 w 441"/>
              <a:gd name="T55" fmla="*/ 2147483646 h 13"/>
              <a:gd name="T56" fmla="*/ 2147483646 w 441"/>
              <a:gd name="T57" fmla="*/ 0 h 13"/>
              <a:gd name="T58" fmla="*/ 2147483646 w 441"/>
              <a:gd name="T59" fmla="*/ 0 h 13"/>
              <a:gd name="T60" fmla="*/ 2147483646 w 441"/>
              <a:gd name="T61" fmla="*/ 2147483646 h 13"/>
              <a:gd name="T62" fmla="*/ 2147483646 w 441"/>
              <a:gd name="T63" fmla="*/ 2147483646 h 13"/>
              <a:gd name="T64" fmla="*/ 2147483646 w 441"/>
              <a:gd name="T65" fmla="*/ 2147483646 h 13"/>
              <a:gd name="T66" fmla="*/ 2147483646 w 441"/>
              <a:gd name="T67" fmla="*/ 2147483646 h 13"/>
              <a:gd name="T68" fmla="*/ 2147483646 w 441"/>
              <a:gd name="T69" fmla="*/ 2147483646 h 13"/>
              <a:gd name="T70" fmla="*/ 2147483646 w 441"/>
              <a:gd name="T71" fmla="*/ 2147483646 h 13"/>
              <a:gd name="T72" fmla="*/ 2147483646 w 441"/>
              <a:gd name="T73" fmla="*/ 2147483646 h 13"/>
              <a:gd name="T74" fmla="*/ 2147483646 w 441"/>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1"/>
              <a:gd name="T115" fmla="*/ 0 h 13"/>
              <a:gd name="T116" fmla="*/ 441 w 441"/>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1" h="13">
                <a:moveTo>
                  <a:pt x="441" y="13"/>
                </a:moveTo>
                <a:lnTo>
                  <a:pt x="317" y="13"/>
                </a:lnTo>
                <a:lnTo>
                  <a:pt x="315" y="11"/>
                </a:lnTo>
                <a:lnTo>
                  <a:pt x="315" y="9"/>
                </a:lnTo>
                <a:lnTo>
                  <a:pt x="315" y="7"/>
                </a:lnTo>
                <a:lnTo>
                  <a:pt x="313" y="7"/>
                </a:lnTo>
                <a:lnTo>
                  <a:pt x="313" y="5"/>
                </a:lnTo>
                <a:lnTo>
                  <a:pt x="313" y="3"/>
                </a:lnTo>
                <a:lnTo>
                  <a:pt x="311" y="2"/>
                </a:lnTo>
                <a:lnTo>
                  <a:pt x="311" y="0"/>
                </a:lnTo>
                <a:lnTo>
                  <a:pt x="435" y="0"/>
                </a:lnTo>
                <a:lnTo>
                  <a:pt x="435" y="2"/>
                </a:lnTo>
                <a:lnTo>
                  <a:pt x="437" y="3"/>
                </a:lnTo>
                <a:lnTo>
                  <a:pt x="437" y="5"/>
                </a:lnTo>
                <a:lnTo>
                  <a:pt x="437" y="7"/>
                </a:lnTo>
                <a:lnTo>
                  <a:pt x="439" y="7"/>
                </a:lnTo>
                <a:lnTo>
                  <a:pt x="439" y="9"/>
                </a:lnTo>
                <a:lnTo>
                  <a:pt x="439" y="11"/>
                </a:lnTo>
                <a:lnTo>
                  <a:pt x="441" y="13"/>
                </a:lnTo>
                <a:close/>
                <a:moveTo>
                  <a:pt x="134" y="13"/>
                </a:moveTo>
                <a:lnTo>
                  <a:pt x="0" y="13"/>
                </a:lnTo>
                <a:lnTo>
                  <a:pt x="2" y="11"/>
                </a:lnTo>
                <a:lnTo>
                  <a:pt x="4" y="9"/>
                </a:lnTo>
                <a:lnTo>
                  <a:pt x="6" y="7"/>
                </a:lnTo>
                <a:lnTo>
                  <a:pt x="8" y="7"/>
                </a:lnTo>
                <a:lnTo>
                  <a:pt x="8" y="5"/>
                </a:lnTo>
                <a:lnTo>
                  <a:pt x="10" y="3"/>
                </a:lnTo>
                <a:lnTo>
                  <a:pt x="11" y="2"/>
                </a:lnTo>
                <a:lnTo>
                  <a:pt x="13" y="0"/>
                </a:lnTo>
                <a:lnTo>
                  <a:pt x="141" y="0"/>
                </a:lnTo>
                <a:lnTo>
                  <a:pt x="141" y="2"/>
                </a:lnTo>
                <a:lnTo>
                  <a:pt x="139" y="3"/>
                </a:lnTo>
                <a:lnTo>
                  <a:pt x="139" y="5"/>
                </a:lnTo>
                <a:lnTo>
                  <a:pt x="137" y="7"/>
                </a:lnTo>
                <a:lnTo>
                  <a:pt x="136" y="9"/>
                </a:lnTo>
                <a:lnTo>
                  <a:pt x="136" y="11"/>
                </a:lnTo>
                <a:lnTo>
                  <a:pt x="134" y="13"/>
                </a:lnTo>
                <a:close/>
              </a:path>
            </a:pathLst>
          </a:custGeom>
          <a:solidFill>
            <a:srgbClr val="5E0711"/>
          </a:solidFill>
          <a:ln w="9525">
            <a:noFill/>
            <a:round/>
            <a:headEnd/>
            <a:tailEnd/>
          </a:ln>
        </p:spPr>
        <p:txBody>
          <a:bodyPr wrap="none"/>
          <a:lstStyle/>
          <a:p>
            <a:endParaRPr lang="el-GR"/>
          </a:p>
        </p:txBody>
      </p:sp>
      <p:sp>
        <p:nvSpPr>
          <p:cNvPr id="17517" name="Freeform 109"/>
          <p:cNvSpPr>
            <a:spLocks noEditPoints="1"/>
          </p:cNvSpPr>
          <p:nvPr/>
        </p:nvSpPr>
        <p:spPr bwMode="auto">
          <a:xfrm rot="63308">
            <a:off x="5046663" y="4181475"/>
            <a:ext cx="604837" cy="20638"/>
          </a:xfrm>
          <a:custGeom>
            <a:avLst/>
            <a:gdLst>
              <a:gd name="T0" fmla="*/ 2147483646 w 429"/>
              <a:gd name="T1" fmla="*/ 2147483646 h 13"/>
              <a:gd name="T2" fmla="*/ 2147483646 w 429"/>
              <a:gd name="T3" fmla="*/ 2147483646 h 13"/>
              <a:gd name="T4" fmla="*/ 2147483646 w 429"/>
              <a:gd name="T5" fmla="*/ 2147483646 h 13"/>
              <a:gd name="T6" fmla="*/ 2147483646 w 429"/>
              <a:gd name="T7" fmla="*/ 2147483646 h 13"/>
              <a:gd name="T8" fmla="*/ 2147483646 w 429"/>
              <a:gd name="T9" fmla="*/ 2147483646 h 13"/>
              <a:gd name="T10" fmla="*/ 2147483646 w 429"/>
              <a:gd name="T11" fmla="*/ 2147483646 h 13"/>
              <a:gd name="T12" fmla="*/ 2147483646 w 429"/>
              <a:gd name="T13" fmla="*/ 2147483646 h 13"/>
              <a:gd name="T14" fmla="*/ 2147483646 w 429"/>
              <a:gd name="T15" fmla="*/ 2147483646 h 13"/>
              <a:gd name="T16" fmla="*/ 2147483646 w 429"/>
              <a:gd name="T17" fmla="*/ 2147483646 h 13"/>
              <a:gd name="T18" fmla="*/ 2147483646 w 429"/>
              <a:gd name="T19" fmla="*/ 0 h 13"/>
              <a:gd name="T20" fmla="*/ 2147483646 w 429"/>
              <a:gd name="T21" fmla="*/ 0 h 13"/>
              <a:gd name="T22" fmla="*/ 2147483646 w 429"/>
              <a:gd name="T23" fmla="*/ 2147483646 h 13"/>
              <a:gd name="T24" fmla="*/ 2147483646 w 429"/>
              <a:gd name="T25" fmla="*/ 2147483646 h 13"/>
              <a:gd name="T26" fmla="*/ 2147483646 w 429"/>
              <a:gd name="T27" fmla="*/ 2147483646 h 13"/>
              <a:gd name="T28" fmla="*/ 2147483646 w 429"/>
              <a:gd name="T29" fmla="*/ 2147483646 h 13"/>
              <a:gd name="T30" fmla="*/ 2147483646 w 429"/>
              <a:gd name="T31" fmla="*/ 2147483646 h 13"/>
              <a:gd name="T32" fmla="*/ 2147483646 w 429"/>
              <a:gd name="T33" fmla="*/ 2147483646 h 13"/>
              <a:gd name="T34" fmla="*/ 2147483646 w 429"/>
              <a:gd name="T35" fmla="*/ 2147483646 h 13"/>
              <a:gd name="T36" fmla="*/ 2147483646 w 429"/>
              <a:gd name="T37" fmla="*/ 2147483646 h 13"/>
              <a:gd name="T38" fmla="*/ 2147483646 w 429"/>
              <a:gd name="T39" fmla="*/ 2147483646 h 13"/>
              <a:gd name="T40" fmla="*/ 0 w 429"/>
              <a:gd name="T41" fmla="*/ 2147483646 h 13"/>
              <a:gd name="T42" fmla="*/ 0 w 429"/>
              <a:gd name="T43" fmla="*/ 2147483646 h 13"/>
              <a:gd name="T44" fmla="*/ 2147483646 w 429"/>
              <a:gd name="T45" fmla="*/ 2147483646 h 13"/>
              <a:gd name="T46" fmla="*/ 2147483646 w 429"/>
              <a:gd name="T47" fmla="*/ 2147483646 h 13"/>
              <a:gd name="T48" fmla="*/ 2147483646 w 429"/>
              <a:gd name="T49" fmla="*/ 2147483646 h 13"/>
              <a:gd name="T50" fmla="*/ 2147483646 w 429"/>
              <a:gd name="T51" fmla="*/ 2147483646 h 13"/>
              <a:gd name="T52" fmla="*/ 2147483646 w 429"/>
              <a:gd name="T53" fmla="*/ 2147483646 h 13"/>
              <a:gd name="T54" fmla="*/ 2147483646 w 429"/>
              <a:gd name="T55" fmla="*/ 2147483646 h 13"/>
              <a:gd name="T56" fmla="*/ 2147483646 w 429"/>
              <a:gd name="T57" fmla="*/ 0 h 13"/>
              <a:gd name="T58" fmla="*/ 2147483646 w 429"/>
              <a:gd name="T59" fmla="*/ 0 h 13"/>
              <a:gd name="T60" fmla="*/ 2147483646 w 429"/>
              <a:gd name="T61" fmla="*/ 2147483646 h 13"/>
              <a:gd name="T62" fmla="*/ 2147483646 w 429"/>
              <a:gd name="T63" fmla="*/ 2147483646 h 13"/>
              <a:gd name="T64" fmla="*/ 2147483646 w 429"/>
              <a:gd name="T65" fmla="*/ 2147483646 h 13"/>
              <a:gd name="T66" fmla="*/ 2147483646 w 429"/>
              <a:gd name="T67" fmla="*/ 2147483646 h 13"/>
              <a:gd name="T68" fmla="*/ 2147483646 w 429"/>
              <a:gd name="T69" fmla="*/ 2147483646 h 13"/>
              <a:gd name="T70" fmla="*/ 2147483646 w 429"/>
              <a:gd name="T71" fmla="*/ 2147483646 h 13"/>
              <a:gd name="T72" fmla="*/ 2147483646 w 429"/>
              <a:gd name="T73" fmla="*/ 2147483646 h 13"/>
              <a:gd name="T74" fmla="*/ 2147483646 w 42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9"/>
              <a:gd name="T115" fmla="*/ 0 h 13"/>
              <a:gd name="T116" fmla="*/ 429 w 42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9" h="13">
                <a:moveTo>
                  <a:pt x="429" y="13"/>
                </a:moveTo>
                <a:lnTo>
                  <a:pt x="305" y="13"/>
                </a:lnTo>
                <a:lnTo>
                  <a:pt x="305" y="11"/>
                </a:lnTo>
                <a:lnTo>
                  <a:pt x="303" y="10"/>
                </a:lnTo>
                <a:lnTo>
                  <a:pt x="303" y="8"/>
                </a:lnTo>
                <a:lnTo>
                  <a:pt x="301" y="6"/>
                </a:lnTo>
                <a:lnTo>
                  <a:pt x="301" y="4"/>
                </a:lnTo>
                <a:lnTo>
                  <a:pt x="301" y="2"/>
                </a:lnTo>
                <a:lnTo>
                  <a:pt x="299" y="0"/>
                </a:lnTo>
                <a:lnTo>
                  <a:pt x="425" y="0"/>
                </a:lnTo>
                <a:lnTo>
                  <a:pt x="425" y="2"/>
                </a:lnTo>
                <a:lnTo>
                  <a:pt x="425" y="4"/>
                </a:lnTo>
                <a:lnTo>
                  <a:pt x="427" y="6"/>
                </a:lnTo>
                <a:lnTo>
                  <a:pt x="427" y="8"/>
                </a:lnTo>
                <a:lnTo>
                  <a:pt x="427" y="10"/>
                </a:lnTo>
                <a:lnTo>
                  <a:pt x="429" y="11"/>
                </a:lnTo>
                <a:lnTo>
                  <a:pt x="429" y="13"/>
                </a:lnTo>
                <a:close/>
                <a:moveTo>
                  <a:pt x="129" y="13"/>
                </a:moveTo>
                <a:lnTo>
                  <a:pt x="0" y="13"/>
                </a:lnTo>
                <a:lnTo>
                  <a:pt x="2" y="11"/>
                </a:lnTo>
                <a:lnTo>
                  <a:pt x="3" y="10"/>
                </a:lnTo>
                <a:lnTo>
                  <a:pt x="5" y="8"/>
                </a:lnTo>
                <a:lnTo>
                  <a:pt x="7" y="6"/>
                </a:lnTo>
                <a:lnTo>
                  <a:pt x="9" y="4"/>
                </a:lnTo>
                <a:lnTo>
                  <a:pt x="9" y="2"/>
                </a:lnTo>
                <a:lnTo>
                  <a:pt x="11" y="0"/>
                </a:lnTo>
                <a:lnTo>
                  <a:pt x="137" y="0"/>
                </a:lnTo>
                <a:lnTo>
                  <a:pt x="137" y="2"/>
                </a:lnTo>
                <a:lnTo>
                  <a:pt x="135" y="4"/>
                </a:lnTo>
                <a:lnTo>
                  <a:pt x="135" y="6"/>
                </a:lnTo>
                <a:lnTo>
                  <a:pt x="133" y="8"/>
                </a:lnTo>
                <a:lnTo>
                  <a:pt x="133" y="10"/>
                </a:lnTo>
                <a:lnTo>
                  <a:pt x="131" y="11"/>
                </a:lnTo>
                <a:lnTo>
                  <a:pt x="131" y="13"/>
                </a:lnTo>
                <a:lnTo>
                  <a:pt x="129" y="13"/>
                </a:lnTo>
                <a:close/>
              </a:path>
            </a:pathLst>
          </a:custGeom>
          <a:solidFill>
            <a:srgbClr val="610A12"/>
          </a:solidFill>
          <a:ln w="9525">
            <a:noFill/>
            <a:round/>
            <a:headEnd/>
            <a:tailEnd/>
          </a:ln>
        </p:spPr>
        <p:txBody>
          <a:bodyPr wrap="none"/>
          <a:lstStyle/>
          <a:p>
            <a:endParaRPr lang="el-GR"/>
          </a:p>
        </p:txBody>
      </p:sp>
      <p:sp>
        <p:nvSpPr>
          <p:cNvPr id="17518" name="Freeform 110"/>
          <p:cNvSpPr>
            <a:spLocks noEditPoints="1"/>
          </p:cNvSpPr>
          <p:nvPr/>
        </p:nvSpPr>
        <p:spPr bwMode="auto">
          <a:xfrm rot="63308">
            <a:off x="5053013" y="4171950"/>
            <a:ext cx="595312" cy="22225"/>
          </a:xfrm>
          <a:custGeom>
            <a:avLst/>
            <a:gdLst>
              <a:gd name="T0" fmla="*/ 2147483646 w 422"/>
              <a:gd name="T1" fmla="*/ 2147483646 h 14"/>
              <a:gd name="T2" fmla="*/ 2147483646 w 422"/>
              <a:gd name="T3" fmla="*/ 2147483646 h 14"/>
              <a:gd name="T4" fmla="*/ 2147483646 w 422"/>
              <a:gd name="T5" fmla="*/ 2147483646 h 14"/>
              <a:gd name="T6" fmla="*/ 2147483646 w 422"/>
              <a:gd name="T7" fmla="*/ 2147483646 h 14"/>
              <a:gd name="T8" fmla="*/ 2147483646 w 422"/>
              <a:gd name="T9" fmla="*/ 2147483646 h 14"/>
              <a:gd name="T10" fmla="*/ 2147483646 w 422"/>
              <a:gd name="T11" fmla="*/ 2147483646 h 14"/>
              <a:gd name="T12" fmla="*/ 2147483646 w 422"/>
              <a:gd name="T13" fmla="*/ 2147483646 h 14"/>
              <a:gd name="T14" fmla="*/ 2147483646 w 422"/>
              <a:gd name="T15" fmla="*/ 2147483646 h 14"/>
              <a:gd name="T16" fmla="*/ 2147483646 w 422"/>
              <a:gd name="T17" fmla="*/ 2147483646 h 14"/>
              <a:gd name="T18" fmla="*/ 2147483646 w 422"/>
              <a:gd name="T19" fmla="*/ 0 h 14"/>
              <a:gd name="T20" fmla="*/ 2147483646 w 422"/>
              <a:gd name="T21" fmla="*/ 0 h 14"/>
              <a:gd name="T22" fmla="*/ 2147483646 w 422"/>
              <a:gd name="T23" fmla="*/ 2147483646 h 14"/>
              <a:gd name="T24" fmla="*/ 2147483646 w 422"/>
              <a:gd name="T25" fmla="*/ 2147483646 h 14"/>
              <a:gd name="T26" fmla="*/ 2147483646 w 422"/>
              <a:gd name="T27" fmla="*/ 2147483646 h 14"/>
              <a:gd name="T28" fmla="*/ 2147483646 w 422"/>
              <a:gd name="T29" fmla="*/ 2147483646 h 14"/>
              <a:gd name="T30" fmla="*/ 2147483646 w 422"/>
              <a:gd name="T31" fmla="*/ 2147483646 h 14"/>
              <a:gd name="T32" fmla="*/ 2147483646 w 422"/>
              <a:gd name="T33" fmla="*/ 2147483646 h 14"/>
              <a:gd name="T34" fmla="*/ 2147483646 w 422"/>
              <a:gd name="T35" fmla="*/ 2147483646 h 14"/>
              <a:gd name="T36" fmla="*/ 2147483646 w 422"/>
              <a:gd name="T37" fmla="*/ 2147483646 h 14"/>
              <a:gd name="T38" fmla="*/ 2147483646 w 422"/>
              <a:gd name="T39" fmla="*/ 2147483646 h 14"/>
              <a:gd name="T40" fmla="*/ 0 w 422"/>
              <a:gd name="T41" fmla="*/ 2147483646 h 14"/>
              <a:gd name="T42" fmla="*/ 2147483646 w 422"/>
              <a:gd name="T43" fmla="*/ 2147483646 h 14"/>
              <a:gd name="T44" fmla="*/ 2147483646 w 422"/>
              <a:gd name="T45" fmla="*/ 2147483646 h 14"/>
              <a:gd name="T46" fmla="*/ 2147483646 w 422"/>
              <a:gd name="T47" fmla="*/ 2147483646 h 14"/>
              <a:gd name="T48" fmla="*/ 2147483646 w 422"/>
              <a:gd name="T49" fmla="*/ 2147483646 h 14"/>
              <a:gd name="T50" fmla="*/ 2147483646 w 422"/>
              <a:gd name="T51" fmla="*/ 2147483646 h 14"/>
              <a:gd name="T52" fmla="*/ 2147483646 w 422"/>
              <a:gd name="T53" fmla="*/ 2147483646 h 14"/>
              <a:gd name="T54" fmla="*/ 2147483646 w 422"/>
              <a:gd name="T55" fmla="*/ 2147483646 h 14"/>
              <a:gd name="T56" fmla="*/ 2147483646 w 422"/>
              <a:gd name="T57" fmla="*/ 0 h 14"/>
              <a:gd name="T58" fmla="*/ 2147483646 w 422"/>
              <a:gd name="T59" fmla="*/ 0 h 14"/>
              <a:gd name="T60" fmla="*/ 2147483646 w 422"/>
              <a:gd name="T61" fmla="*/ 2147483646 h 14"/>
              <a:gd name="T62" fmla="*/ 2147483646 w 422"/>
              <a:gd name="T63" fmla="*/ 2147483646 h 14"/>
              <a:gd name="T64" fmla="*/ 2147483646 w 422"/>
              <a:gd name="T65" fmla="*/ 2147483646 h 14"/>
              <a:gd name="T66" fmla="*/ 2147483646 w 422"/>
              <a:gd name="T67" fmla="*/ 2147483646 h 14"/>
              <a:gd name="T68" fmla="*/ 2147483646 w 422"/>
              <a:gd name="T69" fmla="*/ 2147483646 h 14"/>
              <a:gd name="T70" fmla="*/ 2147483646 w 422"/>
              <a:gd name="T71" fmla="*/ 2147483646 h 14"/>
              <a:gd name="T72" fmla="*/ 2147483646 w 422"/>
              <a:gd name="T73" fmla="*/ 2147483646 h 14"/>
              <a:gd name="T74" fmla="*/ 2147483646 w 42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2"/>
              <a:gd name="T115" fmla="*/ 0 h 14"/>
              <a:gd name="T116" fmla="*/ 422 w 42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2" h="14">
                <a:moveTo>
                  <a:pt x="422" y="14"/>
                </a:moveTo>
                <a:lnTo>
                  <a:pt x="298" y="14"/>
                </a:lnTo>
                <a:lnTo>
                  <a:pt x="296" y="12"/>
                </a:lnTo>
                <a:lnTo>
                  <a:pt x="296" y="10"/>
                </a:lnTo>
                <a:lnTo>
                  <a:pt x="296" y="8"/>
                </a:lnTo>
                <a:lnTo>
                  <a:pt x="294" y="6"/>
                </a:lnTo>
                <a:lnTo>
                  <a:pt x="294" y="4"/>
                </a:lnTo>
                <a:lnTo>
                  <a:pt x="294" y="2"/>
                </a:lnTo>
                <a:lnTo>
                  <a:pt x="292" y="2"/>
                </a:lnTo>
                <a:lnTo>
                  <a:pt x="292" y="0"/>
                </a:lnTo>
                <a:lnTo>
                  <a:pt x="417" y="0"/>
                </a:lnTo>
                <a:lnTo>
                  <a:pt x="417" y="2"/>
                </a:lnTo>
                <a:lnTo>
                  <a:pt x="418" y="2"/>
                </a:lnTo>
                <a:lnTo>
                  <a:pt x="418" y="4"/>
                </a:lnTo>
                <a:lnTo>
                  <a:pt x="420" y="6"/>
                </a:lnTo>
                <a:lnTo>
                  <a:pt x="420" y="8"/>
                </a:lnTo>
                <a:lnTo>
                  <a:pt x="420" y="10"/>
                </a:lnTo>
                <a:lnTo>
                  <a:pt x="422" y="12"/>
                </a:lnTo>
                <a:lnTo>
                  <a:pt x="422" y="14"/>
                </a:lnTo>
                <a:close/>
                <a:moveTo>
                  <a:pt x="128" y="14"/>
                </a:moveTo>
                <a:lnTo>
                  <a:pt x="0" y="14"/>
                </a:lnTo>
                <a:lnTo>
                  <a:pt x="2" y="12"/>
                </a:lnTo>
                <a:lnTo>
                  <a:pt x="4" y="10"/>
                </a:lnTo>
                <a:lnTo>
                  <a:pt x="4" y="8"/>
                </a:lnTo>
                <a:lnTo>
                  <a:pt x="6" y="6"/>
                </a:lnTo>
                <a:lnTo>
                  <a:pt x="8" y="4"/>
                </a:lnTo>
                <a:lnTo>
                  <a:pt x="10" y="2"/>
                </a:lnTo>
                <a:lnTo>
                  <a:pt x="12" y="2"/>
                </a:lnTo>
                <a:lnTo>
                  <a:pt x="12" y="0"/>
                </a:lnTo>
                <a:lnTo>
                  <a:pt x="136" y="0"/>
                </a:lnTo>
                <a:lnTo>
                  <a:pt x="136" y="2"/>
                </a:lnTo>
                <a:lnTo>
                  <a:pt x="134" y="2"/>
                </a:lnTo>
                <a:lnTo>
                  <a:pt x="134" y="4"/>
                </a:lnTo>
                <a:lnTo>
                  <a:pt x="132" y="6"/>
                </a:lnTo>
                <a:lnTo>
                  <a:pt x="132" y="8"/>
                </a:lnTo>
                <a:lnTo>
                  <a:pt x="130" y="10"/>
                </a:lnTo>
                <a:lnTo>
                  <a:pt x="130" y="12"/>
                </a:lnTo>
                <a:lnTo>
                  <a:pt x="128" y="14"/>
                </a:lnTo>
                <a:close/>
              </a:path>
            </a:pathLst>
          </a:custGeom>
          <a:solidFill>
            <a:srgbClr val="610A12"/>
          </a:solidFill>
          <a:ln w="9525">
            <a:noFill/>
            <a:round/>
            <a:headEnd/>
            <a:tailEnd/>
          </a:ln>
        </p:spPr>
        <p:txBody>
          <a:bodyPr wrap="none"/>
          <a:lstStyle/>
          <a:p>
            <a:endParaRPr lang="el-GR"/>
          </a:p>
        </p:txBody>
      </p:sp>
      <p:sp>
        <p:nvSpPr>
          <p:cNvPr id="17519" name="Freeform 111"/>
          <p:cNvSpPr>
            <a:spLocks noEditPoints="1"/>
          </p:cNvSpPr>
          <p:nvPr/>
        </p:nvSpPr>
        <p:spPr bwMode="auto">
          <a:xfrm rot="63308">
            <a:off x="5062538" y="4160838"/>
            <a:ext cx="584200" cy="20637"/>
          </a:xfrm>
          <a:custGeom>
            <a:avLst/>
            <a:gdLst>
              <a:gd name="T0" fmla="*/ 2147483646 w 414"/>
              <a:gd name="T1" fmla="*/ 2147483646 h 13"/>
              <a:gd name="T2" fmla="*/ 2147483646 w 414"/>
              <a:gd name="T3" fmla="*/ 2147483646 h 13"/>
              <a:gd name="T4" fmla="*/ 2147483646 w 414"/>
              <a:gd name="T5" fmla="*/ 2147483646 h 13"/>
              <a:gd name="T6" fmla="*/ 2147483646 w 414"/>
              <a:gd name="T7" fmla="*/ 2147483646 h 13"/>
              <a:gd name="T8" fmla="*/ 2147483646 w 414"/>
              <a:gd name="T9" fmla="*/ 2147483646 h 13"/>
              <a:gd name="T10" fmla="*/ 2147483646 w 414"/>
              <a:gd name="T11" fmla="*/ 2147483646 h 13"/>
              <a:gd name="T12" fmla="*/ 2147483646 w 414"/>
              <a:gd name="T13" fmla="*/ 2147483646 h 13"/>
              <a:gd name="T14" fmla="*/ 2147483646 w 414"/>
              <a:gd name="T15" fmla="*/ 2147483646 h 13"/>
              <a:gd name="T16" fmla="*/ 2147483646 w 414"/>
              <a:gd name="T17" fmla="*/ 2147483646 h 13"/>
              <a:gd name="T18" fmla="*/ 2147483646 w 414"/>
              <a:gd name="T19" fmla="*/ 0 h 13"/>
              <a:gd name="T20" fmla="*/ 2147483646 w 414"/>
              <a:gd name="T21" fmla="*/ 0 h 13"/>
              <a:gd name="T22" fmla="*/ 2147483646 w 414"/>
              <a:gd name="T23" fmla="*/ 2147483646 h 13"/>
              <a:gd name="T24" fmla="*/ 2147483646 w 414"/>
              <a:gd name="T25" fmla="*/ 2147483646 h 13"/>
              <a:gd name="T26" fmla="*/ 2147483646 w 414"/>
              <a:gd name="T27" fmla="*/ 2147483646 h 13"/>
              <a:gd name="T28" fmla="*/ 2147483646 w 414"/>
              <a:gd name="T29" fmla="*/ 2147483646 h 13"/>
              <a:gd name="T30" fmla="*/ 2147483646 w 414"/>
              <a:gd name="T31" fmla="*/ 2147483646 h 13"/>
              <a:gd name="T32" fmla="*/ 2147483646 w 414"/>
              <a:gd name="T33" fmla="*/ 2147483646 h 13"/>
              <a:gd name="T34" fmla="*/ 2147483646 w 414"/>
              <a:gd name="T35" fmla="*/ 2147483646 h 13"/>
              <a:gd name="T36" fmla="*/ 2147483646 w 414"/>
              <a:gd name="T37" fmla="*/ 2147483646 h 13"/>
              <a:gd name="T38" fmla="*/ 2147483646 w 414"/>
              <a:gd name="T39" fmla="*/ 2147483646 h 13"/>
              <a:gd name="T40" fmla="*/ 0 w 414"/>
              <a:gd name="T41" fmla="*/ 2147483646 h 13"/>
              <a:gd name="T42" fmla="*/ 2147483646 w 414"/>
              <a:gd name="T43" fmla="*/ 2147483646 h 13"/>
              <a:gd name="T44" fmla="*/ 2147483646 w 414"/>
              <a:gd name="T45" fmla="*/ 2147483646 h 13"/>
              <a:gd name="T46" fmla="*/ 2147483646 w 414"/>
              <a:gd name="T47" fmla="*/ 2147483646 h 13"/>
              <a:gd name="T48" fmla="*/ 2147483646 w 414"/>
              <a:gd name="T49" fmla="*/ 2147483646 h 13"/>
              <a:gd name="T50" fmla="*/ 2147483646 w 414"/>
              <a:gd name="T51" fmla="*/ 2147483646 h 13"/>
              <a:gd name="T52" fmla="*/ 2147483646 w 414"/>
              <a:gd name="T53" fmla="*/ 2147483646 h 13"/>
              <a:gd name="T54" fmla="*/ 2147483646 w 414"/>
              <a:gd name="T55" fmla="*/ 2147483646 h 13"/>
              <a:gd name="T56" fmla="*/ 2147483646 w 414"/>
              <a:gd name="T57" fmla="*/ 0 h 13"/>
              <a:gd name="T58" fmla="*/ 2147483646 w 414"/>
              <a:gd name="T59" fmla="*/ 0 h 13"/>
              <a:gd name="T60" fmla="*/ 2147483646 w 414"/>
              <a:gd name="T61" fmla="*/ 2147483646 h 13"/>
              <a:gd name="T62" fmla="*/ 2147483646 w 414"/>
              <a:gd name="T63" fmla="*/ 2147483646 h 13"/>
              <a:gd name="T64" fmla="*/ 2147483646 w 414"/>
              <a:gd name="T65" fmla="*/ 2147483646 h 13"/>
              <a:gd name="T66" fmla="*/ 2147483646 w 414"/>
              <a:gd name="T67" fmla="*/ 2147483646 h 13"/>
              <a:gd name="T68" fmla="*/ 2147483646 w 414"/>
              <a:gd name="T69" fmla="*/ 2147483646 h 13"/>
              <a:gd name="T70" fmla="*/ 2147483646 w 414"/>
              <a:gd name="T71" fmla="*/ 2147483646 h 13"/>
              <a:gd name="T72" fmla="*/ 2147483646 w 414"/>
              <a:gd name="T73" fmla="*/ 2147483646 h 13"/>
              <a:gd name="T74" fmla="*/ 2147483646 w 41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14"/>
              <a:gd name="T115" fmla="*/ 0 h 13"/>
              <a:gd name="T116" fmla="*/ 414 w 41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14" h="13">
                <a:moveTo>
                  <a:pt x="414" y="13"/>
                </a:moveTo>
                <a:lnTo>
                  <a:pt x="288" y="13"/>
                </a:lnTo>
                <a:lnTo>
                  <a:pt x="288" y="11"/>
                </a:lnTo>
                <a:lnTo>
                  <a:pt x="288" y="9"/>
                </a:lnTo>
                <a:lnTo>
                  <a:pt x="286" y="9"/>
                </a:lnTo>
                <a:lnTo>
                  <a:pt x="286" y="7"/>
                </a:lnTo>
                <a:lnTo>
                  <a:pt x="285" y="5"/>
                </a:lnTo>
                <a:lnTo>
                  <a:pt x="285" y="3"/>
                </a:lnTo>
                <a:lnTo>
                  <a:pt x="285" y="2"/>
                </a:lnTo>
                <a:lnTo>
                  <a:pt x="283" y="0"/>
                </a:lnTo>
                <a:lnTo>
                  <a:pt x="409" y="0"/>
                </a:lnTo>
                <a:lnTo>
                  <a:pt x="409" y="2"/>
                </a:lnTo>
                <a:lnTo>
                  <a:pt x="409" y="3"/>
                </a:lnTo>
                <a:lnTo>
                  <a:pt x="411" y="5"/>
                </a:lnTo>
                <a:lnTo>
                  <a:pt x="411" y="7"/>
                </a:lnTo>
                <a:lnTo>
                  <a:pt x="411" y="9"/>
                </a:lnTo>
                <a:lnTo>
                  <a:pt x="412" y="9"/>
                </a:lnTo>
                <a:lnTo>
                  <a:pt x="412" y="11"/>
                </a:lnTo>
                <a:lnTo>
                  <a:pt x="414" y="13"/>
                </a:lnTo>
                <a:close/>
                <a:moveTo>
                  <a:pt x="126" y="13"/>
                </a:moveTo>
                <a:lnTo>
                  <a:pt x="0" y="13"/>
                </a:lnTo>
                <a:lnTo>
                  <a:pt x="2" y="11"/>
                </a:lnTo>
                <a:lnTo>
                  <a:pt x="4" y="9"/>
                </a:lnTo>
                <a:lnTo>
                  <a:pt x="6" y="9"/>
                </a:lnTo>
                <a:lnTo>
                  <a:pt x="6" y="7"/>
                </a:lnTo>
                <a:lnTo>
                  <a:pt x="8" y="5"/>
                </a:lnTo>
                <a:lnTo>
                  <a:pt x="10" y="3"/>
                </a:lnTo>
                <a:lnTo>
                  <a:pt x="12" y="2"/>
                </a:lnTo>
                <a:lnTo>
                  <a:pt x="12" y="0"/>
                </a:lnTo>
                <a:lnTo>
                  <a:pt x="134" y="0"/>
                </a:lnTo>
                <a:lnTo>
                  <a:pt x="134" y="2"/>
                </a:lnTo>
                <a:lnTo>
                  <a:pt x="132" y="3"/>
                </a:lnTo>
                <a:lnTo>
                  <a:pt x="132" y="5"/>
                </a:lnTo>
                <a:lnTo>
                  <a:pt x="130" y="7"/>
                </a:lnTo>
                <a:lnTo>
                  <a:pt x="130" y="9"/>
                </a:lnTo>
                <a:lnTo>
                  <a:pt x="128" y="9"/>
                </a:lnTo>
                <a:lnTo>
                  <a:pt x="128" y="11"/>
                </a:lnTo>
                <a:lnTo>
                  <a:pt x="126" y="13"/>
                </a:lnTo>
                <a:close/>
              </a:path>
            </a:pathLst>
          </a:custGeom>
          <a:solidFill>
            <a:srgbClr val="610812"/>
          </a:solidFill>
          <a:ln w="9525">
            <a:noFill/>
            <a:round/>
            <a:headEnd/>
            <a:tailEnd/>
          </a:ln>
        </p:spPr>
        <p:txBody>
          <a:bodyPr wrap="none"/>
          <a:lstStyle/>
          <a:p>
            <a:endParaRPr lang="el-GR"/>
          </a:p>
        </p:txBody>
      </p:sp>
      <p:sp>
        <p:nvSpPr>
          <p:cNvPr id="17520" name="Freeform 112"/>
          <p:cNvSpPr>
            <a:spLocks noEditPoints="1"/>
          </p:cNvSpPr>
          <p:nvPr/>
        </p:nvSpPr>
        <p:spPr bwMode="auto">
          <a:xfrm rot="63308">
            <a:off x="5070475" y="4148138"/>
            <a:ext cx="571500" cy="23812"/>
          </a:xfrm>
          <a:custGeom>
            <a:avLst/>
            <a:gdLst>
              <a:gd name="T0" fmla="*/ 2147483646 w 405"/>
              <a:gd name="T1" fmla="*/ 2147483646 h 15"/>
              <a:gd name="T2" fmla="*/ 2147483646 w 405"/>
              <a:gd name="T3" fmla="*/ 2147483646 h 15"/>
              <a:gd name="T4" fmla="*/ 2147483646 w 405"/>
              <a:gd name="T5" fmla="*/ 2147483646 h 15"/>
              <a:gd name="T6" fmla="*/ 2147483646 w 405"/>
              <a:gd name="T7" fmla="*/ 2147483646 h 15"/>
              <a:gd name="T8" fmla="*/ 2147483646 w 405"/>
              <a:gd name="T9" fmla="*/ 2147483646 h 15"/>
              <a:gd name="T10" fmla="*/ 2147483646 w 405"/>
              <a:gd name="T11" fmla="*/ 2147483646 h 15"/>
              <a:gd name="T12" fmla="*/ 2147483646 w 405"/>
              <a:gd name="T13" fmla="*/ 2147483646 h 15"/>
              <a:gd name="T14" fmla="*/ 2147483646 w 405"/>
              <a:gd name="T15" fmla="*/ 2147483646 h 15"/>
              <a:gd name="T16" fmla="*/ 2147483646 w 405"/>
              <a:gd name="T17" fmla="*/ 2147483646 h 15"/>
              <a:gd name="T18" fmla="*/ 2147483646 w 405"/>
              <a:gd name="T19" fmla="*/ 0 h 15"/>
              <a:gd name="T20" fmla="*/ 2147483646 w 405"/>
              <a:gd name="T21" fmla="*/ 0 h 15"/>
              <a:gd name="T22" fmla="*/ 2147483646 w 405"/>
              <a:gd name="T23" fmla="*/ 2147483646 h 15"/>
              <a:gd name="T24" fmla="*/ 2147483646 w 405"/>
              <a:gd name="T25" fmla="*/ 2147483646 h 15"/>
              <a:gd name="T26" fmla="*/ 2147483646 w 405"/>
              <a:gd name="T27" fmla="*/ 2147483646 h 15"/>
              <a:gd name="T28" fmla="*/ 2147483646 w 405"/>
              <a:gd name="T29" fmla="*/ 2147483646 h 15"/>
              <a:gd name="T30" fmla="*/ 2147483646 w 405"/>
              <a:gd name="T31" fmla="*/ 2147483646 h 15"/>
              <a:gd name="T32" fmla="*/ 2147483646 w 405"/>
              <a:gd name="T33" fmla="*/ 2147483646 h 15"/>
              <a:gd name="T34" fmla="*/ 2147483646 w 405"/>
              <a:gd name="T35" fmla="*/ 2147483646 h 15"/>
              <a:gd name="T36" fmla="*/ 2147483646 w 405"/>
              <a:gd name="T37" fmla="*/ 2147483646 h 15"/>
              <a:gd name="T38" fmla="*/ 2147483646 w 405"/>
              <a:gd name="T39" fmla="*/ 2147483646 h 15"/>
              <a:gd name="T40" fmla="*/ 0 w 405"/>
              <a:gd name="T41" fmla="*/ 2147483646 h 15"/>
              <a:gd name="T42" fmla="*/ 2147483646 w 405"/>
              <a:gd name="T43" fmla="*/ 2147483646 h 15"/>
              <a:gd name="T44" fmla="*/ 2147483646 w 405"/>
              <a:gd name="T45" fmla="*/ 2147483646 h 15"/>
              <a:gd name="T46" fmla="*/ 2147483646 w 405"/>
              <a:gd name="T47" fmla="*/ 2147483646 h 15"/>
              <a:gd name="T48" fmla="*/ 2147483646 w 405"/>
              <a:gd name="T49" fmla="*/ 2147483646 h 15"/>
              <a:gd name="T50" fmla="*/ 2147483646 w 405"/>
              <a:gd name="T51" fmla="*/ 2147483646 h 15"/>
              <a:gd name="T52" fmla="*/ 2147483646 w 405"/>
              <a:gd name="T53" fmla="*/ 2147483646 h 15"/>
              <a:gd name="T54" fmla="*/ 2147483646 w 405"/>
              <a:gd name="T55" fmla="*/ 2147483646 h 15"/>
              <a:gd name="T56" fmla="*/ 2147483646 w 405"/>
              <a:gd name="T57" fmla="*/ 0 h 15"/>
              <a:gd name="T58" fmla="*/ 2147483646 w 405"/>
              <a:gd name="T59" fmla="*/ 0 h 15"/>
              <a:gd name="T60" fmla="*/ 2147483646 w 405"/>
              <a:gd name="T61" fmla="*/ 2147483646 h 15"/>
              <a:gd name="T62" fmla="*/ 2147483646 w 405"/>
              <a:gd name="T63" fmla="*/ 2147483646 h 15"/>
              <a:gd name="T64" fmla="*/ 2147483646 w 405"/>
              <a:gd name="T65" fmla="*/ 2147483646 h 15"/>
              <a:gd name="T66" fmla="*/ 2147483646 w 405"/>
              <a:gd name="T67" fmla="*/ 2147483646 h 15"/>
              <a:gd name="T68" fmla="*/ 2147483646 w 405"/>
              <a:gd name="T69" fmla="*/ 2147483646 h 15"/>
              <a:gd name="T70" fmla="*/ 2147483646 w 405"/>
              <a:gd name="T71" fmla="*/ 2147483646 h 15"/>
              <a:gd name="T72" fmla="*/ 2147483646 w 405"/>
              <a:gd name="T73" fmla="*/ 2147483646 h 15"/>
              <a:gd name="T74" fmla="*/ 2147483646 w 405"/>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5"/>
              <a:gd name="T115" fmla="*/ 0 h 15"/>
              <a:gd name="T116" fmla="*/ 405 w 405"/>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5" h="15">
                <a:moveTo>
                  <a:pt x="405" y="15"/>
                </a:moveTo>
                <a:lnTo>
                  <a:pt x="280" y="15"/>
                </a:lnTo>
                <a:lnTo>
                  <a:pt x="279" y="13"/>
                </a:lnTo>
                <a:lnTo>
                  <a:pt x="279" y="11"/>
                </a:lnTo>
                <a:lnTo>
                  <a:pt x="279" y="10"/>
                </a:lnTo>
                <a:lnTo>
                  <a:pt x="277" y="8"/>
                </a:lnTo>
                <a:lnTo>
                  <a:pt x="277" y="6"/>
                </a:lnTo>
                <a:lnTo>
                  <a:pt x="277" y="4"/>
                </a:lnTo>
                <a:lnTo>
                  <a:pt x="275" y="2"/>
                </a:lnTo>
                <a:lnTo>
                  <a:pt x="275" y="0"/>
                </a:lnTo>
                <a:lnTo>
                  <a:pt x="399" y="0"/>
                </a:lnTo>
                <a:lnTo>
                  <a:pt x="399" y="2"/>
                </a:lnTo>
                <a:lnTo>
                  <a:pt x="401" y="4"/>
                </a:lnTo>
                <a:lnTo>
                  <a:pt x="401" y="6"/>
                </a:lnTo>
                <a:lnTo>
                  <a:pt x="403" y="8"/>
                </a:lnTo>
                <a:lnTo>
                  <a:pt x="403" y="10"/>
                </a:lnTo>
                <a:lnTo>
                  <a:pt x="403" y="11"/>
                </a:lnTo>
                <a:lnTo>
                  <a:pt x="405" y="13"/>
                </a:lnTo>
                <a:lnTo>
                  <a:pt x="405" y="15"/>
                </a:lnTo>
                <a:close/>
                <a:moveTo>
                  <a:pt x="124" y="15"/>
                </a:moveTo>
                <a:lnTo>
                  <a:pt x="0" y="15"/>
                </a:lnTo>
                <a:lnTo>
                  <a:pt x="2" y="13"/>
                </a:lnTo>
                <a:lnTo>
                  <a:pt x="4" y="11"/>
                </a:lnTo>
                <a:lnTo>
                  <a:pt x="6" y="10"/>
                </a:lnTo>
                <a:lnTo>
                  <a:pt x="6" y="8"/>
                </a:lnTo>
                <a:lnTo>
                  <a:pt x="7" y="6"/>
                </a:lnTo>
                <a:lnTo>
                  <a:pt x="9" y="4"/>
                </a:lnTo>
                <a:lnTo>
                  <a:pt x="9" y="2"/>
                </a:lnTo>
                <a:lnTo>
                  <a:pt x="11" y="0"/>
                </a:lnTo>
                <a:lnTo>
                  <a:pt x="132" y="0"/>
                </a:lnTo>
                <a:lnTo>
                  <a:pt x="132" y="2"/>
                </a:lnTo>
                <a:lnTo>
                  <a:pt x="130" y="4"/>
                </a:lnTo>
                <a:lnTo>
                  <a:pt x="130" y="6"/>
                </a:lnTo>
                <a:lnTo>
                  <a:pt x="128" y="8"/>
                </a:lnTo>
                <a:lnTo>
                  <a:pt x="128" y="10"/>
                </a:lnTo>
                <a:lnTo>
                  <a:pt x="126" y="11"/>
                </a:lnTo>
                <a:lnTo>
                  <a:pt x="126" y="13"/>
                </a:lnTo>
                <a:lnTo>
                  <a:pt x="124" y="15"/>
                </a:lnTo>
                <a:close/>
              </a:path>
            </a:pathLst>
          </a:custGeom>
          <a:solidFill>
            <a:srgbClr val="630A11"/>
          </a:solidFill>
          <a:ln w="9525">
            <a:noFill/>
            <a:round/>
            <a:headEnd/>
            <a:tailEnd/>
          </a:ln>
        </p:spPr>
        <p:txBody>
          <a:bodyPr wrap="none"/>
          <a:lstStyle/>
          <a:p>
            <a:endParaRPr lang="el-GR"/>
          </a:p>
        </p:txBody>
      </p:sp>
      <p:sp>
        <p:nvSpPr>
          <p:cNvPr id="17521" name="Freeform 113"/>
          <p:cNvSpPr>
            <a:spLocks noEditPoints="1"/>
          </p:cNvSpPr>
          <p:nvPr/>
        </p:nvSpPr>
        <p:spPr bwMode="auto">
          <a:xfrm rot="63308">
            <a:off x="5078413" y="4138613"/>
            <a:ext cx="560387" cy="22225"/>
          </a:xfrm>
          <a:custGeom>
            <a:avLst/>
            <a:gdLst>
              <a:gd name="T0" fmla="*/ 2147483646 w 397"/>
              <a:gd name="T1" fmla="*/ 2147483646 h 14"/>
              <a:gd name="T2" fmla="*/ 2147483646 w 397"/>
              <a:gd name="T3" fmla="*/ 2147483646 h 14"/>
              <a:gd name="T4" fmla="*/ 2147483646 w 397"/>
              <a:gd name="T5" fmla="*/ 2147483646 h 14"/>
              <a:gd name="T6" fmla="*/ 2147483646 w 397"/>
              <a:gd name="T7" fmla="*/ 2147483646 h 14"/>
              <a:gd name="T8" fmla="*/ 2147483646 w 397"/>
              <a:gd name="T9" fmla="*/ 2147483646 h 14"/>
              <a:gd name="T10" fmla="*/ 2147483646 w 397"/>
              <a:gd name="T11" fmla="*/ 2147483646 h 14"/>
              <a:gd name="T12" fmla="*/ 2147483646 w 397"/>
              <a:gd name="T13" fmla="*/ 2147483646 h 14"/>
              <a:gd name="T14" fmla="*/ 2147483646 w 397"/>
              <a:gd name="T15" fmla="*/ 2147483646 h 14"/>
              <a:gd name="T16" fmla="*/ 2147483646 w 397"/>
              <a:gd name="T17" fmla="*/ 2147483646 h 14"/>
              <a:gd name="T18" fmla="*/ 2147483646 w 397"/>
              <a:gd name="T19" fmla="*/ 0 h 14"/>
              <a:gd name="T20" fmla="*/ 2147483646 w 397"/>
              <a:gd name="T21" fmla="*/ 0 h 14"/>
              <a:gd name="T22" fmla="*/ 2147483646 w 397"/>
              <a:gd name="T23" fmla="*/ 2147483646 h 14"/>
              <a:gd name="T24" fmla="*/ 2147483646 w 397"/>
              <a:gd name="T25" fmla="*/ 2147483646 h 14"/>
              <a:gd name="T26" fmla="*/ 2147483646 w 397"/>
              <a:gd name="T27" fmla="*/ 2147483646 h 14"/>
              <a:gd name="T28" fmla="*/ 2147483646 w 397"/>
              <a:gd name="T29" fmla="*/ 2147483646 h 14"/>
              <a:gd name="T30" fmla="*/ 2147483646 w 397"/>
              <a:gd name="T31" fmla="*/ 2147483646 h 14"/>
              <a:gd name="T32" fmla="*/ 2147483646 w 397"/>
              <a:gd name="T33" fmla="*/ 2147483646 h 14"/>
              <a:gd name="T34" fmla="*/ 2147483646 w 397"/>
              <a:gd name="T35" fmla="*/ 2147483646 h 14"/>
              <a:gd name="T36" fmla="*/ 2147483646 w 397"/>
              <a:gd name="T37" fmla="*/ 2147483646 h 14"/>
              <a:gd name="T38" fmla="*/ 2147483646 w 397"/>
              <a:gd name="T39" fmla="*/ 2147483646 h 14"/>
              <a:gd name="T40" fmla="*/ 0 w 397"/>
              <a:gd name="T41" fmla="*/ 2147483646 h 14"/>
              <a:gd name="T42" fmla="*/ 2147483646 w 397"/>
              <a:gd name="T43" fmla="*/ 2147483646 h 14"/>
              <a:gd name="T44" fmla="*/ 2147483646 w 397"/>
              <a:gd name="T45" fmla="*/ 2147483646 h 14"/>
              <a:gd name="T46" fmla="*/ 2147483646 w 397"/>
              <a:gd name="T47" fmla="*/ 2147483646 h 14"/>
              <a:gd name="T48" fmla="*/ 2147483646 w 397"/>
              <a:gd name="T49" fmla="*/ 2147483646 h 14"/>
              <a:gd name="T50" fmla="*/ 2147483646 w 397"/>
              <a:gd name="T51" fmla="*/ 2147483646 h 14"/>
              <a:gd name="T52" fmla="*/ 2147483646 w 397"/>
              <a:gd name="T53" fmla="*/ 2147483646 h 14"/>
              <a:gd name="T54" fmla="*/ 2147483646 w 397"/>
              <a:gd name="T55" fmla="*/ 2147483646 h 14"/>
              <a:gd name="T56" fmla="*/ 2147483646 w 397"/>
              <a:gd name="T57" fmla="*/ 0 h 14"/>
              <a:gd name="T58" fmla="*/ 2147483646 w 397"/>
              <a:gd name="T59" fmla="*/ 0 h 14"/>
              <a:gd name="T60" fmla="*/ 2147483646 w 397"/>
              <a:gd name="T61" fmla="*/ 2147483646 h 14"/>
              <a:gd name="T62" fmla="*/ 2147483646 w 397"/>
              <a:gd name="T63" fmla="*/ 2147483646 h 14"/>
              <a:gd name="T64" fmla="*/ 2147483646 w 397"/>
              <a:gd name="T65" fmla="*/ 2147483646 h 14"/>
              <a:gd name="T66" fmla="*/ 2147483646 w 397"/>
              <a:gd name="T67" fmla="*/ 2147483646 h 14"/>
              <a:gd name="T68" fmla="*/ 2147483646 w 397"/>
              <a:gd name="T69" fmla="*/ 2147483646 h 14"/>
              <a:gd name="T70" fmla="*/ 2147483646 w 397"/>
              <a:gd name="T71" fmla="*/ 2147483646 h 14"/>
              <a:gd name="T72" fmla="*/ 2147483646 w 397"/>
              <a:gd name="T73" fmla="*/ 2147483646 h 14"/>
              <a:gd name="T74" fmla="*/ 2147483646 w 39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7"/>
              <a:gd name="T115" fmla="*/ 0 h 14"/>
              <a:gd name="T116" fmla="*/ 397 w 39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7" h="14">
                <a:moveTo>
                  <a:pt x="397" y="14"/>
                </a:moveTo>
                <a:lnTo>
                  <a:pt x="271" y="14"/>
                </a:lnTo>
                <a:lnTo>
                  <a:pt x="271" y="12"/>
                </a:lnTo>
                <a:lnTo>
                  <a:pt x="271" y="10"/>
                </a:lnTo>
                <a:lnTo>
                  <a:pt x="269" y="8"/>
                </a:lnTo>
                <a:lnTo>
                  <a:pt x="269" y="6"/>
                </a:lnTo>
                <a:lnTo>
                  <a:pt x="267" y="4"/>
                </a:lnTo>
                <a:lnTo>
                  <a:pt x="267" y="2"/>
                </a:lnTo>
                <a:lnTo>
                  <a:pt x="265" y="0"/>
                </a:lnTo>
                <a:lnTo>
                  <a:pt x="391" y="0"/>
                </a:lnTo>
                <a:lnTo>
                  <a:pt x="391" y="2"/>
                </a:lnTo>
                <a:lnTo>
                  <a:pt x="391" y="4"/>
                </a:lnTo>
                <a:lnTo>
                  <a:pt x="393" y="4"/>
                </a:lnTo>
                <a:lnTo>
                  <a:pt x="393" y="6"/>
                </a:lnTo>
                <a:lnTo>
                  <a:pt x="393" y="8"/>
                </a:lnTo>
                <a:lnTo>
                  <a:pt x="395" y="10"/>
                </a:lnTo>
                <a:lnTo>
                  <a:pt x="395" y="12"/>
                </a:lnTo>
                <a:lnTo>
                  <a:pt x="397" y="14"/>
                </a:lnTo>
                <a:close/>
                <a:moveTo>
                  <a:pt x="122" y="14"/>
                </a:moveTo>
                <a:lnTo>
                  <a:pt x="0" y="14"/>
                </a:lnTo>
                <a:lnTo>
                  <a:pt x="1" y="12"/>
                </a:lnTo>
                <a:lnTo>
                  <a:pt x="3" y="10"/>
                </a:lnTo>
                <a:lnTo>
                  <a:pt x="3" y="8"/>
                </a:lnTo>
                <a:lnTo>
                  <a:pt x="5" y="6"/>
                </a:lnTo>
                <a:lnTo>
                  <a:pt x="7" y="6"/>
                </a:lnTo>
                <a:lnTo>
                  <a:pt x="7" y="4"/>
                </a:lnTo>
                <a:lnTo>
                  <a:pt x="9" y="2"/>
                </a:lnTo>
                <a:lnTo>
                  <a:pt x="11" y="0"/>
                </a:lnTo>
                <a:lnTo>
                  <a:pt x="129" y="0"/>
                </a:lnTo>
                <a:lnTo>
                  <a:pt x="129" y="2"/>
                </a:lnTo>
                <a:lnTo>
                  <a:pt x="127" y="4"/>
                </a:lnTo>
                <a:lnTo>
                  <a:pt x="126" y="6"/>
                </a:lnTo>
                <a:lnTo>
                  <a:pt x="126" y="8"/>
                </a:lnTo>
                <a:lnTo>
                  <a:pt x="124" y="10"/>
                </a:lnTo>
                <a:lnTo>
                  <a:pt x="124" y="12"/>
                </a:lnTo>
                <a:lnTo>
                  <a:pt x="122" y="14"/>
                </a:lnTo>
                <a:close/>
              </a:path>
            </a:pathLst>
          </a:custGeom>
          <a:solidFill>
            <a:srgbClr val="630711"/>
          </a:solidFill>
          <a:ln w="9525">
            <a:noFill/>
            <a:round/>
            <a:headEnd/>
            <a:tailEnd/>
          </a:ln>
        </p:spPr>
        <p:txBody>
          <a:bodyPr wrap="none"/>
          <a:lstStyle/>
          <a:p>
            <a:endParaRPr lang="el-GR"/>
          </a:p>
        </p:txBody>
      </p:sp>
      <p:sp>
        <p:nvSpPr>
          <p:cNvPr id="17522" name="Freeform 114"/>
          <p:cNvSpPr>
            <a:spLocks noEditPoints="1"/>
          </p:cNvSpPr>
          <p:nvPr/>
        </p:nvSpPr>
        <p:spPr bwMode="auto">
          <a:xfrm rot="63308">
            <a:off x="5087938" y="4127500"/>
            <a:ext cx="547687" cy="20638"/>
          </a:xfrm>
          <a:custGeom>
            <a:avLst/>
            <a:gdLst>
              <a:gd name="T0" fmla="*/ 2147483646 w 388"/>
              <a:gd name="T1" fmla="*/ 2147483646 h 13"/>
              <a:gd name="T2" fmla="*/ 2147483646 w 388"/>
              <a:gd name="T3" fmla="*/ 2147483646 h 13"/>
              <a:gd name="T4" fmla="*/ 2147483646 w 388"/>
              <a:gd name="T5" fmla="*/ 2147483646 h 13"/>
              <a:gd name="T6" fmla="*/ 2147483646 w 388"/>
              <a:gd name="T7" fmla="*/ 2147483646 h 13"/>
              <a:gd name="T8" fmla="*/ 2147483646 w 388"/>
              <a:gd name="T9" fmla="*/ 2147483646 h 13"/>
              <a:gd name="T10" fmla="*/ 2147483646 w 388"/>
              <a:gd name="T11" fmla="*/ 2147483646 h 13"/>
              <a:gd name="T12" fmla="*/ 2147483646 w 388"/>
              <a:gd name="T13" fmla="*/ 2147483646 h 13"/>
              <a:gd name="T14" fmla="*/ 2147483646 w 388"/>
              <a:gd name="T15" fmla="*/ 2147483646 h 13"/>
              <a:gd name="T16" fmla="*/ 2147483646 w 388"/>
              <a:gd name="T17" fmla="*/ 2147483646 h 13"/>
              <a:gd name="T18" fmla="*/ 2147483646 w 388"/>
              <a:gd name="T19" fmla="*/ 0 h 13"/>
              <a:gd name="T20" fmla="*/ 2147483646 w 388"/>
              <a:gd name="T21" fmla="*/ 0 h 13"/>
              <a:gd name="T22" fmla="*/ 2147483646 w 388"/>
              <a:gd name="T23" fmla="*/ 2147483646 h 13"/>
              <a:gd name="T24" fmla="*/ 2147483646 w 388"/>
              <a:gd name="T25" fmla="*/ 2147483646 h 13"/>
              <a:gd name="T26" fmla="*/ 2147483646 w 388"/>
              <a:gd name="T27" fmla="*/ 2147483646 h 13"/>
              <a:gd name="T28" fmla="*/ 2147483646 w 388"/>
              <a:gd name="T29" fmla="*/ 2147483646 h 13"/>
              <a:gd name="T30" fmla="*/ 2147483646 w 388"/>
              <a:gd name="T31" fmla="*/ 2147483646 h 13"/>
              <a:gd name="T32" fmla="*/ 2147483646 w 388"/>
              <a:gd name="T33" fmla="*/ 2147483646 h 13"/>
              <a:gd name="T34" fmla="*/ 2147483646 w 388"/>
              <a:gd name="T35" fmla="*/ 2147483646 h 13"/>
              <a:gd name="T36" fmla="*/ 2147483646 w 388"/>
              <a:gd name="T37" fmla="*/ 2147483646 h 13"/>
              <a:gd name="T38" fmla="*/ 2147483646 w 388"/>
              <a:gd name="T39" fmla="*/ 2147483646 h 13"/>
              <a:gd name="T40" fmla="*/ 0 w 388"/>
              <a:gd name="T41" fmla="*/ 2147483646 h 13"/>
              <a:gd name="T42" fmla="*/ 2147483646 w 388"/>
              <a:gd name="T43" fmla="*/ 2147483646 h 13"/>
              <a:gd name="T44" fmla="*/ 2147483646 w 388"/>
              <a:gd name="T45" fmla="*/ 2147483646 h 13"/>
              <a:gd name="T46" fmla="*/ 2147483646 w 388"/>
              <a:gd name="T47" fmla="*/ 2147483646 h 13"/>
              <a:gd name="T48" fmla="*/ 2147483646 w 388"/>
              <a:gd name="T49" fmla="*/ 2147483646 h 13"/>
              <a:gd name="T50" fmla="*/ 2147483646 w 388"/>
              <a:gd name="T51" fmla="*/ 2147483646 h 13"/>
              <a:gd name="T52" fmla="*/ 2147483646 w 388"/>
              <a:gd name="T53" fmla="*/ 2147483646 h 13"/>
              <a:gd name="T54" fmla="*/ 2147483646 w 388"/>
              <a:gd name="T55" fmla="*/ 2147483646 h 13"/>
              <a:gd name="T56" fmla="*/ 2147483646 w 388"/>
              <a:gd name="T57" fmla="*/ 0 h 13"/>
              <a:gd name="T58" fmla="*/ 2147483646 w 388"/>
              <a:gd name="T59" fmla="*/ 0 h 13"/>
              <a:gd name="T60" fmla="*/ 2147483646 w 388"/>
              <a:gd name="T61" fmla="*/ 2147483646 h 13"/>
              <a:gd name="T62" fmla="*/ 2147483646 w 388"/>
              <a:gd name="T63" fmla="*/ 2147483646 h 13"/>
              <a:gd name="T64" fmla="*/ 2147483646 w 388"/>
              <a:gd name="T65" fmla="*/ 2147483646 h 13"/>
              <a:gd name="T66" fmla="*/ 2147483646 w 388"/>
              <a:gd name="T67" fmla="*/ 2147483646 h 13"/>
              <a:gd name="T68" fmla="*/ 2147483646 w 388"/>
              <a:gd name="T69" fmla="*/ 2147483646 h 13"/>
              <a:gd name="T70" fmla="*/ 2147483646 w 388"/>
              <a:gd name="T71" fmla="*/ 2147483646 h 13"/>
              <a:gd name="T72" fmla="*/ 2147483646 w 388"/>
              <a:gd name="T73" fmla="*/ 2147483646 h 13"/>
              <a:gd name="T74" fmla="*/ 2147483646 w 38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8"/>
              <a:gd name="T115" fmla="*/ 0 h 13"/>
              <a:gd name="T116" fmla="*/ 388 w 38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8" h="13">
                <a:moveTo>
                  <a:pt x="388" y="13"/>
                </a:moveTo>
                <a:lnTo>
                  <a:pt x="264" y="13"/>
                </a:lnTo>
                <a:lnTo>
                  <a:pt x="262" y="11"/>
                </a:lnTo>
                <a:lnTo>
                  <a:pt x="262" y="9"/>
                </a:lnTo>
                <a:lnTo>
                  <a:pt x="260" y="7"/>
                </a:lnTo>
                <a:lnTo>
                  <a:pt x="260" y="5"/>
                </a:lnTo>
                <a:lnTo>
                  <a:pt x="258" y="3"/>
                </a:lnTo>
                <a:lnTo>
                  <a:pt x="258" y="2"/>
                </a:lnTo>
                <a:lnTo>
                  <a:pt x="258" y="0"/>
                </a:lnTo>
                <a:lnTo>
                  <a:pt x="382" y="0"/>
                </a:lnTo>
                <a:lnTo>
                  <a:pt x="382" y="2"/>
                </a:lnTo>
                <a:lnTo>
                  <a:pt x="384" y="3"/>
                </a:lnTo>
                <a:lnTo>
                  <a:pt x="384" y="5"/>
                </a:lnTo>
                <a:lnTo>
                  <a:pt x="386" y="7"/>
                </a:lnTo>
                <a:lnTo>
                  <a:pt x="386" y="9"/>
                </a:lnTo>
                <a:lnTo>
                  <a:pt x="386" y="11"/>
                </a:lnTo>
                <a:lnTo>
                  <a:pt x="388" y="11"/>
                </a:lnTo>
                <a:lnTo>
                  <a:pt x="388" y="13"/>
                </a:lnTo>
                <a:close/>
                <a:moveTo>
                  <a:pt x="121" y="13"/>
                </a:moveTo>
                <a:lnTo>
                  <a:pt x="0" y="13"/>
                </a:lnTo>
                <a:lnTo>
                  <a:pt x="2" y="11"/>
                </a:lnTo>
                <a:lnTo>
                  <a:pt x="4" y="11"/>
                </a:lnTo>
                <a:lnTo>
                  <a:pt x="4" y="9"/>
                </a:lnTo>
                <a:lnTo>
                  <a:pt x="6" y="7"/>
                </a:lnTo>
                <a:lnTo>
                  <a:pt x="6" y="5"/>
                </a:lnTo>
                <a:lnTo>
                  <a:pt x="8" y="3"/>
                </a:lnTo>
                <a:lnTo>
                  <a:pt x="10" y="2"/>
                </a:lnTo>
                <a:lnTo>
                  <a:pt x="10" y="0"/>
                </a:lnTo>
                <a:lnTo>
                  <a:pt x="128" y="0"/>
                </a:lnTo>
                <a:lnTo>
                  <a:pt x="128" y="2"/>
                </a:lnTo>
                <a:lnTo>
                  <a:pt x="126" y="3"/>
                </a:lnTo>
                <a:lnTo>
                  <a:pt x="126" y="5"/>
                </a:lnTo>
                <a:lnTo>
                  <a:pt x="124" y="7"/>
                </a:lnTo>
                <a:lnTo>
                  <a:pt x="124" y="9"/>
                </a:lnTo>
                <a:lnTo>
                  <a:pt x="122" y="11"/>
                </a:lnTo>
                <a:lnTo>
                  <a:pt x="121" y="13"/>
                </a:lnTo>
                <a:close/>
              </a:path>
            </a:pathLst>
          </a:custGeom>
          <a:solidFill>
            <a:srgbClr val="660A14"/>
          </a:solidFill>
          <a:ln w="9525">
            <a:noFill/>
            <a:round/>
            <a:headEnd/>
            <a:tailEnd/>
          </a:ln>
        </p:spPr>
        <p:txBody>
          <a:bodyPr wrap="none"/>
          <a:lstStyle/>
          <a:p>
            <a:endParaRPr lang="el-GR"/>
          </a:p>
        </p:txBody>
      </p:sp>
      <p:sp>
        <p:nvSpPr>
          <p:cNvPr id="17523" name="Freeform 115"/>
          <p:cNvSpPr>
            <a:spLocks noEditPoints="1"/>
          </p:cNvSpPr>
          <p:nvPr/>
        </p:nvSpPr>
        <p:spPr bwMode="auto">
          <a:xfrm rot="63308">
            <a:off x="5095875" y="4114800"/>
            <a:ext cx="536575" cy="23813"/>
          </a:xfrm>
          <a:custGeom>
            <a:avLst/>
            <a:gdLst>
              <a:gd name="T0" fmla="*/ 2147483646 w 380"/>
              <a:gd name="T1" fmla="*/ 2147483646 h 15"/>
              <a:gd name="T2" fmla="*/ 2147483646 w 380"/>
              <a:gd name="T3" fmla="*/ 2147483646 h 15"/>
              <a:gd name="T4" fmla="*/ 2147483646 w 380"/>
              <a:gd name="T5" fmla="*/ 2147483646 h 15"/>
              <a:gd name="T6" fmla="*/ 2147483646 w 380"/>
              <a:gd name="T7" fmla="*/ 2147483646 h 15"/>
              <a:gd name="T8" fmla="*/ 2147483646 w 380"/>
              <a:gd name="T9" fmla="*/ 2147483646 h 15"/>
              <a:gd name="T10" fmla="*/ 2147483646 w 380"/>
              <a:gd name="T11" fmla="*/ 2147483646 h 15"/>
              <a:gd name="T12" fmla="*/ 2147483646 w 380"/>
              <a:gd name="T13" fmla="*/ 2147483646 h 15"/>
              <a:gd name="T14" fmla="*/ 2147483646 w 380"/>
              <a:gd name="T15" fmla="*/ 2147483646 h 15"/>
              <a:gd name="T16" fmla="*/ 2147483646 w 380"/>
              <a:gd name="T17" fmla="*/ 2147483646 h 15"/>
              <a:gd name="T18" fmla="*/ 2147483646 w 380"/>
              <a:gd name="T19" fmla="*/ 0 h 15"/>
              <a:gd name="T20" fmla="*/ 2147483646 w 380"/>
              <a:gd name="T21" fmla="*/ 0 h 15"/>
              <a:gd name="T22" fmla="*/ 2147483646 w 380"/>
              <a:gd name="T23" fmla="*/ 2147483646 h 15"/>
              <a:gd name="T24" fmla="*/ 2147483646 w 380"/>
              <a:gd name="T25" fmla="*/ 2147483646 h 15"/>
              <a:gd name="T26" fmla="*/ 2147483646 w 380"/>
              <a:gd name="T27" fmla="*/ 2147483646 h 15"/>
              <a:gd name="T28" fmla="*/ 2147483646 w 380"/>
              <a:gd name="T29" fmla="*/ 2147483646 h 15"/>
              <a:gd name="T30" fmla="*/ 2147483646 w 380"/>
              <a:gd name="T31" fmla="*/ 2147483646 h 15"/>
              <a:gd name="T32" fmla="*/ 2147483646 w 380"/>
              <a:gd name="T33" fmla="*/ 2147483646 h 15"/>
              <a:gd name="T34" fmla="*/ 2147483646 w 380"/>
              <a:gd name="T35" fmla="*/ 2147483646 h 15"/>
              <a:gd name="T36" fmla="*/ 2147483646 w 380"/>
              <a:gd name="T37" fmla="*/ 2147483646 h 15"/>
              <a:gd name="T38" fmla="*/ 2147483646 w 380"/>
              <a:gd name="T39" fmla="*/ 2147483646 h 15"/>
              <a:gd name="T40" fmla="*/ 0 w 380"/>
              <a:gd name="T41" fmla="*/ 2147483646 h 15"/>
              <a:gd name="T42" fmla="*/ 0 w 380"/>
              <a:gd name="T43" fmla="*/ 2147483646 h 15"/>
              <a:gd name="T44" fmla="*/ 2147483646 w 380"/>
              <a:gd name="T45" fmla="*/ 2147483646 h 15"/>
              <a:gd name="T46" fmla="*/ 2147483646 w 380"/>
              <a:gd name="T47" fmla="*/ 2147483646 h 15"/>
              <a:gd name="T48" fmla="*/ 2147483646 w 380"/>
              <a:gd name="T49" fmla="*/ 2147483646 h 15"/>
              <a:gd name="T50" fmla="*/ 2147483646 w 380"/>
              <a:gd name="T51" fmla="*/ 2147483646 h 15"/>
              <a:gd name="T52" fmla="*/ 2147483646 w 380"/>
              <a:gd name="T53" fmla="*/ 2147483646 h 15"/>
              <a:gd name="T54" fmla="*/ 2147483646 w 380"/>
              <a:gd name="T55" fmla="*/ 2147483646 h 15"/>
              <a:gd name="T56" fmla="*/ 2147483646 w 380"/>
              <a:gd name="T57" fmla="*/ 0 h 15"/>
              <a:gd name="T58" fmla="*/ 2147483646 w 380"/>
              <a:gd name="T59" fmla="*/ 0 h 15"/>
              <a:gd name="T60" fmla="*/ 2147483646 w 380"/>
              <a:gd name="T61" fmla="*/ 2147483646 h 15"/>
              <a:gd name="T62" fmla="*/ 2147483646 w 380"/>
              <a:gd name="T63" fmla="*/ 2147483646 h 15"/>
              <a:gd name="T64" fmla="*/ 2147483646 w 380"/>
              <a:gd name="T65" fmla="*/ 2147483646 h 15"/>
              <a:gd name="T66" fmla="*/ 2147483646 w 380"/>
              <a:gd name="T67" fmla="*/ 2147483646 h 15"/>
              <a:gd name="T68" fmla="*/ 2147483646 w 380"/>
              <a:gd name="T69" fmla="*/ 2147483646 h 15"/>
              <a:gd name="T70" fmla="*/ 2147483646 w 380"/>
              <a:gd name="T71" fmla="*/ 2147483646 h 15"/>
              <a:gd name="T72" fmla="*/ 2147483646 w 380"/>
              <a:gd name="T73" fmla="*/ 2147483646 h 15"/>
              <a:gd name="T74" fmla="*/ 2147483646 w 38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0"/>
              <a:gd name="T115" fmla="*/ 0 h 15"/>
              <a:gd name="T116" fmla="*/ 380 w 38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0" h="15">
                <a:moveTo>
                  <a:pt x="380" y="15"/>
                </a:moveTo>
                <a:lnTo>
                  <a:pt x="254" y="15"/>
                </a:lnTo>
                <a:lnTo>
                  <a:pt x="254" y="13"/>
                </a:lnTo>
                <a:lnTo>
                  <a:pt x="252" y="11"/>
                </a:lnTo>
                <a:lnTo>
                  <a:pt x="252" y="10"/>
                </a:lnTo>
                <a:lnTo>
                  <a:pt x="252" y="8"/>
                </a:lnTo>
                <a:lnTo>
                  <a:pt x="250" y="6"/>
                </a:lnTo>
                <a:lnTo>
                  <a:pt x="250" y="4"/>
                </a:lnTo>
                <a:lnTo>
                  <a:pt x="248" y="2"/>
                </a:lnTo>
                <a:lnTo>
                  <a:pt x="248" y="0"/>
                </a:lnTo>
                <a:lnTo>
                  <a:pt x="372" y="0"/>
                </a:lnTo>
                <a:lnTo>
                  <a:pt x="374" y="2"/>
                </a:lnTo>
                <a:lnTo>
                  <a:pt x="374" y="4"/>
                </a:lnTo>
                <a:lnTo>
                  <a:pt x="376" y="6"/>
                </a:lnTo>
                <a:lnTo>
                  <a:pt x="376" y="8"/>
                </a:lnTo>
                <a:lnTo>
                  <a:pt x="376" y="10"/>
                </a:lnTo>
                <a:lnTo>
                  <a:pt x="378" y="11"/>
                </a:lnTo>
                <a:lnTo>
                  <a:pt x="378" y="13"/>
                </a:lnTo>
                <a:lnTo>
                  <a:pt x="380" y="15"/>
                </a:lnTo>
                <a:close/>
                <a:moveTo>
                  <a:pt x="118" y="15"/>
                </a:moveTo>
                <a:lnTo>
                  <a:pt x="0" y="15"/>
                </a:lnTo>
                <a:lnTo>
                  <a:pt x="0" y="13"/>
                </a:lnTo>
                <a:lnTo>
                  <a:pt x="2" y="11"/>
                </a:lnTo>
                <a:lnTo>
                  <a:pt x="4" y="10"/>
                </a:lnTo>
                <a:lnTo>
                  <a:pt x="4" y="8"/>
                </a:lnTo>
                <a:lnTo>
                  <a:pt x="6" y="6"/>
                </a:lnTo>
                <a:lnTo>
                  <a:pt x="8" y="4"/>
                </a:lnTo>
                <a:lnTo>
                  <a:pt x="8" y="2"/>
                </a:lnTo>
                <a:lnTo>
                  <a:pt x="10" y="0"/>
                </a:lnTo>
                <a:lnTo>
                  <a:pt x="126" y="0"/>
                </a:lnTo>
                <a:lnTo>
                  <a:pt x="124" y="2"/>
                </a:lnTo>
                <a:lnTo>
                  <a:pt x="124" y="4"/>
                </a:lnTo>
                <a:lnTo>
                  <a:pt x="122" y="6"/>
                </a:lnTo>
                <a:lnTo>
                  <a:pt x="122" y="8"/>
                </a:lnTo>
                <a:lnTo>
                  <a:pt x="122" y="10"/>
                </a:lnTo>
                <a:lnTo>
                  <a:pt x="120" y="11"/>
                </a:lnTo>
                <a:lnTo>
                  <a:pt x="120" y="13"/>
                </a:lnTo>
                <a:lnTo>
                  <a:pt x="118" y="15"/>
                </a:lnTo>
                <a:close/>
              </a:path>
            </a:pathLst>
          </a:custGeom>
          <a:solidFill>
            <a:srgbClr val="660A12"/>
          </a:solidFill>
          <a:ln w="9525">
            <a:noFill/>
            <a:round/>
            <a:headEnd/>
            <a:tailEnd/>
          </a:ln>
        </p:spPr>
        <p:txBody>
          <a:bodyPr wrap="none"/>
          <a:lstStyle/>
          <a:p>
            <a:endParaRPr lang="el-GR"/>
          </a:p>
        </p:txBody>
      </p:sp>
      <p:sp>
        <p:nvSpPr>
          <p:cNvPr id="17524" name="Freeform 116"/>
          <p:cNvSpPr>
            <a:spLocks noEditPoints="1"/>
          </p:cNvSpPr>
          <p:nvPr/>
        </p:nvSpPr>
        <p:spPr bwMode="auto">
          <a:xfrm rot="63308">
            <a:off x="5102225" y="4105275"/>
            <a:ext cx="523875" cy="22225"/>
          </a:xfrm>
          <a:custGeom>
            <a:avLst/>
            <a:gdLst>
              <a:gd name="T0" fmla="*/ 2147483646 w 372"/>
              <a:gd name="T1" fmla="*/ 2147483646 h 14"/>
              <a:gd name="T2" fmla="*/ 2147483646 w 372"/>
              <a:gd name="T3" fmla="*/ 2147483646 h 14"/>
              <a:gd name="T4" fmla="*/ 2147483646 w 372"/>
              <a:gd name="T5" fmla="*/ 2147483646 h 14"/>
              <a:gd name="T6" fmla="*/ 2147483646 w 372"/>
              <a:gd name="T7" fmla="*/ 2147483646 h 14"/>
              <a:gd name="T8" fmla="*/ 2147483646 w 372"/>
              <a:gd name="T9" fmla="*/ 2147483646 h 14"/>
              <a:gd name="T10" fmla="*/ 2147483646 w 372"/>
              <a:gd name="T11" fmla="*/ 2147483646 h 14"/>
              <a:gd name="T12" fmla="*/ 2147483646 w 372"/>
              <a:gd name="T13" fmla="*/ 2147483646 h 14"/>
              <a:gd name="T14" fmla="*/ 2147483646 w 372"/>
              <a:gd name="T15" fmla="*/ 2147483646 h 14"/>
              <a:gd name="T16" fmla="*/ 2147483646 w 372"/>
              <a:gd name="T17" fmla="*/ 2147483646 h 14"/>
              <a:gd name="T18" fmla="*/ 2147483646 w 372"/>
              <a:gd name="T19" fmla="*/ 0 h 14"/>
              <a:gd name="T20" fmla="*/ 2147483646 w 372"/>
              <a:gd name="T21" fmla="*/ 0 h 14"/>
              <a:gd name="T22" fmla="*/ 2147483646 w 372"/>
              <a:gd name="T23" fmla="*/ 2147483646 h 14"/>
              <a:gd name="T24" fmla="*/ 2147483646 w 372"/>
              <a:gd name="T25" fmla="*/ 2147483646 h 14"/>
              <a:gd name="T26" fmla="*/ 2147483646 w 372"/>
              <a:gd name="T27" fmla="*/ 2147483646 h 14"/>
              <a:gd name="T28" fmla="*/ 2147483646 w 372"/>
              <a:gd name="T29" fmla="*/ 2147483646 h 14"/>
              <a:gd name="T30" fmla="*/ 2147483646 w 372"/>
              <a:gd name="T31" fmla="*/ 2147483646 h 14"/>
              <a:gd name="T32" fmla="*/ 2147483646 w 372"/>
              <a:gd name="T33" fmla="*/ 2147483646 h 14"/>
              <a:gd name="T34" fmla="*/ 2147483646 w 372"/>
              <a:gd name="T35" fmla="*/ 2147483646 h 14"/>
              <a:gd name="T36" fmla="*/ 2147483646 w 372"/>
              <a:gd name="T37" fmla="*/ 2147483646 h 14"/>
              <a:gd name="T38" fmla="*/ 2147483646 w 372"/>
              <a:gd name="T39" fmla="*/ 2147483646 h 14"/>
              <a:gd name="T40" fmla="*/ 0 w 372"/>
              <a:gd name="T41" fmla="*/ 2147483646 h 14"/>
              <a:gd name="T42" fmla="*/ 2147483646 w 372"/>
              <a:gd name="T43" fmla="*/ 2147483646 h 14"/>
              <a:gd name="T44" fmla="*/ 2147483646 w 372"/>
              <a:gd name="T45" fmla="*/ 2147483646 h 14"/>
              <a:gd name="T46" fmla="*/ 2147483646 w 372"/>
              <a:gd name="T47" fmla="*/ 2147483646 h 14"/>
              <a:gd name="T48" fmla="*/ 2147483646 w 372"/>
              <a:gd name="T49" fmla="*/ 2147483646 h 14"/>
              <a:gd name="T50" fmla="*/ 2147483646 w 372"/>
              <a:gd name="T51" fmla="*/ 2147483646 h 14"/>
              <a:gd name="T52" fmla="*/ 2147483646 w 372"/>
              <a:gd name="T53" fmla="*/ 2147483646 h 14"/>
              <a:gd name="T54" fmla="*/ 2147483646 w 372"/>
              <a:gd name="T55" fmla="*/ 2147483646 h 14"/>
              <a:gd name="T56" fmla="*/ 2147483646 w 372"/>
              <a:gd name="T57" fmla="*/ 0 h 14"/>
              <a:gd name="T58" fmla="*/ 2147483646 w 372"/>
              <a:gd name="T59" fmla="*/ 0 h 14"/>
              <a:gd name="T60" fmla="*/ 2147483646 w 372"/>
              <a:gd name="T61" fmla="*/ 2147483646 h 14"/>
              <a:gd name="T62" fmla="*/ 2147483646 w 372"/>
              <a:gd name="T63" fmla="*/ 2147483646 h 14"/>
              <a:gd name="T64" fmla="*/ 2147483646 w 372"/>
              <a:gd name="T65" fmla="*/ 2147483646 h 14"/>
              <a:gd name="T66" fmla="*/ 2147483646 w 372"/>
              <a:gd name="T67" fmla="*/ 2147483646 h 14"/>
              <a:gd name="T68" fmla="*/ 2147483646 w 372"/>
              <a:gd name="T69" fmla="*/ 2147483646 h 14"/>
              <a:gd name="T70" fmla="*/ 2147483646 w 372"/>
              <a:gd name="T71" fmla="*/ 2147483646 h 14"/>
              <a:gd name="T72" fmla="*/ 2147483646 w 372"/>
              <a:gd name="T73" fmla="*/ 2147483646 h 14"/>
              <a:gd name="T74" fmla="*/ 2147483646 w 37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2"/>
              <a:gd name="T115" fmla="*/ 0 h 14"/>
              <a:gd name="T116" fmla="*/ 372 w 37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2" h="14">
                <a:moveTo>
                  <a:pt x="372" y="14"/>
                </a:moveTo>
                <a:lnTo>
                  <a:pt x="248" y="14"/>
                </a:lnTo>
                <a:lnTo>
                  <a:pt x="246" y="12"/>
                </a:lnTo>
                <a:lnTo>
                  <a:pt x="246" y="10"/>
                </a:lnTo>
                <a:lnTo>
                  <a:pt x="244" y="8"/>
                </a:lnTo>
                <a:lnTo>
                  <a:pt x="244" y="6"/>
                </a:lnTo>
                <a:lnTo>
                  <a:pt x="242" y="4"/>
                </a:lnTo>
                <a:lnTo>
                  <a:pt x="242" y="2"/>
                </a:lnTo>
                <a:lnTo>
                  <a:pt x="242" y="0"/>
                </a:lnTo>
                <a:lnTo>
                  <a:pt x="366" y="0"/>
                </a:lnTo>
                <a:lnTo>
                  <a:pt x="366" y="2"/>
                </a:lnTo>
                <a:lnTo>
                  <a:pt x="368" y="4"/>
                </a:lnTo>
                <a:lnTo>
                  <a:pt x="368" y="6"/>
                </a:lnTo>
                <a:lnTo>
                  <a:pt x="370" y="8"/>
                </a:lnTo>
                <a:lnTo>
                  <a:pt x="370" y="10"/>
                </a:lnTo>
                <a:lnTo>
                  <a:pt x="372" y="12"/>
                </a:lnTo>
                <a:lnTo>
                  <a:pt x="372" y="14"/>
                </a:lnTo>
                <a:close/>
                <a:moveTo>
                  <a:pt x="118" y="14"/>
                </a:moveTo>
                <a:lnTo>
                  <a:pt x="0" y="14"/>
                </a:lnTo>
                <a:lnTo>
                  <a:pt x="2" y="12"/>
                </a:lnTo>
                <a:lnTo>
                  <a:pt x="4" y="10"/>
                </a:lnTo>
                <a:lnTo>
                  <a:pt x="4" y="8"/>
                </a:lnTo>
                <a:lnTo>
                  <a:pt x="6" y="8"/>
                </a:lnTo>
                <a:lnTo>
                  <a:pt x="6" y="6"/>
                </a:lnTo>
                <a:lnTo>
                  <a:pt x="7" y="4"/>
                </a:lnTo>
                <a:lnTo>
                  <a:pt x="9" y="2"/>
                </a:lnTo>
                <a:lnTo>
                  <a:pt x="9" y="0"/>
                </a:lnTo>
                <a:lnTo>
                  <a:pt x="126" y="0"/>
                </a:lnTo>
                <a:lnTo>
                  <a:pt x="124" y="2"/>
                </a:lnTo>
                <a:lnTo>
                  <a:pt x="124" y="4"/>
                </a:lnTo>
                <a:lnTo>
                  <a:pt x="122" y="6"/>
                </a:lnTo>
                <a:lnTo>
                  <a:pt x="120" y="8"/>
                </a:lnTo>
                <a:lnTo>
                  <a:pt x="120" y="10"/>
                </a:lnTo>
                <a:lnTo>
                  <a:pt x="118" y="12"/>
                </a:lnTo>
                <a:lnTo>
                  <a:pt x="118" y="14"/>
                </a:lnTo>
                <a:close/>
              </a:path>
            </a:pathLst>
          </a:custGeom>
          <a:solidFill>
            <a:srgbClr val="660812"/>
          </a:solidFill>
          <a:ln w="9525">
            <a:noFill/>
            <a:round/>
            <a:headEnd/>
            <a:tailEnd/>
          </a:ln>
        </p:spPr>
        <p:txBody>
          <a:bodyPr wrap="none"/>
          <a:lstStyle/>
          <a:p>
            <a:endParaRPr lang="el-GR"/>
          </a:p>
        </p:txBody>
      </p:sp>
      <p:sp>
        <p:nvSpPr>
          <p:cNvPr id="17525" name="Freeform 117"/>
          <p:cNvSpPr>
            <a:spLocks noEditPoints="1"/>
          </p:cNvSpPr>
          <p:nvPr/>
        </p:nvSpPr>
        <p:spPr bwMode="auto">
          <a:xfrm rot="63308">
            <a:off x="5110163" y="4094163"/>
            <a:ext cx="511175" cy="20637"/>
          </a:xfrm>
          <a:custGeom>
            <a:avLst/>
            <a:gdLst>
              <a:gd name="T0" fmla="*/ 2147483646 w 362"/>
              <a:gd name="T1" fmla="*/ 2147483646 h 13"/>
              <a:gd name="T2" fmla="*/ 2147483646 w 362"/>
              <a:gd name="T3" fmla="*/ 2147483646 h 13"/>
              <a:gd name="T4" fmla="*/ 2147483646 w 362"/>
              <a:gd name="T5" fmla="*/ 2147483646 h 13"/>
              <a:gd name="T6" fmla="*/ 2147483646 w 362"/>
              <a:gd name="T7" fmla="*/ 2147483646 h 13"/>
              <a:gd name="T8" fmla="*/ 2147483646 w 362"/>
              <a:gd name="T9" fmla="*/ 2147483646 h 13"/>
              <a:gd name="T10" fmla="*/ 2147483646 w 362"/>
              <a:gd name="T11" fmla="*/ 2147483646 h 13"/>
              <a:gd name="T12" fmla="*/ 2147483646 w 362"/>
              <a:gd name="T13" fmla="*/ 2147483646 h 13"/>
              <a:gd name="T14" fmla="*/ 2147483646 w 362"/>
              <a:gd name="T15" fmla="*/ 2147483646 h 13"/>
              <a:gd name="T16" fmla="*/ 2147483646 w 362"/>
              <a:gd name="T17" fmla="*/ 2147483646 h 13"/>
              <a:gd name="T18" fmla="*/ 2147483646 w 362"/>
              <a:gd name="T19" fmla="*/ 0 h 13"/>
              <a:gd name="T20" fmla="*/ 2147483646 w 362"/>
              <a:gd name="T21" fmla="*/ 0 h 13"/>
              <a:gd name="T22" fmla="*/ 2147483646 w 362"/>
              <a:gd name="T23" fmla="*/ 2147483646 h 13"/>
              <a:gd name="T24" fmla="*/ 2147483646 w 362"/>
              <a:gd name="T25" fmla="*/ 2147483646 h 13"/>
              <a:gd name="T26" fmla="*/ 2147483646 w 362"/>
              <a:gd name="T27" fmla="*/ 2147483646 h 13"/>
              <a:gd name="T28" fmla="*/ 2147483646 w 362"/>
              <a:gd name="T29" fmla="*/ 2147483646 h 13"/>
              <a:gd name="T30" fmla="*/ 2147483646 w 362"/>
              <a:gd name="T31" fmla="*/ 2147483646 h 13"/>
              <a:gd name="T32" fmla="*/ 2147483646 w 362"/>
              <a:gd name="T33" fmla="*/ 2147483646 h 13"/>
              <a:gd name="T34" fmla="*/ 2147483646 w 362"/>
              <a:gd name="T35" fmla="*/ 2147483646 h 13"/>
              <a:gd name="T36" fmla="*/ 2147483646 w 362"/>
              <a:gd name="T37" fmla="*/ 2147483646 h 13"/>
              <a:gd name="T38" fmla="*/ 2147483646 w 362"/>
              <a:gd name="T39" fmla="*/ 2147483646 h 13"/>
              <a:gd name="T40" fmla="*/ 0 w 362"/>
              <a:gd name="T41" fmla="*/ 2147483646 h 13"/>
              <a:gd name="T42" fmla="*/ 0 w 362"/>
              <a:gd name="T43" fmla="*/ 2147483646 h 13"/>
              <a:gd name="T44" fmla="*/ 2147483646 w 362"/>
              <a:gd name="T45" fmla="*/ 2147483646 h 13"/>
              <a:gd name="T46" fmla="*/ 2147483646 w 362"/>
              <a:gd name="T47" fmla="*/ 2147483646 h 13"/>
              <a:gd name="T48" fmla="*/ 2147483646 w 362"/>
              <a:gd name="T49" fmla="*/ 2147483646 h 13"/>
              <a:gd name="T50" fmla="*/ 2147483646 w 362"/>
              <a:gd name="T51" fmla="*/ 2147483646 h 13"/>
              <a:gd name="T52" fmla="*/ 2147483646 w 362"/>
              <a:gd name="T53" fmla="*/ 2147483646 h 13"/>
              <a:gd name="T54" fmla="*/ 2147483646 w 362"/>
              <a:gd name="T55" fmla="*/ 2147483646 h 13"/>
              <a:gd name="T56" fmla="*/ 2147483646 w 362"/>
              <a:gd name="T57" fmla="*/ 0 h 13"/>
              <a:gd name="T58" fmla="*/ 2147483646 w 362"/>
              <a:gd name="T59" fmla="*/ 0 h 13"/>
              <a:gd name="T60" fmla="*/ 2147483646 w 362"/>
              <a:gd name="T61" fmla="*/ 2147483646 h 13"/>
              <a:gd name="T62" fmla="*/ 2147483646 w 362"/>
              <a:gd name="T63" fmla="*/ 2147483646 h 13"/>
              <a:gd name="T64" fmla="*/ 2147483646 w 362"/>
              <a:gd name="T65" fmla="*/ 2147483646 h 13"/>
              <a:gd name="T66" fmla="*/ 2147483646 w 362"/>
              <a:gd name="T67" fmla="*/ 2147483646 h 13"/>
              <a:gd name="T68" fmla="*/ 2147483646 w 362"/>
              <a:gd name="T69" fmla="*/ 2147483646 h 13"/>
              <a:gd name="T70" fmla="*/ 2147483646 w 362"/>
              <a:gd name="T71" fmla="*/ 2147483646 h 13"/>
              <a:gd name="T72" fmla="*/ 2147483646 w 362"/>
              <a:gd name="T73" fmla="*/ 2147483646 h 13"/>
              <a:gd name="T74" fmla="*/ 2147483646 w 36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2"/>
              <a:gd name="T115" fmla="*/ 0 h 13"/>
              <a:gd name="T116" fmla="*/ 362 w 36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2" h="13">
                <a:moveTo>
                  <a:pt x="362" y="13"/>
                </a:moveTo>
                <a:lnTo>
                  <a:pt x="238" y="13"/>
                </a:lnTo>
                <a:lnTo>
                  <a:pt x="236" y="11"/>
                </a:lnTo>
                <a:lnTo>
                  <a:pt x="236" y="9"/>
                </a:lnTo>
                <a:lnTo>
                  <a:pt x="234" y="7"/>
                </a:lnTo>
                <a:lnTo>
                  <a:pt x="234" y="5"/>
                </a:lnTo>
                <a:lnTo>
                  <a:pt x="234" y="3"/>
                </a:lnTo>
                <a:lnTo>
                  <a:pt x="232" y="2"/>
                </a:lnTo>
                <a:lnTo>
                  <a:pt x="232" y="0"/>
                </a:lnTo>
                <a:lnTo>
                  <a:pt x="357" y="0"/>
                </a:lnTo>
                <a:lnTo>
                  <a:pt x="358" y="2"/>
                </a:lnTo>
                <a:lnTo>
                  <a:pt x="358" y="3"/>
                </a:lnTo>
                <a:lnTo>
                  <a:pt x="360" y="5"/>
                </a:lnTo>
                <a:lnTo>
                  <a:pt x="360" y="7"/>
                </a:lnTo>
                <a:lnTo>
                  <a:pt x="360" y="9"/>
                </a:lnTo>
                <a:lnTo>
                  <a:pt x="362" y="11"/>
                </a:lnTo>
                <a:lnTo>
                  <a:pt x="362" y="13"/>
                </a:lnTo>
                <a:close/>
                <a:moveTo>
                  <a:pt x="116" y="13"/>
                </a:moveTo>
                <a:lnTo>
                  <a:pt x="0" y="13"/>
                </a:lnTo>
                <a:lnTo>
                  <a:pt x="1" y="11"/>
                </a:lnTo>
                <a:lnTo>
                  <a:pt x="3" y="9"/>
                </a:lnTo>
                <a:lnTo>
                  <a:pt x="3" y="7"/>
                </a:lnTo>
                <a:lnTo>
                  <a:pt x="5" y="5"/>
                </a:lnTo>
                <a:lnTo>
                  <a:pt x="5" y="3"/>
                </a:lnTo>
                <a:lnTo>
                  <a:pt x="7" y="2"/>
                </a:lnTo>
                <a:lnTo>
                  <a:pt x="7" y="0"/>
                </a:lnTo>
                <a:lnTo>
                  <a:pt x="124" y="0"/>
                </a:lnTo>
                <a:lnTo>
                  <a:pt x="122" y="2"/>
                </a:lnTo>
                <a:lnTo>
                  <a:pt x="122" y="3"/>
                </a:lnTo>
                <a:lnTo>
                  <a:pt x="120" y="5"/>
                </a:lnTo>
                <a:lnTo>
                  <a:pt x="120" y="7"/>
                </a:lnTo>
                <a:lnTo>
                  <a:pt x="118" y="9"/>
                </a:lnTo>
                <a:lnTo>
                  <a:pt x="118" y="11"/>
                </a:lnTo>
                <a:lnTo>
                  <a:pt x="116" y="13"/>
                </a:lnTo>
                <a:close/>
              </a:path>
            </a:pathLst>
          </a:custGeom>
          <a:solidFill>
            <a:srgbClr val="690B15"/>
          </a:solidFill>
          <a:ln w="9525">
            <a:noFill/>
            <a:round/>
            <a:headEnd/>
            <a:tailEnd/>
          </a:ln>
        </p:spPr>
        <p:txBody>
          <a:bodyPr wrap="none"/>
          <a:lstStyle/>
          <a:p>
            <a:endParaRPr lang="el-GR"/>
          </a:p>
        </p:txBody>
      </p:sp>
      <p:sp>
        <p:nvSpPr>
          <p:cNvPr id="17526" name="Freeform 118"/>
          <p:cNvSpPr>
            <a:spLocks noEditPoints="1"/>
          </p:cNvSpPr>
          <p:nvPr/>
        </p:nvSpPr>
        <p:spPr bwMode="auto">
          <a:xfrm rot="63308">
            <a:off x="5114925" y="4084638"/>
            <a:ext cx="503238" cy="20637"/>
          </a:xfrm>
          <a:custGeom>
            <a:avLst/>
            <a:gdLst>
              <a:gd name="T0" fmla="*/ 2147483646 w 357"/>
              <a:gd name="T1" fmla="*/ 2147483646 h 13"/>
              <a:gd name="T2" fmla="*/ 2147483646 w 357"/>
              <a:gd name="T3" fmla="*/ 2147483646 h 13"/>
              <a:gd name="T4" fmla="*/ 2147483646 w 357"/>
              <a:gd name="T5" fmla="*/ 2147483646 h 13"/>
              <a:gd name="T6" fmla="*/ 2147483646 w 357"/>
              <a:gd name="T7" fmla="*/ 2147483646 h 13"/>
              <a:gd name="T8" fmla="*/ 2147483646 w 357"/>
              <a:gd name="T9" fmla="*/ 2147483646 h 13"/>
              <a:gd name="T10" fmla="*/ 2147483646 w 357"/>
              <a:gd name="T11" fmla="*/ 2147483646 h 13"/>
              <a:gd name="T12" fmla="*/ 2147483646 w 357"/>
              <a:gd name="T13" fmla="*/ 2147483646 h 13"/>
              <a:gd name="T14" fmla="*/ 2147483646 w 357"/>
              <a:gd name="T15" fmla="*/ 2147483646 h 13"/>
              <a:gd name="T16" fmla="*/ 2147483646 w 357"/>
              <a:gd name="T17" fmla="*/ 0 h 13"/>
              <a:gd name="T18" fmla="*/ 2147483646 w 357"/>
              <a:gd name="T19" fmla="*/ 0 h 13"/>
              <a:gd name="T20" fmla="*/ 2147483646 w 357"/>
              <a:gd name="T21" fmla="*/ 0 h 13"/>
              <a:gd name="T22" fmla="*/ 2147483646 w 357"/>
              <a:gd name="T23" fmla="*/ 0 h 13"/>
              <a:gd name="T24" fmla="*/ 2147483646 w 357"/>
              <a:gd name="T25" fmla="*/ 2147483646 h 13"/>
              <a:gd name="T26" fmla="*/ 2147483646 w 357"/>
              <a:gd name="T27" fmla="*/ 2147483646 h 13"/>
              <a:gd name="T28" fmla="*/ 2147483646 w 357"/>
              <a:gd name="T29" fmla="*/ 2147483646 h 13"/>
              <a:gd name="T30" fmla="*/ 2147483646 w 357"/>
              <a:gd name="T31" fmla="*/ 2147483646 h 13"/>
              <a:gd name="T32" fmla="*/ 2147483646 w 357"/>
              <a:gd name="T33" fmla="*/ 2147483646 h 13"/>
              <a:gd name="T34" fmla="*/ 2147483646 w 357"/>
              <a:gd name="T35" fmla="*/ 2147483646 h 13"/>
              <a:gd name="T36" fmla="*/ 2147483646 w 357"/>
              <a:gd name="T37" fmla="*/ 2147483646 h 13"/>
              <a:gd name="T38" fmla="*/ 2147483646 w 357"/>
              <a:gd name="T39" fmla="*/ 2147483646 h 13"/>
              <a:gd name="T40" fmla="*/ 0 w 357"/>
              <a:gd name="T41" fmla="*/ 2147483646 h 13"/>
              <a:gd name="T42" fmla="*/ 2147483646 w 357"/>
              <a:gd name="T43" fmla="*/ 2147483646 h 13"/>
              <a:gd name="T44" fmla="*/ 2147483646 w 357"/>
              <a:gd name="T45" fmla="*/ 2147483646 h 13"/>
              <a:gd name="T46" fmla="*/ 2147483646 w 357"/>
              <a:gd name="T47" fmla="*/ 2147483646 h 13"/>
              <a:gd name="T48" fmla="*/ 2147483646 w 357"/>
              <a:gd name="T49" fmla="*/ 2147483646 h 13"/>
              <a:gd name="T50" fmla="*/ 2147483646 w 357"/>
              <a:gd name="T51" fmla="*/ 2147483646 h 13"/>
              <a:gd name="T52" fmla="*/ 2147483646 w 357"/>
              <a:gd name="T53" fmla="*/ 2147483646 h 13"/>
              <a:gd name="T54" fmla="*/ 2147483646 w 357"/>
              <a:gd name="T55" fmla="*/ 2147483646 h 13"/>
              <a:gd name="T56" fmla="*/ 2147483646 w 357"/>
              <a:gd name="T57" fmla="*/ 0 h 13"/>
              <a:gd name="T58" fmla="*/ 2147483646 w 357"/>
              <a:gd name="T59" fmla="*/ 0 h 13"/>
              <a:gd name="T60" fmla="*/ 2147483646 w 357"/>
              <a:gd name="T61" fmla="*/ 0 h 13"/>
              <a:gd name="T62" fmla="*/ 2147483646 w 357"/>
              <a:gd name="T63" fmla="*/ 2147483646 h 13"/>
              <a:gd name="T64" fmla="*/ 2147483646 w 357"/>
              <a:gd name="T65" fmla="*/ 2147483646 h 13"/>
              <a:gd name="T66" fmla="*/ 2147483646 w 357"/>
              <a:gd name="T67" fmla="*/ 2147483646 h 13"/>
              <a:gd name="T68" fmla="*/ 2147483646 w 357"/>
              <a:gd name="T69" fmla="*/ 2147483646 h 13"/>
              <a:gd name="T70" fmla="*/ 2147483646 w 357"/>
              <a:gd name="T71" fmla="*/ 2147483646 h 13"/>
              <a:gd name="T72" fmla="*/ 2147483646 w 357"/>
              <a:gd name="T73" fmla="*/ 2147483646 h 13"/>
              <a:gd name="T74" fmla="*/ 2147483646 w 35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7"/>
              <a:gd name="T115" fmla="*/ 0 h 13"/>
              <a:gd name="T116" fmla="*/ 357 w 35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7" h="13">
                <a:moveTo>
                  <a:pt x="357" y="13"/>
                </a:moveTo>
                <a:lnTo>
                  <a:pt x="233" y="13"/>
                </a:lnTo>
                <a:lnTo>
                  <a:pt x="231" y="11"/>
                </a:lnTo>
                <a:lnTo>
                  <a:pt x="231" y="9"/>
                </a:lnTo>
                <a:lnTo>
                  <a:pt x="229" y="8"/>
                </a:lnTo>
                <a:lnTo>
                  <a:pt x="229" y="6"/>
                </a:lnTo>
                <a:lnTo>
                  <a:pt x="228" y="4"/>
                </a:lnTo>
                <a:lnTo>
                  <a:pt x="228" y="2"/>
                </a:lnTo>
                <a:lnTo>
                  <a:pt x="228" y="0"/>
                </a:lnTo>
                <a:lnTo>
                  <a:pt x="226" y="0"/>
                </a:lnTo>
                <a:lnTo>
                  <a:pt x="352" y="0"/>
                </a:lnTo>
                <a:lnTo>
                  <a:pt x="352" y="2"/>
                </a:lnTo>
                <a:lnTo>
                  <a:pt x="354" y="4"/>
                </a:lnTo>
                <a:lnTo>
                  <a:pt x="354" y="6"/>
                </a:lnTo>
                <a:lnTo>
                  <a:pt x="355" y="8"/>
                </a:lnTo>
                <a:lnTo>
                  <a:pt x="355" y="9"/>
                </a:lnTo>
                <a:lnTo>
                  <a:pt x="357" y="11"/>
                </a:lnTo>
                <a:lnTo>
                  <a:pt x="357" y="13"/>
                </a:lnTo>
                <a:close/>
                <a:moveTo>
                  <a:pt x="117" y="13"/>
                </a:moveTo>
                <a:lnTo>
                  <a:pt x="0" y="13"/>
                </a:lnTo>
                <a:lnTo>
                  <a:pt x="2" y="11"/>
                </a:lnTo>
                <a:lnTo>
                  <a:pt x="2" y="9"/>
                </a:lnTo>
                <a:lnTo>
                  <a:pt x="4" y="8"/>
                </a:lnTo>
                <a:lnTo>
                  <a:pt x="4" y="6"/>
                </a:lnTo>
                <a:lnTo>
                  <a:pt x="6" y="4"/>
                </a:lnTo>
                <a:lnTo>
                  <a:pt x="6" y="2"/>
                </a:lnTo>
                <a:lnTo>
                  <a:pt x="8" y="2"/>
                </a:lnTo>
                <a:lnTo>
                  <a:pt x="10" y="0"/>
                </a:lnTo>
                <a:lnTo>
                  <a:pt x="123" y="0"/>
                </a:lnTo>
                <a:lnTo>
                  <a:pt x="121" y="2"/>
                </a:lnTo>
                <a:lnTo>
                  <a:pt x="121" y="4"/>
                </a:lnTo>
                <a:lnTo>
                  <a:pt x="121" y="6"/>
                </a:lnTo>
                <a:lnTo>
                  <a:pt x="119" y="8"/>
                </a:lnTo>
                <a:lnTo>
                  <a:pt x="119" y="9"/>
                </a:lnTo>
                <a:lnTo>
                  <a:pt x="117" y="11"/>
                </a:lnTo>
                <a:lnTo>
                  <a:pt x="117" y="13"/>
                </a:lnTo>
                <a:close/>
              </a:path>
            </a:pathLst>
          </a:custGeom>
          <a:solidFill>
            <a:srgbClr val="690B12"/>
          </a:solidFill>
          <a:ln w="9525">
            <a:noFill/>
            <a:round/>
            <a:headEnd/>
            <a:tailEnd/>
          </a:ln>
        </p:spPr>
        <p:txBody>
          <a:bodyPr wrap="none"/>
          <a:lstStyle/>
          <a:p>
            <a:endParaRPr lang="el-GR"/>
          </a:p>
        </p:txBody>
      </p:sp>
      <p:sp>
        <p:nvSpPr>
          <p:cNvPr id="17527" name="Freeform 119"/>
          <p:cNvSpPr>
            <a:spLocks noEditPoints="1"/>
          </p:cNvSpPr>
          <p:nvPr/>
        </p:nvSpPr>
        <p:spPr bwMode="auto">
          <a:xfrm rot="63308">
            <a:off x="5119688" y="4071938"/>
            <a:ext cx="493712" cy="22225"/>
          </a:xfrm>
          <a:custGeom>
            <a:avLst/>
            <a:gdLst>
              <a:gd name="T0" fmla="*/ 2147483646 w 350"/>
              <a:gd name="T1" fmla="*/ 2147483646 h 14"/>
              <a:gd name="T2" fmla="*/ 2147483646 w 350"/>
              <a:gd name="T3" fmla="*/ 2147483646 h 14"/>
              <a:gd name="T4" fmla="*/ 2147483646 w 350"/>
              <a:gd name="T5" fmla="*/ 2147483646 h 14"/>
              <a:gd name="T6" fmla="*/ 2147483646 w 350"/>
              <a:gd name="T7" fmla="*/ 2147483646 h 14"/>
              <a:gd name="T8" fmla="*/ 2147483646 w 350"/>
              <a:gd name="T9" fmla="*/ 2147483646 h 14"/>
              <a:gd name="T10" fmla="*/ 2147483646 w 350"/>
              <a:gd name="T11" fmla="*/ 2147483646 h 14"/>
              <a:gd name="T12" fmla="*/ 2147483646 w 350"/>
              <a:gd name="T13" fmla="*/ 2147483646 h 14"/>
              <a:gd name="T14" fmla="*/ 2147483646 w 350"/>
              <a:gd name="T15" fmla="*/ 2147483646 h 14"/>
              <a:gd name="T16" fmla="*/ 2147483646 w 350"/>
              <a:gd name="T17" fmla="*/ 2147483646 h 14"/>
              <a:gd name="T18" fmla="*/ 2147483646 w 350"/>
              <a:gd name="T19" fmla="*/ 0 h 14"/>
              <a:gd name="T20" fmla="*/ 2147483646 w 350"/>
              <a:gd name="T21" fmla="*/ 0 h 14"/>
              <a:gd name="T22" fmla="*/ 2147483646 w 350"/>
              <a:gd name="T23" fmla="*/ 2147483646 h 14"/>
              <a:gd name="T24" fmla="*/ 2147483646 w 350"/>
              <a:gd name="T25" fmla="*/ 2147483646 h 14"/>
              <a:gd name="T26" fmla="*/ 2147483646 w 350"/>
              <a:gd name="T27" fmla="*/ 2147483646 h 14"/>
              <a:gd name="T28" fmla="*/ 2147483646 w 350"/>
              <a:gd name="T29" fmla="*/ 2147483646 h 14"/>
              <a:gd name="T30" fmla="*/ 2147483646 w 350"/>
              <a:gd name="T31" fmla="*/ 2147483646 h 14"/>
              <a:gd name="T32" fmla="*/ 2147483646 w 350"/>
              <a:gd name="T33" fmla="*/ 2147483646 h 14"/>
              <a:gd name="T34" fmla="*/ 2147483646 w 350"/>
              <a:gd name="T35" fmla="*/ 2147483646 h 14"/>
              <a:gd name="T36" fmla="*/ 2147483646 w 350"/>
              <a:gd name="T37" fmla="*/ 2147483646 h 14"/>
              <a:gd name="T38" fmla="*/ 2147483646 w 350"/>
              <a:gd name="T39" fmla="*/ 2147483646 h 14"/>
              <a:gd name="T40" fmla="*/ 0 w 350"/>
              <a:gd name="T41" fmla="*/ 2147483646 h 14"/>
              <a:gd name="T42" fmla="*/ 2147483646 w 350"/>
              <a:gd name="T43" fmla="*/ 2147483646 h 14"/>
              <a:gd name="T44" fmla="*/ 2147483646 w 350"/>
              <a:gd name="T45" fmla="*/ 2147483646 h 14"/>
              <a:gd name="T46" fmla="*/ 2147483646 w 350"/>
              <a:gd name="T47" fmla="*/ 2147483646 h 14"/>
              <a:gd name="T48" fmla="*/ 2147483646 w 350"/>
              <a:gd name="T49" fmla="*/ 2147483646 h 14"/>
              <a:gd name="T50" fmla="*/ 2147483646 w 350"/>
              <a:gd name="T51" fmla="*/ 2147483646 h 14"/>
              <a:gd name="T52" fmla="*/ 2147483646 w 350"/>
              <a:gd name="T53" fmla="*/ 2147483646 h 14"/>
              <a:gd name="T54" fmla="*/ 2147483646 w 350"/>
              <a:gd name="T55" fmla="*/ 2147483646 h 14"/>
              <a:gd name="T56" fmla="*/ 2147483646 w 350"/>
              <a:gd name="T57" fmla="*/ 0 h 14"/>
              <a:gd name="T58" fmla="*/ 2147483646 w 350"/>
              <a:gd name="T59" fmla="*/ 0 h 14"/>
              <a:gd name="T60" fmla="*/ 2147483646 w 350"/>
              <a:gd name="T61" fmla="*/ 2147483646 h 14"/>
              <a:gd name="T62" fmla="*/ 2147483646 w 350"/>
              <a:gd name="T63" fmla="*/ 2147483646 h 14"/>
              <a:gd name="T64" fmla="*/ 2147483646 w 350"/>
              <a:gd name="T65" fmla="*/ 2147483646 h 14"/>
              <a:gd name="T66" fmla="*/ 2147483646 w 350"/>
              <a:gd name="T67" fmla="*/ 2147483646 h 14"/>
              <a:gd name="T68" fmla="*/ 2147483646 w 350"/>
              <a:gd name="T69" fmla="*/ 2147483646 h 14"/>
              <a:gd name="T70" fmla="*/ 2147483646 w 350"/>
              <a:gd name="T71" fmla="*/ 2147483646 h 14"/>
              <a:gd name="T72" fmla="*/ 2147483646 w 350"/>
              <a:gd name="T73" fmla="*/ 2147483646 h 14"/>
              <a:gd name="T74" fmla="*/ 2147483646 w 350"/>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0"/>
              <a:gd name="T115" fmla="*/ 0 h 14"/>
              <a:gd name="T116" fmla="*/ 350 w 350"/>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0" h="14">
                <a:moveTo>
                  <a:pt x="350" y="14"/>
                </a:moveTo>
                <a:lnTo>
                  <a:pt x="225" y="14"/>
                </a:lnTo>
                <a:lnTo>
                  <a:pt x="225" y="12"/>
                </a:lnTo>
                <a:lnTo>
                  <a:pt x="224" y="10"/>
                </a:lnTo>
                <a:lnTo>
                  <a:pt x="224" y="8"/>
                </a:lnTo>
                <a:lnTo>
                  <a:pt x="222" y="8"/>
                </a:lnTo>
                <a:lnTo>
                  <a:pt x="222" y="6"/>
                </a:lnTo>
                <a:lnTo>
                  <a:pt x="220" y="4"/>
                </a:lnTo>
                <a:lnTo>
                  <a:pt x="220" y="2"/>
                </a:lnTo>
                <a:lnTo>
                  <a:pt x="220" y="0"/>
                </a:lnTo>
                <a:lnTo>
                  <a:pt x="344" y="0"/>
                </a:lnTo>
                <a:lnTo>
                  <a:pt x="344" y="2"/>
                </a:lnTo>
                <a:lnTo>
                  <a:pt x="346" y="4"/>
                </a:lnTo>
                <a:lnTo>
                  <a:pt x="346" y="6"/>
                </a:lnTo>
                <a:lnTo>
                  <a:pt x="348" y="8"/>
                </a:lnTo>
                <a:lnTo>
                  <a:pt x="348" y="10"/>
                </a:lnTo>
                <a:lnTo>
                  <a:pt x="350" y="12"/>
                </a:lnTo>
                <a:lnTo>
                  <a:pt x="350" y="14"/>
                </a:lnTo>
                <a:close/>
                <a:moveTo>
                  <a:pt x="117" y="14"/>
                </a:moveTo>
                <a:lnTo>
                  <a:pt x="0" y="14"/>
                </a:lnTo>
                <a:lnTo>
                  <a:pt x="2" y="12"/>
                </a:lnTo>
                <a:lnTo>
                  <a:pt x="2" y="10"/>
                </a:lnTo>
                <a:lnTo>
                  <a:pt x="4" y="10"/>
                </a:lnTo>
                <a:lnTo>
                  <a:pt x="6" y="8"/>
                </a:lnTo>
                <a:lnTo>
                  <a:pt x="6" y="6"/>
                </a:lnTo>
                <a:lnTo>
                  <a:pt x="8" y="4"/>
                </a:lnTo>
                <a:lnTo>
                  <a:pt x="8" y="2"/>
                </a:lnTo>
                <a:lnTo>
                  <a:pt x="10" y="0"/>
                </a:lnTo>
                <a:lnTo>
                  <a:pt x="122" y="0"/>
                </a:lnTo>
                <a:lnTo>
                  <a:pt x="122" y="2"/>
                </a:lnTo>
                <a:lnTo>
                  <a:pt x="120" y="4"/>
                </a:lnTo>
                <a:lnTo>
                  <a:pt x="120" y="6"/>
                </a:lnTo>
                <a:lnTo>
                  <a:pt x="119" y="8"/>
                </a:lnTo>
                <a:lnTo>
                  <a:pt x="117" y="10"/>
                </a:lnTo>
                <a:lnTo>
                  <a:pt x="117" y="12"/>
                </a:lnTo>
                <a:lnTo>
                  <a:pt x="117" y="14"/>
                </a:lnTo>
                <a:close/>
              </a:path>
            </a:pathLst>
          </a:custGeom>
          <a:solidFill>
            <a:srgbClr val="690812"/>
          </a:solidFill>
          <a:ln w="9525">
            <a:noFill/>
            <a:round/>
            <a:headEnd/>
            <a:tailEnd/>
          </a:ln>
        </p:spPr>
        <p:txBody>
          <a:bodyPr wrap="none"/>
          <a:lstStyle/>
          <a:p>
            <a:endParaRPr lang="el-GR"/>
          </a:p>
        </p:txBody>
      </p:sp>
      <p:sp>
        <p:nvSpPr>
          <p:cNvPr id="17528" name="Freeform 120"/>
          <p:cNvSpPr>
            <a:spLocks noEditPoints="1"/>
          </p:cNvSpPr>
          <p:nvPr/>
        </p:nvSpPr>
        <p:spPr bwMode="auto">
          <a:xfrm rot="63308">
            <a:off x="5127625" y="4060825"/>
            <a:ext cx="482600" cy="23813"/>
          </a:xfrm>
          <a:custGeom>
            <a:avLst/>
            <a:gdLst>
              <a:gd name="T0" fmla="*/ 2147483646 w 342"/>
              <a:gd name="T1" fmla="*/ 2147483646 h 15"/>
              <a:gd name="T2" fmla="*/ 2147483646 w 342"/>
              <a:gd name="T3" fmla="*/ 2147483646 h 15"/>
              <a:gd name="T4" fmla="*/ 2147483646 w 342"/>
              <a:gd name="T5" fmla="*/ 2147483646 h 15"/>
              <a:gd name="T6" fmla="*/ 2147483646 w 342"/>
              <a:gd name="T7" fmla="*/ 2147483646 h 15"/>
              <a:gd name="T8" fmla="*/ 2147483646 w 342"/>
              <a:gd name="T9" fmla="*/ 2147483646 h 15"/>
              <a:gd name="T10" fmla="*/ 2147483646 w 342"/>
              <a:gd name="T11" fmla="*/ 2147483646 h 15"/>
              <a:gd name="T12" fmla="*/ 2147483646 w 342"/>
              <a:gd name="T13" fmla="*/ 2147483646 h 15"/>
              <a:gd name="T14" fmla="*/ 2147483646 w 342"/>
              <a:gd name="T15" fmla="*/ 2147483646 h 15"/>
              <a:gd name="T16" fmla="*/ 2147483646 w 342"/>
              <a:gd name="T17" fmla="*/ 2147483646 h 15"/>
              <a:gd name="T18" fmla="*/ 2147483646 w 342"/>
              <a:gd name="T19" fmla="*/ 0 h 15"/>
              <a:gd name="T20" fmla="*/ 2147483646 w 342"/>
              <a:gd name="T21" fmla="*/ 0 h 15"/>
              <a:gd name="T22" fmla="*/ 2147483646 w 342"/>
              <a:gd name="T23" fmla="*/ 2147483646 h 15"/>
              <a:gd name="T24" fmla="*/ 2147483646 w 342"/>
              <a:gd name="T25" fmla="*/ 2147483646 h 15"/>
              <a:gd name="T26" fmla="*/ 2147483646 w 342"/>
              <a:gd name="T27" fmla="*/ 2147483646 h 15"/>
              <a:gd name="T28" fmla="*/ 2147483646 w 342"/>
              <a:gd name="T29" fmla="*/ 2147483646 h 15"/>
              <a:gd name="T30" fmla="*/ 2147483646 w 342"/>
              <a:gd name="T31" fmla="*/ 2147483646 h 15"/>
              <a:gd name="T32" fmla="*/ 2147483646 w 342"/>
              <a:gd name="T33" fmla="*/ 2147483646 h 15"/>
              <a:gd name="T34" fmla="*/ 2147483646 w 342"/>
              <a:gd name="T35" fmla="*/ 2147483646 h 15"/>
              <a:gd name="T36" fmla="*/ 2147483646 w 342"/>
              <a:gd name="T37" fmla="*/ 2147483646 h 15"/>
              <a:gd name="T38" fmla="*/ 2147483646 w 342"/>
              <a:gd name="T39" fmla="*/ 2147483646 h 15"/>
              <a:gd name="T40" fmla="*/ 0 w 342"/>
              <a:gd name="T41" fmla="*/ 2147483646 h 15"/>
              <a:gd name="T42" fmla="*/ 0 w 342"/>
              <a:gd name="T43" fmla="*/ 2147483646 h 15"/>
              <a:gd name="T44" fmla="*/ 2147483646 w 342"/>
              <a:gd name="T45" fmla="*/ 2147483646 h 15"/>
              <a:gd name="T46" fmla="*/ 2147483646 w 342"/>
              <a:gd name="T47" fmla="*/ 2147483646 h 15"/>
              <a:gd name="T48" fmla="*/ 2147483646 w 342"/>
              <a:gd name="T49" fmla="*/ 2147483646 h 15"/>
              <a:gd name="T50" fmla="*/ 2147483646 w 342"/>
              <a:gd name="T51" fmla="*/ 2147483646 h 15"/>
              <a:gd name="T52" fmla="*/ 2147483646 w 342"/>
              <a:gd name="T53" fmla="*/ 2147483646 h 15"/>
              <a:gd name="T54" fmla="*/ 2147483646 w 342"/>
              <a:gd name="T55" fmla="*/ 2147483646 h 15"/>
              <a:gd name="T56" fmla="*/ 2147483646 w 342"/>
              <a:gd name="T57" fmla="*/ 0 h 15"/>
              <a:gd name="T58" fmla="*/ 2147483646 w 342"/>
              <a:gd name="T59" fmla="*/ 0 h 15"/>
              <a:gd name="T60" fmla="*/ 2147483646 w 342"/>
              <a:gd name="T61" fmla="*/ 2147483646 h 15"/>
              <a:gd name="T62" fmla="*/ 2147483646 w 342"/>
              <a:gd name="T63" fmla="*/ 2147483646 h 15"/>
              <a:gd name="T64" fmla="*/ 2147483646 w 342"/>
              <a:gd name="T65" fmla="*/ 2147483646 h 15"/>
              <a:gd name="T66" fmla="*/ 2147483646 w 342"/>
              <a:gd name="T67" fmla="*/ 2147483646 h 15"/>
              <a:gd name="T68" fmla="*/ 2147483646 w 342"/>
              <a:gd name="T69" fmla="*/ 2147483646 h 15"/>
              <a:gd name="T70" fmla="*/ 2147483646 w 342"/>
              <a:gd name="T71" fmla="*/ 2147483646 h 15"/>
              <a:gd name="T72" fmla="*/ 2147483646 w 342"/>
              <a:gd name="T73" fmla="*/ 2147483646 h 15"/>
              <a:gd name="T74" fmla="*/ 2147483646 w 342"/>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2"/>
              <a:gd name="T115" fmla="*/ 0 h 15"/>
              <a:gd name="T116" fmla="*/ 342 w 342"/>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2" h="15">
                <a:moveTo>
                  <a:pt x="342" y="15"/>
                </a:moveTo>
                <a:lnTo>
                  <a:pt x="216" y="15"/>
                </a:lnTo>
                <a:lnTo>
                  <a:pt x="216" y="13"/>
                </a:lnTo>
                <a:lnTo>
                  <a:pt x="214" y="11"/>
                </a:lnTo>
                <a:lnTo>
                  <a:pt x="214" y="9"/>
                </a:lnTo>
                <a:lnTo>
                  <a:pt x="214" y="7"/>
                </a:lnTo>
                <a:lnTo>
                  <a:pt x="212" y="5"/>
                </a:lnTo>
                <a:lnTo>
                  <a:pt x="212" y="3"/>
                </a:lnTo>
                <a:lnTo>
                  <a:pt x="210" y="2"/>
                </a:lnTo>
                <a:lnTo>
                  <a:pt x="210" y="0"/>
                </a:lnTo>
                <a:lnTo>
                  <a:pt x="334" y="0"/>
                </a:lnTo>
                <a:lnTo>
                  <a:pt x="336" y="2"/>
                </a:lnTo>
                <a:lnTo>
                  <a:pt x="336" y="3"/>
                </a:lnTo>
                <a:lnTo>
                  <a:pt x="338" y="5"/>
                </a:lnTo>
                <a:lnTo>
                  <a:pt x="338" y="7"/>
                </a:lnTo>
                <a:lnTo>
                  <a:pt x="338" y="9"/>
                </a:lnTo>
                <a:lnTo>
                  <a:pt x="340" y="11"/>
                </a:lnTo>
                <a:lnTo>
                  <a:pt x="340" y="13"/>
                </a:lnTo>
                <a:lnTo>
                  <a:pt x="342" y="15"/>
                </a:lnTo>
                <a:close/>
                <a:moveTo>
                  <a:pt x="113" y="15"/>
                </a:moveTo>
                <a:lnTo>
                  <a:pt x="0" y="15"/>
                </a:lnTo>
                <a:lnTo>
                  <a:pt x="0" y="13"/>
                </a:lnTo>
                <a:lnTo>
                  <a:pt x="2" y="11"/>
                </a:lnTo>
                <a:lnTo>
                  <a:pt x="2" y="9"/>
                </a:lnTo>
                <a:lnTo>
                  <a:pt x="4" y="7"/>
                </a:lnTo>
                <a:lnTo>
                  <a:pt x="4" y="5"/>
                </a:lnTo>
                <a:lnTo>
                  <a:pt x="6" y="3"/>
                </a:lnTo>
                <a:lnTo>
                  <a:pt x="6" y="2"/>
                </a:lnTo>
                <a:lnTo>
                  <a:pt x="8" y="0"/>
                </a:lnTo>
                <a:lnTo>
                  <a:pt x="120" y="0"/>
                </a:lnTo>
                <a:lnTo>
                  <a:pt x="118" y="2"/>
                </a:lnTo>
                <a:lnTo>
                  <a:pt x="118" y="3"/>
                </a:lnTo>
                <a:lnTo>
                  <a:pt x="118" y="5"/>
                </a:lnTo>
                <a:lnTo>
                  <a:pt x="116" y="7"/>
                </a:lnTo>
                <a:lnTo>
                  <a:pt x="116" y="9"/>
                </a:lnTo>
                <a:lnTo>
                  <a:pt x="114" y="11"/>
                </a:lnTo>
                <a:lnTo>
                  <a:pt x="114" y="13"/>
                </a:lnTo>
                <a:lnTo>
                  <a:pt x="113" y="15"/>
                </a:lnTo>
                <a:close/>
              </a:path>
            </a:pathLst>
          </a:custGeom>
          <a:solidFill>
            <a:srgbClr val="6B0A14"/>
          </a:solidFill>
          <a:ln w="9525">
            <a:noFill/>
            <a:round/>
            <a:headEnd/>
            <a:tailEnd/>
          </a:ln>
        </p:spPr>
        <p:txBody>
          <a:bodyPr wrap="none"/>
          <a:lstStyle/>
          <a:p>
            <a:endParaRPr lang="el-GR"/>
          </a:p>
        </p:txBody>
      </p:sp>
      <p:sp>
        <p:nvSpPr>
          <p:cNvPr id="17529" name="Freeform 121"/>
          <p:cNvSpPr>
            <a:spLocks noEditPoints="1"/>
          </p:cNvSpPr>
          <p:nvPr/>
        </p:nvSpPr>
        <p:spPr bwMode="auto">
          <a:xfrm rot="63308">
            <a:off x="5133975" y="4051300"/>
            <a:ext cx="471488" cy="20638"/>
          </a:xfrm>
          <a:custGeom>
            <a:avLst/>
            <a:gdLst>
              <a:gd name="T0" fmla="*/ 2147483646 w 334"/>
              <a:gd name="T1" fmla="*/ 2147483646 h 13"/>
              <a:gd name="T2" fmla="*/ 2147483646 w 334"/>
              <a:gd name="T3" fmla="*/ 2147483646 h 13"/>
              <a:gd name="T4" fmla="*/ 2147483646 w 334"/>
              <a:gd name="T5" fmla="*/ 2147483646 h 13"/>
              <a:gd name="T6" fmla="*/ 2147483646 w 334"/>
              <a:gd name="T7" fmla="*/ 2147483646 h 13"/>
              <a:gd name="T8" fmla="*/ 2147483646 w 334"/>
              <a:gd name="T9" fmla="*/ 2147483646 h 13"/>
              <a:gd name="T10" fmla="*/ 2147483646 w 334"/>
              <a:gd name="T11" fmla="*/ 2147483646 h 13"/>
              <a:gd name="T12" fmla="*/ 2147483646 w 334"/>
              <a:gd name="T13" fmla="*/ 2147483646 h 13"/>
              <a:gd name="T14" fmla="*/ 2147483646 w 334"/>
              <a:gd name="T15" fmla="*/ 2147483646 h 13"/>
              <a:gd name="T16" fmla="*/ 2147483646 w 334"/>
              <a:gd name="T17" fmla="*/ 2147483646 h 13"/>
              <a:gd name="T18" fmla="*/ 2147483646 w 334"/>
              <a:gd name="T19" fmla="*/ 0 h 13"/>
              <a:gd name="T20" fmla="*/ 2147483646 w 334"/>
              <a:gd name="T21" fmla="*/ 0 h 13"/>
              <a:gd name="T22" fmla="*/ 2147483646 w 334"/>
              <a:gd name="T23" fmla="*/ 2147483646 h 13"/>
              <a:gd name="T24" fmla="*/ 2147483646 w 334"/>
              <a:gd name="T25" fmla="*/ 2147483646 h 13"/>
              <a:gd name="T26" fmla="*/ 2147483646 w 334"/>
              <a:gd name="T27" fmla="*/ 2147483646 h 13"/>
              <a:gd name="T28" fmla="*/ 2147483646 w 334"/>
              <a:gd name="T29" fmla="*/ 2147483646 h 13"/>
              <a:gd name="T30" fmla="*/ 2147483646 w 334"/>
              <a:gd name="T31" fmla="*/ 2147483646 h 13"/>
              <a:gd name="T32" fmla="*/ 2147483646 w 334"/>
              <a:gd name="T33" fmla="*/ 2147483646 h 13"/>
              <a:gd name="T34" fmla="*/ 2147483646 w 334"/>
              <a:gd name="T35" fmla="*/ 2147483646 h 13"/>
              <a:gd name="T36" fmla="*/ 2147483646 w 334"/>
              <a:gd name="T37" fmla="*/ 2147483646 h 13"/>
              <a:gd name="T38" fmla="*/ 2147483646 w 334"/>
              <a:gd name="T39" fmla="*/ 2147483646 h 13"/>
              <a:gd name="T40" fmla="*/ 0 w 334"/>
              <a:gd name="T41" fmla="*/ 2147483646 h 13"/>
              <a:gd name="T42" fmla="*/ 0 w 334"/>
              <a:gd name="T43" fmla="*/ 2147483646 h 13"/>
              <a:gd name="T44" fmla="*/ 2147483646 w 334"/>
              <a:gd name="T45" fmla="*/ 2147483646 h 13"/>
              <a:gd name="T46" fmla="*/ 2147483646 w 334"/>
              <a:gd name="T47" fmla="*/ 2147483646 h 13"/>
              <a:gd name="T48" fmla="*/ 2147483646 w 334"/>
              <a:gd name="T49" fmla="*/ 2147483646 h 13"/>
              <a:gd name="T50" fmla="*/ 2147483646 w 334"/>
              <a:gd name="T51" fmla="*/ 2147483646 h 13"/>
              <a:gd name="T52" fmla="*/ 2147483646 w 334"/>
              <a:gd name="T53" fmla="*/ 2147483646 h 13"/>
              <a:gd name="T54" fmla="*/ 2147483646 w 334"/>
              <a:gd name="T55" fmla="*/ 2147483646 h 13"/>
              <a:gd name="T56" fmla="*/ 2147483646 w 334"/>
              <a:gd name="T57" fmla="*/ 0 h 13"/>
              <a:gd name="T58" fmla="*/ 2147483646 w 334"/>
              <a:gd name="T59" fmla="*/ 0 h 13"/>
              <a:gd name="T60" fmla="*/ 2147483646 w 334"/>
              <a:gd name="T61" fmla="*/ 2147483646 h 13"/>
              <a:gd name="T62" fmla="*/ 2147483646 w 334"/>
              <a:gd name="T63" fmla="*/ 2147483646 h 13"/>
              <a:gd name="T64" fmla="*/ 2147483646 w 334"/>
              <a:gd name="T65" fmla="*/ 2147483646 h 13"/>
              <a:gd name="T66" fmla="*/ 2147483646 w 334"/>
              <a:gd name="T67" fmla="*/ 2147483646 h 13"/>
              <a:gd name="T68" fmla="*/ 2147483646 w 334"/>
              <a:gd name="T69" fmla="*/ 2147483646 h 13"/>
              <a:gd name="T70" fmla="*/ 2147483646 w 334"/>
              <a:gd name="T71" fmla="*/ 2147483646 h 13"/>
              <a:gd name="T72" fmla="*/ 2147483646 w 334"/>
              <a:gd name="T73" fmla="*/ 2147483646 h 13"/>
              <a:gd name="T74" fmla="*/ 2147483646 w 33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4"/>
              <a:gd name="T115" fmla="*/ 0 h 13"/>
              <a:gd name="T116" fmla="*/ 334 w 33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4" h="13">
                <a:moveTo>
                  <a:pt x="334" y="13"/>
                </a:moveTo>
                <a:lnTo>
                  <a:pt x="210" y="13"/>
                </a:lnTo>
                <a:lnTo>
                  <a:pt x="208" y="11"/>
                </a:lnTo>
                <a:lnTo>
                  <a:pt x="208" y="9"/>
                </a:lnTo>
                <a:lnTo>
                  <a:pt x="206" y="8"/>
                </a:lnTo>
                <a:lnTo>
                  <a:pt x="206" y="6"/>
                </a:lnTo>
                <a:lnTo>
                  <a:pt x="206" y="4"/>
                </a:lnTo>
                <a:lnTo>
                  <a:pt x="204" y="2"/>
                </a:lnTo>
                <a:lnTo>
                  <a:pt x="202" y="0"/>
                </a:lnTo>
                <a:lnTo>
                  <a:pt x="328" y="0"/>
                </a:lnTo>
                <a:lnTo>
                  <a:pt x="328" y="2"/>
                </a:lnTo>
                <a:lnTo>
                  <a:pt x="330" y="2"/>
                </a:lnTo>
                <a:lnTo>
                  <a:pt x="330" y="4"/>
                </a:lnTo>
                <a:lnTo>
                  <a:pt x="330" y="6"/>
                </a:lnTo>
                <a:lnTo>
                  <a:pt x="332" y="8"/>
                </a:lnTo>
                <a:lnTo>
                  <a:pt x="332" y="9"/>
                </a:lnTo>
                <a:lnTo>
                  <a:pt x="334" y="11"/>
                </a:lnTo>
                <a:lnTo>
                  <a:pt x="334" y="13"/>
                </a:lnTo>
                <a:close/>
                <a:moveTo>
                  <a:pt x="112" y="13"/>
                </a:moveTo>
                <a:lnTo>
                  <a:pt x="0" y="13"/>
                </a:lnTo>
                <a:lnTo>
                  <a:pt x="0" y="11"/>
                </a:lnTo>
                <a:lnTo>
                  <a:pt x="2" y="9"/>
                </a:lnTo>
                <a:lnTo>
                  <a:pt x="2" y="8"/>
                </a:lnTo>
                <a:lnTo>
                  <a:pt x="4" y="6"/>
                </a:lnTo>
                <a:lnTo>
                  <a:pt x="4" y="4"/>
                </a:lnTo>
                <a:lnTo>
                  <a:pt x="5" y="4"/>
                </a:lnTo>
                <a:lnTo>
                  <a:pt x="5" y="2"/>
                </a:lnTo>
                <a:lnTo>
                  <a:pt x="5" y="0"/>
                </a:lnTo>
                <a:lnTo>
                  <a:pt x="120" y="0"/>
                </a:lnTo>
                <a:lnTo>
                  <a:pt x="118" y="2"/>
                </a:lnTo>
                <a:lnTo>
                  <a:pt x="116" y="4"/>
                </a:lnTo>
                <a:lnTo>
                  <a:pt x="116" y="6"/>
                </a:lnTo>
                <a:lnTo>
                  <a:pt x="114" y="8"/>
                </a:lnTo>
                <a:lnTo>
                  <a:pt x="114" y="9"/>
                </a:lnTo>
                <a:lnTo>
                  <a:pt x="114" y="11"/>
                </a:lnTo>
                <a:lnTo>
                  <a:pt x="112" y="13"/>
                </a:lnTo>
                <a:close/>
              </a:path>
            </a:pathLst>
          </a:custGeom>
          <a:solidFill>
            <a:srgbClr val="6B0A12"/>
          </a:solidFill>
          <a:ln w="9525">
            <a:noFill/>
            <a:round/>
            <a:headEnd/>
            <a:tailEnd/>
          </a:ln>
        </p:spPr>
        <p:txBody>
          <a:bodyPr wrap="none"/>
          <a:lstStyle/>
          <a:p>
            <a:endParaRPr lang="el-GR"/>
          </a:p>
        </p:txBody>
      </p:sp>
      <p:sp>
        <p:nvSpPr>
          <p:cNvPr id="17530" name="Freeform 122"/>
          <p:cNvSpPr>
            <a:spLocks noEditPoints="1"/>
          </p:cNvSpPr>
          <p:nvPr/>
        </p:nvSpPr>
        <p:spPr bwMode="auto">
          <a:xfrm rot="63308">
            <a:off x="5140325" y="4038600"/>
            <a:ext cx="460375" cy="22225"/>
          </a:xfrm>
          <a:custGeom>
            <a:avLst/>
            <a:gdLst>
              <a:gd name="T0" fmla="*/ 2147483646 w 326"/>
              <a:gd name="T1" fmla="*/ 2147483646 h 14"/>
              <a:gd name="T2" fmla="*/ 2147483646 w 326"/>
              <a:gd name="T3" fmla="*/ 2147483646 h 14"/>
              <a:gd name="T4" fmla="*/ 2147483646 w 326"/>
              <a:gd name="T5" fmla="*/ 2147483646 h 14"/>
              <a:gd name="T6" fmla="*/ 2147483646 w 326"/>
              <a:gd name="T7" fmla="*/ 2147483646 h 14"/>
              <a:gd name="T8" fmla="*/ 2147483646 w 326"/>
              <a:gd name="T9" fmla="*/ 2147483646 h 14"/>
              <a:gd name="T10" fmla="*/ 2147483646 w 326"/>
              <a:gd name="T11" fmla="*/ 2147483646 h 14"/>
              <a:gd name="T12" fmla="*/ 2147483646 w 326"/>
              <a:gd name="T13" fmla="*/ 2147483646 h 14"/>
              <a:gd name="T14" fmla="*/ 2147483646 w 326"/>
              <a:gd name="T15" fmla="*/ 2147483646 h 14"/>
              <a:gd name="T16" fmla="*/ 2147483646 w 326"/>
              <a:gd name="T17" fmla="*/ 2147483646 h 14"/>
              <a:gd name="T18" fmla="*/ 2147483646 w 326"/>
              <a:gd name="T19" fmla="*/ 0 h 14"/>
              <a:gd name="T20" fmla="*/ 2147483646 w 326"/>
              <a:gd name="T21" fmla="*/ 0 h 14"/>
              <a:gd name="T22" fmla="*/ 2147483646 w 326"/>
              <a:gd name="T23" fmla="*/ 2147483646 h 14"/>
              <a:gd name="T24" fmla="*/ 2147483646 w 326"/>
              <a:gd name="T25" fmla="*/ 2147483646 h 14"/>
              <a:gd name="T26" fmla="*/ 2147483646 w 326"/>
              <a:gd name="T27" fmla="*/ 2147483646 h 14"/>
              <a:gd name="T28" fmla="*/ 2147483646 w 326"/>
              <a:gd name="T29" fmla="*/ 2147483646 h 14"/>
              <a:gd name="T30" fmla="*/ 2147483646 w 326"/>
              <a:gd name="T31" fmla="*/ 2147483646 h 14"/>
              <a:gd name="T32" fmla="*/ 2147483646 w 326"/>
              <a:gd name="T33" fmla="*/ 2147483646 h 14"/>
              <a:gd name="T34" fmla="*/ 2147483646 w 326"/>
              <a:gd name="T35" fmla="*/ 2147483646 h 14"/>
              <a:gd name="T36" fmla="*/ 2147483646 w 326"/>
              <a:gd name="T37" fmla="*/ 2147483646 h 14"/>
              <a:gd name="T38" fmla="*/ 2147483646 w 326"/>
              <a:gd name="T39" fmla="*/ 2147483646 h 14"/>
              <a:gd name="T40" fmla="*/ 0 w 326"/>
              <a:gd name="T41" fmla="*/ 2147483646 h 14"/>
              <a:gd name="T42" fmla="*/ 0 w 326"/>
              <a:gd name="T43" fmla="*/ 2147483646 h 14"/>
              <a:gd name="T44" fmla="*/ 2147483646 w 326"/>
              <a:gd name="T45" fmla="*/ 2147483646 h 14"/>
              <a:gd name="T46" fmla="*/ 2147483646 w 326"/>
              <a:gd name="T47" fmla="*/ 2147483646 h 14"/>
              <a:gd name="T48" fmla="*/ 2147483646 w 326"/>
              <a:gd name="T49" fmla="*/ 2147483646 h 14"/>
              <a:gd name="T50" fmla="*/ 2147483646 w 326"/>
              <a:gd name="T51" fmla="*/ 2147483646 h 14"/>
              <a:gd name="T52" fmla="*/ 2147483646 w 326"/>
              <a:gd name="T53" fmla="*/ 2147483646 h 14"/>
              <a:gd name="T54" fmla="*/ 2147483646 w 326"/>
              <a:gd name="T55" fmla="*/ 2147483646 h 14"/>
              <a:gd name="T56" fmla="*/ 2147483646 w 326"/>
              <a:gd name="T57" fmla="*/ 0 h 14"/>
              <a:gd name="T58" fmla="*/ 2147483646 w 326"/>
              <a:gd name="T59" fmla="*/ 0 h 14"/>
              <a:gd name="T60" fmla="*/ 2147483646 w 326"/>
              <a:gd name="T61" fmla="*/ 2147483646 h 14"/>
              <a:gd name="T62" fmla="*/ 2147483646 w 326"/>
              <a:gd name="T63" fmla="*/ 2147483646 h 14"/>
              <a:gd name="T64" fmla="*/ 2147483646 w 326"/>
              <a:gd name="T65" fmla="*/ 2147483646 h 14"/>
              <a:gd name="T66" fmla="*/ 2147483646 w 326"/>
              <a:gd name="T67" fmla="*/ 2147483646 h 14"/>
              <a:gd name="T68" fmla="*/ 2147483646 w 326"/>
              <a:gd name="T69" fmla="*/ 2147483646 h 14"/>
              <a:gd name="T70" fmla="*/ 2147483646 w 326"/>
              <a:gd name="T71" fmla="*/ 2147483646 h 14"/>
              <a:gd name="T72" fmla="*/ 2147483646 w 326"/>
              <a:gd name="T73" fmla="*/ 2147483646 h 14"/>
              <a:gd name="T74" fmla="*/ 2147483646 w 32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6"/>
              <a:gd name="T115" fmla="*/ 0 h 14"/>
              <a:gd name="T116" fmla="*/ 326 w 32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6" h="14">
                <a:moveTo>
                  <a:pt x="326" y="14"/>
                </a:moveTo>
                <a:lnTo>
                  <a:pt x="202" y="14"/>
                </a:lnTo>
                <a:lnTo>
                  <a:pt x="202" y="12"/>
                </a:lnTo>
                <a:lnTo>
                  <a:pt x="200" y="10"/>
                </a:lnTo>
                <a:lnTo>
                  <a:pt x="198" y="8"/>
                </a:lnTo>
                <a:lnTo>
                  <a:pt x="198" y="6"/>
                </a:lnTo>
                <a:lnTo>
                  <a:pt x="198" y="4"/>
                </a:lnTo>
                <a:lnTo>
                  <a:pt x="196" y="2"/>
                </a:lnTo>
                <a:lnTo>
                  <a:pt x="196" y="0"/>
                </a:lnTo>
                <a:lnTo>
                  <a:pt x="320" y="0"/>
                </a:lnTo>
                <a:lnTo>
                  <a:pt x="320" y="2"/>
                </a:lnTo>
                <a:lnTo>
                  <a:pt x="322" y="4"/>
                </a:lnTo>
                <a:lnTo>
                  <a:pt x="322" y="6"/>
                </a:lnTo>
                <a:lnTo>
                  <a:pt x="324" y="8"/>
                </a:lnTo>
                <a:lnTo>
                  <a:pt x="324" y="10"/>
                </a:lnTo>
                <a:lnTo>
                  <a:pt x="326" y="10"/>
                </a:lnTo>
                <a:lnTo>
                  <a:pt x="326" y="12"/>
                </a:lnTo>
                <a:lnTo>
                  <a:pt x="326" y="14"/>
                </a:lnTo>
                <a:close/>
                <a:moveTo>
                  <a:pt x="112" y="14"/>
                </a:moveTo>
                <a:lnTo>
                  <a:pt x="0" y="14"/>
                </a:lnTo>
                <a:lnTo>
                  <a:pt x="0" y="12"/>
                </a:lnTo>
                <a:lnTo>
                  <a:pt x="1" y="12"/>
                </a:lnTo>
                <a:lnTo>
                  <a:pt x="1" y="10"/>
                </a:lnTo>
                <a:lnTo>
                  <a:pt x="1" y="8"/>
                </a:lnTo>
                <a:lnTo>
                  <a:pt x="3" y="6"/>
                </a:lnTo>
                <a:lnTo>
                  <a:pt x="3" y="4"/>
                </a:lnTo>
                <a:lnTo>
                  <a:pt x="5" y="2"/>
                </a:lnTo>
                <a:lnTo>
                  <a:pt x="5" y="0"/>
                </a:lnTo>
                <a:lnTo>
                  <a:pt x="118" y="0"/>
                </a:lnTo>
                <a:lnTo>
                  <a:pt x="118" y="2"/>
                </a:lnTo>
                <a:lnTo>
                  <a:pt x="118" y="4"/>
                </a:lnTo>
                <a:lnTo>
                  <a:pt x="116" y="6"/>
                </a:lnTo>
                <a:lnTo>
                  <a:pt x="116" y="8"/>
                </a:lnTo>
                <a:lnTo>
                  <a:pt x="114" y="10"/>
                </a:lnTo>
                <a:lnTo>
                  <a:pt x="112" y="12"/>
                </a:lnTo>
                <a:lnTo>
                  <a:pt x="112" y="14"/>
                </a:lnTo>
                <a:close/>
              </a:path>
            </a:pathLst>
          </a:custGeom>
          <a:solidFill>
            <a:srgbClr val="6E0B15"/>
          </a:solidFill>
          <a:ln w="9525">
            <a:noFill/>
            <a:round/>
            <a:headEnd/>
            <a:tailEnd/>
          </a:ln>
        </p:spPr>
        <p:txBody>
          <a:bodyPr wrap="none"/>
          <a:lstStyle/>
          <a:p>
            <a:endParaRPr lang="el-GR"/>
          </a:p>
        </p:txBody>
      </p:sp>
      <p:sp>
        <p:nvSpPr>
          <p:cNvPr id="17531" name="Freeform 123"/>
          <p:cNvSpPr>
            <a:spLocks noEditPoints="1"/>
          </p:cNvSpPr>
          <p:nvPr/>
        </p:nvSpPr>
        <p:spPr bwMode="auto">
          <a:xfrm rot="63308">
            <a:off x="5141913" y="4027488"/>
            <a:ext cx="455612" cy="23812"/>
          </a:xfrm>
          <a:custGeom>
            <a:avLst/>
            <a:gdLst>
              <a:gd name="T0" fmla="*/ 2147483646 w 323"/>
              <a:gd name="T1" fmla="*/ 2147483646 h 15"/>
              <a:gd name="T2" fmla="*/ 2147483646 w 323"/>
              <a:gd name="T3" fmla="*/ 2147483646 h 15"/>
              <a:gd name="T4" fmla="*/ 2147483646 w 323"/>
              <a:gd name="T5" fmla="*/ 2147483646 h 15"/>
              <a:gd name="T6" fmla="*/ 2147483646 w 323"/>
              <a:gd name="T7" fmla="*/ 2147483646 h 15"/>
              <a:gd name="T8" fmla="*/ 2147483646 w 323"/>
              <a:gd name="T9" fmla="*/ 2147483646 h 15"/>
              <a:gd name="T10" fmla="*/ 2147483646 w 323"/>
              <a:gd name="T11" fmla="*/ 2147483646 h 15"/>
              <a:gd name="T12" fmla="*/ 2147483646 w 323"/>
              <a:gd name="T13" fmla="*/ 2147483646 h 15"/>
              <a:gd name="T14" fmla="*/ 2147483646 w 323"/>
              <a:gd name="T15" fmla="*/ 2147483646 h 15"/>
              <a:gd name="T16" fmla="*/ 2147483646 w 323"/>
              <a:gd name="T17" fmla="*/ 2147483646 h 15"/>
              <a:gd name="T18" fmla="*/ 2147483646 w 323"/>
              <a:gd name="T19" fmla="*/ 0 h 15"/>
              <a:gd name="T20" fmla="*/ 2147483646 w 323"/>
              <a:gd name="T21" fmla="*/ 0 h 15"/>
              <a:gd name="T22" fmla="*/ 2147483646 w 323"/>
              <a:gd name="T23" fmla="*/ 2147483646 h 15"/>
              <a:gd name="T24" fmla="*/ 2147483646 w 323"/>
              <a:gd name="T25" fmla="*/ 2147483646 h 15"/>
              <a:gd name="T26" fmla="*/ 2147483646 w 323"/>
              <a:gd name="T27" fmla="*/ 2147483646 h 15"/>
              <a:gd name="T28" fmla="*/ 2147483646 w 323"/>
              <a:gd name="T29" fmla="*/ 2147483646 h 15"/>
              <a:gd name="T30" fmla="*/ 2147483646 w 323"/>
              <a:gd name="T31" fmla="*/ 2147483646 h 15"/>
              <a:gd name="T32" fmla="*/ 2147483646 w 323"/>
              <a:gd name="T33" fmla="*/ 2147483646 h 15"/>
              <a:gd name="T34" fmla="*/ 2147483646 w 323"/>
              <a:gd name="T35" fmla="*/ 2147483646 h 15"/>
              <a:gd name="T36" fmla="*/ 2147483646 w 323"/>
              <a:gd name="T37" fmla="*/ 2147483646 h 15"/>
              <a:gd name="T38" fmla="*/ 2147483646 w 323"/>
              <a:gd name="T39" fmla="*/ 2147483646 h 15"/>
              <a:gd name="T40" fmla="*/ 0 w 323"/>
              <a:gd name="T41" fmla="*/ 2147483646 h 15"/>
              <a:gd name="T42" fmla="*/ 2147483646 w 323"/>
              <a:gd name="T43" fmla="*/ 2147483646 h 15"/>
              <a:gd name="T44" fmla="*/ 2147483646 w 323"/>
              <a:gd name="T45" fmla="*/ 2147483646 h 15"/>
              <a:gd name="T46" fmla="*/ 2147483646 w 323"/>
              <a:gd name="T47" fmla="*/ 2147483646 h 15"/>
              <a:gd name="T48" fmla="*/ 2147483646 w 323"/>
              <a:gd name="T49" fmla="*/ 2147483646 h 15"/>
              <a:gd name="T50" fmla="*/ 2147483646 w 323"/>
              <a:gd name="T51" fmla="*/ 2147483646 h 15"/>
              <a:gd name="T52" fmla="*/ 2147483646 w 323"/>
              <a:gd name="T53" fmla="*/ 2147483646 h 15"/>
              <a:gd name="T54" fmla="*/ 2147483646 w 323"/>
              <a:gd name="T55" fmla="*/ 2147483646 h 15"/>
              <a:gd name="T56" fmla="*/ 2147483646 w 323"/>
              <a:gd name="T57" fmla="*/ 0 h 15"/>
              <a:gd name="T58" fmla="*/ 2147483646 w 323"/>
              <a:gd name="T59" fmla="*/ 0 h 15"/>
              <a:gd name="T60" fmla="*/ 2147483646 w 323"/>
              <a:gd name="T61" fmla="*/ 2147483646 h 15"/>
              <a:gd name="T62" fmla="*/ 2147483646 w 323"/>
              <a:gd name="T63" fmla="*/ 2147483646 h 15"/>
              <a:gd name="T64" fmla="*/ 2147483646 w 323"/>
              <a:gd name="T65" fmla="*/ 2147483646 h 15"/>
              <a:gd name="T66" fmla="*/ 2147483646 w 323"/>
              <a:gd name="T67" fmla="*/ 2147483646 h 15"/>
              <a:gd name="T68" fmla="*/ 2147483646 w 323"/>
              <a:gd name="T69" fmla="*/ 2147483646 h 15"/>
              <a:gd name="T70" fmla="*/ 2147483646 w 323"/>
              <a:gd name="T71" fmla="*/ 2147483646 h 15"/>
              <a:gd name="T72" fmla="*/ 2147483646 w 323"/>
              <a:gd name="T73" fmla="*/ 2147483646 h 15"/>
              <a:gd name="T74" fmla="*/ 2147483646 w 323"/>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3"/>
              <a:gd name="T115" fmla="*/ 0 h 15"/>
              <a:gd name="T116" fmla="*/ 323 w 32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3" h="15">
                <a:moveTo>
                  <a:pt x="323" y="15"/>
                </a:moveTo>
                <a:lnTo>
                  <a:pt x="197" y="15"/>
                </a:lnTo>
                <a:lnTo>
                  <a:pt x="197" y="13"/>
                </a:lnTo>
                <a:lnTo>
                  <a:pt x="197" y="11"/>
                </a:lnTo>
                <a:lnTo>
                  <a:pt x="195" y="9"/>
                </a:lnTo>
                <a:lnTo>
                  <a:pt x="195" y="7"/>
                </a:lnTo>
                <a:lnTo>
                  <a:pt x="193" y="5"/>
                </a:lnTo>
                <a:lnTo>
                  <a:pt x="193" y="3"/>
                </a:lnTo>
                <a:lnTo>
                  <a:pt x="193" y="2"/>
                </a:lnTo>
                <a:lnTo>
                  <a:pt x="191" y="0"/>
                </a:lnTo>
                <a:lnTo>
                  <a:pt x="315" y="0"/>
                </a:lnTo>
                <a:lnTo>
                  <a:pt x="317" y="2"/>
                </a:lnTo>
                <a:lnTo>
                  <a:pt x="317" y="3"/>
                </a:lnTo>
                <a:lnTo>
                  <a:pt x="319" y="5"/>
                </a:lnTo>
                <a:lnTo>
                  <a:pt x="319" y="7"/>
                </a:lnTo>
                <a:lnTo>
                  <a:pt x="319" y="9"/>
                </a:lnTo>
                <a:lnTo>
                  <a:pt x="321" y="11"/>
                </a:lnTo>
                <a:lnTo>
                  <a:pt x="321" y="13"/>
                </a:lnTo>
                <a:lnTo>
                  <a:pt x="323" y="15"/>
                </a:lnTo>
                <a:close/>
                <a:moveTo>
                  <a:pt x="115" y="15"/>
                </a:moveTo>
                <a:lnTo>
                  <a:pt x="0" y="15"/>
                </a:lnTo>
                <a:lnTo>
                  <a:pt x="2" y="13"/>
                </a:lnTo>
                <a:lnTo>
                  <a:pt x="2" y="11"/>
                </a:lnTo>
                <a:lnTo>
                  <a:pt x="4" y="9"/>
                </a:lnTo>
                <a:lnTo>
                  <a:pt x="4" y="7"/>
                </a:lnTo>
                <a:lnTo>
                  <a:pt x="6" y="5"/>
                </a:lnTo>
                <a:lnTo>
                  <a:pt x="6" y="3"/>
                </a:lnTo>
                <a:lnTo>
                  <a:pt x="8" y="2"/>
                </a:lnTo>
                <a:lnTo>
                  <a:pt x="8" y="0"/>
                </a:lnTo>
                <a:lnTo>
                  <a:pt x="121" y="0"/>
                </a:lnTo>
                <a:lnTo>
                  <a:pt x="121" y="2"/>
                </a:lnTo>
                <a:lnTo>
                  <a:pt x="119" y="3"/>
                </a:lnTo>
                <a:lnTo>
                  <a:pt x="119" y="5"/>
                </a:lnTo>
                <a:lnTo>
                  <a:pt x="117" y="7"/>
                </a:lnTo>
                <a:lnTo>
                  <a:pt x="117" y="9"/>
                </a:lnTo>
                <a:lnTo>
                  <a:pt x="117" y="11"/>
                </a:lnTo>
                <a:lnTo>
                  <a:pt x="115" y="13"/>
                </a:lnTo>
                <a:lnTo>
                  <a:pt x="115" y="15"/>
                </a:lnTo>
                <a:close/>
              </a:path>
            </a:pathLst>
          </a:custGeom>
          <a:solidFill>
            <a:srgbClr val="6E0B15"/>
          </a:solidFill>
          <a:ln w="9525">
            <a:noFill/>
            <a:round/>
            <a:headEnd/>
            <a:tailEnd/>
          </a:ln>
        </p:spPr>
        <p:txBody>
          <a:bodyPr wrap="none"/>
          <a:lstStyle/>
          <a:p>
            <a:endParaRPr lang="el-GR"/>
          </a:p>
        </p:txBody>
      </p:sp>
      <p:sp>
        <p:nvSpPr>
          <p:cNvPr id="17532" name="Freeform 124"/>
          <p:cNvSpPr>
            <a:spLocks noEditPoints="1"/>
          </p:cNvSpPr>
          <p:nvPr/>
        </p:nvSpPr>
        <p:spPr bwMode="auto">
          <a:xfrm rot="63308">
            <a:off x="5148263" y="4017963"/>
            <a:ext cx="444500" cy="20637"/>
          </a:xfrm>
          <a:custGeom>
            <a:avLst/>
            <a:gdLst>
              <a:gd name="T0" fmla="*/ 2147483646 w 315"/>
              <a:gd name="T1" fmla="*/ 2147483646 h 13"/>
              <a:gd name="T2" fmla="*/ 2147483646 w 315"/>
              <a:gd name="T3" fmla="*/ 2147483646 h 13"/>
              <a:gd name="T4" fmla="*/ 2147483646 w 315"/>
              <a:gd name="T5" fmla="*/ 2147483646 h 13"/>
              <a:gd name="T6" fmla="*/ 2147483646 w 315"/>
              <a:gd name="T7" fmla="*/ 2147483646 h 13"/>
              <a:gd name="T8" fmla="*/ 2147483646 w 315"/>
              <a:gd name="T9" fmla="*/ 2147483646 h 13"/>
              <a:gd name="T10" fmla="*/ 2147483646 w 315"/>
              <a:gd name="T11" fmla="*/ 2147483646 h 13"/>
              <a:gd name="T12" fmla="*/ 2147483646 w 315"/>
              <a:gd name="T13" fmla="*/ 2147483646 h 13"/>
              <a:gd name="T14" fmla="*/ 2147483646 w 315"/>
              <a:gd name="T15" fmla="*/ 2147483646 h 13"/>
              <a:gd name="T16" fmla="*/ 2147483646 w 315"/>
              <a:gd name="T17" fmla="*/ 2147483646 h 13"/>
              <a:gd name="T18" fmla="*/ 2147483646 w 315"/>
              <a:gd name="T19" fmla="*/ 0 h 13"/>
              <a:gd name="T20" fmla="*/ 2147483646 w 315"/>
              <a:gd name="T21" fmla="*/ 0 h 13"/>
              <a:gd name="T22" fmla="*/ 2147483646 w 315"/>
              <a:gd name="T23" fmla="*/ 2147483646 h 13"/>
              <a:gd name="T24" fmla="*/ 2147483646 w 315"/>
              <a:gd name="T25" fmla="*/ 2147483646 h 13"/>
              <a:gd name="T26" fmla="*/ 2147483646 w 315"/>
              <a:gd name="T27" fmla="*/ 2147483646 h 13"/>
              <a:gd name="T28" fmla="*/ 2147483646 w 315"/>
              <a:gd name="T29" fmla="*/ 2147483646 h 13"/>
              <a:gd name="T30" fmla="*/ 2147483646 w 315"/>
              <a:gd name="T31" fmla="*/ 2147483646 h 13"/>
              <a:gd name="T32" fmla="*/ 2147483646 w 315"/>
              <a:gd name="T33" fmla="*/ 2147483646 h 13"/>
              <a:gd name="T34" fmla="*/ 2147483646 w 315"/>
              <a:gd name="T35" fmla="*/ 2147483646 h 13"/>
              <a:gd name="T36" fmla="*/ 2147483646 w 315"/>
              <a:gd name="T37" fmla="*/ 2147483646 h 13"/>
              <a:gd name="T38" fmla="*/ 2147483646 w 315"/>
              <a:gd name="T39" fmla="*/ 2147483646 h 13"/>
              <a:gd name="T40" fmla="*/ 0 w 315"/>
              <a:gd name="T41" fmla="*/ 2147483646 h 13"/>
              <a:gd name="T42" fmla="*/ 2147483646 w 315"/>
              <a:gd name="T43" fmla="*/ 2147483646 h 13"/>
              <a:gd name="T44" fmla="*/ 2147483646 w 315"/>
              <a:gd name="T45" fmla="*/ 2147483646 h 13"/>
              <a:gd name="T46" fmla="*/ 2147483646 w 315"/>
              <a:gd name="T47" fmla="*/ 2147483646 h 13"/>
              <a:gd name="T48" fmla="*/ 2147483646 w 315"/>
              <a:gd name="T49" fmla="*/ 2147483646 h 13"/>
              <a:gd name="T50" fmla="*/ 2147483646 w 315"/>
              <a:gd name="T51" fmla="*/ 2147483646 h 13"/>
              <a:gd name="T52" fmla="*/ 2147483646 w 315"/>
              <a:gd name="T53" fmla="*/ 2147483646 h 13"/>
              <a:gd name="T54" fmla="*/ 2147483646 w 315"/>
              <a:gd name="T55" fmla="*/ 2147483646 h 13"/>
              <a:gd name="T56" fmla="*/ 2147483646 w 315"/>
              <a:gd name="T57" fmla="*/ 0 h 13"/>
              <a:gd name="T58" fmla="*/ 2147483646 w 315"/>
              <a:gd name="T59" fmla="*/ 0 h 13"/>
              <a:gd name="T60" fmla="*/ 2147483646 w 315"/>
              <a:gd name="T61" fmla="*/ 2147483646 h 13"/>
              <a:gd name="T62" fmla="*/ 2147483646 w 315"/>
              <a:gd name="T63" fmla="*/ 2147483646 h 13"/>
              <a:gd name="T64" fmla="*/ 2147483646 w 315"/>
              <a:gd name="T65" fmla="*/ 2147483646 h 13"/>
              <a:gd name="T66" fmla="*/ 2147483646 w 315"/>
              <a:gd name="T67" fmla="*/ 2147483646 h 13"/>
              <a:gd name="T68" fmla="*/ 2147483646 w 315"/>
              <a:gd name="T69" fmla="*/ 2147483646 h 13"/>
              <a:gd name="T70" fmla="*/ 2147483646 w 315"/>
              <a:gd name="T71" fmla="*/ 2147483646 h 13"/>
              <a:gd name="T72" fmla="*/ 2147483646 w 315"/>
              <a:gd name="T73" fmla="*/ 2147483646 h 13"/>
              <a:gd name="T74" fmla="*/ 2147483646 w 31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5"/>
              <a:gd name="T115" fmla="*/ 0 h 13"/>
              <a:gd name="T116" fmla="*/ 315 w 31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5" h="13">
                <a:moveTo>
                  <a:pt x="315" y="13"/>
                </a:moveTo>
                <a:lnTo>
                  <a:pt x="191" y="13"/>
                </a:lnTo>
                <a:lnTo>
                  <a:pt x="189" y="11"/>
                </a:lnTo>
                <a:lnTo>
                  <a:pt x="189" y="9"/>
                </a:lnTo>
                <a:lnTo>
                  <a:pt x="189" y="8"/>
                </a:lnTo>
                <a:lnTo>
                  <a:pt x="187" y="6"/>
                </a:lnTo>
                <a:lnTo>
                  <a:pt x="187" y="4"/>
                </a:lnTo>
                <a:lnTo>
                  <a:pt x="185" y="4"/>
                </a:lnTo>
                <a:lnTo>
                  <a:pt x="185" y="2"/>
                </a:lnTo>
                <a:lnTo>
                  <a:pt x="185" y="0"/>
                </a:lnTo>
                <a:lnTo>
                  <a:pt x="310" y="0"/>
                </a:lnTo>
                <a:lnTo>
                  <a:pt x="310" y="2"/>
                </a:lnTo>
                <a:lnTo>
                  <a:pt x="311" y="4"/>
                </a:lnTo>
                <a:lnTo>
                  <a:pt x="311" y="6"/>
                </a:lnTo>
                <a:lnTo>
                  <a:pt x="313" y="8"/>
                </a:lnTo>
                <a:lnTo>
                  <a:pt x="313" y="9"/>
                </a:lnTo>
                <a:lnTo>
                  <a:pt x="315" y="11"/>
                </a:lnTo>
                <a:lnTo>
                  <a:pt x="315" y="13"/>
                </a:lnTo>
                <a:close/>
                <a:moveTo>
                  <a:pt x="113" y="13"/>
                </a:moveTo>
                <a:lnTo>
                  <a:pt x="0" y="13"/>
                </a:lnTo>
                <a:lnTo>
                  <a:pt x="2" y="11"/>
                </a:lnTo>
                <a:lnTo>
                  <a:pt x="2" y="9"/>
                </a:lnTo>
                <a:lnTo>
                  <a:pt x="4" y="8"/>
                </a:lnTo>
                <a:lnTo>
                  <a:pt x="4" y="6"/>
                </a:lnTo>
                <a:lnTo>
                  <a:pt x="6" y="4"/>
                </a:lnTo>
                <a:lnTo>
                  <a:pt x="6" y="2"/>
                </a:lnTo>
                <a:lnTo>
                  <a:pt x="8" y="0"/>
                </a:lnTo>
                <a:lnTo>
                  <a:pt x="121" y="0"/>
                </a:lnTo>
                <a:lnTo>
                  <a:pt x="121" y="2"/>
                </a:lnTo>
                <a:lnTo>
                  <a:pt x="119" y="4"/>
                </a:lnTo>
                <a:lnTo>
                  <a:pt x="117" y="6"/>
                </a:lnTo>
                <a:lnTo>
                  <a:pt x="117" y="8"/>
                </a:lnTo>
                <a:lnTo>
                  <a:pt x="115" y="9"/>
                </a:lnTo>
                <a:lnTo>
                  <a:pt x="115" y="11"/>
                </a:lnTo>
                <a:lnTo>
                  <a:pt x="113" y="13"/>
                </a:lnTo>
                <a:close/>
              </a:path>
            </a:pathLst>
          </a:custGeom>
          <a:solidFill>
            <a:srgbClr val="6E0B12"/>
          </a:solidFill>
          <a:ln w="9525">
            <a:noFill/>
            <a:round/>
            <a:headEnd/>
            <a:tailEnd/>
          </a:ln>
        </p:spPr>
        <p:txBody>
          <a:bodyPr wrap="none"/>
          <a:lstStyle/>
          <a:p>
            <a:endParaRPr lang="el-GR"/>
          </a:p>
        </p:txBody>
      </p:sp>
      <p:sp>
        <p:nvSpPr>
          <p:cNvPr id="17533" name="Freeform 125"/>
          <p:cNvSpPr>
            <a:spLocks noEditPoints="1"/>
          </p:cNvSpPr>
          <p:nvPr/>
        </p:nvSpPr>
        <p:spPr bwMode="auto">
          <a:xfrm rot="63308">
            <a:off x="5153025" y="4005263"/>
            <a:ext cx="433388" cy="22225"/>
          </a:xfrm>
          <a:custGeom>
            <a:avLst/>
            <a:gdLst>
              <a:gd name="T0" fmla="*/ 2147483646 w 307"/>
              <a:gd name="T1" fmla="*/ 2147483646 h 14"/>
              <a:gd name="T2" fmla="*/ 2147483646 w 307"/>
              <a:gd name="T3" fmla="*/ 2147483646 h 14"/>
              <a:gd name="T4" fmla="*/ 2147483646 w 307"/>
              <a:gd name="T5" fmla="*/ 2147483646 h 14"/>
              <a:gd name="T6" fmla="*/ 2147483646 w 307"/>
              <a:gd name="T7" fmla="*/ 2147483646 h 14"/>
              <a:gd name="T8" fmla="*/ 2147483646 w 307"/>
              <a:gd name="T9" fmla="*/ 2147483646 h 14"/>
              <a:gd name="T10" fmla="*/ 2147483646 w 307"/>
              <a:gd name="T11" fmla="*/ 2147483646 h 14"/>
              <a:gd name="T12" fmla="*/ 2147483646 w 307"/>
              <a:gd name="T13" fmla="*/ 2147483646 h 14"/>
              <a:gd name="T14" fmla="*/ 2147483646 w 307"/>
              <a:gd name="T15" fmla="*/ 2147483646 h 14"/>
              <a:gd name="T16" fmla="*/ 2147483646 w 307"/>
              <a:gd name="T17" fmla="*/ 2147483646 h 14"/>
              <a:gd name="T18" fmla="*/ 2147483646 w 307"/>
              <a:gd name="T19" fmla="*/ 0 h 14"/>
              <a:gd name="T20" fmla="*/ 2147483646 w 307"/>
              <a:gd name="T21" fmla="*/ 0 h 14"/>
              <a:gd name="T22" fmla="*/ 2147483646 w 307"/>
              <a:gd name="T23" fmla="*/ 2147483646 h 14"/>
              <a:gd name="T24" fmla="*/ 2147483646 w 307"/>
              <a:gd name="T25" fmla="*/ 2147483646 h 14"/>
              <a:gd name="T26" fmla="*/ 2147483646 w 307"/>
              <a:gd name="T27" fmla="*/ 2147483646 h 14"/>
              <a:gd name="T28" fmla="*/ 2147483646 w 307"/>
              <a:gd name="T29" fmla="*/ 2147483646 h 14"/>
              <a:gd name="T30" fmla="*/ 2147483646 w 307"/>
              <a:gd name="T31" fmla="*/ 2147483646 h 14"/>
              <a:gd name="T32" fmla="*/ 2147483646 w 307"/>
              <a:gd name="T33" fmla="*/ 2147483646 h 14"/>
              <a:gd name="T34" fmla="*/ 2147483646 w 307"/>
              <a:gd name="T35" fmla="*/ 2147483646 h 14"/>
              <a:gd name="T36" fmla="*/ 2147483646 w 307"/>
              <a:gd name="T37" fmla="*/ 2147483646 h 14"/>
              <a:gd name="T38" fmla="*/ 2147483646 w 307"/>
              <a:gd name="T39" fmla="*/ 2147483646 h 14"/>
              <a:gd name="T40" fmla="*/ 0 w 307"/>
              <a:gd name="T41" fmla="*/ 2147483646 h 14"/>
              <a:gd name="T42" fmla="*/ 2147483646 w 307"/>
              <a:gd name="T43" fmla="*/ 2147483646 h 14"/>
              <a:gd name="T44" fmla="*/ 2147483646 w 307"/>
              <a:gd name="T45" fmla="*/ 2147483646 h 14"/>
              <a:gd name="T46" fmla="*/ 2147483646 w 307"/>
              <a:gd name="T47" fmla="*/ 2147483646 h 14"/>
              <a:gd name="T48" fmla="*/ 2147483646 w 307"/>
              <a:gd name="T49" fmla="*/ 2147483646 h 14"/>
              <a:gd name="T50" fmla="*/ 2147483646 w 307"/>
              <a:gd name="T51" fmla="*/ 2147483646 h 14"/>
              <a:gd name="T52" fmla="*/ 2147483646 w 307"/>
              <a:gd name="T53" fmla="*/ 2147483646 h 14"/>
              <a:gd name="T54" fmla="*/ 2147483646 w 307"/>
              <a:gd name="T55" fmla="*/ 2147483646 h 14"/>
              <a:gd name="T56" fmla="*/ 2147483646 w 307"/>
              <a:gd name="T57" fmla="*/ 0 h 14"/>
              <a:gd name="T58" fmla="*/ 2147483646 w 307"/>
              <a:gd name="T59" fmla="*/ 0 h 14"/>
              <a:gd name="T60" fmla="*/ 2147483646 w 307"/>
              <a:gd name="T61" fmla="*/ 2147483646 h 14"/>
              <a:gd name="T62" fmla="*/ 2147483646 w 307"/>
              <a:gd name="T63" fmla="*/ 2147483646 h 14"/>
              <a:gd name="T64" fmla="*/ 2147483646 w 307"/>
              <a:gd name="T65" fmla="*/ 2147483646 h 14"/>
              <a:gd name="T66" fmla="*/ 2147483646 w 307"/>
              <a:gd name="T67" fmla="*/ 2147483646 h 14"/>
              <a:gd name="T68" fmla="*/ 2147483646 w 307"/>
              <a:gd name="T69" fmla="*/ 2147483646 h 14"/>
              <a:gd name="T70" fmla="*/ 2147483646 w 307"/>
              <a:gd name="T71" fmla="*/ 2147483646 h 14"/>
              <a:gd name="T72" fmla="*/ 2147483646 w 307"/>
              <a:gd name="T73" fmla="*/ 2147483646 h 14"/>
              <a:gd name="T74" fmla="*/ 2147483646 w 30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7"/>
              <a:gd name="T115" fmla="*/ 0 h 14"/>
              <a:gd name="T116" fmla="*/ 307 w 30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7" h="14">
                <a:moveTo>
                  <a:pt x="307" y="14"/>
                </a:moveTo>
                <a:lnTo>
                  <a:pt x="183" y="14"/>
                </a:lnTo>
                <a:lnTo>
                  <a:pt x="181" y="12"/>
                </a:lnTo>
                <a:lnTo>
                  <a:pt x="181" y="10"/>
                </a:lnTo>
                <a:lnTo>
                  <a:pt x="180" y="8"/>
                </a:lnTo>
                <a:lnTo>
                  <a:pt x="180" y="6"/>
                </a:lnTo>
                <a:lnTo>
                  <a:pt x="180" y="4"/>
                </a:lnTo>
                <a:lnTo>
                  <a:pt x="178" y="2"/>
                </a:lnTo>
                <a:lnTo>
                  <a:pt x="178" y="0"/>
                </a:lnTo>
                <a:lnTo>
                  <a:pt x="302" y="0"/>
                </a:lnTo>
                <a:lnTo>
                  <a:pt x="302" y="2"/>
                </a:lnTo>
                <a:lnTo>
                  <a:pt x="304" y="4"/>
                </a:lnTo>
                <a:lnTo>
                  <a:pt x="304" y="6"/>
                </a:lnTo>
                <a:lnTo>
                  <a:pt x="306" y="8"/>
                </a:lnTo>
                <a:lnTo>
                  <a:pt x="306" y="10"/>
                </a:lnTo>
                <a:lnTo>
                  <a:pt x="307" y="12"/>
                </a:lnTo>
                <a:lnTo>
                  <a:pt x="307" y="14"/>
                </a:lnTo>
                <a:close/>
                <a:moveTo>
                  <a:pt x="113" y="14"/>
                </a:moveTo>
                <a:lnTo>
                  <a:pt x="0" y="14"/>
                </a:lnTo>
                <a:lnTo>
                  <a:pt x="2" y="14"/>
                </a:lnTo>
                <a:lnTo>
                  <a:pt x="2" y="12"/>
                </a:lnTo>
                <a:lnTo>
                  <a:pt x="2" y="10"/>
                </a:lnTo>
                <a:lnTo>
                  <a:pt x="4" y="8"/>
                </a:lnTo>
                <a:lnTo>
                  <a:pt x="4" y="6"/>
                </a:lnTo>
                <a:lnTo>
                  <a:pt x="6" y="4"/>
                </a:lnTo>
                <a:lnTo>
                  <a:pt x="6" y="2"/>
                </a:lnTo>
                <a:lnTo>
                  <a:pt x="6" y="0"/>
                </a:lnTo>
                <a:lnTo>
                  <a:pt x="120" y="0"/>
                </a:lnTo>
                <a:lnTo>
                  <a:pt x="118" y="2"/>
                </a:lnTo>
                <a:lnTo>
                  <a:pt x="118" y="4"/>
                </a:lnTo>
                <a:lnTo>
                  <a:pt x="117" y="6"/>
                </a:lnTo>
                <a:lnTo>
                  <a:pt x="117" y="8"/>
                </a:lnTo>
                <a:lnTo>
                  <a:pt x="117" y="10"/>
                </a:lnTo>
                <a:lnTo>
                  <a:pt x="115" y="12"/>
                </a:lnTo>
                <a:lnTo>
                  <a:pt x="115" y="14"/>
                </a:lnTo>
                <a:lnTo>
                  <a:pt x="113" y="14"/>
                </a:lnTo>
                <a:close/>
              </a:path>
            </a:pathLst>
          </a:custGeom>
          <a:solidFill>
            <a:srgbClr val="700A14"/>
          </a:solidFill>
          <a:ln w="9525">
            <a:noFill/>
            <a:round/>
            <a:headEnd/>
            <a:tailEnd/>
          </a:ln>
        </p:spPr>
        <p:txBody>
          <a:bodyPr wrap="none"/>
          <a:lstStyle/>
          <a:p>
            <a:endParaRPr lang="el-GR"/>
          </a:p>
        </p:txBody>
      </p:sp>
      <p:sp>
        <p:nvSpPr>
          <p:cNvPr id="17534" name="Freeform 126"/>
          <p:cNvSpPr>
            <a:spLocks noEditPoints="1"/>
          </p:cNvSpPr>
          <p:nvPr/>
        </p:nvSpPr>
        <p:spPr bwMode="auto">
          <a:xfrm rot="63308">
            <a:off x="5159375" y="3997325"/>
            <a:ext cx="425450" cy="20638"/>
          </a:xfrm>
          <a:custGeom>
            <a:avLst/>
            <a:gdLst>
              <a:gd name="T0" fmla="*/ 2147483646 w 302"/>
              <a:gd name="T1" fmla="*/ 2147483646 h 13"/>
              <a:gd name="T2" fmla="*/ 2147483646 w 302"/>
              <a:gd name="T3" fmla="*/ 2147483646 h 13"/>
              <a:gd name="T4" fmla="*/ 2147483646 w 302"/>
              <a:gd name="T5" fmla="*/ 2147483646 h 13"/>
              <a:gd name="T6" fmla="*/ 2147483646 w 302"/>
              <a:gd name="T7" fmla="*/ 2147483646 h 13"/>
              <a:gd name="T8" fmla="*/ 2147483646 w 302"/>
              <a:gd name="T9" fmla="*/ 2147483646 h 13"/>
              <a:gd name="T10" fmla="*/ 2147483646 w 302"/>
              <a:gd name="T11" fmla="*/ 2147483646 h 13"/>
              <a:gd name="T12" fmla="*/ 2147483646 w 302"/>
              <a:gd name="T13" fmla="*/ 2147483646 h 13"/>
              <a:gd name="T14" fmla="*/ 2147483646 w 302"/>
              <a:gd name="T15" fmla="*/ 2147483646 h 13"/>
              <a:gd name="T16" fmla="*/ 2147483646 w 302"/>
              <a:gd name="T17" fmla="*/ 0 h 13"/>
              <a:gd name="T18" fmla="*/ 2147483646 w 302"/>
              <a:gd name="T19" fmla="*/ 0 h 13"/>
              <a:gd name="T20" fmla="*/ 2147483646 w 302"/>
              <a:gd name="T21" fmla="*/ 0 h 13"/>
              <a:gd name="T22" fmla="*/ 2147483646 w 302"/>
              <a:gd name="T23" fmla="*/ 0 h 13"/>
              <a:gd name="T24" fmla="*/ 2147483646 w 302"/>
              <a:gd name="T25" fmla="*/ 2147483646 h 13"/>
              <a:gd name="T26" fmla="*/ 2147483646 w 302"/>
              <a:gd name="T27" fmla="*/ 2147483646 h 13"/>
              <a:gd name="T28" fmla="*/ 2147483646 w 302"/>
              <a:gd name="T29" fmla="*/ 2147483646 h 13"/>
              <a:gd name="T30" fmla="*/ 2147483646 w 302"/>
              <a:gd name="T31" fmla="*/ 2147483646 h 13"/>
              <a:gd name="T32" fmla="*/ 2147483646 w 302"/>
              <a:gd name="T33" fmla="*/ 2147483646 h 13"/>
              <a:gd name="T34" fmla="*/ 2147483646 w 302"/>
              <a:gd name="T35" fmla="*/ 2147483646 h 13"/>
              <a:gd name="T36" fmla="*/ 2147483646 w 302"/>
              <a:gd name="T37" fmla="*/ 2147483646 h 13"/>
              <a:gd name="T38" fmla="*/ 2147483646 w 302"/>
              <a:gd name="T39" fmla="*/ 2147483646 h 13"/>
              <a:gd name="T40" fmla="*/ 0 w 302"/>
              <a:gd name="T41" fmla="*/ 2147483646 h 13"/>
              <a:gd name="T42" fmla="*/ 0 w 302"/>
              <a:gd name="T43" fmla="*/ 2147483646 h 13"/>
              <a:gd name="T44" fmla="*/ 2147483646 w 302"/>
              <a:gd name="T45" fmla="*/ 2147483646 h 13"/>
              <a:gd name="T46" fmla="*/ 2147483646 w 302"/>
              <a:gd name="T47" fmla="*/ 2147483646 h 13"/>
              <a:gd name="T48" fmla="*/ 2147483646 w 302"/>
              <a:gd name="T49" fmla="*/ 2147483646 h 13"/>
              <a:gd name="T50" fmla="*/ 2147483646 w 302"/>
              <a:gd name="T51" fmla="*/ 2147483646 h 13"/>
              <a:gd name="T52" fmla="*/ 2147483646 w 302"/>
              <a:gd name="T53" fmla="*/ 2147483646 h 13"/>
              <a:gd name="T54" fmla="*/ 2147483646 w 302"/>
              <a:gd name="T55" fmla="*/ 0 h 13"/>
              <a:gd name="T56" fmla="*/ 2147483646 w 302"/>
              <a:gd name="T57" fmla="*/ 0 h 13"/>
              <a:gd name="T58" fmla="*/ 2147483646 w 302"/>
              <a:gd name="T59" fmla="*/ 0 h 13"/>
              <a:gd name="T60" fmla="*/ 2147483646 w 302"/>
              <a:gd name="T61" fmla="*/ 0 h 13"/>
              <a:gd name="T62" fmla="*/ 2147483646 w 302"/>
              <a:gd name="T63" fmla="*/ 2147483646 h 13"/>
              <a:gd name="T64" fmla="*/ 2147483646 w 302"/>
              <a:gd name="T65" fmla="*/ 2147483646 h 13"/>
              <a:gd name="T66" fmla="*/ 2147483646 w 302"/>
              <a:gd name="T67" fmla="*/ 2147483646 h 13"/>
              <a:gd name="T68" fmla="*/ 2147483646 w 302"/>
              <a:gd name="T69" fmla="*/ 2147483646 h 13"/>
              <a:gd name="T70" fmla="*/ 2147483646 w 302"/>
              <a:gd name="T71" fmla="*/ 2147483646 h 13"/>
              <a:gd name="T72" fmla="*/ 2147483646 w 302"/>
              <a:gd name="T73" fmla="*/ 2147483646 h 13"/>
              <a:gd name="T74" fmla="*/ 2147483646 w 30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2"/>
              <a:gd name="T115" fmla="*/ 0 h 13"/>
              <a:gd name="T116" fmla="*/ 302 w 30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2" h="13">
                <a:moveTo>
                  <a:pt x="302" y="13"/>
                </a:moveTo>
                <a:lnTo>
                  <a:pt x="177" y="13"/>
                </a:lnTo>
                <a:lnTo>
                  <a:pt x="176" y="11"/>
                </a:lnTo>
                <a:lnTo>
                  <a:pt x="176" y="9"/>
                </a:lnTo>
                <a:lnTo>
                  <a:pt x="174" y="7"/>
                </a:lnTo>
                <a:lnTo>
                  <a:pt x="174" y="5"/>
                </a:lnTo>
                <a:lnTo>
                  <a:pt x="172" y="3"/>
                </a:lnTo>
                <a:lnTo>
                  <a:pt x="172" y="1"/>
                </a:lnTo>
                <a:lnTo>
                  <a:pt x="172" y="0"/>
                </a:lnTo>
                <a:lnTo>
                  <a:pt x="170" y="0"/>
                </a:lnTo>
                <a:lnTo>
                  <a:pt x="294" y="0"/>
                </a:lnTo>
                <a:lnTo>
                  <a:pt x="296" y="0"/>
                </a:lnTo>
                <a:lnTo>
                  <a:pt x="296" y="1"/>
                </a:lnTo>
                <a:lnTo>
                  <a:pt x="298" y="3"/>
                </a:lnTo>
                <a:lnTo>
                  <a:pt x="298" y="5"/>
                </a:lnTo>
                <a:lnTo>
                  <a:pt x="298" y="7"/>
                </a:lnTo>
                <a:lnTo>
                  <a:pt x="300" y="9"/>
                </a:lnTo>
                <a:lnTo>
                  <a:pt x="300" y="11"/>
                </a:lnTo>
                <a:lnTo>
                  <a:pt x="302" y="13"/>
                </a:lnTo>
                <a:close/>
                <a:moveTo>
                  <a:pt x="113" y="13"/>
                </a:moveTo>
                <a:lnTo>
                  <a:pt x="0" y="13"/>
                </a:lnTo>
                <a:lnTo>
                  <a:pt x="0" y="11"/>
                </a:lnTo>
                <a:lnTo>
                  <a:pt x="2" y="9"/>
                </a:lnTo>
                <a:lnTo>
                  <a:pt x="2" y="7"/>
                </a:lnTo>
                <a:lnTo>
                  <a:pt x="2" y="5"/>
                </a:lnTo>
                <a:lnTo>
                  <a:pt x="4" y="3"/>
                </a:lnTo>
                <a:lnTo>
                  <a:pt x="4" y="1"/>
                </a:lnTo>
                <a:lnTo>
                  <a:pt x="6" y="0"/>
                </a:lnTo>
                <a:lnTo>
                  <a:pt x="118" y="0"/>
                </a:lnTo>
                <a:lnTo>
                  <a:pt x="118" y="1"/>
                </a:lnTo>
                <a:lnTo>
                  <a:pt x="116" y="3"/>
                </a:lnTo>
                <a:lnTo>
                  <a:pt x="116" y="5"/>
                </a:lnTo>
                <a:lnTo>
                  <a:pt x="114" y="7"/>
                </a:lnTo>
                <a:lnTo>
                  <a:pt x="114" y="9"/>
                </a:lnTo>
                <a:lnTo>
                  <a:pt x="113" y="11"/>
                </a:lnTo>
                <a:lnTo>
                  <a:pt x="113" y="13"/>
                </a:lnTo>
                <a:close/>
              </a:path>
            </a:pathLst>
          </a:custGeom>
          <a:solidFill>
            <a:srgbClr val="700A14"/>
          </a:solidFill>
          <a:ln w="9525">
            <a:noFill/>
            <a:round/>
            <a:headEnd/>
            <a:tailEnd/>
          </a:ln>
        </p:spPr>
        <p:txBody>
          <a:bodyPr wrap="none"/>
          <a:lstStyle/>
          <a:p>
            <a:endParaRPr lang="el-GR"/>
          </a:p>
        </p:txBody>
      </p:sp>
      <p:sp>
        <p:nvSpPr>
          <p:cNvPr id="17535" name="Freeform 127"/>
          <p:cNvSpPr>
            <a:spLocks noEditPoints="1"/>
          </p:cNvSpPr>
          <p:nvPr/>
        </p:nvSpPr>
        <p:spPr bwMode="auto">
          <a:xfrm rot="63308">
            <a:off x="5162550" y="3994150"/>
            <a:ext cx="1284288" cy="20638"/>
          </a:xfrm>
          <a:custGeom>
            <a:avLst/>
            <a:gdLst>
              <a:gd name="T0" fmla="*/ 2147483646 w 910"/>
              <a:gd name="T1" fmla="*/ 2147483646 h 13"/>
              <a:gd name="T2" fmla="*/ 2147483646 w 910"/>
              <a:gd name="T3" fmla="*/ 2147483646 h 13"/>
              <a:gd name="T4" fmla="*/ 2147483646 w 910"/>
              <a:gd name="T5" fmla="*/ 2147483646 h 13"/>
              <a:gd name="T6" fmla="*/ 2147483646 w 910"/>
              <a:gd name="T7" fmla="*/ 2147483646 h 13"/>
              <a:gd name="T8" fmla="*/ 2147483646 w 910"/>
              <a:gd name="T9" fmla="*/ 2147483646 h 13"/>
              <a:gd name="T10" fmla="*/ 2147483646 w 910"/>
              <a:gd name="T11" fmla="*/ 2147483646 h 13"/>
              <a:gd name="T12" fmla="*/ 2147483646 w 910"/>
              <a:gd name="T13" fmla="*/ 2147483646 h 13"/>
              <a:gd name="T14" fmla="*/ 2147483646 w 910"/>
              <a:gd name="T15" fmla="*/ 2147483646 h 13"/>
              <a:gd name="T16" fmla="*/ 2147483646 w 910"/>
              <a:gd name="T17" fmla="*/ 2147483646 h 13"/>
              <a:gd name="T18" fmla="*/ 2147483646 w 910"/>
              <a:gd name="T19" fmla="*/ 0 h 13"/>
              <a:gd name="T20" fmla="*/ 2147483646 w 910"/>
              <a:gd name="T21" fmla="*/ 0 h 13"/>
              <a:gd name="T22" fmla="*/ 2147483646 w 910"/>
              <a:gd name="T23" fmla="*/ 2147483646 h 13"/>
              <a:gd name="T24" fmla="*/ 2147483646 w 910"/>
              <a:gd name="T25" fmla="*/ 2147483646 h 13"/>
              <a:gd name="T26" fmla="*/ 2147483646 w 910"/>
              <a:gd name="T27" fmla="*/ 2147483646 h 13"/>
              <a:gd name="T28" fmla="*/ 2147483646 w 910"/>
              <a:gd name="T29" fmla="*/ 2147483646 h 13"/>
              <a:gd name="T30" fmla="*/ 2147483646 w 910"/>
              <a:gd name="T31" fmla="*/ 2147483646 h 13"/>
              <a:gd name="T32" fmla="*/ 2147483646 w 910"/>
              <a:gd name="T33" fmla="*/ 2147483646 h 13"/>
              <a:gd name="T34" fmla="*/ 2147483646 w 910"/>
              <a:gd name="T35" fmla="*/ 2147483646 h 13"/>
              <a:gd name="T36" fmla="*/ 2147483646 w 910"/>
              <a:gd name="T37" fmla="*/ 2147483646 h 13"/>
              <a:gd name="T38" fmla="*/ 2147483646 w 910"/>
              <a:gd name="T39" fmla="*/ 2147483646 h 13"/>
              <a:gd name="T40" fmla="*/ 0 w 910"/>
              <a:gd name="T41" fmla="*/ 2147483646 h 13"/>
              <a:gd name="T42" fmla="*/ 2147483646 w 910"/>
              <a:gd name="T43" fmla="*/ 2147483646 h 13"/>
              <a:gd name="T44" fmla="*/ 2147483646 w 910"/>
              <a:gd name="T45" fmla="*/ 2147483646 h 13"/>
              <a:gd name="T46" fmla="*/ 2147483646 w 910"/>
              <a:gd name="T47" fmla="*/ 2147483646 h 13"/>
              <a:gd name="T48" fmla="*/ 2147483646 w 910"/>
              <a:gd name="T49" fmla="*/ 2147483646 h 13"/>
              <a:gd name="T50" fmla="*/ 2147483646 w 910"/>
              <a:gd name="T51" fmla="*/ 2147483646 h 13"/>
              <a:gd name="T52" fmla="*/ 2147483646 w 910"/>
              <a:gd name="T53" fmla="*/ 2147483646 h 13"/>
              <a:gd name="T54" fmla="*/ 2147483646 w 910"/>
              <a:gd name="T55" fmla="*/ 2147483646 h 13"/>
              <a:gd name="T56" fmla="*/ 2147483646 w 910"/>
              <a:gd name="T57" fmla="*/ 0 h 13"/>
              <a:gd name="T58" fmla="*/ 2147483646 w 910"/>
              <a:gd name="T59" fmla="*/ 0 h 13"/>
              <a:gd name="T60" fmla="*/ 2147483646 w 910"/>
              <a:gd name="T61" fmla="*/ 2147483646 h 13"/>
              <a:gd name="T62" fmla="*/ 2147483646 w 910"/>
              <a:gd name="T63" fmla="*/ 2147483646 h 13"/>
              <a:gd name="T64" fmla="*/ 2147483646 w 910"/>
              <a:gd name="T65" fmla="*/ 2147483646 h 13"/>
              <a:gd name="T66" fmla="*/ 2147483646 w 910"/>
              <a:gd name="T67" fmla="*/ 2147483646 h 13"/>
              <a:gd name="T68" fmla="*/ 2147483646 w 910"/>
              <a:gd name="T69" fmla="*/ 2147483646 h 13"/>
              <a:gd name="T70" fmla="*/ 2147483646 w 910"/>
              <a:gd name="T71" fmla="*/ 2147483646 h 13"/>
              <a:gd name="T72" fmla="*/ 2147483646 w 910"/>
              <a:gd name="T73" fmla="*/ 2147483646 h 13"/>
              <a:gd name="T74" fmla="*/ 2147483646 w 910"/>
              <a:gd name="T75" fmla="*/ 2147483646 h 13"/>
              <a:gd name="T76" fmla="*/ 2147483646 w 910"/>
              <a:gd name="T77" fmla="*/ 0 h 13"/>
              <a:gd name="T78" fmla="*/ 2147483646 w 910"/>
              <a:gd name="T79" fmla="*/ 0 h 13"/>
              <a:gd name="T80" fmla="*/ 2147483646 w 910"/>
              <a:gd name="T81" fmla="*/ 0 h 13"/>
              <a:gd name="T82" fmla="*/ 2147483646 w 910"/>
              <a:gd name="T83" fmla="*/ 2147483646 h 13"/>
              <a:gd name="T84" fmla="*/ 2147483646 w 910"/>
              <a:gd name="T85" fmla="*/ 2147483646 h 13"/>
              <a:gd name="T86" fmla="*/ 2147483646 w 910"/>
              <a:gd name="T87" fmla="*/ 2147483646 h 13"/>
              <a:gd name="T88" fmla="*/ 2147483646 w 910"/>
              <a:gd name="T89" fmla="*/ 2147483646 h 13"/>
              <a:gd name="T90" fmla="*/ 2147483646 w 910"/>
              <a:gd name="T91" fmla="*/ 2147483646 h 13"/>
              <a:gd name="T92" fmla="*/ 2147483646 w 910"/>
              <a:gd name="T93" fmla="*/ 2147483646 h 13"/>
              <a:gd name="T94" fmla="*/ 2147483646 w 910"/>
              <a:gd name="T95" fmla="*/ 2147483646 h 13"/>
              <a:gd name="T96" fmla="*/ 2147483646 w 910"/>
              <a:gd name="T97" fmla="*/ 2147483646 h 13"/>
              <a:gd name="T98" fmla="*/ 2147483646 w 910"/>
              <a:gd name="T99" fmla="*/ 2147483646 h 13"/>
              <a:gd name="T100" fmla="*/ 2147483646 w 910"/>
              <a:gd name="T101" fmla="*/ 2147483646 h 13"/>
              <a:gd name="T102" fmla="*/ 2147483646 w 910"/>
              <a:gd name="T103" fmla="*/ 2147483646 h 13"/>
              <a:gd name="T104" fmla="*/ 2147483646 w 910"/>
              <a:gd name="T105" fmla="*/ 2147483646 h 13"/>
              <a:gd name="T106" fmla="*/ 2147483646 w 910"/>
              <a:gd name="T107" fmla="*/ 0 h 13"/>
              <a:gd name="T108" fmla="*/ 2147483646 w 910"/>
              <a:gd name="T109" fmla="*/ 0 h 13"/>
              <a:gd name="T110" fmla="*/ 2147483646 w 910"/>
              <a:gd name="T111" fmla="*/ 0 h 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0"/>
              <a:gd name="T169" fmla="*/ 0 h 13"/>
              <a:gd name="T170" fmla="*/ 910 w 910"/>
              <a:gd name="T171" fmla="*/ 13 h 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0" h="13">
                <a:moveTo>
                  <a:pt x="296" y="13"/>
                </a:moveTo>
                <a:lnTo>
                  <a:pt x="172" y="13"/>
                </a:lnTo>
                <a:lnTo>
                  <a:pt x="170" y="11"/>
                </a:lnTo>
                <a:lnTo>
                  <a:pt x="170" y="9"/>
                </a:lnTo>
                <a:lnTo>
                  <a:pt x="170" y="8"/>
                </a:lnTo>
                <a:lnTo>
                  <a:pt x="168" y="6"/>
                </a:lnTo>
                <a:lnTo>
                  <a:pt x="166" y="4"/>
                </a:lnTo>
                <a:lnTo>
                  <a:pt x="166" y="2"/>
                </a:lnTo>
                <a:lnTo>
                  <a:pt x="166" y="0"/>
                </a:lnTo>
                <a:lnTo>
                  <a:pt x="290" y="0"/>
                </a:lnTo>
                <a:lnTo>
                  <a:pt x="290" y="2"/>
                </a:lnTo>
                <a:lnTo>
                  <a:pt x="290" y="4"/>
                </a:lnTo>
                <a:lnTo>
                  <a:pt x="292" y="6"/>
                </a:lnTo>
                <a:lnTo>
                  <a:pt x="292" y="8"/>
                </a:lnTo>
                <a:lnTo>
                  <a:pt x="294" y="8"/>
                </a:lnTo>
                <a:lnTo>
                  <a:pt x="294" y="9"/>
                </a:lnTo>
                <a:lnTo>
                  <a:pt x="296" y="11"/>
                </a:lnTo>
                <a:lnTo>
                  <a:pt x="296" y="13"/>
                </a:lnTo>
                <a:close/>
                <a:moveTo>
                  <a:pt x="114" y="13"/>
                </a:moveTo>
                <a:lnTo>
                  <a:pt x="0" y="13"/>
                </a:lnTo>
                <a:lnTo>
                  <a:pt x="2" y="11"/>
                </a:lnTo>
                <a:lnTo>
                  <a:pt x="2" y="9"/>
                </a:lnTo>
                <a:lnTo>
                  <a:pt x="4" y="8"/>
                </a:lnTo>
                <a:lnTo>
                  <a:pt x="4" y="6"/>
                </a:lnTo>
                <a:lnTo>
                  <a:pt x="6" y="4"/>
                </a:lnTo>
                <a:lnTo>
                  <a:pt x="6" y="2"/>
                </a:lnTo>
                <a:lnTo>
                  <a:pt x="7" y="0"/>
                </a:lnTo>
                <a:lnTo>
                  <a:pt x="120" y="0"/>
                </a:lnTo>
                <a:lnTo>
                  <a:pt x="120" y="2"/>
                </a:lnTo>
                <a:lnTo>
                  <a:pt x="118" y="4"/>
                </a:lnTo>
                <a:lnTo>
                  <a:pt x="118" y="6"/>
                </a:lnTo>
                <a:lnTo>
                  <a:pt x="116" y="6"/>
                </a:lnTo>
                <a:lnTo>
                  <a:pt x="116" y="8"/>
                </a:lnTo>
                <a:lnTo>
                  <a:pt x="116" y="9"/>
                </a:lnTo>
                <a:lnTo>
                  <a:pt x="114" y="11"/>
                </a:lnTo>
                <a:lnTo>
                  <a:pt x="114" y="13"/>
                </a:lnTo>
                <a:close/>
                <a:moveTo>
                  <a:pt x="825" y="0"/>
                </a:moveTo>
                <a:lnTo>
                  <a:pt x="910" y="0"/>
                </a:lnTo>
                <a:lnTo>
                  <a:pt x="903" y="0"/>
                </a:lnTo>
                <a:lnTo>
                  <a:pt x="897" y="2"/>
                </a:lnTo>
                <a:lnTo>
                  <a:pt x="889" y="2"/>
                </a:lnTo>
                <a:lnTo>
                  <a:pt x="884" y="4"/>
                </a:lnTo>
                <a:lnTo>
                  <a:pt x="876" y="4"/>
                </a:lnTo>
                <a:lnTo>
                  <a:pt x="868" y="4"/>
                </a:lnTo>
                <a:lnTo>
                  <a:pt x="861" y="4"/>
                </a:lnTo>
                <a:lnTo>
                  <a:pt x="853" y="2"/>
                </a:lnTo>
                <a:lnTo>
                  <a:pt x="849" y="2"/>
                </a:lnTo>
                <a:lnTo>
                  <a:pt x="846" y="2"/>
                </a:lnTo>
                <a:lnTo>
                  <a:pt x="842" y="2"/>
                </a:lnTo>
                <a:lnTo>
                  <a:pt x="840" y="2"/>
                </a:lnTo>
                <a:lnTo>
                  <a:pt x="836" y="2"/>
                </a:lnTo>
                <a:lnTo>
                  <a:pt x="832" y="0"/>
                </a:lnTo>
                <a:lnTo>
                  <a:pt x="828" y="0"/>
                </a:lnTo>
                <a:lnTo>
                  <a:pt x="825" y="0"/>
                </a:lnTo>
                <a:close/>
              </a:path>
            </a:pathLst>
          </a:custGeom>
          <a:solidFill>
            <a:srgbClr val="730A17"/>
          </a:solidFill>
          <a:ln w="9525">
            <a:noFill/>
            <a:round/>
            <a:headEnd/>
            <a:tailEnd/>
          </a:ln>
        </p:spPr>
        <p:txBody>
          <a:bodyPr wrap="none"/>
          <a:lstStyle/>
          <a:p>
            <a:endParaRPr lang="el-GR"/>
          </a:p>
        </p:txBody>
      </p:sp>
      <p:sp>
        <p:nvSpPr>
          <p:cNvPr id="17536" name="Freeform 128"/>
          <p:cNvSpPr>
            <a:spLocks noEditPoints="1"/>
          </p:cNvSpPr>
          <p:nvPr/>
        </p:nvSpPr>
        <p:spPr bwMode="auto">
          <a:xfrm rot="63308">
            <a:off x="5167313" y="3981450"/>
            <a:ext cx="1314450" cy="25400"/>
          </a:xfrm>
          <a:custGeom>
            <a:avLst/>
            <a:gdLst>
              <a:gd name="T0" fmla="*/ 2147483646 w 931"/>
              <a:gd name="T1" fmla="*/ 2147483646 h 16"/>
              <a:gd name="T2" fmla="*/ 2147483646 w 931"/>
              <a:gd name="T3" fmla="*/ 2147483646 h 16"/>
              <a:gd name="T4" fmla="*/ 2147483646 w 931"/>
              <a:gd name="T5" fmla="*/ 2147483646 h 16"/>
              <a:gd name="T6" fmla="*/ 2147483646 w 931"/>
              <a:gd name="T7" fmla="*/ 2147483646 h 16"/>
              <a:gd name="T8" fmla="*/ 2147483646 w 931"/>
              <a:gd name="T9" fmla="*/ 2147483646 h 16"/>
              <a:gd name="T10" fmla="*/ 2147483646 w 931"/>
              <a:gd name="T11" fmla="*/ 2147483646 h 16"/>
              <a:gd name="T12" fmla="*/ 2147483646 w 931"/>
              <a:gd name="T13" fmla="*/ 2147483646 h 16"/>
              <a:gd name="T14" fmla="*/ 2147483646 w 931"/>
              <a:gd name="T15" fmla="*/ 2147483646 h 16"/>
              <a:gd name="T16" fmla="*/ 2147483646 w 931"/>
              <a:gd name="T17" fmla="*/ 2147483646 h 16"/>
              <a:gd name="T18" fmla="*/ 2147483646 w 931"/>
              <a:gd name="T19" fmla="*/ 0 h 16"/>
              <a:gd name="T20" fmla="*/ 2147483646 w 931"/>
              <a:gd name="T21" fmla="*/ 0 h 16"/>
              <a:gd name="T22" fmla="*/ 2147483646 w 931"/>
              <a:gd name="T23" fmla="*/ 2147483646 h 16"/>
              <a:gd name="T24" fmla="*/ 2147483646 w 931"/>
              <a:gd name="T25" fmla="*/ 2147483646 h 16"/>
              <a:gd name="T26" fmla="*/ 2147483646 w 931"/>
              <a:gd name="T27" fmla="*/ 2147483646 h 16"/>
              <a:gd name="T28" fmla="*/ 2147483646 w 931"/>
              <a:gd name="T29" fmla="*/ 2147483646 h 16"/>
              <a:gd name="T30" fmla="*/ 2147483646 w 931"/>
              <a:gd name="T31" fmla="*/ 2147483646 h 16"/>
              <a:gd name="T32" fmla="*/ 2147483646 w 931"/>
              <a:gd name="T33" fmla="*/ 2147483646 h 16"/>
              <a:gd name="T34" fmla="*/ 2147483646 w 931"/>
              <a:gd name="T35" fmla="*/ 2147483646 h 16"/>
              <a:gd name="T36" fmla="*/ 2147483646 w 931"/>
              <a:gd name="T37" fmla="*/ 2147483646 h 16"/>
              <a:gd name="T38" fmla="*/ 2147483646 w 931"/>
              <a:gd name="T39" fmla="*/ 2147483646 h 16"/>
              <a:gd name="T40" fmla="*/ 0 w 931"/>
              <a:gd name="T41" fmla="*/ 2147483646 h 16"/>
              <a:gd name="T42" fmla="*/ 0 w 931"/>
              <a:gd name="T43" fmla="*/ 2147483646 h 16"/>
              <a:gd name="T44" fmla="*/ 2147483646 w 931"/>
              <a:gd name="T45" fmla="*/ 2147483646 h 16"/>
              <a:gd name="T46" fmla="*/ 2147483646 w 931"/>
              <a:gd name="T47" fmla="*/ 2147483646 h 16"/>
              <a:gd name="T48" fmla="*/ 2147483646 w 931"/>
              <a:gd name="T49" fmla="*/ 2147483646 h 16"/>
              <a:gd name="T50" fmla="*/ 2147483646 w 931"/>
              <a:gd name="T51" fmla="*/ 2147483646 h 16"/>
              <a:gd name="T52" fmla="*/ 2147483646 w 931"/>
              <a:gd name="T53" fmla="*/ 2147483646 h 16"/>
              <a:gd name="T54" fmla="*/ 2147483646 w 931"/>
              <a:gd name="T55" fmla="*/ 2147483646 h 16"/>
              <a:gd name="T56" fmla="*/ 2147483646 w 931"/>
              <a:gd name="T57" fmla="*/ 0 h 16"/>
              <a:gd name="T58" fmla="*/ 2147483646 w 931"/>
              <a:gd name="T59" fmla="*/ 0 h 16"/>
              <a:gd name="T60" fmla="*/ 2147483646 w 931"/>
              <a:gd name="T61" fmla="*/ 2147483646 h 16"/>
              <a:gd name="T62" fmla="*/ 2147483646 w 931"/>
              <a:gd name="T63" fmla="*/ 2147483646 h 16"/>
              <a:gd name="T64" fmla="*/ 2147483646 w 931"/>
              <a:gd name="T65" fmla="*/ 2147483646 h 16"/>
              <a:gd name="T66" fmla="*/ 2147483646 w 931"/>
              <a:gd name="T67" fmla="*/ 2147483646 h 16"/>
              <a:gd name="T68" fmla="*/ 2147483646 w 931"/>
              <a:gd name="T69" fmla="*/ 2147483646 h 16"/>
              <a:gd name="T70" fmla="*/ 2147483646 w 931"/>
              <a:gd name="T71" fmla="*/ 2147483646 h 16"/>
              <a:gd name="T72" fmla="*/ 2147483646 w 931"/>
              <a:gd name="T73" fmla="*/ 2147483646 h 16"/>
              <a:gd name="T74" fmla="*/ 2147483646 w 931"/>
              <a:gd name="T75" fmla="*/ 2147483646 h 16"/>
              <a:gd name="T76" fmla="*/ 2147483646 w 931"/>
              <a:gd name="T77" fmla="*/ 0 h 16"/>
              <a:gd name="T78" fmla="*/ 2147483646 w 931"/>
              <a:gd name="T79" fmla="*/ 0 h 16"/>
              <a:gd name="T80" fmla="*/ 2147483646 w 931"/>
              <a:gd name="T81" fmla="*/ 2147483646 h 16"/>
              <a:gd name="T82" fmla="*/ 2147483646 w 931"/>
              <a:gd name="T83" fmla="*/ 2147483646 h 16"/>
              <a:gd name="T84" fmla="*/ 2147483646 w 931"/>
              <a:gd name="T85" fmla="*/ 2147483646 h 16"/>
              <a:gd name="T86" fmla="*/ 2147483646 w 931"/>
              <a:gd name="T87" fmla="*/ 2147483646 h 16"/>
              <a:gd name="T88" fmla="*/ 2147483646 w 931"/>
              <a:gd name="T89" fmla="*/ 2147483646 h 16"/>
              <a:gd name="T90" fmla="*/ 2147483646 w 931"/>
              <a:gd name="T91" fmla="*/ 2147483646 h 16"/>
              <a:gd name="T92" fmla="*/ 2147483646 w 931"/>
              <a:gd name="T93" fmla="*/ 2147483646 h 16"/>
              <a:gd name="T94" fmla="*/ 2147483646 w 931"/>
              <a:gd name="T95" fmla="*/ 2147483646 h 16"/>
              <a:gd name="T96" fmla="*/ 2147483646 w 931"/>
              <a:gd name="T97" fmla="*/ 2147483646 h 16"/>
              <a:gd name="T98" fmla="*/ 2147483646 w 931"/>
              <a:gd name="T99" fmla="*/ 2147483646 h 16"/>
              <a:gd name="T100" fmla="*/ 2147483646 w 931"/>
              <a:gd name="T101" fmla="*/ 2147483646 h 16"/>
              <a:gd name="T102" fmla="*/ 2147483646 w 931"/>
              <a:gd name="T103" fmla="*/ 2147483646 h 16"/>
              <a:gd name="T104" fmla="*/ 2147483646 w 931"/>
              <a:gd name="T105" fmla="*/ 2147483646 h 16"/>
              <a:gd name="T106" fmla="*/ 2147483646 w 931"/>
              <a:gd name="T107" fmla="*/ 2147483646 h 16"/>
              <a:gd name="T108" fmla="*/ 2147483646 w 931"/>
              <a:gd name="T109" fmla="*/ 2147483646 h 16"/>
              <a:gd name="T110" fmla="*/ 2147483646 w 931"/>
              <a:gd name="T111" fmla="*/ 0 h 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16"/>
              <a:gd name="T170" fmla="*/ 931 w 931"/>
              <a:gd name="T171" fmla="*/ 16 h 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16">
                <a:moveTo>
                  <a:pt x="288" y="16"/>
                </a:moveTo>
                <a:lnTo>
                  <a:pt x="164" y="16"/>
                </a:lnTo>
                <a:lnTo>
                  <a:pt x="164" y="14"/>
                </a:lnTo>
                <a:lnTo>
                  <a:pt x="162" y="12"/>
                </a:lnTo>
                <a:lnTo>
                  <a:pt x="162" y="10"/>
                </a:lnTo>
                <a:lnTo>
                  <a:pt x="160" y="8"/>
                </a:lnTo>
                <a:lnTo>
                  <a:pt x="160" y="6"/>
                </a:lnTo>
                <a:lnTo>
                  <a:pt x="160" y="4"/>
                </a:lnTo>
                <a:lnTo>
                  <a:pt x="158" y="2"/>
                </a:lnTo>
                <a:lnTo>
                  <a:pt x="158" y="0"/>
                </a:lnTo>
                <a:lnTo>
                  <a:pt x="282" y="0"/>
                </a:lnTo>
                <a:lnTo>
                  <a:pt x="282" y="2"/>
                </a:lnTo>
                <a:lnTo>
                  <a:pt x="284" y="4"/>
                </a:lnTo>
                <a:lnTo>
                  <a:pt x="284" y="6"/>
                </a:lnTo>
                <a:lnTo>
                  <a:pt x="286" y="8"/>
                </a:lnTo>
                <a:lnTo>
                  <a:pt x="286" y="10"/>
                </a:lnTo>
                <a:lnTo>
                  <a:pt x="286" y="12"/>
                </a:lnTo>
                <a:lnTo>
                  <a:pt x="288" y="14"/>
                </a:lnTo>
                <a:lnTo>
                  <a:pt x="288" y="16"/>
                </a:lnTo>
                <a:close/>
                <a:moveTo>
                  <a:pt x="112" y="16"/>
                </a:moveTo>
                <a:lnTo>
                  <a:pt x="0" y="16"/>
                </a:lnTo>
                <a:lnTo>
                  <a:pt x="0" y="14"/>
                </a:lnTo>
                <a:lnTo>
                  <a:pt x="2" y="12"/>
                </a:lnTo>
                <a:lnTo>
                  <a:pt x="2" y="10"/>
                </a:lnTo>
                <a:lnTo>
                  <a:pt x="3" y="8"/>
                </a:lnTo>
                <a:lnTo>
                  <a:pt x="3" y="6"/>
                </a:lnTo>
                <a:lnTo>
                  <a:pt x="3" y="4"/>
                </a:lnTo>
                <a:lnTo>
                  <a:pt x="5" y="2"/>
                </a:lnTo>
                <a:lnTo>
                  <a:pt x="5" y="0"/>
                </a:lnTo>
                <a:lnTo>
                  <a:pt x="120" y="0"/>
                </a:lnTo>
                <a:lnTo>
                  <a:pt x="118" y="2"/>
                </a:lnTo>
                <a:lnTo>
                  <a:pt x="118" y="4"/>
                </a:lnTo>
                <a:lnTo>
                  <a:pt x="118" y="6"/>
                </a:lnTo>
                <a:lnTo>
                  <a:pt x="116" y="8"/>
                </a:lnTo>
                <a:lnTo>
                  <a:pt x="116" y="10"/>
                </a:lnTo>
                <a:lnTo>
                  <a:pt x="114" y="12"/>
                </a:lnTo>
                <a:lnTo>
                  <a:pt x="114" y="14"/>
                </a:lnTo>
                <a:lnTo>
                  <a:pt x="112" y="16"/>
                </a:lnTo>
                <a:close/>
                <a:moveTo>
                  <a:pt x="775" y="0"/>
                </a:moveTo>
                <a:lnTo>
                  <a:pt x="931" y="0"/>
                </a:lnTo>
                <a:lnTo>
                  <a:pt x="922" y="4"/>
                </a:lnTo>
                <a:lnTo>
                  <a:pt x="914" y="6"/>
                </a:lnTo>
                <a:lnTo>
                  <a:pt x="905" y="8"/>
                </a:lnTo>
                <a:lnTo>
                  <a:pt x="895" y="10"/>
                </a:lnTo>
                <a:lnTo>
                  <a:pt x="884" y="10"/>
                </a:lnTo>
                <a:lnTo>
                  <a:pt x="872" y="12"/>
                </a:lnTo>
                <a:lnTo>
                  <a:pt x="861" y="12"/>
                </a:lnTo>
                <a:lnTo>
                  <a:pt x="849" y="10"/>
                </a:lnTo>
                <a:lnTo>
                  <a:pt x="840" y="10"/>
                </a:lnTo>
                <a:lnTo>
                  <a:pt x="832" y="10"/>
                </a:lnTo>
                <a:lnTo>
                  <a:pt x="822" y="8"/>
                </a:lnTo>
                <a:lnTo>
                  <a:pt x="813" y="6"/>
                </a:lnTo>
                <a:lnTo>
                  <a:pt x="805" y="6"/>
                </a:lnTo>
                <a:lnTo>
                  <a:pt x="796" y="4"/>
                </a:lnTo>
                <a:lnTo>
                  <a:pt x="784" y="2"/>
                </a:lnTo>
                <a:lnTo>
                  <a:pt x="775" y="0"/>
                </a:lnTo>
                <a:close/>
              </a:path>
            </a:pathLst>
          </a:custGeom>
          <a:solidFill>
            <a:srgbClr val="730A15"/>
          </a:solidFill>
          <a:ln w="9525">
            <a:noFill/>
            <a:round/>
            <a:headEnd/>
            <a:tailEnd/>
          </a:ln>
        </p:spPr>
        <p:txBody>
          <a:bodyPr wrap="none"/>
          <a:lstStyle/>
          <a:p>
            <a:endParaRPr lang="el-GR"/>
          </a:p>
        </p:txBody>
      </p:sp>
      <p:sp>
        <p:nvSpPr>
          <p:cNvPr id="17537" name="Freeform 129"/>
          <p:cNvSpPr>
            <a:spLocks noEditPoints="1"/>
          </p:cNvSpPr>
          <p:nvPr/>
        </p:nvSpPr>
        <p:spPr bwMode="auto">
          <a:xfrm rot="63308">
            <a:off x="5172075" y="3975100"/>
            <a:ext cx="1328738" cy="20638"/>
          </a:xfrm>
          <a:custGeom>
            <a:avLst/>
            <a:gdLst>
              <a:gd name="T0" fmla="*/ 2147483646 w 942"/>
              <a:gd name="T1" fmla="*/ 2147483646 h 13"/>
              <a:gd name="T2" fmla="*/ 2147483646 w 942"/>
              <a:gd name="T3" fmla="*/ 2147483646 h 13"/>
              <a:gd name="T4" fmla="*/ 2147483646 w 942"/>
              <a:gd name="T5" fmla="*/ 2147483646 h 13"/>
              <a:gd name="T6" fmla="*/ 2147483646 w 942"/>
              <a:gd name="T7" fmla="*/ 2147483646 h 13"/>
              <a:gd name="T8" fmla="*/ 2147483646 w 942"/>
              <a:gd name="T9" fmla="*/ 2147483646 h 13"/>
              <a:gd name="T10" fmla="*/ 2147483646 w 942"/>
              <a:gd name="T11" fmla="*/ 2147483646 h 13"/>
              <a:gd name="T12" fmla="*/ 2147483646 w 942"/>
              <a:gd name="T13" fmla="*/ 2147483646 h 13"/>
              <a:gd name="T14" fmla="*/ 2147483646 w 942"/>
              <a:gd name="T15" fmla="*/ 2147483646 h 13"/>
              <a:gd name="T16" fmla="*/ 2147483646 w 942"/>
              <a:gd name="T17" fmla="*/ 2147483646 h 13"/>
              <a:gd name="T18" fmla="*/ 2147483646 w 942"/>
              <a:gd name="T19" fmla="*/ 0 h 13"/>
              <a:gd name="T20" fmla="*/ 2147483646 w 942"/>
              <a:gd name="T21" fmla="*/ 0 h 13"/>
              <a:gd name="T22" fmla="*/ 2147483646 w 942"/>
              <a:gd name="T23" fmla="*/ 2147483646 h 13"/>
              <a:gd name="T24" fmla="*/ 2147483646 w 942"/>
              <a:gd name="T25" fmla="*/ 2147483646 h 13"/>
              <a:gd name="T26" fmla="*/ 2147483646 w 942"/>
              <a:gd name="T27" fmla="*/ 2147483646 h 13"/>
              <a:gd name="T28" fmla="*/ 2147483646 w 942"/>
              <a:gd name="T29" fmla="*/ 2147483646 h 13"/>
              <a:gd name="T30" fmla="*/ 2147483646 w 942"/>
              <a:gd name="T31" fmla="*/ 2147483646 h 13"/>
              <a:gd name="T32" fmla="*/ 2147483646 w 942"/>
              <a:gd name="T33" fmla="*/ 2147483646 h 13"/>
              <a:gd name="T34" fmla="*/ 2147483646 w 942"/>
              <a:gd name="T35" fmla="*/ 2147483646 h 13"/>
              <a:gd name="T36" fmla="*/ 2147483646 w 942"/>
              <a:gd name="T37" fmla="*/ 2147483646 h 13"/>
              <a:gd name="T38" fmla="*/ 2147483646 w 942"/>
              <a:gd name="T39" fmla="*/ 2147483646 h 13"/>
              <a:gd name="T40" fmla="*/ 2147483646 w 942"/>
              <a:gd name="T41" fmla="*/ 2147483646 h 13"/>
              <a:gd name="T42" fmla="*/ 2147483646 w 942"/>
              <a:gd name="T43" fmla="*/ 2147483646 h 13"/>
              <a:gd name="T44" fmla="*/ 2147483646 w 942"/>
              <a:gd name="T45" fmla="*/ 2147483646 h 13"/>
              <a:gd name="T46" fmla="*/ 2147483646 w 942"/>
              <a:gd name="T47" fmla="*/ 2147483646 h 13"/>
              <a:gd name="T48" fmla="*/ 2147483646 w 942"/>
              <a:gd name="T49" fmla="*/ 2147483646 h 13"/>
              <a:gd name="T50" fmla="*/ 2147483646 w 942"/>
              <a:gd name="T51" fmla="*/ 2147483646 h 13"/>
              <a:gd name="T52" fmla="*/ 2147483646 w 942"/>
              <a:gd name="T53" fmla="*/ 2147483646 h 13"/>
              <a:gd name="T54" fmla="*/ 2147483646 w 942"/>
              <a:gd name="T55" fmla="*/ 2147483646 h 13"/>
              <a:gd name="T56" fmla="*/ 2147483646 w 942"/>
              <a:gd name="T57" fmla="*/ 0 h 13"/>
              <a:gd name="T58" fmla="*/ 2147483646 w 942"/>
              <a:gd name="T59" fmla="*/ 0 h 13"/>
              <a:gd name="T60" fmla="*/ 2147483646 w 942"/>
              <a:gd name="T61" fmla="*/ 2147483646 h 13"/>
              <a:gd name="T62" fmla="*/ 2147483646 w 942"/>
              <a:gd name="T63" fmla="*/ 2147483646 h 13"/>
              <a:gd name="T64" fmla="*/ 2147483646 w 942"/>
              <a:gd name="T65" fmla="*/ 2147483646 h 13"/>
              <a:gd name="T66" fmla="*/ 2147483646 w 942"/>
              <a:gd name="T67" fmla="*/ 2147483646 h 13"/>
              <a:gd name="T68" fmla="*/ 2147483646 w 942"/>
              <a:gd name="T69" fmla="*/ 2147483646 h 13"/>
              <a:gd name="T70" fmla="*/ 2147483646 w 942"/>
              <a:gd name="T71" fmla="*/ 2147483646 h 13"/>
              <a:gd name="T72" fmla="*/ 2147483646 w 942"/>
              <a:gd name="T73" fmla="*/ 2147483646 h 13"/>
              <a:gd name="T74" fmla="*/ 2147483646 w 942"/>
              <a:gd name="T75" fmla="*/ 2147483646 h 13"/>
              <a:gd name="T76" fmla="*/ 2147483646 w 942"/>
              <a:gd name="T77" fmla="*/ 2147483646 h 13"/>
              <a:gd name="T78" fmla="*/ 0 w 942"/>
              <a:gd name="T79" fmla="*/ 2147483646 h 13"/>
              <a:gd name="T80" fmla="*/ 0 w 942"/>
              <a:gd name="T81" fmla="*/ 2147483646 h 13"/>
              <a:gd name="T82" fmla="*/ 0 w 942"/>
              <a:gd name="T83" fmla="*/ 2147483646 h 13"/>
              <a:gd name="T84" fmla="*/ 2147483646 w 942"/>
              <a:gd name="T85" fmla="*/ 2147483646 h 13"/>
              <a:gd name="T86" fmla="*/ 2147483646 w 942"/>
              <a:gd name="T87" fmla="*/ 2147483646 h 13"/>
              <a:gd name="T88" fmla="*/ 2147483646 w 942"/>
              <a:gd name="T89" fmla="*/ 2147483646 h 13"/>
              <a:gd name="T90" fmla="*/ 2147483646 w 942"/>
              <a:gd name="T91" fmla="*/ 2147483646 h 13"/>
              <a:gd name="T92" fmla="*/ 2147483646 w 942"/>
              <a:gd name="T93" fmla="*/ 2147483646 h 13"/>
              <a:gd name="T94" fmla="*/ 2147483646 w 942"/>
              <a:gd name="T95" fmla="*/ 0 h 13"/>
              <a:gd name="T96" fmla="*/ 2147483646 w 942"/>
              <a:gd name="T97" fmla="*/ 0 h 13"/>
              <a:gd name="T98" fmla="*/ 2147483646 w 942"/>
              <a:gd name="T99" fmla="*/ 2147483646 h 13"/>
              <a:gd name="T100" fmla="*/ 2147483646 w 942"/>
              <a:gd name="T101" fmla="*/ 2147483646 h 13"/>
              <a:gd name="T102" fmla="*/ 2147483646 w 942"/>
              <a:gd name="T103" fmla="*/ 2147483646 h 13"/>
              <a:gd name="T104" fmla="*/ 2147483646 w 942"/>
              <a:gd name="T105" fmla="*/ 2147483646 h 13"/>
              <a:gd name="T106" fmla="*/ 2147483646 w 942"/>
              <a:gd name="T107" fmla="*/ 2147483646 h 13"/>
              <a:gd name="T108" fmla="*/ 2147483646 w 942"/>
              <a:gd name="T109" fmla="*/ 2147483646 h 13"/>
              <a:gd name="T110" fmla="*/ 2147483646 w 942"/>
              <a:gd name="T111" fmla="*/ 2147483646 h 13"/>
              <a:gd name="T112" fmla="*/ 2147483646 w 942"/>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2"/>
              <a:gd name="T172" fmla="*/ 0 h 13"/>
              <a:gd name="T173" fmla="*/ 942 w 942"/>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2" h="13">
                <a:moveTo>
                  <a:pt x="903" y="13"/>
                </a:moveTo>
                <a:lnTo>
                  <a:pt x="818" y="13"/>
                </a:lnTo>
                <a:lnTo>
                  <a:pt x="808" y="11"/>
                </a:lnTo>
                <a:lnTo>
                  <a:pt x="798" y="11"/>
                </a:lnTo>
                <a:lnTo>
                  <a:pt x="789" y="9"/>
                </a:lnTo>
                <a:lnTo>
                  <a:pt x="779" y="7"/>
                </a:lnTo>
                <a:lnTo>
                  <a:pt x="768" y="5"/>
                </a:lnTo>
                <a:lnTo>
                  <a:pt x="758" y="3"/>
                </a:lnTo>
                <a:lnTo>
                  <a:pt x="747" y="1"/>
                </a:lnTo>
                <a:lnTo>
                  <a:pt x="735" y="0"/>
                </a:lnTo>
                <a:lnTo>
                  <a:pt x="942" y="0"/>
                </a:lnTo>
                <a:lnTo>
                  <a:pt x="938" y="1"/>
                </a:lnTo>
                <a:lnTo>
                  <a:pt x="934" y="3"/>
                </a:lnTo>
                <a:lnTo>
                  <a:pt x="930" y="5"/>
                </a:lnTo>
                <a:lnTo>
                  <a:pt x="924" y="7"/>
                </a:lnTo>
                <a:lnTo>
                  <a:pt x="919" y="9"/>
                </a:lnTo>
                <a:lnTo>
                  <a:pt x="915" y="11"/>
                </a:lnTo>
                <a:lnTo>
                  <a:pt x="909" y="11"/>
                </a:lnTo>
                <a:lnTo>
                  <a:pt x="903" y="13"/>
                </a:lnTo>
                <a:close/>
                <a:moveTo>
                  <a:pt x="283" y="13"/>
                </a:moveTo>
                <a:lnTo>
                  <a:pt x="159" y="13"/>
                </a:lnTo>
                <a:lnTo>
                  <a:pt x="157" y="11"/>
                </a:lnTo>
                <a:lnTo>
                  <a:pt x="157" y="9"/>
                </a:lnTo>
                <a:lnTo>
                  <a:pt x="155" y="7"/>
                </a:lnTo>
                <a:lnTo>
                  <a:pt x="155" y="5"/>
                </a:lnTo>
                <a:lnTo>
                  <a:pt x="153" y="3"/>
                </a:lnTo>
                <a:lnTo>
                  <a:pt x="153" y="1"/>
                </a:lnTo>
                <a:lnTo>
                  <a:pt x="151" y="0"/>
                </a:lnTo>
                <a:lnTo>
                  <a:pt x="275" y="0"/>
                </a:lnTo>
                <a:lnTo>
                  <a:pt x="275" y="1"/>
                </a:lnTo>
                <a:lnTo>
                  <a:pt x="277" y="1"/>
                </a:lnTo>
                <a:lnTo>
                  <a:pt x="277" y="3"/>
                </a:lnTo>
                <a:lnTo>
                  <a:pt x="279" y="5"/>
                </a:lnTo>
                <a:lnTo>
                  <a:pt x="279" y="7"/>
                </a:lnTo>
                <a:lnTo>
                  <a:pt x="281" y="9"/>
                </a:lnTo>
                <a:lnTo>
                  <a:pt x="281" y="11"/>
                </a:lnTo>
                <a:lnTo>
                  <a:pt x="283" y="13"/>
                </a:lnTo>
                <a:close/>
                <a:moveTo>
                  <a:pt x="113" y="13"/>
                </a:moveTo>
                <a:lnTo>
                  <a:pt x="0" y="13"/>
                </a:lnTo>
                <a:lnTo>
                  <a:pt x="0" y="11"/>
                </a:lnTo>
                <a:lnTo>
                  <a:pt x="0" y="9"/>
                </a:lnTo>
                <a:lnTo>
                  <a:pt x="2" y="7"/>
                </a:lnTo>
                <a:lnTo>
                  <a:pt x="2" y="5"/>
                </a:lnTo>
                <a:lnTo>
                  <a:pt x="2" y="3"/>
                </a:lnTo>
                <a:lnTo>
                  <a:pt x="4" y="3"/>
                </a:lnTo>
                <a:lnTo>
                  <a:pt x="4" y="1"/>
                </a:lnTo>
                <a:lnTo>
                  <a:pt x="4" y="0"/>
                </a:lnTo>
                <a:lnTo>
                  <a:pt x="121" y="0"/>
                </a:lnTo>
                <a:lnTo>
                  <a:pt x="119" y="1"/>
                </a:lnTo>
                <a:lnTo>
                  <a:pt x="117" y="3"/>
                </a:lnTo>
                <a:lnTo>
                  <a:pt x="117" y="5"/>
                </a:lnTo>
                <a:lnTo>
                  <a:pt x="115" y="7"/>
                </a:lnTo>
                <a:lnTo>
                  <a:pt x="115" y="9"/>
                </a:lnTo>
                <a:lnTo>
                  <a:pt x="115" y="11"/>
                </a:lnTo>
                <a:lnTo>
                  <a:pt x="113" y="13"/>
                </a:lnTo>
                <a:close/>
              </a:path>
            </a:pathLst>
          </a:custGeom>
          <a:solidFill>
            <a:srgbClr val="730A15"/>
          </a:solidFill>
          <a:ln w="9525">
            <a:noFill/>
            <a:round/>
            <a:headEnd/>
            <a:tailEnd/>
          </a:ln>
        </p:spPr>
        <p:txBody>
          <a:bodyPr wrap="none"/>
          <a:lstStyle/>
          <a:p>
            <a:endParaRPr lang="el-GR"/>
          </a:p>
        </p:txBody>
      </p:sp>
      <p:sp>
        <p:nvSpPr>
          <p:cNvPr id="17538" name="Freeform 130"/>
          <p:cNvSpPr>
            <a:spLocks noEditPoints="1"/>
          </p:cNvSpPr>
          <p:nvPr/>
        </p:nvSpPr>
        <p:spPr bwMode="auto">
          <a:xfrm rot="63308">
            <a:off x="5176838" y="3962400"/>
            <a:ext cx="1341437" cy="20638"/>
          </a:xfrm>
          <a:custGeom>
            <a:avLst/>
            <a:gdLst>
              <a:gd name="T0" fmla="*/ 2147483646 w 951"/>
              <a:gd name="T1" fmla="*/ 2147483646 h 13"/>
              <a:gd name="T2" fmla="*/ 2147483646 w 951"/>
              <a:gd name="T3" fmla="*/ 2147483646 h 13"/>
              <a:gd name="T4" fmla="*/ 2147483646 w 951"/>
              <a:gd name="T5" fmla="*/ 2147483646 h 13"/>
              <a:gd name="T6" fmla="*/ 2147483646 w 951"/>
              <a:gd name="T7" fmla="*/ 2147483646 h 13"/>
              <a:gd name="T8" fmla="*/ 2147483646 w 951"/>
              <a:gd name="T9" fmla="*/ 2147483646 h 13"/>
              <a:gd name="T10" fmla="*/ 2147483646 w 951"/>
              <a:gd name="T11" fmla="*/ 2147483646 h 13"/>
              <a:gd name="T12" fmla="*/ 2147483646 w 951"/>
              <a:gd name="T13" fmla="*/ 2147483646 h 13"/>
              <a:gd name="T14" fmla="*/ 2147483646 w 951"/>
              <a:gd name="T15" fmla="*/ 2147483646 h 13"/>
              <a:gd name="T16" fmla="*/ 2147483646 w 951"/>
              <a:gd name="T17" fmla="*/ 2147483646 h 13"/>
              <a:gd name="T18" fmla="*/ 2147483646 w 951"/>
              <a:gd name="T19" fmla="*/ 0 h 13"/>
              <a:gd name="T20" fmla="*/ 2147483646 w 951"/>
              <a:gd name="T21" fmla="*/ 0 h 13"/>
              <a:gd name="T22" fmla="*/ 2147483646 w 951"/>
              <a:gd name="T23" fmla="*/ 2147483646 h 13"/>
              <a:gd name="T24" fmla="*/ 2147483646 w 951"/>
              <a:gd name="T25" fmla="*/ 2147483646 h 13"/>
              <a:gd name="T26" fmla="*/ 2147483646 w 951"/>
              <a:gd name="T27" fmla="*/ 2147483646 h 13"/>
              <a:gd name="T28" fmla="*/ 2147483646 w 951"/>
              <a:gd name="T29" fmla="*/ 2147483646 h 13"/>
              <a:gd name="T30" fmla="*/ 2147483646 w 951"/>
              <a:gd name="T31" fmla="*/ 2147483646 h 13"/>
              <a:gd name="T32" fmla="*/ 2147483646 w 951"/>
              <a:gd name="T33" fmla="*/ 2147483646 h 13"/>
              <a:gd name="T34" fmla="*/ 2147483646 w 951"/>
              <a:gd name="T35" fmla="*/ 2147483646 h 13"/>
              <a:gd name="T36" fmla="*/ 2147483646 w 951"/>
              <a:gd name="T37" fmla="*/ 2147483646 h 13"/>
              <a:gd name="T38" fmla="*/ 2147483646 w 951"/>
              <a:gd name="T39" fmla="*/ 2147483646 h 13"/>
              <a:gd name="T40" fmla="*/ 2147483646 w 951"/>
              <a:gd name="T41" fmla="*/ 2147483646 h 13"/>
              <a:gd name="T42" fmla="*/ 2147483646 w 951"/>
              <a:gd name="T43" fmla="*/ 2147483646 h 13"/>
              <a:gd name="T44" fmla="*/ 2147483646 w 951"/>
              <a:gd name="T45" fmla="*/ 2147483646 h 13"/>
              <a:gd name="T46" fmla="*/ 2147483646 w 951"/>
              <a:gd name="T47" fmla="*/ 2147483646 h 13"/>
              <a:gd name="T48" fmla="*/ 2147483646 w 951"/>
              <a:gd name="T49" fmla="*/ 2147483646 h 13"/>
              <a:gd name="T50" fmla="*/ 2147483646 w 951"/>
              <a:gd name="T51" fmla="*/ 2147483646 h 13"/>
              <a:gd name="T52" fmla="*/ 2147483646 w 951"/>
              <a:gd name="T53" fmla="*/ 2147483646 h 13"/>
              <a:gd name="T54" fmla="*/ 2147483646 w 951"/>
              <a:gd name="T55" fmla="*/ 2147483646 h 13"/>
              <a:gd name="T56" fmla="*/ 2147483646 w 951"/>
              <a:gd name="T57" fmla="*/ 0 h 13"/>
              <a:gd name="T58" fmla="*/ 2147483646 w 951"/>
              <a:gd name="T59" fmla="*/ 0 h 13"/>
              <a:gd name="T60" fmla="*/ 2147483646 w 951"/>
              <a:gd name="T61" fmla="*/ 2147483646 h 13"/>
              <a:gd name="T62" fmla="*/ 2147483646 w 951"/>
              <a:gd name="T63" fmla="*/ 2147483646 h 13"/>
              <a:gd name="T64" fmla="*/ 2147483646 w 951"/>
              <a:gd name="T65" fmla="*/ 2147483646 h 13"/>
              <a:gd name="T66" fmla="*/ 2147483646 w 951"/>
              <a:gd name="T67" fmla="*/ 2147483646 h 13"/>
              <a:gd name="T68" fmla="*/ 2147483646 w 951"/>
              <a:gd name="T69" fmla="*/ 2147483646 h 13"/>
              <a:gd name="T70" fmla="*/ 2147483646 w 951"/>
              <a:gd name="T71" fmla="*/ 2147483646 h 13"/>
              <a:gd name="T72" fmla="*/ 2147483646 w 951"/>
              <a:gd name="T73" fmla="*/ 2147483646 h 13"/>
              <a:gd name="T74" fmla="*/ 2147483646 w 951"/>
              <a:gd name="T75" fmla="*/ 2147483646 h 13"/>
              <a:gd name="T76" fmla="*/ 2147483646 w 951"/>
              <a:gd name="T77" fmla="*/ 2147483646 h 13"/>
              <a:gd name="T78" fmla="*/ 0 w 951"/>
              <a:gd name="T79" fmla="*/ 2147483646 h 13"/>
              <a:gd name="T80" fmla="*/ 0 w 951"/>
              <a:gd name="T81" fmla="*/ 2147483646 h 13"/>
              <a:gd name="T82" fmla="*/ 2147483646 w 951"/>
              <a:gd name="T83" fmla="*/ 2147483646 h 13"/>
              <a:gd name="T84" fmla="*/ 2147483646 w 951"/>
              <a:gd name="T85" fmla="*/ 2147483646 h 13"/>
              <a:gd name="T86" fmla="*/ 2147483646 w 951"/>
              <a:gd name="T87" fmla="*/ 2147483646 h 13"/>
              <a:gd name="T88" fmla="*/ 2147483646 w 951"/>
              <a:gd name="T89" fmla="*/ 2147483646 h 13"/>
              <a:gd name="T90" fmla="*/ 2147483646 w 951"/>
              <a:gd name="T91" fmla="*/ 2147483646 h 13"/>
              <a:gd name="T92" fmla="*/ 2147483646 w 951"/>
              <a:gd name="T93" fmla="*/ 2147483646 h 13"/>
              <a:gd name="T94" fmla="*/ 2147483646 w 951"/>
              <a:gd name="T95" fmla="*/ 0 h 13"/>
              <a:gd name="T96" fmla="*/ 2147483646 w 951"/>
              <a:gd name="T97" fmla="*/ 0 h 13"/>
              <a:gd name="T98" fmla="*/ 2147483646 w 951"/>
              <a:gd name="T99" fmla="*/ 2147483646 h 13"/>
              <a:gd name="T100" fmla="*/ 2147483646 w 951"/>
              <a:gd name="T101" fmla="*/ 2147483646 h 13"/>
              <a:gd name="T102" fmla="*/ 2147483646 w 951"/>
              <a:gd name="T103" fmla="*/ 2147483646 h 13"/>
              <a:gd name="T104" fmla="*/ 2147483646 w 951"/>
              <a:gd name="T105" fmla="*/ 2147483646 h 13"/>
              <a:gd name="T106" fmla="*/ 2147483646 w 951"/>
              <a:gd name="T107" fmla="*/ 2147483646 h 13"/>
              <a:gd name="T108" fmla="*/ 2147483646 w 951"/>
              <a:gd name="T109" fmla="*/ 2147483646 h 13"/>
              <a:gd name="T110" fmla="*/ 2147483646 w 951"/>
              <a:gd name="T111" fmla="*/ 2147483646 h 13"/>
              <a:gd name="T112" fmla="*/ 2147483646 w 951"/>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1"/>
              <a:gd name="T172" fmla="*/ 0 h 13"/>
              <a:gd name="T173" fmla="*/ 951 w 951"/>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1" h="13">
                <a:moveTo>
                  <a:pt x="926" y="13"/>
                </a:moveTo>
                <a:lnTo>
                  <a:pt x="770" y="13"/>
                </a:lnTo>
                <a:lnTo>
                  <a:pt x="762" y="13"/>
                </a:lnTo>
                <a:lnTo>
                  <a:pt x="754" y="11"/>
                </a:lnTo>
                <a:lnTo>
                  <a:pt x="745" y="9"/>
                </a:lnTo>
                <a:lnTo>
                  <a:pt x="737" y="8"/>
                </a:lnTo>
                <a:lnTo>
                  <a:pt x="728" y="6"/>
                </a:lnTo>
                <a:lnTo>
                  <a:pt x="720" y="4"/>
                </a:lnTo>
                <a:lnTo>
                  <a:pt x="711" y="2"/>
                </a:lnTo>
                <a:lnTo>
                  <a:pt x="703" y="0"/>
                </a:lnTo>
                <a:lnTo>
                  <a:pt x="951" y="0"/>
                </a:lnTo>
                <a:lnTo>
                  <a:pt x="949" y="2"/>
                </a:lnTo>
                <a:lnTo>
                  <a:pt x="945" y="4"/>
                </a:lnTo>
                <a:lnTo>
                  <a:pt x="943" y="6"/>
                </a:lnTo>
                <a:lnTo>
                  <a:pt x="940" y="8"/>
                </a:lnTo>
                <a:lnTo>
                  <a:pt x="936" y="9"/>
                </a:lnTo>
                <a:lnTo>
                  <a:pt x="934" y="11"/>
                </a:lnTo>
                <a:lnTo>
                  <a:pt x="930" y="13"/>
                </a:lnTo>
                <a:lnTo>
                  <a:pt x="926" y="13"/>
                </a:lnTo>
                <a:close/>
                <a:moveTo>
                  <a:pt x="277" y="13"/>
                </a:moveTo>
                <a:lnTo>
                  <a:pt x="153" y="13"/>
                </a:lnTo>
                <a:lnTo>
                  <a:pt x="151" y="11"/>
                </a:lnTo>
                <a:lnTo>
                  <a:pt x="151" y="9"/>
                </a:lnTo>
                <a:lnTo>
                  <a:pt x="149" y="8"/>
                </a:lnTo>
                <a:lnTo>
                  <a:pt x="149" y="6"/>
                </a:lnTo>
                <a:lnTo>
                  <a:pt x="147" y="4"/>
                </a:lnTo>
                <a:lnTo>
                  <a:pt x="147" y="2"/>
                </a:lnTo>
                <a:lnTo>
                  <a:pt x="145" y="0"/>
                </a:lnTo>
                <a:lnTo>
                  <a:pt x="270" y="0"/>
                </a:lnTo>
                <a:lnTo>
                  <a:pt x="271" y="2"/>
                </a:lnTo>
                <a:lnTo>
                  <a:pt x="271" y="4"/>
                </a:lnTo>
                <a:lnTo>
                  <a:pt x="273" y="6"/>
                </a:lnTo>
                <a:lnTo>
                  <a:pt x="273" y="8"/>
                </a:lnTo>
                <a:lnTo>
                  <a:pt x="273" y="9"/>
                </a:lnTo>
                <a:lnTo>
                  <a:pt x="275" y="9"/>
                </a:lnTo>
                <a:lnTo>
                  <a:pt x="275" y="11"/>
                </a:lnTo>
                <a:lnTo>
                  <a:pt x="277" y="13"/>
                </a:lnTo>
                <a:close/>
                <a:moveTo>
                  <a:pt x="115" y="13"/>
                </a:moveTo>
                <a:lnTo>
                  <a:pt x="0" y="13"/>
                </a:lnTo>
                <a:lnTo>
                  <a:pt x="0" y="11"/>
                </a:lnTo>
                <a:lnTo>
                  <a:pt x="2" y="11"/>
                </a:lnTo>
                <a:lnTo>
                  <a:pt x="2" y="9"/>
                </a:lnTo>
                <a:lnTo>
                  <a:pt x="2" y="8"/>
                </a:lnTo>
                <a:lnTo>
                  <a:pt x="4" y="6"/>
                </a:lnTo>
                <a:lnTo>
                  <a:pt x="4" y="4"/>
                </a:lnTo>
                <a:lnTo>
                  <a:pt x="6" y="2"/>
                </a:lnTo>
                <a:lnTo>
                  <a:pt x="6" y="0"/>
                </a:lnTo>
                <a:lnTo>
                  <a:pt x="121" y="0"/>
                </a:lnTo>
                <a:lnTo>
                  <a:pt x="121" y="2"/>
                </a:lnTo>
                <a:lnTo>
                  <a:pt x="119" y="4"/>
                </a:lnTo>
                <a:lnTo>
                  <a:pt x="119" y="6"/>
                </a:lnTo>
                <a:lnTo>
                  <a:pt x="119" y="8"/>
                </a:lnTo>
                <a:lnTo>
                  <a:pt x="117" y="8"/>
                </a:lnTo>
                <a:lnTo>
                  <a:pt x="117" y="9"/>
                </a:lnTo>
                <a:lnTo>
                  <a:pt x="115" y="11"/>
                </a:lnTo>
                <a:lnTo>
                  <a:pt x="115" y="13"/>
                </a:lnTo>
                <a:close/>
              </a:path>
            </a:pathLst>
          </a:custGeom>
          <a:solidFill>
            <a:srgbClr val="750A17"/>
          </a:solidFill>
          <a:ln w="9525">
            <a:noFill/>
            <a:round/>
            <a:headEnd/>
            <a:tailEnd/>
          </a:ln>
        </p:spPr>
        <p:txBody>
          <a:bodyPr wrap="none"/>
          <a:lstStyle/>
          <a:p>
            <a:endParaRPr lang="el-GR"/>
          </a:p>
        </p:txBody>
      </p:sp>
      <p:sp>
        <p:nvSpPr>
          <p:cNvPr id="17539" name="Freeform 131"/>
          <p:cNvSpPr>
            <a:spLocks noEditPoints="1"/>
          </p:cNvSpPr>
          <p:nvPr/>
        </p:nvSpPr>
        <p:spPr bwMode="auto">
          <a:xfrm rot="63308">
            <a:off x="5178425" y="3949700"/>
            <a:ext cx="1350963" cy="25400"/>
          </a:xfrm>
          <a:custGeom>
            <a:avLst/>
            <a:gdLst>
              <a:gd name="T0" fmla="*/ 2147483646 w 957"/>
              <a:gd name="T1" fmla="*/ 2147483646 h 16"/>
              <a:gd name="T2" fmla="*/ 2147483646 w 957"/>
              <a:gd name="T3" fmla="*/ 2147483646 h 16"/>
              <a:gd name="T4" fmla="*/ 2147483646 w 957"/>
              <a:gd name="T5" fmla="*/ 2147483646 h 16"/>
              <a:gd name="T6" fmla="*/ 2147483646 w 957"/>
              <a:gd name="T7" fmla="*/ 2147483646 h 16"/>
              <a:gd name="T8" fmla="*/ 2147483646 w 957"/>
              <a:gd name="T9" fmla="*/ 2147483646 h 16"/>
              <a:gd name="T10" fmla="*/ 2147483646 w 957"/>
              <a:gd name="T11" fmla="*/ 2147483646 h 16"/>
              <a:gd name="T12" fmla="*/ 2147483646 w 957"/>
              <a:gd name="T13" fmla="*/ 2147483646 h 16"/>
              <a:gd name="T14" fmla="*/ 2147483646 w 957"/>
              <a:gd name="T15" fmla="*/ 2147483646 h 16"/>
              <a:gd name="T16" fmla="*/ 2147483646 w 957"/>
              <a:gd name="T17" fmla="*/ 2147483646 h 16"/>
              <a:gd name="T18" fmla="*/ 2147483646 w 957"/>
              <a:gd name="T19" fmla="*/ 0 h 16"/>
              <a:gd name="T20" fmla="*/ 2147483646 w 957"/>
              <a:gd name="T21" fmla="*/ 0 h 16"/>
              <a:gd name="T22" fmla="*/ 2147483646 w 957"/>
              <a:gd name="T23" fmla="*/ 2147483646 h 16"/>
              <a:gd name="T24" fmla="*/ 2147483646 w 957"/>
              <a:gd name="T25" fmla="*/ 2147483646 h 16"/>
              <a:gd name="T26" fmla="*/ 2147483646 w 957"/>
              <a:gd name="T27" fmla="*/ 2147483646 h 16"/>
              <a:gd name="T28" fmla="*/ 2147483646 w 957"/>
              <a:gd name="T29" fmla="*/ 2147483646 h 16"/>
              <a:gd name="T30" fmla="*/ 2147483646 w 957"/>
              <a:gd name="T31" fmla="*/ 2147483646 h 16"/>
              <a:gd name="T32" fmla="*/ 2147483646 w 957"/>
              <a:gd name="T33" fmla="*/ 2147483646 h 16"/>
              <a:gd name="T34" fmla="*/ 2147483646 w 957"/>
              <a:gd name="T35" fmla="*/ 2147483646 h 16"/>
              <a:gd name="T36" fmla="*/ 2147483646 w 957"/>
              <a:gd name="T37" fmla="*/ 2147483646 h 16"/>
              <a:gd name="T38" fmla="*/ 2147483646 w 957"/>
              <a:gd name="T39" fmla="*/ 2147483646 h 16"/>
              <a:gd name="T40" fmla="*/ 2147483646 w 957"/>
              <a:gd name="T41" fmla="*/ 2147483646 h 16"/>
              <a:gd name="T42" fmla="*/ 2147483646 w 957"/>
              <a:gd name="T43" fmla="*/ 2147483646 h 16"/>
              <a:gd name="T44" fmla="*/ 2147483646 w 957"/>
              <a:gd name="T45" fmla="*/ 2147483646 h 16"/>
              <a:gd name="T46" fmla="*/ 2147483646 w 957"/>
              <a:gd name="T47" fmla="*/ 2147483646 h 16"/>
              <a:gd name="T48" fmla="*/ 2147483646 w 957"/>
              <a:gd name="T49" fmla="*/ 2147483646 h 16"/>
              <a:gd name="T50" fmla="*/ 2147483646 w 957"/>
              <a:gd name="T51" fmla="*/ 2147483646 h 16"/>
              <a:gd name="T52" fmla="*/ 2147483646 w 957"/>
              <a:gd name="T53" fmla="*/ 2147483646 h 16"/>
              <a:gd name="T54" fmla="*/ 2147483646 w 957"/>
              <a:gd name="T55" fmla="*/ 2147483646 h 16"/>
              <a:gd name="T56" fmla="*/ 2147483646 w 957"/>
              <a:gd name="T57" fmla="*/ 0 h 16"/>
              <a:gd name="T58" fmla="*/ 2147483646 w 957"/>
              <a:gd name="T59" fmla="*/ 0 h 16"/>
              <a:gd name="T60" fmla="*/ 2147483646 w 957"/>
              <a:gd name="T61" fmla="*/ 2147483646 h 16"/>
              <a:gd name="T62" fmla="*/ 2147483646 w 957"/>
              <a:gd name="T63" fmla="*/ 2147483646 h 16"/>
              <a:gd name="T64" fmla="*/ 2147483646 w 957"/>
              <a:gd name="T65" fmla="*/ 2147483646 h 16"/>
              <a:gd name="T66" fmla="*/ 2147483646 w 957"/>
              <a:gd name="T67" fmla="*/ 2147483646 h 16"/>
              <a:gd name="T68" fmla="*/ 2147483646 w 957"/>
              <a:gd name="T69" fmla="*/ 2147483646 h 16"/>
              <a:gd name="T70" fmla="*/ 2147483646 w 957"/>
              <a:gd name="T71" fmla="*/ 2147483646 h 16"/>
              <a:gd name="T72" fmla="*/ 2147483646 w 957"/>
              <a:gd name="T73" fmla="*/ 2147483646 h 16"/>
              <a:gd name="T74" fmla="*/ 2147483646 w 957"/>
              <a:gd name="T75" fmla="*/ 2147483646 h 16"/>
              <a:gd name="T76" fmla="*/ 2147483646 w 957"/>
              <a:gd name="T77" fmla="*/ 2147483646 h 16"/>
              <a:gd name="T78" fmla="*/ 0 w 957"/>
              <a:gd name="T79" fmla="*/ 2147483646 h 16"/>
              <a:gd name="T80" fmla="*/ 2147483646 w 957"/>
              <a:gd name="T81" fmla="*/ 2147483646 h 16"/>
              <a:gd name="T82" fmla="*/ 2147483646 w 957"/>
              <a:gd name="T83" fmla="*/ 2147483646 h 16"/>
              <a:gd name="T84" fmla="*/ 2147483646 w 957"/>
              <a:gd name="T85" fmla="*/ 2147483646 h 16"/>
              <a:gd name="T86" fmla="*/ 2147483646 w 957"/>
              <a:gd name="T87" fmla="*/ 2147483646 h 16"/>
              <a:gd name="T88" fmla="*/ 2147483646 w 957"/>
              <a:gd name="T89" fmla="*/ 2147483646 h 16"/>
              <a:gd name="T90" fmla="*/ 2147483646 w 957"/>
              <a:gd name="T91" fmla="*/ 2147483646 h 16"/>
              <a:gd name="T92" fmla="*/ 2147483646 w 957"/>
              <a:gd name="T93" fmla="*/ 2147483646 h 16"/>
              <a:gd name="T94" fmla="*/ 2147483646 w 957"/>
              <a:gd name="T95" fmla="*/ 0 h 16"/>
              <a:gd name="T96" fmla="*/ 2147483646 w 957"/>
              <a:gd name="T97" fmla="*/ 0 h 16"/>
              <a:gd name="T98" fmla="*/ 2147483646 w 957"/>
              <a:gd name="T99" fmla="*/ 2147483646 h 16"/>
              <a:gd name="T100" fmla="*/ 2147483646 w 957"/>
              <a:gd name="T101" fmla="*/ 2147483646 h 16"/>
              <a:gd name="T102" fmla="*/ 2147483646 w 957"/>
              <a:gd name="T103" fmla="*/ 2147483646 h 16"/>
              <a:gd name="T104" fmla="*/ 2147483646 w 957"/>
              <a:gd name="T105" fmla="*/ 2147483646 h 16"/>
              <a:gd name="T106" fmla="*/ 2147483646 w 957"/>
              <a:gd name="T107" fmla="*/ 2147483646 h 16"/>
              <a:gd name="T108" fmla="*/ 2147483646 w 957"/>
              <a:gd name="T109" fmla="*/ 2147483646 h 16"/>
              <a:gd name="T110" fmla="*/ 2147483646 w 957"/>
              <a:gd name="T111" fmla="*/ 2147483646 h 16"/>
              <a:gd name="T112" fmla="*/ 2147483646 w 957"/>
              <a:gd name="T113" fmla="*/ 2147483646 h 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7"/>
              <a:gd name="T172" fmla="*/ 0 h 16"/>
              <a:gd name="T173" fmla="*/ 957 w 957"/>
              <a:gd name="T174" fmla="*/ 16 h 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7" h="16">
                <a:moveTo>
                  <a:pt x="938" y="16"/>
                </a:moveTo>
                <a:lnTo>
                  <a:pt x="731" y="16"/>
                </a:lnTo>
                <a:lnTo>
                  <a:pt x="724" y="14"/>
                </a:lnTo>
                <a:lnTo>
                  <a:pt x="718" y="12"/>
                </a:lnTo>
                <a:lnTo>
                  <a:pt x="710" y="10"/>
                </a:lnTo>
                <a:lnTo>
                  <a:pt x="703" y="8"/>
                </a:lnTo>
                <a:lnTo>
                  <a:pt x="695" y="6"/>
                </a:lnTo>
                <a:lnTo>
                  <a:pt x="688" y="4"/>
                </a:lnTo>
                <a:lnTo>
                  <a:pt x="678" y="2"/>
                </a:lnTo>
                <a:lnTo>
                  <a:pt x="670" y="0"/>
                </a:lnTo>
                <a:lnTo>
                  <a:pt x="957" y="0"/>
                </a:lnTo>
                <a:lnTo>
                  <a:pt x="955" y="2"/>
                </a:lnTo>
                <a:lnTo>
                  <a:pt x="953" y="4"/>
                </a:lnTo>
                <a:lnTo>
                  <a:pt x="951" y="6"/>
                </a:lnTo>
                <a:lnTo>
                  <a:pt x="949" y="8"/>
                </a:lnTo>
                <a:lnTo>
                  <a:pt x="947" y="10"/>
                </a:lnTo>
                <a:lnTo>
                  <a:pt x="943" y="12"/>
                </a:lnTo>
                <a:lnTo>
                  <a:pt x="941" y="14"/>
                </a:lnTo>
                <a:lnTo>
                  <a:pt x="938" y="16"/>
                </a:lnTo>
                <a:close/>
                <a:moveTo>
                  <a:pt x="271" y="16"/>
                </a:moveTo>
                <a:lnTo>
                  <a:pt x="147" y="16"/>
                </a:lnTo>
                <a:lnTo>
                  <a:pt x="147" y="14"/>
                </a:lnTo>
                <a:lnTo>
                  <a:pt x="145" y="12"/>
                </a:lnTo>
                <a:lnTo>
                  <a:pt x="145" y="10"/>
                </a:lnTo>
                <a:lnTo>
                  <a:pt x="143" y="8"/>
                </a:lnTo>
                <a:lnTo>
                  <a:pt x="143" y="6"/>
                </a:lnTo>
                <a:lnTo>
                  <a:pt x="143" y="4"/>
                </a:lnTo>
                <a:lnTo>
                  <a:pt x="142" y="2"/>
                </a:lnTo>
                <a:lnTo>
                  <a:pt x="142" y="0"/>
                </a:lnTo>
                <a:lnTo>
                  <a:pt x="266" y="0"/>
                </a:lnTo>
                <a:lnTo>
                  <a:pt x="266" y="2"/>
                </a:lnTo>
                <a:lnTo>
                  <a:pt x="266" y="4"/>
                </a:lnTo>
                <a:lnTo>
                  <a:pt x="268" y="6"/>
                </a:lnTo>
                <a:lnTo>
                  <a:pt x="268" y="8"/>
                </a:lnTo>
                <a:lnTo>
                  <a:pt x="269" y="10"/>
                </a:lnTo>
                <a:lnTo>
                  <a:pt x="269" y="12"/>
                </a:lnTo>
                <a:lnTo>
                  <a:pt x="271" y="14"/>
                </a:lnTo>
                <a:lnTo>
                  <a:pt x="271" y="16"/>
                </a:lnTo>
                <a:close/>
                <a:moveTo>
                  <a:pt x="117" y="16"/>
                </a:moveTo>
                <a:lnTo>
                  <a:pt x="0" y="16"/>
                </a:lnTo>
                <a:lnTo>
                  <a:pt x="2" y="14"/>
                </a:lnTo>
                <a:lnTo>
                  <a:pt x="2" y="12"/>
                </a:lnTo>
                <a:lnTo>
                  <a:pt x="4" y="10"/>
                </a:lnTo>
                <a:lnTo>
                  <a:pt x="4" y="8"/>
                </a:lnTo>
                <a:lnTo>
                  <a:pt x="4" y="6"/>
                </a:lnTo>
                <a:lnTo>
                  <a:pt x="6" y="4"/>
                </a:lnTo>
                <a:lnTo>
                  <a:pt x="6" y="2"/>
                </a:lnTo>
                <a:lnTo>
                  <a:pt x="6" y="0"/>
                </a:lnTo>
                <a:lnTo>
                  <a:pt x="122" y="0"/>
                </a:lnTo>
                <a:lnTo>
                  <a:pt x="121" y="2"/>
                </a:lnTo>
                <a:lnTo>
                  <a:pt x="121" y="4"/>
                </a:lnTo>
                <a:lnTo>
                  <a:pt x="121" y="6"/>
                </a:lnTo>
                <a:lnTo>
                  <a:pt x="119" y="8"/>
                </a:lnTo>
                <a:lnTo>
                  <a:pt x="119" y="10"/>
                </a:lnTo>
                <a:lnTo>
                  <a:pt x="117" y="12"/>
                </a:lnTo>
                <a:lnTo>
                  <a:pt x="117" y="14"/>
                </a:lnTo>
                <a:lnTo>
                  <a:pt x="117" y="16"/>
                </a:lnTo>
                <a:close/>
              </a:path>
            </a:pathLst>
          </a:custGeom>
          <a:solidFill>
            <a:srgbClr val="750A14"/>
          </a:solidFill>
          <a:ln w="9525">
            <a:noFill/>
            <a:round/>
            <a:headEnd/>
            <a:tailEnd/>
          </a:ln>
        </p:spPr>
        <p:txBody>
          <a:bodyPr wrap="none"/>
          <a:lstStyle/>
          <a:p>
            <a:endParaRPr lang="el-GR"/>
          </a:p>
        </p:txBody>
      </p:sp>
      <p:sp>
        <p:nvSpPr>
          <p:cNvPr id="17540" name="Freeform 132"/>
          <p:cNvSpPr>
            <a:spLocks noEditPoints="1"/>
          </p:cNvSpPr>
          <p:nvPr/>
        </p:nvSpPr>
        <p:spPr bwMode="auto">
          <a:xfrm rot="63308">
            <a:off x="5184775" y="3941763"/>
            <a:ext cx="1350963" cy="20637"/>
          </a:xfrm>
          <a:custGeom>
            <a:avLst/>
            <a:gdLst>
              <a:gd name="T0" fmla="*/ 2147483646 w 957"/>
              <a:gd name="T1" fmla="*/ 2147483646 h 13"/>
              <a:gd name="T2" fmla="*/ 2147483646 w 957"/>
              <a:gd name="T3" fmla="*/ 2147483646 h 13"/>
              <a:gd name="T4" fmla="*/ 2147483646 w 957"/>
              <a:gd name="T5" fmla="*/ 2147483646 h 13"/>
              <a:gd name="T6" fmla="*/ 2147483646 w 957"/>
              <a:gd name="T7" fmla="*/ 2147483646 h 13"/>
              <a:gd name="T8" fmla="*/ 2147483646 w 957"/>
              <a:gd name="T9" fmla="*/ 2147483646 h 13"/>
              <a:gd name="T10" fmla="*/ 2147483646 w 957"/>
              <a:gd name="T11" fmla="*/ 2147483646 h 13"/>
              <a:gd name="T12" fmla="*/ 2147483646 w 957"/>
              <a:gd name="T13" fmla="*/ 2147483646 h 13"/>
              <a:gd name="T14" fmla="*/ 2147483646 w 957"/>
              <a:gd name="T15" fmla="*/ 2147483646 h 13"/>
              <a:gd name="T16" fmla="*/ 2147483646 w 957"/>
              <a:gd name="T17" fmla="*/ 2147483646 h 13"/>
              <a:gd name="T18" fmla="*/ 2147483646 w 957"/>
              <a:gd name="T19" fmla="*/ 0 h 13"/>
              <a:gd name="T20" fmla="*/ 2147483646 w 957"/>
              <a:gd name="T21" fmla="*/ 0 h 13"/>
              <a:gd name="T22" fmla="*/ 2147483646 w 957"/>
              <a:gd name="T23" fmla="*/ 2147483646 h 13"/>
              <a:gd name="T24" fmla="*/ 2147483646 w 957"/>
              <a:gd name="T25" fmla="*/ 2147483646 h 13"/>
              <a:gd name="T26" fmla="*/ 2147483646 w 957"/>
              <a:gd name="T27" fmla="*/ 2147483646 h 13"/>
              <a:gd name="T28" fmla="*/ 2147483646 w 957"/>
              <a:gd name="T29" fmla="*/ 2147483646 h 13"/>
              <a:gd name="T30" fmla="*/ 2147483646 w 957"/>
              <a:gd name="T31" fmla="*/ 2147483646 h 13"/>
              <a:gd name="T32" fmla="*/ 2147483646 w 957"/>
              <a:gd name="T33" fmla="*/ 2147483646 h 13"/>
              <a:gd name="T34" fmla="*/ 2147483646 w 957"/>
              <a:gd name="T35" fmla="*/ 2147483646 h 13"/>
              <a:gd name="T36" fmla="*/ 2147483646 w 957"/>
              <a:gd name="T37" fmla="*/ 2147483646 h 13"/>
              <a:gd name="T38" fmla="*/ 2147483646 w 957"/>
              <a:gd name="T39" fmla="*/ 2147483646 h 13"/>
              <a:gd name="T40" fmla="*/ 2147483646 w 957"/>
              <a:gd name="T41" fmla="*/ 2147483646 h 13"/>
              <a:gd name="T42" fmla="*/ 2147483646 w 957"/>
              <a:gd name="T43" fmla="*/ 2147483646 h 13"/>
              <a:gd name="T44" fmla="*/ 2147483646 w 957"/>
              <a:gd name="T45" fmla="*/ 2147483646 h 13"/>
              <a:gd name="T46" fmla="*/ 2147483646 w 957"/>
              <a:gd name="T47" fmla="*/ 2147483646 h 13"/>
              <a:gd name="T48" fmla="*/ 2147483646 w 957"/>
              <a:gd name="T49" fmla="*/ 2147483646 h 13"/>
              <a:gd name="T50" fmla="*/ 2147483646 w 957"/>
              <a:gd name="T51" fmla="*/ 2147483646 h 13"/>
              <a:gd name="T52" fmla="*/ 2147483646 w 957"/>
              <a:gd name="T53" fmla="*/ 2147483646 h 13"/>
              <a:gd name="T54" fmla="*/ 2147483646 w 957"/>
              <a:gd name="T55" fmla="*/ 2147483646 h 13"/>
              <a:gd name="T56" fmla="*/ 2147483646 w 957"/>
              <a:gd name="T57" fmla="*/ 0 h 13"/>
              <a:gd name="T58" fmla="*/ 2147483646 w 957"/>
              <a:gd name="T59" fmla="*/ 0 h 13"/>
              <a:gd name="T60" fmla="*/ 2147483646 w 957"/>
              <a:gd name="T61" fmla="*/ 2147483646 h 13"/>
              <a:gd name="T62" fmla="*/ 2147483646 w 957"/>
              <a:gd name="T63" fmla="*/ 2147483646 h 13"/>
              <a:gd name="T64" fmla="*/ 2147483646 w 957"/>
              <a:gd name="T65" fmla="*/ 2147483646 h 13"/>
              <a:gd name="T66" fmla="*/ 2147483646 w 957"/>
              <a:gd name="T67" fmla="*/ 2147483646 h 13"/>
              <a:gd name="T68" fmla="*/ 2147483646 w 957"/>
              <a:gd name="T69" fmla="*/ 2147483646 h 13"/>
              <a:gd name="T70" fmla="*/ 2147483646 w 957"/>
              <a:gd name="T71" fmla="*/ 2147483646 h 13"/>
              <a:gd name="T72" fmla="*/ 2147483646 w 957"/>
              <a:gd name="T73" fmla="*/ 2147483646 h 13"/>
              <a:gd name="T74" fmla="*/ 2147483646 w 957"/>
              <a:gd name="T75" fmla="*/ 2147483646 h 13"/>
              <a:gd name="T76" fmla="*/ 2147483646 w 957"/>
              <a:gd name="T77" fmla="*/ 2147483646 h 13"/>
              <a:gd name="T78" fmla="*/ 0 w 957"/>
              <a:gd name="T79" fmla="*/ 2147483646 h 13"/>
              <a:gd name="T80" fmla="*/ 0 w 957"/>
              <a:gd name="T81" fmla="*/ 2147483646 h 13"/>
              <a:gd name="T82" fmla="*/ 2147483646 w 957"/>
              <a:gd name="T83" fmla="*/ 2147483646 h 13"/>
              <a:gd name="T84" fmla="*/ 2147483646 w 957"/>
              <a:gd name="T85" fmla="*/ 2147483646 h 13"/>
              <a:gd name="T86" fmla="*/ 2147483646 w 957"/>
              <a:gd name="T87" fmla="*/ 2147483646 h 13"/>
              <a:gd name="T88" fmla="*/ 2147483646 w 957"/>
              <a:gd name="T89" fmla="*/ 2147483646 h 13"/>
              <a:gd name="T90" fmla="*/ 2147483646 w 957"/>
              <a:gd name="T91" fmla="*/ 2147483646 h 13"/>
              <a:gd name="T92" fmla="*/ 2147483646 w 957"/>
              <a:gd name="T93" fmla="*/ 2147483646 h 13"/>
              <a:gd name="T94" fmla="*/ 2147483646 w 957"/>
              <a:gd name="T95" fmla="*/ 0 h 13"/>
              <a:gd name="T96" fmla="*/ 2147483646 w 957"/>
              <a:gd name="T97" fmla="*/ 0 h 13"/>
              <a:gd name="T98" fmla="*/ 2147483646 w 957"/>
              <a:gd name="T99" fmla="*/ 2147483646 h 13"/>
              <a:gd name="T100" fmla="*/ 2147483646 w 957"/>
              <a:gd name="T101" fmla="*/ 2147483646 h 13"/>
              <a:gd name="T102" fmla="*/ 2147483646 w 957"/>
              <a:gd name="T103" fmla="*/ 2147483646 h 13"/>
              <a:gd name="T104" fmla="*/ 2147483646 w 957"/>
              <a:gd name="T105" fmla="*/ 2147483646 h 13"/>
              <a:gd name="T106" fmla="*/ 2147483646 w 957"/>
              <a:gd name="T107" fmla="*/ 2147483646 h 13"/>
              <a:gd name="T108" fmla="*/ 2147483646 w 957"/>
              <a:gd name="T109" fmla="*/ 2147483646 h 13"/>
              <a:gd name="T110" fmla="*/ 2147483646 w 957"/>
              <a:gd name="T111" fmla="*/ 2147483646 h 13"/>
              <a:gd name="T112" fmla="*/ 2147483646 w 957"/>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7"/>
              <a:gd name="T172" fmla="*/ 0 h 13"/>
              <a:gd name="T173" fmla="*/ 957 w 957"/>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7" h="13">
                <a:moveTo>
                  <a:pt x="945" y="13"/>
                </a:moveTo>
                <a:lnTo>
                  <a:pt x="697" y="13"/>
                </a:lnTo>
                <a:lnTo>
                  <a:pt x="689" y="11"/>
                </a:lnTo>
                <a:lnTo>
                  <a:pt x="682" y="9"/>
                </a:lnTo>
                <a:lnTo>
                  <a:pt x="676" y="7"/>
                </a:lnTo>
                <a:lnTo>
                  <a:pt x="668" y="7"/>
                </a:lnTo>
                <a:lnTo>
                  <a:pt x="661" y="5"/>
                </a:lnTo>
                <a:lnTo>
                  <a:pt x="655" y="3"/>
                </a:lnTo>
                <a:lnTo>
                  <a:pt x="647" y="1"/>
                </a:lnTo>
                <a:lnTo>
                  <a:pt x="640" y="0"/>
                </a:lnTo>
                <a:lnTo>
                  <a:pt x="957" y="0"/>
                </a:lnTo>
                <a:lnTo>
                  <a:pt x="957" y="1"/>
                </a:lnTo>
                <a:lnTo>
                  <a:pt x="955" y="3"/>
                </a:lnTo>
                <a:lnTo>
                  <a:pt x="955" y="5"/>
                </a:lnTo>
                <a:lnTo>
                  <a:pt x="953" y="5"/>
                </a:lnTo>
                <a:lnTo>
                  <a:pt x="951" y="7"/>
                </a:lnTo>
                <a:lnTo>
                  <a:pt x="949" y="9"/>
                </a:lnTo>
                <a:lnTo>
                  <a:pt x="947" y="11"/>
                </a:lnTo>
                <a:lnTo>
                  <a:pt x="945" y="13"/>
                </a:lnTo>
                <a:close/>
                <a:moveTo>
                  <a:pt x="264" y="13"/>
                </a:moveTo>
                <a:lnTo>
                  <a:pt x="139" y="13"/>
                </a:lnTo>
                <a:lnTo>
                  <a:pt x="139" y="11"/>
                </a:lnTo>
                <a:lnTo>
                  <a:pt x="138" y="9"/>
                </a:lnTo>
                <a:lnTo>
                  <a:pt x="138" y="7"/>
                </a:lnTo>
                <a:lnTo>
                  <a:pt x="138" y="5"/>
                </a:lnTo>
                <a:lnTo>
                  <a:pt x="136" y="3"/>
                </a:lnTo>
                <a:lnTo>
                  <a:pt x="136" y="1"/>
                </a:lnTo>
                <a:lnTo>
                  <a:pt x="134" y="1"/>
                </a:lnTo>
                <a:lnTo>
                  <a:pt x="134" y="0"/>
                </a:lnTo>
                <a:lnTo>
                  <a:pt x="258" y="0"/>
                </a:lnTo>
                <a:lnTo>
                  <a:pt x="258" y="1"/>
                </a:lnTo>
                <a:lnTo>
                  <a:pt x="260" y="3"/>
                </a:lnTo>
                <a:lnTo>
                  <a:pt x="262" y="5"/>
                </a:lnTo>
                <a:lnTo>
                  <a:pt x="262" y="7"/>
                </a:lnTo>
                <a:lnTo>
                  <a:pt x="262" y="9"/>
                </a:lnTo>
                <a:lnTo>
                  <a:pt x="264" y="11"/>
                </a:lnTo>
                <a:lnTo>
                  <a:pt x="264" y="13"/>
                </a:lnTo>
                <a:close/>
                <a:moveTo>
                  <a:pt x="115" y="13"/>
                </a:moveTo>
                <a:lnTo>
                  <a:pt x="0" y="13"/>
                </a:lnTo>
                <a:lnTo>
                  <a:pt x="0" y="11"/>
                </a:lnTo>
                <a:lnTo>
                  <a:pt x="2" y="9"/>
                </a:lnTo>
                <a:lnTo>
                  <a:pt x="2" y="7"/>
                </a:lnTo>
                <a:lnTo>
                  <a:pt x="2" y="5"/>
                </a:lnTo>
                <a:lnTo>
                  <a:pt x="4" y="5"/>
                </a:lnTo>
                <a:lnTo>
                  <a:pt x="4" y="3"/>
                </a:lnTo>
                <a:lnTo>
                  <a:pt x="4" y="1"/>
                </a:lnTo>
                <a:lnTo>
                  <a:pt x="6" y="0"/>
                </a:lnTo>
                <a:lnTo>
                  <a:pt x="122" y="0"/>
                </a:lnTo>
                <a:lnTo>
                  <a:pt x="120" y="1"/>
                </a:lnTo>
                <a:lnTo>
                  <a:pt x="118" y="3"/>
                </a:lnTo>
                <a:lnTo>
                  <a:pt x="118" y="5"/>
                </a:lnTo>
                <a:lnTo>
                  <a:pt x="118" y="7"/>
                </a:lnTo>
                <a:lnTo>
                  <a:pt x="117" y="9"/>
                </a:lnTo>
                <a:lnTo>
                  <a:pt x="117" y="11"/>
                </a:lnTo>
                <a:lnTo>
                  <a:pt x="115" y="13"/>
                </a:lnTo>
                <a:close/>
              </a:path>
            </a:pathLst>
          </a:custGeom>
          <a:solidFill>
            <a:srgbClr val="780D17"/>
          </a:solidFill>
          <a:ln w="9525">
            <a:noFill/>
            <a:round/>
            <a:headEnd/>
            <a:tailEnd/>
          </a:ln>
        </p:spPr>
        <p:txBody>
          <a:bodyPr wrap="none"/>
          <a:lstStyle/>
          <a:p>
            <a:endParaRPr lang="el-GR"/>
          </a:p>
        </p:txBody>
      </p:sp>
      <p:sp>
        <p:nvSpPr>
          <p:cNvPr id="17541" name="Freeform 133"/>
          <p:cNvSpPr>
            <a:spLocks noEditPoints="1"/>
          </p:cNvSpPr>
          <p:nvPr/>
        </p:nvSpPr>
        <p:spPr bwMode="auto">
          <a:xfrm rot="63308">
            <a:off x="5187950" y="3929063"/>
            <a:ext cx="1350963" cy="20637"/>
          </a:xfrm>
          <a:custGeom>
            <a:avLst/>
            <a:gdLst>
              <a:gd name="T0" fmla="*/ 2147483646 w 958"/>
              <a:gd name="T1" fmla="*/ 2147483646 h 13"/>
              <a:gd name="T2" fmla="*/ 2147483646 w 958"/>
              <a:gd name="T3" fmla="*/ 2147483646 h 13"/>
              <a:gd name="T4" fmla="*/ 2147483646 w 958"/>
              <a:gd name="T5" fmla="*/ 2147483646 h 13"/>
              <a:gd name="T6" fmla="*/ 2147483646 w 958"/>
              <a:gd name="T7" fmla="*/ 2147483646 h 13"/>
              <a:gd name="T8" fmla="*/ 2147483646 w 958"/>
              <a:gd name="T9" fmla="*/ 2147483646 h 13"/>
              <a:gd name="T10" fmla="*/ 2147483646 w 958"/>
              <a:gd name="T11" fmla="*/ 2147483646 h 13"/>
              <a:gd name="T12" fmla="*/ 2147483646 w 958"/>
              <a:gd name="T13" fmla="*/ 2147483646 h 13"/>
              <a:gd name="T14" fmla="*/ 2147483646 w 958"/>
              <a:gd name="T15" fmla="*/ 2147483646 h 13"/>
              <a:gd name="T16" fmla="*/ 2147483646 w 958"/>
              <a:gd name="T17" fmla="*/ 2147483646 h 13"/>
              <a:gd name="T18" fmla="*/ 2147483646 w 958"/>
              <a:gd name="T19" fmla="*/ 0 h 13"/>
              <a:gd name="T20" fmla="*/ 2147483646 w 958"/>
              <a:gd name="T21" fmla="*/ 0 h 13"/>
              <a:gd name="T22" fmla="*/ 2147483646 w 958"/>
              <a:gd name="T23" fmla="*/ 2147483646 h 13"/>
              <a:gd name="T24" fmla="*/ 2147483646 w 958"/>
              <a:gd name="T25" fmla="*/ 2147483646 h 13"/>
              <a:gd name="T26" fmla="*/ 2147483646 w 958"/>
              <a:gd name="T27" fmla="*/ 2147483646 h 13"/>
              <a:gd name="T28" fmla="*/ 2147483646 w 958"/>
              <a:gd name="T29" fmla="*/ 2147483646 h 13"/>
              <a:gd name="T30" fmla="*/ 2147483646 w 958"/>
              <a:gd name="T31" fmla="*/ 2147483646 h 13"/>
              <a:gd name="T32" fmla="*/ 2147483646 w 958"/>
              <a:gd name="T33" fmla="*/ 2147483646 h 13"/>
              <a:gd name="T34" fmla="*/ 2147483646 w 958"/>
              <a:gd name="T35" fmla="*/ 2147483646 h 13"/>
              <a:gd name="T36" fmla="*/ 2147483646 w 958"/>
              <a:gd name="T37" fmla="*/ 2147483646 h 13"/>
              <a:gd name="T38" fmla="*/ 2147483646 w 958"/>
              <a:gd name="T39" fmla="*/ 2147483646 h 13"/>
              <a:gd name="T40" fmla="*/ 2147483646 w 958"/>
              <a:gd name="T41" fmla="*/ 2147483646 h 13"/>
              <a:gd name="T42" fmla="*/ 2147483646 w 958"/>
              <a:gd name="T43" fmla="*/ 2147483646 h 13"/>
              <a:gd name="T44" fmla="*/ 2147483646 w 958"/>
              <a:gd name="T45" fmla="*/ 2147483646 h 13"/>
              <a:gd name="T46" fmla="*/ 2147483646 w 958"/>
              <a:gd name="T47" fmla="*/ 2147483646 h 13"/>
              <a:gd name="T48" fmla="*/ 2147483646 w 958"/>
              <a:gd name="T49" fmla="*/ 2147483646 h 13"/>
              <a:gd name="T50" fmla="*/ 2147483646 w 958"/>
              <a:gd name="T51" fmla="*/ 2147483646 h 13"/>
              <a:gd name="T52" fmla="*/ 2147483646 w 958"/>
              <a:gd name="T53" fmla="*/ 2147483646 h 13"/>
              <a:gd name="T54" fmla="*/ 2147483646 w 958"/>
              <a:gd name="T55" fmla="*/ 2147483646 h 13"/>
              <a:gd name="T56" fmla="*/ 2147483646 w 958"/>
              <a:gd name="T57" fmla="*/ 0 h 13"/>
              <a:gd name="T58" fmla="*/ 2147483646 w 958"/>
              <a:gd name="T59" fmla="*/ 0 h 13"/>
              <a:gd name="T60" fmla="*/ 2147483646 w 958"/>
              <a:gd name="T61" fmla="*/ 2147483646 h 13"/>
              <a:gd name="T62" fmla="*/ 2147483646 w 958"/>
              <a:gd name="T63" fmla="*/ 2147483646 h 13"/>
              <a:gd name="T64" fmla="*/ 2147483646 w 958"/>
              <a:gd name="T65" fmla="*/ 2147483646 h 13"/>
              <a:gd name="T66" fmla="*/ 2147483646 w 958"/>
              <a:gd name="T67" fmla="*/ 2147483646 h 13"/>
              <a:gd name="T68" fmla="*/ 2147483646 w 958"/>
              <a:gd name="T69" fmla="*/ 2147483646 h 13"/>
              <a:gd name="T70" fmla="*/ 2147483646 w 958"/>
              <a:gd name="T71" fmla="*/ 2147483646 h 13"/>
              <a:gd name="T72" fmla="*/ 2147483646 w 958"/>
              <a:gd name="T73" fmla="*/ 2147483646 h 13"/>
              <a:gd name="T74" fmla="*/ 2147483646 w 958"/>
              <a:gd name="T75" fmla="*/ 2147483646 h 13"/>
              <a:gd name="T76" fmla="*/ 2147483646 w 958"/>
              <a:gd name="T77" fmla="*/ 2147483646 h 13"/>
              <a:gd name="T78" fmla="*/ 0 w 958"/>
              <a:gd name="T79" fmla="*/ 2147483646 h 13"/>
              <a:gd name="T80" fmla="*/ 2147483646 w 958"/>
              <a:gd name="T81" fmla="*/ 2147483646 h 13"/>
              <a:gd name="T82" fmla="*/ 2147483646 w 958"/>
              <a:gd name="T83" fmla="*/ 2147483646 h 13"/>
              <a:gd name="T84" fmla="*/ 2147483646 w 958"/>
              <a:gd name="T85" fmla="*/ 2147483646 h 13"/>
              <a:gd name="T86" fmla="*/ 2147483646 w 958"/>
              <a:gd name="T87" fmla="*/ 2147483646 h 13"/>
              <a:gd name="T88" fmla="*/ 2147483646 w 958"/>
              <a:gd name="T89" fmla="*/ 2147483646 h 13"/>
              <a:gd name="T90" fmla="*/ 2147483646 w 958"/>
              <a:gd name="T91" fmla="*/ 2147483646 h 13"/>
              <a:gd name="T92" fmla="*/ 2147483646 w 958"/>
              <a:gd name="T93" fmla="*/ 2147483646 h 13"/>
              <a:gd name="T94" fmla="*/ 2147483646 w 958"/>
              <a:gd name="T95" fmla="*/ 0 h 13"/>
              <a:gd name="T96" fmla="*/ 2147483646 w 958"/>
              <a:gd name="T97" fmla="*/ 0 h 13"/>
              <a:gd name="T98" fmla="*/ 2147483646 w 958"/>
              <a:gd name="T99" fmla="*/ 2147483646 h 13"/>
              <a:gd name="T100" fmla="*/ 2147483646 w 958"/>
              <a:gd name="T101" fmla="*/ 2147483646 h 13"/>
              <a:gd name="T102" fmla="*/ 2147483646 w 958"/>
              <a:gd name="T103" fmla="*/ 2147483646 h 13"/>
              <a:gd name="T104" fmla="*/ 2147483646 w 958"/>
              <a:gd name="T105" fmla="*/ 2147483646 h 13"/>
              <a:gd name="T106" fmla="*/ 2147483646 w 958"/>
              <a:gd name="T107" fmla="*/ 2147483646 h 13"/>
              <a:gd name="T108" fmla="*/ 2147483646 w 958"/>
              <a:gd name="T109" fmla="*/ 2147483646 h 13"/>
              <a:gd name="T110" fmla="*/ 2147483646 w 958"/>
              <a:gd name="T111" fmla="*/ 2147483646 h 13"/>
              <a:gd name="T112" fmla="*/ 2147483646 w 958"/>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8"/>
              <a:gd name="T172" fmla="*/ 0 h 13"/>
              <a:gd name="T173" fmla="*/ 958 w 958"/>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8" h="13">
                <a:moveTo>
                  <a:pt x="951" y="13"/>
                </a:moveTo>
                <a:lnTo>
                  <a:pt x="664" y="13"/>
                </a:lnTo>
                <a:lnTo>
                  <a:pt x="659" y="13"/>
                </a:lnTo>
                <a:lnTo>
                  <a:pt x="653" y="11"/>
                </a:lnTo>
                <a:lnTo>
                  <a:pt x="645" y="9"/>
                </a:lnTo>
                <a:lnTo>
                  <a:pt x="640" y="8"/>
                </a:lnTo>
                <a:lnTo>
                  <a:pt x="632" y="6"/>
                </a:lnTo>
                <a:lnTo>
                  <a:pt x="626" y="4"/>
                </a:lnTo>
                <a:lnTo>
                  <a:pt x="619" y="2"/>
                </a:lnTo>
                <a:lnTo>
                  <a:pt x="613" y="0"/>
                </a:lnTo>
                <a:lnTo>
                  <a:pt x="958" y="0"/>
                </a:lnTo>
                <a:lnTo>
                  <a:pt x="958" y="2"/>
                </a:lnTo>
                <a:lnTo>
                  <a:pt x="956" y="4"/>
                </a:lnTo>
                <a:lnTo>
                  <a:pt x="956" y="6"/>
                </a:lnTo>
                <a:lnTo>
                  <a:pt x="955" y="8"/>
                </a:lnTo>
                <a:lnTo>
                  <a:pt x="955" y="9"/>
                </a:lnTo>
                <a:lnTo>
                  <a:pt x="953" y="11"/>
                </a:lnTo>
                <a:lnTo>
                  <a:pt x="953" y="13"/>
                </a:lnTo>
                <a:lnTo>
                  <a:pt x="951" y="13"/>
                </a:lnTo>
                <a:close/>
                <a:moveTo>
                  <a:pt x="260" y="13"/>
                </a:moveTo>
                <a:lnTo>
                  <a:pt x="136" y="13"/>
                </a:lnTo>
                <a:lnTo>
                  <a:pt x="134" y="11"/>
                </a:lnTo>
                <a:lnTo>
                  <a:pt x="134" y="9"/>
                </a:lnTo>
                <a:lnTo>
                  <a:pt x="132" y="8"/>
                </a:lnTo>
                <a:lnTo>
                  <a:pt x="132" y="6"/>
                </a:lnTo>
                <a:lnTo>
                  <a:pt x="130" y="4"/>
                </a:lnTo>
                <a:lnTo>
                  <a:pt x="130" y="2"/>
                </a:lnTo>
                <a:lnTo>
                  <a:pt x="128" y="0"/>
                </a:lnTo>
                <a:lnTo>
                  <a:pt x="252" y="0"/>
                </a:lnTo>
                <a:lnTo>
                  <a:pt x="252" y="2"/>
                </a:lnTo>
                <a:lnTo>
                  <a:pt x="254" y="4"/>
                </a:lnTo>
                <a:lnTo>
                  <a:pt x="254" y="6"/>
                </a:lnTo>
                <a:lnTo>
                  <a:pt x="256" y="8"/>
                </a:lnTo>
                <a:lnTo>
                  <a:pt x="256" y="9"/>
                </a:lnTo>
                <a:lnTo>
                  <a:pt x="258" y="11"/>
                </a:lnTo>
                <a:lnTo>
                  <a:pt x="260" y="13"/>
                </a:lnTo>
                <a:close/>
                <a:moveTo>
                  <a:pt x="116" y="13"/>
                </a:moveTo>
                <a:lnTo>
                  <a:pt x="0" y="13"/>
                </a:lnTo>
                <a:lnTo>
                  <a:pt x="2" y="13"/>
                </a:lnTo>
                <a:lnTo>
                  <a:pt x="2" y="11"/>
                </a:lnTo>
                <a:lnTo>
                  <a:pt x="2" y="9"/>
                </a:lnTo>
                <a:lnTo>
                  <a:pt x="4" y="8"/>
                </a:lnTo>
                <a:lnTo>
                  <a:pt x="4" y="6"/>
                </a:lnTo>
                <a:lnTo>
                  <a:pt x="4" y="4"/>
                </a:lnTo>
                <a:lnTo>
                  <a:pt x="6" y="2"/>
                </a:lnTo>
                <a:lnTo>
                  <a:pt x="6" y="0"/>
                </a:lnTo>
                <a:lnTo>
                  <a:pt x="122" y="0"/>
                </a:lnTo>
                <a:lnTo>
                  <a:pt x="122" y="2"/>
                </a:lnTo>
                <a:lnTo>
                  <a:pt x="122" y="4"/>
                </a:lnTo>
                <a:lnTo>
                  <a:pt x="120" y="4"/>
                </a:lnTo>
                <a:lnTo>
                  <a:pt x="120" y="6"/>
                </a:lnTo>
                <a:lnTo>
                  <a:pt x="118" y="8"/>
                </a:lnTo>
                <a:lnTo>
                  <a:pt x="118" y="9"/>
                </a:lnTo>
                <a:lnTo>
                  <a:pt x="116" y="11"/>
                </a:lnTo>
                <a:lnTo>
                  <a:pt x="116" y="13"/>
                </a:lnTo>
                <a:close/>
              </a:path>
            </a:pathLst>
          </a:custGeom>
          <a:solidFill>
            <a:srgbClr val="780A17"/>
          </a:solidFill>
          <a:ln w="9525">
            <a:noFill/>
            <a:round/>
            <a:headEnd/>
            <a:tailEnd/>
          </a:ln>
        </p:spPr>
        <p:txBody>
          <a:bodyPr wrap="none"/>
          <a:lstStyle/>
          <a:p>
            <a:endParaRPr lang="el-GR"/>
          </a:p>
        </p:txBody>
      </p:sp>
      <p:sp>
        <p:nvSpPr>
          <p:cNvPr id="17542" name="Freeform 134"/>
          <p:cNvSpPr>
            <a:spLocks noEditPoints="1"/>
          </p:cNvSpPr>
          <p:nvPr/>
        </p:nvSpPr>
        <p:spPr bwMode="auto">
          <a:xfrm rot="63308">
            <a:off x="5192713" y="3919538"/>
            <a:ext cx="1346200" cy="22225"/>
          </a:xfrm>
          <a:custGeom>
            <a:avLst/>
            <a:gdLst>
              <a:gd name="T0" fmla="*/ 2147483646 w 954"/>
              <a:gd name="T1" fmla="*/ 2147483646 h 14"/>
              <a:gd name="T2" fmla="*/ 2147483646 w 954"/>
              <a:gd name="T3" fmla="*/ 2147483646 h 14"/>
              <a:gd name="T4" fmla="*/ 2147483646 w 954"/>
              <a:gd name="T5" fmla="*/ 2147483646 h 14"/>
              <a:gd name="T6" fmla="*/ 2147483646 w 954"/>
              <a:gd name="T7" fmla="*/ 2147483646 h 14"/>
              <a:gd name="T8" fmla="*/ 2147483646 w 954"/>
              <a:gd name="T9" fmla="*/ 2147483646 h 14"/>
              <a:gd name="T10" fmla="*/ 2147483646 w 954"/>
              <a:gd name="T11" fmla="*/ 2147483646 h 14"/>
              <a:gd name="T12" fmla="*/ 2147483646 w 954"/>
              <a:gd name="T13" fmla="*/ 2147483646 h 14"/>
              <a:gd name="T14" fmla="*/ 2147483646 w 954"/>
              <a:gd name="T15" fmla="*/ 2147483646 h 14"/>
              <a:gd name="T16" fmla="*/ 2147483646 w 954"/>
              <a:gd name="T17" fmla="*/ 0 h 14"/>
              <a:gd name="T18" fmla="*/ 2147483646 w 954"/>
              <a:gd name="T19" fmla="*/ 0 h 14"/>
              <a:gd name="T20" fmla="*/ 2147483646 w 954"/>
              <a:gd name="T21" fmla="*/ 0 h 14"/>
              <a:gd name="T22" fmla="*/ 2147483646 w 954"/>
              <a:gd name="T23" fmla="*/ 0 h 14"/>
              <a:gd name="T24" fmla="*/ 2147483646 w 954"/>
              <a:gd name="T25" fmla="*/ 2147483646 h 14"/>
              <a:gd name="T26" fmla="*/ 2147483646 w 954"/>
              <a:gd name="T27" fmla="*/ 2147483646 h 14"/>
              <a:gd name="T28" fmla="*/ 2147483646 w 954"/>
              <a:gd name="T29" fmla="*/ 2147483646 h 14"/>
              <a:gd name="T30" fmla="*/ 2147483646 w 954"/>
              <a:gd name="T31" fmla="*/ 2147483646 h 14"/>
              <a:gd name="T32" fmla="*/ 2147483646 w 954"/>
              <a:gd name="T33" fmla="*/ 2147483646 h 14"/>
              <a:gd name="T34" fmla="*/ 2147483646 w 954"/>
              <a:gd name="T35" fmla="*/ 2147483646 h 14"/>
              <a:gd name="T36" fmla="*/ 2147483646 w 954"/>
              <a:gd name="T37" fmla="*/ 2147483646 h 14"/>
              <a:gd name="T38" fmla="*/ 2147483646 w 954"/>
              <a:gd name="T39" fmla="*/ 2147483646 h 14"/>
              <a:gd name="T40" fmla="*/ 2147483646 w 954"/>
              <a:gd name="T41" fmla="*/ 2147483646 h 14"/>
              <a:gd name="T42" fmla="*/ 2147483646 w 954"/>
              <a:gd name="T43" fmla="*/ 2147483646 h 14"/>
              <a:gd name="T44" fmla="*/ 2147483646 w 954"/>
              <a:gd name="T45" fmla="*/ 2147483646 h 14"/>
              <a:gd name="T46" fmla="*/ 2147483646 w 954"/>
              <a:gd name="T47" fmla="*/ 2147483646 h 14"/>
              <a:gd name="T48" fmla="*/ 2147483646 w 954"/>
              <a:gd name="T49" fmla="*/ 2147483646 h 14"/>
              <a:gd name="T50" fmla="*/ 2147483646 w 954"/>
              <a:gd name="T51" fmla="*/ 2147483646 h 14"/>
              <a:gd name="T52" fmla="*/ 2147483646 w 954"/>
              <a:gd name="T53" fmla="*/ 0 h 14"/>
              <a:gd name="T54" fmla="*/ 2147483646 w 954"/>
              <a:gd name="T55" fmla="*/ 0 h 14"/>
              <a:gd name="T56" fmla="*/ 2147483646 w 954"/>
              <a:gd name="T57" fmla="*/ 0 h 14"/>
              <a:gd name="T58" fmla="*/ 2147483646 w 954"/>
              <a:gd name="T59" fmla="*/ 0 h 14"/>
              <a:gd name="T60" fmla="*/ 2147483646 w 954"/>
              <a:gd name="T61" fmla="*/ 0 h 14"/>
              <a:gd name="T62" fmla="*/ 2147483646 w 954"/>
              <a:gd name="T63" fmla="*/ 2147483646 h 14"/>
              <a:gd name="T64" fmla="*/ 2147483646 w 954"/>
              <a:gd name="T65" fmla="*/ 2147483646 h 14"/>
              <a:gd name="T66" fmla="*/ 2147483646 w 954"/>
              <a:gd name="T67" fmla="*/ 2147483646 h 14"/>
              <a:gd name="T68" fmla="*/ 2147483646 w 954"/>
              <a:gd name="T69" fmla="*/ 2147483646 h 14"/>
              <a:gd name="T70" fmla="*/ 2147483646 w 954"/>
              <a:gd name="T71" fmla="*/ 2147483646 h 14"/>
              <a:gd name="T72" fmla="*/ 2147483646 w 954"/>
              <a:gd name="T73" fmla="*/ 2147483646 h 14"/>
              <a:gd name="T74" fmla="*/ 0 w 954"/>
              <a:gd name="T75" fmla="*/ 2147483646 h 14"/>
              <a:gd name="T76" fmla="*/ 0 w 954"/>
              <a:gd name="T77" fmla="*/ 2147483646 h 14"/>
              <a:gd name="T78" fmla="*/ 0 w 954"/>
              <a:gd name="T79" fmla="*/ 2147483646 h 14"/>
              <a:gd name="T80" fmla="*/ 2147483646 w 954"/>
              <a:gd name="T81" fmla="*/ 2147483646 h 14"/>
              <a:gd name="T82" fmla="*/ 2147483646 w 954"/>
              <a:gd name="T83" fmla="*/ 2147483646 h 14"/>
              <a:gd name="T84" fmla="*/ 2147483646 w 954"/>
              <a:gd name="T85" fmla="*/ 2147483646 h 14"/>
              <a:gd name="T86" fmla="*/ 2147483646 w 954"/>
              <a:gd name="T87" fmla="*/ 2147483646 h 14"/>
              <a:gd name="T88" fmla="*/ 2147483646 w 954"/>
              <a:gd name="T89" fmla="*/ 0 h 14"/>
              <a:gd name="T90" fmla="*/ 2147483646 w 954"/>
              <a:gd name="T91" fmla="*/ 0 h 14"/>
              <a:gd name="T92" fmla="*/ 2147483646 w 954"/>
              <a:gd name="T93" fmla="*/ 0 h 14"/>
              <a:gd name="T94" fmla="*/ 2147483646 w 954"/>
              <a:gd name="T95" fmla="*/ 0 h 14"/>
              <a:gd name="T96" fmla="*/ 2147483646 w 954"/>
              <a:gd name="T97" fmla="*/ 2147483646 h 14"/>
              <a:gd name="T98" fmla="*/ 2147483646 w 954"/>
              <a:gd name="T99" fmla="*/ 2147483646 h 14"/>
              <a:gd name="T100" fmla="*/ 2147483646 w 954"/>
              <a:gd name="T101" fmla="*/ 2147483646 h 14"/>
              <a:gd name="T102" fmla="*/ 2147483646 w 954"/>
              <a:gd name="T103" fmla="*/ 2147483646 h 14"/>
              <a:gd name="T104" fmla="*/ 2147483646 w 954"/>
              <a:gd name="T105" fmla="*/ 2147483646 h 14"/>
              <a:gd name="T106" fmla="*/ 2147483646 w 954"/>
              <a:gd name="T107" fmla="*/ 2147483646 h 14"/>
              <a:gd name="T108" fmla="*/ 2147483646 w 954"/>
              <a:gd name="T109" fmla="*/ 2147483646 h 1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4"/>
              <a:gd name="T166" fmla="*/ 0 h 14"/>
              <a:gd name="T167" fmla="*/ 954 w 954"/>
              <a:gd name="T168" fmla="*/ 14 h 1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4" h="14">
                <a:moveTo>
                  <a:pt x="951" y="14"/>
                </a:moveTo>
                <a:lnTo>
                  <a:pt x="634" y="14"/>
                </a:lnTo>
                <a:lnTo>
                  <a:pt x="628" y="12"/>
                </a:lnTo>
                <a:lnTo>
                  <a:pt x="622" y="10"/>
                </a:lnTo>
                <a:lnTo>
                  <a:pt x="615" y="8"/>
                </a:lnTo>
                <a:lnTo>
                  <a:pt x="609" y="6"/>
                </a:lnTo>
                <a:lnTo>
                  <a:pt x="603" y="4"/>
                </a:lnTo>
                <a:lnTo>
                  <a:pt x="597" y="2"/>
                </a:lnTo>
                <a:lnTo>
                  <a:pt x="590" y="0"/>
                </a:lnTo>
                <a:lnTo>
                  <a:pt x="584" y="0"/>
                </a:lnTo>
                <a:lnTo>
                  <a:pt x="954" y="0"/>
                </a:lnTo>
                <a:lnTo>
                  <a:pt x="954" y="2"/>
                </a:lnTo>
                <a:lnTo>
                  <a:pt x="954" y="4"/>
                </a:lnTo>
                <a:lnTo>
                  <a:pt x="954" y="6"/>
                </a:lnTo>
                <a:lnTo>
                  <a:pt x="954" y="8"/>
                </a:lnTo>
                <a:lnTo>
                  <a:pt x="952" y="10"/>
                </a:lnTo>
                <a:lnTo>
                  <a:pt x="952" y="12"/>
                </a:lnTo>
                <a:lnTo>
                  <a:pt x="951" y="14"/>
                </a:lnTo>
                <a:close/>
                <a:moveTo>
                  <a:pt x="252" y="14"/>
                </a:moveTo>
                <a:lnTo>
                  <a:pt x="128" y="14"/>
                </a:lnTo>
                <a:lnTo>
                  <a:pt x="126" y="10"/>
                </a:lnTo>
                <a:lnTo>
                  <a:pt x="126" y="8"/>
                </a:lnTo>
                <a:lnTo>
                  <a:pt x="124" y="6"/>
                </a:lnTo>
                <a:lnTo>
                  <a:pt x="124" y="4"/>
                </a:lnTo>
                <a:lnTo>
                  <a:pt x="122" y="2"/>
                </a:lnTo>
                <a:lnTo>
                  <a:pt x="122" y="0"/>
                </a:lnTo>
                <a:lnTo>
                  <a:pt x="120" y="2"/>
                </a:lnTo>
                <a:lnTo>
                  <a:pt x="120" y="4"/>
                </a:lnTo>
                <a:lnTo>
                  <a:pt x="118" y="6"/>
                </a:lnTo>
                <a:lnTo>
                  <a:pt x="118" y="8"/>
                </a:lnTo>
                <a:lnTo>
                  <a:pt x="116" y="10"/>
                </a:lnTo>
                <a:lnTo>
                  <a:pt x="116" y="14"/>
                </a:lnTo>
                <a:lnTo>
                  <a:pt x="0" y="14"/>
                </a:lnTo>
                <a:lnTo>
                  <a:pt x="0" y="12"/>
                </a:lnTo>
                <a:lnTo>
                  <a:pt x="0" y="10"/>
                </a:lnTo>
                <a:lnTo>
                  <a:pt x="2" y="8"/>
                </a:lnTo>
                <a:lnTo>
                  <a:pt x="2" y="6"/>
                </a:lnTo>
                <a:lnTo>
                  <a:pt x="2" y="4"/>
                </a:lnTo>
                <a:lnTo>
                  <a:pt x="2" y="2"/>
                </a:lnTo>
                <a:lnTo>
                  <a:pt x="4" y="0"/>
                </a:lnTo>
                <a:lnTo>
                  <a:pt x="244" y="0"/>
                </a:lnTo>
                <a:lnTo>
                  <a:pt x="246" y="0"/>
                </a:lnTo>
                <a:lnTo>
                  <a:pt x="246" y="2"/>
                </a:lnTo>
                <a:lnTo>
                  <a:pt x="248" y="4"/>
                </a:lnTo>
                <a:lnTo>
                  <a:pt x="248" y="6"/>
                </a:lnTo>
                <a:lnTo>
                  <a:pt x="248" y="8"/>
                </a:lnTo>
                <a:lnTo>
                  <a:pt x="250" y="10"/>
                </a:lnTo>
                <a:lnTo>
                  <a:pt x="250" y="12"/>
                </a:lnTo>
                <a:lnTo>
                  <a:pt x="252" y="14"/>
                </a:lnTo>
                <a:close/>
              </a:path>
            </a:pathLst>
          </a:custGeom>
          <a:solidFill>
            <a:srgbClr val="780A15"/>
          </a:solidFill>
          <a:ln w="9525">
            <a:noFill/>
            <a:round/>
            <a:headEnd/>
            <a:tailEnd/>
          </a:ln>
        </p:spPr>
        <p:txBody>
          <a:bodyPr wrap="none"/>
          <a:lstStyle/>
          <a:p>
            <a:endParaRPr lang="el-GR"/>
          </a:p>
        </p:txBody>
      </p:sp>
      <p:sp>
        <p:nvSpPr>
          <p:cNvPr id="17543" name="Freeform 135"/>
          <p:cNvSpPr>
            <a:spLocks noEditPoints="1"/>
          </p:cNvSpPr>
          <p:nvPr/>
        </p:nvSpPr>
        <p:spPr bwMode="auto">
          <a:xfrm rot="63308">
            <a:off x="5195888" y="3908425"/>
            <a:ext cx="1343025" cy="20638"/>
          </a:xfrm>
          <a:custGeom>
            <a:avLst/>
            <a:gdLst>
              <a:gd name="T0" fmla="*/ 2147483646 w 952"/>
              <a:gd name="T1" fmla="*/ 2147483646 h 13"/>
              <a:gd name="T2" fmla="*/ 2147483646 w 952"/>
              <a:gd name="T3" fmla="*/ 2147483646 h 13"/>
              <a:gd name="T4" fmla="*/ 2147483646 w 952"/>
              <a:gd name="T5" fmla="*/ 2147483646 h 13"/>
              <a:gd name="T6" fmla="*/ 2147483646 w 952"/>
              <a:gd name="T7" fmla="*/ 2147483646 h 13"/>
              <a:gd name="T8" fmla="*/ 2147483646 w 952"/>
              <a:gd name="T9" fmla="*/ 2147483646 h 13"/>
              <a:gd name="T10" fmla="*/ 2147483646 w 952"/>
              <a:gd name="T11" fmla="*/ 2147483646 h 13"/>
              <a:gd name="T12" fmla="*/ 2147483646 w 952"/>
              <a:gd name="T13" fmla="*/ 2147483646 h 13"/>
              <a:gd name="T14" fmla="*/ 2147483646 w 952"/>
              <a:gd name="T15" fmla="*/ 2147483646 h 13"/>
              <a:gd name="T16" fmla="*/ 2147483646 w 952"/>
              <a:gd name="T17" fmla="*/ 2147483646 h 13"/>
              <a:gd name="T18" fmla="*/ 2147483646 w 952"/>
              <a:gd name="T19" fmla="*/ 0 h 13"/>
              <a:gd name="T20" fmla="*/ 2147483646 w 952"/>
              <a:gd name="T21" fmla="*/ 0 h 13"/>
              <a:gd name="T22" fmla="*/ 2147483646 w 952"/>
              <a:gd name="T23" fmla="*/ 2147483646 h 13"/>
              <a:gd name="T24" fmla="*/ 2147483646 w 952"/>
              <a:gd name="T25" fmla="*/ 2147483646 h 13"/>
              <a:gd name="T26" fmla="*/ 2147483646 w 952"/>
              <a:gd name="T27" fmla="*/ 2147483646 h 13"/>
              <a:gd name="T28" fmla="*/ 2147483646 w 952"/>
              <a:gd name="T29" fmla="*/ 2147483646 h 13"/>
              <a:gd name="T30" fmla="*/ 2147483646 w 952"/>
              <a:gd name="T31" fmla="*/ 2147483646 h 13"/>
              <a:gd name="T32" fmla="*/ 2147483646 w 952"/>
              <a:gd name="T33" fmla="*/ 2147483646 h 13"/>
              <a:gd name="T34" fmla="*/ 2147483646 w 952"/>
              <a:gd name="T35" fmla="*/ 2147483646 h 13"/>
              <a:gd name="T36" fmla="*/ 2147483646 w 952"/>
              <a:gd name="T37" fmla="*/ 2147483646 h 13"/>
              <a:gd name="T38" fmla="*/ 2147483646 w 952"/>
              <a:gd name="T39" fmla="*/ 2147483646 h 13"/>
              <a:gd name="T40" fmla="*/ 2147483646 w 952"/>
              <a:gd name="T41" fmla="*/ 2147483646 h 13"/>
              <a:gd name="T42" fmla="*/ 2147483646 w 952"/>
              <a:gd name="T43" fmla="*/ 2147483646 h 13"/>
              <a:gd name="T44" fmla="*/ 2147483646 w 952"/>
              <a:gd name="T45" fmla="*/ 2147483646 h 13"/>
              <a:gd name="T46" fmla="*/ 2147483646 w 952"/>
              <a:gd name="T47" fmla="*/ 2147483646 h 13"/>
              <a:gd name="T48" fmla="*/ 2147483646 w 952"/>
              <a:gd name="T49" fmla="*/ 2147483646 h 13"/>
              <a:gd name="T50" fmla="*/ 2147483646 w 952"/>
              <a:gd name="T51" fmla="*/ 2147483646 h 13"/>
              <a:gd name="T52" fmla="*/ 2147483646 w 952"/>
              <a:gd name="T53" fmla="*/ 2147483646 h 13"/>
              <a:gd name="T54" fmla="*/ 2147483646 w 952"/>
              <a:gd name="T55" fmla="*/ 2147483646 h 13"/>
              <a:gd name="T56" fmla="*/ 2147483646 w 952"/>
              <a:gd name="T57" fmla="*/ 2147483646 h 13"/>
              <a:gd name="T58" fmla="*/ 2147483646 w 952"/>
              <a:gd name="T59" fmla="*/ 2147483646 h 13"/>
              <a:gd name="T60" fmla="*/ 2147483646 w 952"/>
              <a:gd name="T61" fmla="*/ 2147483646 h 13"/>
              <a:gd name="T62" fmla="*/ 2147483646 w 952"/>
              <a:gd name="T63" fmla="*/ 2147483646 h 13"/>
              <a:gd name="T64" fmla="*/ 2147483646 w 952"/>
              <a:gd name="T65" fmla="*/ 2147483646 h 13"/>
              <a:gd name="T66" fmla="*/ 2147483646 w 952"/>
              <a:gd name="T67" fmla="*/ 2147483646 h 13"/>
              <a:gd name="T68" fmla="*/ 2147483646 w 952"/>
              <a:gd name="T69" fmla="*/ 2147483646 h 13"/>
              <a:gd name="T70" fmla="*/ 2147483646 w 952"/>
              <a:gd name="T71" fmla="*/ 2147483646 h 13"/>
              <a:gd name="T72" fmla="*/ 2147483646 w 952"/>
              <a:gd name="T73" fmla="*/ 2147483646 h 13"/>
              <a:gd name="T74" fmla="*/ 0 w 952"/>
              <a:gd name="T75" fmla="*/ 2147483646 h 13"/>
              <a:gd name="T76" fmla="*/ 0 w 952"/>
              <a:gd name="T77" fmla="*/ 2147483646 h 13"/>
              <a:gd name="T78" fmla="*/ 0 w 952"/>
              <a:gd name="T79" fmla="*/ 2147483646 h 13"/>
              <a:gd name="T80" fmla="*/ 2147483646 w 952"/>
              <a:gd name="T81" fmla="*/ 2147483646 h 13"/>
              <a:gd name="T82" fmla="*/ 2147483646 w 952"/>
              <a:gd name="T83" fmla="*/ 2147483646 h 13"/>
              <a:gd name="T84" fmla="*/ 2147483646 w 952"/>
              <a:gd name="T85" fmla="*/ 2147483646 h 13"/>
              <a:gd name="T86" fmla="*/ 2147483646 w 952"/>
              <a:gd name="T87" fmla="*/ 2147483646 h 13"/>
              <a:gd name="T88" fmla="*/ 2147483646 w 952"/>
              <a:gd name="T89" fmla="*/ 2147483646 h 13"/>
              <a:gd name="T90" fmla="*/ 2147483646 w 952"/>
              <a:gd name="T91" fmla="*/ 0 h 13"/>
              <a:gd name="T92" fmla="*/ 2147483646 w 952"/>
              <a:gd name="T93" fmla="*/ 0 h 13"/>
              <a:gd name="T94" fmla="*/ 2147483646 w 952"/>
              <a:gd name="T95" fmla="*/ 2147483646 h 13"/>
              <a:gd name="T96" fmla="*/ 2147483646 w 952"/>
              <a:gd name="T97" fmla="*/ 2147483646 h 13"/>
              <a:gd name="T98" fmla="*/ 2147483646 w 952"/>
              <a:gd name="T99" fmla="*/ 2147483646 h 13"/>
              <a:gd name="T100" fmla="*/ 2147483646 w 952"/>
              <a:gd name="T101" fmla="*/ 2147483646 h 13"/>
              <a:gd name="T102" fmla="*/ 2147483646 w 952"/>
              <a:gd name="T103" fmla="*/ 2147483646 h 13"/>
              <a:gd name="T104" fmla="*/ 2147483646 w 952"/>
              <a:gd name="T105" fmla="*/ 2147483646 h 13"/>
              <a:gd name="T106" fmla="*/ 2147483646 w 952"/>
              <a:gd name="T107" fmla="*/ 2147483646 h 13"/>
              <a:gd name="T108" fmla="*/ 2147483646 w 952"/>
              <a:gd name="T109" fmla="*/ 2147483646 h 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2"/>
              <a:gd name="T166" fmla="*/ 0 h 13"/>
              <a:gd name="T167" fmla="*/ 952 w 952"/>
              <a:gd name="T168" fmla="*/ 13 h 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2" h="13">
                <a:moveTo>
                  <a:pt x="952" y="13"/>
                </a:moveTo>
                <a:lnTo>
                  <a:pt x="607" y="13"/>
                </a:lnTo>
                <a:lnTo>
                  <a:pt x="601" y="11"/>
                </a:lnTo>
                <a:lnTo>
                  <a:pt x="595" y="9"/>
                </a:lnTo>
                <a:lnTo>
                  <a:pt x="588" y="7"/>
                </a:lnTo>
                <a:lnTo>
                  <a:pt x="582" y="7"/>
                </a:lnTo>
                <a:lnTo>
                  <a:pt x="576" y="5"/>
                </a:lnTo>
                <a:lnTo>
                  <a:pt x="571" y="3"/>
                </a:lnTo>
                <a:lnTo>
                  <a:pt x="565" y="1"/>
                </a:lnTo>
                <a:lnTo>
                  <a:pt x="559" y="0"/>
                </a:lnTo>
                <a:lnTo>
                  <a:pt x="950" y="0"/>
                </a:lnTo>
                <a:lnTo>
                  <a:pt x="950" y="1"/>
                </a:lnTo>
                <a:lnTo>
                  <a:pt x="952" y="3"/>
                </a:lnTo>
                <a:lnTo>
                  <a:pt x="952" y="5"/>
                </a:lnTo>
                <a:lnTo>
                  <a:pt x="952" y="7"/>
                </a:lnTo>
                <a:lnTo>
                  <a:pt x="952" y="9"/>
                </a:lnTo>
                <a:lnTo>
                  <a:pt x="952" y="11"/>
                </a:lnTo>
                <a:lnTo>
                  <a:pt x="952" y="13"/>
                </a:lnTo>
                <a:close/>
                <a:moveTo>
                  <a:pt x="246" y="13"/>
                </a:moveTo>
                <a:lnTo>
                  <a:pt x="122" y="13"/>
                </a:lnTo>
                <a:lnTo>
                  <a:pt x="122" y="11"/>
                </a:lnTo>
                <a:lnTo>
                  <a:pt x="120" y="9"/>
                </a:lnTo>
                <a:lnTo>
                  <a:pt x="120" y="7"/>
                </a:lnTo>
                <a:lnTo>
                  <a:pt x="118" y="7"/>
                </a:lnTo>
                <a:lnTo>
                  <a:pt x="118" y="9"/>
                </a:lnTo>
                <a:lnTo>
                  <a:pt x="118" y="11"/>
                </a:lnTo>
                <a:lnTo>
                  <a:pt x="116" y="13"/>
                </a:lnTo>
                <a:lnTo>
                  <a:pt x="0" y="13"/>
                </a:lnTo>
                <a:lnTo>
                  <a:pt x="0" y="11"/>
                </a:lnTo>
                <a:lnTo>
                  <a:pt x="0" y="9"/>
                </a:lnTo>
                <a:lnTo>
                  <a:pt x="2" y="7"/>
                </a:lnTo>
                <a:lnTo>
                  <a:pt x="2" y="5"/>
                </a:lnTo>
                <a:lnTo>
                  <a:pt x="4" y="3"/>
                </a:lnTo>
                <a:lnTo>
                  <a:pt x="4" y="1"/>
                </a:lnTo>
                <a:lnTo>
                  <a:pt x="4" y="0"/>
                </a:lnTo>
                <a:lnTo>
                  <a:pt x="240" y="0"/>
                </a:lnTo>
                <a:lnTo>
                  <a:pt x="240" y="1"/>
                </a:lnTo>
                <a:lnTo>
                  <a:pt x="240" y="3"/>
                </a:lnTo>
                <a:lnTo>
                  <a:pt x="242" y="5"/>
                </a:lnTo>
                <a:lnTo>
                  <a:pt x="244" y="7"/>
                </a:lnTo>
                <a:lnTo>
                  <a:pt x="244" y="9"/>
                </a:lnTo>
                <a:lnTo>
                  <a:pt x="246" y="11"/>
                </a:lnTo>
                <a:lnTo>
                  <a:pt x="246" y="13"/>
                </a:lnTo>
                <a:close/>
              </a:path>
            </a:pathLst>
          </a:custGeom>
          <a:solidFill>
            <a:srgbClr val="7A0C17"/>
          </a:solidFill>
          <a:ln w="9525">
            <a:noFill/>
            <a:round/>
            <a:headEnd/>
            <a:tailEnd/>
          </a:ln>
        </p:spPr>
        <p:txBody>
          <a:bodyPr wrap="none"/>
          <a:lstStyle/>
          <a:p>
            <a:endParaRPr lang="el-GR"/>
          </a:p>
        </p:txBody>
      </p:sp>
      <p:sp>
        <p:nvSpPr>
          <p:cNvPr id="17544" name="Freeform 136"/>
          <p:cNvSpPr>
            <a:spLocks noEditPoints="1"/>
          </p:cNvSpPr>
          <p:nvPr/>
        </p:nvSpPr>
        <p:spPr bwMode="auto">
          <a:xfrm rot="63308">
            <a:off x="5199063" y="3895725"/>
            <a:ext cx="1339850" cy="23813"/>
          </a:xfrm>
          <a:custGeom>
            <a:avLst/>
            <a:gdLst>
              <a:gd name="T0" fmla="*/ 2147483646 w 950"/>
              <a:gd name="T1" fmla="*/ 2147483646 h 15"/>
              <a:gd name="T2" fmla="*/ 2147483646 w 950"/>
              <a:gd name="T3" fmla="*/ 2147483646 h 15"/>
              <a:gd name="T4" fmla="*/ 2147483646 w 950"/>
              <a:gd name="T5" fmla="*/ 2147483646 h 15"/>
              <a:gd name="T6" fmla="*/ 2147483646 w 950"/>
              <a:gd name="T7" fmla="*/ 2147483646 h 15"/>
              <a:gd name="T8" fmla="*/ 2147483646 w 950"/>
              <a:gd name="T9" fmla="*/ 2147483646 h 15"/>
              <a:gd name="T10" fmla="*/ 2147483646 w 950"/>
              <a:gd name="T11" fmla="*/ 2147483646 h 15"/>
              <a:gd name="T12" fmla="*/ 2147483646 w 950"/>
              <a:gd name="T13" fmla="*/ 2147483646 h 15"/>
              <a:gd name="T14" fmla="*/ 2147483646 w 950"/>
              <a:gd name="T15" fmla="*/ 2147483646 h 15"/>
              <a:gd name="T16" fmla="*/ 2147483646 w 950"/>
              <a:gd name="T17" fmla="*/ 2147483646 h 15"/>
              <a:gd name="T18" fmla="*/ 2147483646 w 950"/>
              <a:gd name="T19" fmla="*/ 0 h 15"/>
              <a:gd name="T20" fmla="*/ 2147483646 w 950"/>
              <a:gd name="T21" fmla="*/ 0 h 15"/>
              <a:gd name="T22" fmla="*/ 2147483646 w 950"/>
              <a:gd name="T23" fmla="*/ 2147483646 h 15"/>
              <a:gd name="T24" fmla="*/ 2147483646 w 950"/>
              <a:gd name="T25" fmla="*/ 2147483646 h 15"/>
              <a:gd name="T26" fmla="*/ 2147483646 w 950"/>
              <a:gd name="T27" fmla="*/ 2147483646 h 15"/>
              <a:gd name="T28" fmla="*/ 2147483646 w 950"/>
              <a:gd name="T29" fmla="*/ 2147483646 h 15"/>
              <a:gd name="T30" fmla="*/ 2147483646 w 950"/>
              <a:gd name="T31" fmla="*/ 2147483646 h 15"/>
              <a:gd name="T32" fmla="*/ 2147483646 w 950"/>
              <a:gd name="T33" fmla="*/ 2147483646 h 15"/>
              <a:gd name="T34" fmla="*/ 2147483646 w 950"/>
              <a:gd name="T35" fmla="*/ 2147483646 h 15"/>
              <a:gd name="T36" fmla="*/ 2147483646 w 950"/>
              <a:gd name="T37" fmla="*/ 2147483646 h 15"/>
              <a:gd name="T38" fmla="*/ 2147483646 w 950"/>
              <a:gd name="T39" fmla="*/ 2147483646 h 15"/>
              <a:gd name="T40" fmla="*/ 0 w 950"/>
              <a:gd name="T41" fmla="*/ 2147483646 h 15"/>
              <a:gd name="T42" fmla="*/ 0 w 950"/>
              <a:gd name="T43" fmla="*/ 2147483646 h 15"/>
              <a:gd name="T44" fmla="*/ 2147483646 w 950"/>
              <a:gd name="T45" fmla="*/ 2147483646 h 15"/>
              <a:gd name="T46" fmla="*/ 2147483646 w 950"/>
              <a:gd name="T47" fmla="*/ 2147483646 h 15"/>
              <a:gd name="T48" fmla="*/ 2147483646 w 950"/>
              <a:gd name="T49" fmla="*/ 2147483646 h 15"/>
              <a:gd name="T50" fmla="*/ 2147483646 w 950"/>
              <a:gd name="T51" fmla="*/ 2147483646 h 15"/>
              <a:gd name="T52" fmla="*/ 2147483646 w 950"/>
              <a:gd name="T53" fmla="*/ 2147483646 h 15"/>
              <a:gd name="T54" fmla="*/ 2147483646 w 950"/>
              <a:gd name="T55" fmla="*/ 2147483646 h 15"/>
              <a:gd name="T56" fmla="*/ 2147483646 w 950"/>
              <a:gd name="T57" fmla="*/ 0 h 15"/>
              <a:gd name="T58" fmla="*/ 2147483646 w 950"/>
              <a:gd name="T59" fmla="*/ 0 h 15"/>
              <a:gd name="T60" fmla="*/ 2147483646 w 950"/>
              <a:gd name="T61" fmla="*/ 2147483646 h 15"/>
              <a:gd name="T62" fmla="*/ 2147483646 w 950"/>
              <a:gd name="T63" fmla="*/ 2147483646 h 15"/>
              <a:gd name="T64" fmla="*/ 2147483646 w 950"/>
              <a:gd name="T65" fmla="*/ 2147483646 h 15"/>
              <a:gd name="T66" fmla="*/ 2147483646 w 950"/>
              <a:gd name="T67" fmla="*/ 2147483646 h 15"/>
              <a:gd name="T68" fmla="*/ 2147483646 w 950"/>
              <a:gd name="T69" fmla="*/ 2147483646 h 15"/>
              <a:gd name="T70" fmla="*/ 2147483646 w 950"/>
              <a:gd name="T71" fmla="*/ 2147483646 h 15"/>
              <a:gd name="T72" fmla="*/ 2147483646 w 950"/>
              <a:gd name="T73" fmla="*/ 2147483646 h 15"/>
              <a:gd name="T74" fmla="*/ 2147483646 w 95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50"/>
              <a:gd name="T115" fmla="*/ 0 h 15"/>
              <a:gd name="T116" fmla="*/ 950 w 95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50" h="15">
                <a:moveTo>
                  <a:pt x="950" y="15"/>
                </a:moveTo>
                <a:lnTo>
                  <a:pt x="580" y="15"/>
                </a:lnTo>
                <a:lnTo>
                  <a:pt x="574" y="13"/>
                </a:lnTo>
                <a:lnTo>
                  <a:pt x="569" y="11"/>
                </a:lnTo>
                <a:lnTo>
                  <a:pt x="563" y="9"/>
                </a:lnTo>
                <a:lnTo>
                  <a:pt x="557" y="8"/>
                </a:lnTo>
                <a:lnTo>
                  <a:pt x="551" y="6"/>
                </a:lnTo>
                <a:lnTo>
                  <a:pt x="546" y="4"/>
                </a:lnTo>
                <a:lnTo>
                  <a:pt x="540" y="2"/>
                </a:lnTo>
                <a:lnTo>
                  <a:pt x="534" y="0"/>
                </a:lnTo>
                <a:lnTo>
                  <a:pt x="943" y="0"/>
                </a:lnTo>
                <a:lnTo>
                  <a:pt x="945" y="2"/>
                </a:lnTo>
                <a:lnTo>
                  <a:pt x="947" y="4"/>
                </a:lnTo>
                <a:lnTo>
                  <a:pt x="947" y="6"/>
                </a:lnTo>
                <a:lnTo>
                  <a:pt x="948" y="8"/>
                </a:lnTo>
                <a:lnTo>
                  <a:pt x="948" y="9"/>
                </a:lnTo>
                <a:lnTo>
                  <a:pt x="950" y="11"/>
                </a:lnTo>
                <a:lnTo>
                  <a:pt x="950" y="13"/>
                </a:lnTo>
                <a:lnTo>
                  <a:pt x="950" y="15"/>
                </a:lnTo>
                <a:close/>
                <a:moveTo>
                  <a:pt x="240" y="15"/>
                </a:moveTo>
                <a:lnTo>
                  <a:pt x="0" y="15"/>
                </a:lnTo>
                <a:lnTo>
                  <a:pt x="0" y="13"/>
                </a:lnTo>
                <a:lnTo>
                  <a:pt x="2" y="11"/>
                </a:lnTo>
                <a:lnTo>
                  <a:pt x="2" y="9"/>
                </a:lnTo>
                <a:lnTo>
                  <a:pt x="2" y="8"/>
                </a:lnTo>
                <a:lnTo>
                  <a:pt x="3" y="6"/>
                </a:lnTo>
                <a:lnTo>
                  <a:pt x="3" y="4"/>
                </a:lnTo>
                <a:lnTo>
                  <a:pt x="3" y="2"/>
                </a:lnTo>
                <a:lnTo>
                  <a:pt x="3" y="0"/>
                </a:lnTo>
                <a:lnTo>
                  <a:pt x="234" y="0"/>
                </a:lnTo>
                <a:lnTo>
                  <a:pt x="234" y="2"/>
                </a:lnTo>
                <a:lnTo>
                  <a:pt x="236" y="4"/>
                </a:lnTo>
                <a:lnTo>
                  <a:pt x="236" y="6"/>
                </a:lnTo>
                <a:lnTo>
                  <a:pt x="236" y="8"/>
                </a:lnTo>
                <a:lnTo>
                  <a:pt x="238" y="9"/>
                </a:lnTo>
                <a:lnTo>
                  <a:pt x="238" y="11"/>
                </a:lnTo>
                <a:lnTo>
                  <a:pt x="240" y="13"/>
                </a:lnTo>
                <a:lnTo>
                  <a:pt x="240" y="15"/>
                </a:lnTo>
                <a:close/>
              </a:path>
            </a:pathLst>
          </a:custGeom>
          <a:solidFill>
            <a:srgbClr val="7A0A17"/>
          </a:solidFill>
          <a:ln w="9525">
            <a:noFill/>
            <a:round/>
            <a:headEnd/>
            <a:tailEnd/>
          </a:ln>
        </p:spPr>
        <p:txBody>
          <a:bodyPr wrap="none"/>
          <a:lstStyle/>
          <a:p>
            <a:endParaRPr lang="el-GR"/>
          </a:p>
        </p:txBody>
      </p:sp>
      <p:sp>
        <p:nvSpPr>
          <p:cNvPr id="17545" name="Freeform 137"/>
          <p:cNvSpPr>
            <a:spLocks noEditPoints="1"/>
          </p:cNvSpPr>
          <p:nvPr/>
        </p:nvSpPr>
        <p:spPr bwMode="auto">
          <a:xfrm rot="63308">
            <a:off x="5202238" y="3886200"/>
            <a:ext cx="1335087" cy="22225"/>
          </a:xfrm>
          <a:custGeom>
            <a:avLst/>
            <a:gdLst>
              <a:gd name="T0" fmla="*/ 2147483646 w 946"/>
              <a:gd name="T1" fmla="*/ 2147483646 h 14"/>
              <a:gd name="T2" fmla="*/ 2147483646 w 946"/>
              <a:gd name="T3" fmla="*/ 2147483646 h 14"/>
              <a:gd name="T4" fmla="*/ 2147483646 w 946"/>
              <a:gd name="T5" fmla="*/ 2147483646 h 14"/>
              <a:gd name="T6" fmla="*/ 2147483646 w 946"/>
              <a:gd name="T7" fmla="*/ 2147483646 h 14"/>
              <a:gd name="T8" fmla="*/ 2147483646 w 946"/>
              <a:gd name="T9" fmla="*/ 2147483646 h 14"/>
              <a:gd name="T10" fmla="*/ 2147483646 w 946"/>
              <a:gd name="T11" fmla="*/ 2147483646 h 14"/>
              <a:gd name="T12" fmla="*/ 2147483646 w 946"/>
              <a:gd name="T13" fmla="*/ 2147483646 h 14"/>
              <a:gd name="T14" fmla="*/ 2147483646 w 946"/>
              <a:gd name="T15" fmla="*/ 2147483646 h 14"/>
              <a:gd name="T16" fmla="*/ 2147483646 w 946"/>
              <a:gd name="T17" fmla="*/ 2147483646 h 14"/>
              <a:gd name="T18" fmla="*/ 2147483646 w 946"/>
              <a:gd name="T19" fmla="*/ 0 h 14"/>
              <a:gd name="T20" fmla="*/ 2147483646 w 946"/>
              <a:gd name="T21" fmla="*/ 0 h 14"/>
              <a:gd name="T22" fmla="*/ 2147483646 w 946"/>
              <a:gd name="T23" fmla="*/ 0 h 14"/>
              <a:gd name="T24" fmla="*/ 2147483646 w 946"/>
              <a:gd name="T25" fmla="*/ 2147483646 h 14"/>
              <a:gd name="T26" fmla="*/ 2147483646 w 946"/>
              <a:gd name="T27" fmla="*/ 2147483646 h 14"/>
              <a:gd name="T28" fmla="*/ 2147483646 w 946"/>
              <a:gd name="T29" fmla="*/ 2147483646 h 14"/>
              <a:gd name="T30" fmla="*/ 2147483646 w 946"/>
              <a:gd name="T31" fmla="*/ 2147483646 h 14"/>
              <a:gd name="T32" fmla="*/ 2147483646 w 946"/>
              <a:gd name="T33" fmla="*/ 2147483646 h 14"/>
              <a:gd name="T34" fmla="*/ 2147483646 w 946"/>
              <a:gd name="T35" fmla="*/ 2147483646 h 14"/>
              <a:gd name="T36" fmla="*/ 2147483646 w 946"/>
              <a:gd name="T37" fmla="*/ 2147483646 h 14"/>
              <a:gd name="T38" fmla="*/ 2147483646 w 946"/>
              <a:gd name="T39" fmla="*/ 2147483646 h 14"/>
              <a:gd name="T40" fmla="*/ 0 w 946"/>
              <a:gd name="T41" fmla="*/ 2147483646 h 14"/>
              <a:gd name="T42" fmla="*/ 2147483646 w 946"/>
              <a:gd name="T43" fmla="*/ 2147483646 h 14"/>
              <a:gd name="T44" fmla="*/ 2147483646 w 946"/>
              <a:gd name="T45" fmla="*/ 2147483646 h 14"/>
              <a:gd name="T46" fmla="*/ 2147483646 w 946"/>
              <a:gd name="T47" fmla="*/ 2147483646 h 14"/>
              <a:gd name="T48" fmla="*/ 2147483646 w 946"/>
              <a:gd name="T49" fmla="*/ 2147483646 h 14"/>
              <a:gd name="T50" fmla="*/ 2147483646 w 946"/>
              <a:gd name="T51" fmla="*/ 2147483646 h 14"/>
              <a:gd name="T52" fmla="*/ 2147483646 w 946"/>
              <a:gd name="T53" fmla="*/ 2147483646 h 14"/>
              <a:gd name="T54" fmla="*/ 2147483646 w 946"/>
              <a:gd name="T55" fmla="*/ 2147483646 h 14"/>
              <a:gd name="T56" fmla="*/ 2147483646 w 946"/>
              <a:gd name="T57" fmla="*/ 0 h 14"/>
              <a:gd name="T58" fmla="*/ 2147483646 w 946"/>
              <a:gd name="T59" fmla="*/ 0 h 14"/>
              <a:gd name="T60" fmla="*/ 2147483646 w 946"/>
              <a:gd name="T61" fmla="*/ 0 h 14"/>
              <a:gd name="T62" fmla="*/ 2147483646 w 946"/>
              <a:gd name="T63" fmla="*/ 2147483646 h 14"/>
              <a:gd name="T64" fmla="*/ 2147483646 w 946"/>
              <a:gd name="T65" fmla="*/ 2147483646 h 14"/>
              <a:gd name="T66" fmla="*/ 2147483646 w 946"/>
              <a:gd name="T67" fmla="*/ 2147483646 h 14"/>
              <a:gd name="T68" fmla="*/ 2147483646 w 946"/>
              <a:gd name="T69" fmla="*/ 2147483646 h 14"/>
              <a:gd name="T70" fmla="*/ 2147483646 w 946"/>
              <a:gd name="T71" fmla="*/ 2147483646 h 14"/>
              <a:gd name="T72" fmla="*/ 2147483646 w 946"/>
              <a:gd name="T73" fmla="*/ 2147483646 h 14"/>
              <a:gd name="T74" fmla="*/ 2147483646 w 946"/>
              <a:gd name="T75" fmla="*/ 2147483646 h 14"/>
              <a:gd name="T76" fmla="*/ 2147483646 w 946"/>
              <a:gd name="T77" fmla="*/ 2147483646 h 14"/>
              <a:gd name="T78" fmla="*/ 2147483646 w 946"/>
              <a:gd name="T79" fmla="*/ 2147483646 h 14"/>
              <a:gd name="T80" fmla="*/ 2147483646 w 946"/>
              <a:gd name="T81" fmla="*/ 2147483646 h 14"/>
              <a:gd name="T82" fmla="*/ 2147483646 w 946"/>
              <a:gd name="T83" fmla="*/ 2147483646 h 14"/>
              <a:gd name="T84" fmla="*/ 2147483646 w 946"/>
              <a:gd name="T85" fmla="*/ 2147483646 h 14"/>
              <a:gd name="T86" fmla="*/ 2147483646 w 946"/>
              <a:gd name="T87" fmla="*/ 2147483646 h 14"/>
              <a:gd name="T88" fmla="*/ 2147483646 w 946"/>
              <a:gd name="T89" fmla="*/ 2147483646 h 14"/>
              <a:gd name="T90" fmla="*/ 2147483646 w 94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46"/>
              <a:gd name="T139" fmla="*/ 0 h 14"/>
              <a:gd name="T140" fmla="*/ 946 w 94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46" h="14">
                <a:moveTo>
                  <a:pt x="946" y="14"/>
                </a:moveTo>
                <a:lnTo>
                  <a:pt x="555" y="14"/>
                </a:lnTo>
                <a:lnTo>
                  <a:pt x="549" y="12"/>
                </a:lnTo>
                <a:lnTo>
                  <a:pt x="544" y="10"/>
                </a:lnTo>
                <a:lnTo>
                  <a:pt x="538" y="8"/>
                </a:lnTo>
                <a:lnTo>
                  <a:pt x="532" y="6"/>
                </a:lnTo>
                <a:lnTo>
                  <a:pt x="528" y="4"/>
                </a:lnTo>
                <a:lnTo>
                  <a:pt x="523" y="2"/>
                </a:lnTo>
                <a:lnTo>
                  <a:pt x="517" y="2"/>
                </a:lnTo>
                <a:lnTo>
                  <a:pt x="511" y="0"/>
                </a:lnTo>
                <a:lnTo>
                  <a:pt x="929" y="0"/>
                </a:lnTo>
                <a:lnTo>
                  <a:pt x="933" y="0"/>
                </a:lnTo>
                <a:lnTo>
                  <a:pt x="935" y="2"/>
                </a:lnTo>
                <a:lnTo>
                  <a:pt x="939" y="4"/>
                </a:lnTo>
                <a:lnTo>
                  <a:pt x="941" y="6"/>
                </a:lnTo>
                <a:lnTo>
                  <a:pt x="943" y="8"/>
                </a:lnTo>
                <a:lnTo>
                  <a:pt x="945" y="10"/>
                </a:lnTo>
                <a:lnTo>
                  <a:pt x="945" y="12"/>
                </a:lnTo>
                <a:lnTo>
                  <a:pt x="946" y="14"/>
                </a:lnTo>
                <a:close/>
                <a:moveTo>
                  <a:pt x="236" y="14"/>
                </a:moveTo>
                <a:lnTo>
                  <a:pt x="0" y="14"/>
                </a:lnTo>
                <a:lnTo>
                  <a:pt x="1" y="12"/>
                </a:lnTo>
                <a:lnTo>
                  <a:pt x="1" y="10"/>
                </a:lnTo>
                <a:lnTo>
                  <a:pt x="1" y="8"/>
                </a:lnTo>
                <a:lnTo>
                  <a:pt x="1" y="6"/>
                </a:lnTo>
                <a:lnTo>
                  <a:pt x="3" y="4"/>
                </a:lnTo>
                <a:lnTo>
                  <a:pt x="3" y="2"/>
                </a:lnTo>
                <a:lnTo>
                  <a:pt x="5" y="0"/>
                </a:lnTo>
                <a:lnTo>
                  <a:pt x="229" y="0"/>
                </a:lnTo>
                <a:lnTo>
                  <a:pt x="229" y="2"/>
                </a:lnTo>
                <a:lnTo>
                  <a:pt x="231" y="2"/>
                </a:lnTo>
                <a:lnTo>
                  <a:pt x="231" y="4"/>
                </a:lnTo>
                <a:lnTo>
                  <a:pt x="231" y="6"/>
                </a:lnTo>
                <a:lnTo>
                  <a:pt x="232" y="6"/>
                </a:lnTo>
                <a:lnTo>
                  <a:pt x="232" y="8"/>
                </a:lnTo>
                <a:lnTo>
                  <a:pt x="234" y="10"/>
                </a:lnTo>
                <a:lnTo>
                  <a:pt x="234" y="12"/>
                </a:lnTo>
                <a:lnTo>
                  <a:pt x="236" y="14"/>
                </a:lnTo>
                <a:close/>
              </a:path>
            </a:pathLst>
          </a:custGeom>
          <a:solidFill>
            <a:srgbClr val="7D0D17"/>
          </a:solidFill>
          <a:ln w="9525">
            <a:noFill/>
            <a:round/>
            <a:headEnd/>
            <a:tailEnd/>
          </a:ln>
        </p:spPr>
        <p:txBody>
          <a:bodyPr wrap="none"/>
          <a:lstStyle/>
          <a:p>
            <a:endParaRPr lang="el-GR"/>
          </a:p>
        </p:txBody>
      </p:sp>
      <p:sp>
        <p:nvSpPr>
          <p:cNvPr id="17546" name="Freeform 138"/>
          <p:cNvSpPr>
            <a:spLocks noEditPoints="1"/>
          </p:cNvSpPr>
          <p:nvPr/>
        </p:nvSpPr>
        <p:spPr bwMode="auto">
          <a:xfrm rot="63308">
            <a:off x="5203825" y="3875088"/>
            <a:ext cx="1327150" cy="20637"/>
          </a:xfrm>
          <a:custGeom>
            <a:avLst/>
            <a:gdLst>
              <a:gd name="T0" fmla="*/ 2147483646 w 940"/>
              <a:gd name="T1" fmla="*/ 2147483646 h 13"/>
              <a:gd name="T2" fmla="*/ 2147483646 w 940"/>
              <a:gd name="T3" fmla="*/ 2147483646 h 13"/>
              <a:gd name="T4" fmla="*/ 2147483646 w 940"/>
              <a:gd name="T5" fmla="*/ 2147483646 h 13"/>
              <a:gd name="T6" fmla="*/ 2147483646 w 940"/>
              <a:gd name="T7" fmla="*/ 2147483646 h 13"/>
              <a:gd name="T8" fmla="*/ 2147483646 w 940"/>
              <a:gd name="T9" fmla="*/ 2147483646 h 13"/>
              <a:gd name="T10" fmla="*/ 2147483646 w 940"/>
              <a:gd name="T11" fmla="*/ 2147483646 h 13"/>
              <a:gd name="T12" fmla="*/ 2147483646 w 940"/>
              <a:gd name="T13" fmla="*/ 2147483646 h 13"/>
              <a:gd name="T14" fmla="*/ 2147483646 w 940"/>
              <a:gd name="T15" fmla="*/ 2147483646 h 13"/>
              <a:gd name="T16" fmla="*/ 2147483646 w 940"/>
              <a:gd name="T17" fmla="*/ 2147483646 h 13"/>
              <a:gd name="T18" fmla="*/ 2147483646 w 940"/>
              <a:gd name="T19" fmla="*/ 0 h 13"/>
              <a:gd name="T20" fmla="*/ 2147483646 w 940"/>
              <a:gd name="T21" fmla="*/ 0 h 13"/>
              <a:gd name="T22" fmla="*/ 2147483646 w 940"/>
              <a:gd name="T23" fmla="*/ 0 h 13"/>
              <a:gd name="T24" fmla="*/ 2147483646 w 940"/>
              <a:gd name="T25" fmla="*/ 0 h 13"/>
              <a:gd name="T26" fmla="*/ 2147483646 w 940"/>
              <a:gd name="T27" fmla="*/ 0 h 13"/>
              <a:gd name="T28" fmla="*/ 2147483646 w 940"/>
              <a:gd name="T29" fmla="*/ 0 h 13"/>
              <a:gd name="T30" fmla="*/ 2147483646 w 940"/>
              <a:gd name="T31" fmla="*/ 2147483646 h 13"/>
              <a:gd name="T32" fmla="*/ 2147483646 w 940"/>
              <a:gd name="T33" fmla="*/ 2147483646 h 13"/>
              <a:gd name="T34" fmla="*/ 2147483646 w 940"/>
              <a:gd name="T35" fmla="*/ 2147483646 h 13"/>
              <a:gd name="T36" fmla="*/ 2147483646 w 940"/>
              <a:gd name="T37" fmla="*/ 2147483646 h 13"/>
              <a:gd name="T38" fmla="*/ 2147483646 w 940"/>
              <a:gd name="T39" fmla="*/ 2147483646 h 13"/>
              <a:gd name="T40" fmla="*/ 2147483646 w 940"/>
              <a:gd name="T41" fmla="*/ 2147483646 h 13"/>
              <a:gd name="T42" fmla="*/ 2147483646 w 940"/>
              <a:gd name="T43" fmla="*/ 2147483646 h 13"/>
              <a:gd name="T44" fmla="*/ 2147483646 w 940"/>
              <a:gd name="T45" fmla="*/ 2147483646 h 13"/>
              <a:gd name="T46" fmla="*/ 2147483646 w 940"/>
              <a:gd name="T47" fmla="*/ 2147483646 h 13"/>
              <a:gd name="T48" fmla="*/ 2147483646 w 940"/>
              <a:gd name="T49" fmla="*/ 2147483646 h 13"/>
              <a:gd name="T50" fmla="*/ 2147483646 w 940"/>
              <a:gd name="T51" fmla="*/ 2147483646 h 13"/>
              <a:gd name="T52" fmla="*/ 2147483646 w 940"/>
              <a:gd name="T53" fmla="*/ 2147483646 h 13"/>
              <a:gd name="T54" fmla="*/ 2147483646 w 940"/>
              <a:gd name="T55" fmla="*/ 2147483646 h 13"/>
              <a:gd name="T56" fmla="*/ 0 w 940"/>
              <a:gd name="T57" fmla="*/ 2147483646 h 13"/>
              <a:gd name="T58" fmla="*/ 2147483646 w 940"/>
              <a:gd name="T59" fmla="*/ 2147483646 h 13"/>
              <a:gd name="T60" fmla="*/ 2147483646 w 940"/>
              <a:gd name="T61" fmla="*/ 2147483646 h 13"/>
              <a:gd name="T62" fmla="*/ 2147483646 w 940"/>
              <a:gd name="T63" fmla="*/ 2147483646 h 13"/>
              <a:gd name="T64" fmla="*/ 2147483646 w 940"/>
              <a:gd name="T65" fmla="*/ 2147483646 h 13"/>
              <a:gd name="T66" fmla="*/ 2147483646 w 940"/>
              <a:gd name="T67" fmla="*/ 2147483646 h 13"/>
              <a:gd name="T68" fmla="*/ 2147483646 w 940"/>
              <a:gd name="T69" fmla="*/ 2147483646 h 13"/>
              <a:gd name="T70" fmla="*/ 2147483646 w 940"/>
              <a:gd name="T71" fmla="*/ 2147483646 h 13"/>
              <a:gd name="T72" fmla="*/ 2147483646 w 940"/>
              <a:gd name="T73" fmla="*/ 0 h 13"/>
              <a:gd name="T74" fmla="*/ 2147483646 w 940"/>
              <a:gd name="T75" fmla="*/ 0 h 13"/>
              <a:gd name="T76" fmla="*/ 2147483646 w 940"/>
              <a:gd name="T77" fmla="*/ 2147483646 h 13"/>
              <a:gd name="T78" fmla="*/ 2147483646 w 940"/>
              <a:gd name="T79" fmla="*/ 2147483646 h 13"/>
              <a:gd name="T80" fmla="*/ 2147483646 w 940"/>
              <a:gd name="T81" fmla="*/ 2147483646 h 13"/>
              <a:gd name="T82" fmla="*/ 2147483646 w 940"/>
              <a:gd name="T83" fmla="*/ 2147483646 h 13"/>
              <a:gd name="T84" fmla="*/ 2147483646 w 940"/>
              <a:gd name="T85" fmla="*/ 2147483646 h 13"/>
              <a:gd name="T86" fmla="*/ 2147483646 w 940"/>
              <a:gd name="T87" fmla="*/ 2147483646 h 13"/>
              <a:gd name="T88" fmla="*/ 2147483646 w 940"/>
              <a:gd name="T89" fmla="*/ 2147483646 h 13"/>
              <a:gd name="T90" fmla="*/ 2147483646 w 940"/>
              <a:gd name="T91" fmla="*/ 2147483646 h 13"/>
              <a:gd name="T92" fmla="*/ 2147483646 w 940"/>
              <a:gd name="T93" fmla="*/ 2147483646 h 13"/>
              <a:gd name="T94" fmla="*/ 2147483646 w 940"/>
              <a:gd name="T95" fmla="*/ 2147483646 h 13"/>
              <a:gd name="T96" fmla="*/ 2147483646 w 940"/>
              <a:gd name="T97" fmla="*/ 2147483646 h 13"/>
              <a:gd name="T98" fmla="*/ 2147483646 w 940"/>
              <a:gd name="T99" fmla="*/ 2147483646 h 13"/>
              <a:gd name="T100" fmla="*/ 2147483646 w 940"/>
              <a:gd name="T101" fmla="*/ 2147483646 h 13"/>
              <a:gd name="T102" fmla="*/ 2147483646 w 940"/>
              <a:gd name="T103" fmla="*/ 2147483646 h 13"/>
              <a:gd name="T104" fmla="*/ 2147483646 w 940"/>
              <a:gd name="T105" fmla="*/ 2147483646 h 13"/>
              <a:gd name="T106" fmla="*/ 2147483646 w 940"/>
              <a:gd name="T107" fmla="*/ 2147483646 h 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40"/>
              <a:gd name="T163" fmla="*/ 0 h 13"/>
              <a:gd name="T164" fmla="*/ 940 w 940"/>
              <a:gd name="T165" fmla="*/ 13 h 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40" h="13">
                <a:moveTo>
                  <a:pt x="940" y="13"/>
                </a:moveTo>
                <a:lnTo>
                  <a:pt x="531" y="13"/>
                </a:lnTo>
                <a:lnTo>
                  <a:pt x="527" y="11"/>
                </a:lnTo>
                <a:lnTo>
                  <a:pt x="522" y="9"/>
                </a:lnTo>
                <a:lnTo>
                  <a:pt x="516" y="9"/>
                </a:lnTo>
                <a:lnTo>
                  <a:pt x="510" y="7"/>
                </a:lnTo>
                <a:lnTo>
                  <a:pt x="506" y="5"/>
                </a:lnTo>
                <a:lnTo>
                  <a:pt x="501" y="3"/>
                </a:lnTo>
                <a:lnTo>
                  <a:pt x="495" y="1"/>
                </a:lnTo>
                <a:lnTo>
                  <a:pt x="491" y="0"/>
                </a:lnTo>
                <a:lnTo>
                  <a:pt x="892" y="0"/>
                </a:lnTo>
                <a:lnTo>
                  <a:pt x="894" y="0"/>
                </a:lnTo>
                <a:lnTo>
                  <a:pt x="896" y="0"/>
                </a:lnTo>
                <a:lnTo>
                  <a:pt x="898" y="0"/>
                </a:lnTo>
                <a:lnTo>
                  <a:pt x="900" y="0"/>
                </a:lnTo>
                <a:lnTo>
                  <a:pt x="900" y="1"/>
                </a:lnTo>
                <a:lnTo>
                  <a:pt x="902" y="1"/>
                </a:lnTo>
                <a:lnTo>
                  <a:pt x="903" y="1"/>
                </a:lnTo>
                <a:lnTo>
                  <a:pt x="905" y="1"/>
                </a:lnTo>
                <a:lnTo>
                  <a:pt x="911" y="1"/>
                </a:lnTo>
                <a:lnTo>
                  <a:pt x="917" y="3"/>
                </a:lnTo>
                <a:lnTo>
                  <a:pt x="921" y="3"/>
                </a:lnTo>
                <a:lnTo>
                  <a:pt x="926" y="5"/>
                </a:lnTo>
                <a:lnTo>
                  <a:pt x="930" y="7"/>
                </a:lnTo>
                <a:lnTo>
                  <a:pt x="934" y="9"/>
                </a:lnTo>
                <a:lnTo>
                  <a:pt x="938" y="11"/>
                </a:lnTo>
                <a:lnTo>
                  <a:pt x="940" y="13"/>
                </a:lnTo>
                <a:close/>
                <a:moveTo>
                  <a:pt x="231" y="13"/>
                </a:moveTo>
                <a:lnTo>
                  <a:pt x="0" y="13"/>
                </a:lnTo>
                <a:lnTo>
                  <a:pt x="2" y="11"/>
                </a:lnTo>
                <a:lnTo>
                  <a:pt x="2" y="9"/>
                </a:lnTo>
                <a:lnTo>
                  <a:pt x="4" y="7"/>
                </a:lnTo>
                <a:lnTo>
                  <a:pt x="4" y="5"/>
                </a:lnTo>
                <a:lnTo>
                  <a:pt x="4" y="3"/>
                </a:lnTo>
                <a:lnTo>
                  <a:pt x="4" y="1"/>
                </a:lnTo>
                <a:lnTo>
                  <a:pt x="6" y="0"/>
                </a:lnTo>
                <a:lnTo>
                  <a:pt x="226" y="0"/>
                </a:lnTo>
                <a:lnTo>
                  <a:pt x="226" y="1"/>
                </a:lnTo>
                <a:lnTo>
                  <a:pt x="226" y="3"/>
                </a:lnTo>
                <a:lnTo>
                  <a:pt x="228" y="5"/>
                </a:lnTo>
                <a:lnTo>
                  <a:pt x="228" y="7"/>
                </a:lnTo>
                <a:lnTo>
                  <a:pt x="228" y="9"/>
                </a:lnTo>
                <a:lnTo>
                  <a:pt x="230" y="9"/>
                </a:lnTo>
                <a:lnTo>
                  <a:pt x="230" y="11"/>
                </a:lnTo>
                <a:lnTo>
                  <a:pt x="231" y="13"/>
                </a:lnTo>
                <a:close/>
              </a:path>
            </a:pathLst>
          </a:custGeom>
          <a:solidFill>
            <a:srgbClr val="7D0D17"/>
          </a:solidFill>
          <a:ln w="9525">
            <a:noFill/>
            <a:round/>
            <a:headEnd/>
            <a:tailEnd/>
          </a:ln>
        </p:spPr>
        <p:txBody>
          <a:bodyPr wrap="none"/>
          <a:lstStyle/>
          <a:p>
            <a:endParaRPr lang="el-GR"/>
          </a:p>
        </p:txBody>
      </p:sp>
      <p:sp>
        <p:nvSpPr>
          <p:cNvPr id="17547" name="Freeform 139"/>
          <p:cNvSpPr>
            <a:spLocks noEditPoints="1"/>
          </p:cNvSpPr>
          <p:nvPr/>
        </p:nvSpPr>
        <p:spPr bwMode="auto">
          <a:xfrm rot="63308">
            <a:off x="5210175" y="3862388"/>
            <a:ext cx="1303338" cy="23812"/>
          </a:xfrm>
          <a:custGeom>
            <a:avLst/>
            <a:gdLst>
              <a:gd name="T0" fmla="*/ 2147483646 w 924"/>
              <a:gd name="T1" fmla="*/ 2147483646 h 15"/>
              <a:gd name="T2" fmla="*/ 2147483646 w 924"/>
              <a:gd name="T3" fmla="*/ 2147483646 h 15"/>
              <a:gd name="T4" fmla="*/ 2147483646 w 924"/>
              <a:gd name="T5" fmla="*/ 2147483646 h 15"/>
              <a:gd name="T6" fmla="*/ 2147483646 w 924"/>
              <a:gd name="T7" fmla="*/ 2147483646 h 15"/>
              <a:gd name="T8" fmla="*/ 2147483646 w 924"/>
              <a:gd name="T9" fmla="*/ 2147483646 h 15"/>
              <a:gd name="T10" fmla="*/ 2147483646 w 924"/>
              <a:gd name="T11" fmla="*/ 2147483646 h 15"/>
              <a:gd name="T12" fmla="*/ 2147483646 w 924"/>
              <a:gd name="T13" fmla="*/ 2147483646 h 15"/>
              <a:gd name="T14" fmla="*/ 2147483646 w 924"/>
              <a:gd name="T15" fmla="*/ 2147483646 h 15"/>
              <a:gd name="T16" fmla="*/ 2147483646 w 924"/>
              <a:gd name="T17" fmla="*/ 2147483646 h 15"/>
              <a:gd name="T18" fmla="*/ 2147483646 w 924"/>
              <a:gd name="T19" fmla="*/ 0 h 15"/>
              <a:gd name="T20" fmla="*/ 2147483646 w 924"/>
              <a:gd name="T21" fmla="*/ 0 h 15"/>
              <a:gd name="T22" fmla="*/ 2147483646 w 924"/>
              <a:gd name="T23" fmla="*/ 2147483646 h 15"/>
              <a:gd name="T24" fmla="*/ 2147483646 w 924"/>
              <a:gd name="T25" fmla="*/ 2147483646 h 15"/>
              <a:gd name="T26" fmla="*/ 2147483646 w 924"/>
              <a:gd name="T27" fmla="*/ 2147483646 h 15"/>
              <a:gd name="T28" fmla="*/ 2147483646 w 924"/>
              <a:gd name="T29" fmla="*/ 2147483646 h 15"/>
              <a:gd name="T30" fmla="*/ 2147483646 w 924"/>
              <a:gd name="T31" fmla="*/ 2147483646 h 15"/>
              <a:gd name="T32" fmla="*/ 2147483646 w 924"/>
              <a:gd name="T33" fmla="*/ 2147483646 h 15"/>
              <a:gd name="T34" fmla="*/ 2147483646 w 924"/>
              <a:gd name="T35" fmla="*/ 2147483646 h 15"/>
              <a:gd name="T36" fmla="*/ 2147483646 w 924"/>
              <a:gd name="T37" fmla="*/ 2147483646 h 15"/>
              <a:gd name="T38" fmla="*/ 2147483646 w 924"/>
              <a:gd name="T39" fmla="*/ 2147483646 h 15"/>
              <a:gd name="T40" fmla="*/ 2147483646 w 924"/>
              <a:gd name="T41" fmla="*/ 2147483646 h 15"/>
              <a:gd name="T42" fmla="*/ 2147483646 w 924"/>
              <a:gd name="T43" fmla="*/ 2147483646 h 15"/>
              <a:gd name="T44" fmla="*/ 2147483646 w 924"/>
              <a:gd name="T45" fmla="*/ 2147483646 h 15"/>
              <a:gd name="T46" fmla="*/ 2147483646 w 924"/>
              <a:gd name="T47" fmla="*/ 2147483646 h 15"/>
              <a:gd name="T48" fmla="*/ 2147483646 w 924"/>
              <a:gd name="T49" fmla="*/ 2147483646 h 15"/>
              <a:gd name="T50" fmla="*/ 2147483646 w 924"/>
              <a:gd name="T51" fmla="*/ 2147483646 h 15"/>
              <a:gd name="T52" fmla="*/ 2147483646 w 924"/>
              <a:gd name="T53" fmla="*/ 2147483646 h 15"/>
              <a:gd name="T54" fmla="*/ 2147483646 w 924"/>
              <a:gd name="T55" fmla="*/ 2147483646 h 15"/>
              <a:gd name="T56" fmla="*/ 0 w 924"/>
              <a:gd name="T57" fmla="*/ 2147483646 h 15"/>
              <a:gd name="T58" fmla="*/ 0 w 924"/>
              <a:gd name="T59" fmla="*/ 2147483646 h 15"/>
              <a:gd name="T60" fmla="*/ 0 w 924"/>
              <a:gd name="T61" fmla="*/ 2147483646 h 15"/>
              <a:gd name="T62" fmla="*/ 0 w 924"/>
              <a:gd name="T63" fmla="*/ 2147483646 h 15"/>
              <a:gd name="T64" fmla="*/ 2147483646 w 924"/>
              <a:gd name="T65" fmla="*/ 2147483646 h 15"/>
              <a:gd name="T66" fmla="*/ 2147483646 w 924"/>
              <a:gd name="T67" fmla="*/ 2147483646 h 15"/>
              <a:gd name="T68" fmla="*/ 2147483646 w 924"/>
              <a:gd name="T69" fmla="*/ 2147483646 h 15"/>
              <a:gd name="T70" fmla="*/ 2147483646 w 924"/>
              <a:gd name="T71" fmla="*/ 2147483646 h 15"/>
              <a:gd name="T72" fmla="*/ 2147483646 w 924"/>
              <a:gd name="T73" fmla="*/ 2147483646 h 15"/>
              <a:gd name="T74" fmla="*/ 2147483646 w 924"/>
              <a:gd name="T75" fmla="*/ 2147483646 h 15"/>
              <a:gd name="T76" fmla="*/ 2147483646 w 924"/>
              <a:gd name="T77" fmla="*/ 2147483646 h 15"/>
              <a:gd name="T78" fmla="*/ 2147483646 w 924"/>
              <a:gd name="T79" fmla="*/ 2147483646 h 15"/>
              <a:gd name="T80" fmla="*/ 2147483646 w 924"/>
              <a:gd name="T81" fmla="*/ 2147483646 h 15"/>
              <a:gd name="T82" fmla="*/ 2147483646 w 924"/>
              <a:gd name="T83" fmla="*/ 2147483646 h 15"/>
              <a:gd name="T84" fmla="*/ 2147483646 w 924"/>
              <a:gd name="T85" fmla="*/ 2147483646 h 15"/>
              <a:gd name="T86" fmla="*/ 2147483646 w 924"/>
              <a:gd name="T87" fmla="*/ 2147483646 h 15"/>
              <a:gd name="T88" fmla="*/ 2147483646 w 924"/>
              <a:gd name="T89" fmla="*/ 0 h 15"/>
              <a:gd name="T90" fmla="*/ 2147483646 w 924"/>
              <a:gd name="T91" fmla="*/ 0 h 15"/>
              <a:gd name="T92" fmla="*/ 2147483646 w 924"/>
              <a:gd name="T93" fmla="*/ 2147483646 h 15"/>
              <a:gd name="T94" fmla="*/ 2147483646 w 924"/>
              <a:gd name="T95" fmla="*/ 2147483646 h 15"/>
              <a:gd name="T96" fmla="*/ 2147483646 w 924"/>
              <a:gd name="T97" fmla="*/ 2147483646 h 15"/>
              <a:gd name="T98" fmla="*/ 2147483646 w 924"/>
              <a:gd name="T99" fmla="*/ 2147483646 h 15"/>
              <a:gd name="T100" fmla="*/ 2147483646 w 924"/>
              <a:gd name="T101" fmla="*/ 2147483646 h 15"/>
              <a:gd name="T102" fmla="*/ 2147483646 w 924"/>
              <a:gd name="T103" fmla="*/ 2147483646 h 15"/>
              <a:gd name="T104" fmla="*/ 2147483646 w 924"/>
              <a:gd name="T105" fmla="*/ 2147483646 h 15"/>
              <a:gd name="T106" fmla="*/ 2147483646 w 924"/>
              <a:gd name="T107" fmla="*/ 2147483646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24"/>
              <a:gd name="T163" fmla="*/ 0 h 15"/>
              <a:gd name="T164" fmla="*/ 924 w 924"/>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24" h="15">
                <a:moveTo>
                  <a:pt x="924" y="15"/>
                </a:moveTo>
                <a:lnTo>
                  <a:pt x="506" y="15"/>
                </a:lnTo>
                <a:lnTo>
                  <a:pt x="502" y="13"/>
                </a:lnTo>
                <a:lnTo>
                  <a:pt x="497" y="11"/>
                </a:lnTo>
                <a:lnTo>
                  <a:pt x="491" y="9"/>
                </a:lnTo>
                <a:lnTo>
                  <a:pt x="487" y="8"/>
                </a:lnTo>
                <a:lnTo>
                  <a:pt x="481" y="6"/>
                </a:lnTo>
                <a:lnTo>
                  <a:pt x="476" y="4"/>
                </a:lnTo>
                <a:lnTo>
                  <a:pt x="472" y="2"/>
                </a:lnTo>
                <a:lnTo>
                  <a:pt x="466" y="0"/>
                </a:lnTo>
                <a:lnTo>
                  <a:pt x="848" y="0"/>
                </a:lnTo>
                <a:lnTo>
                  <a:pt x="856" y="2"/>
                </a:lnTo>
                <a:lnTo>
                  <a:pt x="863" y="4"/>
                </a:lnTo>
                <a:lnTo>
                  <a:pt x="871" y="4"/>
                </a:lnTo>
                <a:lnTo>
                  <a:pt x="877" y="6"/>
                </a:lnTo>
                <a:lnTo>
                  <a:pt x="884" y="8"/>
                </a:lnTo>
                <a:lnTo>
                  <a:pt x="890" y="8"/>
                </a:lnTo>
                <a:lnTo>
                  <a:pt x="896" y="8"/>
                </a:lnTo>
                <a:lnTo>
                  <a:pt x="901" y="9"/>
                </a:lnTo>
                <a:lnTo>
                  <a:pt x="905" y="9"/>
                </a:lnTo>
                <a:lnTo>
                  <a:pt x="907" y="9"/>
                </a:lnTo>
                <a:lnTo>
                  <a:pt x="911" y="11"/>
                </a:lnTo>
                <a:lnTo>
                  <a:pt x="915" y="11"/>
                </a:lnTo>
                <a:lnTo>
                  <a:pt x="917" y="11"/>
                </a:lnTo>
                <a:lnTo>
                  <a:pt x="919" y="13"/>
                </a:lnTo>
                <a:lnTo>
                  <a:pt x="922" y="13"/>
                </a:lnTo>
                <a:lnTo>
                  <a:pt x="924" y="15"/>
                </a:lnTo>
                <a:close/>
                <a:moveTo>
                  <a:pt x="224" y="15"/>
                </a:moveTo>
                <a:lnTo>
                  <a:pt x="0" y="15"/>
                </a:lnTo>
                <a:lnTo>
                  <a:pt x="0" y="13"/>
                </a:lnTo>
                <a:lnTo>
                  <a:pt x="0" y="11"/>
                </a:lnTo>
                <a:lnTo>
                  <a:pt x="0" y="9"/>
                </a:lnTo>
                <a:lnTo>
                  <a:pt x="2" y="9"/>
                </a:lnTo>
                <a:lnTo>
                  <a:pt x="2" y="8"/>
                </a:lnTo>
                <a:lnTo>
                  <a:pt x="2" y="6"/>
                </a:lnTo>
                <a:lnTo>
                  <a:pt x="2" y="4"/>
                </a:lnTo>
                <a:lnTo>
                  <a:pt x="4" y="2"/>
                </a:lnTo>
                <a:lnTo>
                  <a:pt x="4" y="0"/>
                </a:lnTo>
                <a:lnTo>
                  <a:pt x="218" y="0"/>
                </a:lnTo>
                <a:lnTo>
                  <a:pt x="218" y="2"/>
                </a:lnTo>
                <a:lnTo>
                  <a:pt x="220" y="4"/>
                </a:lnTo>
                <a:lnTo>
                  <a:pt x="220" y="6"/>
                </a:lnTo>
                <a:lnTo>
                  <a:pt x="222" y="8"/>
                </a:lnTo>
                <a:lnTo>
                  <a:pt x="222" y="9"/>
                </a:lnTo>
                <a:lnTo>
                  <a:pt x="222" y="11"/>
                </a:lnTo>
                <a:lnTo>
                  <a:pt x="224" y="13"/>
                </a:lnTo>
                <a:lnTo>
                  <a:pt x="224" y="15"/>
                </a:lnTo>
                <a:close/>
              </a:path>
            </a:pathLst>
          </a:custGeom>
          <a:solidFill>
            <a:srgbClr val="7D0A17"/>
          </a:solidFill>
          <a:ln w="9525">
            <a:noFill/>
            <a:round/>
            <a:headEnd/>
            <a:tailEnd/>
          </a:ln>
        </p:spPr>
        <p:txBody>
          <a:bodyPr wrap="none"/>
          <a:lstStyle/>
          <a:p>
            <a:endParaRPr lang="el-GR"/>
          </a:p>
        </p:txBody>
      </p:sp>
      <p:sp>
        <p:nvSpPr>
          <p:cNvPr id="17548" name="Freeform 140"/>
          <p:cNvSpPr>
            <a:spLocks noEditPoints="1"/>
          </p:cNvSpPr>
          <p:nvPr/>
        </p:nvSpPr>
        <p:spPr bwMode="auto">
          <a:xfrm rot="63308">
            <a:off x="5213350" y="3852863"/>
            <a:ext cx="1249363" cy="22225"/>
          </a:xfrm>
          <a:custGeom>
            <a:avLst/>
            <a:gdLst>
              <a:gd name="T0" fmla="*/ 2147483646 w 886"/>
              <a:gd name="T1" fmla="*/ 2147483646 h 14"/>
              <a:gd name="T2" fmla="*/ 2147483646 w 886"/>
              <a:gd name="T3" fmla="*/ 2147483646 h 14"/>
              <a:gd name="T4" fmla="*/ 2147483646 w 886"/>
              <a:gd name="T5" fmla="*/ 2147483646 h 14"/>
              <a:gd name="T6" fmla="*/ 2147483646 w 886"/>
              <a:gd name="T7" fmla="*/ 2147483646 h 14"/>
              <a:gd name="T8" fmla="*/ 2147483646 w 886"/>
              <a:gd name="T9" fmla="*/ 2147483646 h 14"/>
              <a:gd name="T10" fmla="*/ 2147483646 w 886"/>
              <a:gd name="T11" fmla="*/ 2147483646 h 14"/>
              <a:gd name="T12" fmla="*/ 2147483646 w 886"/>
              <a:gd name="T13" fmla="*/ 2147483646 h 14"/>
              <a:gd name="T14" fmla="*/ 2147483646 w 886"/>
              <a:gd name="T15" fmla="*/ 2147483646 h 14"/>
              <a:gd name="T16" fmla="*/ 2147483646 w 886"/>
              <a:gd name="T17" fmla="*/ 2147483646 h 14"/>
              <a:gd name="T18" fmla="*/ 2147483646 w 886"/>
              <a:gd name="T19" fmla="*/ 0 h 14"/>
              <a:gd name="T20" fmla="*/ 2147483646 w 886"/>
              <a:gd name="T21" fmla="*/ 0 h 14"/>
              <a:gd name="T22" fmla="*/ 2147483646 w 886"/>
              <a:gd name="T23" fmla="*/ 2147483646 h 14"/>
              <a:gd name="T24" fmla="*/ 2147483646 w 886"/>
              <a:gd name="T25" fmla="*/ 2147483646 h 14"/>
              <a:gd name="T26" fmla="*/ 2147483646 w 886"/>
              <a:gd name="T27" fmla="*/ 2147483646 h 14"/>
              <a:gd name="T28" fmla="*/ 2147483646 w 886"/>
              <a:gd name="T29" fmla="*/ 2147483646 h 14"/>
              <a:gd name="T30" fmla="*/ 2147483646 w 886"/>
              <a:gd name="T31" fmla="*/ 2147483646 h 14"/>
              <a:gd name="T32" fmla="*/ 2147483646 w 886"/>
              <a:gd name="T33" fmla="*/ 2147483646 h 14"/>
              <a:gd name="T34" fmla="*/ 2147483646 w 886"/>
              <a:gd name="T35" fmla="*/ 2147483646 h 14"/>
              <a:gd name="T36" fmla="*/ 2147483646 w 886"/>
              <a:gd name="T37" fmla="*/ 2147483646 h 14"/>
              <a:gd name="T38" fmla="*/ 2147483646 w 886"/>
              <a:gd name="T39" fmla="*/ 2147483646 h 14"/>
              <a:gd name="T40" fmla="*/ 0 w 886"/>
              <a:gd name="T41" fmla="*/ 2147483646 h 14"/>
              <a:gd name="T42" fmla="*/ 0 w 886"/>
              <a:gd name="T43" fmla="*/ 2147483646 h 14"/>
              <a:gd name="T44" fmla="*/ 0 w 886"/>
              <a:gd name="T45" fmla="*/ 2147483646 h 14"/>
              <a:gd name="T46" fmla="*/ 0 w 886"/>
              <a:gd name="T47" fmla="*/ 2147483646 h 14"/>
              <a:gd name="T48" fmla="*/ 0 w 886"/>
              <a:gd name="T49" fmla="*/ 2147483646 h 14"/>
              <a:gd name="T50" fmla="*/ 0 w 886"/>
              <a:gd name="T51" fmla="*/ 2147483646 h 14"/>
              <a:gd name="T52" fmla="*/ 0 w 886"/>
              <a:gd name="T53" fmla="*/ 2147483646 h 14"/>
              <a:gd name="T54" fmla="*/ 0 w 886"/>
              <a:gd name="T55" fmla="*/ 2147483646 h 14"/>
              <a:gd name="T56" fmla="*/ 0 w 886"/>
              <a:gd name="T57" fmla="*/ 2147483646 h 14"/>
              <a:gd name="T58" fmla="*/ 2147483646 w 886"/>
              <a:gd name="T59" fmla="*/ 2147483646 h 14"/>
              <a:gd name="T60" fmla="*/ 2147483646 w 886"/>
              <a:gd name="T61" fmla="*/ 2147483646 h 14"/>
              <a:gd name="T62" fmla="*/ 2147483646 w 886"/>
              <a:gd name="T63" fmla="*/ 2147483646 h 14"/>
              <a:gd name="T64" fmla="*/ 2147483646 w 886"/>
              <a:gd name="T65" fmla="*/ 2147483646 h 14"/>
              <a:gd name="T66" fmla="*/ 2147483646 w 886"/>
              <a:gd name="T67" fmla="*/ 2147483646 h 14"/>
              <a:gd name="T68" fmla="*/ 2147483646 w 886"/>
              <a:gd name="T69" fmla="*/ 2147483646 h 14"/>
              <a:gd name="T70" fmla="*/ 2147483646 w 886"/>
              <a:gd name="T71" fmla="*/ 0 h 14"/>
              <a:gd name="T72" fmla="*/ 2147483646 w 886"/>
              <a:gd name="T73" fmla="*/ 0 h 14"/>
              <a:gd name="T74" fmla="*/ 2147483646 w 886"/>
              <a:gd name="T75" fmla="*/ 0 h 14"/>
              <a:gd name="T76" fmla="*/ 2147483646 w 886"/>
              <a:gd name="T77" fmla="*/ 2147483646 h 14"/>
              <a:gd name="T78" fmla="*/ 2147483646 w 886"/>
              <a:gd name="T79" fmla="*/ 2147483646 h 14"/>
              <a:gd name="T80" fmla="*/ 2147483646 w 886"/>
              <a:gd name="T81" fmla="*/ 2147483646 h 14"/>
              <a:gd name="T82" fmla="*/ 2147483646 w 886"/>
              <a:gd name="T83" fmla="*/ 2147483646 h 14"/>
              <a:gd name="T84" fmla="*/ 2147483646 w 886"/>
              <a:gd name="T85" fmla="*/ 2147483646 h 14"/>
              <a:gd name="T86" fmla="*/ 2147483646 w 886"/>
              <a:gd name="T87" fmla="*/ 2147483646 h 14"/>
              <a:gd name="T88" fmla="*/ 2147483646 w 886"/>
              <a:gd name="T89" fmla="*/ 2147483646 h 14"/>
              <a:gd name="T90" fmla="*/ 2147483646 w 88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6"/>
              <a:gd name="T139" fmla="*/ 0 h 14"/>
              <a:gd name="T140" fmla="*/ 886 w 88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6" h="14">
                <a:moveTo>
                  <a:pt x="886" y="14"/>
                </a:moveTo>
                <a:lnTo>
                  <a:pt x="485" y="14"/>
                </a:lnTo>
                <a:lnTo>
                  <a:pt x="479" y="12"/>
                </a:lnTo>
                <a:lnTo>
                  <a:pt x="474" y="10"/>
                </a:lnTo>
                <a:lnTo>
                  <a:pt x="470" y="8"/>
                </a:lnTo>
                <a:lnTo>
                  <a:pt x="464" y="6"/>
                </a:lnTo>
                <a:lnTo>
                  <a:pt x="460" y="4"/>
                </a:lnTo>
                <a:lnTo>
                  <a:pt x="455" y="4"/>
                </a:lnTo>
                <a:lnTo>
                  <a:pt x="451" y="2"/>
                </a:lnTo>
                <a:lnTo>
                  <a:pt x="447" y="0"/>
                </a:lnTo>
                <a:lnTo>
                  <a:pt x="812" y="0"/>
                </a:lnTo>
                <a:lnTo>
                  <a:pt x="823" y="2"/>
                </a:lnTo>
                <a:lnTo>
                  <a:pt x="833" y="4"/>
                </a:lnTo>
                <a:lnTo>
                  <a:pt x="842" y="6"/>
                </a:lnTo>
                <a:lnTo>
                  <a:pt x="854" y="8"/>
                </a:lnTo>
                <a:lnTo>
                  <a:pt x="861" y="10"/>
                </a:lnTo>
                <a:lnTo>
                  <a:pt x="871" y="12"/>
                </a:lnTo>
                <a:lnTo>
                  <a:pt x="878" y="12"/>
                </a:lnTo>
                <a:lnTo>
                  <a:pt x="886" y="14"/>
                </a:lnTo>
                <a:close/>
                <a:moveTo>
                  <a:pt x="220" y="14"/>
                </a:moveTo>
                <a:lnTo>
                  <a:pt x="0" y="14"/>
                </a:lnTo>
                <a:lnTo>
                  <a:pt x="0" y="12"/>
                </a:lnTo>
                <a:lnTo>
                  <a:pt x="0" y="10"/>
                </a:lnTo>
                <a:lnTo>
                  <a:pt x="2" y="8"/>
                </a:lnTo>
                <a:lnTo>
                  <a:pt x="2" y="6"/>
                </a:lnTo>
                <a:lnTo>
                  <a:pt x="2" y="4"/>
                </a:lnTo>
                <a:lnTo>
                  <a:pt x="4" y="2"/>
                </a:lnTo>
                <a:lnTo>
                  <a:pt x="4" y="0"/>
                </a:lnTo>
                <a:lnTo>
                  <a:pt x="214" y="0"/>
                </a:lnTo>
                <a:lnTo>
                  <a:pt x="214" y="2"/>
                </a:lnTo>
                <a:lnTo>
                  <a:pt x="214" y="4"/>
                </a:lnTo>
                <a:lnTo>
                  <a:pt x="216" y="6"/>
                </a:lnTo>
                <a:lnTo>
                  <a:pt x="216" y="8"/>
                </a:lnTo>
                <a:lnTo>
                  <a:pt x="218" y="10"/>
                </a:lnTo>
                <a:lnTo>
                  <a:pt x="218" y="12"/>
                </a:lnTo>
                <a:lnTo>
                  <a:pt x="220" y="14"/>
                </a:lnTo>
                <a:close/>
              </a:path>
            </a:pathLst>
          </a:custGeom>
          <a:solidFill>
            <a:srgbClr val="7F0C16"/>
          </a:solidFill>
          <a:ln w="9525">
            <a:noFill/>
            <a:round/>
            <a:headEnd/>
            <a:tailEnd/>
          </a:ln>
        </p:spPr>
        <p:txBody>
          <a:bodyPr wrap="none"/>
          <a:lstStyle/>
          <a:p>
            <a:endParaRPr lang="el-GR"/>
          </a:p>
        </p:txBody>
      </p:sp>
      <p:sp>
        <p:nvSpPr>
          <p:cNvPr id="17549" name="Freeform 141"/>
          <p:cNvSpPr>
            <a:spLocks noEditPoints="1"/>
          </p:cNvSpPr>
          <p:nvPr/>
        </p:nvSpPr>
        <p:spPr bwMode="auto">
          <a:xfrm rot="63308">
            <a:off x="5216525" y="3838575"/>
            <a:ext cx="1190625" cy="22225"/>
          </a:xfrm>
          <a:custGeom>
            <a:avLst/>
            <a:gdLst>
              <a:gd name="T0" fmla="*/ 2147483646 w 844"/>
              <a:gd name="T1" fmla="*/ 2147483646 h 14"/>
              <a:gd name="T2" fmla="*/ 2147483646 w 844"/>
              <a:gd name="T3" fmla="*/ 2147483646 h 14"/>
              <a:gd name="T4" fmla="*/ 2147483646 w 844"/>
              <a:gd name="T5" fmla="*/ 2147483646 h 14"/>
              <a:gd name="T6" fmla="*/ 2147483646 w 844"/>
              <a:gd name="T7" fmla="*/ 2147483646 h 14"/>
              <a:gd name="T8" fmla="*/ 2147483646 w 844"/>
              <a:gd name="T9" fmla="*/ 2147483646 h 14"/>
              <a:gd name="T10" fmla="*/ 2147483646 w 844"/>
              <a:gd name="T11" fmla="*/ 2147483646 h 14"/>
              <a:gd name="T12" fmla="*/ 2147483646 w 844"/>
              <a:gd name="T13" fmla="*/ 2147483646 h 14"/>
              <a:gd name="T14" fmla="*/ 2147483646 w 844"/>
              <a:gd name="T15" fmla="*/ 2147483646 h 14"/>
              <a:gd name="T16" fmla="*/ 2147483646 w 844"/>
              <a:gd name="T17" fmla="*/ 2147483646 h 14"/>
              <a:gd name="T18" fmla="*/ 2147483646 w 844"/>
              <a:gd name="T19" fmla="*/ 0 h 14"/>
              <a:gd name="T20" fmla="*/ 2147483646 w 844"/>
              <a:gd name="T21" fmla="*/ 0 h 14"/>
              <a:gd name="T22" fmla="*/ 2147483646 w 844"/>
              <a:gd name="T23" fmla="*/ 2147483646 h 14"/>
              <a:gd name="T24" fmla="*/ 2147483646 w 844"/>
              <a:gd name="T25" fmla="*/ 2147483646 h 14"/>
              <a:gd name="T26" fmla="*/ 2147483646 w 844"/>
              <a:gd name="T27" fmla="*/ 2147483646 h 14"/>
              <a:gd name="T28" fmla="*/ 2147483646 w 844"/>
              <a:gd name="T29" fmla="*/ 2147483646 h 14"/>
              <a:gd name="T30" fmla="*/ 2147483646 w 844"/>
              <a:gd name="T31" fmla="*/ 2147483646 h 14"/>
              <a:gd name="T32" fmla="*/ 2147483646 w 844"/>
              <a:gd name="T33" fmla="*/ 2147483646 h 14"/>
              <a:gd name="T34" fmla="*/ 2147483646 w 844"/>
              <a:gd name="T35" fmla="*/ 2147483646 h 14"/>
              <a:gd name="T36" fmla="*/ 2147483646 w 844"/>
              <a:gd name="T37" fmla="*/ 2147483646 h 14"/>
              <a:gd name="T38" fmla="*/ 2147483646 w 844"/>
              <a:gd name="T39" fmla="*/ 2147483646 h 14"/>
              <a:gd name="T40" fmla="*/ 0 w 844"/>
              <a:gd name="T41" fmla="*/ 2147483646 h 14"/>
              <a:gd name="T42" fmla="*/ 0 w 844"/>
              <a:gd name="T43" fmla="*/ 2147483646 h 14"/>
              <a:gd name="T44" fmla="*/ 0 w 844"/>
              <a:gd name="T45" fmla="*/ 2147483646 h 14"/>
              <a:gd name="T46" fmla="*/ 2147483646 w 844"/>
              <a:gd name="T47" fmla="*/ 2147483646 h 14"/>
              <a:gd name="T48" fmla="*/ 2147483646 w 844"/>
              <a:gd name="T49" fmla="*/ 2147483646 h 14"/>
              <a:gd name="T50" fmla="*/ 2147483646 w 844"/>
              <a:gd name="T51" fmla="*/ 2147483646 h 14"/>
              <a:gd name="T52" fmla="*/ 2147483646 w 844"/>
              <a:gd name="T53" fmla="*/ 2147483646 h 14"/>
              <a:gd name="T54" fmla="*/ 2147483646 w 844"/>
              <a:gd name="T55" fmla="*/ 2147483646 h 14"/>
              <a:gd name="T56" fmla="*/ 2147483646 w 844"/>
              <a:gd name="T57" fmla="*/ 0 h 14"/>
              <a:gd name="T58" fmla="*/ 2147483646 w 844"/>
              <a:gd name="T59" fmla="*/ 0 h 14"/>
              <a:gd name="T60" fmla="*/ 2147483646 w 844"/>
              <a:gd name="T61" fmla="*/ 2147483646 h 14"/>
              <a:gd name="T62" fmla="*/ 2147483646 w 844"/>
              <a:gd name="T63" fmla="*/ 2147483646 h 14"/>
              <a:gd name="T64" fmla="*/ 2147483646 w 844"/>
              <a:gd name="T65" fmla="*/ 2147483646 h 14"/>
              <a:gd name="T66" fmla="*/ 2147483646 w 844"/>
              <a:gd name="T67" fmla="*/ 2147483646 h 14"/>
              <a:gd name="T68" fmla="*/ 2147483646 w 844"/>
              <a:gd name="T69" fmla="*/ 2147483646 h 14"/>
              <a:gd name="T70" fmla="*/ 2147483646 w 844"/>
              <a:gd name="T71" fmla="*/ 2147483646 h 14"/>
              <a:gd name="T72" fmla="*/ 2147483646 w 844"/>
              <a:gd name="T73" fmla="*/ 2147483646 h 14"/>
              <a:gd name="T74" fmla="*/ 2147483646 w 84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4"/>
              <a:gd name="T115" fmla="*/ 0 h 14"/>
              <a:gd name="T116" fmla="*/ 844 w 84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4" h="14">
                <a:moveTo>
                  <a:pt x="844" y="14"/>
                </a:moveTo>
                <a:lnTo>
                  <a:pt x="462" y="14"/>
                </a:lnTo>
                <a:lnTo>
                  <a:pt x="458" y="12"/>
                </a:lnTo>
                <a:lnTo>
                  <a:pt x="453" y="12"/>
                </a:lnTo>
                <a:lnTo>
                  <a:pt x="449" y="10"/>
                </a:lnTo>
                <a:lnTo>
                  <a:pt x="445" y="8"/>
                </a:lnTo>
                <a:lnTo>
                  <a:pt x="439" y="6"/>
                </a:lnTo>
                <a:lnTo>
                  <a:pt x="435" y="4"/>
                </a:lnTo>
                <a:lnTo>
                  <a:pt x="432" y="2"/>
                </a:lnTo>
                <a:lnTo>
                  <a:pt x="426" y="0"/>
                </a:lnTo>
                <a:lnTo>
                  <a:pt x="779" y="0"/>
                </a:lnTo>
                <a:lnTo>
                  <a:pt x="787" y="2"/>
                </a:lnTo>
                <a:lnTo>
                  <a:pt x="796" y="4"/>
                </a:lnTo>
                <a:lnTo>
                  <a:pt x="804" y="6"/>
                </a:lnTo>
                <a:lnTo>
                  <a:pt x="813" y="8"/>
                </a:lnTo>
                <a:lnTo>
                  <a:pt x="821" y="10"/>
                </a:lnTo>
                <a:lnTo>
                  <a:pt x="829" y="12"/>
                </a:lnTo>
                <a:lnTo>
                  <a:pt x="836" y="14"/>
                </a:lnTo>
                <a:lnTo>
                  <a:pt x="844" y="14"/>
                </a:lnTo>
                <a:close/>
                <a:moveTo>
                  <a:pt x="214" y="14"/>
                </a:moveTo>
                <a:lnTo>
                  <a:pt x="0" y="14"/>
                </a:lnTo>
                <a:lnTo>
                  <a:pt x="0" y="12"/>
                </a:lnTo>
                <a:lnTo>
                  <a:pt x="2" y="10"/>
                </a:lnTo>
                <a:lnTo>
                  <a:pt x="2" y="8"/>
                </a:lnTo>
                <a:lnTo>
                  <a:pt x="2" y="6"/>
                </a:lnTo>
                <a:lnTo>
                  <a:pt x="2" y="4"/>
                </a:lnTo>
                <a:lnTo>
                  <a:pt x="4" y="2"/>
                </a:lnTo>
                <a:lnTo>
                  <a:pt x="4" y="0"/>
                </a:lnTo>
                <a:lnTo>
                  <a:pt x="208" y="0"/>
                </a:lnTo>
                <a:lnTo>
                  <a:pt x="210" y="2"/>
                </a:lnTo>
                <a:lnTo>
                  <a:pt x="210" y="4"/>
                </a:lnTo>
                <a:lnTo>
                  <a:pt x="210" y="6"/>
                </a:lnTo>
                <a:lnTo>
                  <a:pt x="212" y="8"/>
                </a:lnTo>
                <a:lnTo>
                  <a:pt x="212" y="10"/>
                </a:lnTo>
                <a:lnTo>
                  <a:pt x="212" y="12"/>
                </a:lnTo>
                <a:lnTo>
                  <a:pt x="214" y="12"/>
                </a:lnTo>
                <a:lnTo>
                  <a:pt x="214" y="14"/>
                </a:lnTo>
                <a:close/>
              </a:path>
            </a:pathLst>
          </a:custGeom>
          <a:solidFill>
            <a:srgbClr val="7F0A16"/>
          </a:solidFill>
          <a:ln w="9525">
            <a:noFill/>
            <a:round/>
            <a:headEnd/>
            <a:tailEnd/>
          </a:ln>
        </p:spPr>
        <p:txBody>
          <a:bodyPr wrap="none"/>
          <a:lstStyle/>
          <a:p>
            <a:endParaRPr lang="el-GR"/>
          </a:p>
        </p:txBody>
      </p:sp>
      <p:sp>
        <p:nvSpPr>
          <p:cNvPr id="17550" name="Freeform 142"/>
          <p:cNvSpPr>
            <a:spLocks noEditPoints="1"/>
          </p:cNvSpPr>
          <p:nvPr/>
        </p:nvSpPr>
        <p:spPr bwMode="auto">
          <a:xfrm rot="63308">
            <a:off x="5218113" y="3827463"/>
            <a:ext cx="1141412" cy="23812"/>
          </a:xfrm>
          <a:custGeom>
            <a:avLst/>
            <a:gdLst>
              <a:gd name="T0" fmla="*/ 2147483646 w 808"/>
              <a:gd name="T1" fmla="*/ 2147483646 h 15"/>
              <a:gd name="T2" fmla="*/ 2147483646 w 808"/>
              <a:gd name="T3" fmla="*/ 2147483646 h 15"/>
              <a:gd name="T4" fmla="*/ 2147483646 w 808"/>
              <a:gd name="T5" fmla="*/ 2147483646 h 15"/>
              <a:gd name="T6" fmla="*/ 2147483646 w 808"/>
              <a:gd name="T7" fmla="*/ 2147483646 h 15"/>
              <a:gd name="T8" fmla="*/ 2147483646 w 808"/>
              <a:gd name="T9" fmla="*/ 2147483646 h 15"/>
              <a:gd name="T10" fmla="*/ 2147483646 w 808"/>
              <a:gd name="T11" fmla="*/ 2147483646 h 15"/>
              <a:gd name="T12" fmla="*/ 2147483646 w 808"/>
              <a:gd name="T13" fmla="*/ 2147483646 h 15"/>
              <a:gd name="T14" fmla="*/ 2147483646 w 808"/>
              <a:gd name="T15" fmla="*/ 2147483646 h 15"/>
              <a:gd name="T16" fmla="*/ 2147483646 w 808"/>
              <a:gd name="T17" fmla="*/ 2147483646 h 15"/>
              <a:gd name="T18" fmla="*/ 2147483646 w 808"/>
              <a:gd name="T19" fmla="*/ 0 h 15"/>
              <a:gd name="T20" fmla="*/ 2147483646 w 808"/>
              <a:gd name="T21" fmla="*/ 0 h 15"/>
              <a:gd name="T22" fmla="*/ 2147483646 w 808"/>
              <a:gd name="T23" fmla="*/ 2147483646 h 15"/>
              <a:gd name="T24" fmla="*/ 2147483646 w 808"/>
              <a:gd name="T25" fmla="*/ 2147483646 h 15"/>
              <a:gd name="T26" fmla="*/ 2147483646 w 808"/>
              <a:gd name="T27" fmla="*/ 2147483646 h 15"/>
              <a:gd name="T28" fmla="*/ 2147483646 w 808"/>
              <a:gd name="T29" fmla="*/ 2147483646 h 15"/>
              <a:gd name="T30" fmla="*/ 2147483646 w 808"/>
              <a:gd name="T31" fmla="*/ 2147483646 h 15"/>
              <a:gd name="T32" fmla="*/ 2147483646 w 808"/>
              <a:gd name="T33" fmla="*/ 2147483646 h 15"/>
              <a:gd name="T34" fmla="*/ 2147483646 w 808"/>
              <a:gd name="T35" fmla="*/ 2147483646 h 15"/>
              <a:gd name="T36" fmla="*/ 2147483646 w 808"/>
              <a:gd name="T37" fmla="*/ 2147483646 h 15"/>
              <a:gd name="T38" fmla="*/ 2147483646 w 808"/>
              <a:gd name="T39" fmla="*/ 2147483646 h 15"/>
              <a:gd name="T40" fmla="*/ 0 w 808"/>
              <a:gd name="T41" fmla="*/ 2147483646 h 15"/>
              <a:gd name="T42" fmla="*/ 0 w 808"/>
              <a:gd name="T43" fmla="*/ 2147483646 h 15"/>
              <a:gd name="T44" fmla="*/ 0 w 808"/>
              <a:gd name="T45" fmla="*/ 2147483646 h 15"/>
              <a:gd name="T46" fmla="*/ 2147483646 w 808"/>
              <a:gd name="T47" fmla="*/ 2147483646 h 15"/>
              <a:gd name="T48" fmla="*/ 2147483646 w 808"/>
              <a:gd name="T49" fmla="*/ 2147483646 h 15"/>
              <a:gd name="T50" fmla="*/ 2147483646 w 808"/>
              <a:gd name="T51" fmla="*/ 2147483646 h 15"/>
              <a:gd name="T52" fmla="*/ 2147483646 w 808"/>
              <a:gd name="T53" fmla="*/ 2147483646 h 15"/>
              <a:gd name="T54" fmla="*/ 2147483646 w 808"/>
              <a:gd name="T55" fmla="*/ 2147483646 h 15"/>
              <a:gd name="T56" fmla="*/ 2147483646 w 808"/>
              <a:gd name="T57" fmla="*/ 0 h 15"/>
              <a:gd name="T58" fmla="*/ 2147483646 w 808"/>
              <a:gd name="T59" fmla="*/ 0 h 15"/>
              <a:gd name="T60" fmla="*/ 2147483646 w 808"/>
              <a:gd name="T61" fmla="*/ 2147483646 h 15"/>
              <a:gd name="T62" fmla="*/ 2147483646 w 808"/>
              <a:gd name="T63" fmla="*/ 2147483646 h 15"/>
              <a:gd name="T64" fmla="*/ 2147483646 w 808"/>
              <a:gd name="T65" fmla="*/ 2147483646 h 15"/>
              <a:gd name="T66" fmla="*/ 2147483646 w 808"/>
              <a:gd name="T67" fmla="*/ 2147483646 h 15"/>
              <a:gd name="T68" fmla="*/ 2147483646 w 808"/>
              <a:gd name="T69" fmla="*/ 2147483646 h 15"/>
              <a:gd name="T70" fmla="*/ 2147483646 w 808"/>
              <a:gd name="T71" fmla="*/ 2147483646 h 15"/>
              <a:gd name="T72" fmla="*/ 2147483646 w 808"/>
              <a:gd name="T73" fmla="*/ 2147483646 h 15"/>
              <a:gd name="T74" fmla="*/ 2147483646 w 80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8"/>
              <a:gd name="T115" fmla="*/ 0 h 15"/>
              <a:gd name="T116" fmla="*/ 808 w 80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8" h="15">
                <a:moveTo>
                  <a:pt x="808" y="15"/>
                </a:moveTo>
                <a:lnTo>
                  <a:pt x="443" y="15"/>
                </a:lnTo>
                <a:lnTo>
                  <a:pt x="437" y="13"/>
                </a:lnTo>
                <a:lnTo>
                  <a:pt x="433" y="11"/>
                </a:lnTo>
                <a:lnTo>
                  <a:pt x="430" y="9"/>
                </a:lnTo>
                <a:lnTo>
                  <a:pt x="424" y="7"/>
                </a:lnTo>
                <a:lnTo>
                  <a:pt x="420" y="6"/>
                </a:lnTo>
                <a:lnTo>
                  <a:pt x="416" y="4"/>
                </a:lnTo>
                <a:lnTo>
                  <a:pt x="412" y="2"/>
                </a:lnTo>
                <a:lnTo>
                  <a:pt x="407" y="0"/>
                </a:lnTo>
                <a:lnTo>
                  <a:pt x="748" y="0"/>
                </a:lnTo>
                <a:lnTo>
                  <a:pt x="756" y="2"/>
                </a:lnTo>
                <a:lnTo>
                  <a:pt x="764" y="4"/>
                </a:lnTo>
                <a:lnTo>
                  <a:pt x="771" y="6"/>
                </a:lnTo>
                <a:lnTo>
                  <a:pt x="779" y="7"/>
                </a:lnTo>
                <a:lnTo>
                  <a:pt x="787" y="9"/>
                </a:lnTo>
                <a:lnTo>
                  <a:pt x="794" y="11"/>
                </a:lnTo>
                <a:lnTo>
                  <a:pt x="800" y="13"/>
                </a:lnTo>
                <a:lnTo>
                  <a:pt x="808" y="15"/>
                </a:lnTo>
                <a:close/>
                <a:moveTo>
                  <a:pt x="210" y="15"/>
                </a:moveTo>
                <a:lnTo>
                  <a:pt x="0" y="15"/>
                </a:lnTo>
                <a:lnTo>
                  <a:pt x="0" y="13"/>
                </a:lnTo>
                <a:lnTo>
                  <a:pt x="0" y="11"/>
                </a:lnTo>
                <a:lnTo>
                  <a:pt x="2" y="9"/>
                </a:lnTo>
                <a:lnTo>
                  <a:pt x="2" y="7"/>
                </a:lnTo>
                <a:lnTo>
                  <a:pt x="2" y="6"/>
                </a:lnTo>
                <a:lnTo>
                  <a:pt x="2" y="4"/>
                </a:lnTo>
                <a:lnTo>
                  <a:pt x="4" y="2"/>
                </a:lnTo>
                <a:lnTo>
                  <a:pt x="4" y="0"/>
                </a:lnTo>
                <a:lnTo>
                  <a:pt x="204" y="0"/>
                </a:lnTo>
                <a:lnTo>
                  <a:pt x="206" y="2"/>
                </a:lnTo>
                <a:lnTo>
                  <a:pt x="206" y="4"/>
                </a:lnTo>
                <a:lnTo>
                  <a:pt x="206" y="6"/>
                </a:lnTo>
                <a:lnTo>
                  <a:pt x="206" y="7"/>
                </a:lnTo>
                <a:lnTo>
                  <a:pt x="208" y="9"/>
                </a:lnTo>
                <a:lnTo>
                  <a:pt x="208" y="11"/>
                </a:lnTo>
                <a:lnTo>
                  <a:pt x="208" y="13"/>
                </a:lnTo>
                <a:lnTo>
                  <a:pt x="210" y="15"/>
                </a:lnTo>
                <a:close/>
              </a:path>
            </a:pathLst>
          </a:custGeom>
          <a:solidFill>
            <a:srgbClr val="7F0A16"/>
          </a:solidFill>
          <a:ln w="9525">
            <a:noFill/>
            <a:round/>
            <a:headEnd/>
            <a:tailEnd/>
          </a:ln>
        </p:spPr>
        <p:txBody>
          <a:bodyPr wrap="none"/>
          <a:lstStyle/>
          <a:p>
            <a:endParaRPr lang="el-GR"/>
          </a:p>
        </p:txBody>
      </p:sp>
      <p:sp>
        <p:nvSpPr>
          <p:cNvPr id="17551" name="Freeform 143"/>
          <p:cNvSpPr>
            <a:spLocks noEditPoints="1"/>
          </p:cNvSpPr>
          <p:nvPr/>
        </p:nvSpPr>
        <p:spPr bwMode="auto">
          <a:xfrm rot="63308">
            <a:off x="5221288" y="3817938"/>
            <a:ext cx="1093787" cy="20637"/>
          </a:xfrm>
          <a:custGeom>
            <a:avLst/>
            <a:gdLst>
              <a:gd name="T0" fmla="*/ 2147483646 w 775"/>
              <a:gd name="T1" fmla="*/ 2147483646 h 13"/>
              <a:gd name="T2" fmla="*/ 2147483646 w 775"/>
              <a:gd name="T3" fmla="*/ 2147483646 h 13"/>
              <a:gd name="T4" fmla="*/ 2147483646 w 775"/>
              <a:gd name="T5" fmla="*/ 2147483646 h 13"/>
              <a:gd name="T6" fmla="*/ 2147483646 w 775"/>
              <a:gd name="T7" fmla="*/ 2147483646 h 13"/>
              <a:gd name="T8" fmla="*/ 2147483646 w 775"/>
              <a:gd name="T9" fmla="*/ 2147483646 h 13"/>
              <a:gd name="T10" fmla="*/ 2147483646 w 775"/>
              <a:gd name="T11" fmla="*/ 2147483646 h 13"/>
              <a:gd name="T12" fmla="*/ 2147483646 w 775"/>
              <a:gd name="T13" fmla="*/ 2147483646 h 13"/>
              <a:gd name="T14" fmla="*/ 2147483646 w 775"/>
              <a:gd name="T15" fmla="*/ 2147483646 h 13"/>
              <a:gd name="T16" fmla="*/ 2147483646 w 775"/>
              <a:gd name="T17" fmla="*/ 2147483646 h 13"/>
              <a:gd name="T18" fmla="*/ 2147483646 w 775"/>
              <a:gd name="T19" fmla="*/ 0 h 13"/>
              <a:gd name="T20" fmla="*/ 2147483646 w 775"/>
              <a:gd name="T21" fmla="*/ 0 h 13"/>
              <a:gd name="T22" fmla="*/ 2147483646 w 775"/>
              <a:gd name="T23" fmla="*/ 2147483646 h 13"/>
              <a:gd name="T24" fmla="*/ 2147483646 w 775"/>
              <a:gd name="T25" fmla="*/ 2147483646 h 13"/>
              <a:gd name="T26" fmla="*/ 2147483646 w 775"/>
              <a:gd name="T27" fmla="*/ 2147483646 h 13"/>
              <a:gd name="T28" fmla="*/ 2147483646 w 775"/>
              <a:gd name="T29" fmla="*/ 2147483646 h 13"/>
              <a:gd name="T30" fmla="*/ 2147483646 w 775"/>
              <a:gd name="T31" fmla="*/ 2147483646 h 13"/>
              <a:gd name="T32" fmla="*/ 2147483646 w 775"/>
              <a:gd name="T33" fmla="*/ 2147483646 h 13"/>
              <a:gd name="T34" fmla="*/ 2147483646 w 775"/>
              <a:gd name="T35" fmla="*/ 2147483646 h 13"/>
              <a:gd name="T36" fmla="*/ 2147483646 w 775"/>
              <a:gd name="T37" fmla="*/ 2147483646 h 13"/>
              <a:gd name="T38" fmla="*/ 2147483646 w 775"/>
              <a:gd name="T39" fmla="*/ 2147483646 h 13"/>
              <a:gd name="T40" fmla="*/ 0 w 775"/>
              <a:gd name="T41" fmla="*/ 2147483646 h 13"/>
              <a:gd name="T42" fmla="*/ 0 w 775"/>
              <a:gd name="T43" fmla="*/ 2147483646 h 13"/>
              <a:gd name="T44" fmla="*/ 0 w 775"/>
              <a:gd name="T45" fmla="*/ 2147483646 h 13"/>
              <a:gd name="T46" fmla="*/ 2147483646 w 775"/>
              <a:gd name="T47" fmla="*/ 2147483646 h 13"/>
              <a:gd name="T48" fmla="*/ 2147483646 w 775"/>
              <a:gd name="T49" fmla="*/ 2147483646 h 13"/>
              <a:gd name="T50" fmla="*/ 2147483646 w 775"/>
              <a:gd name="T51" fmla="*/ 2147483646 h 13"/>
              <a:gd name="T52" fmla="*/ 2147483646 w 775"/>
              <a:gd name="T53" fmla="*/ 2147483646 h 13"/>
              <a:gd name="T54" fmla="*/ 2147483646 w 775"/>
              <a:gd name="T55" fmla="*/ 2147483646 h 13"/>
              <a:gd name="T56" fmla="*/ 2147483646 w 775"/>
              <a:gd name="T57" fmla="*/ 0 h 13"/>
              <a:gd name="T58" fmla="*/ 2147483646 w 775"/>
              <a:gd name="T59" fmla="*/ 0 h 13"/>
              <a:gd name="T60" fmla="*/ 2147483646 w 775"/>
              <a:gd name="T61" fmla="*/ 2147483646 h 13"/>
              <a:gd name="T62" fmla="*/ 2147483646 w 775"/>
              <a:gd name="T63" fmla="*/ 2147483646 h 13"/>
              <a:gd name="T64" fmla="*/ 2147483646 w 775"/>
              <a:gd name="T65" fmla="*/ 2147483646 h 13"/>
              <a:gd name="T66" fmla="*/ 2147483646 w 775"/>
              <a:gd name="T67" fmla="*/ 2147483646 h 13"/>
              <a:gd name="T68" fmla="*/ 2147483646 w 775"/>
              <a:gd name="T69" fmla="*/ 2147483646 h 13"/>
              <a:gd name="T70" fmla="*/ 2147483646 w 775"/>
              <a:gd name="T71" fmla="*/ 2147483646 h 13"/>
              <a:gd name="T72" fmla="*/ 2147483646 w 775"/>
              <a:gd name="T73" fmla="*/ 2147483646 h 13"/>
              <a:gd name="T74" fmla="*/ 2147483646 w 77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5"/>
              <a:gd name="T115" fmla="*/ 0 h 13"/>
              <a:gd name="T116" fmla="*/ 775 w 77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5" h="13">
                <a:moveTo>
                  <a:pt x="775" y="13"/>
                </a:moveTo>
                <a:lnTo>
                  <a:pt x="422" y="13"/>
                </a:lnTo>
                <a:lnTo>
                  <a:pt x="418" y="12"/>
                </a:lnTo>
                <a:lnTo>
                  <a:pt x="414" y="10"/>
                </a:lnTo>
                <a:lnTo>
                  <a:pt x="410" y="8"/>
                </a:lnTo>
                <a:lnTo>
                  <a:pt x="405" y="6"/>
                </a:lnTo>
                <a:lnTo>
                  <a:pt x="401" y="6"/>
                </a:lnTo>
                <a:lnTo>
                  <a:pt x="397" y="4"/>
                </a:lnTo>
                <a:lnTo>
                  <a:pt x="393" y="2"/>
                </a:lnTo>
                <a:lnTo>
                  <a:pt x="389" y="0"/>
                </a:lnTo>
                <a:lnTo>
                  <a:pt x="718" y="0"/>
                </a:lnTo>
                <a:lnTo>
                  <a:pt x="725" y="2"/>
                </a:lnTo>
                <a:lnTo>
                  <a:pt x="733" y="4"/>
                </a:lnTo>
                <a:lnTo>
                  <a:pt x="741" y="6"/>
                </a:lnTo>
                <a:lnTo>
                  <a:pt x="746" y="8"/>
                </a:lnTo>
                <a:lnTo>
                  <a:pt x="754" y="10"/>
                </a:lnTo>
                <a:lnTo>
                  <a:pt x="762" y="10"/>
                </a:lnTo>
                <a:lnTo>
                  <a:pt x="767" y="12"/>
                </a:lnTo>
                <a:lnTo>
                  <a:pt x="775" y="13"/>
                </a:lnTo>
                <a:close/>
                <a:moveTo>
                  <a:pt x="204" y="13"/>
                </a:moveTo>
                <a:lnTo>
                  <a:pt x="0" y="13"/>
                </a:lnTo>
                <a:lnTo>
                  <a:pt x="0" y="12"/>
                </a:lnTo>
                <a:lnTo>
                  <a:pt x="0" y="10"/>
                </a:lnTo>
                <a:lnTo>
                  <a:pt x="2" y="8"/>
                </a:lnTo>
                <a:lnTo>
                  <a:pt x="2" y="6"/>
                </a:lnTo>
                <a:lnTo>
                  <a:pt x="2" y="4"/>
                </a:lnTo>
                <a:lnTo>
                  <a:pt x="4" y="2"/>
                </a:lnTo>
                <a:lnTo>
                  <a:pt x="4" y="0"/>
                </a:lnTo>
                <a:lnTo>
                  <a:pt x="200" y="0"/>
                </a:lnTo>
                <a:lnTo>
                  <a:pt x="200" y="2"/>
                </a:lnTo>
                <a:lnTo>
                  <a:pt x="202" y="4"/>
                </a:lnTo>
                <a:lnTo>
                  <a:pt x="202" y="6"/>
                </a:lnTo>
                <a:lnTo>
                  <a:pt x="202" y="8"/>
                </a:lnTo>
                <a:lnTo>
                  <a:pt x="204" y="8"/>
                </a:lnTo>
                <a:lnTo>
                  <a:pt x="204" y="10"/>
                </a:lnTo>
                <a:lnTo>
                  <a:pt x="204" y="12"/>
                </a:lnTo>
                <a:lnTo>
                  <a:pt x="204" y="13"/>
                </a:lnTo>
                <a:close/>
              </a:path>
            </a:pathLst>
          </a:custGeom>
          <a:solidFill>
            <a:srgbClr val="820D17"/>
          </a:solidFill>
          <a:ln w="9525">
            <a:noFill/>
            <a:round/>
            <a:headEnd/>
            <a:tailEnd/>
          </a:ln>
        </p:spPr>
        <p:txBody>
          <a:bodyPr wrap="none"/>
          <a:lstStyle/>
          <a:p>
            <a:endParaRPr lang="el-GR"/>
          </a:p>
        </p:txBody>
      </p:sp>
      <p:sp>
        <p:nvSpPr>
          <p:cNvPr id="17552" name="Freeform 144"/>
          <p:cNvSpPr>
            <a:spLocks noEditPoints="1"/>
          </p:cNvSpPr>
          <p:nvPr/>
        </p:nvSpPr>
        <p:spPr bwMode="auto">
          <a:xfrm rot="63308">
            <a:off x="5224463" y="3803650"/>
            <a:ext cx="1049337" cy="22225"/>
          </a:xfrm>
          <a:custGeom>
            <a:avLst/>
            <a:gdLst>
              <a:gd name="T0" fmla="*/ 2147483646 w 744"/>
              <a:gd name="T1" fmla="*/ 2147483646 h 14"/>
              <a:gd name="T2" fmla="*/ 2147483646 w 744"/>
              <a:gd name="T3" fmla="*/ 2147483646 h 14"/>
              <a:gd name="T4" fmla="*/ 2147483646 w 744"/>
              <a:gd name="T5" fmla="*/ 2147483646 h 14"/>
              <a:gd name="T6" fmla="*/ 2147483646 w 744"/>
              <a:gd name="T7" fmla="*/ 2147483646 h 14"/>
              <a:gd name="T8" fmla="*/ 2147483646 w 744"/>
              <a:gd name="T9" fmla="*/ 2147483646 h 14"/>
              <a:gd name="T10" fmla="*/ 2147483646 w 744"/>
              <a:gd name="T11" fmla="*/ 2147483646 h 14"/>
              <a:gd name="T12" fmla="*/ 2147483646 w 744"/>
              <a:gd name="T13" fmla="*/ 2147483646 h 14"/>
              <a:gd name="T14" fmla="*/ 2147483646 w 744"/>
              <a:gd name="T15" fmla="*/ 2147483646 h 14"/>
              <a:gd name="T16" fmla="*/ 2147483646 w 744"/>
              <a:gd name="T17" fmla="*/ 2147483646 h 14"/>
              <a:gd name="T18" fmla="*/ 2147483646 w 744"/>
              <a:gd name="T19" fmla="*/ 0 h 14"/>
              <a:gd name="T20" fmla="*/ 2147483646 w 744"/>
              <a:gd name="T21" fmla="*/ 0 h 14"/>
              <a:gd name="T22" fmla="*/ 2147483646 w 744"/>
              <a:gd name="T23" fmla="*/ 2147483646 h 14"/>
              <a:gd name="T24" fmla="*/ 2147483646 w 744"/>
              <a:gd name="T25" fmla="*/ 2147483646 h 14"/>
              <a:gd name="T26" fmla="*/ 2147483646 w 744"/>
              <a:gd name="T27" fmla="*/ 2147483646 h 14"/>
              <a:gd name="T28" fmla="*/ 2147483646 w 744"/>
              <a:gd name="T29" fmla="*/ 2147483646 h 14"/>
              <a:gd name="T30" fmla="*/ 2147483646 w 744"/>
              <a:gd name="T31" fmla="*/ 2147483646 h 14"/>
              <a:gd name="T32" fmla="*/ 2147483646 w 744"/>
              <a:gd name="T33" fmla="*/ 2147483646 h 14"/>
              <a:gd name="T34" fmla="*/ 2147483646 w 744"/>
              <a:gd name="T35" fmla="*/ 2147483646 h 14"/>
              <a:gd name="T36" fmla="*/ 2147483646 w 744"/>
              <a:gd name="T37" fmla="*/ 2147483646 h 14"/>
              <a:gd name="T38" fmla="*/ 2147483646 w 744"/>
              <a:gd name="T39" fmla="*/ 2147483646 h 14"/>
              <a:gd name="T40" fmla="*/ 0 w 744"/>
              <a:gd name="T41" fmla="*/ 2147483646 h 14"/>
              <a:gd name="T42" fmla="*/ 0 w 744"/>
              <a:gd name="T43" fmla="*/ 2147483646 h 14"/>
              <a:gd name="T44" fmla="*/ 0 w 744"/>
              <a:gd name="T45" fmla="*/ 2147483646 h 14"/>
              <a:gd name="T46" fmla="*/ 2147483646 w 744"/>
              <a:gd name="T47" fmla="*/ 2147483646 h 14"/>
              <a:gd name="T48" fmla="*/ 2147483646 w 744"/>
              <a:gd name="T49" fmla="*/ 2147483646 h 14"/>
              <a:gd name="T50" fmla="*/ 2147483646 w 744"/>
              <a:gd name="T51" fmla="*/ 2147483646 h 14"/>
              <a:gd name="T52" fmla="*/ 2147483646 w 744"/>
              <a:gd name="T53" fmla="*/ 2147483646 h 14"/>
              <a:gd name="T54" fmla="*/ 2147483646 w 744"/>
              <a:gd name="T55" fmla="*/ 2147483646 h 14"/>
              <a:gd name="T56" fmla="*/ 2147483646 w 744"/>
              <a:gd name="T57" fmla="*/ 0 h 14"/>
              <a:gd name="T58" fmla="*/ 2147483646 w 744"/>
              <a:gd name="T59" fmla="*/ 0 h 14"/>
              <a:gd name="T60" fmla="*/ 2147483646 w 744"/>
              <a:gd name="T61" fmla="*/ 2147483646 h 14"/>
              <a:gd name="T62" fmla="*/ 2147483646 w 744"/>
              <a:gd name="T63" fmla="*/ 2147483646 h 14"/>
              <a:gd name="T64" fmla="*/ 2147483646 w 744"/>
              <a:gd name="T65" fmla="*/ 2147483646 h 14"/>
              <a:gd name="T66" fmla="*/ 2147483646 w 744"/>
              <a:gd name="T67" fmla="*/ 2147483646 h 14"/>
              <a:gd name="T68" fmla="*/ 2147483646 w 744"/>
              <a:gd name="T69" fmla="*/ 2147483646 h 14"/>
              <a:gd name="T70" fmla="*/ 2147483646 w 744"/>
              <a:gd name="T71" fmla="*/ 2147483646 h 14"/>
              <a:gd name="T72" fmla="*/ 2147483646 w 744"/>
              <a:gd name="T73" fmla="*/ 2147483646 h 14"/>
              <a:gd name="T74" fmla="*/ 2147483646 w 74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4"/>
              <a:gd name="T115" fmla="*/ 0 h 14"/>
              <a:gd name="T116" fmla="*/ 744 w 74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4" h="14">
                <a:moveTo>
                  <a:pt x="744" y="14"/>
                </a:moveTo>
                <a:lnTo>
                  <a:pt x="403" y="14"/>
                </a:lnTo>
                <a:lnTo>
                  <a:pt x="399" y="14"/>
                </a:lnTo>
                <a:lnTo>
                  <a:pt x="395" y="12"/>
                </a:lnTo>
                <a:lnTo>
                  <a:pt x="391" y="10"/>
                </a:lnTo>
                <a:lnTo>
                  <a:pt x="387" y="8"/>
                </a:lnTo>
                <a:lnTo>
                  <a:pt x="384" y="6"/>
                </a:lnTo>
                <a:lnTo>
                  <a:pt x="380" y="4"/>
                </a:lnTo>
                <a:lnTo>
                  <a:pt x="376" y="2"/>
                </a:lnTo>
                <a:lnTo>
                  <a:pt x="372" y="0"/>
                </a:lnTo>
                <a:lnTo>
                  <a:pt x="691" y="0"/>
                </a:lnTo>
                <a:lnTo>
                  <a:pt x="697" y="2"/>
                </a:lnTo>
                <a:lnTo>
                  <a:pt x="704" y="4"/>
                </a:lnTo>
                <a:lnTo>
                  <a:pt x="710" y="6"/>
                </a:lnTo>
                <a:lnTo>
                  <a:pt x="718" y="8"/>
                </a:lnTo>
                <a:lnTo>
                  <a:pt x="723" y="10"/>
                </a:lnTo>
                <a:lnTo>
                  <a:pt x="731" y="12"/>
                </a:lnTo>
                <a:lnTo>
                  <a:pt x="737" y="14"/>
                </a:lnTo>
                <a:lnTo>
                  <a:pt x="744" y="14"/>
                </a:lnTo>
                <a:close/>
                <a:moveTo>
                  <a:pt x="200" y="14"/>
                </a:moveTo>
                <a:lnTo>
                  <a:pt x="0" y="14"/>
                </a:lnTo>
                <a:lnTo>
                  <a:pt x="0" y="12"/>
                </a:lnTo>
                <a:lnTo>
                  <a:pt x="2" y="10"/>
                </a:lnTo>
                <a:lnTo>
                  <a:pt x="2" y="8"/>
                </a:lnTo>
                <a:lnTo>
                  <a:pt x="2" y="6"/>
                </a:lnTo>
                <a:lnTo>
                  <a:pt x="2" y="4"/>
                </a:lnTo>
                <a:lnTo>
                  <a:pt x="4" y="2"/>
                </a:lnTo>
                <a:lnTo>
                  <a:pt x="4" y="0"/>
                </a:lnTo>
                <a:lnTo>
                  <a:pt x="196" y="0"/>
                </a:lnTo>
                <a:lnTo>
                  <a:pt x="196" y="2"/>
                </a:lnTo>
                <a:lnTo>
                  <a:pt x="196" y="4"/>
                </a:lnTo>
                <a:lnTo>
                  <a:pt x="198" y="6"/>
                </a:lnTo>
                <a:lnTo>
                  <a:pt x="198" y="8"/>
                </a:lnTo>
                <a:lnTo>
                  <a:pt x="198" y="10"/>
                </a:lnTo>
                <a:lnTo>
                  <a:pt x="200" y="12"/>
                </a:lnTo>
                <a:lnTo>
                  <a:pt x="200" y="14"/>
                </a:lnTo>
                <a:close/>
              </a:path>
            </a:pathLst>
          </a:custGeom>
          <a:solidFill>
            <a:srgbClr val="820A17"/>
          </a:solidFill>
          <a:ln w="9525">
            <a:noFill/>
            <a:round/>
            <a:headEnd/>
            <a:tailEnd/>
          </a:ln>
        </p:spPr>
        <p:txBody>
          <a:bodyPr wrap="none"/>
          <a:lstStyle/>
          <a:p>
            <a:endParaRPr lang="el-GR"/>
          </a:p>
        </p:txBody>
      </p:sp>
      <p:sp>
        <p:nvSpPr>
          <p:cNvPr id="17553" name="Freeform 145"/>
          <p:cNvSpPr>
            <a:spLocks noEditPoints="1"/>
          </p:cNvSpPr>
          <p:nvPr/>
        </p:nvSpPr>
        <p:spPr bwMode="auto">
          <a:xfrm rot="63308">
            <a:off x="5227638" y="3795713"/>
            <a:ext cx="1006475" cy="20637"/>
          </a:xfrm>
          <a:custGeom>
            <a:avLst/>
            <a:gdLst>
              <a:gd name="T0" fmla="*/ 2147483646 w 714"/>
              <a:gd name="T1" fmla="*/ 2147483646 h 13"/>
              <a:gd name="T2" fmla="*/ 2147483646 w 714"/>
              <a:gd name="T3" fmla="*/ 2147483646 h 13"/>
              <a:gd name="T4" fmla="*/ 2147483646 w 714"/>
              <a:gd name="T5" fmla="*/ 2147483646 h 13"/>
              <a:gd name="T6" fmla="*/ 2147483646 w 714"/>
              <a:gd name="T7" fmla="*/ 2147483646 h 13"/>
              <a:gd name="T8" fmla="*/ 2147483646 w 714"/>
              <a:gd name="T9" fmla="*/ 2147483646 h 13"/>
              <a:gd name="T10" fmla="*/ 2147483646 w 714"/>
              <a:gd name="T11" fmla="*/ 2147483646 h 13"/>
              <a:gd name="T12" fmla="*/ 2147483646 w 714"/>
              <a:gd name="T13" fmla="*/ 2147483646 h 13"/>
              <a:gd name="T14" fmla="*/ 2147483646 w 714"/>
              <a:gd name="T15" fmla="*/ 2147483646 h 13"/>
              <a:gd name="T16" fmla="*/ 2147483646 w 714"/>
              <a:gd name="T17" fmla="*/ 2147483646 h 13"/>
              <a:gd name="T18" fmla="*/ 2147483646 w 714"/>
              <a:gd name="T19" fmla="*/ 2147483646 h 13"/>
              <a:gd name="T20" fmla="*/ 2147483646 w 714"/>
              <a:gd name="T21" fmla="*/ 2147483646 h 13"/>
              <a:gd name="T22" fmla="*/ 2147483646 w 714"/>
              <a:gd name="T23" fmla="*/ 2147483646 h 13"/>
              <a:gd name="T24" fmla="*/ 2147483646 w 714"/>
              <a:gd name="T25" fmla="*/ 0 h 13"/>
              <a:gd name="T26" fmla="*/ 2147483646 w 714"/>
              <a:gd name="T27" fmla="*/ 0 h 13"/>
              <a:gd name="T28" fmla="*/ 2147483646 w 714"/>
              <a:gd name="T29" fmla="*/ 0 h 13"/>
              <a:gd name="T30" fmla="*/ 2147483646 w 714"/>
              <a:gd name="T31" fmla="*/ 0 h 13"/>
              <a:gd name="T32" fmla="*/ 2147483646 w 714"/>
              <a:gd name="T33" fmla="*/ 0 h 13"/>
              <a:gd name="T34" fmla="*/ 2147483646 w 714"/>
              <a:gd name="T35" fmla="*/ 0 h 13"/>
              <a:gd name="T36" fmla="*/ 2147483646 w 714"/>
              <a:gd name="T37" fmla="*/ 0 h 13"/>
              <a:gd name="T38" fmla="*/ 2147483646 w 714"/>
              <a:gd name="T39" fmla="*/ 2147483646 h 13"/>
              <a:gd name="T40" fmla="*/ 2147483646 w 714"/>
              <a:gd name="T41" fmla="*/ 2147483646 h 13"/>
              <a:gd name="T42" fmla="*/ 2147483646 w 714"/>
              <a:gd name="T43" fmla="*/ 2147483646 h 13"/>
              <a:gd name="T44" fmla="*/ 2147483646 w 714"/>
              <a:gd name="T45" fmla="*/ 2147483646 h 13"/>
              <a:gd name="T46" fmla="*/ 2147483646 w 714"/>
              <a:gd name="T47" fmla="*/ 2147483646 h 13"/>
              <a:gd name="T48" fmla="*/ 2147483646 w 714"/>
              <a:gd name="T49" fmla="*/ 2147483646 h 13"/>
              <a:gd name="T50" fmla="*/ 2147483646 w 714"/>
              <a:gd name="T51" fmla="*/ 2147483646 h 13"/>
              <a:gd name="T52" fmla="*/ 2147483646 w 714"/>
              <a:gd name="T53" fmla="*/ 2147483646 h 13"/>
              <a:gd name="T54" fmla="*/ 2147483646 w 714"/>
              <a:gd name="T55" fmla="*/ 2147483646 h 13"/>
              <a:gd name="T56" fmla="*/ 0 w 714"/>
              <a:gd name="T57" fmla="*/ 2147483646 h 13"/>
              <a:gd name="T58" fmla="*/ 0 w 714"/>
              <a:gd name="T59" fmla="*/ 2147483646 h 13"/>
              <a:gd name="T60" fmla="*/ 0 w 714"/>
              <a:gd name="T61" fmla="*/ 2147483646 h 13"/>
              <a:gd name="T62" fmla="*/ 2147483646 w 714"/>
              <a:gd name="T63" fmla="*/ 2147483646 h 13"/>
              <a:gd name="T64" fmla="*/ 2147483646 w 714"/>
              <a:gd name="T65" fmla="*/ 2147483646 h 13"/>
              <a:gd name="T66" fmla="*/ 2147483646 w 714"/>
              <a:gd name="T67" fmla="*/ 2147483646 h 13"/>
              <a:gd name="T68" fmla="*/ 2147483646 w 714"/>
              <a:gd name="T69" fmla="*/ 2147483646 h 13"/>
              <a:gd name="T70" fmla="*/ 2147483646 w 714"/>
              <a:gd name="T71" fmla="*/ 2147483646 h 13"/>
              <a:gd name="T72" fmla="*/ 2147483646 w 714"/>
              <a:gd name="T73" fmla="*/ 0 h 13"/>
              <a:gd name="T74" fmla="*/ 2147483646 w 714"/>
              <a:gd name="T75" fmla="*/ 0 h 13"/>
              <a:gd name="T76" fmla="*/ 2147483646 w 714"/>
              <a:gd name="T77" fmla="*/ 2147483646 h 13"/>
              <a:gd name="T78" fmla="*/ 2147483646 w 714"/>
              <a:gd name="T79" fmla="*/ 2147483646 h 13"/>
              <a:gd name="T80" fmla="*/ 2147483646 w 714"/>
              <a:gd name="T81" fmla="*/ 2147483646 h 13"/>
              <a:gd name="T82" fmla="*/ 2147483646 w 714"/>
              <a:gd name="T83" fmla="*/ 2147483646 h 13"/>
              <a:gd name="T84" fmla="*/ 2147483646 w 714"/>
              <a:gd name="T85" fmla="*/ 2147483646 h 13"/>
              <a:gd name="T86" fmla="*/ 2147483646 w 714"/>
              <a:gd name="T87" fmla="*/ 2147483646 h 13"/>
              <a:gd name="T88" fmla="*/ 2147483646 w 714"/>
              <a:gd name="T89" fmla="*/ 2147483646 h 13"/>
              <a:gd name="T90" fmla="*/ 2147483646 w 714"/>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4"/>
              <a:gd name="T139" fmla="*/ 0 h 13"/>
              <a:gd name="T140" fmla="*/ 714 w 714"/>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4" h="13">
                <a:moveTo>
                  <a:pt x="714" y="13"/>
                </a:moveTo>
                <a:lnTo>
                  <a:pt x="385" y="13"/>
                </a:lnTo>
                <a:lnTo>
                  <a:pt x="382" y="11"/>
                </a:lnTo>
                <a:lnTo>
                  <a:pt x="380" y="9"/>
                </a:lnTo>
                <a:lnTo>
                  <a:pt x="376" y="9"/>
                </a:lnTo>
                <a:lnTo>
                  <a:pt x="372" y="7"/>
                </a:lnTo>
                <a:lnTo>
                  <a:pt x="370" y="5"/>
                </a:lnTo>
                <a:lnTo>
                  <a:pt x="366" y="4"/>
                </a:lnTo>
                <a:lnTo>
                  <a:pt x="364" y="4"/>
                </a:lnTo>
                <a:lnTo>
                  <a:pt x="361" y="2"/>
                </a:lnTo>
                <a:lnTo>
                  <a:pt x="359" y="0"/>
                </a:lnTo>
                <a:lnTo>
                  <a:pt x="357" y="0"/>
                </a:lnTo>
                <a:lnTo>
                  <a:pt x="662" y="0"/>
                </a:lnTo>
                <a:lnTo>
                  <a:pt x="670" y="2"/>
                </a:lnTo>
                <a:lnTo>
                  <a:pt x="676" y="2"/>
                </a:lnTo>
                <a:lnTo>
                  <a:pt x="681" y="4"/>
                </a:lnTo>
                <a:lnTo>
                  <a:pt x="689" y="5"/>
                </a:lnTo>
                <a:lnTo>
                  <a:pt x="695" y="7"/>
                </a:lnTo>
                <a:lnTo>
                  <a:pt x="702" y="9"/>
                </a:lnTo>
                <a:lnTo>
                  <a:pt x="708" y="11"/>
                </a:lnTo>
                <a:lnTo>
                  <a:pt x="714" y="13"/>
                </a:lnTo>
                <a:close/>
                <a:moveTo>
                  <a:pt x="196" y="13"/>
                </a:moveTo>
                <a:lnTo>
                  <a:pt x="0" y="13"/>
                </a:lnTo>
                <a:lnTo>
                  <a:pt x="0" y="11"/>
                </a:lnTo>
                <a:lnTo>
                  <a:pt x="0" y="9"/>
                </a:lnTo>
                <a:lnTo>
                  <a:pt x="2" y="7"/>
                </a:lnTo>
                <a:lnTo>
                  <a:pt x="2" y="5"/>
                </a:lnTo>
                <a:lnTo>
                  <a:pt x="2" y="4"/>
                </a:lnTo>
                <a:lnTo>
                  <a:pt x="2" y="2"/>
                </a:lnTo>
                <a:lnTo>
                  <a:pt x="4" y="2"/>
                </a:lnTo>
                <a:lnTo>
                  <a:pt x="4" y="0"/>
                </a:lnTo>
                <a:lnTo>
                  <a:pt x="193" y="0"/>
                </a:lnTo>
                <a:lnTo>
                  <a:pt x="193" y="2"/>
                </a:lnTo>
                <a:lnTo>
                  <a:pt x="194" y="4"/>
                </a:lnTo>
                <a:lnTo>
                  <a:pt x="194" y="5"/>
                </a:lnTo>
                <a:lnTo>
                  <a:pt x="194" y="7"/>
                </a:lnTo>
                <a:lnTo>
                  <a:pt x="194" y="9"/>
                </a:lnTo>
                <a:lnTo>
                  <a:pt x="196" y="11"/>
                </a:lnTo>
                <a:lnTo>
                  <a:pt x="196" y="13"/>
                </a:lnTo>
                <a:close/>
              </a:path>
            </a:pathLst>
          </a:custGeom>
          <a:solidFill>
            <a:srgbClr val="850D1A"/>
          </a:solidFill>
          <a:ln w="9525">
            <a:noFill/>
            <a:round/>
            <a:headEnd/>
            <a:tailEnd/>
          </a:ln>
        </p:spPr>
        <p:txBody>
          <a:bodyPr wrap="none"/>
          <a:lstStyle/>
          <a:p>
            <a:endParaRPr lang="el-GR"/>
          </a:p>
        </p:txBody>
      </p:sp>
      <p:sp>
        <p:nvSpPr>
          <p:cNvPr id="17554" name="Freeform 146"/>
          <p:cNvSpPr>
            <a:spLocks noEditPoints="1"/>
          </p:cNvSpPr>
          <p:nvPr/>
        </p:nvSpPr>
        <p:spPr bwMode="auto">
          <a:xfrm rot="63308">
            <a:off x="5230813" y="3783013"/>
            <a:ext cx="969962" cy="20637"/>
          </a:xfrm>
          <a:custGeom>
            <a:avLst/>
            <a:gdLst>
              <a:gd name="T0" fmla="*/ 2147483646 w 687"/>
              <a:gd name="T1" fmla="*/ 2147483646 h 13"/>
              <a:gd name="T2" fmla="*/ 2147483646 w 687"/>
              <a:gd name="T3" fmla="*/ 2147483646 h 13"/>
              <a:gd name="T4" fmla="*/ 2147483646 w 687"/>
              <a:gd name="T5" fmla="*/ 2147483646 h 13"/>
              <a:gd name="T6" fmla="*/ 2147483646 w 687"/>
              <a:gd name="T7" fmla="*/ 2147483646 h 13"/>
              <a:gd name="T8" fmla="*/ 2147483646 w 687"/>
              <a:gd name="T9" fmla="*/ 2147483646 h 13"/>
              <a:gd name="T10" fmla="*/ 2147483646 w 687"/>
              <a:gd name="T11" fmla="*/ 2147483646 h 13"/>
              <a:gd name="T12" fmla="*/ 2147483646 w 687"/>
              <a:gd name="T13" fmla="*/ 2147483646 h 13"/>
              <a:gd name="T14" fmla="*/ 2147483646 w 687"/>
              <a:gd name="T15" fmla="*/ 2147483646 h 13"/>
              <a:gd name="T16" fmla="*/ 2147483646 w 687"/>
              <a:gd name="T17" fmla="*/ 2147483646 h 13"/>
              <a:gd name="T18" fmla="*/ 2147483646 w 687"/>
              <a:gd name="T19" fmla="*/ 2147483646 h 13"/>
              <a:gd name="T20" fmla="*/ 2147483646 w 687"/>
              <a:gd name="T21" fmla="*/ 2147483646 h 13"/>
              <a:gd name="T22" fmla="*/ 2147483646 w 687"/>
              <a:gd name="T23" fmla="*/ 2147483646 h 13"/>
              <a:gd name="T24" fmla="*/ 2147483646 w 687"/>
              <a:gd name="T25" fmla="*/ 2147483646 h 13"/>
              <a:gd name="T26" fmla="*/ 2147483646 w 687"/>
              <a:gd name="T27" fmla="*/ 2147483646 h 13"/>
              <a:gd name="T28" fmla="*/ 2147483646 w 687"/>
              <a:gd name="T29" fmla="*/ 2147483646 h 13"/>
              <a:gd name="T30" fmla="*/ 2147483646 w 687"/>
              <a:gd name="T31" fmla="*/ 2147483646 h 13"/>
              <a:gd name="T32" fmla="*/ 2147483646 w 687"/>
              <a:gd name="T33" fmla="*/ 2147483646 h 13"/>
              <a:gd name="T34" fmla="*/ 2147483646 w 687"/>
              <a:gd name="T35" fmla="*/ 0 h 13"/>
              <a:gd name="T36" fmla="*/ 2147483646 w 687"/>
              <a:gd name="T37" fmla="*/ 0 h 13"/>
              <a:gd name="T38" fmla="*/ 2147483646 w 687"/>
              <a:gd name="T39" fmla="*/ 2147483646 h 13"/>
              <a:gd name="T40" fmla="*/ 2147483646 w 687"/>
              <a:gd name="T41" fmla="*/ 2147483646 h 13"/>
              <a:gd name="T42" fmla="*/ 2147483646 w 687"/>
              <a:gd name="T43" fmla="*/ 2147483646 h 13"/>
              <a:gd name="T44" fmla="*/ 2147483646 w 687"/>
              <a:gd name="T45" fmla="*/ 2147483646 h 13"/>
              <a:gd name="T46" fmla="*/ 2147483646 w 687"/>
              <a:gd name="T47" fmla="*/ 2147483646 h 13"/>
              <a:gd name="T48" fmla="*/ 2147483646 w 687"/>
              <a:gd name="T49" fmla="*/ 2147483646 h 13"/>
              <a:gd name="T50" fmla="*/ 2147483646 w 687"/>
              <a:gd name="T51" fmla="*/ 2147483646 h 13"/>
              <a:gd name="T52" fmla="*/ 2147483646 w 687"/>
              <a:gd name="T53" fmla="*/ 2147483646 h 13"/>
              <a:gd name="T54" fmla="*/ 2147483646 w 687"/>
              <a:gd name="T55" fmla="*/ 2147483646 h 13"/>
              <a:gd name="T56" fmla="*/ 0 w 687"/>
              <a:gd name="T57" fmla="*/ 2147483646 h 13"/>
              <a:gd name="T58" fmla="*/ 0 w 687"/>
              <a:gd name="T59" fmla="*/ 2147483646 h 13"/>
              <a:gd name="T60" fmla="*/ 0 w 687"/>
              <a:gd name="T61" fmla="*/ 2147483646 h 13"/>
              <a:gd name="T62" fmla="*/ 2147483646 w 687"/>
              <a:gd name="T63" fmla="*/ 2147483646 h 13"/>
              <a:gd name="T64" fmla="*/ 2147483646 w 687"/>
              <a:gd name="T65" fmla="*/ 2147483646 h 13"/>
              <a:gd name="T66" fmla="*/ 2147483646 w 687"/>
              <a:gd name="T67" fmla="*/ 2147483646 h 13"/>
              <a:gd name="T68" fmla="*/ 2147483646 w 687"/>
              <a:gd name="T69" fmla="*/ 2147483646 h 13"/>
              <a:gd name="T70" fmla="*/ 2147483646 w 687"/>
              <a:gd name="T71" fmla="*/ 2147483646 h 13"/>
              <a:gd name="T72" fmla="*/ 2147483646 w 687"/>
              <a:gd name="T73" fmla="*/ 0 h 13"/>
              <a:gd name="T74" fmla="*/ 2147483646 w 687"/>
              <a:gd name="T75" fmla="*/ 0 h 13"/>
              <a:gd name="T76" fmla="*/ 2147483646 w 687"/>
              <a:gd name="T77" fmla="*/ 2147483646 h 13"/>
              <a:gd name="T78" fmla="*/ 2147483646 w 687"/>
              <a:gd name="T79" fmla="*/ 2147483646 h 13"/>
              <a:gd name="T80" fmla="*/ 2147483646 w 687"/>
              <a:gd name="T81" fmla="*/ 2147483646 h 13"/>
              <a:gd name="T82" fmla="*/ 2147483646 w 687"/>
              <a:gd name="T83" fmla="*/ 2147483646 h 13"/>
              <a:gd name="T84" fmla="*/ 2147483646 w 687"/>
              <a:gd name="T85" fmla="*/ 2147483646 h 13"/>
              <a:gd name="T86" fmla="*/ 2147483646 w 687"/>
              <a:gd name="T87" fmla="*/ 2147483646 h 13"/>
              <a:gd name="T88" fmla="*/ 2147483646 w 687"/>
              <a:gd name="T89" fmla="*/ 2147483646 h 13"/>
              <a:gd name="T90" fmla="*/ 2147483646 w 687"/>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87"/>
              <a:gd name="T139" fmla="*/ 0 h 13"/>
              <a:gd name="T140" fmla="*/ 687 w 687"/>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87" h="13">
                <a:moveTo>
                  <a:pt x="687" y="13"/>
                </a:moveTo>
                <a:lnTo>
                  <a:pt x="368" y="13"/>
                </a:lnTo>
                <a:lnTo>
                  <a:pt x="366" y="13"/>
                </a:lnTo>
                <a:lnTo>
                  <a:pt x="364" y="12"/>
                </a:lnTo>
                <a:lnTo>
                  <a:pt x="362" y="12"/>
                </a:lnTo>
                <a:lnTo>
                  <a:pt x="360" y="10"/>
                </a:lnTo>
                <a:lnTo>
                  <a:pt x="359" y="10"/>
                </a:lnTo>
                <a:lnTo>
                  <a:pt x="357" y="8"/>
                </a:lnTo>
                <a:lnTo>
                  <a:pt x="355" y="8"/>
                </a:lnTo>
                <a:lnTo>
                  <a:pt x="353" y="6"/>
                </a:lnTo>
                <a:lnTo>
                  <a:pt x="351" y="4"/>
                </a:lnTo>
                <a:lnTo>
                  <a:pt x="347" y="4"/>
                </a:lnTo>
                <a:lnTo>
                  <a:pt x="345" y="2"/>
                </a:lnTo>
                <a:lnTo>
                  <a:pt x="343" y="2"/>
                </a:lnTo>
                <a:lnTo>
                  <a:pt x="341" y="0"/>
                </a:lnTo>
                <a:lnTo>
                  <a:pt x="635" y="0"/>
                </a:lnTo>
                <a:lnTo>
                  <a:pt x="643" y="2"/>
                </a:lnTo>
                <a:lnTo>
                  <a:pt x="649" y="4"/>
                </a:lnTo>
                <a:lnTo>
                  <a:pt x="654" y="6"/>
                </a:lnTo>
                <a:lnTo>
                  <a:pt x="660" y="8"/>
                </a:lnTo>
                <a:lnTo>
                  <a:pt x="668" y="10"/>
                </a:lnTo>
                <a:lnTo>
                  <a:pt x="674" y="10"/>
                </a:lnTo>
                <a:lnTo>
                  <a:pt x="679" y="12"/>
                </a:lnTo>
                <a:lnTo>
                  <a:pt x="687" y="13"/>
                </a:lnTo>
                <a:close/>
                <a:moveTo>
                  <a:pt x="192" y="13"/>
                </a:moveTo>
                <a:lnTo>
                  <a:pt x="0" y="13"/>
                </a:lnTo>
                <a:lnTo>
                  <a:pt x="0" y="12"/>
                </a:lnTo>
                <a:lnTo>
                  <a:pt x="0" y="10"/>
                </a:lnTo>
                <a:lnTo>
                  <a:pt x="2" y="10"/>
                </a:lnTo>
                <a:lnTo>
                  <a:pt x="2" y="8"/>
                </a:lnTo>
                <a:lnTo>
                  <a:pt x="2" y="6"/>
                </a:lnTo>
                <a:lnTo>
                  <a:pt x="2" y="4"/>
                </a:lnTo>
                <a:lnTo>
                  <a:pt x="3" y="2"/>
                </a:lnTo>
                <a:lnTo>
                  <a:pt x="3" y="0"/>
                </a:lnTo>
                <a:lnTo>
                  <a:pt x="189" y="0"/>
                </a:lnTo>
                <a:lnTo>
                  <a:pt x="189" y="2"/>
                </a:lnTo>
                <a:lnTo>
                  <a:pt x="189" y="4"/>
                </a:lnTo>
                <a:lnTo>
                  <a:pt x="191" y="6"/>
                </a:lnTo>
                <a:lnTo>
                  <a:pt x="191" y="8"/>
                </a:lnTo>
                <a:lnTo>
                  <a:pt x="191" y="10"/>
                </a:lnTo>
                <a:lnTo>
                  <a:pt x="192" y="12"/>
                </a:lnTo>
                <a:lnTo>
                  <a:pt x="192" y="13"/>
                </a:lnTo>
                <a:close/>
              </a:path>
            </a:pathLst>
          </a:custGeom>
          <a:solidFill>
            <a:srgbClr val="850D17"/>
          </a:solidFill>
          <a:ln w="9525">
            <a:noFill/>
            <a:round/>
            <a:headEnd/>
            <a:tailEnd/>
          </a:ln>
        </p:spPr>
        <p:txBody>
          <a:bodyPr wrap="none"/>
          <a:lstStyle/>
          <a:p>
            <a:endParaRPr lang="el-GR"/>
          </a:p>
        </p:txBody>
      </p:sp>
      <p:sp>
        <p:nvSpPr>
          <p:cNvPr id="17555" name="Freeform 147"/>
          <p:cNvSpPr>
            <a:spLocks noEditPoints="1"/>
          </p:cNvSpPr>
          <p:nvPr/>
        </p:nvSpPr>
        <p:spPr bwMode="auto">
          <a:xfrm rot="63308">
            <a:off x="5233988" y="3770313"/>
            <a:ext cx="928687" cy="25400"/>
          </a:xfrm>
          <a:custGeom>
            <a:avLst/>
            <a:gdLst>
              <a:gd name="T0" fmla="*/ 2147483646 w 658"/>
              <a:gd name="T1" fmla="*/ 2147483646 h 16"/>
              <a:gd name="T2" fmla="*/ 2147483646 w 658"/>
              <a:gd name="T3" fmla="*/ 2147483646 h 16"/>
              <a:gd name="T4" fmla="*/ 2147483646 w 658"/>
              <a:gd name="T5" fmla="*/ 2147483646 h 16"/>
              <a:gd name="T6" fmla="*/ 2147483646 w 658"/>
              <a:gd name="T7" fmla="*/ 2147483646 h 16"/>
              <a:gd name="T8" fmla="*/ 2147483646 w 658"/>
              <a:gd name="T9" fmla="*/ 2147483646 h 16"/>
              <a:gd name="T10" fmla="*/ 2147483646 w 658"/>
              <a:gd name="T11" fmla="*/ 2147483646 h 16"/>
              <a:gd name="T12" fmla="*/ 2147483646 w 658"/>
              <a:gd name="T13" fmla="*/ 2147483646 h 16"/>
              <a:gd name="T14" fmla="*/ 2147483646 w 658"/>
              <a:gd name="T15" fmla="*/ 2147483646 h 16"/>
              <a:gd name="T16" fmla="*/ 2147483646 w 658"/>
              <a:gd name="T17" fmla="*/ 2147483646 h 16"/>
              <a:gd name="T18" fmla="*/ 2147483646 w 658"/>
              <a:gd name="T19" fmla="*/ 0 h 16"/>
              <a:gd name="T20" fmla="*/ 2147483646 w 658"/>
              <a:gd name="T21" fmla="*/ 0 h 16"/>
              <a:gd name="T22" fmla="*/ 2147483646 w 658"/>
              <a:gd name="T23" fmla="*/ 2147483646 h 16"/>
              <a:gd name="T24" fmla="*/ 2147483646 w 658"/>
              <a:gd name="T25" fmla="*/ 2147483646 h 16"/>
              <a:gd name="T26" fmla="*/ 2147483646 w 658"/>
              <a:gd name="T27" fmla="*/ 2147483646 h 16"/>
              <a:gd name="T28" fmla="*/ 2147483646 w 658"/>
              <a:gd name="T29" fmla="*/ 2147483646 h 16"/>
              <a:gd name="T30" fmla="*/ 2147483646 w 658"/>
              <a:gd name="T31" fmla="*/ 2147483646 h 16"/>
              <a:gd name="T32" fmla="*/ 2147483646 w 658"/>
              <a:gd name="T33" fmla="*/ 2147483646 h 16"/>
              <a:gd name="T34" fmla="*/ 2147483646 w 658"/>
              <a:gd name="T35" fmla="*/ 2147483646 h 16"/>
              <a:gd name="T36" fmla="*/ 2147483646 w 658"/>
              <a:gd name="T37" fmla="*/ 2147483646 h 16"/>
              <a:gd name="T38" fmla="*/ 2147483646 w 658"/>
              <a:gd name="T39" fmla="*/ 2147483646 h 16"/>
              <a:gd name="T40" fmla="*/ 0 w 658"/>
              <a:gd name="T41" fmla="*/ 2147483646 h 16"/>
              <a:gd name="T42" fmla="*/ 0 w 658"/>
              <a:gd name="T43" fmla="*/ 2147483646 h 16"/>
              <a:gd name="T44" fmla="*/ 0 w 658"/>
              <a:gd name="T45" fmla="*/ 2147483646 h 16"/>
              <a:gd name="T46" fmla="*/ 2147483646 w 658"/>
              <a:gd name="T47" fmla="*/ 2147483646 h 16"/>
              <a:gd name="T48" fmla="*/ 2147483646 w 658"/>
              <a:gd name="T49" fmla="*/ 2147483646 h 16"/>
              <a:gd name="T50" fmla="*/ 2147483646 w 658"/>
              <a:gd name="T51" fmla="*/ 2147483646 h 16"/>
              <a:gd name="T52" fmla="*/ 2147483646 w 658"/>
              <a:gd name="T53" fmla="*/ 2147483646 h 16"/>
              <a:gd name="T54" fmla="*/ 2147483646 w 658"/>
              <a:gd name="T55" fmla="*/ 2147483646 h 16"/>
              <a:gd name="T56" fmla="*/ 2147483646 w 658"/>
              <a:gd name="T57" fmla="*/ 0 h 16"/>
              <a:gd name="T58" fmla="*/ 2147483646 w 658"/>
              <a:gd name="T59" fmla="*/ 0 h 16"/>
              <a:gd name="T60" fmla="*/ 2147483646 w 658"/>
              <a:gd name="T61" fmla="*/ 2147483646 h 16"/>
              <a:gd name="T62" fmla="*/ 2147483646 w 658"/>
              <a:gd name="T63" fmla="*/ 2147483646 h 16"/>
              <a:gd name="T64" fmla="*/ 2147483646 w 658"/>
              <a:gd name="T65" fmla="*/ 2147483646 h 16"/>
              <a:gd name="T66" fmla="*/ 2147483646 w 658"/>
              <a:gd name="T67" fmla="*/ 2147483646 h 16"/>
              <a:gd name="T68" fmla="*/ 2147483646 w 658"/>
              <a:gd name="T69" fmla="*/ 2147483646 h 16"/>
              <a:gd name="T70" fmla="*/ 2147483646 w 658"/>
              <a:gd name="T71" fmla="*/ 2147483646 h 16"/>
              <a:gd name="T72" fmla="*/ 2147483646 w 658"/>
              <a:gd name="T73" fmla="*/ 2147483646 h 16"/>
              <a:gd name="T74" fmla="*/ 2147483646 w 658"/>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8"/>
              <a:gd name="T115" fmla="*/ 0 h 16"/>
              <a:gd name="T116" fmla="*/ 658 w 658"/>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8" h="16">
                <a:moveTo>
                  <a:pt x="658" y="16"/>
                </a:moveTo>
                <a:lnTo>
                  <a:pt x="353" y="16"/>
                </a:lnTo>
                <a:lnTo>
                  <a:pt x="349" y="14"/>
                </a:lnTo>
                <a:lnTo>
                  <a:pt x="347" y="12"/>
                </a:lnTo>
                <a:lnTo>
                  <a:pt x="343" y="10"/>
                </a:lnTo>
                <a:lnTo>
                  <a:pt x="339" y="8"/>
                </a:lnTo>
                <a:lnTo>
                  <a:pt x="337" y="6"/>
                </a:lnTo>
                <a:lnTo>
                  <a:pt x="334" y="4"/>
                </a:lnTo>
                <a:lnTo>
                  <a:pt x="330" y="2"/>
                </a:lnTo>
                <a:lnTo>
                  <a:pt x="328" y="0"/>
                </a:lnTo>
                <a:lnTo>
                  <a:pt x="610" y="0"/>
                </a:lnTo>
                <a:lnTo>
                  <a:pt x="616" y="2"/>
                </a:lnTo>
                <a:lnTo>
                  <a:pt x="622" y="4"/>
                </a:lnTo>
                <a:lnTo>
                  <a:pt x="628" y="6"/>
                </a:lnTo>
                <a:lnTo>
                  <a:pt x="635" y="8"/>
                </a:lnTo>
                <a:lnTo>
                  <a:pt x="641" y="10"/>
                </a:lnTo>
                <a:lnTo>
                  <a:pt x="647" y="12"/>
                </a:lnTo>
                <a:lnTo>
                  <a:pt x="652" y="14"/>
                </a:lnTo>
                <a:lnTo>
                  <a:pt x="658" y="16"/>
                </a:lnTo>
                <a:close/>
                <a:moveTo>
                  <a:pt x="189" y="16"/>
                </a:moveTo>
                <a:lnTo>
                  <a:pt x="0" y="16"/>
                </a:lnTo>
                <a:lnTo>
                  <a:pt x="0" y="14"/>
                </a:lnTo>
                <a:lnTo>
                  <a:pt x="0" y="12"/>
                </a:lnTo>
                <a:lnTo>
                  <a:pt x="1" y="10"/>
                </a:lnTo>
                <a:lnTo>
                  <a:pt x="1" y="8"/>
                </a:lnTo>
                <a:lnTo>
                  <a:pt x="1" y="6"/>
                </a:lnTo>
                <a:lnTo>
                  <a:pt x="1" y="4"/>
                </a:lnTo>
                <a:lnTo>
                  <a:pt x="1" y="2"/>
                </a:lnTo>
                <a:lnTo>
                  <a:pt x="3" y="0"/>
                </a:lnTo>
                <a:lnTo>
                  <a:pt x="185" y="0"/>
                </a:lnTo>
                <a:lnTo>
                  <a:pt x="185" y="2"/>
                </a:lnTo>
                <a:lnTo>
                  <a:pt x="185" y="4"/>
                </a:lnTo>
                <a:lnTo>
                  <a:pt x="185" y="6"/>
                </a:lnTo>
                <a:lnTo>
                  <a:pt x="187" y="8"/>
                </a:lnTo>
                <a:lnTo>
                  <a:pt x="187" y="10"/>
                </a:lnTo>
                <a:lnTo>
                  <a:pt x="187" y="12"/>
                </a:lnTo>
                <a:lnTo>
                  <a:pt x="189" y="14"/>
                </a:lnTo>
                <a:lnTo>
                  <a:pt x="189" y="16"/>
                </a:lnTo>
                <a:close/>
              </a:path>
            </a:pathLst>
          </a:custGeom>
          <a:solidFill>
            <a:srgbClr val="850B17"/>
          </a:solidFill>
          <a:ln w="9525">
            <a:noFill/>
            <a:round/>
            <a:headEnd/>
            <a:tailEnd/>
          </a:ln>
        </p:spPr>
        <p:txBody>
          <a:bodyPr wrap="none"/>
          <a:lstStyle/>
          <a:p>
            <a:endParaRPr lang="el-GR"/>
          </a:p>
        </p:txBody>
      </p:sp>
      <p:sp>
        <p:nvSpPr>
          <p:cNvPr id="17556" name="Freeform 148"/>
          <p:cNvSpPr>
            <a:spLocks noEditPoints="1"/>
          </p:cNvSpPr>
          <p:nvPr/>
        </p:nvSpPr>
        <p:spPr bwMode="auto">
          <a:xfrm rot="63308">
            <a:off x="5235575" y="3760788"/>
            <a:ext cx="892175" cy="20637"/>
          </a:xfrm>
          <a:custGeom>
            <a:avLst/>
            <a:gdLst>
              <a:gd name="T0" fmla="*/ 2147483646 w 632"/>
              <a:gd name="T1" fmla="*/ 2147483646 h 13"/>
              <a:gd name="T2" fmla="*/ 2147483646 w 632"/>
              <a:gd name="T3" fmla="*/ 2147483646 h 13"/>
              <a:gd name="T4" fmla="*/ 2147483646 w 632"/>
              <a:gd name="T5" fmla="*/ 2147483646 h 13"/>
              <a:gd name="T6" fmla="*/ 2147483646 w 632"/>
              <a:gd name="T7" fmla="*/ 2147483646 h 13"/>
              <a:gd name="T8" fmla="*/ 2147483646 w 632"/>
              <a:gd name="T9" fmla="*/ 2147483646 h 13"/>
              <a:gd name="T10" fmla="*/ 2147483646 w 632"/>
              <a:gd name="T11" fmla="*/ 2147483646 h 13"/>
              <a:gd name="T12" fmla="*/ 2147483646 w 632"/>
              <a:gd name="T13" fmla="*/ 2147483646 h 13"/>
              <a:gd name="T14" fmla="*/ 2147483646 w 632"/>
              <a:gd name="T15" fmla="*/ 2147483646 h 13"/>
              <a:gd name="T16" fmla="*/ 2147483646 w 632"/>
              <a:gd name="T17" fmla="*/ 2147483646 h 13"/>
              <a:gd name="T18" fmla="*/ 2147483646 w 632"/>
              <a:gd name="T19" fmla="*/ 0 h 13"/>
              <a:gd name="T20" fmla="*/ 2147483646 w 632"/>
              <a:gd name="T21" fmla="*/ 0 h 13"/>
              <a:gd name="T22" fmla="*/ 2147483646 w 632"/>
              <a:gd name="T23" fmla="*/ 2147483646 h 13"/>
              <a:gd name="T24" fmla="*/ 2147483646 w 632"/>
              <a:gd name="T25" fmla="*/ 2147483646 h 13"/>
              <a:gd name="T26" fmla="*/ 2147483646 w 632"/>
              <a:gd name="T27" fmla="*/ 2147483646 h 13"/>
              <a:gd name="T28" fmla="*/ 2147483646 w 632"/>
              <a:gd name="T29" fmla="*/ 2147483646 h 13"/>
              <a:gd name="T30" fmla="*/ 2147483646 w 632"/>
              <a:gd name="T31" fmla="*/ 2147483646 h 13"/>
              <a:gd name="T32" fmla="*/ 2147483646 w 632"/>
              <a:gd name="T33" fmla="*/ 2147483646 h 13"/>
              <a:gd name="T34" fmla="*/ 2147483646 w 632"/>
              <a:gd name="T35" fmla="*/ 2147483646 h 13"/>
              <a:gd name="T36" fmla="*/ 2147483646 w 632"/>
              <a:gd name="T37" fmla="*/ 2147483646 h 13"/>
              <a:gd name="T38" fmla="*/ 2147483646 w 632"/>
              <a:gd name="T39" fmla="*/ 2147483646 h 13"/>
              <a:gd name="T40" fmla="*/ 0 w 632"/>
              <a:gd name="T41" fmla="*/ 2147483646 h 13"/>
              <a:gd name="T42" fmla="*/ 0 w 632"/>
              <a:gd name="T43" fmla="*/ 2147483646 h 13"/>
              <a:gd name="T44" fmla="*/ 0 w 632"/>
              <a:gd name="T45" fmla="*/ 2147483646 h 13"/>
              <a:gd name="T46" fmla="*/ 0 w 632"/>
              <a:gd name="T47" fmla="*/ 2147483646 h 13"/>
              <a:gd name="T48" fmla="*/ 2147483646 w 632"/>
              <a:gd name="T49" fmla="*/ 2147483646 h 13"/>
              <a:gd name="T50" fmla="*/ 2147483646 w 632"/>
              <a:gd name="T51" fmla="*/ 2147483646 h 13"/>
              <a:gd name="T52" fmla="*/ 2147483646 w 632"/>
              <a:gd name="T53" fmla="*/ 2147483646 h 13"/>
              <a:gd name="T54" fmla="*/ 2147483646 w 632"/>
              <a:gd name="T55" fmla="*/ 2147483646 h 13"/>
              <a:gd name="T56" fmla="*/ 2147483646 w 632"/>
              <a:gd name="T57" fmla="*/ 0 h 13"/>
              <a:gd name="T58" fmla="*/ 2147483646 w 632"/>
              <a:gd name="T59" fmla="*/ 0 h 13"/>
              <a:gd name="T60" fmla="*/ 2147483646 w 632"/>
              <a:gd name="T61" fmla="*/ 2147483646 h 13"/>
              <a:gd name="T62" fmla="*/ 2147483646 w 632"/>
              <a:gd name="T63" fmla="*/ 2147483646 h 13"/>
              <a:gd name="T64" fmla="*/ 2147483646 w 632"/>
              <a:gd name="T65" fmla="*/ 2147483646 h 13"/>
              <a:gd name="T66" fmla="*/ 2147483646 w 632"/>
              <a:gd name="T67" fmla="*/ 2147483646 h 13"/>
              <a:gd name="T68" fmla="*/ 2147483646 w 632"/>
              <a:gd name="T69" fmla="*/ 2147483646 h 13"/>
              <a:gd name="T70" fmla="*/ 2147483646 w 632"/>
              <a:gd name="T71" fmla="*/ 2147483646 h 13"/>
              <a:gd name="T72" fmla="*/ 2147483646 w 632"/>
              <a:gd name="T73" fmla="*/ 2147483646 h 13"/>
              <a:gd name="T74" fmla="*/ 2147483646 w 63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2"/>
              <a:gd name="T115" fmla="*/ 0 h 13"/>
              <a:gd name="T116" fmla="*/ 632 w 63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2" h="13">
                <a:moveTo>
                  <a:pt x="632" y="13"/>
                </a:moveTo>
                <a:lnTo>
                  <a:pt x="338" y="13"/>
                </a:lnTo>
                <a:lnTo>
                  <a:pt x="336" y="11"/>
                </a:lnTo>
                <a:lnTo>
                  <a:pt x="333" y="9"/>
                </a:lnTo>
                <a:lnTo>
                  <a:pt x="329" y="7"/>
                </a:lnTo>
                <a:lnTo>
                  <a:pt x="327" y="5"/>
                </a:lnTo>
                <a:lnTo>
                  <a:pt x="323" y="5"/>
                </a:lnTo>
                <a:lnTo>
                  <a:pt x="321" y="4"/>
                </a:lnTo>
                <a:lnTo>
                  <a:pt x="317" y="2"/>
                </a:lnTo>
                <a:lnTo>
                  <a:pt x="315" y="0"/>
                </a:lnTo>
                <a:lnTo>
                  <a:pt x="587" y="0"/>
                </a:lnTo>
                <a:lnTo>
                  <a:pt x="592" y="2"/>
                </a:lnTo>
                <a:lnTo>
                  <a:pt x="598" y="4"/>
                </a:lnTo>
                <a:lnTo>
                  <a:pt x="604" y="4"/>
                </a:lnTo>
                <a:lnTo>
                  <a:pt x="609" y="5"/>
                </a:lnTo>
                <a:lnTo>
                  <a:pt x="615" y="7"/>
                </a:lnTo>
                <a:lnTo>
                  <a:pt x="621" y="9"/>
                </a:lnTo>
                <a:lnTo>
                  <a:pt x="627" y="11"/>
                </a:lnTo>
                <a:lnTo>
                  <a:pt x="632" y="13"/>
                </a:lnTo>
                <a:close/>
                <a:moveTo>
                  <a:pt x="186" y="13"/>
                </a:moveTo>
                <a:lnTo>
                  <a:pt x="0" y="13"/>
                </a:lnTo>
                <a:lnTo>
                  <a:pt x="0" y="11"/>
                </a:lnTo>
                <a:lnTo>
                  <a:pt x="0" y="9"/>
                </a:lnTo>
                <a:lnTo>
                  <a:pt x="0" y="7"/>
                </a:lnTo>
                <a:lnTo>
                  <a:pt x="2" y="5"/>
                </a:lnTo>
                <a:lnTo>
                  <a:pt x="2" y="4"/>
                </a:lnTo>
                <a:lnTo>
                  <a:pt x="2" y="2"/>
                </a:lnTo>
                <a:lnTo>
                  <a:pt x="4" y="0"/>
                </a:lnTo>
                <a:lnTo>
                  <a:pt x="182" y="0"/>
                </a:lnTo>
                <a:lnTo>
                  <a:pt x="182" y="2"/>
                </a:lnTo>
                <a:lnTo>
                  <a:pt x="182" y="4"/>
                </a:lnTo>
                <a:lnTo>
                  <a:pt x="184" y="5"/>
                </a:lnTo>
                <a:lnTo>
                  <a:pt x="184" y="7"/>
                </a:lnTo>
                <a:lnTo>
                  <a:pt x="184" y="9"/>
                </a:lnTo>
                <a:lnTo>
                  <a:pt x="184" y="11"/>
                </a:lnTo>
                <a:lnTo>
                  <a:pt x="186" y="13"/>
                </a:lnTo>
                <a:close/>
              </a:path>
            </a:pathLst>
          </a:custGeom>
          <a:solidFill>
            <a:srgbClr val="870D19"/>
          </a:solidFill>
          <a:ln w="9525">
            <a:noFill/>
            <a:round/>
            <a:headEnd/>
            <a:tailEnd/>
          </a:ln>
        </p:spPr>
        <p:txBody>
          <a:bodyPr wrap="none"/>
          <a:lstStyle/>
          <a:p>
            <a:endParaRPr lang="el-GR"/>
          </a:p>
        </p:txBody>
      </p:sp>
      <p:sp>
        <p:nvSpPr>
          <p:cNvPr id="17557" name="Freeform 149"/>
          <p:cNvSpPr>
            <a:spLocks noEditPoints="1"/>
          </p:cNvSpPr>
          <p:nvPr/>
        </p:nvSpPr>
        <p:spPr bwMode="auto">
          <a:xfrm rot="63308">
            <a:off x="5238750" y="3748088"/>
            <a:ext cx="855663" cy="20637"/>
          </a:xfrm>
          <a:custGeom>
            <a:avLst/>
            <a:gdLst>
              <a:gd name="T0" fmla="*/ 2147483646 w 607"/>
              <a:gd name="T1" fmla="*/ 2147483646 h 13"/>
              <a:gd name="T2" fmla="*/ 2147483646 w 607"/>
              <a:gd name="T3" fmla="*/ 2147483646 h 13"/>
              <a:gd name="T4" fmla="*/ 2147483646 w 607"/>
              <a:gd name="T5" fmla="*/ 2147483646 h 13"/>
              <a:gd name="T6" fmla="*/ 2147483646 w 607"/>
              <a:gd name="T7" fmla="*/ 2147483646 h 13"/>
              <a:gd name="T8" fmla="*/ 2147483646 w 607"/>
              <a:gd name="T9" fmla="*/ 2147483646 h 13"/>
              <a:gd name="T10" fmla="*/ 2147483646 w 607"/>
              <a:gd name="T11" fmla="*/ 2147483646 h 13"/>
              <a:gd name="T12" fmla="*/ 2147483646 w 607"/>
              <a:gd name="T13" fmla="*/ 2147483646 h 13"/>
              <a:gd name="T14" fmla="*/ 2147483646 w 607"/>
              <a:gd name="T15" fmla="*/ 2147483646 h 13"/>
              <a:gd name="T16" fmla="*/ 2147483646 w 607"/>
              <a:gd name="T17" fmla="*/ 2147483646 h 13"/>
              <a:gd name="T18" fmla="*/ 2147483646 w 607"/>
              <a:gd name="T19" fmla="*/ 0 h 13"/>
              <a:gd name="T20" fmla="*/ 2147483646 w 607"/>
              <a:gd name="T21" fmla="*/ 0 h 13"/>
              <a:gd name="T22" fmla="*/ 2147483646 w 607"/>
              <a:gd name="T23" fmla="*/ 2147483646 h 13"/>
              <a:gd name="T24" fmla="*/ 2147483646 w 607"/>
              <a:gd name="T25" fmla="*/ 2147483646 h 13"/>
              <a:gd name="T26" fmla="*/ 2147483646 w 607"/>
              <a:gd name="T27" fmla="*/ 2147483646 h 13"/>
              <a:gd name="T28" fmla="*/ 2147483646 w 607"/>
              <a:gd name="T29" fmla="*/ 2147483646 h 13"/>
              <a:gd name="T30" fmla="*/ 2147483646 w 607"/>
              <a:gd name="T31" fmla="*/ 2147483646 h 13"/>
              <a:gd name="T32" fmla="*/ 2147483646 w 607"/>
              <a:gd name="T33" fmla="*/ 2147483646 h 13"/>
              <a:gd name="T34" fmla="*/ 2147483646 w 607"/>
              <a:gd name="T35" fmla="*/ 2147483646 h 13"/>
              <a:gd name="T36" fmla="*/ 2147483646 w 607"/>
              <a:gd name="T37" fmla="*/ 2147483646 h 13"/>
              <a:gd name="T38" fmla="*/ 2147483646 w 607"/>
              <a:gd name="T39" fmla="*/ 2147483646 h 13"/>
              <a:gd name="T40" fmla="*/ 0 w 607"/>
              <a:gd name="T41" fmla="*/ 2147483646 h 13"/>
              <a:gd name="T42" fmla="*/ 0 w 607"/>
              <a:gd name="T43" fmla="*/ 2147483646 h 13"/>
              <a:gd name="T44" fmla="*/ 0 w 607"/>
              <a:gd name="T45" fmla="*/ 2147483646 h 13"/>
              <a:gd name="T46" fmla="*/ 0 w 607"/>
              <a:gd name="T47" fmla="*/ 2147483646 h 13"/>
              <a:gd name="T48" fmla="*/ 2147483646 w 607"/>
              <a:gd name="T49" fmla="*/ 2147483646 h 13"/>
              <a:gd name="T50" fmla="*/ 2147483646 w 607"/>
              <a:gd name="T51" fmla="*/ 2147483646 h 13"/>
              <a:gd name="T52" fmla="*/ 2147483646 w 607"/>
              <a:gd name="T53" fmla="*/ 2147483646 h 13"/>
              <a:gd name="T54" fmla="*/ 2147483646 w 607"/>
              <a:gd name="T55" fmla="*/ 2147483646 h 13"/>
              <a:gd name="T56" fmla="*/ 2147483646 w 607"/>
              <a:gd name="T57" fmla="*/ 0 h 13"/>
              <a:gd name="T58" fmla="*/ 2147483646 w 607"/>
              <a:gd name="T59" fmla="*/ 0 h 13"/>
              <a:gd name="T60" fmla="*/ 2147483646 w 607"/>
              <a:gd name="T61" fmla="*/ 2147483646 h 13"/>
              <a:gd name="T62" fmla="*/ 2147483646 w 607"/>
              <a:gd name="T63" fmla="*/ 2147483646 h 13"/>
              <a:gd name="T64" fmla="*/ 2147483646 w 607"/>
              <a:gd name="T65" fmla="*/ 2147483646 h 13"/>
              <a:gd name="T66" fmla="*/ 2147483646 w 607"/>
              <a:gd name="T67" fmla="*/ 2147483646 h 13"/>
              <a:gd name="T68" fmla="*/ 2147483646 w 607"/>
              <a:gd name="T69" fmla="*/ 2147483646 h 13"/>
              <a:gd name="T70" fmla="*/ 2147483646 w 607"/>
              <a:gd name="T71" fmla="*/ 2147483646 h 13"/>
              <a:gd name="T72" fmla="*/ 2147483646 w 607"/>
              <a:gd name="T73" fmla="*/ 2147483646 h 13"/>
              <a:gd name="T74" fmla="*/ 2147483646 w 60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7"/>
              <a:gd name="T115" fmla="*/ 0 h 13"/>
              <a:gd name="T116" fmla="*/ 607 w 60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7" h="13">
                <a:moveTo>
                  <a:pt x="607" y="13"/>
                </a:moveTo>
                <a:lnTo>
                  <a:pt x="325" y="13"/>
                </a:lnTo>
                <a:lnTo>
                  <a:pt x="321" y="12"/>
                </a:lnTo>
                <a:lnTo>
                  <a:pt x="319" y="12"/>
                </a:lnTo>
                <a:lnTo>
                  <a:pt x="315" y="10"/>
                </a:lnTo>
                <a:lnTo>
                  <a:pt x="313" y="8"/>
                </a:lnTo>
                <a:lnTo>
                  <a:pt x="312" y="6"/>
                </a:lnTo>
                <a:lnTo>
                  <a:pt x="308" y="4"/>
                </a:lnTo>
                <a:lnTo>
                  <a:pt x="306" y="2"/>
                </a:lnTo>
                <a:lnTo>
                  <a:pt x="302" y="0"/>
                </a:lnTo>
                <a:lnTo>
                  <a:pt x="564" y="0"/>
                </a:lnTo>
                <a:lnTo>
                  <a:pt x="567" y="2"/>
                </a:lnTo>
                <a:lnTo>
                  <a:pt x="573" y="4"/>
                </a:lnTo>
                <a:lnTo>
                  <a:pt x="579" y="6"/>
                </a:lnTo>
                <a:lnTo>
                  <a:pt x="585" y="8"/>
                </a:lnTo>
                <a:lnTo>
                  <a:pt x="590" y="10"/>
                </a:lnTo>
                <a:lnTo>
                  <a:pt x="596" y="12"/>
                </a:lnTo>
                <a:lnTo>
                  <a:pt x="602" y="12"/>
                </a:lnTo>
                <a:lnTo>
                  <a:pt x="607" y="13"/>
                </a:lnTo>
                <a:close/>
                <a:moveTo>
                  <a:pt x="182" y="13"/>
                </a:moveTo>
                <a:lnTo>
                  <a:pt x="0" y="13"/>
                </a:lnTo>
                <a:lnTo>
                  <a:pt x="0" y="12"/>
                </a:lnTo>
                <a:lnTo>
                  <a:pt x="0" y="10"/>
                </a:lnTo>
                <a:lnTo>
                  <a:pt x="2" y="8"/>
                </a:lnTo>
                <a:lnTo>
                  <a:pt x="2" y="6"/>
                </a:lnTo>
                <a:lnTo>
                  <a:pt x="2" y="4"/>
                </a:lnTo>
                <a:lnTo>
                  <a:pt x="2" y="2"/>
                </a:lnTo>
                <a:lnTo>
                  <a:pt x="2" y="0"/>
                </a:lnTo>
                <a:lnTo>
                  <a:pt x="178" y="0"/>
                </a:lnTo>
                <a:lnTo>
                  <a:pt x="178" y="2"/>
                </a:lnTo>
                <a:lnTo>
                  <a:pt x="178" y="4"/>
                </a:lnTo>
                <a:lnTo>
                  <a:pt x="178" y="6"/>
                </a:lnTo>
                <a:lnTo>
                  <a:pt x="180" y="8"/>
                </a:lnTo>
                <a:lnTo>
                  <a:pt x="180" y="10"/>
                </a:lnTo>
                <a:lnTo>
                  <a:pt x="180" y="12"/>
                </a:lnTo>
                <a:lnTo>
                  <a:pt x="182" y="13"/>
                </a:lnTo>
                <a:close/>
              </a:path>
            </a:pathLst>
          </a:custGeom>
          <a:solidFill>
            <a:srgbClr val="870D17"/>
          </a:solidFill>
          <a:ln w="9525">
            <a:noFill/>
            <a:round/>
            <a:headEnd/>
            <a:tailEnd/>
          </a:ln>
        </p:spPr>
        <p:txBody>
          <a:bodyPr wrap="none"/>
          <a:lstStyle/>
          <a:p>
            <a:endParaRPr lang="el-GR"/>
          </a:p>
        </p:txBody>
      </p:sp>
      <p:sp>
        <p:nvSpPr>
          <p:cNvPr id="17558" name="Freeform 150"/>
          <p:cNvSpPr>
            <a:spLocks noEditPoints="1"/>
          </p:cNvSpPr>
          <p:nvPr/>
        </p:nvSpPr>
        <p:spPr bwMode="auto">
          <a:xfrm rot="63308">
            <a:off x="5241925" y="3735388"/>
            <a:ext cx="822325" cy="25400"/>
          </a:xfrm>
          <a:custGeom>
            <a:avLst/>
            <a:gdLst>
              <a:gd name="T0" fmla="*/ 2147483646 w 583"/>
              <a:gd name="T1" fmla="*/ 2147483646 h 16"/>
              <a:gd name="T2" fmla="*/ 2147483646 w 583"/>
              <a:gd name="T3" fmla="*/ 2147483646 h 16"/>
              <a:gd name="T4" fmla="*/ 2147483646 w 583"/>
              <a:gd name="T5" fmla="*/ 2147483646 h 16"/>
              <a:gd name="T6" fmla="*/ 2147483646 w 583"/>
              <a:gd name="T7" fmla="*/ 2147483646 h 16"/>
              <a:gd name="T8" fmla="*/ 2147483646 w 583"/>
              <a:gd name="T9" fmla="*/ 2147483646 h 16"/>
              <a:gd name="T10" fmla="*/ 2147483646 w 583"/>
              <a:gd name="T11" fmla="*/ 2147483646 h 16"/>
              <a:gd name="T12" fmla="*/ 2147483646 w 583"/>
              <a:gd name="T13" fmla="*/ 2147483646 h 16"/>
              <a:gd name="T14" fmla="*/ 2147483646 w 583"/>
              <a:gd name="T15" fmla="*/ 2147483646 h 16"/>
              <a:gd name="T16" fmla="*/ 2147483646 w 583"/>
              <a:gd name="T17" fmla="*/ 2147483646 h 16"/>
              <a:gd name="T18" fmla="*/ 2147483646 w 583"/>
              <a:gd name="T19" fmla="*/ 0 h 16"/>
              <a:gd name="T20" fmla="*/ 2147483646 w 583"/>
              <a:gd name="T21" fmla="*/ 0 h 16"/>
              <a:gd name="T22" fmla="*/ 2147483646 w 583"/>
              <a:gd name="T23" fmla="*/ 2147483646 h 16"/>
              <a:gd name="T24" fmla="*/ 2147483646 w 583"/>
              <a:gd name="T25" fmla="*/ 2147483646 h 16"/>
              <a:gd name="T26" fmla="*/ 2147483646 w 583"/>
              <a:gd name="T27" fmla="*/ 2147483646 h 16"/>
              <a:gd name="T28" fmla="*/ 2147483646 w 583"/>
              <a:gd name="T29" fmla="*/ 2147483646 h 16"/>
              <a:gd name="T30" fmla="*/ 2147483646 w 583"/>
              <a:gd name="T31" fmla="*/ 2147483646 h 16"/>
              <a:gd name="T32" fmla="*/ 2147483646 w 583"/>
              <a:gd name="T33" fmla="*/ 2147483646 h 16"/>
              <a:gd name="T34" fmla="*/ 2147483646 w 583"/>
              <a:gd name="T35" fmla="*/ 2147483646 h 16"/>
              <a:gd name="T36" fmla="*/ 2147483646 w 583"/>
              <a:gd name="T37" fmla="*/ 2147483646 h 16"/>
              <a:gd name="T38" fmla="*/ 2147483646 w 583"/>
              <a:gd name="T39" fmla="*/ 2147483646 h 16"/>
              <a:gd name="T40" fmla="*/ 0 w 583"/>
              <a:gd name="T41" fmla="*/ 2147483646 h 16"/>
              <a:gd name="T42" fmla="*/ 0 w 583"/>
              <a:gd name="T43" fmla="*/ 2147483646 h 16"/>
              <a:gd name="T44" fmla="*/ 0 w 583"/>
              <a:gd name="T45" fmla="*/ 2147483646 h 16"/>
              <a:gd name="T46" fmla="*/ 0 w 583"/>
              <a:gd name="T47" fmla="*/ 2147483646 h 16"/>
              <a:gd name="T48" fmla="*/ 0 w 583"/>
              <a:gd name="T49" fmla="*/ 2147483646 h 16"/>
              <a:gd name="T50" fmla="*/ 2147483646 w 583"/>
              <a:gd name="T51" fmla="*/ 2147483646 h 16"/>
              <a:gd name="T52" fmla="*/ 2147483646 w 583"/>
              <a:gd name="T53" fmla="*/ 2147483646 h 16"/>
              <a:gd name="T54" fmla="*/ 2147483646 w 583"/>
              <a:gd name="T55" fmla="*/ 2147483646 h 16"/>
              <a:gd name="T56" fmla="*/ 2147483646 w 583"/>
              <a:gd name="T57" fmla="*/ 0 h 16"/>
              <a:gd name="T58" fmla="*/ 2147483646 w 583"/>
              <a:gd name="T59" fmla="*/ 0 h 16"/>
              <a:gd name="T60" fmla="*/ 2147483646 w 583"/>
              <a:gd name="T61" fmla="*/ 2147483646 h 16"/>
              <a:gd name="T62" fmla="*/ 2147483646 w 583"/>
              <a:gd name="T63" fmla="*/ 2147483646 h 16"/>
              <a:gd name="T64" fmla="*/ 2147483646 w 583"/>
              <a:gd name="T65" fmla="*/ 2147483646 h 16"/>
              <a:gd name="T66" fmla="*/ 2147483646 w 583"/>
              <a:gd name="T67" fmla="*/ 2147483646 h 16"/>
              <a:gd name="T68" fmla="*/ 2147483646 w 583"/>
              <a:gd name="T69" fmla="*/ 2147483646 h 16"/>
              <a:gd name="T70" fmla="*/ 2147483646 w 583"/>
              <a:gd name="T71" fmla="*/ 2147483646 h 16"/>
              <a:gd name="T72" fmla="*/ 2147483646 w 583"/>
              <a:gd name="T73" fmla="*/ 2147483646 h 16"/>
              <a:gd name="T74" fmla="*/ 2147483646 w 583"/>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3"/>
              <a:gd name="T115" fmla="*/ 0 h 16"/>
              <a:gd name="T116" fmla="*/ 583 w 583"/>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3" h="16">
                <a:moveTo>
                  <a:pt x="583" y="16"/>
                </a:moveTo>
                <a:lnTo>
                  <a:pt x="311" y="16"/>
                </a:lnTo>
                <a:lnTo>
                  <a:pt x="310" y="14"/>
                </a:lnTo>
                <a:lnTo>
                  <a:pt x="306" y="12"/>
                </a:lnTo>
                <a:lnTo>
                  <a:pt x="304" y="10"/>
                </a:lnTo>
                <a:lnTo>
                  <a:pt x="300" y="8"/>
                </a:lnTo>
                <a:lnTo>
                  <a:pt x="298" y="6"/>
                </a:lnTo>
                <a:lnTo>
                  <a:pt x="296" y="4"/>
                </a:lnTo>
                <a:lnTo>
                  <a:pt x="292" y="2"/>
                </a:lnTo>
                <a:lnTo>
                  <a:pt x="290" y="0"/>
                </a:lnTo>
                <a:lnTo>
                  <a:pt x="539" y="0"/>
                </a:lnTo>
                <a:lnTo>
                  <a:pt x="544" y="2"/>
                </a:lnTo>
                <a:lnTo>
                  <a:pt x="550" y="4"/>
                </a:lnTo>
                <a:lnTo>
                  <a:pt x="556" y="6"/>
                </a:lnTo>
                <a:lnTo>
                  <a:pt x="562" y="8"/>
                </a:lnTo>
                <a:lnTo>
                  <a:pt x="565" y="10"/>
                </a:lnTo>
                <a:lnTo>
                  <a:pt x="571" y="12"/>
                </a:lnTo>
                <a:lnTo>
                  <a:pt x="577" y="14"/>
                </a:lnTo>
                <a:lnTo>
                  <a:pt x="583" y="16"/>
                </a:lnTo>
                <a:close/>
                <a:moveTo>
                  <a:pt x="178" y="16"/>
                </a:moveTo>
                <a:lnTo>
                  <a:pt x="0" y="16"/>
                </a:lnTo>
                <a:lnTo>
                  <a:pt x="0" y="14"/>
                </a:lnTo>
                <a:lnTo>
                  <a:pt x="0" y="12"/>
                </a:lnTo>
                <a:lnTo>
                  <a:pt x="0" y="10"/>
                </a:lnTo>
                <a:lnTo>
                  <a:pt x="0" y="8"/>
                </a:lnTo>
                <a:lnTo>
                  <a:pt x="2" y="6"/>
                </a:lnTo>
                <a:lnTo>
                  <a:pt x="2" y="4"/>
                </a:lnTo>
                <a:lnTo>
                  <a:pt x="2" y="2"/>
                </a:lnTo>
                <a:lnTo>
                  <a:pt x="2" y="0"/>
                </a:lnTo>
                <a:lnTo>
                  <a:pt x="174" y="0"/>
                </a:lnTo>
                <a:lnTo>
                  <a:pt x="174" y="2"/>
                </a:lnTo>
                <a:lnTo>
                  <a:pt x="174" y="4"/>
                </a:lnTo>
                <a:lnTo>
                  <a:pt x="174" y="6"/>
                </a:lnTo>
                <a:lnTo>
                  <a:pt x="176" y="8"/>
                </a:lnTo>
                <a:lnTo>
                  <a:pt x="176" y="10"/>
                </a:lnTo>
                <a:lnTo>
                  <a:pt x="176" y="12"/>
                </a:lnTo>
                <a:lnTo>
                  <a:pt x="176" y="14"/>
                </a:lnTo>
                <a:lnTo>
                  <a:pt x="178" y="16"/>
                </a:lnTo>
                <a:close/>
              </a:path>
            </a:pathLst>
          </a:custGeom>
          <a:solidFill>
            <a:srgbClr val="8A0D1A"/>
          </a:solidFill>
          <a:ln w="9525">
            <a:noFill/>
            <a:round/>
            <a:headEnd/>
            <a:tailEnd/>
          </a:ln>
        </p:spPr>
        <p:txBody>
          <a:bodyPr wrap="none"/>
          <a:lstStyle/>
          <a:p>
            <a:endParaRPr lang="el-GR"/>
          </a:p>
        </p:txBody>
      </p:sp>
      <p:sp>
        <p:nvSpPr>
          <p:cNvPr id="17559" name="Freeform 151"/>
          <p:cNvSpPr>
            <a:spLocks noEditPoints="1"/>
          </p:cNvSpPr>
          <p:nvPr/>
        </p:nvSpPr>
        <p:spPr bwMode="auto">
          <a:xfrm rot="63308">
            <a:off x="5241925" y="3727450"/>
            <a:ext cx="792163" cy="20638"/>
          </a:xfrm>
          <a:custGeom>
            <a:avLst/>
            <a:gdLst>
              <a:gd name="T0" fmla="*/ 2147483646 w 562"/>
              <a:gd name="T1" fmla="*/ 2147483646 h 13"/>
              <a:gd name="T2" fmla="*/ 2147483646 w 562"/>
              <a:gd name="T3" fmla="*/ 2147483646 h 13"/>
              <a:gd name="T4" fmla="*/ 2147483646 w 562"/>
              <a:gd name="T5" fmla="*/ 2147483646 h 13"/>
              <a:gd name="T6" fmla="*/ 2147483646 w 562"/>
              <a:gd name="T7" fmla="*/ 2147483646 h 13"/>
              <a:gd name="T8" fmla="*/ 2147483646 w 562"/>
              <a:gd name="T9" fmla="*/ 2147483646 h 13"/>
              <a:gd name="T10" fmla="*/ 2147483646 w 562"/>
              <a:gd name="T11" fmla="*/ 2147483646 h 13"/>
              <a:gd name="T12" fmla="*/ 2147483646 w 562"/>
              <a:gd name="T13" fmla="*/ 2147483646 h 13"/>
              <a:gd name="T14" fmla="*/ 2147483646 w 562"/>
              <a:gd name="T15" fmla="*/ 2147483646 h 13"/>
              <a:gd name="T16" fmla="*/ 2147483646 w 562"/>
              <a:gd name="T17" fmla="*/ 2147483646 h 13"/>
              <a:gd name="T18" fmla="*/ 2147483646 w 562"/>
              <a:gd name="T19" fmla="*/ 0 h 13"/>
              <a:gd name="T20" fmla="*/ 2147483646 w 562"/>
              <a:gd name="T21" fmla="*/ 0 h 13"/>
              <a:gd name="T22" fmla="*/ 2147483646 w 562"/>
              <a:gd name="T23" fmla="*/ 2147483646 h 13"/>
              <a:gd name="T24" fmla="*/ 2147483646 w 562"/>
              <a:gd name="T25" fmla="*/ 2147483646 h 13"/>
              <a:gd name="T26" fmla="*/ 2147483646 w 562"/>
              <a:gd name="T27" fmla="*/ 2147483646 h 13"/>
              <a:gd name="T28" fmla="*/ 2147483646 w 562"/>
              <a:gd name="T29" fmla="*/ 2147483646 h 13"/>
              <a:gd name="T30" fmla="*/ 2147483646 w 562"/>
              <a:gd name="T31" fmla="*/ 2147483646 h 13"/>
              <a:gd name="T32" fmla="*/ 2147483646 w 562"/>
              <a:gd name="T33" fmla="*/ 2147483646 h 13"/>
              <a:gd name="T34" fmla="*/ 2147483646 w 562"/>
              <a:gd name="T35" fmla="*/ 2147483646 h 13"/>
              <a:gd name="T36" fmla="*/ 2147483646 w 562"/>
              <a:gd name="T37" fmla="*/ 2147483646 h 13"/>
              <a:gd name="T38" fmla="*/ 2147483646 w 562"/>
              <a:gd name="T39" fmla="*/ 2147483646 h 13"/>
              <a:gd name="T40" fmla="*/ 0 w 562"/>
              <a:gd name="T41" fmla="*/ 2147483646 h 13"/>
              <a:gd name="T42" fmla="*/ 2147483646 w 562"/>
              <a:gd name="T43" fmla="*/ 2147483646 h 13"/>
              <a:gd name="T44" fmla="*/ 2147483646 w 562"/>
              <a:gd name="T45" fmla="*/ 2147483646 h 13"/>
              <a:gd name="T46" fmla="*/ 2147483646 w 562"/>
              <a:gd name="T47" fmla="*/ 2147483646 h 13"/>
              <a:gd name="T48" fmla="*/ 2147483646 w 562"/>
              <a:gd name="T49" fmla="*/ 2147483646 h 13"/>
              <a:gd name="T50" fmla="*/ 2147483646 w 562"/>
              <a:gd name="T51" fmla="*/ 2147483646 h 13"/>
              <a:gd name="T52" fmla="*/ 2147483646 w 562"/>
              <a:gd name="T53" fmla="*/ 2147483646 h 13"/>
              <a:gd name="T54" fmla="*/ 2147483646 w 562"/>
              <a:gd name="T55" fmla="*/ 2147483646 h 13"/>
              <a:gd name="T56" fmla="*/ 2147483646 w 562"/>
              <a:gd name="T57" fmla="*/ 0 h 13"/>
              <a:gd name="T58" fmla="*/ 2147483646 w 562"/>
              <a:gd name="T59" fmla="*/ 0 h 13"/>
              <a:gd name="T60" fmla="*/ 2147483646 w 562"/>
              <a:gd name="T61" fmla="*/ 2147483646 h 13"/>
              <a:gd name="T62" fmla="*/ 2147483646 w 562"/>
              <a:gd name="T63" fmla="*/ 2147483646 h 13"/>
              <a:gd name="T64" fmla="*/ 2147483646 w 562"/>
              <a:gd name="T65" fmla="*/ 2147483646 h 13"/>
              <a:gd name="T66" fmla="*/ 2147483646 w 562"/>
              <a:gd name="T67" fmla="*/ 2147483646 h 13"/>
              <a:gd name="T68" fmla="*/ 2147483646 w 562"/>
              <a:gd name="T69" fmla="*/ 2147483646 h 13"/>
              <a:gd name="T70" fmla="*/ 2147483646 w 562"/>
              <a:gd name="T71" fmla="*/ 2147483646 h 13"/>
              <a:gd name="T72" fmla="*/ 2147483646 w 562"/>
              <a:gd name="T73" fmla="*/ 2147483646 h 13"/>
              <a:gd name="T74" fmla="*/ 2147483646 w 56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2"/>
              <a:gd name="T115" fmla="*/ 0 h 13"/>
              <a:gd name="T116" fmla="*/ 562 w 56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2" h="13">
                <a:moveTo>
                  <a:pt x="562" y="13"/>
                </a:moveTo>
                <a:lnTo>
                  <a:pt x="300" y="13"/>
                </a:lnTo>
                <a:lnTo>
                  <a:pt x="298" y="11"/>
                </a:lnTo>
                <a:lnTo>
                  <a:pt x="296" y="9"/>
                </a:lnTo>
                <a:lnTo>
                  <a:pt x="292" y="7"/>
                </a:lnTo>
                <a:lnTo>
                  <a:pt x="290" y="5"/>
                </a:lnTo>
                <a:lnTo>
                  <a:pt x="289" y="5"/>
                </a:lnTo>
                <a:lnTo>
                  <a:pt x="285" y="4"/>
                </a:lnTo>
                <a:lnTo>
                  <a:pt x="283" y="2"/>
                </a:lnTo>
                <a:lnTo>
                  <a:pt x="281" y="0"/>
                </a:lnTo>
                <a:lnTo>
                  <a:pt x="520" y="0"/>
                </a:lnTo>
                <a:lnTo>
                  <a:pt x="523" y="2"/>
                </a:lnTo>
                <a:lnTo>
                  <a:pt x="529" y="4"/>
                </a:lnTo>
                <a:lnTo>
                  <a:pt x="535" y="5"/>
                </a:lnTo>
                <a:lnTo>
                  <a:pt x="539" y="5"/>
                </a:lnTo>
                <a:lnTo>
                  <a:pt x="544" y="7"/>
                </a:lnTo>
                <a:lnTo>
                  <a:pt x="550" y="9"/>
                </a:lnTo>
                <a:lnTo>
                  <a:pt x="556" y="11"/>
                </a:lnTo>
                <a:lnTo>
                  <a:pt x="562" y="13"/>
                </a:lnTo>
                <a:close/>
                <a:moveTo>
                  <a:pt x="176" y="13"/>
                </a:moveTo>
                <a:lnTo>
                  <a:pt x="0" y="13"/>
                </a:lnTo>
                <a:lnTo>
                  <a:pt x="2" y="11"/>
                </a:lnTo>
                <a:lnTo>
                  <a:pt x="2" y="9"/>
                </a:lnTo>
                <a:lnTo>
                  <a:pt x="2" y="7"/>
                </a:lnTo>
                <a:lnTo>
                  <a:pt x="2" y="5"/>
                </a:lnTo>
                <a:lnTo>
                  <a:pt x="4" y="4"/>
                </a:lnTo>
                <a:lnTo>
                  <a:pt x="4" y="2"/>
                </a:lnTo>
                <a:lnTo>
                  <a:pt x="4" y="0"/>
                </a:lnTo>
                <a:lnTo>
                  <a:pt x="172" y="0"/>
                </a:lnTo>
                <a:lnTo>
                  <a:pt x="172" y="2"/>
                </a:lnTo>
                <a:lnTo>
                  <a:pt x="172" y="4"/>
                </a:lnTo>
                <a:lnTo>
                  <a:pt x="174" y="5"/>
                </a:lnTo>
                <a:lnTo>
                  <a:pt x="174" y="7"/>
                </a:lnTo>
                <a:lnTo>
                  <a:pt x="174" y="9"/>
                </a:lnTo>
                <a:lnTo>
                  <a:pt x="174" y="11"/>
                </a:lnTo>
                <a:lnTo>
                  <a:pt x="176" y="13"/>
                </a:lnTo>
                <a:close/>
              </a:path>
            </a:pathLst>
          </a:custGeom>
          <a:solidFill>
            <a:srgbClr val="8A0D1A"/>
          </a:solidFill>
          <a:ln w="9525">
            <a:noFill/>
            <a:round/>
            <a:headEnd/>
            <a:tailEnd/>
          </a:ln>
        </p:spPr>
        <p:txBody>
          <a:bodyPr wrap="none"/>
          <a:lstStyle/>
          <a:p>
            <a:endParaRPr lang="el-GR"/>
          </a:p>
        </p:txBody>
      </p:sp>
      <p:sp>
        <p:nvSpPr>
          <p:cNvPr id="17560" name="Freeform 152"/>
          <p:cNvSpPr>
            <a:spLocks noEditPoints="1"/>
          </p:cNvSpPr>
          <p:nvPr/>
        </p:nvSpPr>
        <p:spPr bwMode="auto">
          <a:xfrm rot="63308">
            <a:off x="5243513" y="3714750"/>
            <a:ext cx="758825" cy="20638"/>
          </a:xfrm>
          <a:custGeom>
            <a:avLst/>
            <a:gdLst>
              <a:gd name="T0" fmla="*/ 2147483646 w 537"/>
              <a:gd name="T1" fmla="*/ 2147483646 h 13"/>
              <a:gd name="T2" fmla="*/ 2147483646 w 537"/>
              <a:gd name="T3" fmla="*/ 2147483646 h 13"/>
              <a:gd name="T4" fmla="*/ 2147483646 w 537"/>
              <a:gd name="T5" fmla="*/ 2147483646 h 13"/>
              <a:gd name="T6" fmla="*/ 2147483646 w 537"/>
              <a:gd name="T7" fmla="*/ 2147483646 h 13"/>
              <a:gd name="T8" fmla="*/ 2147483646 w 537"/>
              <a:gd name="T9" fmla="*/ 2147483646 h 13"/>
              <a:gd name="T10" fmla="*/ 2147483646 w 537"/>
              <a:gd name="T11" fmla="*/ 2147483646 h 13"/>
              <a:gd name="T12" fmla="*/ 2147483646 w 537"/>
              <a:gd name="T13" fmla="*/ 2147483646 h 13"/>
              <a:gd name="T14" fmla="*/ 2147483646 w 537"/>
              <a:gd name="T15" fmla="*/ 2147483646 h 13"/>
              <a:gd name="T16" fmla="*/ 2147483646 w 537"/>
              <a:gd name="T17" fmla="*/ 2147483646 h 13"/>
              <a:gd name="T18" fmla="*/ 2147483646 w 537"/>
              <a:gd name="T19" fmla="*/ 0 h 13"/>
              <a:gd name="T20" fmla="*/ 2147483646 w 537"/>
              <a:gd name="T21" fmla="*/ 0 h 13"/>
              <a:gd name="T22" fmla="*/ 2147483646 w 537"/>
              <a:gd name="T23" fmla="*/ 2147483646 h 13"/>
              <a:gd name="T24" fmla="*/ 2147483646 w 537"/>
              <a:gd name="T25" fmla="*/ 2147483646 h 13"/>
              <a:gd name="T26" fmla="*/ 2147483646 w 537"/>
              <a:gd name="T27" fmla="*/ 2147483646 h 13"/>
              <a:gd name="T28" fmla="*/ 2147483646 w 537"/>
              <a:gd name="T29" fmla="*/ 2147483646 h 13"/>
              <a:gd name="T30" fmla="*/ 2147483646 w 537"/>
              <a:gd name="T31" fmla="*/ 2147483646 h 13"/>
              <a:gd name="T32" fmla="*/ 2147483646 w 537"/>
              <a:gd name="T33" fmla="*/ 2147483646 h 13"/>
              <a:gd name="T34" fmla="*/ 2147483646 w 537"/>
              <a:gd name="T35" fmla="*/ 2147483646 h 13"/>
              <a:gd name="T36" fmla="*/ 2147483646 w 537"/>
              <a:gd name="T37" fmla="*/ 2147483646 h 13"/>
              <a:gd name="T38" fmla="*/ 2147483646 w 537"/>
              <a:gd name="T39" fmla="*/ 2147483646 h 13"/>
              <a:gd name="T40" fmla="*/ 0 w 537"/>
              <a:gd name="T41" fmla="*/ 2147483646 h 13"/>
              <a:gd name="T42" fmla="*/ 0 w 537"/>
              <a:gd name="T43" fmla="*/ 2147483646 h 13"/>
              <a:gd name="T44" fmla="*/ 2147483646 w 537"/>
              <a:gd name="T45" fmla="*/ 2147483646 h 13"/>
              <a:gd name="T46" fmla="*/ 2147483646 w 537"/>
              <a:gd name="T47" fmla="*/ 2147483646 h 13"/>
              <a:gd name="T48" fmla="*/ 2147483646 w 537"/>
              <a:gd name="T49" fmla="*/ 2147483646 h 13"/>
              <a:gd name="T50" fmla="*/ 2147483646 w 537"/>
              <a:gd name="T51" fmla="*/ 2147483646 h 13"/>
              <a:gd name="T52" fmla="*/ 2147483646 w 537"/>
              <a:gd name="T53" fmla="*/ 2147483646 h 13"/>
              <a:gd name="T54" fmla="*/ 2147483646 w 537"/>
              <a:gd name="T55" fmla="*/ 2147483646 h 13"/>
              <a:gd name="T56" fmla="*/ 2147483646 w 537"/>
              <a:gd name="T57" fmla="*/ 0 h 13"/>
              <a:gd name="T58" fmla="*/ 2147483646 w 537"/>
              <a:gd name="T59" fmla="*/ 0 h 13"/>
              <a:gd name="T60" fmla="*/ 2147483646 w 537"/>
              <a:gd name="T61" fmla="*/ 2147483646 h 13"/>
              <a:gd name="T62" fmla="*/ 2147483646 w 537"/>
              <a:gd name="T63" fmla="*/ 2147483646 h 13"/>
              <a:gd name="T64" fmla="*/ 2147483646 w 537"/>
              <a:gd name="T65" fmla="*/ 2147483646 h 13"/>
              <a:gd name="T66" fmla="*/ 2147483646 w 537"/>
              <a:gd name="T67" fmla="*/ 2147483646 h 13"/>
              <a:gd name="T68" fmla="*/ 2147483646 w 537"/>
              <a:gd name="T69" fmla="*/ 2147483646 h 13"/>
              <a:gd name="T70" fmla="*/ 2147483646 w 537"/>
              <a:gd name="T71" fmla="*/ 2147483646 h 13"/>
              <a:gd name="T72" fmla="*/ 2147483646 w 537"/>
              <a:gd name="T73" fmla="*/ 2147483646 h 13"/>
              <a:gd name="T74" fmla="*/ 2147483646 w 53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37"/>
              <a:gd name="T115" fmla="*/ 0 h 13"/>
              <a:gd name="T116" fmla="*/ 537 w 53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37" h="13">
                <a:moveTo>
                  <a:pt x="537" y="13"/>
                </a:moveTo>
                <a:lnTo>
                  <a:pt x="288" y="13"/>
                </a:lnTo>
                <a:lnTo>
                  <a:pt x="287" y="13"/>
                </a:lnTo>
                <a:lnTo>
                  <a:pt x="283" y="12"/>
                </a:lnTo>
                <a:lnTo>
                  <a:pt x="281" y="10"/>
                </a:lnTo>
                <a:lnTo>
                  <a:pt x="279" y="8"/>
                </a:lnTo>
                <a:lnTo>
                  <a:pt x="277" y="6"/>
                </a:lnTo>
                <a:lnTo>
                  <a:pt x="273" y="4"/>
                </a:lnTo>
                <a:lnTo>
                  <a:pt x="271" y="2"/>
                </a:lnTo>
                <a:lnTo>
                  <a:pt x="269" y="0"/>
                </a:lnTo>
                <a:lnTo>
                  <a:pt x="497" y="0"/>
                </a:lnTo>
                <a:lnTo>
                  <a:pt x="502" y="2"/>
                </a:lnTo>
                <a:lnTo>
                  <a:pt x="508" y="4"/>
                </a:lnTo>
                <a:lnTo>
                  <a:pt x="512" y="6"/>
                </a:lnTo>
                <a:lnTo>
                  <a:pt x="518" y="8"/>
                </a:lnTo>
                <a:lnTo>
                  <a:pt x="521" y="10"/>
                </a:lnTo>
                <a:lnTo>
                  <a:pt x="527" y="12"/>
                </a:lnTo>
                <a:lnTo>
                  <a:pt x="533" y="13"/>
                </a:lnTo>
                <a:lnTo>
                  <a:pt x="537" y="13"/>
                </a:lnTo>
                <a:close/>
                <a:moveTo>
                  <a:pt x="172" y="13"/>
                </a:moveTo>
                <a:lnTo>
                  <a:pt x="0" y="13"/>
                </a:lnTo>
                <a:lnTo>
                  <a:pt x="2" y="12"/>
                </a:lnTo>
                <a:lnTo>
                  <a:pt x="2" y="10"/>
                </a:lnTo>
                <a:lnTo>
                  <a:pt x="2" y="8"/>
                </a:lnTo>
                <a:lnTo>
                  <a:pt x="2" y="6"/>
                </a:lnTo>
                <a:lnTo>
                  <a:pt x="2" y="4"/>
                </a:lnTo>
                <a:lnTo>
                  <a:pt x="4" y="2"/>
                </a:lnTo>
                <a:lnTo>
                  <a:pt x="4" y="0"/>
                </a:lnTo>
                <a:lnTo>
                  <a:pt x="168" y="0"/>
                </a:lnTo>
                <a:lnTo>
                  <a:pt x="168" y="2"/>
                </a:lnTo>
                <a:lnTo>
                  <a:pt x="168" y="4"/>
                </a:lnTo>
                <a:lnTo>
                  <a:pt x="170" y="6"/>
                </a:lnTo>
                <a:lnTo>
                  <a:pt x="170" y="8"/>
                </a:lnTo>
                <a:lnTo>
                  <a:pt x="170" y="10"/>
                </a:lnTo>
                <a:lnTo>
                  <a:pt x="170" y="12"/>
                </a:lnTo>
                <a:lnTo>
                  <a:pt x="172" y="13"/>
                </a:lnTo>
                <a:close/>
              </a:path>
            </a:pathLst>
          </a:custGeom>
          <a:solidFill>
            <a:srgbClr val="8A0D17"/>
          </a:solidFill>
          <a:ln w="9525">
            <a:noFill/>
            <a:round/>
            <a:headEnd/>
            <a:tailEnd/>
          </a:ln>
        </p:spPr>
        <p:txBody>
          <a:bodyPr wrap="none"/>
          <a:lstStyle/>
          <a:p>
            <a:endParaRPr lang="el-GR"/>
          </a:p>
        </p:txBody>
      </p:sp>
      <p:sp>
        <p:nvSpPr>
          <p:cNvPr id="17561" name="Freeform 153"/>
          <p:cNvSpPr>
            <a:spLocks noEditPoints="1"/>
          </p:cNvSpPr>
          <p:nvPr/>
        </p:nvSpPr>
        <p:spPr bwMode="auto">
          <a:xfrm rot="63308">
            <a:off x="5248275" y="3705225"/>
            <a:ext cx="728663" cy="22225"/>
          </a:xfrm>
          <a:custGeom>
            <a:avLst/>
            <a:gdLst>
              <a:gd name="T0" fmla="*/ 2147483646 w 516"/>
              <a:gd name="T1" fmla="*/ 2147483646 h 14"/>
              <a:gd name="T2" fmla="*/ 2147483646 w 516"/>
              <a:gd name="T3" fmla="*/ 2147483646 h 14"/>
              <a:gd name="T4" fmla="*/ 2147483646 w 516"/>
              <a:gd name="T5" fmla="*/ 2147483646 h 14"/>
              <a:gd name="T6" fmla="*/ 2147483646 w 516"/>
              <a:gd name="T7" fmla="*/ 2147483646 h 14"/>
              <a:gd name="T8" fmla="*/ 2147483646 w 516"/>
              <a:gd name="T9" fmla="*/ 2147483646 h 14"/>
              <a:gd name="T10" fmla="*/ 2147483646 w 516"/>
              <a:gd name="T11" fmla="*/ 2147483646 h 14"/>
              <a:gd name="T12" fmla="*/ 2147483646 w 516"/>
              <a:gd name="T13" fmla="*/ 2147483646 h 14"/>
              <a:gd name="T14" fmla="*/ 2147483646 w 516"/>
              <a:gd name="T15" fmla="*/ 2147483646 h 14"/>
              <a:gd name="T16" fmla="*/ 2147483646 w 516"/>
              <a:gd name="T17" fmla="*/ 0 h 14"/>
              <a:gd name="T18" fmla="*/ 2147483646 w 516"/>
              <a:gd name="T19" fmla="*/ 0 h 14"/>
              <a:gd name="T20" fmla="*/ 2147483646 w 516"/>
              <a:gd name="T21" fmla="*/ 0 h 14"/>
              <a:gd name="T22" fmla="*/ 2147483646 w 516"/>
              <a:gd name="T23" fmla="*/ 0 h 14"/>
              <a:gd name="T24" fmla="*/ 2147483646 w 516"/>
              <a:gd name="T25" fmla="*/ 2147483646 h 14"/>
              <a:gd name="T26" fmla="*/ 2147483646 w 516"/>
              <a:gd name="T27" fmla="*/ 2147483646 h 14"/>
              <a:gd name="T28" fmla="*/ 2147483646 w 516"/>
              <a:gd name="T29" fmla="*/ 2147483646 h 14"/>
              <a:gd name="T30" fmla="*/ 2147483646 w 516"/>
              <a:gd name="T31" fmla="*/ 2147483646 h 14"/>
              <a:gd name="T32" fmla="*/ 2147483646 w 516"/>
              <a:gd name="T33" fmla="*/ 2147483646 h 14"/>
              <a:gd name="T34" fmla="*/ 2147483646 w 516"/>
              <a:gd name="T35" fmla="*/ 2147483646 h 14"/>
              <a:gd name="T36" fmla="*/ 2147483646 w 516"/>
              <a:gd name="T37" fmla="*/ 2147483646 h 14"/>
              <a:gd name="T38" fmla="*/ 2147483646 w 516"/>
              <a:gd name="T39" fmla="*/ 2147483646 h 14"/>
              <a:gd name="T40" fmla="*/ 0 w 516"/>
              <a:gd name="T41" fmla="*/ 2147483646 h 14"/>
              <a:gd name="T42" fmla="*/ 0 w 516"/>
              <a:gd name="T43" fmla="*/ 2147483646 h 14"/>
              <a:gd name="T44" fmla="*/ 0 w 516"/>
              <a:gd name="T45" fmla="*/ 2147483646 h 14"/>
              <a:gd name="T46" fmla="*/ 2147483646 w 516"/>
              <a:gd name="T47" fmla="*/ 2147483646 h 14"/>
              <a:gd name="T48" fmla="*/ 2147483646 w 516"/>
              <a:gd name="T49" fmla="*/ 2147483646 h 14"/>
              <a:gd name="T50" fmla="*/ 2147483646 w 516"/>
              <a:gd name="T51" fmla="*/ 2147483646 h 14"/>
              <a:gd name="T52" fmla="*/ 2147483646 w 516"/>
              <a:gd name="T53" fmla="*/ 2147483646 h 14"/>
              <a:gd name="T54" fmla="*/ 2147483646 w 516"/>
              <a:gd name="T55" fmla="*/ 0 h 14"/>
              <a:gd name="T56" fmla="*/ 2147483646 w 516"/>
              <a:gd name="T57" fmla="*/ 0 h 14"/>
              <a:gd name="T58" fmla="*/ 2147483646 w 516"/>
              <a:gd name="T59" fmla="*/ 0 h 14"/>
              <a:gd name="T60" fmla="*/ 2147483646 w 516"/>
              <a:gd name="T61" fmla="*/ 0 h 14"/>
              <a:gd name="T62" fmla="*/ 2147483646 w 516"/>
              <a:gd name="T63" fmla="*/ 2147483646 h 14"/>
              <a:gd name="T64" fmla="*/ 2147483646 w 516"/>
              <a:gd name="T65" fmla="*/ 2147483646 h 14"/>
              <a:gd name="T66" fmla="*/ 2147483646 w 516"/>
              <a:gd name="T67" fmla="*/ 2147483646 h 14"/>
              <a:gd name="T68" fmla="*/ 2147483646 w 516"/>
              <a:gd name="T69" fmla="*/ 2147483646 h 14"/>
              <a:gd name="T70" fmla="*/ 2147483646 w 516"/>
              <a:gd name="T71" fmla="*/ 2147483646 h 14"/>
              <a:gd name="T72" fmla="*/ 2147483646 w 516"/>
              <a:gd name="T73" fmla="*/ 2147483646 h 14"/>
              <a:gd name="T74" fmla="*/ 2147483646 w 51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16"/>
              <a:gd name="T115" fmla="*/ 0 h 14"/>
              <a:gd name="T116" fmla="*/ 516 w 51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16" h="14">
                <a:moveTo>
                  <a:pt x="516" y="14"/>
                </a:moveTo>
                <a:lnTo>
                  <a:pt x="277" y="14"/>
                </a:lnTo>
                <a:lnTo>
                  <a:pt x="275" y="12"/>
                </a:lnTo>
                <a:lnTo>
                  <a:pt x="271" y="10"/>
                </a:lnTo>
                <a:lnTo>
                  <a:pt x="269" y="8"/>
                </a:lnTo>
                <a:lnTo>
                  <a:pt x="267" y="6"/>
                </a:lnTo>
                <a:lnTo>
                  <a:pt x="265" y="4"/>
                </a:lnTo>
                <a:lnTo>
                  <a:pt x="262" y="2"/>
                </a:lnTo>
                <a:lnTo>
                  <a:pt x="260" y="0"/>
                </a:lnTo>
                <a:lnTo>
                  <a:pt x="258" y="0"/>
                </a:lnTo>
                <a:lnTo>
                  <a:pt x="477" y="0"/>
                </a:lnTo>
                <a:lnTo>
                  <a:pt x="481" y="0"/>
                </a:lnTo>
                <a:lnTo>
                  <a:pt x="487" y="2"/>
                </a:lnTo>
                <a:lnTo>
                  <a:pt x="491" y="4"/>
                </a:lnTo>
                <a:lnTo>
                  <a:pt x="495" y="6"/>
                </a:lnTo>
                <a:lnTo>
                  <a:pt x="500" y="8"/>
                </a:lnTo>
                <a:lnTo>
                  <a:pt x="506" y="10"/>
                </a:lnTo>
                <a:lnTo>
                  <a:pt x="510" y="12"/>
                </a:lnTo>
                <a:lnTo>
                  <a:pt x="516" y="14"/>
                </a:lnTo>
                <a:close/>
                <a:moveTo>
                  <a:pt x="168" y="14"/>
                </a:moveTo>
                <a:lnTo>
                  <a:pt x="0" y="14"/>
                </a:lnTo>
                <a:lnTo>
                  <a:pt x="0" y="12"/>
                </a:lnTo>
                <a:lnTo>
                  <a:pt x="0" y="10"/>
                </a:lnTo>
                <a:lnTo>
                  <a:pt x="2" y="8"/>
                </a:lnTo>
                <a:lnTo>
                  <a:pt x="2" y="6"/>
                </a:lnTo>
                <a:lnTo>
                  <a:pt x="2" y="4"/>
                </a:lnTo>
                <a:lnTo>
                  <a:pt x="2" y="2"/>
                </a:lnTo>
                <a:lnTo>
                  <a:pt x="2" y="0"/>
                </a:lnTo>
                <a:lnTo>
                  <a:pt x="164" y="0"/>
                </a:lnTo>
                <a:lnTo>
                  <a:pt x="164" y="2"/>
                </a:lnTo>
                <a:lnTo>
                  <a:pt x="166" y="4"/>
                </a:lnTo>
                <a:lnTo>
                  <a:pt x="166" y="6"/>
                </a:lnTo>
                <a:lnTo>
                  <a:pt x="166" y="8"/>
                </a:lnTo>
                <a:lnTo>
                  <a:pt x="166" y="10"/>
                </a:lnTo>
                <a:lnTo>
                  <a:pt x="168" y="12"/>
                </a:lnTo>
                <a:lnTo>
                  <a:pt x="168" y="14"/>
                </a:lnTo>
                <a:close/>
              </a:path>
            </a:pathLst>
          </a:custGeom>
          <a:solidFill>
            <a:srgbClr val="8C0C19"/>
          </a:solidFill>
          <a:ln w="9525">
            <a:noFill/>
            <a:round/>
            <a:headEnd/>
            <a:tailEnd/>
          </a:ln>
        </p:spPr>
        <p:txBody>
          <a:bodyPr wrap="none"/>
          <a:lstStyle/>
          <a:p>
            <a:endParaRPr lang="el-GR"/>
          </a:p>
        </p:txBody>
      </p:sp>
      <p:sp>
        <p:nvSpPr>
          <p:cNvPr id="17562" name="Freeform 154"/>
          <p:cNvSpPr>
            <a:spLocks noEditPoints="1"/>
          </p:cNvSpPr>
          <p:nvPr/>
        </p:nvSpPr>
        <p:spPr bwMode="auto">
          <a:xfrm rot="63308">
            <a:off x="5251450" y="3692525"/>
            <a:ext cx="695325" cy="20638"/>
          </a:xfrm>
          <a:custGeom>
            <a:avLst/>
            <a:gdLst>
              <a:gd name="T0" fmla="*/ 2147483646 w 493"/>
              <a:gd name="T1" fmla="*/ 2147483646 h 13"/>
              <a:gd name="T2" fmla="*/ 2147483646 w 493"/>
              <a:gd name="T3" fmla="*/ 2147483646 h 13"/>
              <a:gd name="T4" fmla="*/ 2147483646 w 493"/>
              <a:gd name="T5" fmla="*/ 2147483646 h 13"/>
              <a:gd name="T6" fmla="*/ 2147483646 w 493"/>
              <a:gd name="T7" fmla="*/ 2147483646 h 13"/>
              <a:gd name="T8" fmla="*/ 2147483646 w 493"/>
              <a:gd name="T9" fmla="*/ 2147483646 h 13"/>
              <a:gd name="T10" fmla="*/ 2147483646 w 493"/>
              <a:gd name="T11" fmla="*/ 2147483646 h 13"/>
              <a:gd name="T12" fmla="*/ 2147483646 w 493"/>
              <a:gd name="T13" fmla="*/ 2147483646 h 13"/>
              <a:gd name="T14" fmla="*/ 2147483646 w 493"/>
              <a:gd name="T15" fmla="*/ 2147483646 h 13"/>
              <a:gd name="T16" fmla="*/ 2147483646 w 493"/>
              <a:gd name="T17" fmla="*/ 2147483646 h 13"/>
              <a:gd name="T18" fmla="*/ 2147483646 w 493"/>
              <a:gd name="T19" fmla="*/ 0 h 13"/>
              <a:gd name="T20" fmla="*/ 2147483646 w 493"/>
              <a:gd name="T21" fmla="*/ 0 h 13"/>
              <a:gd name="T22" fmla="*/ 2147483646 w 493"/>
              <a:gd name="T23" fmla="*/ 2147483646 h 13"/>
              <a:gd name="T24" fmla="*/ 2147483646 w 493"/>
              <a:gd name="T25" fmla="*/ 2147483646 h 13"/>
              <a:gd name="T26" fmla="*/ 2147483646 w 493"/>
              <a:gd name="T27" fmla="*/ 2147483646 h 13"/>
              <a:gd name="T28" fmla="*/ 2147483646 w 493"/>
              <a:gd name="T29" fmla="*/ 2147483646 h 13"/>
              <a:gd name="T30" fmla="*/ 2147483646 w 493"/>
              <a:gd name="T31" fmla="*/ 2147483646 h 13"/>
              <a:gd name="T32" fmla="*/ 2147483646 w 493"/>
              <a:gd name="T33" fmla="*/ 2147483646 h 13"/>
              <a:gd name="T34" fmla="*/ 2147483646 w 493"/>
              <a:gd name="T35" fmla="*/ 2147483646 h 13"/>
              <a:gd name="T36" fmla="*/ 2147483646 w 493"/>
              <a:gd name="T37" fmla="*/ 2147483646 h 13"/>
              <a:gd name="T38" fmla="*/ 2147483646 w 493"/>
              <a:gd name="T39" fmla="*/ 2147483646 h 13"/>
              <a:gd name="T40" fmla="*/ 0 w 493"/>
              <a:gd name="T41" fmla="*/ 2147483646 h 13"/>
              <a:gd name="T42" fmla="*/ 0 w 493"/>
              <a:gd name="T43" fmla="*/ 2147483646 h 13"/>
              <a:gd name="T44" fmla="*/ 0 w 493"/>
              <a:gd name="T45" fmla="*/ 2147483646 h 13"/>
              <a:gd name="T46" fmla="*/ 0 w 493"/>
              <a:gd name="T47" fmla="*/ 2147483646 h 13"/>
              <a:gd name="T48" fmla="*/ 0 w 493"/>
              <a:gd name="T49" fmla="*/ 2147483646 h 13"/>
              <a:gd name="T50" fmla="*/ 2147483646 w 493"/>
              <a:gd name="T51" fmla="*/ 2147483646 h 13"/>
              <a:gd name="T52" fmla="*/ 2147483646 w 493"/>
              <a:gd name="T53" fmla="*/ 2147483646 h 13"/>
              <a:gd name="T54" fmla="*/ 2147483646 w 493"/>
              <a:gd name="T55" fmla="*/ 2147483646 h 13"/>
              <a:gd name="T56" fmla="*/ 2147483646 w 493"/>
              <a:gd name="T57" fmla="*/ 0 h 13"/>
              <a:gd name="T58" fmla="*/ 2147483646 w 493"/>
              <a:gd name="T59" fmla="*/ 0 h 13"/>
              <a:gd name="T60" fmla="*/ 2147483646 w 493"/>
              <a:gd name="T61" fmla="*/ 2147483646 h 13"/>
              <a:gd name="T62" fmla="*/ 2147483646 w 493"/>
              <a:gd name="T63" fmla="*/ 2147483646 h 13"/>
              <a:gd name="T64" fmla="*/ 2147483646 w 493"/>
              <a:gd name="T65" fmla="*/ 2147483646 h 13"/>
              <a:gd name="T66" fmla="*/ 2147483646 w 493"/>
              <a:gd name="T67" fmla="*/ 2147483646 h 13"/>
              <a:gd name="T68" fmla="*/ 2147483646 w 493"/>
              <a:gd name="T69" fmla="*/ 2147483646 h 13"/>
              <a:gd name="T70" fmla="*/ 2147483646 w 493"/>
              <a:gd name="T71" fmla="*/ 2147483646 h 13"/>
              <a:gd name="T72" fmla="*/ 2147483646 w 493"/>
              <a:gd name="T73" fmla="*/ 2147483646 h 13"/>
              <a:gd name="T74" fmla="*/ 2147483646 w 49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3"/>
              <a:gd name="T115" fmla="*/ 0 h 13"/>
              <a:gd name="T116" fmla="*/ 493 w 49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3" h="13">
                <a:moveTo>
                  <a:pt x="493" y="13"/>
                </a:moveTo>
                <a:lnTo>
                  <a:pt x="265" y="13"/>
                </a:lnTo>
                <a:lnTo>
                  <a:pt x="263" y="11"/>
                </a:lnTo>
                <a:lnTo>
                  <a:pt x="260" y="9"/>
                </a:lnTo>
                <a:lnTo>
                  <a:pt x="258" y="7"/>
                </a:lnTo>
                <a:lnTo>
                  <a:pt x="256" y="7"/>
                </a:lnTo>
                <a:lnTo>
                  <a:pt x="254" y="5"/>
                </a:lnTo>
                <a:lnTo>
                  <a:pt x="252" y="4"/>
                </a:lnTo>
                <a:lnTo>
                  <a:pt x="250" y="2"/>
                </a:lnTo>
                <a:lnTo>
                  <a:pt x="246" y="0"/>
                </a:lnTo>
                <a:lnTo>
                  <a:pt x="456" y="0"/>
                </a:lnTo>
                <a:lnTo>
                  <a:pt x="462" y="2"/>
                </a:lnTo>
                <a:lnTo>
                  <a:pt x="466" y="4"/>
                </a:lnTo>
                <a:lnTo>
                  <a:pt x="470" y="5"/>
                </a:lnTo>
                <a:lnTo>
                  <a:pt x="475" y="7"/>
                </a:lnTo>
                <a:lnTo>
                  <a:pt x="479" y="7"/>
                </a:lnTo>
                <a:lnTo>
                  <a:pt x="485" y="9"/>
                </a:lnTo>
                <a:lnTo>
                  <a:pt x="489" y="11"/>
                </a:lnTo>
                <a:lnTo>
                  <a:pt x="493" y="13"/>
                </a:lnTo>
                <a:close/>
                <a:moveTo>
                  <a:pt x="164" y="13"/>
                </a:moveTo>
                <a:lnTo>
                  <a:pt x="0" y="13"/>
                </a:lnTo>
                <a:lnTo>
                  <a:pt x="0" y="11"/>
                </a:lnTo>
                <a:lnTo>
                  <a:pt x="0" y="9"/>
                </a:lnTo>
                <a:lnTo>
                  <a:pt x="0" y="7"/>
                </a:lnTo>
                <a:lnTo>
                  <a:pt x="2" y="5"/>
                </a:lnTo>
                <a:lnTo>
                  <a:pt x="2" y="4"/>
                </a:lnTo>
                <a:lnTo>
                  <a:pt x="2" y="2"/>
                </a:lnTo>
                <a:lnTo>
                  <a:pt x="2" y="0"/>
                </a:lnTo>
                <a:lnTo>
                  <a:pt x="160" y="0"/>
                </a:lnTo>
                <a:lnTo>
                  <a:pt x="160" y="2"/>
                </a:lnTo>
                <a:lnTo>
                  <a:pt x="162" y="4"/>
                </a:lnTo>
                <a:lnTo>
                  <a:pt x="162" y="5"/>
                </a:lnTo>
                <a:lnTo>
                  <a:pt x="162" y="7"/>
                </a:lnTo>
                <a:lnTo>
                  <a:pt x="162" y="9"/>
                </a:lnTo>
                <a:lnTo>
                  <a:pt x="164" y="11"/>
                </a:lnTo>
                <a:lnTo>
                  <a:pt x="164" y="13"/>
                </a:lnTo>
                <a:close/>
              </a:path>
            </a:pathLst>
          </a:custGeom>
          <a:solidFill>
            <a:srgbClr val="8C0C19"/>
          </a:solidFill>
          <a:ln w="9525">
            <a:noFill/>
            <a:round/>
            <a:headEnd/>
            <a:tailEnd/>
          </a:ln>
        </p:spPr>
        <p:txBody>
          <a:bodyPr wrap="none"/>
          <a:lstStyle/>
          <a:p>
            <a:endParaRPr lang="el-GR"/>
          </a:p>
        </p:txBody>
      </p:sp>
      <p:sp>
        <p:nvSpPr>
          <p:cNvPr id="17563" name="Freeform 155"/>
          <p:cNvSpPr>
            <a:spLocks noEditPoints="1"/>
          </p:cNvSpPr>
          <p:nvPr/>
        </p:nvSpPr>
        <p:spPr bwMode="auto">
          <a:xfrm rot="63308">
            <a:off x="5251450" y="3679825"/>
            <a:ext cx="669925" cy="23813"/>
          </a:xfrm>
          <a:custGeom>
            <a:avLst/>
            <a:gdLst>
              <a:gd name="T0" fmla="*/ 2147483646 w 475"/>
              <a:gd name="T1" fmla="*/ 2147483646 h 15"/>
              <a:gd name="T2" fmla="*/ 2147483646 w 475"/>
              <a:gd name="T3" fmla="*/ 2147483646 h 15"/>
              <a:gd name="T4" fmla="*/ 2147483646 w 475"/>
              <a:gd name="T5" fmla="*/ 2147483646 h 15"/>
              <a:gd name="T6" fmla="*/ 2147483646 w 475"/>
              <a:gd name="T7" fmla="*/ 2147483646 h 15"/>
              <a:gd name="T8" fmla="*/ 2147483646 w 475"/>
              <a:gd name="T9" fmla="*/ 2147483646 h 15"/>
              <a:gd name="T10" fmla="*/ 2147483646 w 475"/>
              <a:gd name="T11" fmla="*/ 2147483646 h 15"/>
              <a:gd name="T12" fmla="*/ 2147483646 w 475"/>
              <a:gd name="T13" fmla="*/ 2147483646 h 15"/>
              <a:gd name="T14" fmla="*/ 2147483646 w 475"/>
              <a:gd name="T15" fmla="*/ 2147483646 h 15"/>
              <a:gd name="T16" fmla="*/ 2147483646 w 475"/>
              <a:gd name="T17" fmla="*/ 2147483646 h 15"/>
              <a:gd name="T18" fmla="*/ 2147483646 w 475"/>
              <a:gd name="T19" fmla="*/ 0 h 15"/>
              <a:gd name="T20" fmla="*/ 2147483646 w 475"/>
              <a:gd name="T21" fmla="*/ 0 h 15"/>
              <a:gd name="T22" fmla="*/ 2147483646 w 475"/>
              <a:gd name="T23" fmla="*/ 2147483646 h 15"/>
              <a:gd name="T24" fmla="*/ 2147483646 w 475"/>
              <a:gd name="T25" fmla="*/ 2147483646 h 15"/>
              <a:gd name="T26" fmla="*/ 2147483646 w 475"/>
              <a:gd name="T27" fmla="*/ 2147483646 h 15"/>
              <a:gd name="T28" fmla="*/ 2147483646 w 475"/>
              <a:gd name="T29" fmla="*/ 2147483646 h 15"/>
              <a:gd name="T30" fmla="*/ 2147483646 w 475"/>
              <a:gd name="T31" fmla="*/ 2147483646 h 15"/>
              <a:gd name="T32" fmla="*/ 2147483646 w 475"/>
              <a:gd name="T33" fmla="*/ 2147483646 h 15"/>
              <a:gd name="T34" fmla="*/ 2147483646 w 475"/>
              <a:gd name="T35" fmla="*/ 2147483646 h 15"/>
              <a:gd name="T36" fmla="*/ 2147483646 w 475"/>
              <a:gd name="T37" fmla="*/ 2147483646 h 15"/>
              <a:gd name="T38" fmla="*/ 2147483646 w 475"/>
              <a:gd name="T39" fmla="*/ 2147483646 h 15"/>
              <a:gd name="T40" fmla="*/ 2147483646 w 475"/>
              <a:gd name="T41" fmla="*/ 2147483646 h 15"/>
              <a:gd name="T42" fmla="*/ 2147483646 w 475"/>
              <a:gd name="T43" fmla="*/ 2147483646 h 15"/>
              <a:gd name="T44" fmla="*/ 2147483646 w 475"/>
              <a:gd name="T45" fmla="*/ 2147483646 h 15"/>
              <a:gd name="T46" fmla="*/ 2147483646 w 475"/>
              <a:gd name="T47" fmla="*/ 2147483646 h 15"/>
              <a:gd name="T48" fmla="*/ 2147483646 w 475"/>
              <a:gd name="T49" fmla="*/ 2147483646 h 15"/>
              <a:gd name="T50" fmla="*/ 2147483646 w 475"/>
              <a:gd name="T51" fmla="*/ 2147483646 h 15"/>
              <a:gd name="T52" fmla="*/ 2147483646 w 475"/>
              <a:gd name="T53" fmla="*/ 2147483646 h 15"/>
              <a:gd name="T54" fmla="*/ 2147483646 w 475"/>
              <a:gd name="T55" fmla="*/ 2147483646 h 15"/>
              <a:gd name="T56" fmla="*/ 0 w 475"/>
              <a:gd name="T57" fmla="*/ 2147483646 h 15"/>
              <a:gd name="T58" fmla="*/ 2147483646 w 475"/>
              <a:gd name="T59" fmla="*/ 2147483646 h 15"/>
              <a:gd name="T60" fmla="*/ 2147483646 w 475"/>
              <a:gd name="T61" fmla="*/ 2147483646 h 15"/>
              <a:gd name="T62" fmla="*/ 2147483646 w 475"/>
              <a:gd name="T63" fmla="*/ 2147483646 h 15"/>
              <a:gd name="T64" fmla="*/ 2147483646 w 475"/>
              <a:gd name="T65" fmla="*/ 2147483646 h 15"/>
              <a:gd name="T66" fmla="*/ 2147483646 w 475"/>
              <a:gd name="T67" fmla="*/ 2147483646 h 15"/>
              <a:gd name="T68" fmla="*/ 2147483646 w 475"/>
              <a:gd name="T69" fmla="*/ 2147483646 h 15"/>
              <a:gd name="T70" fmla="*/ 2147483646 w 475"/>
              <a:gd name="T71" fmla="*/ 2147483646 h 15"/>
              <a:gd name="T72" fmla="*/ 2147483646 w 475"/>
              <a:gd name="T73" fmla="*/ 0 h 15"/>
              <a:gd name="T74" fmla="*/ 2147483646 w 475"/>
              <a:gd name="T75" fmla="*/ 0 h 15"/>
              <a:gd name="T76" fmla="*/ 2147483646 w 475"/>
              <a:gd name="T77" fmla="*/ 2147483646 h 15"/>
              <a:gd name="T78" fmla="*/ 2147483646 w 475"/>
              <a:gd name="T79" fmla="*/ 2147483646 h 15"/>
              <a:gd name="T80" fmla="*/ 2147483646 w 475"/>
              <a:gd name="T81" fmla="*/ 2147483646 h 15"/>
              <a:gd name="T82" fmla="*/ 2147483646 w 475"/>
              <a:gd name="T83" fmla="*/ 2147483646 h 15"/>
              <a:gd name="T84" fmla="*/ 2147483646 w 475"/>
              <a:gd name="T85" fmla="*/ 2147483646 h 15"/>
              <a:gd name="T86" fmla="*/ 2147483646 w 475"/>
              <a:gd name="T87" fmla="*/ 2147483646 h 15"/>
              <a:gd name="T88" fmla="*/ 2147483646 w 475"/>
              <a:gd name="T89" fmla="*/ 2147483646 h 15"/>
              <a:gd name="T90" fmla="*/ 2147483646 w 475"/>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5"/>
              <a:gd name="T139" fmla="*/ 0 h 15"/>
              <a:gd name="T140" fmla="*/ 475 w 475"/>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5" h="15">
                <a:moveTo>
                  <a:pt x="475" y="15"/>
                </a:moveTo>
                <a:lnTo>
                  <a:pt x="256" y="15"/>
                </a:lnTo>
                <a:lnTo>
                  <a:pt x="254" y="13"/>
                </a:lnTo>
                <a:lnTo>
                  <a:pt x="252" y="12"/>
                </a:lnTo>
                <a:lnTo>
                  <a:pt x="250" y="10"/>
                </a:lnTo>
                <a:lnTo>
                  <a:pt x="246" y="8"/>
                </a:lnTo>
                <a:lnTo>
                  <a:pt x="244" y="6"/>
                </a:lnTo>
                <a:lnTo>
                  <a:pt x="242" y="4"/>
                </a:lnTo>
                <a:lnTo>
                  <a:pt x="241" y="2"/>
                </a:lnTo>
                <a:lnTo>
                  <a:pt x="239" y="0"/>
                </a:lnTo>
                <a:lnTo>
                  <a:pt x="441" y="0"/>
                </a:lnTo>
                <a:lnTo>
                  <a:pt x="441" y="2"/>
                </a:lnTo>
                <a:lnTo>
                  <a:pt x="443" y="2"/>
                </a:lnTo>
                <a:lnTo>
                  <a:pt x="445" y="2"/>
                </a:lnTo>
                <a:lnTo>
                  <a:pt x="445" y="4"/>
                </a:lnTo>
                <a:lnTo>
                  <a:pt x="447" y="4"/>
                </a:lnTo>
                <a:lnTo>
                  <a:pt x="451" y="6"/>
                </a:lnTo>
                <a:lnTo>
                  <a:pt x="454" y="6"/>
                </a:lnTo>
                <a:lnTo>
                  <a:pt x="458" y="8"/>
                </a:lnTo>
                <a:lnTo>
                  <a:pt x="460" y="10"/>
                </a:lnTo>
                <a:lnTo>
                  <a:pt x="464" y="10"/>
                </a:lnTo>
                <a:lnTo>
                  <a:pt x="468" y="12"/>
                </a:lnTo>
                <a:lnTo>
                  <a:pt x="472" y="13"/>
                </a:lnTo>
                <a:lnTo>
                  <a:pt x="475" y="15"/>
                </a:lnTo>
                <a:close/>
                <a:moveTo>
                  <a:pt x="162" y="15"/>
                </a:moveTo>
                <a:lnTo>
                  <a:pt x="0" y="15"/>
                </a:lnTo>
                <a:lnTo>
                  <a:pt x="2" y="13"/>
                </a:lnTo>
                <a:lnTo>
                  <a:pt x="2" y="12"/>
                </a:lnTo>
                <a:lnTo>
                  <a:pt x="2" y="10"/>
                </a:lnTo>
                <a:lnTo>
                  <a:pt x="2" y="8"/>
                </a:lnTo>
                <a:lnTo>
                  <a:pt x="2" y="6"/>
                </a:lnTo>
                <a:lnTo>
                  <a:pt x="4" y="4"/>
                </a:lnTo>
                <a:lnTo>
                  <a:pt x="4" y="2"/>
                </a:lnTo>
                <a:lnTo>
                  <a:pt x="4" y="0"/>
                </a:lnTo>
                <a:lnTo>
                  <a:pt x="158" y="0"/>
                </a:lnTo>
                <a:lnTo>
                  <a:pt x="160" y="2"/>
                </a:lnTo>
                <a:lnTo>
                  <a:pt x="160" y="4"/>
                </a:lnTo>
                <a:lnTo>
                  <a:pt x="160" y="6"/>
                </a:lnTo>
                <a:lnTo>
                  <a:pt x="160" y="8"/>
                </a:lnTo>
                <a:lnTo>
                  <a:pt x="160" y="10"/>
                </a:lnTo>
                <a:lnTo>
                  <a:pt x="162" y="12"/>
                </a:lnTo>
                <a:lnTo>
                  <a:pt x="162" y="13"/>
                </a:lnTo>
                <a:lnTo>
                  <a:pt x="162" y="15"/>
                </a:lnTo>
                <a:close/>
              </a:path>
            </a:pathLst>
          </a:custGeom>
          <a:solidFill>
            <a:srgbClr val="8F0D1C"/>
          </a:solidFill>
          <a:ln w="9525">
            <a:noFill/>
            <a:round/>
            <a:headEnd/>
            <a:tailEnd/>
          </a:ln>
        </p:spPr>
        <p:txBody>
          <a:bodyPr wrap="none"/>
          <a:lstStyle/>
          <a:p>
            <a:endParaRPr lang="el-GR"/>
          </a:p>
        </p:txBody>
      </p:sp>
      <p:sp>
        <p:nvSpPr>
          <p:cNvPr id="17564" name="Freeform 156"/>
          <p:cNvSpPr>
            <a:spLocks noEditPoints="1"/>
          </p:cNvSpPr>
          <p:nvPr/>
        </p:nvSpPr>
        <p:spPr bwMode="auto">
          <a:xfrm rot="63308">
            <a:off x="5254625" y="3670300"/>
            <a:ext cx="639763" cy="22225"/>
          </a:xfrm>
          <a:custGeom>
            <a:avLst/>
            <a:gdLst>
              <a:gd name="T0" fmla="*/ 2147483646 w 454"/>
              <a:gd name="T1" fmla="*/ 2147483646 h 14"/>
              <a:gd name="T2" fmla="*/ 2147483646 w 454"/>
              <a:gd name="T3" fmla="*/ 2147483646 h 14"/>
              <a:gd name="T4" fmla="*/ 2147483646 w 454"/>
              <a:gd name="T5" fmla="*/ 2147483646 h 14"/>
              <a:gd name="T6" fmla="*/ 2147483646 w 454"/>
              <a:gd name="T7" fmla="*/ 2147483646 h 14"/>
              <a:gd name="T8" fmla="*/ 2147483646 w 454"/>
              <a:gd name="T9" fmla="*/ 2147483646 h 14"/>
              <a:gd name="T10" fmla="*/ 2147483646 w 454"/>
              <a:gd name="T11" fmla="*/ 2147483646 h 14"/>
              <a:gd name="T12" fmla="*/ 2147483646 w 454"/>
              <a:gd name="T13" fmla="*/ 2147483646 h 14"/>
              <a:gd name="T14" fmla="*/ 2147483646 w 454"/>
              <a:gd name="T15" fmla="*/ 2147483646 h 14"/>
              <a:gd name="T16" fmla="*/ 2147483646 w 454"/>
              <a:gd name="T17" fmla="*/ 2147483646 h 14"/>
              <a:gd name="T18" fmla="*/ 2147483646 w 454"/>
              <a:gd name="T19" fmla="*/ 0 h 14"/>
              <a:gd name="T20" fmla="*/ 2147483646 w 454"/>
              <a:gd name="T21" fmla="*/ 0 h 14"/>
              <a:gd name="T22" fmla="*/ 2147483646 w 454"/>
              <a:gd name="T23" fmla="*/ 0 h 14"/>
              <a:gd name="T24" fmla="*/ 2147483646 w 454"/>
              <a:gd name="T25" fmla="*/ 2147483646 h 14"/>
              <a:gd name="T26" fmla="*/ 2147483646 w 454"/>
              <a:gd name="T27" fmla="*/ 2147483646 h 14"/>
              <a:gd name="T28" fmla="*/ 2147483646 w 454"/>
              <a:gd name="T29" fmla="*/ 2147483646 h 14"/>
              <a:gd name="T30" fmla="*/ 2147483646 w 454"/>
              <a:gd name="T31" fmla="*/ 2147483646 h 14"/>
              <a:gd name="T32" fmla="*/ 2147483646 w 454"/>
              <a:gd name="T33" fmla="*/ 2147483646 h 14"/>
              <a:gd name="T34" fmla="*/ 2147483646 w 454"/>
              <a:gd name="T35" fmla="*/ 2147483646 h 14"/>
              <a:gd name="T36" fmla="*/ 2147483646 w 454"/>
              <a:gd name="T37" fmla="*/ 2147483646 h 14"/>
              <a:gd name="T38" fmla="*/ 2147483646 w 454"/>
              <a:gd name="T39" fmla="*/ 2147483646 h 14"/>
              <a:gd name="T40" fmla="*/ 2147483646 w 454"/>
              <a:gd name="T41" fmla="*/ 2147483646 h 14"/>
              <a:gd name="T42" fmla="*/ 2147483646 w 454"/>
              <a:gd name="T43" fmla="*/ 2147483646 h 14"/>
              <a:gd name="T44" fmla="*/ 2147483646 w 454"/>
              <a:gd name="T45" fmla="*/ 2147483646 h 14"/>
              <a:gd name="T46" fmla="*/ 2147483646 w 454"/>
              <a:gd name="T47" fmla="*/ 2147483646 h 14"/>
              <a:gd name="T48" fmla="*/ 2147483646 w 454"/>
              <a:gd name="T49" fmla="*/ 2147483646 h 14"/>
              <a:gd name="T50" fmla="*/ 2147483646 w 454"/>
              <a:gd name="T51" fmla="*/ 2147483646 h 14"/>
              <a:gd name="T52" fmla="*/ 2147483646 w 454"/>
              <a:gd name="T53" fmla="*/ 2147483646 h 14"/>
              <a:gd name="T54" fmla="*/ 2147483646 w 454"/>
              <a:gd name="T55" fmla="*/ 2147483646 h 14"/>
              <a:gd name="T56" fmla="*/ 0 w 454"/>
              <a:gd name="T57" fmla="*/ 2147483646 h 14"/>
              <a:gd name="T58" fmla="*/ 0 w 454"/>
              <a:gd name="T59" fmla="*/ 2147483646 h 14"/>
              <a:gd name="T60" fmla="*/ 2147483646 w 454"/>
              <a:gd name="T61" fmla="*/ 2147483646 h 14"/>
              <a:gd name="T62" fmla="*/ 2147483646 w 454"/>
              <a:gd name="T63" fmla="*/ 2147483646 h 14"/>
              <a:gd name="T64" fmla="*/ 2147483646 w 454"/>
              <a:gd name="T65" fmla="*/ 2147483646 h 14"/>
              <a:gd name="T66" fmla="*/ 2147483646 w 454"/>
              <a:gd name="T67" fmla="*/ 2147483646 h 14"/>
              <a:gd name="T68" fmla="*/ 2147483646 w 454"/>
              <a:gd name="T69" fmla="*/ 2147483646 h 14"/>
              <a:gd name="T70" fmla="*/ 2147483646 w 454"/>
              <a:gd name="T71" fmla="*/ 2147483646 h 14"/>
              <a:gd name="T72" fmla="*/ 2147483646 w 454"/>
              <a:gd name="T73" fmla="*/ 0 h 14"/>
              <a:gd name="T74" fmla="*/ 2147483646 w 454"/>
              <a:gd name="T75" fmla="*/ 0 h 14"/>
              <a:gd name="T76" fmla="*/ 2147483646 w 454"/>
              <a:gd name="T77" fmla="*/ 2147483646 h 14"/>
              <a:gd name="T78" fmla="*/ 2147483646 w 454"/>
              <a:gd name="T79" fmla="*/ 2147483646 h 14"/>
              <a:gd name="T80" fmla="*/ 2147483646 w 454"/>
              <a:gd name="T81" fmla="*/ 2147483646 h 14"/>
              <a:gd name="T82" fmla="*/ 2147483646 w 454"/>
              <a:gd name="T83" fmla="*/ 2147483646 h 14"/>
              <a:gd name="T84" fmla="*/ 2147483646 w 454"/>
              <a:gd name="T85" fmla="*/ 2147483646 h 14"/>
              <a:gd name="T86" fmla="*/ 2147483646 w 454"/>
              <a:gd name="T87" fmla="*/ 2147483646 h 14"/>
              <a:gd name="T88" fmla="*/ 2147483646 w 454"/>
              <a:gd name="T89" fmla="*/ 2147483646 h 14"/>
              <a:gd name="T90" fmla="*/ 2147483646 w 454"/>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4"/>
              <a:gd name="T139" fmla="*/ 0 h 14"/>
              <a:gd name="T140" fmla="*/ 454 w 454"/>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4" h="14">
                <a:moveTo>
                  <a:pt x="454" y="14"/>
                </a:moveTo>
                <a:lnTo>
                  <a:pt x="244" y="14"/>
                </a:lnTo>
                <a:lnTo>
                  <a:pt x="242" y="12"/>
                </a:lnTo>
                <a:lnTo>
                  <a:pt x="240" y="10"/>
                </a:lnTo>
                <a:lnTo>
                  <a:pt x="239" y="8"/>
                </a:lnTo>
                <a:lnTo>
                  <a:pt x="237" y="6"/>
                </a:lnTo>
                <a:lnTo>
                  <a:pt x="235" y="4"/>
                </a:lnTo>
                <a:lnTo>
                  <a:pt x="233" y="2"/>
                </a:lnTo>
                <a:lnTo>
                  <a:pt x="231" y="2"/>
                </a:lnTo>
                <a:lnTo>
                  <a:pt x="227" y="0"/>
                </a:lnTo>
                <a:lnTo>
                  <a:pt x="424" y="0"/>
                </a:lnTo>
                <a:lnTo>
                  <a:pt x="426" y="0"/>
                </a:lnTo>
                <a:lnTo>
                  <a:pt x="429" y="2"/>
                </a:lnTo>
                <a:lnTo>
                  <a:pt x="431" y="4"/>
                </a:lnTo>
                <a:lnTo>
                  <a:pt x="435" y="4"/>
                </a:lnTo>
                <a:lnTo>
                  <a:pt x="437" y="6"/>
                </a:lnTo>
                <a:lnTo>
                  <a:pt x="439" y="8"/>
                </a:lnTo>
                <a:lnTo>
                  <a:pt x="443" y="8"/>
                </a:lnTo>
                <a:lnTo>
                  <a:pt x="445" y="10"/>
                </a:lnTo>
                <a:lnTo>
                  <a:pt x="447" y="10"/>
                </a:lnTo>
                <a:lnTo>
                  <a:pt x="449" y="10"/>
                </a:lnTo>
                <a:lnTo>
                  <a:pt x="449" y="12"/>
                </a:lnTo>
                <a:lnTo>
                  <a:pt x="450" y="12"/>
                </a:lnTo>
                <a:lnTo>
                  <a:pt x="452" y="12"/>
                </a:lnTo>
                <a:lnTo>
                  <a:pt x="454" y="14"/>
                </a:lnTo>
                <a:close/>
                <a:moveTo>
                  <a:pt x="158" y="14"/>
                </a:moveTo>
                <a:lnTo>
                  <a:pt x="0" y="14"/>
                </a:lnTo>
                <a:lnTo>
                  <a:pt x="0" y="12"/>
                </a:lnTo>
                <a:lnTo>
                  <a:pt x="2" y="10"/>
                </a:lnTo>
                <a:lnTo>
                  <a:pt x="2" y="8"/>
                </a:lnTo>
                <a:lnTo>
                  <a:pt x="2" y="6"/>
                </a:lnTo>
                <a:lnTo>
                  <a:pt x="2" y="4"/>
                </a:lnTo>
                <a:lnTo>
                  <a:pt x="2" y="2"/>
                </a:lnTo>
                <a:lnTo>
                  <a:pt x="4" y="0"/>
                </a:lnTo>
                <a:lnTo>
                  <a:pt x="156" y="0"/>
                </a:lnTo>
                <a:lnTo>
                  <a:pt x="156" y="2"/>
                </a:lnTo>
                <a:lnTo>
                  <a:pt x="156" y="4"/>
                </a:lnTo>
                <a:lnTo>
                  <a:pt x="156" y="6"/>
                </a:lnTo>
                <a:lnTo>
                  <a:pt x="158" y="8"/>
                </a:lnTo>
                <a:lnTo>
                  <a:pt x="158" y="10"/>
                </a:lnTo>
                <a:lnTo>
                  <a:pt x="158" y="12"/>
                </a:lnTo>
                <a:lnTo>
                  <a:pt x="158" y="14"/>
                </a:lnTo>
                <a:close/>
              </a:path>
            </a:pathLst>
          </a:custGeom>
          <a:solidFill>
            <a:srgbClr val="8F0D1A"/>
          </a:solidFill>
          <a:ln w="9525">
            <a:noFill/>
            <a:round/>
            <a:headEnd/>
            <a:tailEnd/>
          </a:ln>
        </p:spPr>
        <p:txBody>
          <a:bodyPr wrap="none"/>
          <a:lstStyle/>
          <a:p>
            <a:endParaRPr lang="el-GR"/>
          </a:p>
        </p:txBody>
      </p:sp>
      <p:sp>
        <p:nvSpPr>
          <p:cNvPr id="17565" name="Freeform 157"/>
          <p:cNvSpPr>
            <a:spLocks noEditPoints="1"/>
          </p:cNvSpPr>
          <p:nvPr/>
        </p:nvSpPr>
        <p:spPr bwMode="auto">
          <a:xfrm rot="63308">
            <a:off x="5256213" y="3659188"/>
            <a:ext cx="617537" cy="20637"/>
          </a:xfrm>
          <a:custGeom>
            <a:avLst/>
            <a:gdLst>
              <a:gd name="T0" fmla="*/ 2147483646 w 437"/>
              <a:gd name="T1" fmla="*/ 2147483646 h 13"/>
              <a:gd name="T2" fmla="*/ 2147483646 w 437"/>
              <a:gd name="T3" fmla="*/ 2147483646 h 13"/>
              <a:gd name="T4" fmla="*/ 2147483646 w 437"/>
              <a:gd name="T5" fmla="*/ 2147483646 h 13"/>
              <a:gd name="T6" fmla="*/ 2147483646 w 437"/>
              <a:gd name="T7" fmla="*/ 2147483646 h 13"/>
              <a:gd name="T8" fmla="*/ 2147483646 w 437"/>
              <a:gd name="T9" fmla="*/ 2147483646 h 13"/>
              <a:gd name="T10" fmla="*/ 2147483646 w 437"/>
              <a:gd name="T11" fmla="*/ 2147483646 h 13"/>
              <a:gd name="T12" fmla="*/ 2147483646 w 437"/>
              <a:gd name="T13" fmla="*/ 2147483646 h 13"/>
              <a:gd name="T14" fmla="*/ 2147483646 w 437"/>
              <a:gd name="T15" fmla="*/ 2147483646 h 13"/>
              <a:gd name="T16" fmla="*/ 2147483646 w 437"/>
              <a:gd name="T17" fmla="*/ 2147483646 h 13"/>
              <a:gd name="T18" fmla="*/ 2147483646 w 437"/>
              <a:gd name="T19" fmla="*/ 0 h 13"/>
              <a:gd name="T20" fmla="*/ 2147483646 w 437"/>
              <a:gd name="T21" fmla="*/ 0 h 13"/>
              <a:gd name="T22" fmla="*/ 2147483646 w 437"/>
              <a:gd name="T23" fmla="*/ 2147483646 h 13"/>
              <a:gd name="T24" fmla="*/ 2147483646 w 437"/>
              <a:gd name="T25" fmla="*/ 2147483646 h 13"/>
              <a:gd name="T26" fmla="*/ 2147483646 w 437"/>
              <a:gd name="T27" fmla="*/ 2147483646 h 13"/>
              <a:gd name="T28" fmla="*/ 2147483646 w 437"/>
              <a:gd name="T29" fmla="*/ 2147483646 h 13"/>
              <a:gd name="T30" fmla="*/ 2147483646 w 437"/>
              <a:gd name="T31" fmla="*/ 2147483646 h 13"/>
              <a:gd name="T32" fmla="*/ 2147483646 w 437"/>
              <a:gd name="T33" fmla="*/ 2147483646 h 13"/>
              <a:gd name="T34" fmla="*/ 2147483646 w 437"/>
              <a:gd name="T35" fmla="*/ 2147483646 h 13"/>
              <a:gd name="T36" fmla="*/ 2147483646 w 437"/>
              <a:gd name="T37" fmla="*/ 2147483646 h 13"/>
              <a:gd name="T38" fmla="*/ 2147483646 w 437"/>
              <a:gd name="T39" fmla="*/ 2147483646 h 13"/>
              <a:gd name="T40" fmla="*/ 0 w 437"/>
              <a:gd name="T41" fmla="*/ 2147483646 h 13"/>
              <a:gd name="T42" fmla="*/ 0 w 437"/>
              <a:gd name="T43" fmla="*/ 2147483646 h 13"/>
              <a:gd name="T44" fmla="*/ 0 w 437"/>
              <a:gd name="T45" fmla="*/ 2147483646 h 13"/>
              <a:gd name="T46" fmla="*/ 0 w 437"/>
              <a:gd name="T47" fmla="*/ 2147483646 h 13"/>
              <a:gd name="T48" fmla="*/ 2147483646 w 437"/>
              <a:gd name="T49" fmla="*/ 2147483646 h 13"/>
              <a:gd name="T50" fmla="*/ 2147483646 w 437"/>
              <a:gd name="T51" fmla="*/ 2147483646 h 13"/>
              <a:gd name="T52" fmla="*/ 2147483646 w 437"/>
              <a:gd name="T53" fmla="*/ 2147483646 h 13"/>
              <a:gd name="T54" fmla="*/ 2147483646 w 437"/>
              <a:gd name="T55" fmla="*/ 2147483646 h 13"/>
              <a:gd name="T56" fmla="*/ 2147483646 w 437"/>
              <a:gd name="T57" fmla="*/ 0 h 13"/>
              <a:gd name="T58" fmla="*/ 2147483646 w 437"/>
              <a:gd name="T59" fmla="*/ 0 h 13"/>
              <a:gd name="T60" fmla="*/ 2147483646 w 437"/>
              <a:gd name="T61" fmla="*/ 2147483646 h 13"/>
              <a:gd name="T62" fmla="*/ 2147483646 w 437"/>
              <a:gd name="T63" fmla="*/ 2147483646 h 13"/>
              <a:gd name="T64" fmla="*/ 2147483646 w 437"/>
              <a:gd name="T65" fmla="*/ 2147483646 h 13"/>
              <a:gd name="T66" fmla="*/ 2147483646 w 437"/>
              <a:gd name="T67" fmla="*/ 2147483646 h 13"/>
              <a:gd name="T68" fmla="*/ 2147483646 w 437"/>
              <a:gd name="T69" fmla="*/ 2147483646 h 13"/>
              <a:gd name="T70" fmla="*/ 2147483646 w 437"/>
              <a:gd name="T71" fmla="*/ 2147483646 h 13"/>
              <a:gd name="T72" fmla="*/ 2147483646 w 437"/>
              <a:gd name="T73" fmla="*/ 2147483646 h 13"/>
              <a:gd name="T74" fmla="*/ 2147483646 w 43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37"/>
              <a:gd name="T115" fmla="*/ 0 h 13"/>
              <a:gd name="T116" fmla="*/ 437 w 43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37" h="13">
                <a:moveTo>
                  <a:pt x="437" y="13"/>
                </a:moveTo>
                <a:lnTo>
                  <a:pt x="235" y="13"/>
                </a:lnTo>
                <a:lnTo>
                  <a:pt x="233" y="11"/>
                </a:lnTo>
                <a:lnTo>
                  <a:pt x="231" y="9"/>
                </a:lnTo>
                <a:lnTo>
                  <a:pt x="229" y="9"/>
                </a:lnTo>
                <a:lnTo>
                  <a:pt x="225" y="7"/>
                </a:lnTo>
                <a:lnTo>
                  <a:pt x="223" y="5"/>
                </a:lnTo>
                <a:lnTo>
                  <a:pt x="221" y="4"/>
                </a:lnTo>
                <a:lnTo>
                  <a:pt x="219" y="2"/>
                </a:lnTo>
                <a:lnTo>
                  <a:pt x="217" y="0"/>
                </a:lnTo>
                <a:lnTo>
                  <a:pt x="408" y="0"/>
                </a:lnTo>
                <a:lnTo>
                  <a:pt x="412" y="2"/>
                </a:lnTo>
                <a:lnTo>
                  <a:pt x="416" y="4"/>
                </a:lnTo>
                <a:lnTo>
                  <a:pt x="420" y="5"/>
                </a:lnTo>
                <a:lnTo>
                  <a:pt x="422" y="7"/>
                </a:lnTo>
                <a:lnTo>
                  <a:pt x="426" y="9"/>
                </a:lnTo>
                <a:lnTo>
                  <a:pt x="429" y="11"/>
                </a:lnTo>
                <a:lnTo>
                  <a:pt x="433" y="11"/>
                </a:lnTo>
                <a:lnTo>
                  <a:pt x="437" y="13"/>
                </a:lnTo>
                <a:close/>
                <a:moveTo>
                  <a:pt x="154" y="13"/>
                </a:moveTo>
                <a:lnTo>
                  <a:pt x="0" y="13"/>
                </a:lnTo>
                <a:lnTo>
                  <a:pt x="0" y="11"/>
                </a:lnTo>
                <a:lnTo>
                  <a:pt x="0" y="9"/>
                </a:lnTo>
                <a:lnTo>
                  <a:pt x="2" y="7"/>
                </a:lnTo>
                <a:lnTo>
                  <a:pt x="2" y="5"/>
                </a:lnTo>
                <a:lnTo>
                  <a:pt x="2" y="4"/>
                </a:lnTo>
                <a:lnTo>
                  <a:pt x="2" y="2"/>
                </a:lnTo>
                <a:lnTo>
                  <a:pt x="2" y="0"/>
                </a:lnTo>
                <a:lnTo>
                  <a:pt x="153" y="0"/>
                </a:lnTo>
                <a:lnTo>
                  <a:pt x="153" y="2"/>
                </a:lnTo>
                <a:lnTo>
                  <a:pt x="153" y="4"/>
                </a:lnTo>
                <a:lnTo>
                  <a:pt x="153" y="5"/>
                </a:lnTo>
                <a:lnTo>
                  <a:pt x="153" y="7"/>
                </a:lnTo>
                <a:lnTo>
                  <a:pt x="154" y="9"/>
                </a:lnTo>
                <a:lnTo>
                  <a:pt x="154" y="11"/>
                </a:lnTo>
                <a:lnTo>
                  <a:pt x="154" y="13"/>
                </a:lnTo>
                <a:close/>
              </a:path>
            </a:pathLst>
          </a:custGeom>
          <a:solidFill>
            <a:srgbClr val="8F0D1A"/>
          </a:solidFill>
          <a:ln w="9525">
            <a:noFill/>
            <a:round/>
            <a:headEnd/>
            <a:tailEnd/>
          </a:ln>
        </p:spPr>
        <p:txBody>
          <a:bodyPr wrap="none"/>
          <a:lstStyle/>
          <a:p>
            <a:endParaRPr lang="el-GR"/>
          </a:p>
        </p:txBody>
      </p:sp>
      <p:sp>
        <p:nvSpPr>
          <p:cNvPr id="17566" name="Freeform 158"/>
          <p:cNvSpPr>
            <a:spLocks noEditPoints="1"/>
          </p:cNvSpPr>
          <p:nvPr/>
        </p:nvSpPr>
        <p:spPr bwMode="auto">
          <a:xfrm rot="63308">
            <a:off x="5259388" y="3646488"/>
            <a:ext cx="592137" cy="23812"/>
          </a:xfrm>
          <a:custGeom>
            <a:avLst/>
            <a:gdLst>
              <a:gd name="T0" fmla="*/ 2147483646 w 420"/>
              <a:gd name="T1" fmla="*/ 2147483646 h 15"/>
              <a:gd name="T2" fmla="*/ 2147483646 w 420"/>
              <a:gd name="T3" fmla="*/ 2147483646 h 15"/>
              <a:gd name="T4" fmla="*/ 2147483646 w 420"/>
              <a:gd name="T5" fmla="*/ 2147483646 h 15"/>
              <a:gd name="T6" fmla="*/ 2147483646 w 420"/>
              <a:gd name="T7" fmla="*/ 2147483646 h 15"/>
              <a:gd name="T8" fmla="*/ 2147483646 w 420"/>
              <a:gd name="T9" fmla="*/ 2147483646 h 15"/>
              <a:gd name="T10" fmla="*/ 2147483646 w 420"/>
              <a:gd name="T11" fmla="*/ 2147483646 h 15"/>
              <a:gd name="T12" fmla="*/ 2147483646 w 420"/>
              <a:gd name="T13" fmla="*/ 2147483646 h 15"/>
              <a:gd name="T14" fmla="*/ 2147483646 w 420"/>
              <a:gd name="T15" fmla="*/ 2147483646 h 15"/>
              <a:gd name="T16" fmla="*/ 2147483646 w 420"/>
              <a:gd name="T17" fmla="*/ 2147483646 h 15"/>
              <a:gd name="T18" fmla="*/ 2147483646 w 420"/>
              <a:gd name="T19" fmla="*/ 0 h 15"/>
              <a:gd name="T20" fmla="*/ 2147483646 w 420"/>
              <a:gd name="T21" fmla="*/ 0 h 15"/>
              <a:gd name="T22" fmla="*/ 2147483646 w 420"/>
              <a:gd name="T23" fmla="*/ 2147483646 h 15"/>
              <a:gd name="T24" fmla="*/ 2147483646 w 420"/>
              <a:gd name="T25" fmla="*/ 2147483646 h 15"/>
              <a:gd name="T26" fmla="*/ 2147483646 w 420"/>
              <a:gd name="T27" fmla="*/ 2147483646 h 15"/>
              <a:gd name="T28" fmla="*/ 2147483646 w 420"/>
              <a:gd name="T29" fmla="*/ 2147483646 h 15"/>
              <a:gd name="T30" fmla="*/ 2147483646 w 420"/>
              <a:gd name="T31" fmla="*/ 2147483646 h 15"/>
              <a:gd name="T32" fmla="*/ 2147483646 w 420"/>
              <a:gd name="T33" fmla="*/ 2147483646 h 15"/>
              <a:gd name="T34" fmla="*/ 2147483646 w 420"/>
              <a:gd name="T35" fmla="*/ 2147483646 h 15"/>
              <a:gd name="T36" fmla="*/ 2147483646 w 420"/>
              <a:gd name="T37" fmla="*/ 2147483646 h 15"/>
              <a:gd name="T38" fmla="*/ 2147483646 w 420"/>
              <a:gd name="T39" fmla="*/ 2147483646 h 15"/>
              <a:gd name="T40" fmla="*/ 0 w 420"/>
              <a:gd name="T41" fmla="*/ 2147483646 h 15"/>
              <a:gd name="T42" fmla="*/ 0 w 420"/>
              <a:gd name="T43" fmla="*/ 2147483646 h 15"/>
              <a:gd name="T44" fmla="*/ 0 w 420"/>
              <a:gd name="T45" fmla="*/ 2147483646 h 15"/>
              <a:gd name="T46" fmla="*/ 0 w 420"/>
              <a:gd name="T47" fmla="*/ 2147483646 h 15"/>
              <a:gd name="T48" fmla="*/ 0 w 420"/>
              <a:gd name="T49" fmla="*/ 2147483646 h 15"/>
              <a:gd name="T50" fmla="*/ 0 w 420"/>
              <a:gd name="T51" fmla="*/ 2147483646 h 15"/>
              <a:gd name="T52" fmla="*/ 2147483646 w 420"/>
              <a:gd name="T53" fmla="*/ 2147483646 h 15"/>
              <a:gd name="T54" fmla="*/ 2147483646 w 420"/>
              <a:gd name="T55" fmla="*/ 2147483646 h 15"/>
              <a:gd name="T56" fmla="*/ 2147483646 w 420"/>
              <a:gd name="T57" fmla="*/ 0 h 15"/>
              <a:gd name="T58" fmla="*/ 2147483646 w 420"/>
              <a:gd name="T59" fmla="*/ 0 h 15"/>
              <a:gd name="T60" fmla="*/ 2147483646 w 420"/>
              <a:gd name="T61" fmla="*/ 2147483646 h 15"/>
              <a:gd name="T62" fmla="*/ 2147483646 w 420"/>
              <a:gd name="T63" fmla="*/ 2147483646 h 15"/>
              <a:gd name="T64" fmla="*/ 2147483646 w 420"/>
              <a:gd name="T65" fmla="*/ 2147483646 h 15"/>
              <a:gd name="T66" fmla="*/ 2147483646 w 420"/>
              <a:gd name="T67" fmla="*/ 2147483646 h 15"/>
              <a:gd name="T68" fmla="*/ 2147483646 w 420"/>
              <a:gd name="T69" fmla="*/ 2147483646 h 15"/>
              <a:gd name="T70" fmla="*/ 2147483646 w 420"/>
              <a:gd name="T71" fmla="*/ 2147483646 h 15"/>
              <a:gd name="T72" fmla="*/ 2147483646 w 420"/>
              <a:gd name="T73" fmla="*/ 2147483646 h 15"/>
              <a:gd name="T74" fmla="*/ 2147483646 w 42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0"/>
              <a:gd name="T115" fmla="*/ 0 h 15"/>
              <a:gd name="T116" fmla="*/ 420 w 42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0" h="15">
                <a:moveTo>
                  <a:pt x="420" y="15"/>
                </a:moveTo>
                <a:lnTo>
                  <a:pt x="223" y="15"/>
                </a:lnTo>
                <a:lnTo>
                  <a:pt x="221" y="13"/>
                </a:lnTo>
                <a:lnTo>
                  <a:pt x="219" y="12"/>
                </a:lnTo>
                <a:lnTo>
                  <a:pt x="217" y="10"/>
                </a:lnTo>
                <a:lnTo>
                  <a:pt x="215" y="8"/>
                </a:lnTo>
                <a:lnTo>
                  <a:pt x="214" y="6"/>
                </a:lnTo>
                <a:lnTo>
                  <a:pt x="212" y="4"/>
                </a:lnTo>
                <a:lnTo>
                  <a:pt x="210" y="2"/>
                </a:lnTo>
                <a:lnTo>
                  <a:pt x="208" y="0"/>
                </a:lnTo>
                <a:lnTo>
                  <a:pt x="395" y="0"/>
                </a:lnTo>
                <a:lnTo>
                  <a:pt x="397" y="2"/>
                </a:lnTo>
                <a:lnTo>
                  <a:pt x="401" y="4"/>
                </a:lnTo>
                <a:lnTo>
                  <a:pt x="404" y="6"/>
                </a:lnTo>
                <a:lnTo>
                  <a:pt x="406" y="8"/>
                </a:lnTo>
                <a:lnTo>
                  <a:pt x="410" y="10"/>
                </a:lnTo>
                <a:lnTo>
                  <a:pt x="414" y="12"/>
                </a:lnTo>
                <a:lnTo>
                  <a:pt x="416" y="13"/>
                </a:lnTo>
                <a:lnTo>
                  <a:pt x="420" y="15"/>
                </a:lnTo>
                <a:close/>
                <a:moveTo>
                  <a:pt x="152" y="15"/>
                </a:moveTo>
                <a:lnTo>
                  <a:pt x="0" y="15"/>
                </a:lnTo>
                <a:lnTo>
                  <a:pt x="0" y="13"/>
                </a:lnTo>
                <a:lnTo>
                  <a:pt x="0" y="12"/>
                </a:lnTo>
                <a:lnTo>
                  <a:pt x="0" y="10"/>
                </a:lnTo>
                <a:lnTo>
                  <a:pt x="0" y="8"/>
                </a:lnTo>
                <a:lnTo>
                  <a:pt x="0" y="6"/>
                </a:lnTo>
                <a:lnTo>
                  <a:pt x="2" y="4"/>
                </a:lnTo>
                <a:lnTo>
                  <a:pt x="2" y="2"/>
                </a:lnTo>
                <a:lnTo>
                  <a:pt x="2" y="0"/>
                </a:lnTo>
                <a:lnTo>
                  <a:pt x="149" y="0"/>
                </a:lnTo>
                <a:lnTo>
                  <a:pt x="149" y="2"/>
                </a:lnTo>
                <a:lnTo>
                  <a:pt x="149" y="4"/>
                </a:lnTo>
                <a:lnTo>
                  <a:pt x="149" y="6"/>
                </a:lnTo>
                <a:lnTo>
                  <a:pt x="151" y="8"/>
                </a:lnTo>
                <a:lnTo>
                  <a:pt x="151" y="10"/>
                </a:lnTo>
                <a:lnTo>
                  <a:pt x="151" y="12"/>
                </a:lnTo>
                <a:lnTo>
                  <a:pt x="151" y="13"/>
                </a:lnTo>
                <a:lnTo>
                  <a:pt x="152" y="15"/>
                </a:lnTo>
                <a:close/>
              </a:path>
            </a:pathLst>
          </a:custGeom>
          <a:solidFill>
            <a:srgbClr val="910C1C"/>
          </a:solidFill>
          <a:ln w="9525">
            <a:noFill/>
            <a:round/>
            <a:headEnd/>
            <a:tailEnd/>
          </a:ln>
        </p:spPr>
        <p:txBody>
          <a:bodyPr wrap="none"/>
          <a:lstStyle/>
          <a:p>
            <a:endParaRPr lang="el-GR"/>
          </a:p>
        </p:txBody>
      </p:sp>
      <p:sp>
        <p:nvSpPr>
          <p:cNvPr id="17567" name="Freeform 159"/>
          <p:cNvSpPr>
            <a:spLocks noEditPoints="1"/>
          </p:cNvSpPr>
          <p:nvPr/>
        </p:nvSpPr>
        <p:spPr bwMode="auto">
          <a:xfrm rot="63308">
            <a:off x="5259388" y="3636963"/>
            <a:ext cx="573087" cy="22225"/>
          </a:xfrm>
          <a:custGeom>
            <a:avLst/>
            <a:gdLst>
              <a:gd name="T0" fmla="*/ 2147483646 w 406"/>
              <a:gd name="T1" fmla="*/ 2147483646 h 14"/>
              <a:gd name="T2" fmla="*/ 2147483646 w 406"/>
              <a:gd name="T3" fmla="*/ 2147483646 h 14"/>
              <a:gd name="T4" fmla="*/ 2147483646 w 406"/>
              <a:gd name="T5" fmla="*/ 2147483646 h 14"/>
              <a:gd name="T6" fmla="*/ 2147483646 w 406"/>
              <a:gd name="T7" fmla="*/ 2147483646 h 14"/>
              <a:gd name="T8" fmla="*/ 2147483646 w 406"/>
              <a:gd name="T9" fmla="*/ 2147483646 h 14"/>
              <a:gd name="T10" fmla="*/ 2147483646 w 406"/>
              <a:gd name="T11" fmla="*/ 2147483646 h 14"/>
              <a:gd name="T12" fmla="*/ 2147483646 w 406"/>
              <a:gd name="T13" fmla="*/ 2147483646 h 14"/>
              <a:gd name="T14" fmla="*/ 2147483646 w 406"/>
              <a:gd name="T15" fmla="*/ 2147483646 h 14"/>
              <a:gd name="T16" fmla="*/ 2147483646 w 406"/>
              <a:gd name="T17" fmla="*/ 2147483646 h 14"/>
              <a:gd name="T18" fmla="*/ 2147483646 w 406"/>
              <a:gd name="T19" fmla="*/ 0 h 14"/>
              <a:gd name="T20" fmla="*/ 2147483646 w 406"/>
              <a:gd name="T21" fmla="*/ 0 h 14"/>
              <a:gd name="T22" fmla="*/ 2147483646 w 406"/>
              <a:gd name="T23" fmla="*/ 2147483646 h 14"/>
              <a:gd name="T24" fmla="*/ 2147483646 w 406"/>
              <a:gd name="T25" fmla="*/ 2147483646 h 14"/>
              <a:gd name="T26" fmla="*/ 2147483646 w 406"/>
              <a:gd name="T27" fmla="*/ 2147483646 h 14"/>
              <a:gd name="T28" fmla="*/ 2147483646 w 406"/>
              <a:gd name="T29" fmla="*/ 2147483646 h 14"/>
              <a:gd name="T30" fmla="*/ 2147483646 w 406"/>
              <a:gd name="T31" fmla="*/ 2147483646 h 14"/>
              <a:gd name="T32" fmla="*/ 2147483646 w 406"/>
              <a:gd name="T33" fmla="*/ 2147483646 h 14"/>
              <a:gd name="T34" fmla="*/ 2147483646 w 406"/>
              <a:gd name="T35" fmla="*/ 2147483646 h 14"/>
              <a:gd name="T36" fmla="*/ 2147483646 w 406"/>
              <a:gd name="T37" fmla="*/ 2147483646 h 14"/>
              <a:gd name="T38" fmla="*/ 2147483646 w 406"/>
              <a:gd name="T39" fmla="*/ 2147483646 h 14"/>
              <a:gd name="T40" fmla="*/ 0 w 406"/>
              <a:gd name="T41" fmla="*/ 2147483646 h 14"/>
              <a:gd name="T42" fmla="*/ 0 w 406"/>
              <a:gd name="T43" fmla="*/ 2147483646 h 14"/>
              <a:gd name="T44" fmla="*/ 2147483646 w 406"/>
              <a:gd name="T45" fmla="*/ 2147483646 h 14"/>
              <a:gd name="T46" fmla="*/ 2147483646 w 406"/>
              <a:gd name="T47" fmla="*/ 2147483646 h 14"/>
              <a:gd name="T48" fmla="*/ 2147483646 w 406"/>
              <a:gd name="T49" fmla="*/ 2147483646 h 14"/>
              <a:gd name="T50" fmla="*/ 2147483646 w 406"/>
              <a:gd name="T51" fmla="*/ 2147483646 h 14"/>
              <a:gd name="T52" fmla="*/ 2147483646 w 406"/>
              <a:gd name="T53" fmla="*/ 2147483646 h 14"/>
              <a:gd name="T54" fmla="*/ 2147483646 w 406"/>
              <a:gd name="T55" fmla="*/ 2147483646 h 14"/>
              <a:gd name="T56" fmla="*/ 2147483646 w 406"/>
              <a:gd name="T57" fmla="*/ 0 h 14"/>
              <a:gd name="T58" fmla="*/ 2147483646 w 406"/>
              <a:gd name="T59" fmla="*/ 0 h 14"/>
              <a:gd name="T60" fmla="*/ 2147483646 w 406"/>
              <a:gd name="T61" fmla="*/ 2147483646 h 14"/>
              <a:gd name="T62" fmla="*/ 2147483646 w 406"/>
              <a:gd name="T63" fmla="*/ 2147483646 h 14"/>
              <a:gd name="T64" fmla="*/ 2147483646 w 406"/>
              <a:gd name="T65" fmla="*/ 2147483646 h 14"/>
              <a:gd name="T66" fmla="*/ 2147483646 w 406"/>
              <a:gd name="T67" fmla="*/ 2147483646 h 14"/>
              <a:gd name="T68" fmla="*/ 2147483646 w 406"/>
              <a:gd name="T69" fmla="*/ 2147483646 h 14"/>
              <a:gd name="T70" fmla="*/ 2147483646 w 406"/>
              <a:gd name="T71" fmla="*/ 2147483646 h 14"/>
              <a:gd name="T72" fmla="*/ 2147483646 w 406"/>
              <a:gd name="T73" fmla="*/ 2147483646 h 14"/>
              <a:gd name="T74" fmla="*/ 2147483646 w 40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6"/>
              <a:gd name="T115" fmla="*/ 0 h 14"/>
              <a:gd name="T116" fmla="*/ 406 w 40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6" h="14">
                <a:moveTo>
                  <a:pt x="406" y="14"/>
                </a:moveTo>
                <a:lnTo>
                  <a:pt x="215" y="14"/>
                </a:lnTo>
                <a:lnTo>
                  <a:pt x="214" y="12"/>
                </a:lnTo>
                <a:lnTo>
                  <a:pt x="212" y="10"/>
                </a:lnTo>
                <a:lnTo>
                  <a:pt x="210" y="8"/>
                </a:lnTo>
                <a:lnTo>
                  <a:pt x="208" y="6"/>
                </a:lnTo>
                <a:lnTo>
                  <a:pt x="206" y="4"/>
                </a:lnTo>
                <a:lnTo>
                  <a:pt x="204" y="4"/>
                </a:lnTo>
                <a:lnTo>
                  <a:pt x="202" y="2"/>
                </a:lnTo>
                <a:lnTo>
                  <a:pt x="200" y="0"/>
                </a:lnTo>
                <a:lnTo>
                  <a:pt x="383" y="0"/>
                </a:lnTo>
                <a:lnTo>
                  <a:pt x="387" y="2"/>
                </a:lnTo>
                <a:lnTo>
                  <a:pt x="389" y="4"/>
                </a:lnTo>
                <a:lnTo>
                  <a:pt x="393" y="6"/>
                </a:lnTo>
                <a:lnTo>
                  <a:pt x="395" y="8"/>
                </a:lnTo>
                <a:lnTo>
                  <a:pt x="399" y="8"/>
                </a:lnTo>
                <a:lnTo>
                  <a:pt x="401" y="10"/>
                </a:lnTo>
                <a:lnTo>
                  <a:pt x="404" y="12"/>
                </a:lnTo>
                <a:lnTo>
                  <a:pt x="406" y="14"/>
                </a:lnTo>
                <a:close/>
                <a:moveTo>
                  <a:pt x="151" y="14"/>
                </a:moveTo>
                <a:lnTo>
                  <a:pt x="0" y="14"/>
                </a:lnTo>
                <a:lnTo>
                  <a:pt x="0" y="12"/>
                </a:lnTo>
                <a:lnTo>
                  <a:pt x="2" y="10"/>
                </a:lnTo>
                <a:lnTo>
                  <a:pt x="2" y="8"/>
                </a:lnTo>
                <a:lnTo>
                  <a:pt x="2" y="6"/>
                </a:lnTo>
                <a:lnTo>
                  <a:pt x="2" y="4"/>
                </a:lnTo>
                <a:lnTo>
                  <a:pt x="2" y="2"/>
                </a:lnTo>
                <a:lnTo>
                  <a:pt x="2" y="0"/>
                </a:lnTo>
                <a:lnTo>
                  <a:pt x="147" y="0"/>
                </a:lnTo>
                <a:lnTo>
                  <a:pt x="147" y="2"/>
                </a:lnTo>
                <a:lnTo>
                  <a:pt x="147" y="4"/>
                </a:lnTo>
                <a:lnTo>
                  <a:pt x="149" y="4"/>
                </a:lnTo>
                <a:lnTo>
                  <a:pt x="149" y="6"/>
                </a:lnTo>
                <a:lnTo>
                  <a:pt x="149" y="8"/>
                </a:lnTo>
                <a:lnTo>
                  <a:pt x="149" y="10"/>
                </a:lnTo>
                <a:lnTo>
                  <a:pt x="149" y="12"/>
                </a:lnTo>
                <a:lnTo>
                  <a:pt x="151" y="14"/>
                </a:lnTo>
                <a:close/>
              </a:path>
            </a:pathLst>
          </a:custGeom>
          <a:solidFill>
            <a:srgbClr val="910C19"/>
          </a:solidFill>
          <a:ln w="9525">
            <a:noFill/>
            <a:round/>
            <a:headEnd/>
            <a:tailEnd/>
          </a:ln>
        </p:spPr>
        <p:txBody>
          <a:bodyPr wrap="none"/>
          <a:lstStyle/>
          <a:p>
            <a:endParaRPr lang="el-GR"/>
          </a:p>
        </p:txBody>
      </p:sp>
      <p:sp>
        <p:nvSpPr>
          <p:cNvPr id="17568" name="Freeform 160"/>
          <p:cNvSpPr>
            <a:spLocks noEditPoints="1"/>
          </p:cNvSpPr>
          <p:nvPr/>
        </p:nvSpPr>
        <p:spPr bwMode="auto">
          <a:xfrm rot="63308">
            <a:off x="5262563" y="3625850"/>
            <a:ext cx="554037" cy="20638"/>
          </a:xfrm>
          <a:custGeom>
            <a:avLst/>
            <a:gdLst>
              <a:gd name="T0" fmla="*/ 2147483646 w 393"/>
              <a:gd name="T1" fmla="*/ 2147483646 h 13"/>
              <a:gd name="T2" fmla="*/ 2147483646 w 393"/>
              <a:gd name="T3" fmla="*/ 2147483646 h 13"/>
              <a:gd name="T4" fmla="*/ 2147483646 w 393"/>
              <a:gd name="T5" fmla="*/ 2147483646 h 13"/>
              <a:gd name="T6" fmla="*/ 2147483646 w 393"/>
              <a:gd name="T7" fmla="*/ 2147483646 h 13"/>
              <a:gd name="T8" fmla="*/ 2147483646 w 393"/>
              <a:gd name="T9" fmla="*/ 2147483646 h 13"/>
              <a:gd name="T10" fmla="*/ 2147483646 w 393"/>
              <a:gd name="T11" fmla="*/ 2147483646 h 13"/>
              <a:gd name="T12" fmla="*/ 2147483646 w 393"/>
              <a:gd name="T13" fmla="*/ 2147483646 h 13"/>
              <a:gd name="T14" fmla="*/ 2147483646 w 393"/>
              <a:gd name="T15" fmla="*/ 2147483646 h 13"/>
              <a:gd name="T16" fmla="*/ 2147483646 w 393"/>
              <a:gd name="T17" fmla="*/ 2147483646 h 13"/>
              <a:gd name="T18" fmla="*/ 2147483646 w 393"/>
              <a:gd name="T19" fmla="*/ 0 h 13"/>
              <a:gd name="T20" fmla="*/ 2147483646 w 393"/>
              <a:gd name="T21" fmla="*/ 0 h 13"/>
              <a:gd name="T22" fmla="*/ 2147483646 w 393"/>
              <a:gd name="T23" fmla="*/ 2147483646 h 13"/>
              <a:gd name="T24" fmla="*/ 2147483646 w 393"/>
              <a:gd name="T25" fmla="*/ 2147483646 h 13"/>
              <a:gd name="T26" fmla="*/ 2147483646 w 393"/>
              <a:gd name="T27" fmla="*/ 2147483646 h 13"/>
              <a:gd name="T28" fmla="*/ 2147483646 w 393"/>
              <a:gd name="T29" fmla="*/ 2147483646 h 13"/>
              <a:gd name="T30" fmla="*/ 2147483646 w 393"/>
              <a:gd name="T31" fmla="*/ 2147483646 h 13"/>
              <a:gd name="T32" fmla="*/ 2147483646 w 393"/>
              <a:gd name="T33" fmla="*/ 2147483646 h 13"/>
              <a:gd name="T34" fmla="*/ 2147483646 w 393"/>
              <a:gd name="T35" fmla="*/ 2147483646 h 13"/>
              <a:gd name="T36" fmla="*/ 2147483646 w 393"/>
              <a:gd name="T37" fmla="*/ 2147483646 h 13"/>
              <a:gd name="T38" fmla="*/ 2147483646 w 393"/>
              <a:gd name="T39" fmla="*/ 2147483646 h 13"/>
              <a:gd name="T40" fmla="*/ 0 w 393"/>
              <a:gd name="T41" fmla="*/ 2147483646 h 13"/>
              <a:gd name="T42" fmla="*/ 0 w 393"/>
              <a:gd name="T43" fmla="*/ 2147483646 h 13"/>
              <a:gd name="T44" fmla="*/ 0 w 393"/>
              <a:gd name="T45" fmla="*/ 2147483646 h 13"/>
              <a:gd name="T46" fmla="*/ 0 w 393"/>
              <a:gd name="T47" fmla="*/ 2147483646 h 13"/>
              <a:gd name="T48" fmla="*/ 0 w 393"/>
              <a:gd name="T49" fmla="*/ 2147483646 h 13"/>
              <a:gd name="T50" fmla="*/ 2147483646 w 393"/>
              <a:gd name="T51" fmla="*/ 2147483646 h 13"/>
              <a:gd name="T52" fmla="*/ 2147483646 w 393"/>
              <a:gd name="T53" fmla="*/ 2147483646 h 13"/>
              <a:gd name="T54" fmla="*/ 2147483646 w 393"/>
              <a:gd name="T55" fmla="*/ 2147483646 h 13"/>
              <a:gd name="T56" fmla="*/ 2147483646 w 393"/>
              <a:gd name="T57" fmla="*/ 0 h 13"/>
              <a:gd name="T58" fmla="*/ 2147483646 w 393"/>
              <a:gd name="T59" fmla="*/ 0 h 13"/>
              <a:gd name="T60" fmla="*/ 2147483646 w 393"/>
              <a:gd name="T61" fmla="*/ 2147483646 h 13"/>
              <a:gd name="T62" fmla="*/ 2147483646 w 393"/>
              <a:gd name="T63" fmla="*/ 2147483646 h 13"/>
              <a:gd name="T64" fmla="*/ 2147483646 w 393"/>
              <a:gd name="T65" fmla="*/ 2147483646 h 13"/>
              <a:gd name="T66" fmla="*/ 2147483646 w 393"/>
              <a:gd name="T67" fmla="*/ 2147483646 h 13"/>
              <a:gd name="T68" fmla="*/ 2147483646 w 393"/>
              <a:gd name="T69" fmla="*/ 2147483646 h 13"/>
              <a:gd name="T70" fmla="*/ 2147483646 w 393"/>
              <a:gd name="T71" fmla="*/ 2147483646 h 13"/>
              <a:gd name="T72" fmla="*/ 2147483646 w 393"/>
              <a:gd name="T73" fmla="*/ 2147483646 h 13"/>
              <a:gd name="T74" fmla="*/ 2147483646 w 39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3"/>
              <a:gd name="T115" fmla="*/ 0 h 13"/>
              <a:gd name="T116" fmla="*/ 393 w 39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3" h="13">
                <a:moveTo>
                  <a:pt x="393" y="13"/>
                </a:moveTo>
                <a:lnTo>
                  <a:pt x="206" y="13"/>
                </a:lnTo>
                <a:lnTo>
                  <a:pt x="204" y="11"/>
                </a:lnTo>
                <a:lnTo>
                  <a:pt x="202" y="11"/>
                </a:lnTo>
                <a:lnTo>
                  <a:pt x="200" y="9"/>
                </a:lnTo>
                <a:lnTo>
                  <a:pt x="198" y="7"/>
                </a:lnTo>
                <a:lnTo>
                  <a:pt x="196" y="5"/>
                </a:lnTo>
                <a:lnTo>
                  <a:pt x="194" y="4"/>
                </a:lnTo>
                <a:lnTo>
                  <a:pt x="192" y="2"/>
                </a:lnTo>
                <a:lnTo>
                  <a:pt x="191" y="0"/>
                </a:lnTo>
                <a:lnTo>
                  <a:pt x="372" y="0"/>
                </a:lnTo>
                <a:lnTo>
                  <a:pt x="374" y="2"/>
                </a:lnTo>
                <a:lnTo>
                  <a:pt x="376" y="4"/>
                </a:lnTo>
                <a:lnTo>
                  <a:pt x="380" y="5"/>
                </a:lnTo>
                <a:lnTo>
                  <a:pt x="381" y="7"/>
                </a:lnTo>
                <a:lnTo>
                  <a:pt x="385" y="9"/>
                </a:lnTo>
                <a:lnTo>
                  <a:pt x="387" y="11"/>
                </a:lnTo>
                <a:lnTo>
                  <a:pt x="389" y="13"/>
                </a:lnTo>
                <a:lnTo>
                  <a:pt x="393" y="13"/>
                </a:lnTo>
                <a:close/>
                <a:moveTo>
                  <a:pt x="147" y="13"/>
                </a:moveTo>
                <a:lnTo>
                  <a:pt x="0" y="13"/>
                </a:lnTo>
                <a:lnTo>
                  <a:pt x="0" y="11"/>
                </a:lnTo>
                <a:lnTo>
                  <a:pt x="0" y="9"/>
                </a:lnTo>
                <a:lnTo>
                  <a:pt x="0" y="7"/>
                </a:lnTo>
                <a:lnTo>
                  <a:pt x="2" y="5"/>
                </a:lnTo>
                <a:lnTo>
                  <a:pt x="2" y="4"/>
                </a:lnTo>
                <a:lnTo>
                  <a:pt x="2" y="2"/>
                </a:lnTo>
                <a:lnTo>
                  <a:pt x="2" y="0"/>
                </a:lnTo>
                <a:lnTo>
                  <a:pt x="143" y="0"/>
                </a:lnTo>
                <a:lnTo>
                  <a:pt x="143" y="2"/>
                </a:lnTo>
                <a:lnTo>
                  <a:pt x="145" y="4"/>
                </a:lnTo>
                <a:lnTo>
                  <a:pt x="145" y="5"/>
                </a:lnTo>
                <a:lnTo>
                  <a:pt x="145" y="7"/>
                </a:lnTo>
                <a:lnTo>
                  <a:pt x="145" y="9"/>
                </a:lnTo>
                <a:lnTo>
                  <a:pt x="145" y="11"/>
                </a:lnTo>
                <a:lnTo>
                  <a:pt x="147" y="11"/>
                </a:lnTo>
                <a:lnTo>
                  <a:pt x="147" y="13"/>
                </a:lnTo>
                <a:close/>
              </a:path>
            </a:pathLst>
          </a:custGeom>
          <a:solidFill>
            <a:srgbClr val="940F1C"/>
          </a:solidFill>
          <a:ln w="9525">
            <a:noFill/>
            <a:round/>
            <a:headEnd/>
            <a:tailEnd/>
          </a:ln>
        </p:spPr>
        <p:txBody>
          <a:bodyPr wrap="none"/>
          <a:lstStyle/>
          <a:p>
            <a:endParaRPr lang="el-GR"/>
          </a:p>
        </p:txBody>
      </p:sp>
      <p:sp>
        <p:nvSpPr>
          <p:cNvPr id="17569" name="Freeform 161"/>
          <p:cNvSpPr>
            <a:spLocks noEditPoints="1"/>
          </p:cNvSpPr>
          <p:nvPr/>
        </p:nvSpPr>
        <p:spPr bwMode="auto">
          <a:xfrm rot="63308">
            <a:off x="5264150" y="3614738"/>
            <a:ext cx="536575" cy="20637"/>
          </a:xfrm>
          <a:custGeom>
            <a:avLst/>
            <a:gdLst>
              <a:gd name="T0" fmla="*/ 2147483646 w 381"/>
              <a:gd name="T1" fmla="*/ 2147483646 h 13"/>
              <a:gd name="T2" fmla="*/ 2147483646 w 381"/>
              <a:gd name="T3" fmla="*/ 2147483646 h 13"/>
              <a:gd name="T4" fmla="*/ 2147483646 w 381"/>
              <a:gd name="T5" fmla="*/ 2147483646 h 13"/>
              <a:gd name="T6" fmla="*/ 2147483646 w 381"/>
              <a:gd name="T7" fmla="*/ 2147483646 h 13"/>
              <a:gd name="T8" fmla="*/ 2147483646 w 381"/>
              <a:gd name="T9" fmla="*/ 2147483646 h 13"/>
              <a:gd name="T10" fmla="*/ 2147483646 w 381"/>
              <a:gd name="T11" fmla="*/ 2147483646 h 13"/>
              <a:gd name="T12" fmla="*/ 2147483646 w 381"/>
              <a:gd name="T13" fmla="*/ 2147483646 h 13"/>
              <a:gd name="T14" fmla="*/ 2147483646 w 381"/>
              <a:gd name="T15" fmla="*/ 2147483646 h 13"/>
              <a:gd name="T16" fmla="*/ 2147483646 w 381"/>
              <a:gd name="T17" fmla="*/ 0 h 13"/>
              <a:gd name="T18" fmla="*/ 2147483646 w 381"/>
              <a:gd name="T19" fmla="*/ 0 h 13"/>
              <a:gd name="T20" fmla="*/ 2147483646 w 381"/>
              <a:gd name="T21" fmla="*/ 0 h 13"/>
              <a:gd name="T22" fmla="*/ 2147483646 w 381"/>
              <a:gd name="T23" fmla="*/ 0 h 13"/>
              <a:gd name="T24" fmla="*/ 2147483646 w 381"/>
              <a:gd name="T25" fmla="*/ 2147483646 h 13"/>
              <a:gd name="T26" fmla="*/ 2147483646 w 381"/>
              <a:gd name="T27" fmla="*/ 2147483646 h 13"/>
              <a:gd name="T28" fmla="*/ 2147483646 w 381"/>
              <a:gd name="T29" fmla="*/ 2147483646 h 13"/>
              <a:gd name="T30" fmla="*/ 2147483646 w 381"/>
              <a:gd name="T31" fmla="*/ 2147483646 h 13"/>
              <a:gd name="T32" fmla="*/ 2147483646 w 381"/>
              <a:gd name="T33" fmla="*/ 2147483646 h 13"/>
              <a:gd name="T34" fmla="*/ 2147483646 w 381"/>
              <a:gd name="T35" fmla="*/ 2147483646 h 13"/>
              <a:gd name="T36" fmla="*/ 2147483646 w 381"/>
              <a:gd name="T37" fmla="*/ 2147483646 h 13"/>
              <a:gd name="T38" fmla="*/ 2147483646 w 381"/>
              <a:gd name="T39" fmla="*/ 2147483646 h 13"/>
              <a:gd name="T40" fmla="*/ 0 w 381"/>
              <a:gd name="T41" fmla="*/ 2147483646 h 13"/>
              <a:gd name="T42" fmla="*/ 2147483646 w 381"/>
              <a:gd name="T43" fmla="*/ 2147483646 h 13"/>
              <a:gd name="T44" fmla="*/ 2147483646 w 381"/>
              <a:gd name="T45" fmla="*/ 2147483646 h 13"/>
              <a:gd name="T46" fmla="*/ 2147483646 w 381"/>
              <a:gd name="T47" fmla="*/ 2147483646 h 13"/>
              <a:gd name="T48" fmla="*/ 2147483646 w 381"/>
              <a:gd name="T49" fmla="*/ 2147483646 h 13"/>
              <a:gd name="T50" fmla="*/ 2147483646 w 381"/>
              <a:gd name="T51" fmla="*/ 2147483646 h 13"/>
              <a:gd name="T52" fmla="*/ 2147483646 w 381"/>
              <a:gd name="T53" fmla="*/ 2147483646 h 13"/>
              <a:gd name="T54" fmla="*/ 2147483646 w 381"/>
              <a:gd name="T55" fmla="*/ 0 h 13"/>
              <a:gd name="T56" fmla="*/ 2147483646 w 381"/>
              <a:gd name="T57" fmla="*/ 0 h 13"/>
              <a:gd name="T58" fmla="*/ 2147483646 w 381"/>
              <a:gd name="T59" fmla="*/ 0 h 13"/>
              <a:gd name="T60" fmla="*/ 2147483646 w 381"/>
              <a:gd name="T61" fmla="*/ 0 h 13"/>
              <a:gd name="T62" fmla="*/ 2147483646 w 381"/>
              <a:gd name="T63" fmla="*/ 2147483646 h 13"/>
              <a:gd name="T64" fmla="*/ 2147483646 w 381"/>
              <a:gd name="T65" fmla="*/ 2147483646 h 13"/>
              <a:gd name="T66" fmla="*/ 2147483646 w 381"/>
              <a:gd name="T67" fmla="*/ 2147483646 h 13"/>
              <a:gd name="T68" fmla="*/ 2147483646 w 381"/>
              <a:gd name="T69" fmla="*/ 2147483646 h 13"/>
              <a:gd name="T70" fmla="*/ 2147483646 w 381"/>
              <a:gd name="T71" fmla="*/ 2147483646 h 13"/>
              <a:gd name="T72" fmla="*/ 2147483646 w 381"/>
              <a:gd name="T73" fmla="*/ 2147483646 h 13"/>
              <a:gd name="T74" fmla="*/ 2147483646 w 381"/>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1"/>
              <a:gd name="T115" fmla="*/ 0 h 13"/>
              <a:gd name="T116" fmla="*/ 381 w 381"/>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1" h="13">
                <a:moveTo>
                  <a:pt x="381" y="13"/>
                </a:moveTo>
                <a:lnTo>
                  <a:pt x="198" y="13"/>
                </a:lnTo>
                <a:lnTo>
                  <a:pt x="196" y="11"/>
                </a:lnTo>
                <a:lnTo>
                  <a:pt x="194" y="10"/>
                </a:lnTo>
                <a:lnTo>
                  <a:pt x="192" y="8"/>
                </a:lnTo>
                <a:lnTo>
                  <a:pt x="191" y="6"/>
                </a:lnTo>
                <a:lnTo>
                  <a:pt x="189" y="4"/>
                </a:lnTo>
                <a:lnTo>
                  <a:pt x="187" y="2"/>
                </a:lnTo>
                <a:lnTo>
                  <a:pt x="185" y="0"/>
                </a:lnTo>
                <a:lnTo>
                  <a:pt x="183" y="0"/>
                </a:lnTo>
                <a:lnTo>
                  <a:pt x="360" y="0"/>
                </a:lnTo>
                <a:lnTo>
                  <a:pt x="364" y="0"/>
                </a:lnTo>
                <a:lnTo>
                  <a:pt x="366" y="2"/>
                </a:lnTo>
                <a:lnTo>
                  <a:pt x="368" y="4"/>
                </a:lnTo>
                <a:lnTo>
                  <a:pt x="372" y="6"/>
                </a:lnTo>
                <a:lnTo>
                  <a:pt x="374" y="8"/>
                </a:lnTo>
                <a:lnTo>
                  <a:pt x="376" y="10"/>
                </a:lnTo>
                <a:lnTo>
                  <a:pt x="380" y="11"/>
                </a:lnTo>
                <a:lnTo>
                  <a:pt x="381" y="13"/>
                </a:lnTo>
                <a:close/>
                <a:moveTo>
                  <a:pt x="145" y="13"/>
                </a:moveTo>
                <a:lnTo>
                  <a:pt x="0" y="13"/>
                </a:lnTo>
                <a:lnTo>
                  <a:pt x="2" y="11"/>
                </a:lnTo>
                <a:lnTo>
                  <a:pt x="2" y="10"/>
                </a:lnTo>
                <a:lnTo>
                  <a:pt x="2" y="8"/>
                </a:lnTo>
                <a:lnTo>
                  <a:pt x="2" y="6"/>
                </a:lnTo>
                <a:lnTo>
                  <a:pt x="2" y="4"/>
                </a:lnTo>
                <a:lnTo>
                  <a:pt x="2" y="2"/>
                </a:lnTo>
                <a:lnTo>
                  <a:pt x="3" y="0"/>
                </a:lnTo>
                <a:lnTo>
                  <a:pt x="143" y="0"/>
                </a:lnTo>
                <a:lnTo>
                  <a:pt x="143" y="2"/>
                </a:lnTo>
                <a:lnTo>
                  <a:pt x="143" y="4"/>
                </a:lnTo>
                <a:lnTo>
                  <a:pt x="143" y="6"/>
                </a:lnTo>
                <a:lnTo>
                  <a:pt x="143" y="8"/>
                </a:lnTo>
                <a:lnTo>
                  <a:pt x="145" y="10"/>
                </a:lnTo>
                <a:lnTo>
                  <a:pt x="145" y="11"/>
                </a:lnTo>
                <a:lnTo>
                  <a:pt x="145" y="13"/>
                </a:lnTo>
                <a:close/>
              </a:path>
            </a:pathLst>
          </a:custGeom>
          <a:solidFill>
            <a:srgbClr val="940D1C"/>
          </a:solidFill>
          <a:ln w="9525">
            <a:noFill/>
            <a:round/>
            <a:headEnd/>
            <a:tailEnd/>
          </a:ln>
        </p:spPr>
        <p:txBody>
          <a:bodyPr wrap="none"/>
          <a:lstStyle/>
          <a:p>
            <a:endParaRPr lang="el-GR"/>
          </a:p>
        </p:txBody>
      </p:sp>
      <p:sp>
        <p:nvSpPr>
          <p:cNvPr id="17570" name="Freeform 162"/>
          <p:cNvSpPr>
            <a:spLocks noEditPoints="1"/>
          </p:cNvSpPr>
          <p:nvPr/>
        </p:nvSpPr>
        <p:spPr bwMode="auto">
          <a:xfrm rot="63308">
            <a:off x="5267325" y="3602038"/>
            <a:ext cx="520700" cy="22225"/>
          </a:xfrm>
          <a:custGeom>
            <a:avLst/>
            <a:gdLst>
              <a:gd name="T0" fmla="*/ 2147483646 w 370"/>
              <a:gd name="T1" fmla="*/ 2147483646 h 14"/>
              <a:gd name="T2" fmla="*/ 2147483646 w 370"/>
              <a:gd name="T3" fmla="*/ 2147483646 h 14"/>
              <a:gd name="T4" fmla="*/ 2147483646 w 370"/>
              <a:gd name="T5" fmla="*/ 2147483646 h 14"/>
              <a:gd name="T6" fmla="*/ 2147483646 w 370"/>
              <a:gd name="T7" fmla="*/ 2147483646 h 14"/>
              <a:gd name="T8" fmla="*/ 2147483646 w 370"/>
              <a:gd name="T9" fmla="*/ 2147483646 h 14"/>
              <a:gd name="T10" fmla="*/ 2147483646 w 370"/>
              <a:gd name="T11" fmla="*/ 2147483646 h 14"/>
              <a:gd name="T12" fmla="*/ 2147483646 w 370"/>
              <a:gd name="T13" fmla="*/ 2147483646 h 14"/>
              <a:gd name="T14" fmla="*/ 2147483646 w 370"/>
              <a:gd name="T15" fmla="*/ 2147483646 h 14"/>
              <a:gd name="T16" fmla="*/ 2147483646 w 370"/>
              <a:gd name="T17" fmla="*/ 2147483646 h 14"/>
              <a:gd name="T18" fmla="*/ 2147483646 w 370"/>
              <a:gd name="T19" fmla="*/ 0 h 14"/>
              <a:gd name="T20" fmla="*/ 2147483646 w 370"/>
              <a:gd name="T21" fmla="*/ 0 h 14"/>
              <a:gd name="T22" fmla="*/ 2147483646 w 370"/>
              <a:gd name="T23" fmla="*/ 2147483646 h 14"/>
              <a:gd name="T24" fmla="*/ 2147483646 w 370"/>
              <a:gd name="T25" fmla="*/ 2147483646 h 14"/>
              <a:gd name="T26" fmla="*/ 2147483646 w 370"/>
              <a:gd name="T27" fmla="*/ 2147483646 h 14"/>
              <a:gd name="T28" fmla="*/ 2147483646 w 370"/>
              <a:gd name="T29" fmla="*/ 2147483646 h 14"/>
              <a:gd name="T30" fmla="*/ 2147483646 w 370"/>
              <a:gd name="T31" fmla="*/ 2147483646 h 14"/>
              <a:gd name="T32" fmla="*/ 2147483646 w 370"/>
              <a:gd name="T33" fmla="*/ 2147483646 h 14"/>
              <a:gd name="T34" fmla="*/ 2147483646 w 370"/>
              <a:gd name="T35" fmla="*/ 2147483646 h 14"/>
              <a:gd name="T36" fmla="*/ 2147483646 w 370"/>
              <a:gd name="T37" fmla="*/ 2147483646 h 14"/>
              <a:gd name="T38" fmla="*/ 2147483646 w 370"/>
              <a:gd name="T39" fmla="*/ 2147483646 h 14"/>
              <a:gd name="T40" fmla="*/ 0 w 370"/>
              <a:gd name="T41" fmla="*/ 2147483646 h 14"/>
              <a:gd name="T42" fmla="*/ 0 w 370"/>
              <a:gd name="T43" fmla="*/ 2147483646 h 14"/>
              <a:gd name="T44" fmla="*/ 0 w 370"/>
              <a:gd name="T45" fmla="*/ 2147483646 h 14"/>
              <a:gd name="T46" fmla="*/ 2147483646 w 370"/>
              <a:gd name="T47" fmla="*/ 2147483646 h 14"/>
              <a:gd name="T48" fmla="*/ 2147483646 w 370"/>
              <a:gd name="T49" fmla="*/ 2147483646 h 14"/>
              <a:gd name="T50" fmla="*/ 2147483646 w 370"/>
              <a:gd name="T51" fmla="*/ 2147483646 h 14"/>
              <a:gd name="T52" fmla="*/ 2147483646 w 370"/>
              <a:gd name="T53" fmla="*/ 2147483646 h 14"/>
              <a:gd name="T54" fmla="*/ 2147483646 w 370"/>
              <a:gd name="T55" fmla="*/ 2147483646 h 14"/>
              <a:gd name="T56" fmla="*/ 2147483646 w 370"/>
              <a:gd name="T57" fmla="*/ 0 h 14"/>
              <a:gd name="T58" fmla="*/ 2147483646 w 370"/>
              <a:gd name="T59" fmla="*/ 0 h 14"/>
              <a:gd name="T60" fmla="*/ 2147483646 w 370"/>
              <a:gd name="T61" fmla="*/ 2147483646 h 14"/>
              <a:gd name="T62" fmla="*/ 2147483646 w 370"/>
              <a:gd name="T63" fmla="*/ 2147483646 h 14"/>
              <a:gd name="T64" fmla="*/ 2147483646 w 370"/>
              <a:gd name="T65" fmla="*/ 2147483646 h 14"/>
              <a:gd name="T66" fmla="*/ 2147483646 w 370"/>
              <a:gd name="T67" fmla="*/ 2147483646 h 14"/>
              <a:gd name="T68" fmla="*/ 2147483646 w 370"/>
              <a:gd name="T69" fmla="*/ 2147483646 h 14"/>
              <a:gd name="T70" fmla="*/ 2147483646 w 370"/>
              <a:gd name="T71" fmla="*/ 2147483646 h 14"/>
              <a:gd name="T72" fmla="*/ 2147483646 w 370"/>
              <a:gd name="T73" fmla="*/ 2147483646 h 14"/>
              <a:gd name="T74" fmla="*/ 2147483646 w 370"/>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0"/>
              <a:gd name="T115" fmla="*/ 0 h 14"/>
              <a:gd name="T116" fmla="*/ 370 w 370"/>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0" h="14">
                <a:moveTo>
                  <a:pt x="370" y="14"/>
                </a:moveTo>
                <a:lnTo>
                  <a:pt x="189" y="14"/>
                </a:lnTo>
                <a:lnTo>
                  <a:pt x="187" y="12"/>
                </a:lnTo>
                <a:lnTo>
                  <a:pt x="185" y="10"/>
                </a:lnTo>
                <a:lnTo>
                  <a:pt x="183" y="8"/>
                </a:lnTo>
                <a:lnTo>
                  <a:pt x="181" y="6"/>
                </a:lnTo>
                <a:lnTo>
                  <a:pt x="179" y="6"/>
                </a:lnTo>
                <a:lnTo>
                  <a:pt x="177" y="4"/>
                </a:lnTo>
                <a:lnTo>
                  <a:pt x="175" y="2"/>
                </a:lnTo>
                <a:lnTo>
                  <a:pt x="173" y="0"/>
                </a:lnTo>
                <a:lnTo>
                  <a:pt x="351" y="0"/>
                </a:lnTo>
                <a:lnTo>
                  <a:pt x="353" y="2"/>
                </a:lnTo>
                <a:lnTo>
                  <a:pt x="355" y="4"/>
                </a:lnTo>
                <a:lnTo>
                  <a:pt x="357" y="6"/>
                </a:lnTo>
                <a:lnTo>
                  <a:pt x="360" y="8"/>
                </a:lnTo>
                <a:lnTo>
                  <a:pt x="362" y="10"/>
                </a:lnTo>
                <a:lnTo>
                  <a:pt x="364" y="10"/>
                </a:lnTo>
                <a:lnTo>
                  <a:pt x="366" y="12"/>
                </a:lnTo>
                <a:lnTo>
                  <a:pt x="370" y="14"/>
                </a:lnTo>
                <a:close/>
                <a:moveTo>
                  <a:pt x="141" y="14"/>
                </a:moveTo>
                <a:lnTo>
                  <a:pt x="0" y="14"/>
                </a:lnTo>
                <a:lnTo>
                  <a:pt x="0" y="12"/>
                </a:lnTo>
                <a:lnTo>
                  <a:pt x="0" y="10"/>
                </a:lnTo>
                <a:lnTo>
                  <a:pt x="1" y="8"/>
                </a:lnTo>
                <a:lnTo>
                  <a:pt x="1" y="6"/>
                </a:lnTo>
                <a:lnTo>
                  <a:pt x="1" y="4"/>
                </a:lnTo>
                <a:lnTo>
                  <a:pt x="1" y="2"/>
                </a:lnTo>
                <a:lnTo>
                  <a:pt x="1" y="0"/>
                </a:lnTo>
                <a:lnTo>
                  <a:pt x="139" y="0"/>
                </a:lnTo>
                <a:lnTo>
                  <a:pt x="139" y="2"/>
                </a:lnTo>
                <a:lnTo>
                  <a:pt x="139" y="4"/>
                </a:lnTo>
                <a:lnTo>
                  <a:pt x="139" y="6"/>
                </a:lnTo>
                <a:lnTo>
                  <a:pt x="141" y="6"/>
                </a:lnTo>
                <a:lnTo>
                  <a:pt x="141" y="8"/>
                </a:lnTo>
                <a:lnTo>
                  <a:pt x="141" y="10"/>
                </a:lnTo>
                <a:lnTo>
                  <a:pt x="141" y="12"/>
                </a:lnTo>
                <a:lnTo>
                  <a:pt x="141" y="14"/>
                </a:lnTo>
                <a:close/>
              </a:path>
            </a:pathLst>
          </a:custGeom>
          <a:solidFill>
            <a:srgbClr val="940D1A"/>
          </a:solidFill>
          <a:ln w="9525">
            <a:noFill/>
            <a:round/>
            <a:headEnd/>
            <a:tailEnd/>
          </a:ln>
        </p:spPr>
        <p:txBody>
          <a:bodyPr wrap="none"/>
          <a:lstStyle/>
          <a:p>
            <a:endParaRPr lang="el-GR"/>
          </a:p>
        </p:txBody>
      </p:sp>
      <p:sp>
        <p:nvSpPr>
          <p:cNvPr id="17571" name="Freeform 163"/>
          <p:cNvSpPr>
            <a:spLocks noEditPoints="1"/>
          </p:cNvSpPr>
          <p:nvPr/>
        </p:nvSpPr>
        <p:spPr bwMode="auto">
          <a:xfrm rot="63308">
            <a:off x="5267325" y="3590925"/>
            <a:ext cx="504825" cy="23813"/>
          </a:xfrm>
          <a:custGeom>
            <a:avLst/>
            <a:gdLst>
              <a:gd name="T0" fmla="*/ 2147483646 w 357"/>
              <a:gd name="T1" fmla="*/ 2147483646 h 15"/>
              <a:gd name="T2" fmla="*/ 2147483646 w 357"/>
              <a:gd name="T3" fmla="*/ 2147483646 h 15"/>
              <a:gd name="T4" fmla="*/ 2147483646 w 357"/>
              <a:gd name="T5" fmla="*/ 2147483646 h 15"/>
              <a:gd name="T6" fmla="*/ 2147483646 w 357"/>
              <a:gd name="T7" fmla="*/ 2147483646 h 15"/>
              <a:gd name="T8" fmla="*/ 2147483646 w 357"/>
              <a:gd name="T9" fmla="*/ 2147483646 h 15"/>
              <a:gd name="T10" fmla="*/ 2147483646 w 357"/>
              <a:gd name="T11" fmla="*/ 2147483646 h 15"/>
              <a:gd name="T12" fmla="*/ 2147483646 w 357"/>
              <a:gd name="T13" fmla="*/ 2147483646 h 15"/>
              <a:gd name="T14" fmla="*/ 2147483646 w 357"/>
              <a:gd name="T15" fmla="*/ 2147483646 h 15"/>
              <a:gd name="T16" fmla="*/ 2147483646 w 357"/>
              <a:gd name="T17" fmla="*/ 2147483646 h 15"/>
              <a:gd name="T18" fmla="*/ 2147483646 w 357"/>
              <a:gd name="T19" fmla="*/ 0 h 15"/>
              <a:gd name="T20" fmla="*/ 2147483646 w 357"/>
              <a:gd name="T21" fmla="*/ 0 h 15"/>
              <a:gd name="T22" fmla="*/ 2147483646 w 357"/>
              <a:gd name="T23" fmla="*/ 2147483646 h 15"/>
              <a:gd name="T24" fmla="*/ 2147483646 w 357"/>
              <a:gd name="T25" fmla="*/ 2147483646 h 15"/>
              <a:gd name="T26" fmla="*/ 2147483646 w 357"/>
              <a:gd name="T27" fmla="*/ 2147483646 h 15"/>
              <a:gd name="T28" fmla="*/ 2147483646 w 357"/>
              <a:gd name="T29" fmla="*/ 2147483646 h 15"/>
              <a:gd name="T30" fmla="*/ 2147483646 w 357"/>
              <a:gd name="T31" fmla="*/ 2147483646 h 15"/>
              <a:gd name="T32" fmla="*/ 2147483646 w 357"/>
              <a:gd name="T33" fmla="*/ 2147483646 h 15"/>
              <a:gd name="T34" fmla="*/ 2147483646 w 357"/>
              <a:gd name="T35" fmla="*/ 2147483646 h 15"/>
              <a:gd name="T36" fmla="*/ 2147483646 w 357"/>
              <a:gd name="T37" fmla="*/ 2147483646 h 15"/>
              <a:gd name="T38" fmla="*/ 2147483646 w 357"/>
              <a:gd name="T39" fmla="*/ 2147483646 h 15"/>
              <a:gd name="T40" fmla="*/ 0 w 357"/>
              <a:gd name="T41" fmla="*/ 2147483646 h 15"/>
              <a:gd name="T42" fmla="*/ 0 w 357"/>
              <a:gd name="T43" fmla="*/ 2147483646 h 15"/>
              <a:gd name="T44" fmla="*/ 0 w 357"/>
              <a:gd name="T45" fmla="*/ 2147483646 h 15"/>
              <a:gd name="T46" fmla="*/ 0 w 357"/>
              <a:gd name="T47" fmla="*/ 2147483646 h 15"/>
              <a:gd name="T48" fmla="*/ 0 w 357"/>
              <a:gd name="T49" fmla="*/ 2147483646 h 15"/>
              <a:gd name="T50" fmla="*/ 0 w 357"/>
              <a:gd name="T51" fmla="*/ 2147483646 h 15"/>
              <a:gd name="T52" fmla="*/ 0 w 357"/>
              <a:gd name="T53" fmla="*/ 2147483646 h 15"/>
              <a:gd name="T54" fmla="*/ 2147483646 w 357"/>
              <a:gd name="T55" fmla="*/ 2147483646 h 15"/>
              <a:gd name="T56" fmla="*/ 2147483646 w 357"/>
              <a:gd name="T57" fmla="*/ 0 h 15"/>
              <a:gd name="T58" fmla="*/ 2147483646 w 357"/>
              <a:gd name="T59" fmla="*/ 0 h 15"/>
              <a:gd name="T60" fmla="*/ 2147483646 w 357"/>
              <a:gd name="T61" fmla="*/ 2147483646 h 15"/>
              <a:gd name="T62" fmla="*/ 2147483646 w 357"/>
              <a:gd name="T63" fmla="*/ 2147483646 h 15"/>
              <a:gd name="T64" fmla="*/ 2147483646 w 357"/>
              <a:gd name="T65" fmla="*/ 2147483646 h 15"/>
              <a:gd name="T66" fmla="*/ 2147483646 w 357"/>
              <a:gd name="T67" fmla="*/ 2147483646 h 15"/>
              <a:gd name="T68" fmla="*/ 2147483646 w 357"/>
              <a:gd name="T69" fmla="*/ 2147483646 h 15"/>
              <a:gd name="T70" fmla="*/ 2147483646 w 357"/>
              <a:gd name="T71" fmla="*/ 2147483646 h 15"/>
              <a:gd name="T72" fmla="*/ 2147483646 w 357"/>
              <a:gd name="T73" fmla="*/ 2147483646 h 15"/>
              <a:gd name="T74" fmla="*/ 2147483646 w 357"/>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7"/>
              <a:gd name="T115" fmla="*/ 0 h 15"/>
              <a:gd name="T116" fmla="*/ 357 w 357"/>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7" h="15">
                <a:moveTo>
                  <a:pt x="357" y="15"/>
                </a:moveTo>
                <a:lnTo>
                  <a:pt x="180" y="15"/>
                </a:lnTo>
                <a:lnTo>
                  <a:pt x="178" y="13"/>
                </a:lnTo>
                <a:lnTo>
                  <a:pt x="176" y="11"/>
                </a:lnTo>
                <a:lnTo>
                  <a:pt x="174" y="9"/>
                </a:lnTo>
                <a:lnTo>
                  <a:pt x="172" y="7"/>
                </a:lnTo>
                <a:lnTo>
                  <a:pt x="170" y="5"/>
                </a:lnTo>
                <a:lnTo>
                  <a:pt x="168" y="4"/>
                </a:lnTo>
                <a:lnTo>
                  <a:pt x="167" y="2"/>
                </a:lnTo>
                <a:lnTo>
                  <a:pt x="165" y="0"/>
                </a:lnTo>
                <a:lnTo>
                  <a:pt x="340" y="0"/>
                </a:lnTo>
                <a:lnTo>
                  <a:pt x="342" y="2"/>
                </a:lnTo>
                <a:lnTo>
                  <a:pt x="344" y="4"/>
                </a:lnTo>
                <a:lnTo>
                  <a:pt x="346" y="5"/>
                </a:lnTo>
                <a:lnTo>
                  <a:pt x="350" y="7"/>
                </a:lnTo>
                <a:lnTo>
                  <a:pt x="352" y="9"/>
                </a:lnTo>
                <a:lnTo>
                  <a:pt x="354" y="11"/>
                </a:lnTo>
                <a:lnTo>
                  <a:pt x="356" y="13"/>
                </a:lnTo>
                <a:lnTo>
                  <a:pt x="357" y="15"/>
                </a:lnTo>
                <a:close/>
                <a:moveTo>
                  <a:pt x="140" y="15"/>
                </a:moveTo>
                <a:lnTo>
                  <a:pt x="0" y="15"/>
                </a:lnTo>
                <a:lnTo>
                  <a:pt x="0" y="13"/>
                </a:lnTo>
                <a:lnTo>
                  <a:pt x="0" y="11"/>
                </a:lnTo>
                <a:lnTo>
                  <a:pt x="0" y="9"/>
                </a:lnTo>
                <a:lnTo>
                  <a:pt x="0" y="7"/>
                </a:lnTo>
                <a:lnTo>
                  <a:pt x="0" y="5"/>
                </a:lnTo>
                <a:lnTo>
                  <a:pt x="0" y="4"/>
                </a:lnTo>
                <a:lnTo>
                  <a:pt x="2" y="2"/>
                </a:lnTo>
                <a:lnTo>
                  <a:pt x="2" y="0"/>
                </a:lnTo>
                <a:lnTo>
                  <a:pt x="136" y="0"/>
                </a:lnTo>
                <a:lnTo>
                  <a:pt x="136" y="2"/>
                </a:lnTo>
                <a:lnTo>
                  <a:pt x="136" y="4"/>
                </a:lnTo>
                <a:lnTo>
                  <a:pt x="138" y="5"/>
                </a:lnTo>
                <a:lnTo>
                  <a:pt x="138" y="7"/>
                </a:lnTo>
                <a:lnTo>
                  <a:pt x="138" y="9"/>
                </a:lnTo>
                <a:lnTo>
                  <a:pt x="138" y="11"/>
                </a:lnTo>
                <a:lnTo>
                  <a:pt x="138" y="13"/>
                </a:lnTo>
                <a:lnTo>
                  <a:pt x="140" y="15"/>
                </a:lnTo>
                <a:close/>
              </a:path>
            </a:pathLst>
          </a:custGeom>
          <a:solidFill>
            <a:srgbClr val="960F1C"/>
          </a:solidFill>
          <a:ln w="9525">
            <a:noFill/>
            <a:round/>
            <a:headEnd/>
            <a:tailEnd/>
          </a:ln>
        </p:spPr>
        <p:txBody>
          <a:bodyPr wrap="none"/>
          <a:lstStyle/>
          <a:p>
            <a:endParaRPr lang="el-GR"/>
          </a:p>
        </p:txBody>
      </p:sp>
      <p:sp>
        <p:nvSpPr>
          <p:cNvPr id="17572" name="Freeform 164"/>
          <p:cNvSpPr>
            <a:spLocks noEditPoints="1"/>
          </p:cNvSpPr>
          <p:nvPr/>
        </p:nvSpPr>
        <p:spPr bwMode="auto">
          <a:xfrm rot="63308">
            <a:off x="5267325" y="3581400"/>
            <a:ext cx="495300" cy="20638"/>
          </a:xfrm>
          <a:custGeom>
            <a:avLst/>
            <a:gdLst>
              <a:gd name="T0" fmla="*/ 2147483646 w 350"/>
              <a:gd name="T1" fmla="*/ 2147483646 h 13"/>
              <a:gd name="T2" fmla="*/ 2147483646 w 350"/>
              <a:gd name="T3" fmla="*/ 2147483646 h 13"/>
              <a:gd name="T4" fmla="*/ 2147483646 w 350"/>
              <a:gd name="T5" fmla="*/ 2147483646 h 13"/>
              <a:gd name="T6" fmla="*/ 2147483646 w 350"/>
              <a:gd name="T7" fmla="*/ 2147483646 h 13"/>
              <a:gd name="T8" fmla="*/ 2147483646 w 350"/>
              <a:gd name="T9" fmla="*/ 2147483646 h 13"/>
              <a:gd name="T10" fmla="*/ 2147483646 w 350"/>
              <a:gd name="T11" fmla="*/ 2147483646 h 13"/>
              <a:gd name="T12" fmla="*/ 2147483646 w 350"/>
              <a:gd name="T13" fmla="*/ 2147483646 h 13"/>
              <a:gd name="T14" fmla="*/ 2147483646 w 350"/>
              <a:gd name="T15" fmla="*/ 2147483646 h 13"/>
              <a:gd name="T16" fmla="*/ 2147483646 w 350"/>
              <a:gd name="T17" fmla="*/ 2147483646 h 13"/>
              <a:gd name="T18" fmla="*/ 2147483646 w 350"/>
              <a:gd name="T19" fmla="*/ 0 h 13"/>
              <a:gd name="T20" fmla="*/ 2147483646 w 350"/>
              <a:gd name="T21" fmla="*/ 0 h 13"/>
              <a:gd name="T22" fmla="*/ 2147483646 w 350"/>
              <a:gd name="T23" fmla="*/ 2147483646 h 13"/>
              <a:gd name="T24" fmla="*/ 2147483646 w 350"/>
              <a:gd name="T25" fmla="*/ 2147483646 h 13"/>
              <a:gd name="T26" fmla="*/ 2147483646 w 350"/>
              <a:gd name="T27" fmla="*/ 2147483646 h 13"/>
              <a:gd name="T28" fmla="*/ 2147483646 w 350"/>
              <a:gd name="T29" fmla="*/ 2147483646 h 13"/>
              <a:gd name="T30" fmla="*/ 2147483646 w 350"/>
              <a:gd name="T31" fmla="*/ 2147483646 h 13"/>
              <a:gd name="T32" fmla="*/ 2147483646 w 350"/>
              <a:gd name="T33" fmla="*/ 2147483646 h 13"/>
              <a:gd name="T34" fmla="*/ 2147483646 w 350"/>
              <a:gd name="T35" fmla="*/ 2147483646 h 13"/>
              <a:gd name="T36" fmla="*/ 2147483646 w 350"/>
              <a:gd name="T37" fmla="*/ 2147483646 h 13"/>
              <a:gd name="T38" fmla="*/ 2147483646 w 350"/>
              <a:gd name="T39" fmla="*/ 2147483646 h 13"/>
              <a:gd name="T40" fmla="*/ 0 w 350"/>
              <a:gd name="T41" fmla="*/ 2147483646 h 13"/>
              <a:gd name="T42" fmla="*/ 0 w 350"/>
              <a:gd name="T43" fmla="*/ 2147483646 h 13"/>
              <a:gd name="T44" fmla="*/ 0 w 350"/>
              <a:gd name="T45" fmla="*/ 2147483646 h 13"/>
              <a:gd name="T46" fmla="*/ 2147483646 w 350"/>
              <a:gd name="T47" fmla="*/ 2147483646 h 13"/>
              <a:gd name="T48" fmla="*/ 2147483646 w 350"/>
              <a:gd name="T49" fmla="*/ 2147483646 h 13"/>
              <a:gd name="T50" fmla="*/ 2147483646 w 350"/>
              <a:gd name="T51" fmla="*/ 2147483646 h 13"/>
              <a:gd name="T52" fmla="*/ 2147483646 w 350"/>
              <a:gd name="T53" fmla="*/ 2147483646 h 13"/>
              <a:gd name="T54" fmla="*/ 2147483646 w 350"/>
              <a:gd name="T55" fmla="*/ 2147483646 h 13"/>
              <a:gd name="T56" fmla="*/ 2147483646 w 350"/>
              <a:gd name="T57" fmla="*/ 0 h 13"/>
              <a:gd name="T58" fmla="*/ 2147483646 w 350"/>
              <a:gd name="T59" fmla="*/ 0 h 13"/>
              <a:gd name="T60" fmla="*/ 2147483646 w 350"/>
              <a:gd name="T61" fmla="*/ 2147483646 h 13"/>
              <a:gd name="T62" fmla="*/ 2147483646 w 350"/>
              <a:gd name="T63" fmla="*/ 2147483646 h 13"/>
              <a:gd name="T64" fmla="*/ 2147483646 w 350"/>
              <a:gd name="T65" fmla="*/ 2147483646 h 13"/>
              <a:gd name="T66" fmla="*/ 2147483646 w 350"/>
              <a:gd name="T67" fmla="*/ 2147483646 h 13"/>
              <a:gd name="T68" fmla="*/ 2147483646 w 350"/>
              <a:gd name="T69" fmla="*/ 2147483646 h 13"/>
              <a:gd name="T70" fmla="*/ 2147483646 w 350"/>
              <a:gd name="T71" fmla="*/ 2147483646 h 13"/>
              <a:gd name="T72" fmla="*/ 2147483646 w 350"/>
              <a:gd name="T73" fmla="*/ 2147483646 h 13"/>
              <a:gd name="T74" fmla="*/ 2147483646 w 35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0"/>
              <a:gd name="T115" fmla="*/ 0 h 13"/>
              <a:gd name="T116" fmla="*/ 350 w 35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0" h="13">
                <a:moveTo>
                  <a:pt x="350" y="13"/>
                </a:moveTo>
                <a:lnTo>
                  <a:pt x="172" y="13"/>
                </a:lnTo>
                <a:lnTo>
                  <a:pt x="170" y="11"/>
                </a:lnTo>
                <a:lnTo>
                  <a:pt x="168" y="10"/>
                </a:lnTo>
                <a:lnTo>
                  <a:pt x="167" y="8"/>
                </a:lnTo>
                <a:lnTo>
                  <a:pt x="165" y="6"/>
                </a:lnTo>
                <a:lnTo>
                  <a:pt x="163" y="4"/>
                </a:lnTo>
                <a:lnTo>
                  <a:pt x="161" y="2"/>
                </a:lnTo>
                <a:lnTo>
                  <a:pt x="159" y="2"/>
                </a:lnTo>
                <a:lnTo>
                  <a:pt x="159" y="0"/>
                </a:lnTo>
                <a:lnTo>
                  <a:pt x="331" y="0"/>
                </a:lnTo>
                <a:lnTo>
                  <a:pt x="335" y="2"/>
                </a:lnTo>
                <a:lnTo>
                  <a:pt x="336" y="4"/>
                </a:lnTo>
                <a:lnTo>
                  <a:pt x="338" y="4"/>
                </a:lnTo>
                <a:lnTo>
                  <a:pt x="340" y="6"/>
                </a:lnTo>
                <a:lnTo>
                  <a:pt x="342" y="8"/>
                </a:lnTo>
                <a:lnTo>
                  <a:pt x="344" y="10"/>
                </a:lnTo>
                <a:lnTo>
                  <a:pt x="346" y="11"/>
                </a:lnTo>
                <a:lnTo>
                  <a:pt x="350" y="13"/>
                </a:lnTo>
                <a:close/>
                <a:moveTo>
                  <a:pt x="138" y="13"/>
                </a:moveTo>
                <a:lnTo>
                  <a:pt x="0" y="13"/>
                </a:lnTo>
                <a:lnTo>
                  <a:pt x="0" y="11"/>
                </a:lnTo>
                <a:lnTo>
                  <a:pt x="0" y="10"/>
                </a:lnTo>
                <a:lnTo>
                  <a:pt x="2" y="8"/>
                </a:lnTo>
                <a:lnTo>
                  <a:pt x="2" y="6"/>
                </a:lnTo>
                <a:lnTo>
                  <a:pt x="2" y="4"/>
                </a:lnTo>
                <a:lnTo>
                  <a:pt x="2" y="2"/>
                </a:lnTo>
                <a:lnTo>
                  <a:pt x="2" y="0"/>
                </a:lnTo>
                <a:lnTo>
                  <a:pt x="134" y="0"/>
                </a:lnTo>
                <a:lnTo>
                  <a:pt x="136" y="2"/>
                </a:lnTo>
                <a:lnTo>
                  <a:pt x="136" y="4"/>
                </a:lnTo>
                <a:lnTo>
                  <a:pt x="136" y="6"/>
                </a:lnTo>
                <a:lnTo>
                  <a:pt x="136" y="8"/>
                </a:lnTo>
                <a:lnTo>
                  <a:pt x="136" y="10"/>
                </a:lnTo>
                <a:lnTo>
                  <a:pt x="138" y="11"/>
                </a:lnTo>
                <a:lnTo>
                  <a:pt x="138" y="13"/>
                </a:lnTo>
                <a:close/>
              </a:path>
            </a:pathLst>
          </a:custGeom>
          <a:solidFill>
            <a:srgbClr val="960C1C"/>
          </a:solidFill>
          <a:ln w="9525">
            <a:noFill/>
            <a:round/>
            <a:headEnd/>
            <a:tailEnd/>
          </a:ln>
        </p:spPr>
        <p:txBody>
          <a:bodyPr wrap="none"/>
          <a:lstStyle/>
          <a:p>
            <a:endParaRPr lang="el-GR"/>
          </a:p>
        </p:txBody>
      </p:sp>
      <p:sp>
        <p:nvSpPr>
          <p:cNvPr id="17573" name="Freeform 165"/>
          <p:cNvSpPr>
            <a:spLocks noEditPoints="1"/>
          </p:cNvSpPr>
          <p:nvPr/>
        </p:nvSpPr>
        <p:spPr bwMode="auto">
          <a:xfrm rot="63308">
            <a:off x="5270500" y="3568700"/>
            <a:ext cx="477838" cy="22225"/>
          </a:xfrm>
          <a:custGeom>
            <a:avLst/>
            <a:gdLst>
              <a:gd name="T0" fmla="*/ 2147483646 w 338"/>
              <a:gd name="T1" fmla="*/ 2147483646 h 14"/>
              <a:gd name="T2" fmla="*/ 2147483646 w 338"/>
              <a:gd name="T3" fmla="*/ 2147483646 h 14"/>
              <a:gd name="T4" fmla="*/ 2147483646 w 338"/>
              <a:gd name="T5" fmla="*/ 2147483646 h 14"/>
              <a:gd name="T6" fmla="*/ 2147483646 w 338"/>
              <a:gd name="T7" fmla="*/ 2147483646 h 14"/>
              <a:gd name="T8" fmla="*/ 2147483646 w 338"/>
              <a:gd name="T9" fmla="*/ 2147483646 h 14"/>
              <a:gd name="T10" fmla="*/ 2147483646 w 338"/>
              <a:gd name="T11" fmla="*/ 2147483646 h 14"/>
              <a:gd name="T12" fmla="*/ 2147483646 w 338"/>
              <a:gd name="T13" fmla="*/ 2147483646 h 14"/>
              <a:gd name="T14" fmla="*/ 2147483646 w 338"/>
              <a:gd name="T15" fmla="*/ 2147483646 h 14"/>
              <a:gd name="T16" fmla="*/ 2147483646 w 338"/>
              <a:gd name="T17" fmla="*/ 2147483646 h 14"/>
              <a:gd name="T18" fmla="*/ 2147483646 w 338"/>
              <a:gd name="T19" fmla="*/ 0 h 14"/>
              <a:gd name="T20" fmla="*/ 2147483646 w 338"/>
              <a:gd name="T21" fmla="*/ 0 h 14"/>
              <a:gd name="T22" fmla="*/ 2147483646 w 338"/>
              <a:gd name="T23" fmla="*/ 2147483646 h 14"/>
              <a:gd name="T24" fmla="*/ 2147483646 w 338"/>
              <a:gd name="T25" fmla="*/ 2147483646 h 14"/>
              <a:gd name="T26" fmla="*/ 2147483646 w 338"/>
              <a:gd name="T27" fmla="*/ 2147483646 h 14"/>
              <a:gd name="T28" fmla="*/ 2147483646 w 338"/>
              <a:gd name="T29" fmla="*/ 2147483646 h 14"/>
              <a:gd name="T30" fmla="*/ 2147483646 w 338"/>
              <a:gd name="T31" fmla="*/ 2147483646 h 14"/>
              <a:gd name="T32" fmla="*/ 2147483646 w 338"/>
              <a:gd name="T33" fmla="*/ 2147483646 h 14"/>
              <a:gd name="T34" fmla="*/ 2147483646 w 338"/>
              <a:gd name="T35" fmla="*/ 2147483646 h 14"/>
              <a:gd name="T36" fmla="*/ 2147483646 w 338"/>
              <a:gd name="T37" fmla="*/ 2147483646 h 14"/>
              <a:gd name="T38" fmla="*/ 2147483646 w 338"/>
              <a:gd name="T39" fmla="*/ 2147483646 h 14"/>
              <a:gd name="T40" fmla="*/ 0 w 338"/>
              <a:gd name="T41" fmla="*/ 2147483646 h 14"/>
              <a:gd name="T42" fmla="*/ 0 w 338"/>
              <a:gd name="T43" fmla="*/ 2147483646 h 14"/>
              <a:gd name="T44" fmla="*/ 0 w 338"/>
              <a:gd name="T45" fmla="*/ 2147483646 h 14"/>
              <a:gd name="T46" fmla="*/ 0 w 338"/>
              <a:gd name="T47" fmla="*/ 2147483646 h 14"/>
              <a:gd name="T48" fmla="*/ 0 w 338"/>
              <a:gd name="T49" fmla="*/ 2147483646 h 14"/>
              <a:gd name="T50" fmla="*/ 0 w 338"/>
              <a:gd name="T51" fmla="*/ 2147483646 h 14"/>
              <a:gd name="T52" fmla="*/ 0 w 338"/>
              <a:gd name="T53" fmla="*/ 2147483646 h 14"/>
              <a:gd name="T54" fmla="*/ 2147483646 w 338"/>
              <a:gd name="T55" fmla="*/ 2147483646 h 14"/>
              <a:gd name="T56" fmla="*/ 2147483646 w 338"/>
              <a:gd name="T57" fmla="*/ 0 h 14"/>
              <a:gd name="T58" fmla="*/ 2147483646 w 338"/>
              <a:gd name="T59" fmla="*/ 0 h 14"/>
              <a:gd name="T60" fmla="*/ 2147483646 w 338"/>
              <a:gd name="T61" fmla="*/ 2147483646 h 14"/>
              <a:gd name="T62" fmla="*/ 2147483646 w 338"/>
              <a:gd name="T63" fmla="*/ 2147483646 h 14"/>
              <a:gd name="T64" fmla="*/ 2147483646 w 338"/>
              <a:gd name="T65" fmla="*/ 2147483646 h 14"/>
              <a:gd name="T66" fmla="*/ 2147483646 w 338"/>
              <a:gd name="T67" fmla="*/ 2147483646 h 14"/>
              <a:gd name="T68" fmla="*/ 2147483646 w 338"/>
              <a:gd name="T69" fmla="*/ 2147483646 h 14"/>
              <a:gd name="T70" fmla="*/ 2147483646 w 338"/>
              <a:gd name="T71" fmla="*/ 2147483646 h 14"/>
              <a:gd name="T72" fmla="*/ 2147483646 w 338"/>
              <a:gd name="T73" fmla="*/ 2147483646 h 14"/>
              <a:gd name="T74" fmla="*/ 2147483646 w 338"/>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8"/>
              <a:gd name="T115" fmla="*/ 0 h 14"/>
              <a:gd name="T116" fmla="*/ 338 w 338"/>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8" h="14">
                <a:moveTo>
                  <a:pt x="338" y="14"/>
                </a:moveTo>
                <a:lnTo>
                  <a:pt x="163" y="14"/>
                </a:lnTo>
                <a:lnTo>
                  <a:pt x="161" y="12"/>
                </a:lnTo>
                <a:lnTo>
                  <a:pt x="159" y="10"/>
                </a:lnTo>
                <a:lnTo>
                  <a:pt x="157" y="8"/>
                </a:lnTo>
                <a:lnTo>
                  <a:pt x="155" y="6"/>
                </a:lnTo>
                <a:lnTo>
                  <a:pt x="153" y="6"/>
                </a:lnTo>
                <a:lnTo>
                  <a:pt x="153" y="4"/>
                </a:lnTo>
                <a:lnTo>
                  <a:pt x="151" y="2"/>
                </a:lnTo>
                <a:lnTo>
                  <a:pt x="149" y="0"/>
                </a:lnTo>
                <a:lnTo>
                  <a:pt x="321" y="0"/>
                </a:lnTo>
                <a:lnTo>
                  <a:pt x="323" y="2"/>
                </a:lnTo>
                <a:lnTo>
                  <a:pt x="325" y="4"/>
                </a:lnTo>
                <a:lnTo>
                  <a:pt x="327" y="6"/>
                </a:lnTo>
                <a:lnTo>
                  <a:pt x="329" y="8"/>
                </a:lnTo>
                <a:lnTo>
                  <a:pt x="333" y="10"/>
                </a:lnTo>
                <a:lnTo>
                  <a:pt x="334" y="12"/>
                </a:lnTo>
                <a:lnTo>
                  <a:pt x="336" y="12"/>
                </a:lnTo>
                <a:lnTo>
                  <a:pt x="338" y="14"/>
                </a:lnTo>
                <a:close/>
                <a:moveTo>
                  <a:pt x="134" y="14"/>
                </a:moveTo>
                <a:lnTo>
                  <a:pt x="0" y="14"/>
                </a:lnTo>
                <a:lnTo>
                  <a:pt x="0" y="12"/>
                </a:lnTo>
                <a:lnTo>
                  <a:pt x="0" y="10"/>
                </a:lnTo>
                <a:lnTo>
                  <a:pt x="0" y="8"/>
                </a:lnTo>
                <a:lnTo>
                  <a:pt x="0" y="6"/>
                </a:lnTo>
                <a:lnTo>
                  <a:pt x="0" y="4"/>
                </a:lnTo>
                <a:lnTo>
                  <a:pt x="2" y="2"/>
                </a:lnTo>
                <a:lnTo>
                  <a:pt x="2" y="0"/>
                </a:lnTo>
                <a:lnTo>
                  <a:pt x="132" y="0"/>
                </a:lnTo>
                <a:lnTo>
                  <a:pt x="132" y="2"/>
                </a:lnTo>
                <a:lnTo>
                  <a:pt x="132" y="4"/>
                </a:lnTo>
                <a:lnTo>
                  <a:pt x="132" y="6"/>
                </a:lnTo>
                <a:lnTo>
                  <a:pt x="132" y="8"/>
                </a:lnTo>
                <a:lnTo>
                  <a:pt x="134" y="10"/>
                </a:lnTo>
                <a:lnTo>
                  <a:pt x="134" y="12"/>
                </a:lnTo>
                <a:lnTo>
                  <a:pt x="134" y="14"/>
                </a:lnTo>
                <a:close/>
              </a:path>
            </a:pathLst>
          </a:custGeom>
          <a:solidFill>
            <a:srgbClr val="990F1C"/>
          </a:solidFill>
          <a:ln w="9525">
            <a:noFill/>
            <a:round/>
            <a:headEnd/>
            <a:tailEnd/>
          </a:ln>
        </p:spPr>
        <p:txBody>
          <a:bodyPr wrap="none"/>
          <a:lstStyle/>
          <a:p>
            <a:endParaRPr lang="el-GR"/>
          </a:p>
        </p:txBody>
      </p:sp>
      <p:sp>
        <p:nvSpPr>
          <p:cNvPr id="17574" name="Freeform 166"/>
          <p:cNvSpPr>
            <a:spLocks noEditPoints="1"/>
          </p:cNvSpPr>
          <p:nvPr/>
        </p:nvSpPr>
        <p:spPr bwMode="auto">
          <a:xfrm rot="63308">
            <a:off x="5270500" y="3557588"/>
            <a:ext cx="465138" cy="23812"/>
          </a:xfrm>
          <a:custGeom>
            <a:avLst/>
            <a:gdLst>
              <a:gd name="T0" fmla="*/ 2147483646 w 329"/>
              <a:gd name="T1" fmla="*/ 2147483646 h 15"/>
              <a:gd name="T2" fmla="*/ 2147483646 w 329"/>
              <a:gd name="T3" fmla="*/ 2147483646 h 15"/>
              <a:gd name="T4" fmla="*/ 2147483646 w 329"/>
              <a:gd name="T5" fmla="*/ 2147483646 h 15"/>
              <a:gd name="T6" fmla="*/ 2147483646 w 329"/>
              <a:gd name="T7" fmla="*/ 2147483646 h 15"/>
              <a:gd name="T8" fmla="*/ 2147483646 w 329"/>
              <a:gd name="T9" fmla="*/ 2147483646 h 15"/>
              <a:gd name="T10" fmla="*/ 2147483646 w 329"/>
              <a:gd name="T11" fmla="*/ 2147483646 h 15"/>
              <a:gd name="T12" fmla="*/ 2147483646 w 329"/>
              <a:gd name="T13" fmla="*/ 2147483646 h 15"/>
              <a:gd name="T14" fmla="*/ 2147483646 w 329"/>
              <a:gd name="T15" fmla="*/ 2147483646 h 15"/>
              <a:gd name="T16" fmla="*/ 2147483646 w 329"/>
              <a:gd name="T17" fmla="*/ 2147483646 h 15"/>
              <a:gd name="T18" fmla="*/ 2147483646 w 329"/>
              <a:gd name="T19" fmla="*/ 0 h 15"/>
              <a:gd name="T20" fmla="*/ 2147483646 w 329"/>
              <a:gd name="T21" fmla="*/ 0 h 15"/>
              <a:gd name="T22" fmla="*/ 2147483646 w 329"/>
              <a:gd name="T23" fmla="*/ 2147483646 h 15"/>
              <a:gd name="T24" fmla="*/ 2147483646 w 329"/>
              <a:gd name="T25" fmla="*/ 2147483646 h 15"/>
              <a:gd name="T26" fmla="*/ 2147483646 w 329"/>
              <a:gd name="T27" fmla="*/ 2147483646 h 15"/>
              <a:gd name="T28" fmla="*/ 2147483646 w 329"/>
              <a:gd name="T29" fmla="*/ 2147483646 h 15"/>
              <a:gd name="T30" fmla="*/ 2147483646 w 329"/>
              <a:gd name="T31" fmla="*/ 2147483646 h 15"/>
              <a:gd name="T32" fmla="*/ 2147483646 w 329"/>
              <a:gd name="T33" fmla="*/ 2147483646 h 15"/>
              <a:gd name="T34" fmla="*/ 2147483646 w 329"/>
              <a:gd name="T35" fmla="*/ 2147483646 h 15"/>
              <a:gd name="T36" fmla="*/ 2147483646 w 329"/>
              <a:gd name="T37" fmla="*/ 2147483646 h 15"/>
              <a:gd name="T38" fmla="*/ 2147483646 w 329"/>
              <a:gd name="T39" fmla="*/ 2147483646 h 15"/>
              <a:gd name="T40" fmla="*/ 0 w 329"/>
              <a:gd name="T41" fmla="*/ 2147483646 h 15"/>
              <a:gd name="T42" fmla="*/ 0 w 329"/>
              <a:gd name="T43" fmla="*/ 2147483646 h 15"/>
              <a:gd name="T44" fmla="*/ 0 w 329"/>
              <a:gd name="T45" fmla="*/ 2147483646 h 15"/>
              <a:gd name="T46" fmla="*/ 2147483646 w 329"/>
              <a:gd name="T47" fmla="*/ 2147483646 h 15"/>
              <a:gd name="T48" fmla="*/ 2147483646 w 329"/>
              <a:gd name="T49" fmla="*/ 2147483646 h 15"/>
              <a:gd name="T50" fmla="*/ 2147483646 w 329"/>
              <a:gd name="T51" fmla="*/ 2147483646 h 15"/>
              <a:gd name="T52" fmla="*/ 2147483646 w 329"/>
              <a:gd name="T53" fmla="*/ 2147483646 h 15"/>
              <a:gd name="T54" fmla="*/ 2147483646 w 329"/>
              <a:gd name="T55" fmla="*/ 2147483646 h 15"/>
              <a:gd name="T56" fmla="*/ 2147483646 w 329"/>
              <a:gd name="T57" fmla="*/ 0 h 15"/>
              <a:gd name="T58" fmla="*/ 2147483646 w 329"/>
              <a:gd name="T59" fmla="*/ 0 h 15"/>
              <a:gd name="T60" fmla="*/ 2147483646 w 329"/>
              <a:gd name="T61" fmla="*/ 2147483646 h 15"/>
              <a:gd name="T62" fmla="*/ 2147483646 w 329"/>
              <a:gd name="T63" fmla="*/ 2147483646 h 15"/>
              <a:gd name="T64" fmla="*/ 2147483646 w 329"/>
              <a:gd name="T65" fmla="*/ 2147483646 h 15"/>
              <a:gd name="T66" fmla="*/ 2147483646 w 329"/>
              <a:gd name="T67" fmla="*/ 2147483646 h 15"/>
              <a:gd name="T68" fmla="*/ 2147483646 w 329"/>
              <a:gd name="T69" fmla="*/ 2147483646 h 15"/>
              <a:gd name="T70" fmla="*/ 2147483646 w 329"/>
              <a:gd name="T71" fmla="*/ 2147483646 h 15"/>
              <a:gd name="T72" fmla="*/ 2147483646 w 329"/>
              <a:gd name="T73" fmla="*/ 2147483646 h 15"/>
              <a:gd name="T74" fmla="*/ 2147483646 w 329"/>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9"/>
              <a:gd name="T115" fmla="*/ 0 h 15"/>
              <a:gd name="T116" fmla="*/ 329 w 329"/>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9" h="15">
                <a:moveTo>
                  <a:pt x="329" y="15"/>
                </a:moveTo>
                <a:lnTo>
                  <a:pt x="157" y="15"/>
                </a:lnTo>
                <a:lnTo>
                  <a:pt x="155" y="13"/>
                </a:lnTo>
                <a:lnTo>
                  <a:pt x="153" y="11"/>
                </a:lnTo>
                <a:lnTo>
                  <a:pt x="151" y="9"/>
                </a:lnTo>
                <a:lnTo>
                  <a:pt x="149" y="7"/>
                </a:lnTo>
                <a:lnTo>
                  <a:pt x="147" y="5"/>
                </a:lnTo>
                <a:lnTo>
                  <a:pt x="145" y="4"/>
                </a:lnTo>
                <a:lnTo>
                  <a:pt x="144" y="2"/>
                </a:lnTo>
                <a:lnTo>
                  <a:pt x="142" y="0"/>
                </a:lnTo>
                <a:lnTo>
                  <a:pt x="313" y="0"/>
                </a:lnTo>
                <a:lnTo>
                  <a:pt x="315" y="2"/>
                </a:lnTo>
                <a:lnTo>
                  <a:pt x="317" y="4"/>
                </a:lnTo>
                <a:lnTo>
                  <a:pt x="319" y="5"/>
                </a:lnTo>
                <a:lnTo>
                  <a:pt x="321" y="7"/>
                </a:lnTo>
                <a:lnTo>
                  <a:pt x="323" y="9"/>
                </a:lnTo>
                <a:lnTo>
                  <a:pt x="325" y="11"/>
                </a:lnTo>
                <a:lnTo>
                  <a:pt x="327" y="13"/>
                </a:lnTo>
                <a:lnTo>
                  <a:pt x="329" y="15"/>
                </a:lnTo>
                <a:close/>
                <a:moveTo>
                  <a:pt x="132" y="15"/>
                </a:moveTo>
                <a:lnTo>
                  <a:pt x="0" y="15"/>
                </a:lnTo>
                <a:lnTo>
                  <a:pt x="0" y="13"/>
                </a:lnTo>
                <a:lnTo>
                  <a:pt x="0" y="11"/>
                </a:lnTo>
                <a:lnTo>
                  <a:pt x="2" y="9"/>
                </a:lnTo>
                <a:lnTo>
                  <a:pt x="2" y="7"/>
                </a:lnTo>
                <a:lnTo>
                  <a:pt x="2" y="5"/>
                </a:lnTo>
                <a:lnTo>
                  <a:pt x="2" y="4"/>
                </a:lnTo>
                <a:lnTo>
                  <a:pt x="2" y="2"/>
                </a:lnTo>
                <a:lnTo>
                  <a:pt x="2" y="0"/>
                </a:lnTo>
                <a:lnTo>
                  <a:pt x="130" y="0"/>
                </a:lnTo>
                <a:lnTo>
                  <a:pt x="130" y="2"/>
                </a:lnTo>
                <a:lnTo>
                  <a:pt x="130" y="4"/>
                </a:lnTo>
                <a:lnTo>
                  <a:pt x="130" y="5"/>
                </a:lnTo>
                <a:lnTo>
                  <a:pt x="132" y="7"/>
                </a:lnTo>
                <a:lnTo>
                  <a:pt x="132" y="9"/>
                </a:lnTo>
                <a:lnTo>
                  <a:pt x="132" y="11"/>
                </a:lnTo>
                <a:lnTo>
                  <a:pt x="132" y="13"/>
                </a:lnTo>
                <a:lnTo>
                  <a:pt x="132" y="15"/>
                </a:lnTo>
                <a:close/>
              </a:path>
            </a:pathLst>
          </a:custGeom>
          <a:solidFill>
            <a:srgbClr val="990F1C"/>
          </a:solidFill>
          <a:ln w="9525">
            <a:noFill/>
            <a:round/>
            <a:headEnd/>
            <a:tailEnd/>
          </a:ln>
        </p:spPr>
        <p:txBody>
          <a:bodyPr wrap="none"/>
          <a:lstStyle/>
          <a:p>
            <a:endParaRPr lang="el-GR"/>
          </a:p>
        </p:txBody>
      </p:sp>
      <p:sp>
        <p:nvSpPr>
          <p:cNvPr id="17575" name="Freeform 167"/>
          <p:cNvSpPr>
            <a:spLocks noEditPoints="1"/>
          </p:cNvSpPr>
          <p:nvPr/>
        </p:nvSpPr>
        <p:spPr bwMode="auto">
          <a:xfrm rot="63308">
            <a:off x="5273675" y="3548063"/>
            <a:ext cx="450850" cy="20637"/>
          </a:xfrm>
          <a:custGeom>
            <a:avLst/>
            <a:gdLst>
              <a:gd name="T0" fmla="*/ 2147483646 w 319"/>
              <a:gd name="T1" fmla="*/ 2147483646 h 13"/>
              <a:gd name="T2" fmla="*/ 2147483646 w 319"/>
              <a:gd name="T3" fmla="*/ 2147483646 h 13"/>
              <a:gd name="T4" fmla="*/ 2147483646 w 319"/>
              <a:gd name="T5" fmla="*/ 2147483646 h 13"/>
              <a:gd name="T6" fmla="*/ 2147483646 w 319"/>
              <a:gd name="T7" fmla="*/ 2147483646 h 13"/>
              <a:gd name="T8" fmla="*/ 2147483646 w 319"/>
              <a:gd name="T9" fmla="*/ 2147483646 h 13"/>
              <a:gd name="T10" fmla="*/ 2147483646 w 319"/>
              <a:gd name="T11" fmla="*/ 2147483646 h 13"/>
              <a:gd name="T12" fmla="*/ 2147483646 w 319"/>
              <a:gd name="T13" fmla="*/ 2147483646 h 13"/>
              <a:gd name="T14" fmla="*/ 2147483646 w 319"/>
              <a:gd name="T15" fmla="*/ 2147483646 h 13"/>
              <a:gd name="T16" fmla="*/ 2147483646 w 319"/>
              <a:gd name="T17" fmla="*/ 2147483646 h 13"/>
              <a:gd name="T18" fmla="*/ 2147483646 w 319"/>
              <a:gd name="T19" fmla="*/ 0 h 13"/>
              <a:gd name="T20" fmla="*/ 2147483646 w 319"/>
              <a:gd name="T21" fmla="*/ 0 h 13"/>
              <a:gd name="T22" fmla="*/ 2147483646 w 319"/>
              <a:gd name="T23" fmla="*/ 2147483646 h 13"/>
              <a:gd name="T24" fmla="*/ 2147483646 w 319"/>
              <a:gd name="T25" fmla="*/ 2147483646 h 13"/>
              <a:gd name="T26" fmla="*/ 2147483646 w 319"/>
              <a:gd name="T27" fmla="*/ 2147483646 h 13"/>
              <a:gd name="T28" fmla="*/ 2147483646 w 319"/>
              <a:gd name="T29" fmla="*/ 2147483646 h 13"/>
              <a:gd name="T30" fmla="*/ 2147483646 w 319"/>
              <a:gd name="T31" fmla="*/ 2147483646 h 13"/>
              <a:gd name="T32" fmla="*/ 2147483646 w 319"/>
              <a:gd name="T33" fmla="*/ 2147483646 h 13"/>
              <a:gd name="T34" fmla="*/ 2147483646 w 319"/>
              <a:gd name="T35" fmla="*/ 2147483646 h 13"/>
              <a:gd name="T36" fmla="*/ 2147483646 w 319"/>
              <a:gd name="T37" fmla="*/ 2147483646 h 13"/>
              <a:gd name="T38" fmla="*/ 2147483646 w 319"/>
              <a:gd name="T39" fmla="*/ 2147483646 h 13"/>
              <a:gd name="T40" fmla="*/ 0 w 319"/>
              <a:gd name="T41" fmla="*/ 2147483646 h 13"/>
              <a:gd name="T42" fmla="*/ 0 w 319"/>
              <a:gd name="T43" fmla="*/ 2147483646 h 13"/>
              <a:gd name="T44" fmla="*/ 0 w 319"/>
              <a:gd name="T45" fmla="*/ 2147483646 h 13"/>
              <a:gd name="T46" fmla="*/ 0 w 319"/>
              <a:gd name="T47" fmla="*/ 2147483646 h 13"/>
              <a:gd name="T48" fmla="*/ 0 w 319"/>
              <a:gd name="T49" fmla="*/ 2147483646 h 13"/>
              <a:gd name="T50" fmla="*/ 0 w 319"/>
              <a:gd name="T51" fmla="*/ 2147483646 h 13"/>
              <a:gd name="T52" fmla="*/ 0 w 319"/>
              <a:gd name="T53" fmla="*/ 2147483646 h 13"/>
              <a:gd name="T54" fmla="*/ 2147483646 w 319"/>
              <a:gd name="T55" fmla="*/ 2147483646 h 13"/>
              <a:gd name="T56" fmla="*/ 2147483646 w 319"/>
              <a:gd name="T57" fmla="*/ 0 h 13"/>
              <a:gd name="T58" fmla="*/ 2147483646 w 319"/>
              <a:gd name="T59" fmla="*/ 0 h 13"/>
              <a:gd name="T60" fmla="*/ 2147483646 w 319"/>
              <a:gd name="T61" fmla="*/ 2147483646 h 13"/>
              <a:gd name="T62" fmla="*/ 2147483646 w 319"/>
              <a:gd name="T63" fmla="*/ 2147483646 h 13"/>
              <a:gd name="T64" fmla="*/ 2147483646 w 319"/>
              <a:gd name="T65" fmla="*/ 2147483646 h 13"/>
              <a:gd name="T66" fmla="*/ 2147483646 w 319"/>
              <a:gd name="T67" fmla="*/ 2147483646 h 13"/>
              <a:gd name="T68" fmla="*/ 2147483646 w 319"/>
              <a:gd name="T69" fmla="*/ 2147483646 h 13"/>
              <a:gd name="T70" fmla="*/ 2147483646 w 319"/>
              <a:gd name="T71" fmla="*/ 2147483646 h 13"/>
              <a:gd name="T72" fmla="*/ 2147483646 w 319"/>
              <a:gd name="T73" fmla="*/ 2147483646 h 13"/>
              <a:gd name="T74" fmla="*/ 2147483646 w 31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9"/>
              <a:gd name="T115" fmla="*/ 0 h 13"/>
              <a:gd name="T116" fmla="*/ 319 w 31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9" h="13">
                <a:moveTo>
                  <a:pt x="319" y="13"/>
                </a:moveTo>
                <a:lnTo>
                  <a:pt x="147" y="13"/>
                </a:lnTo>
                <a:lnTo>
                  <a:pt x="145" y="11"/>
                </a:lnTo>
                <a:lnTo>
                  <a:pt x="143" y="10"/>
                </a:lnTo>
                <a:lnTo>
                  <a:pt x="142" y="8"/>
                </a:lnTo>
                <a:lnTo>
                  <a:pt x="140" y="6"/>
                </a:lnTo>
                <a:lnTo>
                  <a:pt x="138" y="4"/>
                </a:lnTo>
                <a:lnTo>
                  <a:pt x="136" y="2"/>
                </a:lnTo>
                <a:lnTo>
                  <a:pt x="134" y="0"/>
                </a:lnTo>
                <a:lnTo>
                  <a:pt x="304" y="0"/>
                </a:lnTo>
                <a:lnTo>
                  <a:pt x="306" y="2"/>
                </a:lnTo>
                <a:lnTo>
                  <a:pt x="308" y="4"/>
                </a:lnTo>
                <a:lnTo>
                  <a:pt x="310" y="6"/>
                </a:lnTo>
                <a:lnTo>
                  <a:pt x="311" y="6"/>
                </a:lnTo>
                <a:lnTo>
                  <a:pt x="313" y="8"/>
                </a:lnTo>
                <a:lnTo>
                  <a:pt x="315" y="10"/>
                </a:lnTo>
                <a:lnTo>
                  <a:pt x="317" y="11"/>
                </a:lnTo>
                <a:lnTo>
                  <a:pt x="319" y="13"/>
                </a:lnTo>
                <a:close/>
                <a:moveTo>
                  <a:pt x="130" y="13"/>
                </a:moveTo>
                <a:lnTo>
                  <a:pt x="0" y="13"/>
                </a:lnTo>
                <a:lnTo>
                  <a:pt x="0" y="11"/>
                </a:lnTo>
                <a:lnTo>
                  <a:pt x="0" y="10"/>
                </a:lnTo>
                <a:lnTo>
                  <a:pt x="0" y="8"/>
                </a:lnTo>
                <a:lnTo>
                  <a:pt x="0" y="6"/>
                </a:lnTo>
                <a:lnTo>
                  <a:pt x="0" y="4"/>
                </a:lnTo>
                <a:lnTo>
                  <a:pt x="2" y="2"/>
                </a:lnTo>
                <a:lnTo>
                  <a:pt x="2" y="0"/>
                </a:lnTo>
                <a:lnTo>
                  <a:pt x="126" y="0"/>
                </a:lnTo>
                <a:lnTo>
                  <a:pt x="126" y="2"/>
                </a:lnTo>
                <a:lnTo>
                  <a:pt x="128" y="2"/>
                </a:lnTo>
                <a:lnTo>
                  <a:pt x="128" y="4"/>
                </a:lnTo>
                <a:lnTo>
                  <a:pt x="128" y="6"/>
                </a:lnTo>
                <a:lnTo>
                  <a:pt x="128" y="8"/>
                </a:lnTo>
                <a:lnTo>
                  <a:pt x="128" y="10"/>
                </a:lnTo>
                <a:lnTo>
                  <a:pt x="128" y="11"/>
                </a:lnTo>
                <a:lnTo>
                  <a:pt x="130" y="13"/>
                </a:lnTo>
                <a:close/>
              </a:path>
            </a:pathLst>
          </a:custGeom>
          <a:solidFill>
            <a:srgbClr val="990D1C"/>
          </a:solidFill>
          <a:ln w="9525">
            <a:noFill/>
            <a:round/>
            <a:headEnd/>
            <a:tailEnd/>
          </a:ln>
        </p:spPr>
        <p:txBody>
          <a:bodyPr wrap="none"/>
          <a:lstStyle/>
          <a:p>
            <a:endParaRPr lang="el-GR"/>
          </a:p>
        </p:txBody>
      </p:sp>
      <p:sp>
        <p:nvSpPr>
          <p:cNvPr id="17576" name="Freeform 168"/>
          <p:cNvSpPr>
            <a:spLocks noEditPoints="1"/>
          </p:cNvSpPr>
          <p:nvPr/>
        </p:nvSpPr>
        <p:spPr bwMode="auto">
          <a:xfrm rot="63308">
            <a:off x="5273675" y="3535363"/>
            <a:ext cx="438150" cy="22225"/>
          </a:xfrm>
          <a:custGeom>
            <a:avLst/>
            <a:gdLst>
              <a:gd name="T0" fmla="*/ 2147483646 w 311"/>
              <a:gd name="T1" fmla="*/ 2147483646 h 14"/>
              <a:gd name="T2" fmla="*/ 2147483646 w 311"/>
              <a:gd name="T3" fmla="*/ 2147483646 h 14"/>
              <a:gd name="T4" fmla="*/ 2147483646 w 311"/>
              <a:gd name="T5" fmla="*/ 2147483646 h 14"/>
              <a:gd name="T6" fmla="*/ 2147483646 w 311"/>
              <a:gd name="T7" fmla="*/ 2147483646 h 14"/>
              <a:gd name="T8" fmla="*/ 2147483646 w 311"/>
              <a:gd name="T9" fmla="*/ 2147483646 h 14"/>
              <a:gd name="T10" fmla="*/ 2147483646 w 311"/>
              <a:gd name="T11" fmla="*/ 2147483646 h 14"/>
              <a:gd name="T12" fmla="*/ 2147483646 w 311"/>
              <a:gd name="T13" fmla="*/ 2147483646 h 14"/>
              <a:gd name="T14" fmla="*/ 2147483646 w 311"/>
              <a:gd name="T15" fmla="*/ 2147483646 h 14"/>
              <a:gd name="T16" fmla="*/ 2147483646 w 311"/>
              <a:gd name="T17" fmla="*/ 2147483646 h 14"/>
              <a:gd name="T18" fmla="*/ 2147483646 w 311"/>
              <a:gd name="T19" fmla="*/ 0 h 14"/>
              <a:gd name="T20" fmla="*/ 2147483646 w 311"/>
              <a:gd name="T21" fmla="*/ 0 h 14"/>
              <a:gd name="T22" fmla="*/ 2147483646 w 311"/>
              <a:gd name="T23" fmla="*/ 2147483646 h 14"/>
              <a:gd name="T24" fmla="*/ 2147483646 w 311"/>
              <a:gd name="T25" fmla="*/ 2147483646 h 14"/>
              <a:gd name="T26" fmla="*/ 2147483646 w 311"/>
              <a:gd name="T27" fmla="*/ 2147483646 h 14"/>
              <a:gd name="T28" fmla="*/ 2147483646 w 311"/>
              <a:gd name="T29" fmla="*/ 2147483646 h 14"/>
              <a:gd name="T30" fmla="*/ 2147483646 w 311"/>
              <a:gd name="T31" fmla="*/ 2147483646 h 14"/>
              <a:gd name="T32" fmla="*/ 2147483646 w 311"/>
              <a:gd name="T33" fmla="*/ 2147483646 h 14"/>
              <a:gd name="T34" fmla="*/ 2147483646 w 311"/>
              <a:gd name="T35" fmla="*/ 2147483646 h 14"/>
              <a:gd name="T36" fmla="*/ 2147483646 w 311"/>
              <a:gd name="T37" fmla="*/ 2147483646 h 14"/>
              <a:gd name="T38" fmla="*/ 2147483646 w 311"/>
              <a:gd name="T39" fmla="*/ 2147483646 h 14"/>
              <a:gd name="T40" fmla="*/ 0 w 311"/>
              <a:gd name="T41" fmla="*/ 2147483646 h 14"/>
              <a:gd name="T42" fmla="*/ 0 w 311"/>
              <a:gd name="T43" fmla="*/ 2147483646 h 14"/>
              <a:gd name="T44" fmla="*/ 0 w 311"/>
              <a:gd name="T45" fmla="*/ 2147483646 h 14"/>
              <a:gd name="T46" fmla="*/ 2147483646 w 311"/>
              <a:gd name="T47" fmla="*/ 2147483646 h 14"/>
              <a:gd name="T48" fmla="*/ 2147483646 w 311"/>
              <a:gd name="T49" fmla="*/ 2147483646 h 14"/>
              <a:gd name="T50" fmla="*/ 2147483646 w 311"/>
              <a:gd name="T51" fmla="*/ 2147483646 h 14"/>
              <a:gd name="T52" fmla="*/ 2147483646 w 311"/>
              <a:gd name="T53" fmla="*/ 2147483646 h 14"/>
              <a:gd name="T54" fmla="*/ 2147483646 w 311"/>
              <a:gd name="T55" fmla="*/ 2147483646 h 14"/>
              <a:gd name="T56" fmla="*/ 2147483646 w 311"/>
              <a:gd name="T57" fmla="*/ 0 h 14"/>
              <a:gd name="T58" fmla="*/ 2147483646 w 311"/>
              <a:gd name="T59" fmla="*/ 0 h 14"/>
              <a:gd name="T60" fmla="*/ 2147483646 w 311"/>
              <a:gd name="T61" fmla="*/ 2147483646 h 14"/>
              <a:gd name="T62" fmla="*/ 2147483646 w 311"/>
              <a:gd name="T63" fmla="*/ 2147483646 h 14"/>
              <a:gd name="T64" fmla="*/ 2147483646 w 311"/>
              <a:gd name="T65" fmla="*/ 2147483646 h 14"/>
              <a:gd name="T66" fmla="*/ 2147483646 w 311"/>
              <a:gd name="T67" fmla="*/ 2147483646 h 14"/>
              <a:gd name="T68" fmla="*/ 2147483646 w 311"/>
              <a:gd name="T69" fmla="*/ 2147483646 h 14"/>
              <a:gd name="T70" fmla="*/ 2147483646 w 311"/>
              <a:gd name="T71" fmla="*/ 2147483646 h 14"/>
              <a:gd name="T72" fmla="*/ 2147483646 w 311"/>
              <a:gd name="T73" fmla="*/ 2147483646 h 14"/>
              <a:gd name="T74" fmla="*/ 2147483646 w 31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1"/>
              <a:gd name="T115" fmla="*/ 0 h 14"/>
              <a:gd name="T116" fmla="*/ 311 w 31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1" h="14">
                <a:moveTo>
                  <a:pt x="311" y="14"/>
                </a:moveTo>
                <a:lnTo>
                  <a:pt x="140" y="14"/>
                </a:lnTo>
                <a:lnTo>
                  <a:pt x="138" y="12"/>
                </a:lnTo>
                <a:lnTo>
                  <a:pt x="136" y="10"/>
                </a:lnTo>
                <a:lnTo>
                  <a:pt x="134" y="8"/>
                </a:lnTo>
                <a:lnTo>
                  <a:pt x="132" y="6"/>
                </a:lnTo>
                <a:lnTo>
                  <a:pt x="130" y="4"/>
                </a:lnTo>
                <a:lnTo>
                  <a:pt x="130" y="2"/>
                </a:lnTo>
                <a:lnTo>
                  <a:pt x="128" y="2"/>
                </a:lnTo>
                <a:lnTo>
                  <a:pt x="126" y="0"/>
                </a:lnTo>
                <a:lnTo>
                  <a:pt x="296" y="0"/>
                </a:lnTo>
                <a:lnTo>
                  <a:pt x="298" y="2"/>
                </a:lnTo>
                <a:lnTo>
                  <a:pt x="300" y="4"/>
                </a:lnTo>
                <a:lnTo>
                  <a:pt x="302" y="6"/>
                </a:lnTo>
                <a:lnTo>
                  <a:pt x="304" y="8"/>
                </a:lnTo>
                <a:lnTo>
                  <a:pt x="306" y="10"/>
                </a:lnTo>
                <a:lnTo>
                  <a:pt x="308" y="12"/>
                </a:lnTo>
                <a:lnTo>
                  <a:pt x="310" y="14"/>
                </a:lnTo>
                <a:lnTo>
                  <a:pt x="311" y="14"/>
                </a:lnTo>
                <a:close/>
                <a:moveTo>
                  <a:pt x="128" y="14"/>
                </a:moveTo>
                <a:lnTo>
                  <a:pt x="0" y="14"/>
                </a:lnTo>
                <a:lnTo>
                  <a:pt x="0" y="12"/>
                </a:lnTo>
                <a:lnTo>
                  <a:pt x="2" y="10"/>
                </a:lnTo>
                <a:lnTo>
                  <a:pt x="2" y="8"/>
                </a:lnTo>
                <a:lnTo>
                  <a:pt x="2" y="6"/>
                </a:lnTo>
                <a:lnTo>
                  <a:pt x="2" y="4"/>
                </a:lnTo>
                <a:lnTo>
                  <a:pt x="2" y="2"/>
                </a:lnTo>
                <a:lnTo>
                  <a:pt x="2" y="0"/>
                </a:lnTo>
                <a:lnTo>
                  <a:pt x="126" y="0"/>
                </a:lnTo>
                <a:lnTo>
                  <a:pt x="126" y="2"/>
                </a:lnTo>
                <a:lnTo>
                  <a:pt x="126" y="4"/>
                </a:lnTo>
                <a:lnTo>
                  <a:pt x="126" y="6"/>
                </a:lnTo>
                <a:lnTo>
                  <a:pt x="126" y="8"/>
                </a:lnTo>
                <a:lnTo>
                  <a:pt x="128" y="10"/>
                </a:lnTo>
                <a:lnTo>
                  <a:pt x="128" y="12"/>
                </a:lnTo>
                <a:lnTo>
                  <a:pt x="128" y="14"/>
                </a:lnTo>
                <a:close/>
              </a:path>
            </a:pathLst>
          </a:custGeom>
          <a:solidFill>
            <a:srgbClr val="9C101C"/>
          </a:solidFill>
          <a:ln w="9525">
            <a:noFill/>
            <a:round/>
            <a:headEnd/>
            <a:tailEnd/>
          </a:ln>
        </p:spPr>
        <p:txBody>
          <a:bodyPr wrap="none"/>
          <a:lstStyle/>
          <a:p>
            <a:endParaRPr lang="el-GR"/>
          </a:p>
        </p:txBody>
      </p:sp>
      <p:sp>
        <p:nvSpPr>
          <p:cNvPr id="17577" name="Freeform 169"/>
          <p:cNvSpPr>
            <a:spLocks/>
          </p:cNvSpPr>
          <p:nvPr/>
        </p:nvSpPr>
        <p:spPr bwMode="auto">
          <a:xfrm rot="63308">
            <a:off x="5278438" y="3527425"/>
            <a:ext cx="425450" cy="20638"/>
          </a:xfrm>
          <a:custGeom>
            <a:avLst/>
            <a:gdLst>
              <a:gd name="T0" fmla="*/ 2147483646 w 302"/>
              <a:gd name="T1" fmla="*/ 2147483646 h 13"/>
              <a:gd name="T2" fmla="*/ 2147483646 w 302"/>
              <a:gd name="T3" fmla="*/ 2147483646 h 13"/>
              <a:gd name="T4" fmla="*/ 2147483646 w 302"/>
              <a:gd name="T5" fmla="*/ 2147483646 h 13"/>
              <a:gd name="T6" fmla="*/ 2147483646 w 302"/>
              <a:gd name="T7" fmla="*/ 2147483646 h 13"/>
              <a:gd name="T8" fmla="*/ 2147483646 w 302"/>
              <a:gd name="T9" fmla="*/ 2147483646 h 13"/>
              <a:gd name="T10" fmla="*/ 2147483646 w 302"/>
              <a:gd name="T11" fmla="*/ 2147483646 h 13"/>
              <a:gd name="T12" fmla="*/ 2147483646 w 302"/>
              <a:gd name="T13" fmla="*/ 2147483646 h 13"/>
              <a:gd name="T14" fmla="*/ 2147483646 w 302"/>
              <a:gd name="T15" fmla="*/ 2147483646 h 13"/>
              <a:gd name="T16" fmla="*/ 2147483646 w 302"/>
              <a:gd name="T17" fmla="*/ 2147483646 h 13"/>
              <a:gd name="T18" fmla="*/ 2147483646 w 302"/>
              <a:gd name="T19" fmla="*/ 2147483646 h 13"/>
              <a:gd name="T20" fmla="*/ 2147483646 w 302"/>
              <a:gd name="T21" fmla="*/ 2147483646 h 13"/>
              <a:gd name="T22" fmla="*/ 2147483646 w 302"/>
              <a:gd name="T23" fmla="*/ 2147483646 h 13"/>
              <a:gd name="T24" fmla="*/ 2147483646 w 302"/>
              <a:gd name="T25" fmla="*/ 2147483646 h 13"/>
              <a:gd name="T26" fmla="*/ 2147483646 w 302"/>
              <a:gd name="T27" fmla="*/ 2147483646 h 13"/>
              <a:gd name="T28" fmla="*/ 2147483646 w 302"/>
              <a:gd name="T29" fmla="*/ 2147483646 h 13"/>
              <a:gd name="T30" fmla="*/ 2147483646 w 302"/>
              <a:gd name="T31" fmla="*/ 2147483646 h 13"/>
              <a:gd name="T32" fmla="*/ 2147483646 w 302"/>
              <a:gd name="T33" fmla="*/ 2147483646 h 13"/>
              <a:gd name="T34" fmla="*/ 2147483646 w 302"/>
              <a:gd name="T35" fmla="*/ 2147483646 h 13"/>
              <a:gd name="T36" fmla="*/ 0 w 302"/>
              <a:gd name="T37" fmla="*/ 2147483646 h 13"/>
              <a:gd name="T38" fmla="*/ 0 w 302"/>
              <a:gd name="T39" fmla="*/ 2147483646 h 13"/>
              <a:gd name="T40" fmla="*/ 0 w 302"/>
              <a:gd name="T41" fmla="*/ 2147483646 h 13"/>
              <a:gd name="T42" fmla="*/ 0 w 302"/>
              <a:gd name="T43" fmla="*/ 2147483646 h 13"/>
              <a:gd name="T44" fmla="*/ 0 w 302"/>
              <a:gd name="T45" fmla="*/ 2147483646 h 13"/>
              <a:gd name="T46" fmla="*/ 0 w 302"/>
              <a:gd name="T47" fmla="*/ 2147483646 h 13"/>
              <a:gd name="T48" fmla="*/ 0 w 302"/>
              <a:gd name="T49" fmla="*/ 2147483646 h 13"/>
              <a:gd name="T50" fmla="*/ 0 w 302"/>
              <a:gd name="T51" fmla="*/ 0 h 13"/>
              <a:gd name="T52" fmla="*/ 2147483646 w 302"/>
              <a:gd name="T53" fmla="*/ 0 h 13"/>
              <a:gd name="T54" fmla="*/ 2147483646 w 302"/>
              <a:gd name="T55" fmla="*/ 0 h 13"/>
              <a:gd name="T56" fmla="*/ 2147483646 w 302"/>
              <a:gd name="T57" fmla="*/ 0 h 13"/>
              <a:gd name="T58" fmla="*/ 2147483646 w 302"/>
              <a:gd name="T59" fmla="*/ 2147483646 h 13"/>
              <a:gd name="T60" fmla="*/ 2147483646 w 302"/>
              <a:gd name="T61" fmla="*/ 2147483646 h 13"/>
              <a:gd name="T62" fmla="*/ 2147483646 w 302"/>
              <a:gd name="T63" fmla="*/ 2147483646 h 13"/>
              <a:gd name="T64" fmla="*/ 2147483646 w 302"/>
              <a:gd name="T65" fmla="*/ 2147483646 h 13"/>
              <a:gd name="T66" fmla="*/ 2147483646 w 302"/>
              <a:gd name="T67" fmla="*/ 2147483646 h 13"/>
              <a:gd name="T68" fmla="*/ 2147483646 w 302"/>
              <a:gd name="T69" fmla="*/ 2147483646 h 13"/>
              <a:gd name="T70" fmla="*/ 2147483646 w 302"/>
              <a:gd name="T71" fmla="*/ 2147483646 h 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2"/>
              <a:gd name="T109" fmla="*/ 0 h 13"/>
              <a:gd name="T110" fmla="*/ 302 w 302"/>
              <a:gd name="T111" fmla="*/ 13 h 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2" h="13">
                <a:moveTo>
                  <a:pt x="302" y="13"/>
                </a:moveTo>
                <a:lnTo>
                  <a:pt x="132" y="13"/>
                </a:lnTo>
                <a:lnTo>
                  <a:pt x="130" y="11"/>
                </a:lnTo>
                <a:lnTo>
                  <a:pt x="128" y="9"/>
                </a:lnTo>
                <a:lnTo>
                  <a:pt x="126" y="7"/>
                </a:lnTo>
                <a:lnTo>
                  <a:pt x="126" y="5"/>
                </a:lnTo>
                <a:lnTo>
                  <a:pt x="124" y="5"/>
                </a:lnTo>
                <a:lnTo>
                  <a:pt x="124" y="3"/>
                </a:lnTo>
                <a:lnTo>
                  <a:pt x="122" y="3"/>
                </a:lnTo>
                <a:lnTo>
                  <a:pt x="124" y="5"/>
                </a:lnTo>
                <a:lnTo>
                  <a:pt x="124" y="7"/>
                </a:lnTo>
                <a:lnTo>
                  <a:pt x="124" y="9"/>
                </a:lnTo>
                <a:lnTo>
                  <a:pt x="124" y="11"/>
                </a:lnTo>
                <a:lnTo>
                  <a:pt x="124" y="13"/>
                </a:lnTo>
                <a:lnTo>
                  <a:pt x="0" y="13"/>
                </a:lnTo>
                <a:lnTo>
                  <a:pt x="0" y="11"/>
                </a:lnTo>
                <a:lnTo>
                  <a:pt x="0" y="9"/>
                </a:lnTo>
                <a:lnTo>
                  <a:pt x="0" y="7"/>
                </a:lnTo>
                <a:lnTo>
                  <a:pt x="0" y="5"/>
                </a:lnTo>
                <a:lnTo>
                  <a:pt x="0" y="3"/>
                </a:lnTo>
                <a:lnTo>
                  <a:pt x="0" y="2"/>
                </a:lnTo>
                <a:lnTo>
                  <a:pt x="0" y="0"/>
                </a:lnTo>
                <a:lnTo>
                  <a:pt x="2" y="0"/>
                </a:lnTo>
                <a:lnTo>
                  <a:pt x="287" y="0"/>
                </a:lnTo>
                <a:lnTo>
                  <a:pt x="288" y="0"/>
                </a:lnTo>
                <a:lnTo>
                  <a:pt x="290" y="2"/>
                </a:lnTo>
                <a:lnTo>
                  <a:pt x="292" y="3"/>
                </a:lnTo>
                <a:lnTo>
                  <a:pt x="294" y="5"/>
                </a:lnTo>
                <a:lnTo>
                  <a:pt x="296" y="7"/>
                </a:lnTo>
                <a:lnTo>
                  <a:pt x="298" y="9"/>
                </a:lnTo>
                <a:lnTo>
                  <a:pt x="300" y="11"/>
                </a:lnTo>
                <a:lnTo>
                  <a:pt x="302" y="13"/>
                </a:lnTo>
                <a:close/>
              </a:path>
            </a:pathLst>
          </a:custGeom>
          <a:solidFill>
            <a:srgbClr val="9C0D1C"/>
          </a:solidFill>
          <a:ln w="9525">
            <a:noFill/>
            <a:round/>
            <a:headEnd/>
            <a:tailEnd/>
          </a:ln>
        </p:spPr>
        <p:txBody>
          <a:bodyPr wrap="none"/>
          <a:lstStyle/>
          <a:p>
            <a:endParaRPr lang="el-GR"/>
          </a:p>
        </p:txBody>
      </p:sp>
      <p:sp>
        <p:nvSpPr>
          <p:cNvPr id="17578" name="Freeform 170"/>
          <p:cNvSpPr>
            <a:spLocks/>
          </p:cNvSpPr>
          <p:nvPr/>
        </p:nvSpPr>
        <p:spPr bwMode="auto">
          <a:xfrm rot="63308">
            <a:off x="5278438" y="3514725"/>
            <a:ext cx="414337" cy="20638"/>
          </a:xfrm>
          <a:custGeom>
            <a:avLst/>
            <a:gdLst>
              <a:gd name="T0" fmla="*/ 2147483646 w 294"/>
              <a:gd name="T1" fmla="*/ 2147483646 h 13"/>
              <a:gd name="T2" fmla="*/ 2147483646 w 294"/>
              <a:gd name="T3" fmla="*/ 2147483646 h 13"/>
              <a:gd name="T4" fmla="*/ 2147483646 w 294"/>
              <a:gd name="T5" fmla="*/ 2147483646 h 13"/>
              <a:gd name="T6" fmla="*/ 2147483646 w 294"/>
              <a:gd name="T7" fmla="*/ 2147483646 h 13"/>
              <a:gd name="T8" fmla="*/ 2147483646 w 294"/>
              <a:gd name="T9" fmla="*/ 2147483646 h 13"/>
              <a:gd name="T10" fmla="*/ 2147483646 w 294"/>
              <a:gd name="T11" fmla="*/ 2147483646 h 13"/>
              <a:gd name="T12" fmla="*/ 2147483646 w 294"/>
              <a:gd name="T13" fmla="*/ 2147483646 h 13"/>
              <a:gd name="T14" fmla="*/ 2147483646 w 294"/>
              <a:gd name="T15" fmla="*/ 2147483646 h 13"/>
              <a:gd name="T16" fmla="*/ 2147483646 w 294"/>
              <a:gd name="T17" fmla="*/ 2147483646 h 13"/>
              <a:gd name="T18" fmla="*/ 2147483646 w 294"/>
              <a:gd name="T19" fmla="*/ 2147483646 h 13"/>
              <a:gd name="T20" fmla="*/ 2147483646 w 294"/>
              <a:gd name="T21" fmla="*/ 2147483646 h 13"/>
              <a:gd name="T22" fmla="*/ 2147483646 w 294"/>
              <a:gd name="T23" fmla="*/ 2147483646 h 13"/>
              <a:gd name="T24" fmla="*/ 2147483646 w 294"/>
              <a:gd name="T25" fmla="*/ 2147483646 h 13"/>
              <a:gd name="T26" fmla="*/ 2147483646 w 294"/>
              <a:gd name="T27" fmla="*/ 2147483646 h 13"/>
              <a:gd name="T28" fmla="*/ 2147483646 w 294"/>
              <a:gd name="T29" fmla="*/ 2147483646 h 13"/>
              <a:gd name="T30" fmla="*/ 2147483646 w 294"/>
              <a:gd name="T31" fmla="*/ 2147483646 h 13"/>
              <a:gd name="T32" fmla="*/ 2147483646 w 294"/>
              <a:gd name="T33" fmla="*/ 2147483646 h 13"/>
              <a:gd name="T34" fmla="*/ 2147483646 w 294"/>
              <a:gd name="T35" fmla="*/ 2147483646 h 13"/>
              <a:gd name="T36" fmla="*/ 0 w 294"/>
              <a:gd name="T37" fmla="*/ 2147483646 h 13"/>
              <a:gd name="T38" fmla="*/ 0 w 294"/>
              <a:gd name="T39" fmla="*/ 2147483646 h 13"/>
              <a:gd name="T40" fmla="*/ 0 w 294"/>
              <a:gd name="T41" fmla="*/ 2147483646 h 13"/>
              <a:gd name="T42" fmla="*/ 0 w 294"/>
              <a:gd name="T43" fmla="*/ 2147483646 h 13"/>
              <a:gd name="T44" fmla="*/ 2147483646 w 294"/>
              <a:gd name="T45" fmla="*/ 2147483646 h 13"/>
              <a:gd name="T46" fmla="*/ 2147483646 w 294"/>
              <a:gd name="T47" fmla="*/ 2147483646 h 13"/>
              <a:gd name="T48" fmla="*/ 2147483646 w 294"/>
              <a:gd name="T49" fmla="*/ 2147483646 h 13"/>
              <a:gd name="T50" fmla="*/ 2147483646 w 294"/>
              <a:gd name="T51" fmla="*/ 2147483646 h 13"/>
              <a:gd name="T52" fmla="*/ 2147483646 w 294"/>
              <a:gd name="T53" fmla="*/ 0 h 13"/>
              <a:gd name="T54" fmla="*/ 2147483646 w 294"/>
              <a:gd name="T55" fmla="*/ 0 h 13"/>
              <a:gd name="T56" fmla="*/ 2147483646 w 294"/>
              <a:gd name="T57" fmla="*/ 2147483646 h 13"/>
              <a:gd name="T58" fmla="*/ 2147483646 w 294"/>
              <a:gd name="T59" fmla="*/ 2147483646 h 13"/>
              <a:gd name="T60" fmla="*/ 2147483646 w 294"/>
              <a:gd name="T61" fmla="*/ 2147483646 h 13"/>
              <a:gd name="T62" fmla="*/ 2147483646 w 294"/>
              <a:gd name="T63" fmla="*/ 2147483646 h 13"/>
              <a:gd name="T64" fmla="*/ 2147483646 w 294"/>
              <a:gd name="T65" fmla="*/ 2147483646 h 13"/>
              <a:gd name="T66" fmla="*/ 2147483646 w 294"/>
              <a:gd name="T67" fmla="*/ 2147483646 h 13"/>
              <a:gd name="T68" fmla="*/ 2147483646 w 294"/>
              <a:gd name="T69" fmla="*/ 2147483646 h 13"/>
              <a:gd name="T70" fmla="*/ 2147483646 w 294"/>
              <a:gd name="T71" fmla="*/ 2147483646 h 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4"/>
              <a:gd name="T109" fmla="*/ 0 h 13"/>
              <a:gd name="T110" fmla="*/ 294 w 294"/>
              <a:gd name="T111" fmla="*/ 13 h 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4" h="13">
                <a:moveTo>
                  <a:pt x="294" y="13"/>
                </a:moveTo>
                <a:lnTo>
                  <a:pt x="124" y="13"/>
                </a:lnTo>
                <a:lnTo>
                  <a:pt x="124" y="11"/>
                </a:lnTo>
                <a:lnTo>
                  <a:pt x="122" y="11"/>
                </a:lnTo>
                <a:lnTo>
                  <a:pt x="124" y="13"/>
                </a:lnTo>
                <a:lnTo>
                  <a:pt x="0" y="13"/>
                </a:lnTo>
                <a:lnTo>
                  <a:pt x="0" y="11"/>
                </a:lnTo>
                <a:lnTo>
                  <a:pt x="0" y="10"/>
                </a:lnTo>
                <a:lnTo>
                  <a:pt x="0" y="8"/>
                </a:lnTo>
                <a:lnTo>
                  <a:pt x="2" y="8"/>
                </a:lnTo>
                <a:lnTo>
                  <a:pt x="2" y="6"/>
                </a:lnTo>
                <a:lnTo>
                  <a:pt x="2" y="4"/>
                </a:lnTo>
                <a:lnTo>
                  <a:pt x="2" y="2"/>
                </a:lnTo>
                <a:lnTo>
                  <a:pt x="2" y="0"/>
                </a:lnTo>
                <a:lnTo>
                  <a:pt x="281" y="0"/>
                </a:lnTo>
                <a:lnTo>
                  <a:pt x="283" y="2"/>
                </a:lnTo>
                <a:lnTo>
                  <a:pt x="285" y="4"/>
                </a:lnTo>
                <a:lnTo>
                  <a:pt x="287" y="6"/>
                </a:lnTo>
                <a:lnTo>
                  <a:pt x="287" y="8"/>
                </a:lnTo>
                <a:lnTo>
                  <a:pt x="288" y="8"/>
                </a:lnTo>
                <a:lnTo>
                  <a:pt x="290" y="10"/>
                </a:lnTo>
                <a:lnTo>
                  <a:pt x="292" y="11"/>
                </a:lnTo>
                <a:lnTo>
                  <a:pt x="294" y="13"/>
                </a:lnTo>
                <a:close/>
              </a:path>
            </a:pathLst>
          </a:custGeom>
          <a:solidFill>
            <a:srgbClr val="9C0D1C"/>
          </a:solidFill>
          <a:ln w="9525">
            <a:noFill/>
            <a:round/>
            <a:headEnd/>
            <a:tailEnd/>
          </a:ln>
        </p:spPr>
        <p:txBody>
          <a:bodyPr wrap="none"/>
          <a:lstStyle/>
          <a:p>
            <a:endParaRPr lang="el-GR"/>
          </a:p>
        </p:txBody>
      </p:sp>
      <p:sp>
        <p:nvSpPr>
          <p:cNvPr id="17579" name="Freeform 171"/>
          <p:cNvSpPr>
            <a:spLocks/>
          </p:cNvSpPr>
          <p:nvPr/>
        </p:nvSpPr>
        <p:spPr bwMode="auto">
          <a:xfrm rot="63308">
            <a:off x="5280025" y="3502025"/>
            <a:ext cx="403225" cy="25400"/>
          </a:xfrm>
          <a:custGeom>
            <a:avLst/>
            <a:gdLst>
              <a:gd name="T0" fmla="*/ 2147483646 w 285"/>
              <a:gd name="T1" fmla="*/ 2147483646 h 16"/>
              <a:gd name="T2" fmla="*/ 0 w 285"/>
              <a:gd name="T3" fmla="*/ 2147483646 h 16"/>
              <a:gd name="T4" fmla="*/ 0 w 285"/>
              <a:gd name="T5" fmla="*/ 2147483646 h 16"/>
              <a:gd name="T6" fmla="*/ 0 w 285"/>
              <a:gd name="T7" fmla="*/ 2147483646 h 16"/>
              <a:gd name="T8" fmla="*/ 0 w 285"/>
              <a:gd name="T9" fmla="*/ 2147483646 h 16"/>
              <a:gd name="T10" fmla="*/ 0 w 285"/>
              <a:gd name="T11" fmla="*/ 2147483646 h 16"/>
              <a:gd name="T12" fmla="*/ 0 w 285"/>
              <a:gd name="T13" fmla="*/ 2147483646 h 16"/>
              <a:gd name="T14" fmla="*/ 0 w 285"/>
              <a:gd name="T15" fmla="*/ 2147483646 h 16"/>
              <a:gd name="T16" fmla="*/ 0 w 285"/>
              <a:gd name="T17" fmla="*/ 2147483646 h 16"/>
              <a:gd name="T18" fmla="*/ 0 w 285"/>
              <a:gd name="T19" fmla="*/ 0 h 16"/>
              <a:gd name="T20" fmla="*/ 2147483646 w 285"/>
              <a:gd name="T21" fmla="*/ 0 h 16"/>
              <a:gd name="T22" fmla="*/ 2147483646 w 285"/>
              <a:gd name="T23" fmla="*/ 2147483646 h 16"/>
              <a:gd name="T24" fmla="*/ 2147483646 w 285"/>
              <a:gd name="T25" fmla="*/ 2147483646 h 16"/>
              <a:gd name="T26" fmla="*/ 2147483646 w 285"/>
              <a:gd name="T27" fmla="*/ 2147483646 h 16"/>
              <a:gd name="T28" fmla="*/ 2147483646 w 285"/>
              <a:gd name="T29" fmla="*/ 2147483646 h 16"/>
              <a:gd name="T30" fmla="*/ 2147483646 w 285"/>
              <a:gd name="T31" fmla="*/ 2147483646 h 16"/>
              <a:gd name="T32" fmla="*/ 2147483646 w 285"/>
              <a:gd name="T33" fmla="*/ 2147483646 h 16"/>
              <a:gd name="T34" fmla="*/ 2147483646 w 285"/>
              <a:gd name="T35" fmla="*/ 2147483646 h 16"/>
              <a:gd name="T36" fmla="*/ 2147483646 w 285"/>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5"/>
              <a:gd name="T58" fmla="*/ 0 h 16"/>
              <a:gd name="T59" fmla="*/ 285 w 285"/>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5" h="16">
                <a:moveTo>
                  <a:pt x="285" y="16"/>
                </a:moveTo>
                <a:lnTo>
                  <a:pt x="0" y="16"/>
                </a:lnTo>
                <a:lnTo>
                  <a:pt x="0" y="14"/>
                </a:lnTo>
                <a:lnTo>
                  <a:pt x="0" y="12"/>
                </a:lnTo>
                <a:lnTo>
                  <a:pt x="0" y="10"/>
                </a:lnTo>
                <a:lnTo>
                  <a:pt x="0" y="8"/>
                </a:lnTo>
                <a:lnTo>
                  <a:pt x="0" y="6"/>
                </a:lnTo>
                <a:lnTo>
                  <a:pt x="0" y="4"/>
                </a:lnTo>
                <a:lnTo>
                  <a:pt x="0" y="2"/>
                </a:lnTo>
                <a:lnTo>
                  <a:pt x="0" y="0"/>
                </a:lnTo>
                <a:lnTo>
                  <a:pt x="271" y="0"/>
                </a:lnTo>
                <a:lnTo>
                  <a:pt x="273" y="2"/>
                </a:lnTo>
                <a:lnTo>
                  <a:pt x="275" y="4"/>
                </a:lnTo>
                <a:lnTo>
                  <a:pt x="277" y="6"/>
                </a:lnTo>
                <a:lnTo>
                  <a:pt x="279" y="8"/>
                </a:lnTo>
                <a:lnTo>
                  <a:pt x="281" y="10"/>
                </a:lnTo>
                <a:lnTo>
                  <a:pt x="283" y="12"/>
                </a:lnTo>
                <a:lnTo>
                  <a:pt x="285" y="14"/>
                </a:lnTo>
                <a:lnTo>
                  <a:pt x="285" y="16"/>
                </a:lnTo>
                <a:close/>
              </a:path>
            </a:pathLst>
          </a:custGeom>
          <a:solidFill>
            <a:srgbClr val="9E0F1C"/>
          </a:solidFill>
          <a:ln w="9525">
            <a:noFill/>
            <a:round/>
            <a:headEnd/>
            <a:tailEnd/>
          </a:ln>
        </p:spPr>
        <p:txBody>
          <a:bodyPr wrap="none"/>
          <a:lstStyle/>
          <a:p>
            <a:endParaRPr lang="el-GR"/>
          </a:p>
        </p:txBody>
      </p:sp>
      <p:sp>
        <p:nvSpPr>
          <p:cNvPr id="17580" name="Freeform 172"/>
          <p:cNvSpPr>
            <a:spLocks/>
          </p:cNvSpPr>
          <p:nvPr/>
        </p:nvSpPr>
        <p:spPr bwMode="auto">
          <a:xfrm rot="63308">
            <a:off x="5280025" y="3494088"/>
            <a:ext cx="393700" cy="20637"/>
          </a:xfrm>
          <a:custGeom>
            <a:avLst/>
            <a:gdLst>
              <a:gd name="T0" fmla="*/ 2147483646 w 279"/>
              <a:gd name="T1" fmla="*/ 2147483646 h 13"/>
              <a:gd name="T2" fmla="*/ 0 w 279"/>
              <a:gd name="T3" fmla="*/ 2147483646 h 13"/>
              <a:gd name="T4" fmla="*/ 0 w 279"/>
              <a:gd name="T5" fmla="*/ 2147483646 h 13"/>
              <a:gd name="T6" fmla="*/ 0 w 279"/>
              <a:gd name="T7" fmla="*/ 2147483646 h 13"/>
              <a:gd name="T8" fmla="*/ 0 w 279"/>
              <a:gd name="T9" fmla="*/ 2147483646 h 13"/>
              <a:gd name="T10" fmla="*/ 0 w 279"/>
              <a:gd name="T11" fmla="*/ 2147483646 h 13"/>
              <a:gd name="T12" fmla="*/ 0 w 279"/>
              <a:gd name="T13" fmla="*/ 2147483646 h 13"/>
              <a:gd name="T14" fmla="*/ 0 w 279"/>
              <a:gd name="T15" fmla="*/ 2147483646 h 13"/>
              <a:gd name="T16" fmla="*/ 2147483646 w 279"/>
              <a:gd name="T17" fmla="*/ 2147483646 h 13"/>
              <a:gd name="T18" fmla="*/ 2147483646 w 279"/>
              <a:gd name="T19" fmla="*/ 0 h 13"/>
              <a:gd name="T20" fmla="*/ 2147483646 w 279"/>
              <a:gd name="T21" fmla="*/ 0 h 13"/>
              <a:gd name="T22" fmla="*/ 2147483646 w 279"/>
              <a:gd name="T23" fmla="*/ 2147483646 h 13"/>
              <a:gd name="T24" fmla="*/ 2147483646 w 279"/>
              <a:gd name="T25" fmla="*/ 2147483646 h 13"/>
              <a:gd name="T26" fmla="*/ 2147483646 w 279"/>
              <a:gd name="T27" fmla="*/ 2147483646 h 13"/>
              <a:gd name="T28" fmla="*/ 2147483646 w 279"/>
              <a:gd name="T29" fmla="*/ 2147483646 h 13"/>
              <a:gd name="T30" fmla="*/ 2147483646 w 279"/>
              <a:gd name="T31" fmla="*/ 2147483646 h 13"/>
              <a:gd name="T32" fmla="*/ 2147483646 w 279"/>
              <a:gd name="T33" fmla="*/ 2147483646 h 13"/>
              <a:gd name="T34" fmla="*/ 2147483646 w 279"/>
              <a:gd name="T35" fmla="*/ 2147483646 h 13"/>
              <a:gd name="T36" fmla="*/ 2147483646 w 27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9"/>
              <a:gd name="T58" fmla="*/ 0 h 13"/>
              <a:gd name="T59" fmla="*/ 279 w 27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9" h="13">
                <a:moveTo>
                  <a:pt x="279" y="13"/>
                </a:moveTo>
                <a:lnTo>
                  <a:pt x="0" y="13"/>
                </a:lnTo>
                <a:lnTo>
                  <a:pt x="0" y="11"/>
                </a:lnTo>
                <a:lnTo>
                  <a:pt x="0" y="9"/>
                </a:lnTo>
                <a:lnTo>
                  <a:pt x="0" y="7"/>
                </a:lnTo>
                <a:lnTo>
                  <a:pt x="0" y="5"/>
                </a:lnTo>
                <a:lnTo>
                  <a:pt x="0" y="3"/>
                </a:lnTo>
                <a:lnTo>
                  <a:pt x="0" y="2"/>
                </a:lnTo>
                <a:lnTo>
                  <a:pt x="2" y="2"/>
                </a:lnTo>
                <a:lnTo>
                  <a:pt x="2" y="0"/>
                </a:lnTo>
                <a:lnTo>
                  <a:pt x="265" y="0"/>
                </a:lnTo>
                <a:lnTo>
                  <a:pt x="267" y="2"/>
                </a:lnTo>
                <a:lnTo>
                  <a:pt x="269" y="2"/>
                </a:lnTo>
                <a:lnTo>
                  <a:pt x="269" y="3"/>
                </a:lnTo>
                <a:lnTo>
                  <a:pt x="271" y="5"/>
                </a:lnTo>
                <a:lnTo>
                  <a:pt x="273" y="7"/>
                </a:lnTo>
                <a:lnTo>
                  <a:pt x="275" y="9"/>
                </a:lnTo>
                <a:lnTo>
                  <a:pt x="277" y="11"/>
                </a:lnTo>
                <a:lnTo>
                  <a:pt x="279" y="13"/>
                </a:lnTo>
                <a:close/>
              </a:path>
            </a:pathLst>
          </a:custGeom>
          <a:solidFill>
            <a:srgbClr val="9E0D1C"/>
          </a:solidFill>
          <a:ln w="9525">
            <a:noFill/>
            <a:round/>
            <a:headEnd/>
            <a:tailEnd/>
          </a:ln>
        </p:spPr>
        <p:txBody>
          <a:bodyPr wrap="none"/>
          <a:lstStyle/>
          <a:p>
            <a:endParaRPr lang="el-GR"/>
          </a:p>
        </p:txBody>
      </p:sp>
      <p:sp>
        <p:nvSpPr>
          <p:cNvPr id="17581" name="Freeform 173"/>
          <p:cNvSpPr>
            <a:spLocks/>
          </p:cNvSpPr>
          <p:nvPr/>
        </p:nvSpPr>
        <p:spPr bwMode="auto">
          <a:xfrm rot="63308">
            <a:off x="5280025" y="3481388"/>
            <a:ext cx="382588" cy="20637"/>
          </a:xfrm>
          <a:custGeom>
            <a:avLst/>
            <a:gdLst>
              <a:gd name="T0" fmla="*/ 2147483646 w 271"/>
              <a:gd name="T1" fmla="*/ 2147483646 h 13"/>
              <a:gd name="T2" fmla="*/ 0 w 271"/>
              <a:gd name="T3" fmla="*/ 2147483646 h 13"/>
              <a:gd name="T4" fmla="*/ 0 w 271"/>
              <a:gd name="T5" fmla="*/ 2147483646 h 13"/>
              <a:gd name="T6" fmla="*/ 0 w 271"/>
              <a:gd name="T7" fmla="*/ 2147483646 h 13"/>
              <a:gd name="T8" fmla="*/ 2147483646 w 271"/>
              <a:gd name="T9" fmla="*/ 2147483646 h 13"/>
              <a:gd name="T10" fmla="*/ 2147483646 w 271"/>
              <a:gd name="T11" fmla="*/ 2147483646 h 13"/>
              <a:gd name="T12" fmla="*/ 2147483646 w 271"/>
              <a:gd name="T13" fmla="*/ 2147483646 h 13"/>
              <a:gd name="T14" fmla="*/ 2147483646 w 271"/>
              <a:gd name="T15" fmla="*/ 2147483646 h 13"/>
              <a:gd name="T16" fmla="*/ 2147483646 w 271"/>
              <a:gd name="T17" fmla="*/ 2147483646 h 13"/>
              <a:gd name="T18" fmla="*/ 2147483646 w 271"/>
              <a:gd name="T19" fmla="*/ 0 h 13"/>
              <a:gd name="T20" fmla="*/ 2147483646 w 271"/>
              <a:gd name="T21" fmla="*/ 0 h 13"/>
              <a:gd name="T22" fmla="*/ 2147483646 w 271"/>
              <a:gd name="T23" fmla="*/ 2147483646 h 13"/>
              <a:gd name="T24" fmla="*/ 2147483646 w 271"/>
              <a:gd name="T25" fmla="*/ 2147483646 h 13"/>
              <a:gd name="T26" fmla="*/ 2147483646 w 271"/>
              <a:gd name="T27" fmla="*/ 2147483646 h 13"/>
              <a:gd name="T28" fmla="*/ 2147483646 w 271"/>
              <a:gd name="T29" fmla="*/ 2147483646 h 13"/>
              <a:gd name="T30" fmla="*/ 2147483646 w 271"/>
              <a:gd name="T31" fmla="*/ 2147483646 h 13"/>
              <a:gd name="T32" fmla="*/ 2147483646 w 271"/>
              <a:gd name="T33" fmla="*/ 2147483646 h 13"/>
              <a:gd name="T34" fmla="*/ 2147483646 w 271"/>
              <a:gd name="T35" fmla="*/ 2147483646 h 13"/>
              <a:gd name="T36" fmla="*/ 2147483646 w 27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1"/>
              <a:gd name="T58" fmla="*/ 0 h 13"/>
              <a:gd name="T59" fmla="*/ 271 w 27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1" h="13">
                <a:moveTo>
                  <a:pt x="271" y="13"/>
                </a:moveTo>
                <a:lnTo>
                  <a:pt x="0" y="13"/>
                </a:lnTo>
                <a:lnTo>
                  <a:pt x="0" y="11"/>
                </a:lnTo>
                <a:lnTo>
                  <a:pt x="0" y="10"/>
                </a:lnTo>
                <a:lnTo>
                  <a:pt x="2" y="10"/>
                </a:lnTo>
                <a:lnTo>
                  <a:pt x="2" y="8"/>
                </a:lnTo>
                <a:lnTo>
                  <a:pt x="2" y="6"/>
                </a:lnTo>
                <a:lnTo>
                  <a:pt x="2" y="4"/>
                </a:lnTo>
                <a:lnTo>
                  <a:pt x="2" y="2"/>
                </a:lnTo>
                <a:lnTo>
                  <a:pt x="2" y="0"/>
                </a:lnTo>
                <a:lnTo>
                  <a:pt x="260" y="0"/>
                </a:lnTo>
                <a:lnTo>
                  <a:pt x="260" y="2"/>
                </a:lnTo>
                <a:lnTo>
                  <a:pt x="262" y="4"/>
                </a:lnTo>
                <a:lnTo>
                  <a:pt x="264" y="6"/>
                </a:lnTo>
                <a:lnTo>
                  <a:pt x="265" y="8"/>
                </a:lnTo>
                <a:lnTo>
                  <a:pt x="267" y="10"/>
                </a:lnTo>
                <a:lnTo>
                  <a:pt x="269" y="10"/>
                </a:lnTo>
                <a:lnTo>
                  <a:pt x="269" y="11"/>
                </a:lnTo>
                <a:lnTo>
                  <a:pt x="271" y="13"/>
                </a:lnTo>
                <a:close/>
              </a:path>
            </a:pathLst>
          </a:custGeom>
          <a:solidFill>
            <a:srgbClr val="A1101F"/>
          </a:solidFill>
          <a:ln w="9525">
            <a:noFill/>
            <a:round/>
            <a:headEnd/>
            <a:tailEnd/>
          </a:ln>
        </p:spPr>
        <p:txBody>
          <a:bodyPr wrap="none"/>
          <a:lstStyle/>
          <a:p>
            <a:endParaRPr lang="el-GR"/>
          </a:p>
        </p:txBody>
      </p:sp>
      <p:sp>
        <p:nvSpPr>
          <p:cNvPr id="17582" name="Freeform 174"/>
          <p:cNvSpPr>
            <a:spLocks/>
          </p:cNvSpPr>
          <p:nvPr/>
        </p:nvSpPr>
        <p:spPr bwMode="auto">
          <a:xfrm rot="63308">
            <a:off x="5283200" y="3468688"/>
            <a:ext cx="371475" cy="25400"/>
          </a:xfrm>
          <a:custGeom>
            <a:avLst/>
            <a:gdLst>
              <a:gd name="T0" fmla="*/ 2147483646 w 263"/>
              <a:gd name="T1" fmla="*/ 2147483646 h 16"/>
              <a:gd name="T2" fmla="*/ 0 w 263"/>
              <a:gd name="T3" fmla="*/ 2147483646 h 16"/>
              <a:gd name="T4" fmla="*/ 0 w 263"/>
              <a:gd name="T5" fmla="*/ 2147483646 h 16"/>
              <a:gd name="T6" fmla="*/ 0 w 263"/>
              <a:gd name="T7" fmla="*/ 2147483646 h 16"/>
              <a:gd name="T8" fmla="*/ 0 w 263"/>
              <a:gd name="T9" fmla="*/ 2147483646 h 16"/>
              <a:gd name="T10" fmla="*/ 0 w 263"/>
              <a:gd name="T11" fmla="*/ 2147483646 h 16"/>
              <a:gd name="T12" fmla="*/ 0 w 263"/>
              <a:gd name="T13" fmla="*/ 2147483646 h 16"/>
              <a:gd name="T14" fmla="*/ 0 w 263"/>
              <a:gd name="T15" fmla="*/ 2147483646 h 16"/>
              <a:gd name="T16" fmla="*/ 0 w 263"/>
              <a:gd name="T17" fmla="*/ 2147483646 h 16"/>
              <a:gd name="T18" fmla="*/ 0 w 263"/>
              <a:gd name="T19" fmla="*/ 0 h 16"/>
              <a:gd name="T20" fmla="*/ 2147483646 w 263"/>
              <a:gd name="T21" fmla="*/ 0 h 16"/>
              <a:gd name="T22" fmla="*/ 2147483646 w 263"/>
              <a:gd name="T23" fmla="*/ 2147483646 h 16"/>
              <a:gd name="T24" fmla="*/ 2147483646 w 263"/>
              <a:gd name="T25" fmla="*/ 2147483646 h 16"/>
              <a:gd name="T26" fmla="*/ 2147483646 w 263"/>
              <a:gd name="T27" fmla="*/ 2147483646 h 16"/>
              <a:gd name="T28" fmla="*/ 2147483646 w 263"/>
              <a:gd name="T29" fmla="*/ 2147483646 h 16"/>
              <a:gd name="T30" fmla="*/ 2147483646 w 263"/>
              <a:gd name="T31" fmla="*/ 2147483646 h 16"/>
              <a:gd name="T32" fmla="*/ 2147483646 w 263"/>
              <a:gd name="T33" fmla="*/ 2147483646 h 16"/>
              <a:gd name="T34" fmla="*/ 2147483646 w 263"/>
              <a:gd name="T35" fmla="*/ 2147483646 h 16"/>
              <a:gd name="T36" fmla="*/ 2147483646 w 263"/>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3"/>
              <a:gd name="T58" fmla="*/ 0 h 16"/>
              <a:gd name="T59" fmla="*/ 263 w 263"/>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3" h="16">
                <a:moveTo>
                  <a:pt x="263" y="16"/>
                </a:moveTo>
                <a:lnTo>
                  <a:pt x="0" y="16"/>
                </a:lnTo>
                <a:lnTo>
                  <a:pt x="0" y="14"/>
                </a:lnTo>
                <a:lnTo>
                  <a:pt x="0" y="12"/>
                </a:lnTo>
                <a:lnTo>
                  <a:pt x="0" y="10"/>
                </a:lnTo>
                <a:lnTo>
                  <a:pt x="0" y="8"/>
                </a:lnTo>
                <a:lnTo>
                  <a:pt x="0" y="6"/>
                </a:lnTo>
                <a:lnTo>
                  <a:pt x="0" y="4"/>
                </a:lnTo>
                <a:lnTo>
                  <a:pt x="0" y="2"/>
                </a:lnTo>
                <a:lnTo>
                  <a:pt x="0" y="0"/>
                </a:lnTo>
                <a:lnTo>
                  <a:pt x="250" y="0"/>
                </a:lnTo>
                <a:lnTo>
                  <a:pt x="252" y="2"/>
                </a:lnTo>
                <a:lnTo>
                  <a:pt x="254" y="4"/>
                </a:lnTo>
                <a:lnTo>
                  <a:pt x="256" y="6"/>
                </a:lnTo>
                <a:lnTo>
                  <a:pt x="258" y="8"/>
                </a:lnTo>
                <a:lnTo>
                  <a:pt x="258" y="10"/>
                </a:lnTo>
                <a:lnTo>
                  <a:pt x="260" y="12"/>
                </a:lnTo>
                <a:lnTo>
                  <a:pt x="262" y="14"/>
                </a:lnTo>
                <a:lnTo>
                  <a:pt x="263" y="16"/>
                </a:lnTo>
                <a:close/>
              </a:path>
            </a:pathLst>
          </a:custGeom>
          <a:solidFill>
            <a:srgbClr val="A1101C"/>
          </a:solidFill>
          <a:ln w="9525">
            <a:noFill/>
            <a:round/>
            <a:headEnd/>
            <a:tailEnd/>
          </a:ln>
        </p:spPr>
        <p:txBody>
          <a:bodyPr wrap="none"/>
          <a:lstStyle/>
          <a:p>
            <a:endParaRPr lang="el-GR"/>
          </a:p>
        </p:txBody>
      </p:sp>
      <p:sp>
        <p:nvSpPr>
          <p:cNvPr id="17583" name="Freeform 175"/>
          <p:cNvSpPr>
            <a:spLocks/>
          </p:cNvSpPr>
          <p:nvPr/>
        </p:nvSpPr>
        <p:spPr bwMode="auto">
          <a:xfrm rot="63308">
            <a:off x="5283200" y="3460750"/>
            <a:ext cx="365125" cy="20638"/>
          </a:xfrm>
          <a:custGeom>
            <a:avLst/>
            <a:gdLst>
              <a:gd name="T0" fmla="*/ 2147483646 w 258"/>
              <a:gd name="T1" fmla="*/ 2147483646 h 13"/>
              <a:gd name="T2" fmla="*/ 0 w 258"/>
              <a:gd name="T3" fmla="*/ 2147483646 h 13"/>
              <a:gd name="T4" fmla="*/ 0 w 258"/>
              <a:gd name="T5" fmla="*/ 2147483646 h 13"/>
              <a:gd name="T6" fmla="*/ 0 w 258"/>
              <a:gd name="T7" fmla="*/ 2147483646 h 13"/>
              <a:gd name="T8" fmla="*/ 0 w 258"/>
              <a:gd name="T9" fmla="*/ 2147483646 h 13"/>
              <a:gd name="T10" fmla="*/ 0 w 258"/>
              <a:gd name="T11" fmla="*/ 2147483646 h 13"/>
              <a:gd name="T12" fmla="*/ 0 w 258"/>
              <a:gd name="T13" fmla="*/ 2147483646 h 13"/>
              <a:gd name="T14" fmla="*/ 2147483646 w 258"/>
              <a:gd name="T15" fmla="*/ 2147483646 h 13"/>
              <a:gd name="T16" fmla="*/ 2147483646 w 258"/>
              <a:gd name="T17" fmla="*/ 2147483646 h 13"/>
              <a:gd name="T18" fmla="*/ 2147483646 w 258"/>
              <a:gd name="T19" fmla="*/ 0 h 13"/>
              <a:gd name="T20" fmla="*/ 2147483646 w 258"/>
              <a:gd name="T21" fmla="*/ 0 h 13"/>
              <a:gd name="T22" fmla="*/ 2147483646 w 258"/>
              <a:gd name="T23" fmla="*/ 2147483646 h 13"/>
              <a:gd name="T24" fmla="*/ 2147483646 w 258"/>
              <a:gd name="T25" fmla="*/ 2147483646 h 13"/>
              <a:gd name="T26" fmla="*/ 2147483646 w 258"/>
              <a:gd name="T27" fmla="*/ 2147483646 h 13"/>
              <a:gd name="T28" fmla="*/ 2147483646 w 258"/>
              <a:gd name="T29" fmla="*/ 2147483646 h 13"/>
              <a:gd name="T30" fmla="*/ 2147483646 w 258"/>
              <a:gd name="T31" fmla="*/ 2147483646 h 13"/>
              <a:gd name="T32" fmla="*/ 2147483646 w 258"/>
              <a:gd name="T33" fmla="*/ 2147483646 h 13"/>
              <a:gd name="T34" fmla="*/ 2147483646 w 258"/>
              <a:gd name="T35" fmla="*/ 2147483646 h 13"/>
              <a:gd name="T36" fmla="*/ 2147483646 w 25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8"/>
              <a:gd name="T58" fmla="*/ 0 h 13"/>
              <a:gd name="T59" fmla="*/ 258 w 25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8" h="13">
                <a:moveTo>
                  <a:pt x="258" y="13"/>
                </a:moveTo>
                <a:lnTo>
                  <a:pt x="0" y="13"/>
                </a:lnTo>
                <a:lnTo>
                  <a:pt x="0" y="11"/>
                </a:lnTo>
                <a:lnTo>
                  <a:pt x="0" y="9"/>
                </a:lnTo>
                <a:lnTo>
                  <a:pt x="0" y="7"/>
                </a:lnTo>
                <a:lnTo>
                  <a:pt x="0" y="5"/>
                </a:lnTo>
                <a:lnTo>
                  <a:pt x="0" y="3"/>
                </a:lnTo>
                <a:lnTo>
                  <a:pt x="2" y="3"/>
                </a:lnTo>
                <a:lnTo>
                  <a:pt x="2" y="2"/>
                </a:lnTo>
                <a:lnTo>
                  <a:pt x="2" y="0"/>
                </a:lnTo>
                <a:lnTo>
                  <a:pt x="244" y="0"/>
                </a:lnTo>
                <a:lnTo>
                  <a:pt x="246" y="2"/>
                </a:lnTo>
                <a:lnTo>
                  <a:pt x="248" y="3"/>
                </a:lnTo>
                <a:lnTo>
                  <a:pt x="250" y="3"/>
                </a:lnTo>
                <a:lnTo>
                  <a:pt x="250" y="5"/>
                </a:lnTo>
                <a:lnTo>
                  <a:pt x="252" y="7"/>
                </a:lnTo>
                <a:lnTo>
                  <a:pt x="254" y="9"/>
                </a:lnTo>
                <a:lnTo>
                  <a:pt x="256" y="11"/>
                </a:lnTo>
                <a:lnTo>
                  <a:pt x="258" y="13"/>
                </a:lnTo>
                <a:close/>
              </a:path>
            </a:pathLst>
          </a:custGeom>
          <a:solidFill>
            <a:srgbClr val="A10D1C"/>
          </a:solidFill>
          <a:ln w="9525">
            <a:noFill/>
            <a:round/>
            <a:headEnd/>
            <a:tailEnd/>
          </a:ln>
        </p:spPr>
        <p:txBody>
          <a:bodyPr wrap="none"/>
          <a:lstStyle/>
          <a:p>
            <a:endParaRPr lang="el-GR"/>
          </a:p>
        </p:txBody>
      </p:sp>
      <p:sp>
        <p:nvSpPr>
          <p:cNvPr id="17584" name="Freeform 176"/>
          <p:cNvSpPr>
            <a:spLocks/>
          </p:cNvSpPr>
          <p:nvPr/>
        </p:nvSpPr>
        <p:spPr bwMode="auto">
          <a:xfrm rot="63308">
            <a:off x="5284788" y="3448050"/>
            <a:ext cx="352425" cy="20638"/>
          </a:xfrm>
          <a:custGeom>
            <a:avLst/>
            <a:gdLst>
              <a:gd name="T0" fmla="*/ 2147483646 w 250"/>
              <a:gd name="T1" fmla="*/ 2147483646 h 13"/>
              <a:gd name="T2" fmla="*/ 0 w 250"/>
              <a:gd name="T3" fmla="*/ 2147483646 h 13"/>
              <a:gd name="T4" fmla="*/ 0 w 250"/>
              <a:gd name="T5" fmla="*/ 2147483646 h 13"/>
              <a:gd name="T6" fmla="*/ 2147483646 w 250"/>
              <a:gd name="T7" fmla="*/ 2147483646 h 13"/>
              <a:gd name="T8" fmla="*/ 2147483646 w 250"/>
              <a:gd name="T9" fmla="*/ 2147483646 h 13"/>
              <a:gd name="T10" fmla="*/ 2147483646 w 250"/>
              <a:gd name="T11" fmla="*/ 2147483646 h 13"/>
              <a:gd name="T12" fmla="*/ 2147483646 w 250"/>
              <a:gd name="T13" fmla="*/ 2147483646 h 13"/>
              <a:gd name="T14" fmla="*/ 2147483646 w 250"/>
              <a:gd name="T15" fmla="*/ 2147483646 h 13"/>
              <a:gd name="T16" fmla="*/ 2147483646 w 250"/>
              <a:gd name="T17" fmla="*/ 2147483646 h 13"/>
              <a:gd name="T18" fmla="*/ 2147483646 w 250"/>
              <a:gd name="T19" fmla="*/ 0 h 13"/>
              <a:gd name="T20" fmla="*/ 2147483646 w 250"/>
              <a:gd name="T21" fmla="*/ 0 h 13"/>
              <a:gd name="T22" fmla="*/ 2147483646 w 250"/>
              <a:gd name="T23" fmla="*/ 2147483646 h 13"/>
              <a:gd name="T24" fmla="*/ 2147483646 w 250"/>
              <a:gd name="T25" fmla="*/ 2147483646 h 13"/>
              <a:gd name="T26" fmla="*/ 2147483646 w 250"/>
              <a:gd name="T27" fmla="*/ 2147483646 h 13"/>
              <a:gd name="T28" fmla="*/ 2147483646 w 250"/>
              <a:gd name="T29" fmla="*/ 2147483646 h 13"/>
              <a:gd name="T30" fmla="*/ 2147483646 w 250"/>
              <a:gd name="T31" fmla="*/ 2147483646 h 13"/>
              <a:gd name="T32" fmla="*/ 2147483646 w 250"/>
              <a:gd name="T33" fmla="*/ 2147483646 h 13"/>
              <a:gd name="T34" fmla="*/ 2147483646 w 250"/>
              <a:gd name="T35" fmla="*/ 2147483646 h 13"/>
              <a:gd name="T36" fmla="*/ 2147483646 w 250"/>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0"/>
              <a:gd name="T58" fmla="*/ 0 h 13"/>
              <a:gd name="T59" fmla="*/ 250 w 250"/>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0" h="13">
                <a:moveTo>
                  <a:pt x="250" y="13"/>
                </a:moveTo>
                <a:lnTo>
                  <a:pt x="0" y="13"/>
                </a:lnTo>
                <a:lnTo>
                  <a:pt x="0" y="11"/>
                </a:lnTo>
                <a:lnTo>
                  <a:pt x="2" y="11"/>
                </a:lnTo>
                <a:lnTo>
                  <a:pt x="2" y="10"/>
                </a:lnTo>
                <a:lnTo>
                  <a:pt x="2" y="8"/>
                </a:lnTo>
                <a:lnTo>
                  <a:pt x="2" y="6"/>
                </a:lnTo>
                <a:lnTo>
                  <a:pt x="2" y="4"/>
                </a:lnTo>
                <a:lnTo>
                  <a:pt x="2" y="2"/>
                </a:lnTo>
                <a:lnTo>
                  <a:pt x="2" y="0"/>
                </a:lnTo>
                <a:lnTo>
                  <a:pt x="239" y="0"/>
                </a:lnTo>
                <a:lnTo>
                  <a:pt x="241" y="2"/>
                </a:lnTo>
                <a:lnTo>
                  <a:pt x="242" y="4"/>
                </a:lnTo>
                <a:lnTo>
                  <a:pt x="242" y="6"/>
                </a:lnTo>
                <a:lnTo>
                  <a:pt x="244" y="8"/>
                </a:lnTo>
                <a:lnTo>
                  <a:pt x="246" y="10"/>
                </a:lnTo>
                <a:lnTo>
                  <a:pt x="248" y="11"/>
                </a:lnTo>
                <a:lnTo>
                  <a:pt x="250" y="11"/>
                </a:lnTo>
                <a:lnTo>
                  <a:pt x="250" y="13"/>
                </a:lnTo>
                <a:close/>
              </a:path>
            </a:pathLst>
          </a:custGeom>
          <a:solidFill>
            <a:srgbClr val="A30F1E"/>
          </a:solidFill>
          <a:ln w="9525">
            <a:noFill/>
            <a:round/>
            <a:headEnd/>
            <a:tailEnd/>
          </a:ln>
        </p:spPr>
        <p:txBody>
          <a:bodyPr wrap="none"/>
          <a:lstStyle/>
          <a:p>
            <a:endParaRPr lang="el-GR"/>
          </a:p>
        </p:txBody>
      </p:sp>
      <p:sp>
        <p:nvSpPr>
          <p:cNvPr id="17585" name="Freeform 177"/>
          <p:cNvSpPr>
            <a:spLocks/>
          </p:cNvSpPr>
          <p:nvPr/>
        </p:nvSpPr>
        <p:spPr bwMode="auto">
          <a:xfrm rot="63308">
            <a:off x="5287963" y="3435350"/>
            <a:ext cx="341312" cy="25400"/>
          </a:xfrm>
          <a:custGeom>
            <a:avLst/>
            <a:gdLst>
              <a:gd name="T0" fmla="*/ 2147483646 w 242"/>
              <a:gd name="T1" fmla="*/ 2147483646 h 16"/>
              <a:gd name="T2" fmla="*/ 0 w 242"/>
              <a:gd name="T3" fmla="*/ 2147483646 h 16"/>
              <a:gd name="T4" fmla="*/ 0 w 242"/>
              <a:gd name="T5" fmla="*/ 2147483646 h 16"/>
              <a:gd name="T6" fmla="*/ 0 w 242"/>
              <a:gd name="T7" fmla="*/ 2147483646 h 16"/>
              <a:gd name="T8" fmla="*/ 0 w 242"/>
              <a:gd name="T9" fmla="*/ 2147483646 h 16"/>
              <a:gd name="T10" fmla="*/ 0 w 242"/>
              <a:gd name="T11" fmla="*/ 2147483646 h 16"/>
              <a:gd name="T12" fmla="*/ 0 w 242"/>
              <a:gd name="T13" fmla="*/ 2147483646 h 16"/>
              <a:gd name="T14" fmla="*/ 0 w 242"/>
              <a:gd name="T15" fmla="*/ 2147483646 h 16"/>
              <a:gd name="T16" fmla="*/ 0 w 242"/>
              <a:gd name="T17" fmla="*/ 2147483646 h 16"/>
              <a:gd name="T18" fmla="*/ 0 w 242"/>
              <a:gd name="T19" fmla="*/ 0 h 16"/>
              <a:gd name="T20" fmla="*/ 2147483646 w 242"/>
              <a:gd name="T21" fmla="*/ 0 h 16"/>
              <a:gd name="T22" fmla="*/ 2147483646 w 242"/>
              <a:gd name="T23" fmla="*/ 2147483646 h 16"/>
              <a:gd name="T24" fmla="*/ 2147483646 w 242"/>
              <a:gd name="T25" fmla="*/ 2147483646 h 16"/>
              <a:gd name="T26" fmla="*/ 2147483646 w 242"/>
              <a:gd name="T27" fmla="*/ 2147483646 h 16"/>
              <a:gd name="T28" fmla="*/ 2147483646 w 242"/>
              <a:gd name="T29" fmla="*/ 2147483646 h 16"/>
              <a:gd name="T30" fmla="*/ 2147483646 w 242"/>
              <a:gd name="T31" fmla="*/ 2147483646 h 16"/>
              <a:gd name="T32" fmla="*/ 2147483646 w 242"/>
              <a:gd name="T33" fmla="*/ 2147483646 h 16"/>
              <a:gd name="T34" fmla="*/ 2147483646 w 242"/>
              <a:gd name="T35" fmla="*/ 2147483646 h 16"/>
              <a:gd name="T36" fmla="*/ 2147483646 w 242"/>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2"/>
              <a:gd name="T58" fmla="*/ 0 h 16"/>
              <a:gd name="T59" fmla="*/ 242 w 242"/>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2" h="16">
                <a:moveTo>
                  <a:pt x="242" y="16"/>
                </a:moveTo>
                <a:lnTo>
                  <a:pt x="0" y="16"/>
                </a:lnTo>
                <a:lnTo>
                  <a:pt x="0" y="14"/>
                </a:lnTo>
                <a:lnTo>
                  <a:pt x="0" y="12"/>
                </a:lnTo>
                <a:lnTo>
                  <a:pt x="0" y="10"/>
                </a:lnTo>
                <a:lnTo>
                  <a:pt x="0" y="8"/>
                </a:lnTo>
                <a:lnTo>
                  <a:pt x="0" y="6"/>
                </a:lnTo>
                <a:lnTo>
                  <a:pt x="0" y="4"/>
                </a:lnTo>
                <a:lnTo>
                  <a:pt x="0" y="2"/>
                </a:lnTo>
                <a:lnTo>
                  <a:pt x="0" y="0"/>
                </a:lnTo>
                <a:lnTo>
                  <a:pt x="231" y="0"/>
                </a:lnTo>
                <a:lnTo>
                  <a:pt x="233" y="2"/>
                </a:lnTo>
                <a:lnTo>
                  <a:pt x="235" y="4"/>
                </a:lnTo>
                <a:lnTo>
                  <a:pt x="235" y="6"/>
                </a:lnTo>
                <a:lnTo>
                  <a:pt x="237" y="8"/>
                </a:lnTo>
                <a:lnTo>
                  <a:pt x="239" y="10"/>
                </a:lnTo>
                <a:lnTo>
                  <a:pt x="240" y="12"/>
                </a:lnTo>
                <a:lnTo>
                  <a:pt x="240" y="14"/>
                </a:lnTo>
                <a:lnTo>
                  <a:pt x="242" y="16"/>
                </a:lnTo>
                <a:close/>
              </a:path>
            </a:pathLst>
          </a:custGeom>
          <a:solidFill>
            <a:srgbClr val="A30F1C"/>
          </a:solidFill>
          <a:ln w="9525">
            <a:noFill/>
            <a:round/>
            <a:headEnd/>
            <a:tailEnd/>
          </a:ln>
        </p:spPr>
        <p:txBody>
          <a:bodyPr wrap="none"/>
          <a:lstStyle/>
          <a:p>
            <a:endParaRPr lang="el-GR"/>
          </a:p>
        </p:txBody>
      </p:sp>
      <p:sp>
        <p:nvSpPr>
          <p:cNvPr id="17586" name="Freeform 178"/>
          <p:cNvSpPr>
            <a:spLocks/>
          </p:cNvSpPr>
          <p:nvPr/>
        </p:nvSpPr>
        <p:spPr bwMode="auto">
          <a:xfrm rot="63308">
            <a:off x="5287963" y="3425825"/>
            <a:ext cx="334962" cy="20638"/>
          </a:xfrm>
          <a:custGeom>
            <a:avLst/>
            <a:gdLst>
              <a:gd name="T0" fmla="*/ 2147483646 w 237"/>
              <a:gd name="T1" fmla="*/ 2147483646 h 13"/>
              <a:gd name="T2" fmla="*/ 0 w 237"/>
              <a:gd name="T3" fmla="*/ 2147483646 h 13"/>
              <a:gd name="T4" fmla="*/ 0 w 237"/>
              <a:gd name="T5" fmla="*/ 2147483646 h 13"/>
              <a:gd name="T6" fmla="*/ 0 w 237"/>
              <a:gd name="T7" fmla="*/ 2147483646 h 13"/>
              <a:gd name="T8" fmla="*/ 0 w 237"/>
              <a:gd name="T9" fmla="*/ 2147483646 h 13"/>
              <a:gd name="T10" fmla="*/ 0 w 237"/>
              <a:gd name="T11" fmla="*/ 2147483646 h 13"/>
              <a:gd name="T12" fmla="*/ 0 w 237"/>
              <a:gd name="T13" fmla="*/ 2147483646 h 13"/>
              <a:gd name="T14" fmla="*/ 0 w 237"/>
              <a:gd name="T15" fmla="*/ 2147483646 h 13"/>
              <a:gd name="T16" fmla="*/ 0 w 237"/>
              <a:gd name="T17" fmla="*/ 2147483646 h 13"/>
              <a:gd name="T18" fmla="*/ 2147483646 w 237"/>
              <a:gd name="T19" fmla="*/ 0 h 13"/>
              <a:gd name="T20" fmla="*/ 2147483646 w 237"/>
              <a:gd name="T21" fmla="*/ 0 h 13"/>
              <a:gd name="T22" fmla="*/ 2147483646 w 237"/>
              <a:gd name="T23" fmla="*/ 2147483646 h 13"/>
              <a:gd name="T24" fmla="*/ 2147483646 w 237"/>
              <a:gd name="T25" fmla="*/ 2147483646 h 13"/>
              <a:gd name="T26" fmla="*/ 2147483646 w 237"/>
              <a:gd name="T27" fmla="*/ 2147483646 h 13"/>
              <a:gd name="T28" fmla="*/ 2147483646 w 237"/>
              <a:gd name="T29" fmla="*/ 2147483646 h 13"/>
              <a:gd name="T30" fmla="*/ 2147483646 w 237"/>
              <a:gd name="T31" fmla="*/ 2147483646 h 13"/>
              <a:gd name="T32" fmla="*/ 2147483646 w 237"/>
              <a:gd name="T33" fmla="*/ 2147483646 h 13"/>
              <a:gd name="T34" fmla="*/ 2147483646 w 237"/>
              <a:gd name="T35" fmla="*/ 2147483646 h 13"/>
              <a:gd name="T36" fmla="*/ 2147483646 w 237"/>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7"/>
              <a:gd name="T58" fmla="*/ 0 h 13"/>
              <a:gd name="T59" fmla="*/ 237 w 23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7" h="13">
                <a:moveTo>
                  <a:pt x="237" y="13"/>
                </a:moveTo>
                <a:lnTo>
                  <a:pt x="0" y="13"/>
                </a:lnTo>
                <a:lnTo>
                  <a:pt x="0" y="11"/>
                </a:lnTo>
                <a:lnTo>
                  <a:pt x="0" y="9"/>
                </a:lnTo>
                <a:lnTo>
                  <a:pt x="0" y="7"/>
                </a:lnTo>
                <a:lnTo>
                  <a:pt x="0" y="5"/>
                </a:lnTo>
                <a:lnTo>
                  <a:pt x="0" y="3"/>
                </a:lnTo>
                <a:lnTo>
                  <a:pt x="0" y="2"/>
                </a:lnTo>
                <a:lnTo>
                  <a:pt x="2" y="0"/>
                </a:lnTo>
                <a:lnTo>
                  <a:pt x="225" y="0"/>
                </a:lnTo>
                <a:lnTo>
                  <a:pt x="227" y="2"/>
                </a:lnTo>
                <a:lnTo>
                  <a:pt x="229" y="3"/>
                </a:lnTo>
                <a:lnTo>
                  <a:pt x="229" y="5"/>
                </a:lnTo>
                <a:lnTo>
                  <a:pt x="231" y="5"/>
                </a:lnTo>
                <a:lnTo>
                  <a:pt x="233" y="7"/>
                </a:lnTo>
                <a:lnTo>
                  <a:pt x="235" y="9"/>
                </a:lnTo>
                <a:lnTo>
                  <a:pt x="235" y="11"/>
                </a:lnTo>
                <a:lnTo>
                  <a:pt x="237" y="13"/>
                </a:lnTo>
                <a:close/>
              </a:path>
            </a:pathLst>
          </a:custGeom>
          <a:solidFill>
            <a:srgbClr val="A6101F"/>
          </a:solidFill>
          <a:ln w="9525">
            <a:noFill/>
            <a:round/>
            <a:headEnd/>
            <a:tailEnd/>
          </a:ln>
        </p:spPr>
        <p:txBody>
          <a:bodyPr wrap="none"/>
          <a:lstStyle/>
          <a:p>
            <a:endParaRPr lang="el-GR"/>
          </a:p>
        </p:txBody>
      </p:sp>
      <p:sp>
        <p:nvSpPr>
          <p:cNvPr id="17587" name="Freeform 179"/>
          <p:cNvSpPr>
            <a:spLocks/>
          </p:cNvSpPr>
          <p:nvPr/>
        </p:nvSpPr>
        <p:spPr bwMode="auto">
          <a:xfrm rot="63308">
            <a:off x="5287963" y="3413125"/>
            <a:ext cx="325437" cy="20638"/>
          </a:xfrm>
          <a:custGeom>
            <a:avLst/>
            <a:gdLst>
              <a:gd name="T0" fmla="*/ 2147483646 w 231"/>
              <a:gd name="T1" fmla="*/ 2147483646 h 13"/>
              <a:gd name="T2" fmla="*/ 0 w 231"/>
              <a:gd name="T3" fmla="*/ 2147483646 h 13"/>
              <a:gd name="T4" fmla="*/ 0 w 231"/>
              <a:gd name="T5" fmla="*/ 2147483646 h 13"/>
              <a:gd name="T6" fmla="*/ 0 w 231"/>
              <a:gd name="T7" fmla="*/ 2147483646 h 13"/>
              <a:gd name="T8" fmla="*/ 0 w 231"/>
              <a:gd name="T9" fmla="*/ 2147483646 h 13"/>
              <a:gd name="T10" fmla="*/ 2147483646 w 231"/>
              <a:gd name="T11" fmla="*/ 2147483646 h 13"/>
              <a:gd name="T12" fmla="*/ 2147483646 w 231"/>
              <a:gd name="T13" fmla="*/ 2147483646 h 13"/>
              <a:gd name="T14" fmla="*/ 2147483646 w 231"/>
              <a:gd name="T15" fmla="*/ 2147483646 h 13"/>
              <a:gd name="T16" fmla="*/ 2147483646 w 231"/>
              <a:gd name="T17" fmla="*/ 2147483646 h 13"/>
              <a:gd name="T18" fmla="*/ 2147483646 w 231"/>
              <a:gd name="T19" fmla="*/ 0 h 13"/>
              <a:gd name="T20" fmla="*/ 2147483646 w 231"/>
              <a:gd name="T21" fmla="*/ 0 h 13"/>
              <a:gd name="T22" fmla="*/ 2147483646 w 231"/>
              <a:gd name="T23" fmla="*/ 2147483646 h 13"/>
              <a:gd name="T24" fmla="*/ 2147483646 w 231"/>
              <a:gd name="T25" fmla="*/ 2147483646 h 13"/>
              <a:gd name="T26" fmla="*/ 2147483646 w 231"/>
              <a:gd name="T27" fmla="*/ 2147483646 h 13"/>
              <a:gd name="T28" fmla="*/ 2147483646 w 231"/>
              <a:gd name="T29" fmla="*/ 2147483646 h 13"/>
              <a:gd name="T30" fmla="*/ 2147483646 w 231"/>
              <a:gd name="T31" fmla="*/ 2147483646 h 13"/>
              <a:gd name="T32" fmla="*/ 2147483646 w 231"/>
              <a:gd name="T33" fmla="*/ 2147483646 h 13"/>
              <a:gd name="T34" fmla="*/ 2147483646 w 231"/>
              <a:gd name="T35" fmla="*/ 2147483646 h 13"/>
              <a:gd name="T36" fmla="*/ 2147483646 w 23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1"/>
              <a:gd name="T58" fmla="*/ 0 h 13"/>
              <a:gd name="T59" fmla="*/ 231 w 23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1" h="13">
                <a:moveTo>
                  <a:pt x="231" y="13"/>
                </a:moveTo>
                <a:lnTo>
                  <a:pt x="0" y="13"/>
                </a:lnTo>
                <a:lnTo>
                  <a:pt x="0" y="11"/>
                </a:lnTo>
                <a:lnTo>
                  <a:pt x="0" y="10"/>
                </a:lnTo>
                <a:lnTo>
                  <a:pt x="2" y="8"/>
                </a:lnTo>
                <a:lnTo>
                  <a:pt x="2" y="6"/>
                </a:lnTo>
                <a:lnTo>
                  <a:pt x="2" y="4"/>
                </a:lnTo>
                <a:lnTo>
                  <a:pt x="2" y="2"/>
                </a:lnTo>
                <a:lnTo>
                  <a:pt x="2" y="0"/>
                </a:lnTo>
                <a:lnTo>
                  <a:pt x="219" y="0"/>
                </a:lnTo>
                <a:lnTo>
                  <a:pt x="221" y="2"/>
                </a:lnTo>
                <a:lnTo>
                  <a:pt x="223" y="4"/>
                </a:lnTo>
                <a:lnTo>
                  <a:pt x="225" y="6"/>
                </a:lnTo>
                <a:lnTo>
                  <a:pt x="225" y="8"/>
                </a:lnTo>
                <a:lnTo>
                  <a:pt x="227" y="10"/>
                </a:lnTo>
                <a:lnTo>
                  <a:pt x="229" y="11"/>
                </a:lnTo>
                <a:lnTo>
                  <a:pt x="229" y="13"/>
                </a:lnTo>
                <a:lnTo>
                  <a:pt x="231" y="13"/>
                </a:lnTo>
                <a:close/>
              </a:path>
            </a:pathLst>
          </a:custGeom>
          <a:solidFill>
            <a:srgbClr val="A6101F"/>
          </a:solidFill>
          <a:ln w="9525">
            <a:noFill/>
            <a:round/>
            <a:headEnd/>
            <a:tailEnd/>
          </a:ln>
        </p:spPr>
        <p:txBody>
          <a:bodyPr wrap="none"/>
          <a:lstStyle/>
          <a:p>
            <a:endParaRPr lang="el-GR"/>
          </a:p>
        </p:txBody>
      </p:sp>
      <p:sp>
        <p:nvSpPr>
          <p:cNvPr id="17588" name="Freeform 180"/>
          <p:cNvSpPr>
            <a:spLocks/>
          </p:cNvSpPr>
          <p:nvPr/>
        </p:nvSpPr>
        <p:spPr bwMode="auto">
          <a:xfrm rot="63308">
            <a:off x="5291138" y="3403600"/>
            <a:ext cx="314325" cy="22225"/>
          </a:xfrm>
          <a:custGeom>
            <a:avLst/>
            <a:gdLst>
              <a:gd name="T0" fmla="*/ 2147483646 w 223"/>
              <a:gd name="T1" fmla="*/ 2147483646 h 14"/>
              <a:gd name="T2" fmla="*/ 0 w 223"/>
              <a:gd name="T3" fmla="*/ 2147483646 h 14"/>
              <a:gd name="T4" fmla="*/ 0 w 223"/>
              <a:gd name="T5" fmla="*/ 2147483646 h 14"/>
              <a:gd name="T6" fmla="*/ 0 w 223"/>
              <a:gd name="T7" fmla="*/ 2147483646 h 14"/>
              <a:gd name="T8" fmla="*/ 0 w 223"/>
              <a:gd name="T9" fmla="*/ 2147483646 h 14"/>
              <a:gd name="T10" fmla="*/ 0 w 223"/>
              <a:gd name="T11" fmla="*/ 2147483646 h 14"/>
              <a:gd name="T12" fmla="*/ 0 w 223"/>
              <a:gd name="T13" fmla="*/ 2147483646 h 14"/>
              <a:gd name="T14" fmla="*/ 0 w 223"/>
              <a:gd name="T15" fmla="*/ 2147483646 h 14"/>
              <a:gd name="T16" fmla="*/ 0 w 223"/>
              <a:gd name="T17" fmla="*/ 0 h 14"/>
              <a:gd name="T18" fmla="*/ 0 w 223"/>
              <a:gd name="T19" fmla="*/ 0 h 14"/>
              <a:gd name="T20" fmla="*/ 2147483646 w 223"/>
              <a:gd name="T21" fmla="*/ 0 h 14"/>
              <a:gd name="T22" fmla="*/ 2147483646 w 223"/>
              <a:gd name="T23" fmla="*/ 0 h 14"/>
              <a:gd name="T24" fmla="*/ 2147483646 w 223"/>
              <a:gd name="T25" fmla="*/ 2147483646 h 14"/>
              <a:gd name="T26" fmla="*/ 2147483646 w 223"/>
              <a:gd name="T27" fmla="*/ 2147483646 h 14"/>
              <a:gd name="T28" fmla="*/ 2147483646 w 223"/>
              <a:gd name="T29" fmla="*/ 2147483646 h 14"/>
              <a:gd name="T30" fmla="*/ 2147483646 w 223"/>
              <a:gd name="T31" fmla="*/ 2147483646 h 14"/>
              <a:gd name="T32" fmla="*/ 2147483646 w 223"/>
              <a:gd name="T33" fmla="*/ 2147483646 h 14"/>
              <a:gd name="T34" fmla="*/ 2147483646 w 223"/>
              <a:gd name="T35" fmla="*/ 2147483646 h 14"/>
              <a:gd name="T36" fmla="*/ 2147483646 w 223"/>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3"/>
              <a:gd name="T58" fmla="*/ 0 h 14"/>
              <a:gd name="T59" fmla="*/ 223 w 223"/>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3" h="14">
                <a:moveTo>
                  <a:pt x="223" y="14"/>
                </a:moveTo>
                <a:lnTo>
                  <a:pt x="0" y="14"/>
                </a:lnTo>
                <a:lnTo>
                  <a:pt x="0" y="12"/>
                </a:lnTo>
                <a:lnTo>
                  <a:pt x="0" y="10"/>
                </a:lnTo>
                <a:lnTo>
                  <a:pt x="0" y="8"/>
                </a:lnTo>
                <a:lnTo>
                  <a:pt x="0" y="6"/>
                </a:lnTo>
                <a:lnTo>
                  <a:pt x="0" y="4"/>
                </a:lnTo>
                <a:lnTo>
                  <a:pt x="0" y="2"/>
                </a:lnTo>
                <a:lnTo>
                  <a:pt x="0" y="0"/>
                </a:lnTo>
                <a:lnTo>
                  <a:pt x="214" y="0"/>
                </a:lnTo>
                <a:lnTo>
                  <a:pt x="216" y="2"/>
                </a:lnTo>
                <a:lnTo>
                  <a:pt x="217" y="4"/>
                </a:lnTo>
                <a:lnTo>
                  <a:pt x="217" y="6"/>
                </a:lnTo>
                <a:lnTo>
                  <a:pt x="219" y="8"/>
                </a:lnTo>
                <a:lnTo>
                  <a:pt x="221" y="10"/>
                </a:lnTo>
                <a:lnTo>
                  <a:pt x="223" y="12"/>
                </a:lnTo>
                <a:lnTo>
                  <a:pt x="223" y="14"/>
                </a:lnTo>
                <a:close/>
              </a:path>
            </a:pathLst>
          </a:custGeom>
          <a:solidFill>
            <a:srgbClr val="A6101C"/>
          </a:solidFill>
          <a:ln w="9525">
            <a:noFill/>
            <a:round/>
            <a:headEnd/>
            <a:tailEnd/>
          </a:ln>
        </p:spPr>
        <p:txBody>
          <a:bodyPr wrap="none"/>
          <a:lstStyle/>
          <a:p>
            <a:endParaRPr lang="el-GR"/>
          </a:p>
        </p:txBody>
      </p:sp>
      <p:sp>
        <p:nvSpPr>
          <p:cNvPr id="17589" name="Freeform 181"/>
          <p:cNvSpPr>
            <a:spLocks/>
          </p:cNvSpPr>
          <p:nvPr/>
        </p:nvSpPr>
        <p:spPr bwMode="auto">
          <a:xfrm rot="63308">
            <a:off x="5291138" y="3392488"/>
            <a:ext cx="306387" cy="20637"/>
          </a:xfrm>
          <a:custGeom>
            <a:avLst/>
            <a:gdLst>
              <a:gd name="T0" fmla="*/ 2147483646 w 217"/>
              <a:gd name="T1" fmla="*/ 2147483646 h 13"/>
              <a:gd name="T2" fmla="*/ 0 w 217"/>
              <a:gd name="T3" fmla="*/ 2147483646 h 13"/>
              <a:gd name="T4" fmla="*/ 0 w 217"/>
              <a:gd name="T5" fmla="*/ 2147483646 h 13"/>
              <a:gd name="T6" fmla="*/ 0 w 217"/>
              <a:gd name="T7" fmla="*/ 2147483646 h 13"/>
              <a:gd name="T8" fmla="*/ 0 w 217"/>
              <a:gd name="T9" fmla="*/ 2147483646 h 13"/>
              <a:gd name="T10" fmla="*/ 0 w 217"/>
              <a:gd name="T11" fmla="*/ 2147483646 h 13"/>
              <a:gd name="T12" fmla="*/ 0 w 217"/>
              <a:gd name="T13" fmla="*/ 2147483646 h 13"/>
              <a:gd name="T14" fmla="*/ 0 w 217"/>
              <a:gd name="T15" fmla="*/ 2147483646 h 13"/>
              <a:gd name="T16" fmla="*/ 0 w 217"/>
              <a:gd name="T17" fmla="*/ 2147483646 h 13"/>
              <a:gd name="T18" fmla="*/ 0 w 217"/>
              <a:gd name="T19" fmla="*/ 0 h 13"/>
              <a:gd name="T20" fmla="*/ 2147483646 w 217"/>
              <a:gd name="T21" fmla="*/ 0 h 13"/>
              <a:gd name="T22" fmla="*/ 2147483646 w 217"/>
              <a:gd name="T23" fmla="*/ 2147483646 h 13"/>
              <a:gd name="T24" fmla="*/ 2147483646 w 217"/>
              <a:gd name="T25" fmla="*/ 2147483646 h 13"/>
              <a:gd name="T26" fmla="*/ 2147483646 w 217"/>
              <a:gd name="T27" fmla="*/ 2147483646 h 13"/>
              <a:gd name="T28" fmla="*/ 2147483646 w 217"/>
              <a:gd name="T29" fmla="*/ 2147483646 h 13"/>
              <a:gd name="T30" fmla="*/ 2147483646 w 217"/>
              <a:gd name="T31" fmla="*/ 2147483646 h 13"/>
              <a:gd name="T32" fmla="*/ 2147483646 w 217"/>
              <a:gd name="T33" fmla="*/ 2147483646 h 13"/>
              <a:gd name="T34" fmla="*/ 2147483646 w 217"/>
              <a:gd name="T35" fmla="*/ 2147483646 h 13"/>
              <a:gd name="T36" fmla="*/ 2147483646 w 217"/>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7"/>
              <a:gd name="T58" fmla="*/ 0 h 13"/>
              <a:gd name="T59" fmla="*/ 217 w 21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7" h="13">
                <a:moveTo>
                  <a:pt x="217" y="13"/>
                </a:moveTo>
                <a:lnTo>
                  <a:pt x="0" y="13"/>
                </a:lnTo>
                <a:lnTo>
                  <a:pt x="0" y="11"/>
                </a:lnTo>
                <a:lnTo>
                  <a:pt x="0" y="9"/>
                </a:lnTo>
                <a:lnTo>
                  <a:pt x="0" y="7"/>
                </a:lnTo>
                <a:lnTo>
                  <a:pt x="0" y="5"/>
                </a:lnTo>
                <a:lnTo>
                  <a:pt x="0" y="3"/>
                </a:lnTo>
                <a:lnTo>
                  <a:pt x="0" y="2"/>
                </a:lnTo>
                <a:lnTo>
                  <a:pt x="0" y="0"/>
                </a:lnTo>
                <a:lnTo>
                  <a:pt x="208" y="0"/>
                </a:lnTo>
                <a:lnTo>
                  <a:pt x="210" y="2"/>
                </a:lnTo>
                <a:lnTo>
                  <a:pt x="210" y="3"/>
                </a:lnTo>
                <a:lnTo>
                  <a:pt x="212" y="5"/>
                </a:lnTo>
                <a:lnTo>
                  <a:pt x="214" y="7"/>
                </a:lnTo>
                <a:lnTo>
                  <a:pt x="216" y="9"/>
                </a:lnTo>
                <a:lnTo>
                  <a:pt x="217" y="11"/>
                </a:lnTo>
                <a:lnTo>
                  <a:pt x="217" y="13"/>
                </a:lnTo>
                <a:close/>
              </a:path>
            </a:pathLst>
          </a:custGeom>
          <a:solidFill>
            <a:srgbClr val="A80F1E"/>
          </a:solidFill>
          <a:ln w="9525">
            <a:noFill/>
            <a:round/>
            <a:headEnd/>
            <a:tailEnd/>
          </a:ln>
        </p:spPr>
        <p:txBody>
          <a:bodyPr wrap="none"/>
          <a:lstStyle/>
          <a:p>
            <a:endParaRPr lang="el-GR"/>
          </a:p>
        </p:txBody>
      </p:sp>
      <p:sp>
        <p:nvSpPr>
          <p:cNvPr id="17590" name="Freeform 182"/>
          <p:cNvSpPr>
            <a:spLocks/>
          </p:cNvSpPr>
          <p:nvPr/>
        </p:nvSpPr>
        <p:spPr bwMode="auto">
          <a:xfrm rot="63308">
            <a:off x="5291138" y="3379788"/>
            <a:ext cx="301625" cy="23812"/>
          </a:xfrm>
          <a:custGeom>
            <a:avLst/>
            <a:gdLst>
              <a:gd name="T0" fmla="*/ 2147483646 w 214"/>
              <a:gd name="T1" fmla="*/ 2147483646 h 15"/>
              <a:gd name="T2" fmla="*/ 0 w 214"/>
              <a:gd name="T3" fmla="*/ 2147483646 h 15"/>
              <a:gd name="T4" fmla="*/ 0 w 214"/>
              <a:gd name="T5" fmla="*/ 2147483646 h 15"/>
              <a:gd name="T6" fmla="*/ 0 w 214"/>
              <a:gd name="T7" fmla="*/ 2147483646 h 15"/>
              <a:gd name="T8" fmla="*/ 0 w 214"/>
              <a:gd name="T9" fmla="*/ 2147483646 h 15"/>
              <a:gd name="T10" fmla="*/ 0 w 214"/>
              <a:gd name="T11" fmla="*/ 2147483646 h 15"/>
              <a:gd name="T12" fmla="*/ 0 w 214"/>
              <a:gd name="T13" fmla="*/ 2147483646 h 15"/>
              <a:gd name="T14" fmla="*/ 0 w 214"/>
              <a:gd name="T15" fmla="*/ 2147483646 h 15"/>
              <a:gd name="T16" fmla="*/ 0 w 214"/>
              <a:gd name="T17" fmla="*/ 2147483646 h 15"/>
              <a:gd name="T18" fmla="*/ 0 w 214"/>
              <a:gd name="T19" fmla="*/ 0 h 15"/>
              <a:gd name="T20" fmla="*/ 2147483646 w 214"/>
              <a:gd name="T21" fmla="*/ 0 h 15"/>
              <a:gd name="T22" fmla="*/ 2147483646 w 214"/>
              <a:gd name="T23" fmla="*/ 2147483646 h 15"/>
              <a:gd name="T24" fmla="*/ 2147483646 w 214"/>
              <a:gd name="T25" fmla="*/ 2147483646 h 15"/>
              <a:gd name="T26" fmla="*/ 2147483646 w 214"/>
              <a:gd name="T27" fmla="*/ 2147483646 h 15"/>
              <a:gd name="T28" fmla="*/ 2147483646 w 214"/>
              <a:gd name="T29" fmla="*/ 2147483646 h 15"/>
              <a:gd name="T30" fmla="*/ 2147483646 w 214"/>
              <a:gd name="T31" fmla="*/ 2147483646 h 15"/>
              <a:gd name="T32" fmla="*/ 2147483646 w 214"/>
              <a:gd name="T33" fmla="*/ 2147483646 h 15"/>
              <a:gd name="T34" fmla="*/ 2147483646 w 214"/>
              <a:gd name="T35" fmla="*/ 2147483646 h 15"/>
              <a:gd name="T36" fmla="*/ 2147483646 w 214"/>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4"/>
              <a:gd name="T58" fmla="*/ 0 h 15"/>
              <a:gd name="T59" fmla="*/ 214 w 214"/>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4" h="15">
                <a:moveTo>
                  <a:pt x="214" y="15"/>
                </a:moveTo>
                <a:lnTo>
                  <a:pt x="0" y="15"/>
                </a:lnTo>
                <a:lnTo>
                  <a:pt x="0" y="13"/>
                </a:lnTo>
                <a:lnTo>
                  <a:pt x="0" y="11"/>
                </a:lnTo>
                <a:lnTo>
                  <a:pt x="0" y="10"/>
                </a:lnTo>
                <a:lnTo>
                  <a:pt x="0" y="8"/>
                </a:lnTo>
                <a:lnTo>
                  <a:pt x="0" y="6"/>
                </a:lnTo>
                <a:lnTo>
                  <a:pt x="0" y="4"/>
                </a:lnTo>
                <a:lnTo>
                  <a:pt x="0" y="2"/>
                </a:lnTo>
                <a:lnTo>
                  <a:pt x="0" y="0"/>
                </a:lnTo>
                <a:lnTo>
                  <a:pt x="202" y="0"/>
                </a:lnTo>
                <a:lnTo>
                  <a:pt x="204" y="2"/>
                </a:lnTo>
                <a:lnTo>
                  <a:pt x="206" y="4"/>
                </a:lnTo>
                <a:lnTo>
                  <a:pt x="206" y="6"/>
                </a:lnTo>
                <a:lnTo>
                  <a:pt x="208" y="8"/>
                </a:lnTo>
                <a:lnTo>
                  <a:pt x="210" y="10"/>
                </a:lnTo>
                <a:lnTo>
                  <a:pt x="210" y="11"/>
                </a:lnTo>
                <a:lnTo>
                  <a:pt x="212" y="13"/>
                </a:lnTo>
                <a:lnTo>
                  <a:pt x="214" y="15"/>
                </a:lnTo>
                <a:close/>
              </a:path>
            </a:pathLst>
          </a:custGeom>
          <a:solidFill>
            <a:srgbClr val="A80F1E"/>
          </a:solidFill>
          <a:ln w="9525">
            <a:noFill/>
            <a:round/>
            <a:headEnd/>
            <a:tailEnd/>
          </a:ln>
        </p:spPr>
        <p:txBody>
          <a:bodyPr wrap="none"/>
          <a:lstStyle/>
          <a:p>
            <a:endParaRPr lang="el-GR"/>
          </a:p>
        </p:txBody>
      </p:sp>
      <p:sp>
        <p:nvSpPr>
          <p:cNvPr id="17591" name="Freeform 183"/>
          <p:cNvSpPr>
            <a:spLocks/>
          </p:cNvSpPr>
          <p:nvPr/>
        </p:nvSpPr>
        <p:spPr bwMode="auto">
          <a:xfrm rot="63308">
            <a:off x="5291138" y="3370263"/>
            <a:ext cx="293687" cy="22225"/>
          </a:xfrm>
          <a:custGeom>
            <a:avLst/>
            <a:gdLst>
              <a:gd name="T0" fmla="*/ 2147483646 w 208"/>
              <a:gd name="T1" fmla="*/ 2147483646 h 14"/>
              <a:gd name="T2" fmla="*/ 0 w 208"/>
              <a:gd name="T3" fmla="*/ 2147483646 h 14"/>
              <a:gd name="T4" fmla="*/ 0 w 208"/>
              <a:gd name="T5" fmla="*/ 2147483646 h 14"/>
              <a:gd name="T6" fmla="*/ 0 w 208"/>
              <a:gd name="T7" fmla="*/ 2147483646 h 14"/>
              <a:gd name="T8" fmla="*/ 0 w 208"/>
              <a:gd name="T9" fmla="*/ 2147483646 h 14"/>
              <a:gd name="T10" fmla="*/ 0 w 208"/>
              <a:gd name="T11" fmla="*/ 2147483646 h 14"/>
              <a:gd name="T12" fmla="*/ 0 w 208"/>
              <a:gd name="T13" fmla="*/ 2147483646 h 14"/>
              <a:gd name="T14" fmla="*/ 0 w 208"/>
              <a:gd name="T15" fmla="*/ 2147483646 h 14"/>
              <a:gd name="T16" fmla="*/ 2147483646 w 208"/>
              <a:gd name="T17" fmla="*/ 2147483646 h 14"/>
              <a:gd name="T18" fmla="*/ 2147483646 w 208"/>
              <a:gd name="T19" fmla="*/ 0 h 14"/>
              <a:gd name="T20" fmla="*/ 2147483646 w 208"/>
              <a:gd name="T21" fmla="*/ 0 h 14"/>
              <a:gd name="T22" fmla="*/ 2147483646 w 208"/>
              <a:gd name="T23" fmla="*/ 2147483646 h 14"/>
              <a:gd name="T24" fmla="*/ 2147483646 w 208"/>
              <a:gd name="T25" fmla="*/ 2147483646 h 14"/>
              <a:gd name="T26" fmla="*/ 2147483646 w 208"/>
              <a:gd name="T27" fmla="*/ 2147483646 h 14"/>
              <a:gd name="T28" fmla="*/ 2147483646 w 208"/>
              <a:gd name="T29" fmla="*/ 2147483646 h 14"/>
              <a:gd name="T30" fmla="*/ 2147483646 w 208"/>
              <a:gd name="T31" fmla="*/ 2147483646 h 14"/>
              <a:gd name="T32" fmla="*/ 2147483646 w 208"/>
              <a:gd name="T33" fmla="*/ 2147483646 h 14"/>
              <a:gd name="T34" fmla="*/ 2147483646 w 208"/>
              <a:gd name="T35" fmla="*/ 2147483646 h 14"/>
              <a:gd name="T36" fmla="*/ 2147483646 w 20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8"/>
              <a:gd name="T58" fmla="*/ 0 h 14"/>
              <a:gd name="T59" fmla="*/ 208 w 20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8" h="14">
                <a:moveTo>
                  <a:pt x="208" y="14"/>
                </a:moveTo>
                <a:lnTo>
                  <a:pt x="0" y="14"/>
                </a:lnTo>
                <a:lnTo>
                  <a:pt x="0" y="12"/>
                </a:lnTo>
                <a:lnTo>
                  <a:pt x="0" y="10"/>
                </a:lnTo>
                <a:lnTo>
                  <a:pt x="0" y="8"/>
                </a:lnTo>
                <a:lnTo>
                  <a:pt x="0" y="6"/>
                </a:lnTo>
                <a:lnTo>
                  <a:pt x="0" y="4"/>
                </a:lnTo>
                <a:lnTo>
                  <a:pt x="2" y="2"/>
                </a:lnTo>
                <a:lnTo>
                  <a:pt x="2" y="0"/>
                </a:lnTo>
                <a:lnTo>
                  <a:pt x="198" y="0"/>
                </a:lnTo>
                <a:lnTo>
                  <a:pt x="198" y="2"/>
                </a:lnTo>
                <a:lnTo>
                  <a:pt x="200" y="4"/>
                </a:lnTo>
                <a:lnTo>
                  <a:pt x="202" y="4"/>
                </a:lnTo>
                <a:lnTo>
                  <a:pt x="202" y="6"/>
                </a:lnTo>
                <a:lnTo>
                  <a:pt x="204" y="8"/>
                </a:lnTo>
                <a:lnTo>
                  <a:pt x="206" y="10"/>
                </a:lnTo>
                <a:lnTo>
                  <a:pt x="206" y="12"/>
                </a:lnTo>
                <a:lnTo>
                  <a:pt x="208" y="14"/>
                </a:lnTo>
                <a:close/>
              </a:path>
            </a:pathLst>
          </a:custGeom>
          <a:solidFill>
            <a:srgbClr val="AB0F21"/>
          </a:solidFill>
          <a:ln w="9525">
            <a:noFill/>
            <a:round/>
            <a:headEnd/>
            <a:tailEnd/>
          </a:ln>
        </p:spPr>
        <p:txBody>
          <a:bodyPr wrap="none"/>
          <a:lstStyle/>
          <a:p>
            <a:endParaRPr lang="el-GR"/>
          </a:p>
        </p:txBody>
      </p:sp>
      <p:sp>
        <p:nvSpPr>
          <p:cNvPr id="17592" name="Freeform 184"/>
          <p:cNvSpPr>
            <a:spLocks/>
          </p:cNvSpPr>
          <p:nvPr/>
        </p:nvSpPr>
        <p:spPr bwMode="auto">
          <a:xfrm rot="63308">
            <a:off x="5292725" y="3359150"/>
            <a:ext cx="284163" cy="20638"/>
          </a:xfrm>
          <a:custGeom>
            <a:avLst/>
            <a:gdLst>
              <a:gd name="T0" fmla="*/ 2147483646 w 202"/>
              <a:gd name="T1" fmla="*/ 2147483646 h 13"/>
              <a:gd name="T2" fmla="*/ 0 w 202"/>
              <a:gd name="T3" fmla="*/ 2147483646 h 13"/>
              <a:gd name="T4" fmla="*/ 0 w 202"/>
              <a:gd name="T5" fmla="*/ 2147483646 h 13"/>
              <a:gd name="T6" fmla="*/ 0 w 202"/>
              <a:gd name="T7" fmla="*/ 2147483646 h 13"/>
              <a:gd name="T8" fmla="*/ 2147483646 w 202"/>
              <a:gd name="T9" fmla="*/ 2147483646 h 13"/>
              <a:gd name="T10" fmla="*/ 2147483646 w 202"/>
              <a:gd name="T11" fmla="*/ 2147483646 h 13"/>
              <a:gd name="T12" fmla="*/ 2147483646 w 202"/>
              <a:gd name="T13" fmla="*/ 2147483646 h 13"/>
              <a:gd name="T14" fmla="*/ 2147483646 w 202"/>
              <a:gd name="T15" fmla="*/ 2147483646 h 13"/>
              <a:gd name="T16" fmla="*/ 2147483646 w 202"/>
              <a:gd name="T17" fmla="*/ 2147483646 h 13"/>
              <a:gd name="T18" fmla="*/ 2147483646 w 202"/>
              <a:gd name="T19" fmla="*/ 0 h 13"/>
              <a:gd name="T20" fmla="*/ 2147483646 w 202"/>
              <a:gd name="T21" fmla="*/ 0 h 13"/>
              <a:gd name="T22" fmla="*/ 2147483646 w 202"/>
              <a:gd name="T23" fmla="*/ 2147483646 h 13"/>
              <a:gd name="T24" fmla="*/ 2147483646 w 202"/>
              <a:gd name="T25" fmla="*/ 2147483646 h 13"/>
              <a:gd name="T26" fmla="*/ 2147483646 w 202"/>
              <a:gd name="T27" fmla="*/ 2147483646 h 13"/>
              <a:gd name="T28" fmla="*/ 2147483646 w 202"/>
              <a:gd name="T29" fmla="*/ 2147483646 h 13"/>
              <a:gd name="T30" fmla="*/ 2147483646 w 202"/>
              <a:gd name="T31" fmla="*/ 2147483646 h 13"/>
              <a:gd name="T32" fmla="*/ 2147483646 w 202"/>
              <a:gd name="T33" fmla="*/ 2147483646 h 13"/>
              <a:gd name="T34" fmla="*/ 2147483646 w 202"/>
              <a:gd name="T35" fmla="*/ 2147483646 h 13"/>
              <a:gd name="T36" fmla="*/ 2147483646 w 202"/>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13"/>
              <a:gd name="T59" fmla="*/ 202 w 20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13">
                <a:moveTo>
                  <a:pt x="202" y="13"/>
                </a:moveTo>
                <a:lnTo>
                  <a:pt x="0" y="13"/>
                </a:lnTo>
                <a:lnTo>
                  <a:pt x="0" y="11"/>
                </a:lnTo>
                <a:lnTo>
                  <a:pt x="2" y="9"/>
                </a:lnTo>
                <a:lnTo>
                  <a:pt x="2" y="7"/>
                </a:lnTo>
                <a:lnTo>
                  <a:pt x="2" y="5"/>
                </a:lnTo>
                <a:lnTo>
                  <a:pt x="2" y="3"/>
                </a:lnTo>
                <a:lnTo>
                  <a:pt x="2" y="2"/>
                </a:lnTo>
                <a:lnTo>
                  <a:pt x="2" y="0"/>
                </a:lnTo>
                <a:lnTo>
                  <a:pt x="193" y="0"/>
                </a:lnTo>
                <a:lnTo>
                  <a:pt x="195" y="2"/>
                </a:lnTo>
                <a:lnTo>
                  <a:pt x="196" y="3"/>
                </a:lnTo>
                <a:lnTo>
                  <a:pt x="196" y="5"/>
                </a:lnTo>
                <a:lnTo>
                  <a:pt x="198" y="7"/>
                </a:lnTo>
                <a:lnTo>
                  <a:pt x="198" y="9"/>
                </a:lnTo>
                <a:lnTo>
                  <a:pt x="200" y="11"/>
                </a:lnTo>
                <a:lnTo>
                  <a:pt x="202" y="11"/>
                </a:lnTo>
                <a:lnTo>
                  <a:pt x="202" y="13"/>
                </a:lnTo>
                <a:close/>
              </a:path>
            </a:pathLst>
          </a:custGeom>
          <a:solidFill>
            <a:srgbClr val="AB0F1F"/>
          </a:solidFill>
          <a:ln w="9525">
            <a:noFill/>
            <a:round/>
            <a:headEnd/>
            <a:tailEnd/>
          </a:ln>
        </p:spPr>
        <p:txBody>
          <a:bodyPr wrap="none"/>
          <a:lstStyle/>
          <a:p>
            <a:endParaRPr lang="el-GR"/>
          </a:p>
        </p:txBody>
      </p:sp>
      <p:sp>
        <p:nvSpPr>
          <p:cNvPr id="17593" name="Freeform 185"/>
          <p:cNvSpPr>
            <a:spLocks/>
          </p:cNvSpPr>
          <p:nvPr/>
        </p:nvSpPr>
        <p:spPr bwMode="auto">
          <a:xfrm rot="63308">
            <a:off x="5294313" y="3346450"/>
            <a:ext cx="277812" cy="23813"/>
          </a:xfrm>
          <a:custGeom>
            <a:avLst/>
            <a:gdLst>
              <a:gd name="T0" fmla="*/ 2147483646 w 196"/>
              <a:gd name="T1" fmla="*/ 2147483646 h 15"/>
              <a:gd name="T2" fmla="*/ 0 w 196"/>
              <a:gd name="T3" fmla="*/ 2147483646 h 15"/>
              <a:gd name="T4" fmla="*/ 0 w 196"/>
              <a:gd name="T5" fmla="*/ 2147483646 h 15"/>
              <a:gd name="T6" fmla="*/ 0 w 196"/>
              <a:gd name="T7" fmla="*/ 2147483646 h 15"/>
              <a:gd name="T8" fmla="*/ 0 w 196"/>
              <a:gd name="T9" fmla="*/ 2147483646 h 15"/>
              <a:gd name="T10" fmla="*/ 0 w 196"/>
              <a:gd name="T11" fmla="*/ 2147483646 h 15"/>
              <a:gd name="T12" fmla="*/ 0 w 196"/>
              <a:gd name="T13" fmla="*/ 2147483646 h 15"/>
              <a:gd name="T14" fmla="*/ 0 w 196"/>
              <a:gd name="T15" fmla="*/ 2147483646 h 15"/>
              <a:gd name="T16" fmla="*/ 0 w 196"/>
              <a:gd name="T17" fmla="*/ 2147483646 h 15"/>
              <a:gd name="T18" fmla="*/ 0 w 196"/>
              <a:gd name="T19" fmla="*/ 0 h 15"/>
              <a:gd name="T20" fmla="*/ 2147483646 w 196"/>
              <a:gd name="T21" fmla="*/ 0 h 15"/>
              <a:gd name="T22" fmla="*/ 2147483646 w 196"/>
              <a:gd name="T23" fmla="*/ 2147483646 h 15"/>
              <a:gd name="T24" fmla="*/ 2147483646 w 196"/>
              <a:gd name="T25" fmla="*/ 2147483646 h 15"/>
              <a:gd name="T26" fmla="*/ 2147483646 w 196"/>
              <a:gd name="T27" fmla="*/ 2147483646 h 15"/>
              <a:gd name="T28" fmla="*/ 2147483646 w 196"/>
              <a:gd name="T29" fmla="*/ 2147483646 h 15"/>
              <a:gd name="T30" fmla="*/ 2147483646 w 196"/>
              <a:gd name="T31" fmla="*/ 2147483646 h 15"/>
              <a:gd name="T32" fmla="*/ 2147483646 w 196"/>
              <a:gd name="T33" fmla="*/ 2147483646 h 15"/>
              <a:gd name="T34" fmla="*/ 2147483646 w 196"/>
              <a:gd name="T35" fmla="*/ 2147483646 h 15"/>
              <a:gd name="T36" fmla="*/ 2147483646 w 196"/>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15"/>
              <a:gd name="T59" fmla="*/ 196 w 196"/>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15">
                <a:moveTo>
                  <a:pt x="196" y="15"/>
                </a:moveTo>
                <a:lnTo>
                  <a:pt x="0" y="15"/>
                </a:lnTo>
                <a:lnTo>
                  <a:pt x="0" y="13"/>
                </a:lnTo>
                <a:lnTo>
                  <a:pt x="0" y="11"/>
                </a:lnTo>
                <a:lnTo>
                  <a:pt x="0" y="10"/>
                </a:lnTo>
                <a:lnTo>
                  <a:pt x="0" y="8"/>
                </a:lnTo>
                <a:lnTo>
                  <a:pt x="0" y="6"/>
                </a:lnTo>
                <a:lnTo>
                  <a:pt x="0" y="4"/>
                </a:lnTo>
                <a:lnTo>
                  <a:pt x="0" y="2"/>
                </a:lnTo>
                <a:lnTo>
                  <a:pt x="0" y="0"/>
                </a:lnTo>
                <a:lnTo>
                  <a:pt x="187" y="0"/>
                </a:lnTo>
                <a:lnTo>
                  <a:pt x="189" y="2"/>
                </a:lnTo>
                <a:lnTo>
                  <a:pt x="189" y="4"/>
                </a:lnTo>
                <a:lnTo>
                  <a:pt x="191" y="6"/>
                </a:lnTo>
                <a:lnTo>
                  <a:pt x="191" y="8"/>
                </a:lnTo>
                <a:lnTo>
                  <a:pt x="193" y="10"/>
                </a:lnTo>
                <a:lnTo>
                  <a:pt x="194" y="11"/>
                </a:lnTo>
                <a:lnTo>
                  <a:pt x="194" y="13"/>
                </a:lnTo>
                <a:lnTo>
                  <a:pt x="196" y="15"/>
                </a:lnTo>
                <a:close/>
              </a:path>
            </a:pathLst>
          </a:custGeom>
          <a:solidFill>
            <a:srgbClr val="AB0F1F"/>
          </a:solidFill>
          <a:ln w="9525">
            <a:noFill/>
            <a:round/>
            <a:headEnd/>
            <a:tailEnd/>
          </a:ln>
        </p:spPr>
        <p:txBody>
          <a:bodyPr wrap="none"/>
          <a:lstStyle/>
          <a:p>
            <a:endParaRPr lang="el-GR"/>
          </a:p>
        </p:txBody>
      </p:sp>
      <p:sp>
        <p:nvSpPr>
          <p:cNvPr id="17594" name="Freeform 186"/>
          <p:cNvSpPr>
            <a:spLocks/>
          </p:cNvSpPr>
          <p:nvPr/>
        </p:nvSpPr>
        <p:spPr bwMode="auto">
          <a:xfrm rot="63308">
            <a:off x="5294313" y="3336925"/>
            <a:ext cx="269875" cy="22225"/>
          </a:xfrm>
          <a:custGeom>
            <a:avLst/>
            <a:gdLst>
              <a:gd name="T0" fmla="*/ 2147483646 w 191"/>
              <a:gd name="T1" fmla="*/ 2147483646 h 14"/>
              <a:gd name="T2" fmla="*/ 0 w 191"/>
              <a:gd name="T3" fmla="*/ 2147483646 h 14"/>
              <a:gd name="T4" fmla="*/ 0 w 191"/>
              <a:gd name="T5" fmla="*/ 2147483646 h 14"/>
              <a:gd name="T6" fmla="*/ 0 w 191"/>
              <a:gd name="T7" fmla="*/ 2147483646 h 14"/>
              <a:gd name="T8" fmla="*/ 0 w 191"/>
              <a:gd name="T9" fmla="*/ 2147483646 h 14"/>
              <a:gd name="T10" fmla="*/ 0 w 191"/>
              <a:gd name="T11" fmla="*/ 2147483646 h 14"/>
              <a:gd name="T12" fmla="*/ 0 w 191"/>
              <a:gd name="T13" fmla="*/ 2147483646 h 14"/>
              <a:gd name="T14" fmla="*/ 0 w 191"/>
              <a:gd name="T15" fmla="*/ 2147483646 h 14"/>
              <a:gd name="T16" fmla="*/ 0 w 191"/>
              <a:gd name="T17" fmla="*/ 2147483646 h 14"/>
              <a:gd name="T18" fmla="*/ 0 w 191"/>
              <a:gd name="T19" fmla="*/ 0 h 14"/>
              <a:gd name="T20" fmla="*/ 2147483646 w 191"/>
              <a:gd name="T21" fmla="*/ 0 h 14"/>
              <a:gd name="T22" fmla="*/ 2147483646 w 191"/>
              <a:gd name="T23" fmla="*/ 2147483646 h 14"/>
              <a:gd name="T24" fmla="*/ 2147483646 w 191"/>
              <a:gd name="T25" fmla="*/ 2147483646 h 14"/>
              <a:gd name="T26" fmla="*/ 2147483646 w 191"/>
              <a:gd name="T27" fmla="*/ 2147483646 h 14"/>
              <a:gd name="T28" fmla="*/ 2147483646 w 191"/>
              <a:gd name="T29" fmla="*/ 2147483646 h 14"/>
              <a:gd name="T30" fmla="*/ 2147483646 w 191"/>
              <a:gd name="T31" fmla="*/ 2147483646 h 14"/>
              <a:gd name="T32" fmla="*/ 2147483646 w 191"/>
              <a:gd name="T33" fmla="*/ 2147483646 h 14"/>
              <a:gd name="T34" fmla="*/ 2147483646 w 191"/>
              <a:gd name="T35" fmla="*/ 2147483646 h 14"/>
              <a:gd name="T36" fmla="*/ 2147483646 w 191"/>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
              <a:gd name="T58" fmla="*/ 0 h 14"/>
              <a:gd name="T59" fmla="*/ 191 w 19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 h="14">
                <a:moveTo>
                  <a:pt x="191" y="14"/>
                </a:moveTo>
                <a:lnTo>
                  <a:pt x="0" y="14"/>
                </a:lnTo>
                <a:lnTo>
                  <a:pt x="0" y="12"/>
                </a:lnTo>
                <a:lnTo>
                  <a:pt x="0" y="10"/>
                </a:lnTo>
                <a:lnTo>
                  <a:pt x="0" y="8"/>
                </a:lnTo>
                <a:lnTo>
                  <a:pt x="0" y="6"/>
                </a:lnTo>
                <a:lnTo>
                  <a:pt x="0" y="4"/>
                </a:lnTo>
                <a:lnTo>
                  <a:pt x="0" y="2"/>
                </a:lnTo>
                <a:lnTo>
                  <a:pt x="0" y="0"/>
                </a:lnTo>
                <a:lnTo>
                  <a:pt x="183" y="0"/>
                </a:lnTo>
                <a:lnTo>
                  <a:pt x="183" y="2"/>
                </a:lnTo>
                <a:lnTo>
                  <a:pt x="185" y="4"/>
                </a:lnTo>
                <a:lnTo>
                  <a:pt x="185" y="6"/>
                </a:lnTo>
                <a:lnTo>
                  <a:pt x="187" y="6"/>
                </a:lnTo>
                <a:lnTo>
                  <a:pt x="189" y="8"/>
                </a:lnTo>
                <a:lnTo>
                  <a:pt x="189" y="10"/>
                </a:lnTo>
                <a:lnTo>
                  <a:pt x="191" y="12"/>
                </a:lnTo>
                <a:lnTo>
                  <a:pt x="191" y="14"/>
                </a:lnTo>
                <a:close/>
              </a:path>
            </a:pathLst>
          </a:custGeom>
          <a:solidFill>
            <a:srgbClr val="AD0F21"/>
          </a:solidFill>
          <a:ln w="9525">
            <a:noFill/>
            <a:round/>
            <a:headEnd/>
            <a:tailEnd/>
          </a:ln>
        </p:spPr>
        <p:txBody>
          <a:bodyPr wrap="none"/>
          <a:lstStyle/>
          <a:p>
            <a:endParaRPr lang="el-GR"/>
          </a:p>
        </p:txBody>
      </p:sp>
      <p:sp>
        <p:nvSpPr>
          <p:cNvPr id="17595" name="Freeform 187"/>
          <p:cNvSpPr>
            <a:spLocks/>
          </p:cNvSpPr>
          <p:nvPr/>
        </p:nvSpPr>
        <p:spPr bwMode="auto">
          <a:xfrm rot="63308">
            <a:off x="5294313" y="3325813"/>
            <a:ext cx="265112" cy="20637"/>
          </a:xfrm>
          <a:custGeom>
            <a:avLst/>
            <a:gdLst>
              <a:gd name="T0" fmla="*/ 2147483646 w 187"/>
              <a:gd name="T1" fmla="*/ 2147483646 h 13"/>
              <a:gd name="T2" fmla="*/ 0 w 187"/>
              <a:gd name="T3" fmla="*/ 2147483646 h 13"/>
              <a:gd name="T4" fmla="*/ 0 w 187"/>
              <a:gd name="T5" fmla="*/ 2147483646 h 13"/>
              <a:gd name="T6" fmla="*/ 0 w 187"/>
              <a:gd name="T7" fmla="*/ 2147483646 h 13"/>
              <a:gd name="T8" fmla="*/ 0 w 187"/>
              <a:gd name="T9" fmla="*/ 2147483646 h 13"/>
              <a:gd name="T10" fmla="*/ 0 w 187"/>
              <a:gd name="T11" fmla="*/ 2147483646 h 13"/>
              <a:gd name="T12" fmla="*/ 0 w 187"/>
              <a:gd name="T13" fmla="*/ 2147483646 h 13"/>
              <a:gd name="T14" fmla="*/ 0 w 187"/>
              <a:gd name="T15" fmla="*/ 2147483646 h 13"/>
              <a:gd name="T16" fmla="*/ 0 w 187"/>
              <a:gd name="T17" fmla="*/ 2147483646 h 13"/>
              <a:gd name="T18" fmla="*/ 0 w 187"/>
              <a:gd name="T19" fmla="*/ 0 h 13"/>
              <a:gd name="T20" fmla="*/ 2147483646 w 187"/>
              <a:gd name="T21" fmla="*/ 0 h 13"/>
              <a:gd name="T22" fmla="*/ 2147483646 w 187"/>
              <a:gd name="T23" fmla="*/ 2147483646 h 13"/>
              <a:gd name="T24" fmla="*/ 2147483646 w 187"/>
              <a:gd name="T25" fmla="*/ 2147483646 h 13"/>
              <a:gd name="T26" fmla="*/ 2147483646 w 187"/>
              <a:gd name="T27" fmla="*/ 2147483646 h 13"/>
              <a:gd name="T28" fmla="*/ 2147483646 w 187"/>
              <a:gd name="T29" fmla="*/ 2147483646 h 13"/>
              <a:gd name="T30" fmla="*/ 2147483646 w 187"/>
              <a:gd name="T31" fmla="*/ 2147483646 h 13"/>
              <a:gd name="T32" fmla="*/ 2147483646 w 187"/>
              <a:gd name="T33" fmla="*/ 2147483646 h 13"/>
              <a:gd name="T34" fmla="*/ 2147483646 w 187"/>
              <a:gd name="T35" fmla="*/ 2147483646 h 13"/>
              <a:gd name="T36" fmla="*/ 2147483646 w 187"/>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13"/>
              <a:gd name="T59" fmla="*/ 187 w 18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13">
                <a:moveTo>
                  <a:pt x="187" y="13"/>
                </a:moveTo>
                <a:lnTo>
                  <a:pt x="0" y="13"/>
                </a:lnTo>
                <a:lnTo>
                  <a:pt x="0" y="11"/>
                </a:lnTo>
                <a:lnTo>
                  <a:pt x="0" y="9"/>
                </a:lnTo>
                <a:lnTo>
                  <a:pt x="0" y="7"/>
                </a:lnTo>
                <a:lnTo>
                  <a:pt x="0" y="5"/>
                </a:lnTo>
                <a:lnTo>
                  <a:pt x="0" y="3"/>
                </a:lnTo>
                <a:lnTo>
                  <a:pt x="0" y="2"/>
                </a:lnTo>
                <a:lnTo>
                  <a:pt x="0" y="0"/>
                </a:lnTo>
                <a:lnTo>
                  <a:pt x="177" y="0"/>
                </a:lnTo>
                <a:lnTo>
                  <a:pt x="179" y="2"/>
                </a:lnTo>
                <a:lnTo>
                  <a:pt x="179" y="3"/>
                </a:lnTo>
                <a:lnTo>
                  <a:pt x="181" y="5"/>
                </a:lnTo>
                <a:lnTo>
                  <a:pt x="183" y="7"/>
                </a:lnTo>
                <a:lnTo>
                  <a:pt x="183" y="9"/>
                </a:lnTo>
                <a:lnTo>
                  <a:pt x="185" y="11"/>
                </a:lnTo>
                <a:lnTo>
                  <a:pt x="185" y="13"/>
                </a:lnTo>
                <a:lnTo>
                  <a:pt x="187" y="13"/>
                </a:lnTo>
                <a:close/>
              </a:path>
            </a:pathLst>
          </a:custGeom>
          <a:solidFill>
            <a:srgbClr val="AD0F1E"/>
          </a:solidFill>
          <a:ln w="9525">
            <a:noFill/>
            <a:round/>
            <a:headEnd/>
            <a:tailEnd/>
          </a:ln>
        </p:spPr>
        <p:txBody>
          <a:bodyPr wrap="none"/>
          <a:lstStyle/>
          <a:p>
            <a:endParaRPr lang="el-GR"/>
          </a:p>
        </p:txBody>
      </p:sp>
      <p:sp>
        <p:nvSpPr>
          <p:cNvPr id="17596" name="Freeform 188"/>
          <p:cNvSpPr>
            <a:spLocks/>
          </p:cNvSpPr>
          <p:nvPr/>
        </p:nvSpPr>
        <p:spPr bwMode="auto">
          <a:xfrm rot="63308">
            <a:off x="5294313" y="3316288"/>
            <a:ext cx="258762" cy="20637"/>
          </a:xfrm>
          <a:custGeom>
            <a:avLst/>
            <a:gdLst>
              <a:gd name="T0" fmla="*/ 2147483646 w 183"/>
              <a:gd name="T1" fmla="*/ 2147483646 h 13"/>
              <a:gd name="T2" fmla="*/ 0 w 183"/>
              <a:gd name="T3" fmla="*/ 2147483646 h 13"/>
              <a:gd name="T4" fmla="*/ 0 w 183"/>
              <a:gd name="T5" fmla="*/ 2147483646 h 13"/>
              <a:gd name="T6" fmla="*/ 0 w 183"/>
              <a:gd name="T7" fmla="*/ 2147483646 h 13"/>
              <a:gd name="T8" fmla="*/ 0 w 183"/>
              <a:gd name="T9" fmla="*/ 2147483646 h 13"/>
              <a:gd name="T10" fmla="*/ 0 w 183"/>
              <a:gd name="T11" fmla="*/ 2147483646 h 13"/>
              <a:gd name="T12" fmla="*/ 0 w 183"/>
              <a:gd name="T13" fmla="*/ 2147483646 h 13"/>
              <a:gd name="T14" fmla="*/ 0 w 183"/>
              <a:gd name="T15" fmla="*/ 2147483646 h 13"/>
              <a:gd name="T16" fmla="*/ 0 w 183"/>
              <a:gd name="T17" fmla="*/ 0 h 13"/>
              <a:gd name="T18" fmla="*/ 0 w 183"/>
              <a:gd name="T19" fmla="*/ 0 h 13"/>
              <a:gd name="T20" fmla="*/ 2147483646 w 183"/>
              <a:gd name="T21" fmla="*/ 0 h 13"/>
              <a:gd name="T22" fmla="*/ 2147483646 w 183"/>
              <a:gd name="T23" fmla="*/ 0 h 13"/>
              <a:gd name="T24" fmla="*/ 2147483646 w 183"/>
              <a:gd name="T25" fmla="*/ 2147483646 h 13"/>
              <a:gd name="T26" fmla="*/ 2147483646 w 183"/>
              <a:gd name="T27" fmla="*/ 2147483646 h 13"/>
              <a:gd name="T28" fmla="*/ 2147483646 w 183"/>
              <a:gd name="T29" fmla="*/ 2147483646 h 13"/>
              <a:gd name="T30" fmla="*/ 2147483646 w 183"/>
              <a:gd name="T31" fmla="*/ 2147483646 h 13"/>
              <a:gd name="T32" fmla="*/ 2147483646 w 183"/>
              <a:gd name="T33" fmla="*/ 2147483646 h 13"/>
              <a:gd name="T34" fmla="*/ 2147483646 w 183"/>
              <a:gd name="T35" fmla="*/ 2147483646 h 13"/>
              <a:gd name="T36" fmla="*/ 2147483646 w 18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13"/>
              <a:gd name="T59" fmla="*/ 183 w 18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13">
                <a:moveTo>
                  <a:pt x="183" y="13"/>
                </a:moveTo>
                <a:lnTo>
                  <a:pt x="0" y="13"/>
                </a:lnTo>
                <a:lnTo>
                  <a:pt x="0" y="11"/>
                </a:lnTo>
                <a:lnTo>
                  <a:pt x="0" y="9"/>
                </a:lnTo>
                <a:lnTo>
                  <a:pt x="0" y="8"/>
                </a:lnTo>
                <a:lnTo>
                  <a:pt x="0" y="6"/>
                </a:lnTo>
                <a:lnTo>
                  <a:pt x="0" y="4"/>
                </a:lnTo>
                <a:lnTo>
                  <a:pt x="0" y="2"/>
                </a:lnTo>
                <a:lnTo>
                  <a:pt x="0" y="0"/>
                </a:lnTo>
                <a:lnTo>
                  <a:pt x="173" y="0"/>
                </a:lnTo>
                <a:lnTo>
                  <a:pt x="175" y="0"/>
                </a:lnTo>
                <a:lnTo>
                  <a:pt x="175" y="2"/>
                </a:lnTo>
                <a:lnTo>
                  <a:pt x="177" y="4"/>
                </a:lnTo>
                <a:lnTo>
                  <a:pt x="177" y="6"/>
                </a:lnTo>
                <a:lnTo>
                  <a:pt x="179" y="8"/>
                </a:lnTo>
                <a:lnTo>
                  <a:pt x="179" y="9"/>
                </a:lnTo>
                <a:lnTo>
                  <a:pt x="181" y="11"/>
                </a:lnTo>
                <a:lnTo>
                  <a:pt x="183" y="13"/>
                </a:lnTo>
                <a:close/>
              </a:path>
            </a:pathLst>
          </a:custGeom>
          <a:solidFill>
            <a:srgbClr val="B01221"/>
          </a:solidFill>
          <a:ln w="9525">
            <a:noFill/>
            <a:round/>
            <a:headEnd/>
            <a:tailEnd/>
          </a:ln>
        </p:spPr>
        <p:txBody>
          <a:bodyPr wrap="none"/>
          <a:lstStyle/>
          <a:p>
            <a:endParaRPr lang="el-GR"/>
          </a:p>
        </p:txBody>
      </p:sp>
      <p:sp>
        <p:nvSpPr>
          <p:cNvPr id="17597" name="Freeform 189"/>
          <p:cNvSpPr>
            <a:spLocks/>
          </p:cNvSpPr>
          <p:nvPr/>
        </p:nvSpPr>
        <p:spPr bwMode="auto">
          <a:xfrm rot="63308">
            <a:off x="5294313" y="3303588"/>
            <a:ext cx="250825" cy="22225"/>
          </a:xfrm>
          <a:custGeom>
            <a:avLst/>
            <a:gdLst>
              <a:gd name="T0" fmla="*/ 2147483646 w 177"/>
              <a:gd name="T1" fmla="*/ 2147483646 h 14"/>
              <a:gd name="T2" fmla="*/ 0 w 177"/>
              <a:gd name="T3" fmla="*/ 2147483646 h 14"/>
              <a:gd name="T4" fmla="*/ 0 w 177"/>
              <a:gd name="T5" fmla="*/ 2147483646 h 14"/>
              <a:gd name="T6" fmla="*/ 0 w 177"/>
              <a:gd name="T7" fmla="*/ 2147483646 h 14"/>
              <a:gd name="T8" fmla="*/ 0 w 177"/>
              <a:gd name="T9" fmla="*/ 2147483646 h 14"/>
              <a:gd name="T10" fmla="*/ 0 w 177"/>
              <a:gd name="T11" fmla="*/ 2147483646 h 14"/>
              <a:gd name="T12" fmla="*/ 0 w 177"/>
              <a:gd name="T13" fmla="*/ 2147483646 h 14"/>
              <a:gd name="T14" fmla="*/ 0 w 177"/>
              <a:gd name="T15" fmla="*/ 2147483646 h 14"/>
              <a:gd name="T16" fmla="*/ 0 w 177"/>
              <a:gd name="T17" fmla="*/ 2147483646 h 14"/>
              <a:gd name="T18" fmla="*/ 0 w 177"/>
              <a:gd name="T19" fmla="*/ 0 h 14"/>
              <a:gd name="T20" fmla="*/ 2147483646 w 177"/>
              <a:gd name="T21" fmla="*/ 0 h 14"/>
              <a:gd name="T22" fmla="*/ 2147483646 w 177"/>
              <a:gd name="T23" fmla="*/ 2147483646 h 14"/>
              <a:gd name="T24" fmla="*/ 2147483646 w 177"/>
              <a:gd name="T25" fmla="*/ 2147483646 h 14"/>
              <a:gd name="T26" fmla="*/ 2147483646 w 177"/>
              <a:gd name="T27" fmla="*/ 2147483646 h 14"/>
              <a:gd name="T28" fmla="*/ 2147483646 w 177"/>
              <a:gd name="T29" fmla="*/ 2147483646 h 14"/>
              <a:gd name="T30" fmla="*/ 2147483646 w 177"/>
              <a:gd name="T31" fmla="*/ 2147483646 h 14"/>
              <a:gd name="T32" fmla="*/ 2147483646 w 177"/>
              <a:gd name="T33" fmla="*/ 2147483646 h 14"/>
              <a:gd name="T34" fmla="*/ 2147483646 w 177"/>
              <a:gd name="T35" fmla="*/ 2147483646 h 14"/>
              <a:gd name="T36" fmla="*/ 2147483646 w 177"/>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14"/>
              <a:gd name="T59" fmla="*/ 177 w 177"/>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14">
                <a:moveTo>
                  <a:pt x="177" y="14"/>
                </a:moveTo>
                <a:lnTo>
                  <a:pt x="0" y="14"/>
                </a:lnTo>
                <a:lnTo>
                  <a:pt x="0" y="12"/>
                </a:lnTo>
                <a:lnTo>
                  <a:pt x="0" y="10"/>
                </a:lnTo>
                <a:lnTo>
                  <a:pt x="0" y="8"/>
                </a:lnTo>
                <a:lnTo>
                  <a:pt x="0" y="6"/>
                </a:lnTo>
                <a:lnTo>
                  <a:pt x="0" y="4"/>
                </a:lnTo>
                <a:lnTo>
                  <a:pt x="0" y="2"/>
                </a:lnTo>
                <a:lnTo>
                  <a:pt x="0" y="0"/>
                </a:lnTo>
                <a:lnTo>
                  <a:pt x="170" y="0"/>
                </a:lnTo>
                <a:lnTo>
                  <a:pt x="172" y="2"/>
                </a:lnTo>
                <a:lnTo>
                  <a:pt x="172" y="4"/>
                </a:lnTo>
                <a:lnTo>
                  <a:pt x="173" y="6"/>
                </a:lnTo>
                <a:lnTo>
                  <a:pt x="173" y="8"/>
                </a:lnTo>
                <a:lnTo>
                  <a:pt x="175" y="8"/>
                </a:lnTo>
                <a:lnTo>
                  <a:pt x="175" y="10"/>
                </a:lnTo>
                <a:lnTo>
                  <a:pt x="177" y="12"/>
                </a:lnTo>
                <a:lnTo>
                  <a:pt x="177" y="14"/>
                </a:lnTo>
                <a:close/>
              </a:path>
            </a:pathLst>
          </a:custGeom>
          <a:solidFill>
            <a:srgbClr val="B00F21"/>
          </a:solidFill>
          <a:ln w="9525">
            <a:noFill/>
            <a:round/>
            <a:headEnd/>
            <a:tailEnd/>
          </a:ln>
        </p:spPr>
        <p:txBody>
          <a:bodyPr wrap="none"/>
          <a:lstStyle/>
          <a:p>
            <a:endParaRPr lang="el-GR"/>
          </a:p>
        </p:txBody>
      </p:sp>
      <p:sp>
        <p:nvSpPr>
          <p:cNvPr id="17598" name="Freeform 190"/>
          <p:cNvSpPr>
            <a:spLocks/>
          </p:cNvSpPr>
          <p:nvPr/>
        </p:nvSpPr>
        <p:spPr bwMode="auto">
          <a:xfrm rot="63308">
            <a:off x="5294313" y="3292475"/>
            <a:ext cx="244475" cy="23813"/>
          </a:xfrm>
          <a:custGeom>
            <a:avLst/>
            <a:gdLst>
              <a:gd name="T0" fmla="*/ 2147483646 w 173"/>
              <a:gd name="T1" fmla="*/ 2147483646 h 15"/>
              <a:gd name="T2" fmla="*/ 0 w 173"/>
              <a:gd name="T3" fmla="*/ 2147483646 h 15"/>
              <a:gd name="T4" fmla="*/ 0 w 173"/>
              <a:gd name="T5" fmla="*/ 2147483646 h 15"/>
              <a:gd name="T6" fmla="*/ 0 w 173"/>
              <a:gd name="T7" fmla="*/ 2147483646 h 15"/>
              <a:gd name="T8" fmla="*/ 0 w 173"/>
              <a:gd name="T9" fmla="*/ 2147483646 h 15"/>
              <a:gd name="T10" fmla="*/ 0 w 173"/>
              <a:gd name="T11" fmla="*/ 2147483646 h 15"/>
              <a:gd name="T12" fmla="*/ 0 w 173"/>
              <a:gd name="T13" fmla="*/ 2147483646 h 15"/>
              <a:gd name="T14" fmla="*/ 0 w 173"/>
              <a:gd name="T15" fmla="*/ 2147483646 h 15"/>
              <a:gd name="T16" fmla="*/ 0 w 173"/>
              <a:gd name="T17" fmla="*/ 2147483646 h 15"/>
              <a:gd name="T18" fmla="*/ 0 w 173"/>
              <a:gd name="T19" fmla="*/ 0 h 15"/>
              <a:gd name="T20" fmla="*/ 2147483646 w 173"/>
              <a:gd name="T21" fmla="*/ 0 h 15"/>
              <a:gd name="T22" fmla="*/ 2147483646 w 173"/>
              <a:gd name="T23" fmla="*/ 2147483646 h 15"/>
              <a:gd name="T24" fmla="*/ 2147483646 w 173"/>
              <a:gd name="T25" fmla="*/ 2147483646 h 15"/>
              <a:gd name="T26" fmla="*/ 2147483646 w 173"/>
              <a:gd name="T27" fmla="*/ 2147483646 h 15"/>
              <a:gd name="T28" fmla="*/ 2147483646 w 173"/>
              <a:gd name="T29" fmla="*/ 2147483646 h 15"/>
              <a:gd name="T30" fmla="*/ 2147483646 w 173"/>
              <a:gd name="T31" fmla="*/ 2147483646 h 15"/>
              <a:gd name="T32" fmla="*/ 2147483646 w 173"/>
              <a:gd name="T33" fmla="*/ 2147483646 h 15"/>
              <a:gd name="T34" fmla="*/ 2147483646 w 173"/>
              <a:gd name="T35" fmla="*/ 2147483646 h 15"/>
              <a:gd name="T36" fmla="*/ 2147483646 w 173"/>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3"/>
              <a:gd name="T58" fmla="*/ 0 h 15"/>
              <a:gd name="T59" fmla="*/ 173 w 173"/>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3" h="15">
                <a:moveTo>
                  <a:pt x="173" y="15"/>
                </a:moveTo>
                <a:lnTo>
                  <a:pt x="0" y="15"/>
                </a:lnTo>
                <a:lnTo>
                  <a:pt x="0" y="13"/>
                </a:lnTo>
                <a:lnTo>
                  <a:pt x="0" y="11"/>
                </a:lnTo>
                <a:lnTo>
                  <a:pt x="0" y="9"/>
                </a:lnTo>
                <a:lnTo>
                  <a:pt x="0" y="7"/>
                </a:lnTo>
                <a:lnTo>
                  <a:pt x="0" y="5"/>
                </a:lnTo>
                <a:lnTo>
                  <a:pt x="0" y="3"/>
                </a:lnTo>
                <a:lnTo>
                  <a:pt x="0" y="2"/>
                </a:lnTo>
                <a:lnTo>
                  <a:pt x="0" y="0"/>
                </a:lnTo>
                <a:lnTo>
                  <a:pt x="166" y="0"/>
                </a:lnTo>
                <a:lnTo>
                  <a:pt x="166" y="2"/>
                </a:lnTo>
                <a:lnTo>
                  <a:pt x="168" y="3"/>
                </a:lnTo>
                <a:lnTo>
                  <a:pt x="168" y="5"/>
                </a:lnTo>
                <a:lnTo>
                  <a:pt x="170" y="7"/>
                </a:lnTo>
                <a:lnTo>
                  <a:pt x="172" y="9"/>
                </a:lnTo>
                <a:lnTo>
                  <a:pt x="172" y="11"/>
                </a:lnTo>
                <a:lnTo>
                  <a:pt x="173" y="13"/>
                </a:lnTo>
                <a:lnTo>
                  <a:pt x="173" y="15"/>
                </a:lnTo>
                <a:close/>
              </a:path>
            </a:pathLst>
          </a:custGeom>
          <a:solidFill>
            <a:srgbClr val="B00F1F"/>
          </a:solidFill>
          <a:ln w="9525">
            <a:noFill/>
            <a:round/>
            <a:headEnd/>
            <a:tailEnd/>
          </a:ln>
        </p:spPr>
        <p:txBody>
          <a:bodyPr wrap="none"/>
          <a:lstStyle/>
          <a:p>
            <a:endParaRPr lang="el-GR"/>
          </a:p>
        </p:txBody>
      </p:sp>
      <p:sp>
        <p:nvSpPr>
          <p:cNvPr id="17599" name="Freeform 191"/>
          <p:cNvSpPr>
            <a:spLocks/>
          </p:cNvSpPr>
          <p:nvPr/>
        </p:nvSpPr>
        <p:spPr bwMode="auto">
          <a:xfrm rot="63308">
            <a:off x="5294313" y="3282950"/>
            <a:ext cx="239712" cy="20638"/>
          </a:xfrm>
          <a:custGeom>
            <a:avLst/>
            <a:gdLst>
              <a:gd name="T0" fmla="*/ 2147483646 w 170"/>
              <a:gd name="T1" fmla="*/ 2147483646 h 13"/>
              <a:gd name="T2" fmla="*/ 0 w 170"/>
              <a:gd name="T3" fmla="*/ 2147483646 h 13"/>
              <a:gd name="T4" fmla="*/ 0 w 170"/>
              <a:gd name="T5" fmla="*/ 2147483646 h 13"/>
              <a:gd name="T6" fmla="*/ 0 w 170"/>
              <a:gd name="T7" fmla="*/ 2147483646 h 13"/>
              <a:gd name="T8" fmla="*/ 0 w 170"/>
              <a:gd name="T9" fmla="*/ 2147483646 h 13"/>
              <a:gd name="T10" fmla="*/ 0 w 170"/>
              <a:gd name="T11" fmla="*/ 2147483646 h 13"/>
              <a:gd name="T12" fmla="*/ 0 w 170"/>
              <a:gd name="T13" fmla="*/ 2147483646 h 13"/>
              <a:gd name="T14" fmla="*/ 0 w 170"/>
              <a:gd name="T15" fmla="*/ 2147483646 h 13"/>
              <a:gd name="T16" fmla="*/ 0 w 170"/>
              <a:gd name="T17" fmla="*/ 2147483646 h 13"/>
              <a:gd name="T18" fmla="*/ 0 w 170"/>
              <a:gd name="T19" fmla="*/ 0 h 13"/>
              <a:gd name="T20" fmla="*/ 2147483646 w 170"/>
              <a:gd name="T21" fmla="*/ 0 h 13"/>
              <a:gd name="T22" fmla="*/ 2147483646 w 170"/>
              <a:gd name="T23" fmla="*/ 2147483646 h 13"/>
              <a:gd name="T24" fmla="*/ 2147483646 w 170"/>
              <a:gd name="T25" fmla="*/ 2147483646 h 13"/>
              <a:gd name="T26" fmla="*/ 2147483646 w 170"/>
              <a:gd name="T27" fmla="*/ 2147483646 h 13"/>
              <a:gd name="T28" fmla="*/ 2147483646 w 170"/>
              <a:gd name="T29" fmla="*/ 2147483646 h 13"/>
              <a:gd name="T30" fmla="*/ 2147483646 w 170"/>
              <a:gd name="T31" fmla="*/ 2147483646 h 13"/>
              <a:gd name="T32" fmla="*/ 2147483646 w 170"/>
              <a:gd name="T33" fmla="*/ 2147483646 h 13"/>
              <a:gd name="T34" fmla="*/ 2147483646 w 170"/>
              <a:gd name="T35" fmla="*/ 2147483646 h 13"/>
              <a:gd name="T36" fmla="*/ 2147483646 w 170"/>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0"/>
              <a:gd name="T58" fmla="*/ 0 h 13"/>
              <a:gd name="T59" fmla="*/ 170 w 170"/>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0" h="13">
                <a:moveTo>
                  <a:pt x="170" y="13"/>
                </a:moveTo>
                <a:lnTo>
                  <a:pt x="0" y="13"/>
                </a:lnTo>
                <a:lnTo>
                  <a:pt x="0" y="11"/>
                </a:lnTo>
                <a:lnTo>
                  <a:pt x="0" y="9"/>
                </a:lnTo>
                <a:lnTo>
                  <a:pt x="0" y="8"/>
                </a:lnTo>
                <a:lnTo>
                  <a:pt x="0" y="6"/>
                </a:lnTo>
                <a:lnTo>
                  <a:pt x="0" y="4"/>
                </a:lnTo>
                <a:lnTo>
                  <a:pt x="0" y="2"/>
                </a:lnTo>
                <a:lnTo>
                  <a:pt x="0" y="0"/>
                </a:lnTo>
                <a:lnTo>
                  <a:pt x="162" y="0"/>
                </a:lnTo>
                <a:lnTo>
                  <a:pt x="162" y="2"/>
                </a:lnTo>
                <a:lnTo>
                  <a:pt x="164" y="2"/>
                </a:lnTo>
                <a:lnTo>
                  <a:pt x="164" y="4"/>
                </a:lnTo>
                <a:lnTo>
                  <a:pt x="166" y="6"/>
                </a:lnTo>
                <a:lnTo>
                  <a:pt x="166" y="8"/>
                </a:lnTo>
                <a:lnTo>
                  <a:pt x="168" y="9"/>
                </a:lnTo>
                <a:lnTo>
                  <a:pt x="168" y="11"/>
                </a:lnTo>
                <a:lnTo>
                  <a:pt x="170" y="13"/>
                </a:lnTo>
                <a:close/>
              </a:path>
            </a:pathLst>
          </a:custGeom>
          <a:solidFill>
            <a:srgbClr val="B21121"/>
          </a:solidFill>
          <a:ln w="9525">
            <a:noFill/>
            <a:round/>
            <a:headEnd/>
            <a:tailEnd/>
          </a:ln>
        </p:spPr>
        <p:txBody>
          <a:bodyPr wrap="none"/>
          <a:lstStyle/>
          <a:p>
            <a:endParaRPr lang="el-GR"/>
          </a:p>
        </p:txBody>
      </p:sp>
      <p:sp>
        <p:nvSpPr>
          <p:cNvPr id="17600" name="Freeform 192"/>
          <p:cNvSpPr>
            <a:spLocks/>
          </p:cNvSpPr>
          <p:nvPr/>
        </p:nvSpPr>
        <p:spPr bwMode="auto">
          <a:xfrm rot="63308">
            <a:off x="5295900" y="3270250"/>
            <a:ext cx="234950" cy="22225"/>
          </a:xfrm>
          <a:custGeom>
            <a:avLst/>
            <a:gdLst>
              <a:gd name="T0" fmla="*/ 2147483646 w 166"/>
              <a:gd name="T1" fmla="*/ 2147483646 h 14"/>
              <a:gd name="T2" fmla="*/ 0 w 166"/>
              <a:gd name="T3" fmla="*/ 2147483646 h 14"/>
              <a:gd name="T4" fmla="*/ 0 w 166"/>
              <a:gd name="T5" fmla="*/ 2147483646 h 14"/>
              <a:gd name="T6" fmla="*/ 0 w 166"/>
              <a:gd name="T7" fmla="*/ 2147483646 h 14"/>
              <a:gd name="T8" fmla="*/ 0 w 166"/>
              <a:gd name="T9" fmla="*/ 2147483646 h 14"/>
              <a:gd name="T10" fmla="*/ 0 w 166"/>
              <a:gd name="T11" fmla="*/ 2147483646 h 14"/>
              <a:gd name="T12" fmla="*/ 0 w 166"/>
              <a:gd name="T13" fmla="*/ 2147483646 h 14"/>
              <a:gd name="T14" fmla="*/ 0 w 166"/>
              <a:gd name="T15" fmla="*/ 2147483646 h 14"/>
              <a:gd name="T16" fmla="*/ 0 w 166"/>
              <a:gd name="T17" fmla="*/ 2147483646 h 14"/>
              <a:gd name="T18" fmla="*/ 0 w 166"/>
              <a:gd name="T19" fmla="*/ 0 h 14"/>
              <a:gd name="T20" fmla="*/ 2147483646 w 166"/>
              <a:gd name="T21" fmla="*/ 0 h 14"/>
              <a:gd name="T22" fmla="*/ 2147483646 w 166"/>
              <a:gd name="T23" fmla="*/ 2147483646 h 14"/>
              <a:gd name="T24" fmla="*/ 2147483646 w 166"/>
              <a:gd name="T25" fmla="*/ 2147483646 h 14"/>
              <a:gd name="T26" fmla="*/ 2147483646 w 166"/>
              <a:gd name="T27" fmla="*/ 2147483646 h 14"/>
              <a:gd name="T28" fmla="*/ 2147483646 w 166"/>
              <a:gd name="T29" fmla="*/ 2147483646 h 14"/>
              <a:gd name="T30" fmla="*/ 2147483646 w 166"/>
              <a:gd name="T31" fmla="*/ 2147483646 h 14"/>
              <a:gd name="T32" fmla="*/ 2147483646 w 166"/>
              <a:gd name="T33" fmla="*/ 2147483646 h 14"/>
              <a:gd name="T34" fmla="*/ 2147483646 w 166"/>
              <a:gd name="T35" fmla="*/ 2147483646 h 14"/>
              <a:gd name="T36" fmla="*/ 2147483646 w 166"/>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6"/>
              <a:gd name="T58" fmla="*/ 0 h 14"/>
              <a:gd name="T59" fmla="*/ 166 w 166"/>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6" h="14">
                <a:moveTo>
                  <a:pt x="166" y="14"/>
                </a:moveTo>
                <a:lnTo>
                  <a:pt x="0" y="14"/>
                </a:lnTo>
                <a:lnTo>
                  <a:pt x="0" y="12"/>
                </a:lnTo>
                <a:lnTo>
                  <a:pt x="0" y="10"/>
                </a:lnTo>
                <a:lnTo>
                  <a:pt x="0" y="8"/>
                </a:lnTo>
                <a:lnTo>
                  <a:pt x="0" y="6"/>
                </a:lnTo>
                <a:lnTo>
                  <a:pt x="0" y="4"/>
                </a:lnTo>
                <a:lnTo>
                  <a:pt x="0" y="2"/>
                </a:lnTo>
                <a:lnTo>
                  <a:pt x="0" y="0"/>
                </a:lnTo>
                <a:lnTo>
                  <a:pt x="158" y="0"/>
                </a:lnTo>
                <a:lnTo>
                  <a:pt x="160" y="2"/>
                </a:lnTo>
                <a:lnTo>
                  <a:pt x="160" y="4"/>
                </a:lnTo>
                <a:lnTo>
                  <a:pt x="160" y="6"/>
                </a:lnTo>
                <a:lnTo>
                  <a:pt x="162" y="8"/>
                </a:lnTo>
                <a:lnTo>
                  <a:pt x="162" y="10"/>
                </a:lnTo>
                <a:lnTo>
                  <a:pt x="164" y="10"/>
                </a:lnTo>
                <a:lnTo>
                  <a:pt x="164" y="12"/>
                </a:lnTo>
                <a:lnTo>
                  <a:pt x="166" y="14"/>
                </a:lnTo>
                <a:close/>
              </a:path>
            </a:pathLst>
          </a:custGeom>
          <a:solidFill>
            <a:srgbClr val="B20F21"/>
          </a:solidFill>
          <a:ln w="9525">
            <a:noFill/>
            <a:round/>
            <a:headEnd/>
            <a:tailEnd/>
          </a:ln>
        </p:spPr>
        <p:txBody>
          <a:bodyPr wrap="none"/>
          <a:lstStyle/>
          <a:p>
            <a:endParaRPr lang="el-GR"/>
          </a:p>
        </p:txBody>
      </p:sp>
      <p:sp>
        <p:nvSpPr>
          <p:cNvPr id="17601" name="Freeform 193"/>
          <p:cNvSpPr>
            <a:spLocks/>
          </p:cNvSpPr>
          <p:nvPr/>
        </p:nvSpPr>
        <p:spPr bwMode="auto">
          <a:xfrm rot="63308">
            <a:off x="5295900" y="3259138"/>
            <a:ext cx="228600" cy="23812"/>
          </a:xfrm>
          <a:custGeom>
            <a:avLst/>
            <a:gdLst>
              <a:gd name="T0" fmla="*/ 2147483646 w 162"/>
              <a:gd name="T1" fmla="*/ 2147483646 h 15"/>
              <a:gd name="T2" fmla="*/ 0 w 162"/>
              <a:gd name="T3" fmla="*/ 2147483646 h 15"/>
              <a:gd name="T4" fmla="*/ 0 w 162"/>
              <a:gd name="T5" fmla="*/ 2147483646 h 15"/>
              <a:gd name="T6" fmla="*/ 0 w 162"/>
              <a:gd name="T7" fmla="*/ 2147483646 h 15"/>
              <a:gd name="T8" fmla="*/ 0 w 162"/>
              <a:gd name="T9" fmla="*/ 2147483646 h 15"/>
              <a:gd name="T10" fmla="*/ 0 w 162"/>
              <a:gd name="T11" fmla="*/ 2147483646 h 15"/>
              <a:gd name="T12" fmla="*/ 0 w 162"/>
              <a:gd name="T13" fmla="*/ 2147483646 h 15"/>
              <a:gd name="T14" fmla="*/ 0 w 162"/>
              <a:gd name="T15" fmla="*/ 2147483646 h 15"/>
              <a:gd name="T16" fmla="*/ 0 w 162"/>
              <a:gd name="T17" fmla="*/ 2147483646 h 15"/>
              <a:gd name="T18" fmla="*/ 0 w 162"/>
              <a:gd name="T19" fmla="*/ 0 h 15"/>
              <a:gd name="T20" fmla="*/ 2147483646 w 162"/>
              <a:gd name="T21" fmla="*/ 0 h 15"/>
              <a:gd name="T22" fmla="*/ 2147483646 w 162"/>
              <a:gd name="T23" fmla="*/ 2147483646 h 15"/>
              <a:gd name="T24" fmla="*/ 2147483646 w 162"/>
              <a:gd name="T25" fmla="*/ 2147483646 h 15"/>
              <a:gd name="T26" fmla="*/ 2147483646 w 162"/>
              <a:gd name="T27" fmla="*/ 2147483646 h 15"/>
              <a:gd name="T28" fmla="*/ 2147483646 w 162"/>
              <a:gd name="T29" fmla="*/ 2147483646 h 15"/>
              <a:gd name="T30" fmla="*/ 2147483646 w 162"/>
              <a:gd name="T31" fmla="*/ 2147483646 h 15"/>
              <a:gd name="T32" fmla="*/ 2147483646 w 162"/>
              <a:gd name="T33" fmla="*/ 2147483646 h 15"/>
              <a:gd name="T34" fmla="*/ 2147483646 w 162"/>
              <a:gd name="T35" fmla="*/ 2147483646 h 15"/>
              <a:gd name="T36" fmla="*/ 2147483646 w 162"/>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2"/>
              <a:gd name="T58" fmla="*/ 0 h 15"/>
              <a:gd name="T59" fmla="*/ 162 w 16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2" h="15">
                <a:moveTo>
                  <a:pt x="162" y="15"/>
                </a:moveTo>
                <a:lnTo>
                  <a:pt x="0" y="15"/>
                </a:lnTo>
                <a:lnTo>
                  <a:pt x="0" y="13"/>
                </a:lnTo>
                <a:lnTo>
                  <a:pt x="0" y="11"/>
                </a:lnTo>
                <a:lnTo>
                  <a:pt x="0" y="9"/>
                </a:lnTo>
                <a:lnTo>
                  <a:pt x="0" y="7"/>
                </a:lnTo>
                <a:lnTo>
                  <a:pt x="0" y="5"/>
                </a:lnTo>
                <a:lnTo>
                  <a:pt x="0" y="3"/>
                </a:lnTo>
                <a:lnTo>
                  <a:pt x="0" y="2"/>
                </a:lnTo>
                <a:lnTo>
                  <a:pt x="0" y="0"/>
                </a:lnTo>
                <a:lnTo>
                  <a:pt x="154" y="0"/>
                </a:lnTo>
                <a:lnTo>
                  <a:pt x="156" y="2"/>
                </a:lnTo>
                <a:lnTo>
                  <a:pt x="156" y="3"/>
                </a:lnTo>
                <a:lnTo>
                  <a:pt x="158" y="5"/>
                </a:lnTo>
                <a:lnTo>
                  <a:pt x="158" y="7"/>
                </a:lnTo>
                <a:lnTo>
                  <a:pt x="158" y="9"/>
                </a:lnTo>
                <a:lnTo>
                  <a:pt x="160" y="11"/>
                </a:lnTo>
                <a:lnTo>
                  <a:pt x="160" y="13"/>
                </a:lnTo>
                <a:lnTo>
                  <a:pt x="162" y="15"/>
                </a:lnTo>
                <a:close/>
              </a:path>
            </a:pathLst>
          </a:custGeom>
          <a:solidFill>
            <a:srgbClr val="B20F1E"/>
          </a:solidFill>
          <a:ln w="9525">
            <a:noFill/>
            <a:round/>
            <a:headEnd/>
            <a:tailEnd/>
          </a:ln>
        </p:spPr>
        <p:txBody>
          <a:bodyPr wrap="none"/>
          <a:lstStyle/>
          <a:p>
            <a:endParaRPr lang="el-GR"/>
          </a:p>
        </p:txBody>
      </p:sp>
      <p:sp>
        <p:nvSpPr>
          <p:cNvPr id="17602" name="Freeform 194"/>
          <p:cNvSpPr>
            <a:spLocks/>
          </p:cNvSpPr>
          <p:nvPr/>
        </p:nvSpPr>
        <p:spPr bwMode="auto">
          <a:xfrm rot="63308">
            <a:off x="5295900" y="3249613"/>
            <a:ext cx="223838" cy="20637"/>
          </a:xfrm>
          <a:custGeom>
            <a:avLst/>
            <a:gdLst>
              <a:gd name="T0" fmla="*/ 2147483646 w 158"/>
              <a:gd name="T1" fmla="*/ 2147483646 h 13"/>
              <a:gd name="T2" fmla="*/ 0 w 158"/>
              <a:gd name="T3" fmla="*/ 2147483646 h 13"/>
              <a:gd name="T4" fmla="*/ 0 w 158"/>
              <a:gd name="T5" fmla="*/ 2147483646 h 13"/>
              <a:gd name="T6" fmla="*/ 0 w 158"/>
              <a:gd name="T7" fmla="*/ 2147483646 h 13"/>
              <a:gd name="T8" fmla="*/ 0 w 158"/>
              <a:gd name="T9" fmla="*/ 2147483646 h 13"/>
              <a:gd name="T10" fmla="*/ 0 w 158"/>
              <a:gd name="T11" fmla="*/ 2147483646 h 13"/>
              <a:gd name="T12" fmla="*/ 0 w 158"/>
              <a:gd name="T13" fmla="*/ 2147483646 h 13"/>
              <a:gd name="T14" fmla="*/ 0 w 158"/>
              <a:gd name="T15" fmla="*/ 2147483646 h 13"/>
              <a:gd name="T16" fmla="*/ 0 w 158"/>
              <a:gd name="T17" fmla="*/ 2147483646 h 13"/>
              <a:gd name="T18" fmla="*/ 0 w 158"/>
              <a:gd name="T19" fmla="*/ 0 h 13"/>
              <a:gd name="T20" fmla="*/ 2147483646 w 158"/>
              <a:gd name="T21" fmla="*/ 0 h 13"/>
              <a:gd name="T22" fmla="*/ 2147483646 w 158"/>
              <a:gd name="T23" fmla="*/ 2147483646 h 13"/>
              <a:gd name="T24" fmla="*/ 2147483646 w 158"/>
              <a:gd name="T25" fmla="*/ 2147483646 h 13"/>
              <a:gd name="T26" fmla="*/ 2147483646 w 158"/>
              <a:gd name="T27" fmla="*/ 2147483646 h 13"/>
              <a:gd name="T28" fmla="*/ 2147483646 w 158"/>
              <a:gd name="T29" fmla="*/ 2147483646 h 13"/>
              <a:gd name="T30" fmla="*/ 2147483646 w 158"/>
              <a:gd name="T31" fmla="*/ 2147483646 h 13"/>
              <a:gd name="T32" fmla="*/ 2147483646 w 158"/>
              <a:gd name="T33" fmla="*/ 2147483646 h 13"/>
              <a:gd name="T34" fmla="*/ 2147483646 w 158"/>
              <a:gd name="T35" fmla="*/ 2147483646 h 13"/>
              <a:gd name="T36" fmla="*/ 2147483646 w 15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8"/>
              <a:gd name="T58" fmla="*/ 0 h 13"/>
              <a:gd name="T59" fmla="*/ 158 w 15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8" h="13">
                <a:moveTo>
                  <a:pt x="158" y="13"/>
                </a:moveTo>
                <a:lnTo>
                  <a:pt x="0" y="13"/>
                </a:lnTo>
                <a:lnTo>
                  <a:pt x="0" y="11"/>
                </a:lnTo>
                <a:lnTo>
                  <a:pt x="0" y="9"/>
                </a:lnTo>
                <a:lnTo>
                  <a:pt x="0" y="8"/>
                </a:lnTo>
                <a:lnTo>
                  <a:pt x="0" y="6"/>
                </a:lnTo>
                <a:lnTo>
                  <a:pt x="0" y="4"/>
                </a:lnTo>
                <a:lnTo>
                  <a:pt x="0" y="2"/>
                </a:lnTo>
                <a:lnTo>
                  <a:pt x="0" y="0"/>
                </a:lnTo>
                <a:lnTo>
                  <a:pt x="151" y="0"/>
                </a:lnTo>
                <a:lnTo>
                  <a:pt x="152" y="2"/>
                </a:lnTo>
                <a:lnTo>
                  <a:pt x="152" y="4"/>
                </a:lnTo>
                <a:lnTo>
                  <a:pt x="154" y="4"/>
                </a:lnTo>
                <a:lnTo>
                  <a:pt x="154" y="6"/>
                </a:lnTo>
                <a:lnTo>
                  <a:pt x="156" y="8"/>
                </a:lnTo>
                <a:lnTo>
                  <a:pt x="156" y="9"/>
                </a:lnTo>
                <a:lnTo>
                  <a:pt x="158" y="11"/>
                </a:lnTo>
                <a:lnTo>
                  <a:pt x="158" y="13"/>
                </a:lnTo>
                <a:close/>
              </a:path>
            </a:pathLst>
          </a:custGeom>
          <a:solidFill>
            <a:srgbClr val="B51221"/>
          </a:solidFill>
          <a:ln w="9525">
            <a:noFill/>
            <a:round/>
            <a:headEnd/>
            <a:tailEnd/>
          </a:ln>
        </p:spPr>
        <p:txBody>
          <a:bodyPr wrap="none"/>
          <a:lstStyle/>
          <a:p>
            <a:endParaRPr lang="el-GR"/>
          </a:p>
        </p:txBody>
      </p:sp>
      <p:sp>
        <p:nvSpPr>
          <p:cNvPr id="17603" name="Freeform 195"/>
          <p:cNvSpPr>
            <a:spLocks/>
          </p:cNvSpPr>
          <p:nvPr/>
        </p:nvSpPr>
        <p:spPr bwMode="auto">
          <a:xfrm rot="63308">
            <a:off x="5295900" y="3236913"/>
            <a:ext cx="217488" cy="22225"/>
          </a:xfrm>
          <a:custGeom>
            <a:avLst/>
            <a:gdLst>
              <a:gd name="T0" fmla="*/ 2147483646 w 154"/>
              <a:gd name="T1" fmla="*/ 2147483646 h 14"/>
              <a:gd name="T2" fmla="*/ 0 w 154"/>
              <a:gd name="T3" fmla="*/ 2147483646 h 14"/>
              <a:gd name="T4" fmla="*/ 0 w 154"/>
              <a:gd name="T5" fmla="*/ 2147483646 h 14"/>
              <a:gd name="T6" fmla="*/ 0 w 154"/>
              <a:gd name="T7" fmla="*/ 2147483646 h 14"/>
              <a:gd name="T8" fmla="*/ 0 w 154"/>
              <a:gd name="T9" fmla="*/ 2147483646 h 14"/>
              <a:gd name="T10" fmla="*/ 0 w 154"/>
              <a:gd name="T11" fmla="*/ 2147483646 h 14"/>
              <a:gd name="T12" fmla="*/ 0 w 154"/>
              <a:gd name="T13" fmla="*/ 2147483646 h 14"/>
              <a:gd name="T14" fmla="*/ 0 w 154"/>
              <a:gd name="T15" fmla="*/ 2147483646 h 14"/>
              <a:gd name="T16" fmla="*/ 0 w 154"/>
              <a:gd name="T17" fmla="*/ 2147483646 h 14"/>
              <a:gd name="T18" fmla="*/ 0 w 154"/>
              <a:gd name="T19" fmla="*/ 0 h 14"/>
              <a:gd name="T20" fmla="*/ 2147483646 w 154"/>
              <a:gd name="T21" fmla="*/ 0 h 14"/>
              <a:gd name="T22" fmla="*/ 2147483646 w 154"/>
              <a:gd name="T23" fmla="*/ 2147483646 h 14"/>
              <a:gd name="T24" fmla="*/ 2147483646 w 154"/>
              <a:gd name="T25" fmla="*/ 2147483646 h 14"/>
              <a:gd name="T26" fmla="*/ 2147483646 w 154"/>
              <a:gd name="T27" fmla="*/ 2147483646 h 14"/>
              <a:gd name="T28" fmla="*/ 2147483646 w 154"/>
              <a:gd name="T29" fmla="*/ 2147483646 h 14"/>
              <a:gd name="T30" fmla="*/ 2147483646 w 154"/>
              <a:gd name="T31" fmla="*/ 2147483646 h 14"/>
              <a:gd name="T32" fmla="*/ 2147483646 w 154"/>
              <a:gd name="T33" fmla="*/ 2147483646 h 14"/>
              <a:gd name="T34" fmla="*/ 2147483646 w 154"/>
              <a:gd name="T35" fmla="*/ 2147483646 h 14"/>
              <a:gd name="T36" fmla="*/ 2147483646 w 154"/>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
              <a:gd name="T58" fmla="*/ 0 h 14"/>
              <a:gd name="T59" fmla="*/ 154 w 15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 h="14">
                <a:moveTo>
                  <a:pt x="154" y="14"/>
                </a:moveTo>
                <a:lnTo>
                  <a:pt x="0" y="14"/>
                </a:lnTo>
                <a:lnTo>
                  <a:pt x="0" y="12"/>
                </a:lnTo>
                <a:lnTo>
                  <a:pt x="0" y="10"/>
                </a:lnTo>
                <a:lnTo>
                  <a:pt x="0" y="8"/>
                </a:lnTo>
                <a:lnTo>
                  <a:pt x="0" y="6"/>
                </a:lnTo>
                <a:lnTo>
                  <a:pt x="0" y="4"/>
                </a:lnTo>
                <a:lnTo>
                  <a:pt x="0" y="2"/>
                </a:lnTo>
                <a:lnTo>
                  <a:pt x="0" y="0"/>
                </a:lnTo>
                <a:lnTo>
                  <a:pt x="149" y="0"/>
                </a:lnTo>
                <a:lnTo>
                  <a:pt x="149" y="2"/>
                </a:lnTo>
                <a:lnTo>
                  <a:pt x="151" y="4"/>
                </a:lnTo>
                <a:lnTo>
                  <a:pt x="151" y="6"/>
                </a:lnTo>
                <a:lnTo>
                  <a:pt x="151" y="8"/>
                </a:lnTo>
                <a:lnTo>
                  <a:pt x="152" y="10"/>
                </a:lnTo>
                <a:lnTo>
                  <a:pt x="152" y="12"/>
                </a:lnTo>
                <a:lnTo>
                  <a:pt x="154" y="12"/>
                </a:lnTo>
                <a:lnTo>
                  <a:pt x="154" y="14"/>
                </a:lnTo>
                <a:close/>
              </a:path>
            </a:pathLst>
          </a:custGeom>
          <a:solidFill>
            <a:srgbClr val="B50F21"/>
          </a:solidFill>
          <a:ln w="9525">
            <a:noFill/>
            <a:round/>
            <a:headEnd/>
            <a:tailEnd/>
          </a:ln>
        </p:spPr>
        <p:txBody>
          <a:bodyPr wrap="none"/>
          <a:lstStyle/>
          <a:p>
            <a:endParaRPr lang="el-GR"/>
          </a:p>
        </p:txBody>
      </p:sp>
      <p:sp>
        <p:nvSpPr>
          <p:cNvPr id="17604" name="Freeform 196"/>
          <p:cNvSpPr>
            <a:spLocks/>
          </p:cNvSpPr>
          <p:nvPr/>
        </p:nvSpPr>
        <p:spPr bwMode="auto">
          <a:xfrm rot="63308">
            <a:off x="5295900" y="3228975"/>
            <a:ext cx="212725" cy="20638"/>
          </a:xfrm>
          <a:custGeom>
            <a:avLst/>
            <a:gdLst>
              <a:gd name="T0" fmla="*/ 2147483646 w 151"/>
              <a:gd name="T1" fmla="*/ 2147483646 h 13"/>
              <a:gd name="T2" fmla="*/ 0 w 151"/>
              <a:gd name="T3" fmla="*/ 2147483646 h 13"/>
              <a:gd name="T4" fmla="*/ 0 w 151"/>
              <a:gd name="T5" fmla="*/ 2147483646 h 13"/>
              <a:gd name="T6" fmla="*/ 0 w 151"/>
              <a:gd name="T7" fmla="*/ 2147483646 h 13"/>
              <a:gd name="T8" fmla="*/ 0 w 151"/>
              <a:gd name="T9" fmla="*/ 2147483646 h 13"/>
              <a:gd name="T10" fmla="*/ 0 w 151"/>
              <a:gd name="T11" fmla="*/ 2147483646 h 13"/>
              <a:gd name="T12" fmla="*/ 0 w 151"/>
              <a:gd name="T13" fmla="*/ 2147483646 h 13"/>
              <a:gd name="T14" fmla="*/ 0 w 151"/>
              <a:gd name="T15" fmla="*/ 2147483646 h 13"/>
              <a:gd name="T16" fmla="*/ 0 w 151"/>
              <a:gd name="T17" fmla="*/ 0 h 13"/>
              <a:gd name="T18" fmla="*/ 0 w 151"/>
              <a:gd name="T19" fmla="*/ 0 h 13"/>
              <a:gd name="T20" fmla="*/ 2147483646 w 151"/>
              <a:gd name="T21" fmla="*/ 0 h 13"/>
              <a:gd name="T22" fmla="*/ 2147483646 w 151"/>
              <a:gd name="T23" fmla="*/ 0 h 13"/>
              <a:gd name="T24" fmla="*/ 2147483646 w 151"/>
              <a:gd name="T25" fmla="*/ 2147483646 h 13"/>
              <a:gd name="T26" fmla="*/ 2147483646 w 151"/>
              <a:gd name="T27" fmla="*/ 2147483646 h 13"/>
              <a:gd name="T28" fmla="*/ 2147483646 w 151"/>
              <a:gd name="T29" fmla="*/ 2147483646 h 13"/>
              <a:gd name="T30" fmla="*/ 2147483646 w 151"/>
              <a:gd name="T31" fmla="*/ 2147483646 h 13"/>
              <a:gd name="T32" fmla="*/ 2147483646 w 151"/>
              <a:gd name="T33" fmla="*/ 2147483646 h 13"/>
              <a:gd name="T34" fmla="*/ 2147483646 w 151"/>
              <a:gd name="T35" fmla="*/ 2147483646 h 13"/>
              <a:gd name="T36" fmla="*/ 2147483646 w 15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13"/>
              <a:gd name="T59" fmla="*/ 151 w 15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13">
                <a:moveTo>
                  <a:pt x="151" y="13"/>
                </a:moveTo>
                <a:lnTo>
                  <a:pt x="0" y="13"/>
                </a:lnTo>
                <a:lnTo>
                  <a:pt x="0" y="11"/>
                </a:lnTo>
                <a:lnTo>
                  <a:pt x="0" y="9"/>
                </a:lnTo>
                <a:lnTo>
                  <a:pt x="0" y="7"/>
                </a:lnTo>
                <a:lnTo>
                  <a:pt x="0" y="5"/>
                </a:lnTo>
                <a:lnTo>
                  <a:pt x="0" y="3"/>
                </a:lnTo>
                <a:lnTo>
                  <a:pt x="0" y="1"/>
                </a:lnTo>
                <a:lnTo>
                  <a:pt x="0" y="0"/>
                </a:lnTo>
                <a:lnTo>
                  <a:pt x="145" y="0"/>
                </a:lnTo>
                <a:lnTo>
                  <a:pt x="147" y="0"/>
                </a:lnTo>
                <a:lnTo>
                  <a:pt x="147" y="1"/>
                </a:lnTo>
                <a:lnTo>
                  <a:pt x="147" y="3"/>
                </a:lnTo>
                <a:lnTo>
                  <a:pt x="149" y="5"/>
                </a:lnTo>
                <a:lnTo>
                  <a:pt x="149" y="7"/>
                </a:lnTo>
                <a:lnTo>
                  <a:pt x="151" y="9"/>
                </a:lnTo>
                <a:lnTo>
                  <a:pt x="151" y="11"/>
                </a:lnTo>
                <a:lnTo>
                  <a:pt x="151" y="13"/>
                </a:lnTo>
                <a:close/>
              </a:path>
            </a:pathLst>
          </a:custGeom>
          <a:solidFill>
            <a:srgbClr val="B81222"/>
          </a:solidFill>
          <a:ln w="9525">
            <a:noFill/>
            <a:round/>
            <a:headEnd/>
            <a:tailEnd/>
          </a:ln>
        </p:spPr>
        <p:txBody>
          <a:bodyPr wrap="none"/>
          <a:lstStyle/>
          <a:p>
            <a:endParaRPr lang="el-GR"/>
          </a:p>
        </p:txBody>
      </p:sp>
      <p:sp>
        <p:nvSpPr>
          <p:cNvPr id="17605" name="Freeform 197"/>
          <p:cNvSpPr>
            <a:spLocks/>
          </p:cNvSpPr>
          <p:nvPr/>
        </p:nvSpPr>
        <p:spPr bwMode="auto">
          <a:xfrm rot="63308">
            <a:off x="5295900" y="3216275"/>
            <a:ext cx="211138" cy="20638"/>
          </a:xfrm>
          <a:custGeom>
            <a:avLst/>
            <a:gdLst>
              <a:gd name="T0" fmla="*/ 2147483646 w 149"/>
              <a:gd name="T1" fmla="*/ 2147483646 h 13"/>
              <a:gd name="T2" fmla="*/ 0 w 149"/>
              <a:gd name="T3" fmla="*/ 2147483646 h 13"/>
              <a:gd name="T4" fmla="*/ 0 w 149"/>
              <a:gd name="T5" fmla="*/ 2147483646 h 13"/>
              <a:gd name="T6" fmla="*/ 0 w 149"/>
              <a:gd name="T7" fmla="*/ 2147483646 h 13"/>
              <a:gd name="T8" fmla="*/ 0 w 149"/>
              <a:gd name="T9" fmla="*/ 2147483646 h 13"/>
              <a:gd name="T10" fmla="*/ 0 w 149"/>
              <a:gd name="T11" fmla="*/ 2147483646 h 13"/>
              <a:gd name="T12" fmla="*/ 0 w 149"/>
              <a:gd name="T13" fmla="*/ 2147483646 h 13"/>
              <a:gd name="T14" fmla="*/ 0 w 149"/>
              <a:gd name="T15" fmla="*/ 2147483646 h 13"/>
              <a:gd name="T16" fmla="*/ 0 w 149"/>
              <a:gd name="T17" fmla="*/ 2147483646 h 13"/>
              <a:gd name="T18" fmla="*/ 0 w 149"/>
              <a:gd name="T19" fmla="*/ 0 h 13"/>
              <a:gd name="T20" fmla="*/ 2147483646 w 149"/>
              <a:gd name="T21" fmla="*/ 0 h 13"/>
              <a:gd name="T22" fmla="*/ 2147483646 w 149"/>
              <a:gd name="T23" fmla="*/ 0 h 13"/>
              <a:gd name="T24" fmla="*/ 2147483646 w 149"/>
              <a:gd name="T25" fmla="*/ 0 h 13"/>
              <a:gd name="T26" fmla="*/ 2147483646 w 149"/>
              <a:gd name="T27" fmla="*/ 0 h 13"/>
              <a:gd name="T28" fmla="*/ 2147483646 w 149"/>
              <a:gd name="T29" fmla="*/ 0 h 13"/>
              <a:gd name="T30" fmla="*/ 2147483646 w 149"/>
              <a:gd name="T31" fmla="*/ 2147483646 h 13"/>
              <a:gd name="T32" fmla="*/ 2147483646 w 149"/>
              <a:gd name="T33" fmla="*/ 2147483646 h 13"/>
              <a:gd name="T34" fmla="*/ 2147483646 w 149"/>
              <a:gd name="T35" fmla="*/ 2147483646 h 13"/>
              <a:gd name="T36" fmla="*/ 2147483646 w 149"/>
              <a:gd name="T37" fmla="*/ 2147483646 h 13"/>
              <a:gd name="T38" fmla="*/ 2147483646 w 149"/>
              <a:gd name="T39" fmla="*/ 2147483646 h 13"/>
              <a:gd name="T40" fmla="*/ 2147483646 w 149"/>
              <a:gd name="T41" fmla="*/ 2147483646 h 13"/>
              <a:gd name="T42" fmla="*/ 2147483646 w 149"/>
              <a:gd name="T43" fmla="*/ 2147483646 h 13"/>
              <a:gd name="T44" fmla="*/ 2147483646 w 149"/>
              <a:gd name="T45" fmla="*/ 2147483646 h 13"/>
              <a:gd name="T46" fmla="*/ 2147483646 w 149"/>
              <a:gd name="T47" fmla="*/ 2147483646 h 13"/>
              <a:gd name="T48" fmla="*/ 2147483646 w 149"/>
              <a:gd name="T49" fmla="*/ 2147483646 h 13"/>
              <a:gd name="T50" fmla="*/ 2147483646 w 149"/>
              <a:gd name="T51" fmla="*/ 2147483646 h 13"/>
              <a:gd name="T52" fmla="*/ 2147483646 w 149"/>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9"/>
              <a:gd name="T82" fmla="*/ 0 h 13"/>
              <a:gd name="T83" fmla="*/ 149 w 149"/>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9" h="13">
                <a:moveTo>
                  <a:pt x="149" y="13"/>
                </a:moveTo>
                <a:lnTo>
                  <a:pt x="0" y="13"/>
                </a:lnTo>
                <a:lnTo>
                  <a:pt x="0" y="11"/>
                </a:lnTo>
                <a:lnTo>
                  <a:pt x="0" y="9"/>
                </a:lnTo>
                <a:lnTo>
                  <a:pt x="0" y="8"/>
                </a:lnTo>
                <a:lnTo>
                  <a:pt x="0" y="6"/>
                </a:lnTo>
                <a:lnTo>
                  <a:pt x="0" y="4"/>
                </a:lnTo>
                <a:lnTo>
                  <a:pt x="0" y="2"/>
                </a:lnTo>
                <a:lnTo>
                  <a:pt x="0" y="0"/>
                </a:lnTo>
                <a:lnTo>
                  <a:pt x="143" y="0"/>
                </a:lnTo>
                <a:lnTo>
                  <a:pt x="143" y="2"/>
                </a:lnTo>
                <a:lnTo>
                  <a:pt x="143" y="4"/>
                </a:lnTo>
                <a:lnTo>
                  <a:pt x="145" y="4"/>
                </a:lnTo>
                <a:lnTo>
                  <a:pt x="145" y="6"/>
                </a:lnTo>
                <a:lnTo>
                  <a:pt x="145" y="8"/>
                </a:lnTo>
                <a:lnTo>
                  <a:pt x="147" y="9"/>
                </a:lnTo>
                <a:lnTo>
                  <a:pt x="147" y="11"/>
                </a:lnTo>
                <a:lnTo>
                  <a:pt x="149" y="13"/>
                </a:lnTo>
                <a:close/>
              </a:path>
            </a:pathLst>
          </a:custGeom>
          <a:solidFill>
            <a:srgbClr val="B81022"/>
          </a:solidFill>
          <a:ln w="9525">
            <a:noFill/>
            <a:round/>
            <a:headEnd/>
            <a:tailEnd/>
          </a:ln>
        </p:spPr>
        <p:txBody>
          <a:bodyPr wrap="none"/>
          <a:lstStyle/>
          <a:p>
            <a:endParaRPr lang="el-GR"/>
          </a:p>
        </p:txBody>
      </p:sp>
      <p:sp>
        <p:nvSpPr>
          <p:cNvPr id="17606" name="Freeform 198"/>
          <p:cNvSpPr>
            <a:spLocks/>
          </p:cNvSpPr>
          <p:nvPr/>
        </p:nvSpPr>
        <p:spPr bwMode="auto">
          <a:xfrm rot="63308">
            <a:off x="5295900" y="3203575"/>
            <a:ext cx="204788" cy="25400"/>
          </a:xfrm>
          <a:custGeom>
            <a:avLst/>
            <a:gdLst>
              <a:gd name="T0" fmla="*/ 2147483646 w 145"/>
              <a:gd name="T1" fmla="*/ 2147483646 h 16"/>
              <a:gd name="T2" fmla="*/ 0 w 145"/>
              <a:gd name="T3" fmla="*/ 2147483646 h 16"/>
              <a:gd name="T4" fmla="*/ 0 w 145"/>
              <a:gd name="T5" fmla="*/ 2147483646 h 16"/>
              <a:gd name="T6" fmla="*/ 0 w 145"/>
              <a:gd name="T7" fmla="*/ 2147483646 h 16"/>
              <a:gd name="T8" fmla="*/ 0 w 145"/>
              <a:gd name="T9" fmla="*/ 2147483646 h 16"/>
              <a:gd name="T10" fmla="*/ 0 w 145"/>
              <a:gd name="T11" fmla="*/ 2147483646 h 16"/>
              <a:gd name="T12" fmla="*/ 0 w 145"/>
              <a:gd name="T13" fmla="*/ 2147483646 h 16"/>
              <a:gd name="T14" fmla="*/ 0 w 145"/>
              <a:gd name="T15" fmla="*/ 2147483646 h 16"/>
              <a:gd name="T16" fmla="*/ 0 w 145"/>
              <a:gd name="T17" fmla="*/ 2147483646 h 16"/>
              <a:gd name="T18" fmla="*/ 0 w 145"/>
              <a:gd name="T19" fmla="*/ 0 h 16"/>
              <a:gd name="T20" fmla="*/ 2147483646 w 145"/>
              <a:gd name="T21" fmla="*/ 0 h 16"/>
              <a:gd name="T22" fmla="*/ 2147483646 w 145"/>
              <a:gd name="T23" fmla="*/ 2147483646 h 16"/>
              <a:gd name="T24" fmla="*/ 2147483646 w 145"/>
              <a:gd name="T25" fmla="*/ 2147483646 h 16"/>
              <a:gd name="T26" fmla="*/ 2147483646 w 145"/>
              <a:gd name="T27" fmla="*/ 2147483646 h 16"/>
              <a:gd name="T28" fmla="*/ 2147483646 w 145"/>
              <a:gd name="T29" fmla="*/ 2147483646 h 16"/>
              <a:gd name="T30" fmla="*/ 2147483646 w 145"/>
              <a:gd name="T31" fmla="*/ 2147483646 h 16"/>
              <a:gd name="T32" fmla="*/ 2147483646 w 145"/>
              <a:gd name="T33" fmla="*/ 2147483646 h 16"/>
              <a:gd name="T34" fmla="*/ 2147483646 w 145"/>
              <a:gd name="T35" fmla="*/ 2147483646 h 16"/>
              <a:gd name="T36" fmla="*/ 2147483646 w 145"/>
              <a:gd name="T37" fmla="*/ 2147483646 h 16"/>
              <a:gd name="T38" fmla="*/ 2147483646 w 145"/>
              <a:gd name="T39" fmla="*/ 2147483646 h 16"/>
              <a:gd name="T40" fmla="*/ 2147483646 w 145"/>
              <a:gd name="T41" fmla="*/ 2147483646 h 16"/>
              <a:gd name="T42" fmla="*/ 2147483646 w 145"/>
              <a:gd name="T43" fmla="*/ 2147483646 h 16"/>
              <a:gd name="T44" fmla="*/ 2147483646 w 145"/>
              <a:gd name="T45" fmla="*/ 2147483646 h 16"/>
              <a:gd name="T46" fmla="*/ 2147483646 w 145"/>
              <a:gd name="T47" fmla="*/ 2147483646 h 16"/>
              <a:gd name="T48" fmla="*/ 2147483646 w 145"/>
              <a:gd name="T49" fmla="*/ 2147483646 h 16"/>
              <a:gd name="T50" fmla="*/ 2147483646 w 145"/>
              <a:gd name="T51" fmla="*/ 2147483646 h 16"/>
              <a:gd name="T52" fmla="*/ 2147483646 w 145"/>
              <a:gd name="T53" fmla="*/ 2147483646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6"/>
              <a:gd name="T83" fmla="*/ 145 w 145"/>
              <a:gd name="T84" fmla="*/ 16 h 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6">
                <a:moveTo>
                  <a:pt x="145" y="16"/>
                </a:moveTo>
                <a:lnTo>
                  <a:pt x="0" y="16"/>
                </a:lnTo>
                <a:lnTo>
                  <a:pt x="0" y="14"/>
                </a:lnTo>
                <a:lnTo>
                  <a:pt x="0" y="12"/>
                </a:lnTo>
                <a:lnTo>
                  <a:pt x="0" y="10"/>
                </a:lnTo>
                <a:lnTo>
                  <a:pt x="0" y="8"/>
                </a:lnTo>
                <a:lnTo>
                  <a:pt x="0" y="6"/>
                </a:lnTo>
                <a:lnTo>
                  <a:pt x="0" y="4"/>
                </a:lnTo>
                <a:lnTo>
                  <a:pt x="0" y="2"/>
                </a:lnTo>
                <a:lnTo>
                  <a:pt x="0" y="0"/>
                </a:lnTo>
                <a:lnTo>
                  <a:pt x="139" y="0"/>
                </a:lnTo>
                <a:lnTo>
                  <a:pt x="139" y="2"/>
                </a:lnTo>
                <a:lnTo>
                  <a:pt x="141" y="2"/>
                </a:lnTo>
                <a:lnTo>
                  <a:pt x="141" y="4"/>
                </a:lnTo>
                <a:lnTo>
                  <a:pt x="141" y="6"/>
                </a:lnTo>
                <a:lnTo>
                  <a:pt x="143" y="8"/>
                </a:lnTo>
                <a:lnTo>
                  <a:pt x="143" y="10"/>
                </a:lnTo>
                <a:lnTo>
                  <a:pt x="143" y="12"/>
                </a:lnTo>
                <a:lnTo>
                  <a:pt x="145" y="12"/>
                </a:lnTo>
                <a:lnTo>
                  <a:pt x="145" y="14"/>
                </a:lnTo>
                <a:lnTo>
                  <a:pt x="145" y="16"/>
                </a:lnTo>
                <a:close/>
              </a:path>
            </a:pathLst>
          </a:custGeom>
          <a:solidFill>
            <a:srgbClr val="B81022"/>
          </a:solidFill>
          <a:ln w="9525">
            <a:noFill/>
            <a:round/>
            <a:headEnd/>
            <a:tailEnd/>
          </a:ln>
        </p:spPr>
        <p:txBody>
          <a:bodyPr wrap="none"/>
          <a:lstStyle/>
          <a:p>
            <a:endParaRPr lang="el-GR"/>
          </a:p>
        </p:txBody>
      </p:sp>
      <p:sp>
        <p:nvSpPr>
          <p:cNvPr id="17607" name="Freeform 199"/>
          <p:cNvSpPr>
            <a:spLocks/>
          </p:cNvSpPr>
          <p:nvPr/>
        </p:nvSpPr>
        <p:spPr bwMode="auto">
          <a:xfrm rot="63308">
            <a:off x="5295900" y="3195638"/>
            <a:ext cx="201613" cy="20637"/>
          </a:xfrm>
          <a:custGeom>
            <a:avLst/>
            <a:gdLst>
              <a:gd name="T0" fmla="*/ 2147483646 w 143"/>
              <a:gd name="T1" fmla="*/ 2147483646 h 13"/>
              <a:gd name="T2" fmla="*/ 0 w 143"/>
              <a:gd name="T3" fmla="*/ 2147483646 h 13"/>
              <a:gd name="T4" fmla="*/ 0 w 143"/>
              <a:gd name="T5" fmla="*/ 2147483646 h 13"/>
              <a:gd name="T6" fmla="*/ 0 w 143"/>
              <a:gd name="T7" fmla="*/ 2147483646 h 13"/>
              <a:gd name="T8" fmla="*/ 0 w 143"/>
              <a:gd name="T9" fmla="*/ 2147483646 h 13"/>
              <a:gd name="T10" fmla="*/ 0 w 143"/>
              <a:gd name="T11" fmla="*/ 2147483646 h 13"/>
              <a:gd name="T12" fmla="*/ 0 w 143"/>
              <a:gd name="T13" fmla="*/ 2147483646 h 13"/>
              <a:gd name="T14" fmla="*/ 0 w 143"/>
              <a:gd name="T15" fmla="*/ 2147483646 h 13"/>
              <a:gd name="T16" fmla="*/ 0 w 143"/>
              <a:gd name="T17" fmla="*/ 2147483646 h 13"/>
              <a:gd name="T18" fmla="*/ 0 w 143"/>
              <a:gd name="T19" fmla="*/ 0 h 13"/>
              <a:gd name="T20" fmla="*/ 2147483646 w 143"/>
              <a:gd name="T21" fmla="*/ 0 h 13"/>
              <a:gd name="T22" fmla="*/ 2147483646 w 143"/>
              <a:gd name="T23" fmla="*/ 2147483646 h 13"/>
              <a:gd name="T24" fmla="*/ 2147483646 w 143"/>
              <a:gd name="T25" fmla="*/ 2147483646 h 13"/>
              <a:gd name="T26" fmla="*/ 2147483646 w 143"/>
              <a:gd name="T27" fmla="*/ 2147483646 h 13"/>
              <a:gd name="T28" fmla="*/ 2147483646 w 143"/>
              <a:gd name="T29" fmla="*/ 2147483646 h 13"/>
              <a:gd name="T30" fmla="*/ 2147483646 w 143"/>
              <a:gd name="T31" fmla="*/ 2147483646 h 13"/>
              <a:gd name="T32" fmla="*/ 2147483646 w 143"/>
              <a:gd name="T33" fmla="*/ 2147483646 h 13"/>
              <a:gd name="T34" fmla="*/ 2147483646 w 143"/>
              <a:gd name="T35" fmla="*/ 2147483646 h 13"/>
              <a:gd name="T36" fmla="*/ 2147483646 w 14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3"/>
              <a:gd name="T58" fmla="*/ 0 h 13"/>
              <a:gd name="T59" fmla="*/ 143 w 14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3" h="13">
                <a:moveTo>
                  <a:pt x="143" y="13"/>
                </a:moveTo>
                <a:lnTo>
                  <a:pt x="0" y="13"/>
                </a:lnTo>
                <a:lnTo>
                  <a:pt x="0" y="11"/>
                </a:lnTo>
                <a:lnTo>
                  <a:pt x="0" y="9"/>
                </a:lnTo>
                <a:lnTo>
                  <a:pt x="0" y="7"/>
                </a:lnTo>
                <a:lnTo>
                  <a:pt x="0" y="5"/>
                </a:lnTo>
                <a:lnTo>
                  <a:pt x="0" y="3"/>
                </a:lnTo>
                <a:lnTo>
                  <a:pt x="0" y="1"/>
                </a:lnTo>
                <a:lnTo>
                  <a:pt x="0" y="0"/>
                </a:lnTo>
                <a:lnTo>
                  <a:pt x="137" y="0"/>
                </a:lnTo>
                <a:lnTo>
                  <a:pt x="137" y="1"/>
                </a:lnTo>
                <a:lnTo>
                  <a:pt x="137" y="3"/>
                </a:lnTo>
                <a:lnTo>
                  <a:pt x="139" y="3"/>
                </a:lnTo>
                <a:lnTo>
                  <a:pt x="139" y="5"/>
                </a:lnTo>
                <a:lnTo>
                  <a:pt x="141" y="7"/>
                </a:lnTo>
                <a:lnTo>
                  <a:pt x="141" y="9"/>
                </a:lnTo>
                <a:lnTo>
                  <a:pt x="141" y="11"/>
                </a:lnTo>
                <a:lnTo>
                  <a:pt x="143" y="13"/>
                </a:lnTo>
                <a:close/>
              </a:path>
            </a:pathLst>
          </a:custGeom>
          <a:solidFill>
            <a:srgbClr val="BA1221"/>
          </a:solidFill>
          <a:ln w="9525">
            <a:noFill/>
            <a:round/>
            <a:headEnd/>
            <a:tailEnd/>
          </a:ln>
        </p:spPr>
        <p:txBody>
          <a:bodyPr wrap="none"/>
          <a:lstStyle/>
          <a:p>
            <a:endParaRPr lang="el-GR"/>
          </a:p>
        </p:txBody>
      </p:sp>
      <p:sp>
        <p:nvSpPr>
          <p:cNvPr id="17608" name="Freeform 200"/>
          <p:cNvSpPr>
            <a:spLocks/>
          </p:cNvSpPr>
          <p:nvPr/>
        </p:nvSpPr>
        <p:spPr bwMode="auto">
          <a:xfrm rot="63308">
            <a:off x="5297488" y="3182938"/>
            <a:ext cx="196850" cy="20637"/>
          </a:xfrm>
          <a:custGeom>
            <a:avLst/>
            <a:gdLst>
              <a:gd name="T0" fmla="*/ 2147483646 w 139"/>
              <a:gd name="T1" fmla="*/ 2147483646 h 13"/>
              <a:gd name="T2" fmla="*/ 0 w 139"/>
              <a:gd name="T3" fmla="*/ 2147483646 h 13"/>
              <a:gd name="T4" fmla="*/ 0 w 139"/>
              <a:gd name="T5" fmla="*/ 2147483646 h 13"/>
              <a:gd name="T6" fmla="*/ 0 w 139"/>
              <a:gd name="T7" fmla="*/ 2147483646 h 13"/>
              <a:gd name="T8" fmla="*/ 0 w 139"/>
              <a:gd name="T9" fmla="*/ 2147483646 h 13"/>
              <a:gd name="T10" fmla="*/ 0 w 139"/>
              <a:gd name="T11" fmla="*/ 2147483646 h 13"/>
              <a:gd name="T12" fmla="*/ 0 w 139"/>
              <a:gd name="T13" fmla="*/ 2147483646 h 13"/>
              <a:gd name="T14" fmla="*/ 0 w 139"/>
              <a:gd name="T15" fmla="*/ 2147483646 h 13"/>
              <a:gd name="T16" fmla="*/ 0 w 139"/>
              <a:gd name="T17" fmla="*/ 2147483646 h 13"/>
              <a:gd name="T18" fmla="*/ 0 w 139"/>
              <a:gd name="T19" fmla="*/ 0 h 13"/>
              <a:gd name="T20" fmla="*/ 2147483646 w 139"/>
              <a:gd name="T21" fmla="*/ 0 h 13"/>
              <a:gd name="T22" fmla="*/ 2147483646 w 139"/>
              <a:gd name="T23" fmla="*/ 2147483646 h 13"/>
              <a:gd name="T24" fmla="*/ 2147483646 w 139"/>
              <a:gd name="T25" fmla="*/ 2147483646 h 13"/>
              <a:gd name="T26" fmla="*/ 2147483646 w 139"/>
              <a:gd name="T27" fmla="*/ 2147483646 h 13"/>
              <a:gd name="T28" fmla="*/ 2147483646 w 139"/>
              <a:gd name="T29" fmla="*/ 2147483646 h 13"/>
              <a:gd name="T30" fmla="*/ 2147483646 w 139"/>
              <a:gd name="T31" fmla="*/ 2147483646 h 13"/>
              <a:gd name="T32" fmla="*/ 2147483646 w 139"/>
              <a:gd name="T33" fmla="*/ 2147483646 h 13"/>
              <a:gd name="T34" fmla="*/ 2147483646 w 139"/>
              <a:gd name="T35" fmla="*/ 2147483646 h 13"/>
              <a:gd name="T36" fmla="*/ 2147483646 w 13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9"/>
              <a:gd name="T58" fmla="*/ 0 h 13"/>
              <a:gd name="T59" fmla="*/ 139 w 13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9" h="13">
                <a:moveTo>
                  <a:pt x="139" y="13"/>
                </a:moveTo>
                <a:lnTo>
                  <a:pt x="0" y="13"/>
                </a:lnTo>
                <a:lnTo>
                  <a:pt x="0" y="11"/>
                </a:lnTo>
                <a:lnTo>
                  <a:pt x="0" y="9"/>
                </a:lnTo>
                <a:lnTo>
                  <a:pt x="0" y="8"/>
                </a:lnTo>
                <a:lnTo>
                  <a:pt x="0" y="6"/>
                </a:lnTo>
                <a:lnTo>
                  <a:pt x="0" y="4"/>
                </a:lnTo>
                <a:lnTo>
                  <a:pt x="0" y="2"/>
                </a:lnTo>
                <a:lnTo>
                  <a:pt x="0" y="0"/>
                </a:lnTo>
                <a:lnTo>
                  <a:pt x="133" y="0"/>
                </a:lnTo>
                <a:lnTo>
                  <a:pt x="135" y="2"/>
                </a:lnTo>
                <a:lnTo>
                  <a:pt x="135" y="4"/>
                </a:lnTo>
                <a:lnTo>
                  <a:pt x="135" y="6"/>
                </a:lnTo>
                <a:lnTo>
                  <a:pt x="137" y="8"/>
                </a:lnTo>
                <a:lnTo>
                  <a:pt x="137" y="9"/>
                </a:lnTo>
                <a:lnTo>
                  <a:pt x="139" y="11"/>
                </a:lnTo>
                <a:lnTo>
                  <a:pt x="139" y="13"/>
                </a:lnTo>
                <a:close/>
              </a:path>
            </a:pathLst>
          </a:custGeom>
          <a:solidFill>
            <a:srgbClr val="BA0F21"/>
          </a:solidFill>
          <a:ln w="9525">
            <a:noFill/>
            <a:round/>
            <a:headEnd/>
            <a:tailEnd/>
          </a:ln>
        </p:spPr>
        <p:txBody>
          <a:bodyPr wrap="none"/>
          <a:lstStyle/>
          <a:p>
            <a:endParaRPr lang="el-GR"/>
          </a:p>
        </p:txBody>
      </p:sp>
      <p:sp>
        <p:nvSpPr>
          <p:cNvPr id="17609" name="Freeform 201"/>
          <p:cNvSpPr>
            <a:spLocks/>
          </p:cNvSpPr>
          <p:nvPr/>
        </p:nvSpPr>
        <p:spPr bwMode="auto">
          <a:xfrm rot="63308">
            <a:off x="5297488" y="3170238"/>
            <a:ext cx="193675" cy="25400"/>
          </a:xfrm>
          <a:custGeom>
            <a:avLst/>
            <a:gdLst>
              <a:gd name="T0" fmla="*/ 2147483646 w 137"/>
              <a:gd name="T1" fmla="*/ 2147483646 h 16"/>
              <a:gd name="T2" fmla="*/ 0 w 137"/>
              <a:gd name="T3" fmla="*/ 2147483646 h 16"/>
              <a:gd name="T4" fmla="*/ 0 w 137"/>
              <a:gd name="T5" fmla="*/ 2147483646 h 16"/>
              <a:gd name="T6" fmla="*/ 0 w 137"/>
              <a:gd name="T7" fmla="*/ 2147483646 h 16"/>
              <a:gd name="T8" fmla="*/ 0 w 137"/>
              <a:gd name="T9" fmla="*/ 2147483646 h 16"/>
              <a:gd name="T10" fmla="*/ 0 w 137"/>
              <a:gd name="T11" fmla="*/ 2147483646 h 16"/>
              <a:gd name="T12" fmla="*/ 0 w 137"/>
              <a:gd name="T13" fmla="*/ 2147483646 h 16"/>
              <a:gd name="T14" fmla="*/ 0 w 137"/>
              <a:gd name="T15" fmla="*/ 2147483646 h 16"/>
              <a:gd name="T16" fmla="*/ 0 w 137"/>
              <a:gd name="T17" fmla="*/ 2147483646 h 16"/>
              <a:gd name="T18" fmla="*/ 0 w 137"/>
              <a:gd name="T19" fmla="*/ 0 h 16"/>
              <a:gd name="T20" fmla="*/ 2147483646 w 137"/>
              <a:gd name="T21" fmla="*/ 0 h 16"/>
              <a:gd name="T22" fmla="*/ 2147483646 w 137"/>
              <a:gd name="T23" fmla="*/ 2147483646 h 16"/>
              <a:gd name="T24" fmla="*/ 2147483646 w 137"/>
              <a:gd name="T25" fmla="*/ 2147483646 h 16"/>
              <a:gd name="T26" fmla="*/ 2147483646 w 137"/>
              <a:gd name="T27" fmla="*/ 2147483646 h 16"/>
              <a:gd name="T28" fmla="*/ 2147483646 w 137"/>
              <a:gd name="T29" fmla="*/ 2147483646 h 16"/>
              <a:gd name="T30" fmla="*/ 2147483646 w 137"/>
              <a:gd name="T31" fmla="*/ 2147483646 h 16"/>
              <a:gd name="T32" fmla="*/ 2147483646 w 137"/>
              <a:gd name="T33" fmla="*/ 2147483646 h 16"/>
              <a:gd name="T34" fmla="*/ 2147483646 w 137"/>
              <a:gd name="T35" fmla="*/ 2147483646 h 16"/>
              <a:gd name="T36" fmla="*/ 2147483646 w 137"/>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7"/>
              <a:gd name="T58" fmla="*/ 0 h 16"/>
              <a:gd name="T59" fmla="*/ 137 w 13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7" h="16">
                <a:moveTo>
                  <a:pt x="137" y="16"/>
                </a:moveTo>
                <a:lnTo>
                  <a:pt x="0" y="16"/>
                </a:lnTo>
                <a:lnTo>
                  <a:pt x="0" y="14"/>
                </a:lnTo>
                <a:lnTo>
                  <a:pt x="0" y="12"/>
                </a:lnTo>
                <a:lnTo>
                  <a:pt x="0" y="10"/>
                </a:lnTo>
                <a:lnTo>
                  <a:pt x="0" y="8"/>
                </a:lnTo>
                <a:lnTo>
                  <a:pt x="0" y="6"/>
                </a:lnTo>
                <a:lnTo>
                  <a:pt x="0" y="4"/>
                </a:lnTo>
                <a:lnTo>
                  <a:pt x="0" y="2"/>
                </a:lnTo>
                <a:lnTo>
                  <a:pt x="0" y="0"/>
                </a:lnTo>
                <a:lnTo>
                  <a:pt x="131" y="0"/>
                </a:lnTo>
                <a:lnTo>
                  <a:pt x="131" y="2"/>
                </a:lnTo>
                <a:lnTo>
                  <a:pt x="133" y="4"/>
                </a:lnTo>
                <a:lnTo>
                  <a:pt x="133" y="6"/>
                </a:lnTo>
                <a:lnTo>
                  <a:pt x="133" y="8"/>
                </a:lnTo>
                <a:lnTo>
                  <a:pt x="135" y="10"/>
                </a:lnTo>
                <a:lnTo>
                  <a:pt x="135" y="12"/>
                </a:lnTo>
                <a:lnTo>
                  <a:pt x="135" y="14"/>
                </a:lnTo>
                <a:lnTo>
                  <a:pt x="137" y="16"/>
                </a:lnTo>
                <a:close/>
              </a:path>
            </a:pathLst>
          </a:custGeom>
          <a:solidFill>
            <a:srgbClr val="BD1224"/>
          </a:solidFill>
          <a:ln w="9525">
            <a:noFill/>
            <a:round/>
            <a:headEnd/>
            <a:tailEnd/>
          </a:ln>
        </p:spPr>
        <p:txBody>
          <a:bodyPr wrap="none"/>
          <a:lstStyle/>
          <a:p>
            <a:endParaRPr lang="el-GR"/>
          </a:p>
        </p:txBody>
      </p:sp>
      <p:sp>
        <p:nvSpPr>
          <p:cNvPr id="17610" name="Freeform 202"/>
          <p:cNvSpPr>
            <a:spLocks/>
          </p:cNvSpPr>
          <p:nvPr/>
        </p:nvSpPr>
        <p:spPr bwMode="auto">
          <a:xfrm rot="63308">
            <a:off x="5297488" y="3162300"/>
            <a:ext cx="187325" cy="20638"/>
          </a:xfrm>
          <a:custGeom>
            <a:avLst/>
            <a:gdLst>
              <a:gd name="T0" fmla="*/ 2147483646 w 133"/>
              <a:gd name="T1" fmla="*/ 2147483646 h 13"/>
              <a:gd name="T2" fmla="*/ 0 w 133"/>
              <a:gd name="T3" fmla="*/ 2147483646 h 13"/>
              <a:gd name="T4" fmla="*/ 0 w 133"/>
              <a:gd name="T5" fmla="*/ 2147483646 h 13"/>
              <a:gd name="T6" fmla="*/ 0 w 133"/>
              <a:gd name="T7" fmla="*/ 2147483646 h 13"/>
              <a:gd name="T8" fmla="*/ 0 w 133"/>
              <a:gd name="T9" fmla="*/ 2147483646 h 13"/>
              <a:gd name="T10" fmla="*/ 0 w 133"/>
              <a:gd name="T11" fmla="*/ 2147483646 h 13"/>
              <a:gd name="T12" fmla="*/ 0 w 133"/>
              <a:gd name="T13" fmla="*/ 2147483646 h 13"/>
              <a:gd name="T14" fmla="*/ 0 w 133"/>
              <a:gd name="T15" fmla="*/ 2147483646 h 13"/>
              <a:gd name="T16" fmla="*/ 0 w 133"/>
              <a:gd name="T17" fmla="*/ 2147483646 h 13"/>
              <a:gd name="T18" fmla="*/ 0 w 133"/>
              <a:gd name="T19" fmla="*/ 0 h 13"/>
              <a:gd name="T20" fmla="*/ 2147483646 w 133"/>
              <a:gd name="T21" fmla="*/ 0 h 13"/>
              <a:gd name="T22" fmla="*/ 2147483646 w 133"/>
              <a:gd name="T23" fmla="*/ 2147483646 h 13"/>
              <a:gd name="T24" fmla="*/ 2147483646 w 133"/>
              <a:gd name="T25" fmla="*/ 2147483646 h 13"/>
              <a:gd name="T26" fmla="*/ 2147483646 w 133"/>
              <a:gd name="T27" fmla="*/ 2147483646 h 13"/>
              <a:gd name="T28" fmla="*/ 2147483646 w 133"/>
              <a:gd name="T29" fmla="*/ 2147483646 h 13"/>
              <a:gd name="T30" fmla="*/ 2147483646 w 133"/>
              <a:gd name="T31" fmla="*/ 2147483646 h 13"/>
              <a:gd name="T32" fmla="*/ 2147483646 w 133"/>
              <a:gd name="T33" fmla="*/ 2147483646 h 13"/>
              <a:gd name="T34" fmla="*/ 2147483646 w 133"/>
              <a:gd name="T35" fmla="*/ 2147483646 h 13"/>
              <a:gd name="T36" fmla="*/ 2147483646 w 13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3"/>
              <a:gd name="T58" fmla="*/ 0 h 13"/>
              <a:gd name="T59" fmla="*/ 133 w 13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3" h="13">
                <a:moveTo>
                  <a:pt x="133" y="13"/>
                </a:moveTo>
                <a:lnTo>
                  <a:pt x="0" y="13"/>
                </a:lnTo>
                <a:lnTo>
                  <a:pt x="0" y="11"/>
                </a:lnTo>
                <a:lnTo>
                  <a:pt x="0" y="9"/>
                </a:lnTo>
                <a:lnTo>
                  <a:pt x="0" y="7"/>
                </a:lnTo>
                <a:lnTo>
                  <a:pt x="0" y="5"/>
                </a:lnTo>
                <a:lnTo>
                  <a:pt x="0" y="3"/>
                </a:lnTo>
                <a:lnTo>
                  <a:pt x="0" y="1"/>
                </a:lnTo>
                <a:lnTo>
                  <a:pt x="0" y="0"/>
                </a:lnTo>
                <a:lnTo>
                  <a:pt x="130" y="0"/>
                </a:lnTo>
                <a:lnTo>
                  <a:pt x="130" y="1"/>
                </a:lnTo>
                <a:lnTo>
                  <a:pt x="131" y="3"/>
                </a:lnTo>
                <a:lnTo>
                  <a:pt x="131" y="5"/>
                </a:lnTo>
                <a:lnTo>
                  <a:pt x="131" y="7"/>
                </a:lnTo>
                <a:lnTo>
                  <a:pt x="133" y="9"/>
                </a:lnTo>
                <a:lnTo>
                  <a:pt x="133" y="11"/>
                </a:lnTo>
                <a:lnTo>
                  <a:pt x="133" y="13"/>
                </a:lnTo>
                <a:close/>
              </a:path>
            </a:pathLst>
          </a:custGeom>
          <a:solidFill>
            <a:srgbClr val="BD1221"/>
          </a:solidFill>
          <a:ln w="9525">
            <a:noFill/>
            <a:round/>
            <a:headEnd/>
            <a:tailEnd/>
          </a:ln>
        </p:spPr>
        <p:txBody>
          <a:bodyPr wrap="none"/>
          <a:lstStyle/>
          <a:p>
            <a:endParaRPr lang="el-GR"/>
          </a:p>
        </p:txBody>
      </p:sp>
      <p:sp>
        <p:nvSpPr>
          <p:cNvPr id="17611" name="Freeform 203"/>
          <p:cNvSpPr>
            <a:spLocks/>
          </p:cNvSpPr>
          <p:nvPr/>
        </p:nvSpPr>
        <p:spPr bwMode="auto">
          <a:xfrm rot="63308">
            <a:off x="5297488" y="3149600"/>
            <a:ext cx="185737" cy="20638"/>
          </a:xfrm>
          <a:custGeom>
            <a:avLst/>
            <a:gdLst>
              <a:gd name="T0" fmla="*/ 2147483646 w 131"/>
              <a:gd name="T1" fmla="*/ 2147483646 h 13"/>
              <a:gd name="T2" fmla="*/ 0 w 131"/>
              <a:gd name="T3" fmla="*/ 2147483646 h 13"/>
              <a:gd name="T4" fmla="*/ 0 w 131"/>
              <a:gd name="T5" fmla="*/ 2147483646 h 13"/>
              <a:gd name="T6" fmla="*/ 0 w 131"/>
              <a:gd name="T7" fmla="*/ 2147483646 h 13"/>
              <a:gd name="T8" fmla="*/ 0 w 131"/>
              <a:gd name="T9" fmla="*/ 2147483646 h 13"/>
              <a:gd name="T10" fmla="*/ 0 w 131"/>
              <a:gd name="T11" fmla="*/ 2147483646 h 13"/>
              <a:gd name="T12" fmla="*/ 0 w 131"/>
              <a:gd name="T13" fmla="*/ 2147483646 h 13"/>
              <a:gd name="T14" fmla="*/ 0 w 131"/>
              <a:gd name="T15" fmla="*/ 2147483646 h 13"/>
              <a:gd name="T16" fmla="*/ 0 w 131"/>
              <a:gd name="T17" fmla="*/ 2147483646 h 13"/>
              <a:gd name="T18" fmla="*/ 0 w 131"/>
              <a:gd name="T19" fmla="*/ 0 h 13"/>
              <a:gd name="T20" fmla="*/ 2147483646 w 131"/>
              <a:gd name="T21" fmla="*/ 0 h 13"/>
              <a:gd name="T22" fmla="*/ 2147483646 w 131"/>
              <a:gd name="T23" fmla="*/ 2147483646 h 13"/>
              <a:gd name="T24" fmla="*/ 2147483646 w 131"/>
              <a:gd name="T25" fmla="*/ 2147483646 h 13"/>
              <a:gd name="T26" fmla="*/ 2147483646 w 131"/>
              <a:gd name="T27" fmla="*/ 2147483646 h 13"/>
              <a:gd name="T28" fmla="*/ 2147483646 w 131"/>
              <a:gd name="T29" fmla="*/ 2147483646 h 13"/>
              <a:gd name="T30" fmla="*/ 2147483646 w 131"/>
              <a:gd name="T31" fmla="*/ 2147483646 h 13"/>
              <a:gd name="T32" fmla="*/ 2147483646 w 131"/>
              <a:gd name="T33" fmla="*/ 2147483646 h 13"/>
              <a:gd name="T34" fmla="*/ 2147483646 w 131"/>
              <a:gd name="T35" fmla="*/ 2147483646 h 13"/>
              <a:gd name="T36" fmla="*/ 2147483646 w 13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1"/>
              <a:gd name="T58" fmla="*/ 0 h 13"/>
              <a:gd name="T59" fmla="*/ 131 w 13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1" h="13">
                <a:moveTo>
                  <a:pt x="131" y="13"/>
                </a:moveTo>
                <a:lnTo>
                  <a:pt x="0" y="13"/>
                </a:lnTo>
                <a:lnTo>
                  <a:pt x="0" y="11"/>
                </a:lnTo>
                <a:lnTo>
                  <a:pt x="0" y="9"/>
                </a:lnTo>
                <a:lnTo>
                  <a:pt x="0" y="8"/>
                </a:lnTo>
                <a:lnTo>
                  <a:pt x="0" y="6"/>
                </a:lnTo>
                <a:lnTo>
                  <a:pt x="0" y="4"/>
                </a:lnTo>
                <a:lnTo>
                  <a:pt x="0" y="2"/>
                </a:lnTo>
                <a:lnTo>
                  <a:pt x="0" y="0"/>
                </a:lnTo>
                <a:lnTo>
                  <a:pt x="128" y="0"/>
                </a:lnTo>
                <a:lnTo>
                  <a:pt x="128" y="2"/>
                </a:lnTo>
                <a:lnTo>
                  <a:pt x="128" y="4"/>
                </a:lnTo>
                <a:lnTo>
                  <a:pt x="130" y="6"/>
                </a:lnTo>
                <a:lnTo>
                  <a:pt x="130" y="8"/>
                </a:lnTo>
                <a:lnTo>
                  <a:pt x="130" y="9"/>
                </a:lnTo>
                <a:lnTo>
                  <a:pt x="131" y="11"/>
                </a:lnTo>
                <a:lnTo>
                  <a:pt x="131" y="13"/>
                </a:lnTo>
                <a:close/>
              </a:path>
            </a:pathLst>
          </a:custGeom>
          <a:solidFill>
            <a:srgbClr val="BD1021"/>
          </a:solidFill>
          <a:ln w="9525">
            <a:noFill/>
            <a:round/>
            <a:headEnd/>
            <a:tailEnd/>
          </a:ln>
        </p:spPr>
        <p:txBody>
          <a:bodyPr wrap="none"/>
          <a:lstStyle/>
          <a:p>
            <a:endParaRPr lang="el-GR"/>
          </a:p>
        </p:txBody>
      </p:sp>
      <p:sp>
        <p:nvSpPr>
          <p:cNvPr id="17612" name="Freeform 204"/>
          <p:cNvSpPr>
            <a:spLocks/>
          </p:cNvSpPr>
          <p:nvPr/>
        </p:nvSpPr>
        <p:spPr bwMode="auto">
          <a:xfrm rot="63308">
            <a:off x="5297488" y="3136900"/>
            <a:ext cx="184150" cy="25400"/>
          </a:xfrm>
          <a:custGeom>
            <a:avLst/>
            <a:gdLst>
              <a:gd name="T0" fmla="*/ 2147483646 w 130"/>
              <a:gd name="T1" fmla="*/ 2147483646 h 16"/>
              <a:gd name="T2" fmla="*/ 0 w 130"/>
              <a:gd name="T3" fmla="*/ 2147483646 h 16"/>
              <a:gd name="T4" fmla="*/ 0 w 130"/>
              <a:gd name="T5" fmla="*/ 2147483646 h 16"/>
              <a:gd name="T6" fmla="*/ 0 w 130"/>
              <a:gd name="T7" fmla="*/ 2147483646 h 16"/>
              <a:gd name="T8" fmla="*/ 0 w 130"/>
              <a:gd name="T9" fmla="*/ 2147483646 h 16"/>
              <a:gd name="T10" fmla="*/ 0 w 130"/>
              <a:gd name="T11" fmla="*/ 2147483646 h 16"/>
              <a:gd name="T12" fmla="*/ 0 w 130"/>
              <a:gd name="T13" fmla="*/ 2147483646 h 16"/>
              <a:gd name="T14" fmla="*/ 0 w 130"/>
              <a:gd name="T15" fmla="*/ 2147483646 h 16"/>
              <a:gd name="T16" fmla="*/ 0 w 130"/>
              <a:gd name="T17" fmla="*/ 2147483646 h 16"/>
              <a:gd name="T18" fmla="*/ 0 w 130"/>
              <a:gd name="T19" fmla="*/ 0 h 16"/>
              <a:gd name="T20" fmla="*/ 2147483646 w 130"/>
              <a:gd name="T21" fmla="*/ 0 h 16"/>
              <a:gd name="T22" fmla="*/ 2147483646 w 130"/>
              <a:gd name="T23" fmla="*/ 2147483646 h 16"/>
              <a:gd name="T24" fmla="*/ 2147483646 w 130"/>
              <a:gd name="T25" fmla="*/ 2147483646 h 16"/>
              <a:gd name="T26" fmla="*/ 2147483646 w 130"/>
              <a:gd name="T27" fmla="*/ 2147483646 h 16"/>
              <a:gd name="T28" fmla="*/ 2147483646 w 130"/>
              <a:gd name="T29" fmla="*/ 2147483646 h 16"/>
              <a:gd name="T30" fmla="*/ 2147483646 w 130"/>
              <a:gd name="T31" fmla="*/ 2147483646 h 16"/>
              <a:gd name="T32" fmla="*/ 2147483646 w 130"/>
              <a:gd name="T33" fmla="*/ 2147483646 h 16"/>
              <a:gd name="T34" fmla="*/ 2147483646 w 130"/>
              <a:gd name="T35" fmla="*/ 2147483646 h 16"/>
              <a:gd name="T36" fmla="*/ 2147483646 w 130"/>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16"/>
              <a:gd name="T59" fmla="*/ 130 w 130"/>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16">
                <a:moveTo>
                  <a:pt x="130" y="16"/>
                </a:moveTo>
                <a:lnTo>
                  <a:pt x="0" y="16"/>
                </a:lnTo>
                <a:lnTo>
                  <a:pt x="0" y="14"/>
                </a:lnTo>
                <a:lnTo>
                  <a:pt x="0" y="12"/>
                </a:lnTo>
                <a:lnTo>
                  <a:pt x="0" y="10"/>
                </a:lnTo>
                <a:lnTo>
                  <a:pt x="0" y="8"/>
                </a:lnTo>
                <a:lnTo>
                  <a:pt x="0" y="6"/>
                </a:lnTo>
                <a:lnTo>
                  <a:pt x="0" y="4"/>
                </a:lnTo>
                <a:lnTo>
                  <a:pt x="0" y="2"/>
                </a:lnTo>
                <a:lnTo>
                  <a:pt x="0" y="0"/>
                </a:lnTo>
                <a:lnTo>
                  <a:pt x="124" y="0"/>
                </a:lnTo>
                <a:lnTo>
                  <a:pt x="126" y="2"/>
                </a:lnTo>
                <a:lnTo>
                  <a:pt x="126" y="4"/>
                </a:lnTo>
                <a:lnTo>
                  <a:pt x="126" y="6"/>
                </a:lnTo>
                <a:lnTo>
                  <a:pt x="128" y="8"/>
                </a:lnTo>
                <a:lnTo>
                  <a:pt x="128" y="10"/>
                </a:lnTo>
                <a:lnTo>
                  <a:pt x="128" y="12"/>
                </a:lnTo>
                <a:lnTo>
                  <a:pt x="130" y="14"/>
                </a:lnTo>
                <a:lnTo>
                  <a:pt x="130" y="16"/>
                </a:lnTo>
                <a:close/>
              </a:path>
            </a:pathLst>
          </a:custGeom>
          <a:solidFill>
            <a:srgbClr val="BF1223"/>
          </a:solidFill>
          <a:ln w="9525">
            <a:noFill/>
            <a:round/>
            <a:headEnd/>
            <a:tailEnd/>
          </a:ln>
        </p:spPr>
        <p:txBody>
          <a:bodyPr wrap="none"/>
          <a:lstStyle/>
          <a:p>
            <a:endParaRPr lang="el-GR"/>
          </a:p>
        </p:txBody>
      </p:sp>
      <p:sp>
        <p:nvSpPr>
          <p:cNvPr id="17613" name="Freeform 205"/>
          <p:cNvSpPr>
            <a:spLocks/>
          </p:cNvSpPr>
          <p:nvPr/>
        </p:nvSpPr>
        <p:spPr bwMode="auto">
          <a:xfrm rot="63308">
            <a:off x="5297488" y="3128963"/>
            <a:ext cx="180975" cy="20637"/>
          </a:xfrm>
          <a:custGeom>
            <a:avLst/>
            <a:gdLst>
              <a:gd name="T0" fmla="*/ 2147483646 w 128"/>
              <a:gd name="T1" fmla="*/ 2147483646 h 13"/>
              <a:gd name="T2" fmla="*/ 0 w 128"/>
              <a:gd name="T3" fmla="*/ 2147483646 h 13"/>
              <a:gd name="T4" fmla="*/ 0 w 128"/>
              <a:gd name="T5" fmla="*/ 2147483646 h 13"/>
              <a:gd name="T6" fmla="*/ 0 w 128"/>
              <a:gd name="T7" fmla="*/ 2147483646 h 13"/>
              <a:gd name="T8" fmla="*/ 0 w 128"/>
              <a:gd name="T9" fmla="*/ 2147483646 h 13"/>
              <a:gd name="T10" fmla="*/ 0 w 128"/>
              <a:gd name="T11" fmla="*/ 2147483646 h 13"/>
              <a:gd name="T12" fmla="*/ 0 w 128"/>
              <a:gd name="T13" fmla="*/ 2147483646 h 13"/>
              <a:gd name="T14" fmla="*/ 0 w 128"/>
              <a:gd name="T15" fmla="*/ 2147483646 h 13"/>
              <a:gd name="T16" fmla="*/ 0 w 128"/>
              <a:gd name="T17" fmla="*/ 2147483646 h 13"/>
              <a:gd name="T18" fmla="*/ 0 w 128"/>
              <a:gd name="T19" fmla="*/ 0 h 13"/>
              <a:gd name="T20" fmla="*/ 2147483646 w 128"/>
              <a:gd name="T21" fmla="*/ 0 h 13"/>
              <a:gd name="T22" fmla="*/ 2147483646 w 128"/>
              <a:gd name="T23" fmla="*/ 2147483646 h 13"/>
              <a:gd name="T24" fmla="*/ 2147483646 w 128"/>
              <a:gd name="T25" fmla="*/ 2147483646 h 13"/>
              <a:gd name="T26" fmla="*/ 2147483646 w 128"/>
              <a:gd name="T27" fmla="*/ 2147483646 h 13"/>
              <a:gd name="T28" fmla="*/ 2147483646 w 128"/>
              <a:gd name="T29" fmla="*/ 2147483646 h 13"/>
              <a:gd name="T30" fmla="*/ 2147483646 w 128"/>
              <a:gd name="T31" fmla="*/ 2147483646 h 13"/>
              <a:gd name="T32" fmla="*/ 2147483646 w 128"/>
              <a:gd name="T33" fmla="*/ 2147483646 h 13"/>
              <a:gd name="T34" fmla="*/ 2147483646 w 128"/>
              <a:gd name="T35" fmla="*/ 2147483646 h 13"/>
              <a:gd name="T36" fmla="*/ 2147483646 w 12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3"/>
              <a:gd name="T59" fmla="*/ 128 w 12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3">
                <a:moveTo>
                  <a:pt x="128" y="13"/>
                </a:moveTo>
                <a:lnTo>
                  <a:pt x="0" y="13"/>
                </a:lnTo>
                <a:lnTo>
                  <a:pt x="0" y="11"/>
                </a:lnTo>
                <a:lnTo>
                  <a:pt x="0" y="9"/>
                </a:lnTo>
                <a:lnTo>
                  <a:pt x="0" y="7"/>
                </a:lnTo>
                <a:lnTo>
                  <a:pt x="0" y="5"/>
                </a:lnTo>
                <a:lnTo>
                  <a:pt x="0" y="3"/>
                </a:lnTo>
                <a:lnTo>
                  <a:pt x="0" y="1"/>
                </a:lnTo>
                <a:lnTo>
                  <a:pt x="0" y="0"/>
                </a:lnTo>
                <a:lnTo>
                  <a:pt x="122" y="0"/>
                </a:lnTo>
                <a:lnTo>
                  <a:pt x="124" y="1"/>
                </a:lnTo>
                <a:lnTo>
                  <a:pt x="124" y="3"/>
                </a:lnTo>
                <a:lnTo>
                  <a:pt x="124" y="5"/>
                </a:lnTo>
                <a:lnTo>
                  <a:pt x="124" y="7"/>
                </a:lnTo>
                <a:lnTo>
                  <a:pt x="126" y="7"/>
                </a:lnTo>
                <a:lnTo>
                  <a:pt x="126" y="9"/>
                </a:lnTo>
                <a:lnTo>
                  <a:pt x="126" y="11"/>
                </a:lnTo>
                <a:lnTo>
                  <a:pt x="128" y="13"/>
                </a:lnTo>
                <a:close/>
              </a:path>
            </a:pathLst>
          </a:custGeom>
          <a:solidFill>
            <a:srgbClr val="BF1221"/>
          </a:solidFill>
          <a:ln w="9525">
            <a:noFill/>
            <a:round/>
            <a:headEnd/>
            <a:tailEnd/>
          </a:ln>
        </p:spPr>
        <p:txBody>
          <a:bodyPr wrap="none"/>
          <a:lstStyle/>
          <a:p>
            <a:endParaRPr lang="el-GR"/>
          </a:p>
        </p:txBody>
      </p:sp>
      <p:sp>
        <p:nvSpPr>
          <p:cNvPr id="17614" name="Freeform 206"/>
          <p:cNvSpPr>
            <a:spLocks/>
          </p:cNvSpPr>
          <p:nvPr/>
        </p:nvSpPr>
        <p:spPr bwMode="auto">
          <a:xfrm rot="63308">
            <a:off x="5297488" y="3116263"/>
            <a:ext cx="174625" cy="20637"/>
          </a:xfrm>
          <a:custGeom>
            <a:avLst/>
            <a:gdLst>
              <a:gd name="T0" fmla="*/ 2147483646 w 124"/>
              <a:gd name="T1" fmla="*/ 2147483646 h 13"/>
              <a:gd name="T2" fmla="*/ 0 w 124"/>
              <a:gd name="T3" fmla="*/ 2147483646 h 13"/>
              <a:gd name="T4" fmla="*/ 0 w 124"/>
              <a:gd name="T5" fmla="*/ 2147483646 h 13"/>
              <a:gd name="T6" fmla="*/ 0 w 124"/>
              <a:gd name="T7" fmla="*/ 2147483646 h 13"/>
              <a:gd name="T8" fmla="*/ 0 w 124"/>
              <a:gd name="T9" fmla="*/ 2147483646 h 13"/>
              <a:gd name="T10" fmla="*/ 0 w 124"/>
              <a:gd name="T11" fmla="*/ 2147483646 h 13"/>
              <a:gd name="T12" fmla="*/ 0 w 124"/>
              <a:gd name="T13" fmla="*/ 2147483646 h 13"/>
              <a:gd name="T14" fmla="*/ 0 w 124"/>
              <a:gd name="T15" fmla="*/ 2147483646 h 13"/>
              <a:gd name="T16" fmla="*/ 0 w 124"/>
              <a:gd name="T17" fmla="*/ 2147483646 h 13"/>
              <a:gd name="T18" fmla="*/ 0 w 124"/>
              <a:gd name="T19" fmla="*/ 0 h 13"/>
              <a:gd name="T20" fmla="*/ 2147483646 w 124"/>
              <a:gd name="T21" fmla="*/ 0 h 13"/>
              <a:gd name="T22" fmla="*/ 2147483646 w 124"/>
              <a:gd name="T23" fmla="*/ 2147483646 h 13"/>
              <a:gd name="T24" fmla="*/ 2147483646 w 124"/>
              <a:gd name="T25" fmla="*/ 2147483646 h 13"/>
              <a:gd name="T26" fmla="*/ 2147483646 w 124"/>
              <a:gd name="T27" fmla="*/ 2147483646 h 13"/>
              <a:gd name="T28" fmla="*/ 2147483646 w 124"/>
              <a:gd name="T29" fmla="*/ 2147483646 h 13"/>
              <a:gd name="T30" fmla="*/ 2147483646 w 124"/>
              <a:gd name="T31" fmla="*/ 2147483646 h 13"/>
              <a:gd name="T32" fmla="*/ 2147483646 w 124"/>
              <a:gd name="T33" fmla="*/ 2147483646 h 13"/>
              <a:gd name="T34" fmla="*/ 2147483646 w 124"/>
              <a:gd name="T35" fmla="*/ 2147483646 h 13"/>
              <a:gd name="T36" fmla="*/ 2147483646 w 12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13"/>
              <a:gd name="T59" fmla="*/ 124 w 12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13">
                <a:moveTo>
                  <a:pt x="124" y="13"/>
                </a:moveTo>
                <a:lnTo>
                  <a:pt x="0" y="13"/>
                </a:lnTo>
                <a:lnTo>
                  <a:pt x="0" y="11"/>
                </a:lnTo>
                <a:lnTo>
                  <a:pt x="0" y="9"/>
                </a:lnTo>
                <a:lnTo>
                  <a:pt x="0" y="8"/>
                </a:lnTo>
                <a:lnTo>
                  <a:pt x="0" y="6"/>
                </a:lnTo>
                <a:lnTo>
                  <a:pt x="0" y="4"/>
                </a:lnTo>
                <a:lnTo>
                  <a:pt x="0" y="2"/>
                </a:lnTo>
                <a:lnTo>
                  <a:pt x="0" y="0"/>
                </a:lnTo>
                <a:lnTo>
                  <a:pt x="120" y="0"/>
                </a:lnTo>
                <a:lnTo>
                  <a:pt x="120" y="2"/>
                </a:lnTo>
                <a:lnTo>
                  <a:pt x="122" y="4"/>
                </a:lnTo>
                <a:lnTo>
                  <a:pt x="122" y="6"/>
                </a:lnTo>
                <a:lnTo>
                  <a:pt x="122" y="8"/>
                </a:lnTo>
                <a:lnTo>
                  <a:pt x="124" y="9"/>
                </a:lnTo>
                <a:lnTo>
                  <a:pt x="124" y="11"/>
                </a:lnTo>
                <a:lnTo>
                  <a:pt x="124" y="13"/>
                </a:lnTo>
                <a:close/>
              </a:path>
            </a:pathLst>
          </a:custGeom>
          <a:solidFill>
            <a:srgbClr val="C21224"/>
          </a:solidFill>
          <a:ln w="9525">
            <a:noFill/>
            <a:round/>
            <a:headEnd/>
            <a:tailEnd/>
          </a:ln>
        </p:spPr>
        <p:txBody>
          <a:bodyPr wrap="none"/>
          <a:lstStyle/>
          <a:p>
            <a:endParaRPr lang="el-GR"/>
          </a:p>
        </p:txBody>
      </p:sp>
      <p:sp>
        <p:nvSpPr>
          <p:cNvPr id="17615" name="Freeform 207"/>
          <p:cNvSpPr>
            <a:spLocks/>
          </p:cNvSpPr>
          <p:nvPr/>
        </p:nvSpPr>
        <p:spPr bwMode="auto">
          <a:xfrm rot="63308">
            <a:off x="5294313" y="3105150"/>
            <a:ext cx="176212" cy="22225"/>
          </a:xfrm>
          <a:custGeom>
            <a:avLst/>
            <a:gdLst>
              <a:gd name="T0" fmla="*/ 2147483646 w 124"/>
              <a:gd name="T1" fmla="*/ 2147483646 h 14"/>
              <a:gd name="T2" fmla="*/ 2147483646 w 124"/>
              <a:gd name="T3" fmla="*/ 2147483646 h 14"/>
              <a:gd name="T4" fmla="*/ 2147483646 w 124"/>
              <a:gd name="T5" fmla="*/ 2147483646 h 14"/>
              <a:gd name="T6" fmla="*/ 2147483646 w 124"/>
              <a:gd name="T7" fmla="*/ 2147483646 h 14"/>
              <a:gd name="T8" fmla="*/ 2147483646 w 124"/>
              <a:gd name="T9" fmla="*/ 2147483646 h 14"/>
              <a:gd name="T10" fmla="*/ 2147483646 w 124"/>
              <a:gd name="T11" fmla="*/ 2147483646 h 14"/>
              <a:gd name="T12" fmla="*/ 0 w 124"/>
              <a:gd name="T13" fmla="*/ 2147483646 h 14"/>
              <a:gd name="T14" fmla="*/ 0 w 124"/>
              <a:gd name="T15" fmla="*/ 2147483646 h 14"/>
              <a:gd name="T16" fmla="*/ 0 w 124"/>
              <a:gd name="T17" fmla="*/ 2147483646 h 14"/>
              <a:gd name="T18" fmla="*/ 0 w 124"/>
              <a:gd name="T19" fmla="*/ 0 h 14"/>
              <a:gd name="T20" fmla="*/ 2147483646 w 124"/>
              <a:gd name="T21" fmla="*/ 0 h 14"/>
              <a:gd name="T22" fmla="*/ 2147483646 w 124"/>
              <a:gd name="T23" fmla="*/ 2147483646 h 14"/>
              <a:gd name="T24" fmla="*/ 2147483646 w 124"/>
              <a:gd name="T25" fmla="*/ 2147483646 h 14"/>
              <a:gd name="T26" fmla="*/ 2147483646 w 124"/>
              <a:gd name="T27" fmla="*/ 2147483646 h 14"/>
              <a:gd name="T28" fmla="*/ 2147483646 w 124"/>
              <a:gd name="T29" fmla="*/ 2147483646 h 14"/>
              <a:gd name="T30" fmla="*/ 2147483646 w 124"/>
              <a:gd name="T31" fmla="*/ 2147483646 h 14"/>
              <a:gd name="T32" fmla="*/ 2147483646 w 124"/>
              <a:gd name="T33" fmla="*/ 2147483646 h 14"/>
              <a:gd name="T34" fmla="*/ 2147483646 w 124"/>
              <a:gd name="T35" fmla="*/ 2147483646 h 14"/>
              <a:gd name="T36" fmla="*/ 2147483646 w 124"/>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14"/>
              <a:gd name="T59" fmla="*/ 124 w 12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14">
                <a:moveTo>
                  <a:pt x="124" y="14"/>
                </a:moveTo>
                <a:lnTo>
                  <a:pt x="2" y="14"/>
                </a:lnTo>
                <a:lnTo>
                  <a:pt x="2" y="12"/>
                </a:lnTo>
                <a:lnTo>
                  <a:pt x="2" y="10"/>
                </a:lnTo>
                <a:lnTo>
                  <a:pt x="2" y="8"/>
                </a:lnTo>
                <a:lnTo>
                  <a:pt x="2" y="6"/>
                </a:lnTo>
                <a:lnTo>
                  <a:pt x="0" y="4"/>
                </a:lnTo>
                <a:lnTo>
                  <a:pt x="0" y="2"/>
                </a:lnTo>
                <a:lnTo>
                  <a:pt x="0" y="0"/>
                </a:lnTo>
                <a:lnTo>
                  <a:pt x="120" y="0"/>
                </a:lnTo>
                <a:lnTo>
                  <a:pt x="120" y="2"/>
                </a:lnTo>
                <a:lnTo>
                  <a:pt x="122" y="2"/>
                </a:lnTo>
                <a:lnTo>
                  <a:pt x="122" y="4"/>
                </a:lnTo>
                <a:lnTo>
                  <a:pt x="122" y="6"/>
                </a:lnTo>
                <a:lnTo>
                  <a:pt x="122" y="8"/>
                </a:lnTo>
                <a:lnTo>
                  <a:pt x="124" y="10"/>
                </a:lnTo>
                <a:lnTo>
                  <a:pt x="124" y="12"/>
                </a:lnTo>
                <a:lnTo>
                  <a:pt x="124" y="14"/>
                </a:lnTo>
                <a:close/>
              </a:path>
            </a:pathLst>
          </a:custGeom>
          <a:solidFill>
            <a:srgbClr val="C21224"/>
          </a:solidFill>
          <a:ln w="9525">
            <a:noFill/>
            <a:round/>
            <a:headEnd/>
            <a:tailEnd/>
          </a:ln>
        </p:spPr>
        <p:txBody>
          <a:bodyPr wrap="none"/>
          <a:lstStyle/>
          <a:p>
            <a:endParaRPr lang="el-GR"/>
          </a:p>
        </p:txBody>
      </p:sp>
      <p:sp>
        <p:nvSpPr>
          <p:cNvPr id="17616" name="Freeform 208"/>
          <p:cNvSpPr>
            <a:spLocks/>
          </p:cNvSpPr>
          <p:nvPr/>
        </p:nvSpPr>
        <p:spPr bwMode="auto">
          <a:xfrm rot="63308">
            <a:off x="5295900" y="3094038"/>
            <a:ext cx="173038" cy="20637"/>
          </a:xfrm>
          <a:custGeom>
            <a:avLst/>
            <a:gdLst>
              <a:gd name="T0" fmla="*/ 2147483646 w 122"/>
              <a:gd name="T1" fmla="*/ 2147483646 h 13"/>
              <a:gd name="T2" fmla="*/ 2147483646 w 122"/>
              <a:gd name="T3" fmla="*/ 2147483646 h 13"/>
              <a:gd name="T4" fmla="*/ 0 w 122"/>
              <a:gd name="T5" fmla="*/ 2147483646 h 13"/>
              <a:gd name="T6" fmla="*/ 0 w 122"/>
              <a:gd name="T7" fmla="*/ 2147483646 h 13"/>
              <a:gd name="T8" fmla="*/ 0 w 122"/>
              <a:gd name="T9" fmla="*/ 2147483646 h 13"/>
              <a:gd name="T10" fmla="*/ 0 w 122"/>
              <a:gd name="T11" fmla="*/ 2147483646 h 13"/>
              <a:gd name="T12" fmla="*/ 0 w 122"/>
              <a:gd name="T13" fmla="*/ 2147483646 h 13"/>
              <a:gd name="T14" fmla="*/ 0 w 122"/>
              <a:gd name="T15" fmla="*/ 2147483646 h 13"/>
              <a:gd name="T16" fmla="*/ 0 w 122"/>
              <a:gd name="T17" fmla="*/ 2147483646 h 13"/>
              <a:gd name="T18" fmla="*/ 0 w 122"/>
              <a:gd name="T19" fmla="*/ 0 h 13"/>
              <a:gd name="T20" fmla="*/ 2147483646 w 122"/>
              <a:gd name="T21" fmla="*/ 0 h 13"/>
              <a:gd name="T22" fmla="*/ 2147483646 w 122"/>
              <a:gd name="T23" fmla="*/ 2147483646 h 13"/>
              <a:gd name="T24" fmla="*/ 2147483646 w 122"/>
              <a:gd name="T25" fmla="*/ 2147483646 h 13"/>
              <a:gd name="T26" fmla="*/ 2147483646 w 122"/>
              <a:gd name="T27" fmla="*/ 2147483646 h 13"/>
              <a:gd name="T28" fmla="*/ 2147483646 w 122"/>
              <a:gd name="T29" fmla="*/ 2147483646 h 13"/>
              <a:gd name="T30" fmla="*/ 2147483646 w 122"/>
              <a:gd name="T31" fmla="*/ 2147483646 h 13"/>
              <a:gd name="T32" fmla="*/ 2147483646 w 122"/>
              <a:gd name="T33" fmla="*/ 2147483646 h 13"/>
              <a:gd name="T34" fmla="*/ 2147483646 w 122"/>
              <a:gd name="T35" fmla="*/ 2147483646 h 13"/>
              <a:gd name="T36" fmla="*/ 2147483646 w 122"/>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3"/>
              <a:gd name="T59" fmla="*/ 122 w 12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3">
                <a:moveTo>
                  <a:pt x="122" y="13"/>
                </a:moveTo>
                <a:lnTo>
                  <a:pt x="2" y="13"/>
                </a:lnTo>
                <a:lnTo>
                  <a:pt x="0" y="11"/>
                </a:lnTo>
                <a:lnTo>
                  <a:pt x="0" y="9"/>
                </a:lnTo>
                <a:lnTo>
                  <a:pt x="0" y="7"/>
                </a:lnTo>
                <a:lnTo>
                  <a:pt x="0" y="5"/>
                </a:lnTo>
                <a:lnTo>
                  <a:pt x="0" y="3"/>
                </a:lnTo>
                <a:lnTo>
                  <a:pt x="0" y="1"/>
                </a:lnTo>
                <a:lnTo>
                  <a:pt x="0" y="0"/>
                </a:lnTo>
                <a:lnTo>
                  <a:pt x="118" y="0"/>
                </a:lnTo>
                <a:lnTo>
                  <a:pt x="118" y="1"/>
                </a:lnTo>
                <a:lnTo>
                  <a:pt x="118" y="3"/>
                </a:lnTo>
                <a:lnTo>
                  <a:pt x="120" y="5"/>
                </a:lnTo>
                <a:lnTo>
                  <a:pt x="120" y="7"/>
                </a:lnTo>
                <a:lnTo>
                  <a:pt x="120" y="9"/>
                </a:lnTo>
                <a:lnTo>
                  <a:pt x="122" y="9"/>
                </a:lnTo>
                <a:lnTo>
                  <a:pt x="122" y="11"/>
                </a:lnTo>
                <a:lnTo>
                  <a:pt x="122" y="13"/>
                </a:lnTo>
                <a:close/>
              </a:path>
            </a:pathLst>
          </a:custGeom>
          <a:solidFill>
            <a:srgbClr val="C21221"/>
          </a:solidFill>
          <a:ln w="9525">
            <a:noFill/>
            <a:round/>
            <a:headEnd/>
            <a:tailEnd/>
          </a:ln>
        </p:spPr>
        <p:txBody>
          <a:bodyPr wrap="none"/>
          <a:lstStyle/>
          <a:p>
            <a:endParaRPr lang="el-GR"/>
          </a:p>
        </p:txBody>
      </p:sp>
      <p:sp>
        <p:nvSpPr>
          <p:cNvPr id="17617" name="Freeform 209"/>
          <p:cNvSpPr>
            <a:spLocks/>
          </p:cNvSpPr>
          <p:nvPr/>
        </p:nvSpPr>
        <p:spPr bwMode="auto">
          <a:xfrm rot="63308">
            <a:off x="5295900" y="3081338"/>
            <a:ext cx="169863" cy="23812"/>
          </a:xfrm>
          <a:custGeom>
            <a:avLst/>
            <a:gdLst>
              <a:gd name="T0" fmla="*/ 2147483646 w 120"/>
              <a:gd name="T1" fmla="*/ 2147483646 h 15"/>
              <a:gd name="T2" fmla="*/ 0 w 120"/>
              <a:gd name="T3" fmla="*/ 2147483646 h 15"/>
              <a:gd name="T4" fmla="*/ 0 w 120"/>
              <a:gd name="T5" fmla="*/ 2147483646 h 15"/>
              <a:gd name="T6" fmla="*/ 0 w 120"/>
              <a:gd name="T7" fmla="*/ 2147483646 h 15"/>
              <a:gd name="T8" fmla="*/ 0 w 120"/>
              <a:gd name="T9" fmla="*/ 2147483646 h 15"/>
              <a:gd name="T10" fmla="*/ 0 w 120"/>
              <a:gd name="T11" fmla="*/ 2147483646 h 15"/>
              <a:gd name="T12" fmla="*/ 0 w 120"/>
              <a:gd name="T13" fmla="*/ 2147483646 h 15"/>
              <a:gd name="T14" fmla="*/ 0 w 120"/>
              <a:gd name="T15" fmla="*/ 2147483646 h 15"/>
              <a:gd name="T16" fmla="*/ 0 w 120"/>
              <a:gd name="T17" fmla="*/ 2147483646 h 15"/>
              <a:gd name="T18" fmla="*/ 0 w 120"/>
              <a:gd name="T19" fmla="*/ 0 h 15"/>
              <a:gd name="T20" fmla="*/ 2147483646 w 120"/>
              <a:gd name="T21" fmla="*/ 0 h 15"/>
              <a:gd name="T22" fmla="*/ 2147483646 w 120"/>
              <a:gd name="T23" fmla="*/ 2147483646 h 15"/>
              <a:gd name="T24" fmla="*/ 2147483646 w 120"/>
              <a:gd name="T25" fmla="*/ 2147483646 h 15"/>
              <a:gd name="T26" fmla="*/ 2147483646 w 120"/>
              <a:gd name="T27" fmla="*/ 2147483646 h 15"/>
              <a:gd name="T28" fmla="*/ 2147483646 w 120"/>
              <a:gd name="T29" fmla="*/ 2147483646 h 15"/>
              <a:gd name="T30" fmla="*/ 2147483646 w 120"/>
              <a:gd name="T31" fmla="*/ 2147483646 h 15"/>
              <a:gd name="T32" fmla="*/ 2147483646 w 120"/>
              <a:gd name="T33" fmla="*/ 2147483646 h 15"/>
              <a:gd name="T34" fmla="*/ 2147483646 w 120"/>
              <a:gd name="T35" fmla="*/ 2147483646 h 15"/>
              <a:gd name="T36" fmla="*/ 2147483646 w 120"/>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5"/>
              <a:gd name="T59" fmla="*/ 120 w 120"/>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5">
                <a:moveTo>
                  <a:pt x="120" y="15"/>
                </a:moveTo>
                <a:lnTo>
                  <a:pt x="0" y="15"/>
                </a:lnTo>
                <a:lnTo>
                  <a:pt x="0" y="13"/>
                </a:lnTo>
                <a:lnTo>
                  <a:pt x="0" y="11"/>
                </a:lnTo>
                <a:lnTo>
                  <a:pt x="0" y="9"/>
                </a:lnTo>
                <a:lnTo>
                  <a:pt x="0" y="8"/>
                </a:lnTo>
                <a:lnTo>
                  <a:pt x="0" y="6"/>
                </a:lnTo>
                <a:lnTo>
                  <a:pt x="0" y="4"/>
                </a:lnTo>
                <a:lnTo>
                  <a:pt x="0" y="2"/>
                </a:lnTo>
                <a:lnTo>
                  <a:pt x="0" y="0"/>
                </a:lnTo>
                <a:lnTo>
                  <a:pt x="116" y="0"/>
                </a:lnTo>
                <a:lnTo>
                  <a:pt x="116" y="2"/>
                </a:lnTo>
                <a:lnTo>
                  <a:pt x="116" y="4"/>
                </a:lnTo>
                <a:lnTo>
                  <a:pt x="118" y="6"/>
                </a:lnTo>
                <a:lnTo>
                  <a:pt x="118" y="8"/>
                </a:lnTo>
                <a:lnTo>
                  <a:pt x="118" y="9"/>
                </a:lnTo>
                <a:lnTo>
                  <a:pt x="118" y="11"/>
                </a:lnTo>
                <a:lnTo>
                  <a:pt x="120" y="13"/>
                </a:lnTo>
                <a:lnTo>
                  <a:pt x="120" y="15"/>
                </a:lnTo>
                <a:close/>
              </a:path>
            </a:pathLst>
          </a:custGeom>
          <a:solidFill>
            <a:srgbClr val="C41123"/>
          </a:solidFill>
          <a:ln w="9525">
            <a:noFill/>
            <a:round/>
            <a:headEnd/>
            <a:tailEnd/>
          </a:ln>
        </p:spPr>
        <p:txBody>
          <a:bodyPr wrap="none"/>
          <a:lstStyle/>
          <a:p>
            <a:endParaRPr lang="el-GR"/>
          </a:p>
        </p:txBody>
      </p:sp>
      <p:sp>
        <p:nvSpPr>
          <p:cNvPr id="17618" name="Freeform 210"/>
          <p:cNvSpPr>
            <a:spLocks/>
          </p:cNvSpPr>
          <p:nvPr/>
        </p:nvSpPr>
        <p:spPr bwMode="auto">
          <a:xfrm rot="63308">
            <a:off x="5295900" y="3071813"/>
            <a:ext cx="166688" cy="22225"/>
          </a:xfrm>
          <a:custGeom>
            <a:avLst/>
            <a:gdLst>
              <a:gd name="T0" fmla="*/ 2147483646 w 118"/>
              <a:gd name="T1" fmla="*/ 2147483646 h 14"/>
              <a:gd name="T2" fmla="*/ 0 w 118"/>
              <a:gd name="T3" fmla="*/ 2147483646 h 14"/>
              <a:gd name="T4" fmla="*/ 0 w 118"/>
              <a:gd name="T5" fmla="*/ 2147483646 h 14"/>
              <a:gd name="T6" fmla="*/ 0 w 118"/>
              <a:gd name="T7" fmla="*/ 2147483646 h 14"/>
              <a:gd name="T8" fmla="*/ 0 w 118"/>
              <a:gd name="T9" fmla="*/ 2147483646 h 14"/>
              <a:gd name="T10" fmla="*/ 0 w 118"/>
              <a:gd name="T11" fmla="*/ 2147483646 h 14"/>
              <a:gd name="T12" fmla="*/ 0 w 118"/>
              <a:gd name="T13" fmla="*/ 2147483646 h 14"/>
              <a:gd name="T14" fmla="*/ 0 w 118"/>
              <a:gd name="T15" fmla="*/ 2147483646 h 14"/>
              <a:gd name="T16" fmla="*/ 0 w 118"/>
              <a:gd name="T17" fmla="*/ 2147483646 h 14"/>
              <a:gd name="T18" fmla="*/ 0 w 118"/>
              <a:gd name="T19" fmla="*/ 0 h 14"/>
              <a:gd name="T20" fmla="*/ 2147483646 w 118"/>
              <a:gd name="T21" fmla="*/ 0 h 14"/>
              <a:gd name="T22" fmla="*/ 2147483646 w 118"/>
              <a:gd name="T23" fmla="*/ 2147483646 h 14"/>
              <a:gd name="T24" fmla="*/ 2147483646 w 118"/>
              <a:gd name="T25" fmla="*/ 2147483646 h 14"/>
              <a:gd name="T26" fmla="*/ 2147483646 w 118"/>
              <a:gd name="T27" fmla="*/ 2147483646 h 14"/>
              <a:gd name="T28" fmla="*/ 2147483646 w 118"/>
              <a:gd name="T29" fmla="*/ 2147483646 h 14"/>
              <a:gd name="T30" fmla="*/ 2147483646 w 118"/>
              <a:gd name="T31" fmla="*/ 2147483646 h 14"/>
              <a:gd name="T32" fmla="*/ 2147483646 w 118"/>
              <a:gd name="T33" fmla="*/ 2147483646 h 14"/>
              <a:gd name="T34" fmla="*/ 2147483646 w 118"/>
              <a:gd name="T35" fmla="*/ 2147483646 h 14"/>
              <a:gd name="T36" fmla="*/ 2147483646 w 11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8"/>
              <a:gd name="T58" fmla="*/ 0 h 14"/>
              <a:gd name="T59" fmla="*/ 118 w 11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8" h="14">
                <a:moveTo>
                  <a:pt x="118" y="14"/>
                </a:moveTo>
                <a:lnTo>
                  <a:pt x="0" y="14"/>
                </a:lnTo>
                <a:lnTo>
                  <a:pt x="0" y="12"/>
                </a:lnTo>
                <a:lnTo>
                  <a:pt x="0" y="10"/>
                </a:lnTo>
                <a:lnTo>
                  <a:pt x="0" y="8"/>
                </a:lnTo>
                <a:lnTo>
                  <a:pt x="0" y="6"/>
                </a:lnTo>
                <a:lnTo>
                  <a:pt x="0" y="4"/>
                </a:lnTo>
                <a:lnTo>
                  <a:pt x="0" y="2"/>
                </a:lnTo>
                <a:lnTo>
                  <a:pt x="0" y="0"/>
                </a:lnTo>
                <a:lnTo>
                  <a:pt x="114" y="0"/>
                </a:lnTo>
                <a:lnTo>
                  <a:pt x="114" y="2"/>
                </a:lnTo>
                <a:lnTo>
                  <a:pt x="114" y="4"/>
                </a:lnTo>
                <a:lnTo>
                  <a:pt x="116" y="4"/>
                </a:lnTo>
                <a:lnTo>
                  <a:pt x="116" y="6"/>
                </a:lnTo>
                <a:lnTo>
                  <a:pt x="116" y="8"/>
                </a:lnTo>
                <a:lnTo>
                  <a:pt x="116" y="10"/>
                </a:lnTo>
                <a:lnTo>
                  <a:pt x="118" y="12"/>
                </a:lnTo>
                <a:lnTo>
                  <a:pt x="118" y="14"/>
                </a:lnTo>
                <a:close/>
              </a:path>
            </a:pathLst>
          </a:custGeom>
          <a:solidFill>
            <a:srgbClr val="C41123"/>
          </a:solidFill>
          <a:ln w="9525">
            <a:noFill/>
            <a:round/>
            <a:headEnd/>
            <a:tailEnd/>
          </a:ln>
        </p:spPr>
        <p:txBody>
          <a:bodyPr wrap="none"/>
          <a:lstStyle/>
          <a:p>
            <a:endParaRPr lang="el-GR"/>
          </a:p>
        </p:txBody>
      </p:sp>
      <p:sp>
        <p:nvSpPr>
          <p:cNvPr id="17619" name="Freeform 211"/>
          <p:cNvSpPr>
            <a:spLocks/>
          </p:cNvSpPr>
          <p:nvPr/>
        </p:nvSpPr>
        <p:spPr bwMode="auto">
          <a:xfrm rot="63308">
            <a:off x="5295900" y="3060700"/>
            <a:ext cx="163513" cy="20638"/>
          </a:xfrm>
          <a:custGeom>
            <a:avLst/>
            <a:gdLst>
              <a:gd name="T0" fmla="*/ 2147483646 w 116"/>
              <a:gd name="T1" fmla="*/ 2147483646 h 13"/>
              <a:gd name="T2" fmla="*/ 0 w 116"/>
              <a:gd name="T3" fmla="*/ 2147483646 h 13"/>
              <a:gd name="T4" fmla="*/ 0 w 116"/>
              <a:gd name="T5" fmla="*/ 2147483646 h 13"/>
              <a:gd name="T6" fmla="*/ 0 w 116"/>
              <a:gd name="T7" fmla="*/ 2147483646 h 13"/>
              <a:gd name="T8" fmla="*/ 0 w 116"/>
              <a:gd name="T9" fmla="*/ 2147483646 h 13"/>
              <a:gd name="T10" fmla="*/ 0 w 116"/>
              <a:gd name="T11" fmla="*/ 2147483646 h 13"/>
              <a:gd name="T12" fmla="*/ 0 w 116"/>
              <a:gd name="T13" fmla="*/ 2147483646 h 13"/>
              <a:gd name="T14" fmla="*/ 0 w 116"/>
              <a:gd name="T15" fmla="*/ 2147483646 h 13"/>
              <a:gd name="T16" fmla="*/ 0 w 116"/>
              <a:gd name="T17" fmla="*/ 2147483646 h 13"/>
              <a:gd name="T18" fmla="*/ 0 w 116"/>
              <a:gd name="T19" fmla="*/ 0 h 13"/>
              <a:gd name="T20" fmla="*/ 2147483646 w 116"/>
              <a:gd name="T21" fmla="*/ 0 h 13"/>
              <a:gd name="T22" fmla="*/ 2147483646 w 116"/>
              <a:gd name="T23" fmla="*/ 2147483646 h 13"/>
              <a:gd name="T24" fmla="*/ 2147483646 w 116"/>
              <a:gd name="T25" fmla="*/ 2147483646 h 13"/>
              <a:gd name="T26" fmla="*/ 2147483646 w 116"/>
              <a:gd name="T27" fmla="*/ 2147483646 h 13"/>
              <a:gd name="T28" fmla="*/ 2147483646 w 116"/>
              <a:gd name="T29" fmla="*/ 2147483646 h 13"/>
              <a:gd name="T30" fmla="*/ 2147483646 w 116"/>
              <a:gd name="T31" fmla="*/ 2147483646 h 13"/>
              <a:gd name="T32" fmla="*/ 2147483646 w 116"/>
              <a:gd name="T33" fmla="*/ 2147483646 h 13"/>
              <a:gd name="T34" fmla="*/ 2147483646 w 116"/>
              <a:gd name="T35" fmla="*/ 2147483646 h 13"/>
              <a:gd name="T36" fmla="*/ 2147483646 w 116"/>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
              <a:gd name="T58" fmla="*/ 0 h 13"/>
              <a:gd name="T59" fmla="*/ 116 w 11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 h="13">
                <a:moveTo>
                  <a:pt x="116" y="13"/>
                </a:moveTo>
                <a:lnTo>
                  <a:pt x="0" y="13"/>
                </a:lnTo>
                <a:lnTo>
                  <a:pt x="0" y="11"/>
                </a:lnTo>
                <a:lnTo>
                  <a:pt x="0" y="9"/>
                </a:lnTo>
                <a:lnTo>
                  <a:pt x="0" y="7"/>
                </a:lnTo>
                <a:lnTo>
                  <a:pt x="0" y="5"/>
                </a:lnTo>
                <a:lnTo>
                  <a:pt x="0" y="3"/>
                </a:lnTo>
                <a:lnTo>
                  <a:pt x="0" y="1"/>
                </a:lnTo>
                <a:lnTo>
                  <a:pt x="0" y="0"/>
                </a:lnTo>
                <a:lnTo>
                  <a:pt x="112" y="0"/>
                </a:lnTo>
                <a:lnTo>
                  <a:pt x="112" y="1"/>
                </a:lnTo>
                <a:lnTo>
                  <a:pt x="112" y="3"/>
                </a:lnTo>
                <a:lnTo>
                  <a:pt x="112" y="5"/>
                </a:lnTo>
                <a:lnTo>
                  <a:pt x="114" y="7"/>
                </a:lnTo>
                <a:lnTo>
                  <a:pt x="114" y="9"/>
                </a:lnTo>
                <a:lnTo>
                  <a:pt x="114" y="11"/>
                </a:lnTo>
                <a:lnTo>
                  <a:pt x="116" y="11"/>
                </a:lnTo>
                <a:lnTo>
                  <a:pt x="116" y="13"/>
                </a:lnTo>
                <a:close/>
              </a:path>
            </a:pathLst>
          </a:custGeom>
          <a:solidFill>
            <a:srgbClr val="C71226"/>
          </a:solidFill>
          <a:ln w="9525">
            <a:noFill/>
            <a:round/>
            <a:headEnd/>
            <a:tailEnd/>
          </a:ln>
        </p:spPr>
        <p:txBody>
          <a:bodyPr wrap="none"/>
          <a:lstStyle/>
          <a:p>
            <a:endParaRPr lang="el-GR"/>
          </a:p>
        </p:txBody>
      </p:sp>
      <p:sp>
        <p:nvSpPr>
          <p:cNvPr id="17620" name="Freeform 212"/>
          <p:cNvSpPr>
            <a:spLocks/>
          </p:cNvSpPr>
          <p:nvPr/>
        </p:nvSpPr>
        <p:spPr bwMode="auto">
          <a:xfrm rot="63308">
            <a:off x="5292725" y="3048000"/>
            <a:ext cx="165100" cy="23813"/>
          </a:xfrm>
          <a:custGeom>
            <a:avLst/>
            <a:gdLst>
              <a:gd name="T0" fmla="*/ 2147483646 w 116"/>
              <a:gd name="T1" fmla="*/ 2147483646 h 15"/>
              <a:gd name="T2" fmla="*/ 2147483646 w 116"/>
              <a:gd name="T3" fmla="*/ 2147483646 h 15"/>
              <a:gd name="T4" fmla="*/ 2147483646 w 116"/>
              <a:gd name="T5" fmla="*/ 2147483646 h 15"/>
              <a:gd name="T6" fmla="*/ 2147483646 w 116"/>
              <a:gd name="T7" fmla="*/ 2147483646 h 15"/>
              <a:gd name="T8" fmla="*/ 2147483646 w 116"/>
              <a:gd name="T9" fmla="*/ 2147483646 h 15"/>
              <a:gd name="T10" fmla="*/ 2147483646 w 116"/>
              <a:gd name="T11" fmla="*/ 2147483646 h 15"/>
              <a:gd name="T12" fmla="*/ 2147483646 w 116"/>
              <a:gd name="T13" fmla="*/ 2147483646 h 15"/>
              <a:gd name="T14" fmla="*/ 2147483646 w 116"/>
              <a:gd name="T15" fmla="*/ 2147483646 h 15"/>
              <a:gd name="T16" fmla="*/ 2147483646 w 116"/>
              <a:gd name="T17" fmla="*/ 2147483646 h 15"/>
              <a:gd name="T18" fmla="*/ 0 w 116"/>
              <a:gd name="T19" fmla="*/ 2147483646 h 15"/>
              <a:gd name="T20" fmla="*/ 0 w 116"/>
              <a:gd name="T21" fmla="*/ 2147483646 h 15"/>
              <a:gd name="T22" fmla="*/ 0 w 116"/>
              <a:gd name="T23" fmla="*/ 2147483646 h 15"/>
              <a:gd name="T24" fmla="*/ 0 w 116"/>
              <a:gd name="T25" fmla="*/ 2147483646 h 15"/>
              <a:gd name="T26" fmla="*/ 0 w 116"/>
              <a:gd name="T27" fmla="*/ 2147483646 h 15"/>
              <a:gd name="T28" fmla="*/ 0 w 116"/>
              <a:gd name="T29" fmla="*/ 2147483646 h 15"/>
              <a:gd name="T30" fmla="*/ 0 w 116"/>
              <a:gd name="T31" fmla="*/ 2147483646 h 15"/>
              <a:gd name="T32" fmla="*/ 0 w 116"/>
              <a:gd name="T33" fmla="*/ 2147483646 h 15"/>
              <a:gd name="T34" fmla="*/ 0 w 116"/>
              <a:gd name="T35" fmla="*/ 0 h 15"/>
              <a:gd name="T36" fmla="*/ 2147483646 w 116"/>
              <a:gd name="T37" fmla="*/ 0 h 15"/>
              <a:gd name="T38" fmla="*/ 2147483646 w 116"/>
              <a:gd name="T39" fmla="*/ 2147483646 h 15"/>
              <a:gd name="T40" fmla="*/ 2147483646 w 116"/>
              <a:gd name="T41" fmla="*/ 2147483646 h 15"/>
              <a:gd name="T42" fmla="*/ 2147483646 w 116"/>
              <a:gd name="T43" fmla="*/ 2147483646 h 15"/>
              <a:gd name="T44" fmla="*/ 2147483646 w 116"/>
              <a:gd name="T45" fmla="*/ 2147483646 h 15"/>
              <a:gd name="T46" fmla="*/ 2147483646 w 116"/>
              <a:gd name="T47" fmla="*/ 2147483646 h 15"/>
              <a:gd name="T48" fmla="*/ 2147483646 w 116"/>
              <a:gd name="T49" fmla="*/ 2147483646 h 15"/>
              <a:gd name="T50" fmla="*/ 2147483646 w 116"/>
              <a:gd name="T51" fmla="*/ 2147483646 h 15"/>
              <a:gd name="T52" fmla="*/ 2147483646 w 116"/>
              <a:gd name="T53" fmla="*/ 2147483646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6"/>
              <a:gd name="T82" fmla="*/ 0 h 15"/>
              <a:gd name="T83" fmla="*/ 116 w 116"/>
              <a:gd name="T84" fmla="*/ 15 h 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6" h="15">
                <a:moveTo>
                  <a:pt x="116" y="15"/>
                </a:moveTo>
                <a:lnTo>
                  <a:pt x="2" y="15"/>
                </a:lnTo>
                <a:lnTo>
                  <a:pt x="2" y="13"/>
                </a:lnTo>
                <a:lnTo>
                  <a:pt x="2" y="11"/>
                </a:lnTo>
                <a:lnTo>
                  <a:pt x="2" y="9"/>
                </a:lnTo>
                <a:lnTo>
                  <a:pt x="2" y="8"/>
                </a:lnTo>
                <a:lnTo>
                  <a:pt x="2" y="6"/>
                </a:lnTo>
                <a:lnTo>
                  <a:pt x="0" y="6"/>
                </a:lnTo>
                <a:lnTo>
                  <a:pt x="0" y="4"/>
                </a:lnTo>
                <a:lnTo>
                  <a:pt x="0" y="2"/>
                </a:lnTo>
                <a:lnTo>
                  <a:pt x="0" y="0"/>
                </a:lnTo>
                <a:lnTo>
                  <a:pt x="113" y="0"/>
                </a:lnTo>
                <a:lnTo>
                  <a:pt x="113" y="2"/>
                </a:lnTo>
                <a:lnTo>
                  <a:pt x="113" y="4"/>
                </a:lnTo>
                <a:lnTo>
                  <a:pt x="113" y="6"/>
                </a:lnTo>
                <a:lnTo>
                  <a:pt x="114" y="8"/>
                </a:lnTo>
                <a:lnTo>
                  <a:pt x="114" y="9"/>
                </a:lnTo>
                <a:lnTo>
                  <a:pt x="114" y="11"/>
                </a:lnTo>
                <a:lnTo>
                  <a:pt x="114" y="13"/>
                </a:lnTo>
                <a:lnTo>
                  <a:pt x="116" y="15"/>
                </a:lnTo>
                <a:close/>
              </a:path>
            </a:pathLst>
          </a:custGeom>
          <a:solidFill>
            <a:srgbClr val="C71224"/>
          </a:solidFill>
          <a:ln w="9525">
            <a:noFill/>
            <a:round/>
            <a:headEnd/>
            <a:tailEnd/>
          </a:ln>
        </p:spPr>
        <p:txBody>
          <a:bodyPr wrap="none"/>
          <a:lstStyle/>
          <a:p>
            <a:endParaRPr lang="el-GR"/>
          </a:p>
        </p:txBody>
      </p:sp>
      <p:sp>
        <p:nvSpPr>
          <p:cNvPr id="17621" name="Freeform 213"/>
          <p:cNvSpPr>
            <a:spLocks/>
          </p:cNvSpPr>
          <p:nvPr/>
        </p:nvSpPr>
        <p:spPr bwMode="auto">
          <a:xfrm>
            <a:off x="5281613" y="3036888"/>
            <a:ext cx="161925" cy="22225"/>
          </a:xfrm>
          <a:custGeom>
            <a:avLst/>
            <a:gdLst>
              <a:gd name="T0" fmla="*/ 2147483646 w 114"/>
              <a:gd name="T1" fmla="*/ 2147483646 h 14"/>
              <a:gd name="T2" fmla="*/ 2147483646 w 114"/>
              <a:gd name="T3" fmla="*/ 2147483646 h 14"/>
              <a:gd name="T4" fmla="*/ 2147483646 w 114"/>
              <a:gd name="T5" fmla="*/ 2147483646 h 14"/>
              <a:gd name="T6" fmla="*/ 2147483646 w 114"/>
              <a:gd name="T7" fmla="*/ 2147483646 h 14"/>
              <a:gd name="T8" fmla="*/ 2147483646 w 114"/>
              <a:gd name="T9" fmla="*/ 2147483646 h 14"/>
              <a:gd name="T10" fmla="*/ 2147483646 w 114"/>
              <a:gd name="T11" fmla="*/ 2147483646 h 14"/>
              <a:gd name="T12" fmla="*/ 0 w 114"/>
              <a:gd name="T13" fmla="*/ 2147483646 h 14"/>
              <a:gd name="T14" fmla="*/ 0 w 114"/>
              <a:gd name="T15" fmla="*/ 2147483646 h 14"/>
              <a:gd name="T16" fmla="*/ 0 w 114"/>
              <a:gd name="T17" fmla="*/ 2147483646 h 14"/>
              <a:gd name="T18" fmla="*/ 0 w 114"/>
              <a:gd name="T19" fmla="*/ 2147483646 h 14"/>
              <a:gd name="T20" fmla="*/ 0 w 114"/>
              <a:gd name="T21" fmla="*/ 2147483646 h 14"/>
              <a:gd name="T22" fmla="*/ 0 w 114"/>
              <a:gd name="T23" fmla="*/ 2147483646 h 14"/>
              <a:gd name="T24" fmla="*/ 0 w 114"/>
              <a:gd name="T25" fmla="*/ 2147483646 h 14"/>
              <a:gd name="T26" fmla="*/ 0 w 114"/>
              <a:gd name="T27" fmla="*/ 2147483646 h 14"/>
              <a:gd name="T28" fmla="*/ 0 w 114"/>
              <a:gd name="T29" fmla="*/ 2147483646 h 14"/>
              <a:gd name="T30" fmla="*/ 0 w 114"/>
              <a:gd name="T31" fmla="*/ 2147483646 h 14"/>
              <a:gd name="T32" fmla="*/ 0 w 114"/>
              <a:gd name="T33" fmla="*/ 2147483646 h 14"/>
              <a:gd name="T34" fmla="*/ 0 w 114"/>
              <a:gd name="T35" fmla="*/ 0 h 14"/>
              <a:gd name="T36" fmla="*/ 2147483646 w 114"/>
              <a:gd name="T37" fmla="*/ 0 h 14"/>
              <a:gd name="T38" fmla="*/ 2147483646 w 114"/>
              <a:gd name="T39" fmla="*/ 2147483646 h 14"/>
              <a:gd name="T40" fmla="*/ 2147483646 w 114"/>
              <a:gd name="T41" fmla="*/ 2147483646 h 14"/>
              <a:gd name="T42" fmla="*/ 2147483646 w 114"/>
              <a:gd name="T43" fmla="*/ 2147483646 h 14"/>
              <a:gd name="T44" fmla="*/ 2147483646 w 114"/>
              <a:gd name="T45" fmla="*/ 2147483646 h 14"/>
              <a:gd name="T46" fmla="*/ 2147483646 w 114"/>
              <a:gd name="T47" fmla="*/ 2147483646 h 14"/>
              <a:gd name="T48" fmla="*/ 2147483646 w 114"/>
              <a:gd name="T49" fmla="*/ 2147483646 h 14"/>
              <a:gd name="T50" fmla="*/ 2147483646 w 114"/>
              <a:gd name="T51" fmla="*/ 2147483646 h 14"/>
              <a:gd name="T52" fmla="*/ 2147483646 w 114"/>
              <a:gd name="T53" fmla="*/ 2147483646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4"/>
              <a:gd name="T82" fmla="*/ 0 h 14"/>
              <a:gd name="T83" fmla="*/ 114 w 114"/>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4" h="14">
                <a:moveTo>
                  <a:pt x="114" y="14"/>
                </a:moveTo>
                <a:lnTo>
                  <a:pt x="2" y="14"/>
                </a:lnTo>
                <a:lnTo>
                  <a:pt x="2" y="12"/>
                </a:lnTo>
                <a:lnTo>
                  <a:pt x="0" y="12"/>
                </a:lnTo>
                <a:lnTo>
                  <a:pt x="0" y="10"/>
                </a:lnTo>
                <a:lnTo>
                  <a:pt x="0" y="8"/>
                </a:lnTo>
                <a:lnTo>
                  <a:pt x="0" y="6"/>
                </a:lnTo>
                <a:lnTo>
                  <a:pt x="0" y="4"/>
                </a:lnTo>
                <a:lnTo>
                  <a:pt x="0" y="2"/>
                </a:lnTo>
                <a:lnTo>
                  <a:pt x="0" y="0"/>
                </a:lnTo>
                <a:lnTo>
                  <a:pt x="111" y="0"/>
                </a:lnTo>
                <a:lnTo>
                  <a:pt x="111" y="2"/>
                </a:lnTo>
                <a:lnTo>
                  <a:pt x="111" y="4"/>
                </a:lnTo>
                <a:lnTo>
                  <a:pt x="111" y="6"/>
                </a:lnTo>
                <a:lnTo>
                  <a:pt x="113" y="6"/>
                </a:lnTo>
                <a:lnTo>
                  <a:pt x="113" y="8"/>
                </a:lnTo>
                <a:lnTo>
                  <a:pt x="113" y="10"/>
                </a:lnTo>
                <a:lnTo>
                  <a:pt x="113" y="12"/>
                </a:lnTo>
                <a:lnTo>
                  <a:pt x="114" y="14"/>
                </a:lnTo>
                <a:close/>
              </a:path>
            </a:pathLst>
          </a:custGeom>
          <a:solidFill>
            <a:srgbClr val="C71224"/>
          </a:solidFill>
          <a:ln w="9525">
            <a:noFill/>
            <a:round/>
            <a:headEnd/>
            <a:tailEnd/>
          </a:ln>
        </p:spPr>
        <p:txBody>
          <a:bodyPr wrap="none"/>
          <a:lstStyle/>
          <a:p>
            <a:endParaRPr lang="el-GR"/>
          </a:p>
        </p:txBody>
      </p:sp>
      <p:sp>
        <p:nvSpPr>
          <p:cNvPr id="17622" name="Freeform 214"/>
          <p:cNvSpPr>
            <a:spLocks/>
          </p:cNvSpPr>
          <p:nvPr/>
        </p:nvSpPr>
        <p:spPr bwMode="auto">
          <a:xfrm>
            <a:off x="5276850" y="3025775"/>
            <a:ext cx="158750" cy="20638"/>
          </a:xfrm>
          <a:custGeom>
            <a:avLst/>
            <a:gdLst>
              <a:gd name="T0" fmla="*/ 2147483646 w 113"/>
              <a:gd name="T1" fmla="*/ 2147483646 h 13"/>
              <a:gd name="T2" fmla="*/ 0 w 113"/>
              <a:gd name="T3" fmla="*/ 2147483646 h 13"/>
              <a:gd name="T4" fmla="*/ 0 w 113"/>
              <a:gd name="T5" fmla="*/ 2147483646 h 13"/>
              <a:gd name="T6" fmla="*/ 0 w 113"/>
              <a:gd name="T7" fmla="*/ 2147483646 h 13"/>
              <a:gd name="T8" fmla="*/ 0 w 113"/>
              <a:gd name="T9" fmla="*/ 2147483646 h 13"/>
              <a:gd name="T10" fmla="*/ 0 w 113"/>
              <a:gd name="T11" fmla="*/ 2147483646 h 13"/>
              <a:gd name="T12" fmla="*/ 0 w 113"/>
              <a:gd name="T13" fmla="*/ 2147483646 h 13"/>
              <a:gd name="T14" fmla="*/ 0 w 113"/>
              <a:gd name="T15" fmla="*/ 2147483646 h 13"/>
              <a:gd name="T16" fmla="*/ 0 w 113"/>
              <a:gd name="T17" fmla="*/ 2147483646 h 13"/>
              <a:gd name="T18" fmla="*/ 0 w 113"/>
              <a:gd name="T19" fmla="*/ 0 h 13"/>
              <a:gd name="T20" fmla="*/ 2147483646 w 113"/>
              <a:gd name="T21" fmla="*/ 0 h 13"/>
              <a:gd name="T22" fmla="*/ 2147483646 w 113"/>
              <a:gd name="T23" fmla="*/ 2147483646 h 13"/>
              <a:gd name="T24" fmla="*/ 2147483646 w 113"/>
              <a:gd name="T25" fmla="*/ 2147483646 h 13"/>
              <a:gd name="T26" fmla="*/ 2147483646 w 113"/>
              <a:gd name="T27" fmla="*/ 2147483646 h 13"/>
              <a:gd name="T28" fmla="*/ 2147483646 w 113"/>
              <a:gd name="T29" fmla="*/ 2147483646 h 13"/>
              <a:gd name="T30" fmla="*/ 2147483646 w 113"/>
              <a:gd name="T31" fmla="*/ 2147483646 h 13"/>
              <a:gd name="T32" fmla="*/ 2147483646 w 113"/>
              <a:gd name="T33" fmla="*/ 2147483646 h 13"/>
              <a:gd name="T34" fmla="*/ 2147483646 w 113"/>
              <a:gd name="T35" fmla="*/ 2147483646 h 13"/>
              <a:gd name="T36" fmla="*/ 2147483646 w 11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3"/>
              <a:gd name="T59" fmla="*/ 113 w 1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3">
                <a:moveTo>
                  <a:pt x="113" y="13"/>
                </a:moveTo>
                <a:lnTo>
                  <a:pt x="0" y="13"/>
                </a:lnTo>
                <a:lnTo>
                  <a:pt x="0" y="11"/>
                </a:lnTo>
                <a:lnTo>
                  <a:pt x="0" y="9"/>
                </a:lnTo>
                <a:lnTo>
                  <a:pt x="0" y="7"/>
                </a:lnTo>
                <a:lnTo>
                  <a:pt x="0" y="5"/>
                </a:lnTo>
                <a:lnTo>
                  <a:pt x="0" y="3"/>
                </a:lnTo>
                <a:lnTo>
                  <a:pt x="0" y="1"/>
                </a:lnTo>
                <a:lnTo>
                  <a:pt x="0" y="0"/>
                </a:lnTo>
                <a:lnTo>
                  <a:pt x="109" y="0"/>
                </a:lnTo>
                <a:lnTo>
                  <a:pt x="109" y="1"/>
                </a:lnTo>
                <a:lnTo>
                  <a:pt x="109" y="3"/>
                </a:lnTo>
                <a:lnTo>
                  <a:pt x="109" y="5"/>
                </a:lnTo>
                <a:lnTo>
                  <a:pt x="111" y="7"/>
                </a:lnTo>
                <a:lnTo>
                  <a:pt x="111" y="9"/>
                </a:lnTo>
                <a:lnTo>
                  <a:pt x="111" y="11"/>
                </a:lnTo>
                <a:lnTo>
                  <a:pt x="111" y="13"/>
                </a:lnTo>
                <a:lnTo>
                  <a:pt x="113" y="13"/>
                </a:lnTo>
                <a:close/>
              </a:path>
            </a:pathLst>
          </a:custGeom>
          <a:solidFill>
            <a:srgbClr val="C91126"/>
          </a:solidFill>
          <a:ln w="9525">
            <a:noFill/>
            <a:round/>
            <a:headEnd/>
            <a:tailEnd/>
          </a:ln>
        </p:spPr>
        <p:txBody>
          <a:bodyPr wrap="none"/>
          <a:lstStyle/>
          <a:p>
            <a:endParaRPr lang="el-GR"/>
          </a:p>
        </p:txBody>
      </p:sp>
      <p:sp>
        <p:nvSpPr>
          <p:cNvPr id="17623" name="Freeform 215"/>
          <p:cNvSpPr>
            <a:spLocks/>
          </p:cNvSpPr>
          <p:nvPr/>
        </p:nvSpPr>
        <p:spPr bwMode="auto">
          <a:xfrm>
            <a:off x="5281613" y="3016250"/>
            <a:ext cx="160337" cy="20638"/>
          </a:xfrm>
          <a:custGeom>
            <a:avLst/>
            <a:gdLst>
              <a:gd name="T0" fmla="*/ 2147483646 w 113"/>
              <a:gd name="T1" fmla="*/ 2147483646 h 13"/>
              <a:gd name="T2" fmla="*/ 2147483646 w 113"/>
              <a:gd name="T3" fmla="*/ 2147483646 h 13"/>
              <a:gd name="T4" fmla="*/ 2147483646 w 113"/>
              <a:gd name="T5" fmla="*/ 2147483646 h 13"/>
              <a:gd name="T6" fmla="*/ 2147483646 w 113"/>
              <a:gd name="T7" fmla="*/ 2147483646 h 13"/>
              <a:gd name="T8" fmla="*/ 2147483646 w 113"/>
              <a:gd name="T9" fmla="*/ 2147483646 h 13"/>
              <a:gd name="T10" fmla="*/ 2147483646 w 113"/>
              <a:gd name="T11" fmla="*/ 2147483646 h 13"/>
              <a:gd name="T12" fmla="*/ 0 w 113"/>
              <a:gd name="T13" fmla="*/ 2147483646 h 13"/>
              <a:gd name="T14" fmla="*/ 0 w 113"/>
              <a:gd name="T15" fmla="*/ 2147483646 h 13"/>
              <a:gd name="T16" fmla="*/ 0 w 113"/>
              <a:gd name="T17" fmla="*/ 0 h 13"/>
              <a:gd name="T18" fmla="*/ 0 w 113"/>
              <a:gd name="T19" fmla="*/ 0 h 13"/>
              <a:gd name="T20" fmla="*/ 2147483646 w 113"/>
              <a:gd name="T21" fmla="*/ 0 h 13"/>
              <a:gd name="T22" fmla="*/ 2147483646 w 113"/>
              <a:gd name="T23" fmla="*/ 0 h 13"/>
              <a:gd name="T24" fmla="*/ 2147483646 w 113"/>
              <a:gd name="T25" fmla="*/ 2147483646 h 13"/>
              <a:gd name="T26" fmla="*/ 2147483646 w 113"/>
              <a:gd name="T27" fmla="*/ 2147483646 h 13"/>
              <a:gd name="T28" fmla="*/ 2147483646 w 113"/>
              <a:gd name="T29" fmla="*/ 2147483646 h 13"/>
              <a:gd name="T30" fmla="*/ 2147483646 w 113"/>
              <a:gd name="T31" fmla="*/ 2147483646 h 13"/>
              <a:gd name="T32" fmla="*/ 2147483646 w 113"/>
              <a:gd name="T33" fmla="*/ 2147483646 h 13"/>
              <a:gd name="T34" fmla="*/ 2147483646 w 113"/>
              <a:gd name="T35" fmla="*/ 2147483646 h 13"/>
              <a:gd name="T36" fmla="*/ 2147483646 w 11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3"/>
              <a:gd name="T59" fmla="*/ 113 w 1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3">
                <a:moveTo>
                  <a:pt x="113" y="13"/>
                </a:moveTo>
                <a:lnTo>
                  <a:pt x="2" y="13"/>
                </a:lnTo>
                <a:lnTo>
                  <a:pt x="2" y="11"/>
                </a:lnTo>
                <a:lnTo>
                  <a:pt x="2" y="9"/>
                </a:lnTo>
                <a:lnTo>
                  <a:pt x="2" y="7"/>
                </a:lnTo>
                <a:lnTo>
                  <a:pt x="2" y="6"/>
                </a:lnTo>
                <a:lnTo>
                  <a:pt x="0" y="4"/>
                </a:lnTo>
                <a:lnTo>
                  <a:pt x="0" y="2"/>
                </a:lnTo>
                <a:lnTo>
                  <a:pt x="0" y="0"/>
                </a:lnTo>
                <a:lnTo>
                  <a:pt x="107" y="0"/>
                </a:lnTo>
                <a:lnTo>
                  <a:pt x="109" y="0"/>
                </a:lnTo>
                <a:lnTo>
                  <a:pt x="109" y="2"/>
                </a:lnTo>
                <a:lnTo>
                  <a:pt x="109" y="4"/>
                </a:lnTo>
                <a:lnTo>
                  <a:pt x="111" y="6"/>
                </a:lnTo>
                <a:lnTo>
                  <a:pt x="111" y="7"/>
                </a:lnTo>
                <a:lnTo>
                  <a:pt x="111" y="9"/>
                </a:lnTo>
                <a:lnTo>
                  <a:pt x="111" y="11"/>
                </a:lnTo>
                <a:lnTo>
                  <a:pt x="113" y="13"/>
                </a:lnTo>
                <a:close/>
              </a:path>
            </a:pathLst>
          </a:custGeom>
          <a:solidFill>
            <a:srgbClr val="C91123"/>
          </a:solidFill>
          <a:ln w="9525">
            <a:noFill/>
            <a:round/>
            <a:headEnd/>
            <a:tailEnd/>
          </a:ln>
        </p:spPr>
        <p:txBody>
          <a:bodyPr wrap="none"/>
          <a:lstStyle/>
          <a:p>
            <a:endParaRPr lang="el-GR"/>
          </a:p>
        </p:txBody>
      </p:sp>
      <p:sp>
        <p:nvSpPr>
          <p:cNvPr id="17624" name="Freeform 216"/>
          <p:cNvSpPr>
            <a:spLocks/>
          </p:cNvSpPr>
          <p:nvPr/>
        </p:nvSpPr>
        <p:spPr bwMode="auto">
          <a:xfrm>
            <a:off x="5280025" y="3003550"/>
            <a:ext cx="155575" cy="22225"/>
          </a:xfrm>
          <a:custGeom>
            <a:avLst/>
            <a:gdLst>
              <a:gd name="T0" fmla="*/ 2147483646 w 111"/>
              <a:gd name="T1" fmla="*/ 2147483646 h 14"/>
              <a:gd name="T2" fmla="*/ 2147483646 w 111"/>
              <a:gd name="T3" fmla="*/ 2147483646 h 14"/>
              <a:gd name="T4" fmla="*/ 0 w 111"/>
              <a:gd name="T5" fmla="*/ 2147483646 h 14"/>
              <a:gd name="T6" fmla="*/ 0 w 111"/>
              <a:gd name="T7" fmla="*/ 2147483646 h 14"/>
              <a:gd name="T8" fmla="*/ 0 w 111"/>
              <a:gd name="T9" fmla="*/ 2147483646 h 14"/>
              <a:gd name="T10" fmla="*/ 0 w 111"/>
              <a:gd name="T11" fmla="*/ 2147483646 h 14"/>
              <a:gd name="T12" fmla="*/ 0 w 111"/>
              <a:gd name="T13" fmla="*/ 2147483646 h 14"/>
              <a:gd name="T14" fmla="*/ 0 w 111"/>
              <a:gd name="T15" fmla="*/ 2147483646 h 14"/>
              <a:gd name="T16" fmla="*/ 0 w 111"/>
              <a:gd name="T17" fmla="*/ 2147483646 h 14"/>
              <a:gd name="T18" fmla="*/ 0 w 111"/>
              <a:gd name="T19" fmla="*/ 0 h 14"/>
              <a:gd name="T20" fmla="*/ 2147483646 w 111"/>
              <a:gd name="T21" fmla="*/ 0 h 14"/>
              <a:gd name="T22" fmla="*/ 2147483646 w 111"/>
              <a:gd name="T23" fmla="*/ 2147483646 h 14"/>
              <a:gd name="T24" fmla="*/ 2147483646 w 111"/>
              <a:gd name="T25" fmla="*/ 2147483646 h 14"/>
              <a:gd name="T26" fmla="*/ 2147483646 w 111"/>
              <a:gd name="T27" fmla="*/ 2147483646 h 14"/>
              <a:gd name="T28" fmla="*/ 2147483646 w 111"/>
              <a:gd name="T29" fmla="*/ 2147483646 h 14"/>
              <a:gd name="T30" fmla="*/ 2147483646 w 111"/>
              <a:gd name="T31" fmla="*/ 2147483646 h 14"/>
              <a:gd name="T32" fmla="*/ 2147483646 w 111"/>
              <a:gd name="T33" fmla="*/ 2147483646 h 14"/>
              <a:gd name="T34" fmla="*/ 2147483646 w 111"/>
              <a:gd name="T35" fmla="*/ 2147483646 h 14"/>
              <a:gd name="T36" fmla="*/ 2147483646 w 111"/>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14"/>
              <a:gd name="T59" fmla="*/ 111 w 11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14">
                <a:moveTo>
                  <a:pt x="111" y="14"/>
                </a:moveTo>
                <a:lnTo>
                  <a:pt x="2" y="14"/>
                </a:lnTo>
                <a:lnTo>
                  <a:pt x="0" y="12"/>
                </a:lnTo>
                <a:lnTo>
                  <a:pt x="0" y="10"/>
                </a:lnTo>
                <a:lnTo>
                  <a:pt x="0" y="8"/>
                </a:lnTo>
                <a:lnTo>
                  <a:pt x="0" y="6"/>
                </a:lnTo>
                <a:lnTo>
                  <a:pt x="0" y="4"/>
                </a:lnTo>
                <a:lnTo>
                  <a:pt x="0" y="2"/>
                </a:lnTo>
                <a:lnTo>
                  <a:pt x="0" y="0"/>
                </a:lnTo>
                <a:lnTo>
                  <a:pt x="105" y="0"/>
                </a:lnTo>
                <a:lnTo>
                  <a:pt x="107" y="2"/>
                </a:lnTo>
                <a:lnTo>
                  <a:pt x="107" y="4"/>
                </a:lnTo>
                <a:lnTo>
                  <a:pt x="107" y="6"/>
                </a:lnTo>
                <a:lnTo>
                  <a:pt x="107" y="8"/>
                </a:lnTo>
                <a:lnTo>
                  <a:pt x="109" y="8"/>
                </a:lnTo>
                <a:lnTo>
                  <a:pt x="109" y="10"/>
                </a:lnTo>
                <a:lnTo>
                  <a:pt x="109" y="12"/>
                </a:lnTo>
                <a:lnTo>
                  <a:pt x="111" y="14"/>
                </a:lnTo>
                <a:close/>
              </a:path>
            </a:pathLst>
          </a:custGeom>
          <a:solidFill>
            <a:srgbClr val="CC1426"/>
          </a:solidFill>
          <a:ln w="9525">
            <a:noFill/>
            <a:round/>
            <a:headEnd/>
            <a:tailEnd/>
          </a:ln>
        </p:spPr>
        <p:txBody>
          <a:bodyPr wrap="none"/>
          <a:lstStyle/>
          <a:p>
            <a:endParaRPr lang="el-GR"/>
          </a:p>
        </p:txBody>
      </p:sp>
      <p:sp>
        <p:nvSpPr>
          <p:cNvPr id="17625" name="Freeform 217"/>
          <p:cNvSpPr>
            <a:spLocks/>
          </p:cNvSpPr>
          <p:nvPr/>
        </p:nvSpPr>
        <p:spPr bwMode="auto">
          <a:xfrm>
            <a:off x="5267325" y="2992438"/>
            <a:ext cx="153988" cy="23812"/>
          </a:xfrm>
          <a:custGeom>
            <a:avLst/>
            <a:gdLst>
              <a:gd name="T0" fmla="*/ 2147483646 w 109"/>
              <a:gd name="T1" fmla="*/ 2147483646 h 15"/>
              <a:gd name="T2" fmla="*/ 2147483646 w 109"/>
              <a:gd name="T3" fmla="*/ 2147483646 h 15"/>
              <a:gd name="T4" fmla="*/ 2147483646 w 109"/>
              <a:gd name="T5" fmla="*/ 2147483646 h 15"/>
              <a:gd name="T6" fmla="*/ 2147483646 w 109"/>
              <a:gd name="T7" fmla="*/ 2147483646 h 15"/>
              <a:gd name="T8" fmla="*/ 2147483646 w 109"/>
              <a:gd name="T9" fmla="*/ 2147483646 h 15"/>
              <a:gd name="T10" fmla="*/ 2147483646 w 109"/>
              <a:gd name="T11" fmla="*/ 2147483646 h 15"/>
              <a:gd name="T12" fmla="*/ 0 w 109"/>
              <a:gd name="T13" fmla="*/ 2147483646 h 15"/>
              <a:gd name="T14" fmla="*/ 0 w 109"/>
              <a:gd name="T15" fmla="*/ 2147483646 h 15"/>
              <a:gd name="T16" fmla="*/ 0 w 109"/>
              <a:gd name="T17" fmla="*/ 2147483646 h 15"/>
              <a:gd name="T18" fmla="*/ 0 w 109"/>
              <a:gd name="T19" fmla="*/ 0 h 15"/>
              <a:gd name="T20" fmla="*/ 2147483646 w 109"/>
              <a:gd name="T21" fmla="*/ 0 h 15"/>
              <a:gd name="T22" fmla="*/ 2147483646 w 109"/>
              <a:gd name="T23" fmla="*/ 2147483646 h 15"/>
              <a:gd name="T24" fmla="*/ 2147483646 w 109"/>
              <a:gd name="T25" fmla="*/ 2147483646 h 15"/>
              <a:gd name="T26" fmla="*/ 2147483646 w 109"/>
              <a:gd name="T27" fmla="*/ 2147483646 h 15"/>
              <a:gd name="T28" fmla="*/ 2147483646 w 109"/>
              <a:gd name="T29" fmla="*/ 2147483646 h 15"/>
              <a:gd name="T30" fmla="*/ 2147483646 w 109"/>
              <a:gd name="T31" fmla="*/ 2147483646 h 15"/>
              <a:gd name="T32" fmla="*/ 2147483646 w 109"/>
              <a:gd name="T33" fmla="*/ 2147483646 h 15"/>
              <a:gd name="T34" fmla="*/ 2147483646 w 109"/>
              <a:gd name="T35" fmla="*/ 2147483646 h 15"/>
              <a:gd name="T36" fmla="*/ 2147483646 w 109"/>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5"/>
              <a:gd name="T59" fmla="*/ 109 w 109"/>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5">
                <a:moveTo>
                  <a:pt x="109" y="15"/>
                </a:moveTo>
                <a:lnTo>
                  <a:pt x="2" y="15"/>
                </a:lnTo>
                <a:lnTo>
                  <a:pt x="2" y="13"/>
                </a:lnTo>
                <a:lnTo>
                  <a:pt x="2" y="11"/>
                </a:lnTo>
                <a:lnTo>
                  <a:pt x="2" y="9"/>
                </a:lnTo>
                <a:lnTo>
                  <a:pt x="2" y="7"/>
                </a:lnTo>
                <a:lnTo>
                  <a:pt x="0" y="5"/>
                </a:lnTo>
                <a:lnTo>
                  <a:pt x="0" y="3"/>
                </a:lnTo>
                <a:lnTo>
                  <a:pt x="0" y="1"/>
                </a:lnTo>
                <a:lnTo>
                  <a:pt x="0" y="0"/>
                </a:lnTo>
                <a:lnTo>
                  <a:pt x="105" y="0"/>
                </a:lnTo>
                <a:lnTo>
                  <a:pt x="107" y="1"/>
                </a:lnTo>
                <a:lnTo>
                  <a:pt x="107" y="3"/>
                </a:lnTo>
                <a:lnTo>
                  <a:pt x="107" y="5"/>
                </a:lnTo>
                <a:lnTo>
                  <a:pt x="107" y="7"/>
                </a:lnTo>
                <a:lnTo>
                  <a:pt x="109" y="9"/>
                </a:lnTo>
                <a:lnTo>
                  <a:pt x="109" y="11"/>
                </a:lnTo>
                <a:lnTo>
                  <a:pt x="109" y="13"/>
                </a:lnTo>
                <a:lnTo>
                  <a:pt x="109" y="15"/>
                </a:lnTo>
                <a:close/>
              </a:path>
            </a:pathLst>
          </a:custGeom>
          <a:solidFill>
            <a:srgbClr val="CC1226"/>
          </a:solidFill>
          <a:ln w="9525">
            <a:noFill/>
            <a:round/>
            <a:headEnd/>
            <a:tailEnd/>
          </a:ln>
        </p:spPr>
        <p:txBody>
          <a:bodyPr wrap="none"/>
          <a:lstStyle/>
          <a:p>
            <a:endParaRPr lang="el-GR"/>
          </a:p>
        </p:txBody>
      </p:sp>
      <p:sp>
        <p:nvSpPr>
          <p:cNvPr id="17626" name="Freeform 218"/>
          <p:cNvSpPr>
            <a:spLocks/>
          </p:cNvSpPr>
          <p:nvPr/>
        </p:nvSpPr>
        <p:spPr bwMode="auto">
          <a:xfrm>
            <a:off x="5267325" y="2982913"/>
            <a:ext cx="153988" cy="20637"/>
          </a:xfrm>
          <a:custGeom>
            <a:avLst/>
            <a:gdLst>
              <a:gd name="T0" fmla="*/ 2147483646 w 109"/>
              <a:gd name="T1" fmla="*/ 2147483646 h 13"/>
              <a:gd name="T2" fmla="*/ 2147483646 w 109"/>
              <a:gd name="T3" fmla="*/ 2147483646 h 13"/>
              <a:gd name="T4" fmla="*/ 2147483646 w 109"/>
              <a:gd name="T5" fmla="*/ 2147483646 h 13"/>
              <a:gd name="T6" fmla="*/ 2147483646 w 109"/>
              <a:gd name="T7" fmla="*/ 2147483646 h 13"/>
              <a:gd name="T8" fmla="*/ 2147483646 w 109"/>
              <a:gd name="T9" fmla="*/ 2147483646 h 13"/>
              <a:gd name="T10" fmla="*/ 2147483646 w 109"/>
              <a:gd name="T11" fmla="*/ 2147483646 h 13"/>
              <a:gd name="T12" fmla="*/ 2147483646 w 109"/>
              <a:gd name="T13" fmla="*/ 2147483646 h 13"/>
              <a:gd name="T14" fmla="*/ 0 w 109"/>
              <a:gd name="T15" fmla="*/ 2147483646 h 13"/>
              <a:gd name="T16" fmla="*/ 0 w 109"/>
              <a:gd name="T17" fmla="*/ 2147483646 h 13"/>
              <a:gd name="T18" fmla="*/ 0 w 109"/>
              <a:gd name="T19" fmla="*/ 0 h 13"/>
              <a:gd name="T20" fmla="*/ 2147483646 w 109"/>
              <a:gd name="T21" fmla="*/ 0 h 13"/>
              <a:gd name="T22" fmla="*/ 2147483646 w 109"/>
              <a:gd name="T23" fmla="*/ 2147483646 h 13"/>
              <a:gd name="T24" fmla="*/ 2147483646 w 109"/>
              <a:gd name="T25" fmla="*/ 2147483646 h 13"/>
              <a:gd name="T26" fmla="*/ 2147483646 w 109"/>
              <a:gd name="T27" fmla="*/ 2147483646 h 13"/>
              <a:gd name="T28" fmla="*/ 2147483646 w 109"/>
              <a:gd name="T29" fmla="*/ 2147483646 h 13"/>
              <a:gd name="T30" fmla="*/ 2147483646 w 109"/>
              <a:gd name="T31" fmla="*/ 2147483646 h 13"/>
              <a:gd name="T32" fmla="*/ 2147483646 w 109"/>
              <a:gd name="T33" fmla="*/ 2147483646 h 13"/>
              <a:gd name="T34" fmla="*/ 2147483646 w 109"/>
              <a:gd name="T35" fmla="*/ 2147483646 h 13"/>
              <a:gd name="T36" fmla="*/ 2147483646 w 10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3"/>
              <a:gd name="T59" fmla="*/ 109 w 10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3">
                <a:moveTo>
                  <a:pt x="109" y="13"/>
                </a:moveTo>
                <a:lnTo>
                  <a:pt x="4" y="13"/>
                </a:lnTo>
                <a:lnTo>
                  <a:pt x="2" y="11"/>
                </a:lnTo>
                <a:lnTo>
                  <a:pt x="2" y="9"/>
                </a:lnTo>
                <a:lnTo>
                  <a:pt x="2" y="7"/>
                </a:lnTo>
                <a:lnTo>
                  <a:pt x="2" y="6"/>
                </a:lnTo>
                <a:lnTo>
                  <a:pt x="2" y="4"/>
                </a:lnTo>
                <a:lnTo>
                  <a:pt x="0" y="2"/>
                </a:lnTo>
                <a:lnTo>
                  <a:pt x="0" y="0"/>
                </a:lnTo>
                <a:lnTo>
                  <a:pt x="105" y="0"/>
                </a:lnTo>
                <a:lnTo>
                  <a:pt x="107" y="2"/>
                </a:lnTo>
                <a:lnTo>
                  <a:pt x="107" y="4"/>
                </a:lnTo>
                <a:lnTo>
                  <a:pt x="107" y="6"/>
                </a:lnTo>
                <a:lnTo>
                  <a:pt x="109" y="7"/>
                </a:lnTo>
                <a:lnTo>
                  <a:pt x="109" y="9"/>
                </a:lnTo>
                <a:lnTo>
                  <a:pt x="109" y="11"/>
                </a:lnTo>
                <a:lnTo>
                  <a:pt x="109" y="13"/>
                </a:lnTo>
                <a:close/>
              </a:path>
            </a:pathLst>
          </a:custGeom>
          <a:solidFill>
            <a:srgbClr val="CC1224"/>
          </a:solidFill>
          <a:ln w="9525">
            <a:noFill/>
            <a:round/>
            <a:headEnd/>
            <a:tailEnd/>
          </a:ln>
        </p:spPr>
        <p:txBody>
          <a:bodyPr wrap="none"/>
          <a:lstStyle/>
          <a:p>
            <a:endParaRPr lang="el-GR"/>
          </a:p>
        </p:txBody>
      </p:sp>
      <p:sp>
        <p:nvSpPr>
          <p:cNvPr id="17627" name="Freeform 219"/>
          <p:cNvSpPr>
            <a:spLocks/>
          </p:cNvSpPr>
          <p:nvPr/>
        </p:nvSpPr>
        <p:spPr bwMode="auto">
          <a:xfrm>
            <a:off x="5270500" y="2970213"/>
            <a:ext cx="153988" cy="22225"/>
          </a:xfrm>
          <a:custGeom>
            <a:avLst/>
            <a:gdLst>
              <a:gd name="T0" fmla="*/ 2147483646 w 109"/>
              <a:gd name="T1" fmla="*/ 2147483646 h 14"/>
              <a:gd name="T2" fmla="*/ 2147483646 w 109"/>
              <a:gd name="T3" fmla="*/ 2147483646 h 14"/>
              <a:gd name="T4" fmla="*/ 2147483646 w 109"/>
              <a:gd name="T5" fmla="*/ 2147483646 h 14"/>
              <a:gd name="T6" fmla="*/ 2147483646 w 109"/>
              <a:gd name="T7" fmla="*/ 2147483646 h 14"/>
              <a:gd name="T8" fmla="*/ 2147483646 w 109"/>
              <a:gd name="T9" fmla="*/ 2147483646 h 14"/>
              <a:gd name="T10" fmla="*/ 2147483646 w 109"/>
              <a:gd name="T11" fmla="*/ 2147483646 h 14"/>
              <a:gd name="T12" fmla="*/ 2147483646 w 109"/>
              <a:gd name="T13" fmla="*/ 2147483646 h 14"/>
              <a:gd name="T14" fmla="*/ 2147483646 w 109"/>
              <a:gd name="T15" fmla="*/ 2147483646 h 14"/>
              <a:gd name="T16" fmla="*/ 0 w 109"/>
              <a:gd name="T17" fmla="*/ 2147483646 h 14"/>
              <a:gd name="T18" fmla="*/ 0 w 109"/>
              <a:gd name="T19" fmla="*/ 0 h 14"/>
              <a:gd name="T20" fmla="*/ 2147483646 w 109"/>
              <a:gd name="T21" fmla="*/ 0 h 14"/>
              <a:gd name="T22" fmla="*/ 2147483646 w 109"/>
              <a:gd name="T23" fmla="*/ 2147483646 h 14"/>
              <a:gd name="T24" fmla="*/ 2147483646 w 109"/>
              <a:gd name="T25" fmla="*/ 2147483646 h 14"/>
              <a:gd name="T26" fmla="*/ 2147483646 w 109"/>
              <a:gd name="T27" fmla="*/ 2147483646 h 14"/>
              <a:gd name="T28" fmla="*/ 2147483646 w 109"/>
              <a:gd name="T29" fmla="*/ 2147483646 h 14"/>
              <a:gd name="T30" fmla="*/ 2147483646 w 109"/>
              <a:gd name="T31" fmla="*/ 2147483646 h 14"/>
              <a:gd name="T32" fmla="*/ 2147483646 w 109"/>
              <a:gd name="T33" fmla="*/ 2147483646 h 14"/>
              <a:gd name="T34" fmla="*/ 2147483646 w 109"/>
              <a:gd name="T35" fmla="*/ 2147483646 h 14"/>
              <a:gd name="T36" fmla="*/ 2147483646 w 109"/>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4"/>
              <a:gd name="T59" fmla="*/ 109 w 10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4">
                <a:moveTo>
                  <a:pt x="109" y="14"/>
                </a:moveTo>
                <a:lnTo>
                  <a:pt x="4" y="14"/>
                </a:lnTo>
                <a:lnTo>
                  <a:pt x="4" y="12"/>
                </a:lnTo>
                <a:lnTo>
                  <a:pt x="2" y="10"/>
                </a:lnTo>
                <a:lnTo>
                  <a:pt x="2" y="8"/>
                </a:lnTo>
                <a:lnTo>
                  <a:pt x="2" y="6"/>
                </a:lnTo>
                <a:lnTo>
                  <a:pt x="2" y="4"/>
                </a:lnTo>
                <a:lnTo>
                  <a:pt x="0" y="2"/>
                </a:lnTo>
                <a:lnTo>
                  <a:pt x="0" y="0"/>
                </a:lnTo>
                <a:lnTo>
                  <a:pt x="105" y="0"/>
                </a:lnTo>
                <a:lnTo>
                  <a:pt x="107" y="2"/>
                </a:lnTo>
                <a:lnTo>
                  <a:pt x="107" y="4"/>
                </a:lnTo>
                <a:lnTo>
                  <a:pt x="107" y="6"/>
                </a:lnTo>
                <a:lnTo>
                  <a:pt x="107" y="8"/>
                </a:lnTo>
                <a:lnTo>
                  <a:pt x="109" y="10"/>
                </a:lnTo>
                <a:lnTo>
                  <a:pt x="109" y="12"/>
                </a:lnTo>
                <a:lnTo>
                  <a:pt x="109" y="14"/>
                </a:lnTo>
                <a:close/>
              </a:path>
            </a:pathLst>
          </a:custGeom>
          <a:solidFill>
            <a:srgbClr val="CF1527"/>
          </a:solidFill>
          <a:ln w="9525">
            <a:noFill/>
            <a:round/>
            <a:headEnd/>
            <a:tailEnd/>
          </a:ln>
        </p:spPr>
        <p:txBody>
          <a:bodyPr wrap="none"/>
          <a:lstStyle/>
          <a:p>
            <a:endParaRPr lang="el-GR"/>
          </a:p>
        </p:txBody>
      </p:sp>
      <p:sp>
        <p:nvSpPr>
          <p:cNvPr id="17628" name="Freeform 220"/>
          <p:cNvSpPr>
            <a:spLocks/>
          </p:cNvSpPr>
          <p:nvPr/>
        </p:nvSpPr>
        <p:spPr bwMode="auto">
          <a:xfrm>
            <a:off x="5262563" y="2959100"/>
            <a:ext cx="153987" cy="23813"/>
          </a:xfrm>
          <a:custGeom>
            <a:avLst/>
            <a:gdLst>
              <a:gd name="T0" fmla="*/ 2147483646 w 109"/>
              <a:gd name="T1" fmla="*/ 2147483646 h 15"/>
              <a:gd name="T2" fmla="*/ 2147483646 w 109"/>
              <a:gd name="T3" fmla="*/ 2147483646 h 15"/>
              <a:gd name="T4" fmla="*/ 2147483646 w 109"/>
              <a:gd name="T5" fmla="*/ 2147483646 h 15"/>
              <a:gd name="T6" fmla="*/ 2147483646 w 109"/>
              <a:gd name="T7" fmla="*/ 2147483646 h 15"/>
              <a:gd name="T8" fmla="*/ 2147483646 w 109"/>
              <a:gd name="T9" fmla="*/ 2147483646 h 15"/>
              <a:gd name="T10" fmla="*/ 2147483646 w 109"/>
              <a:gd name="T11" fmla="*/ 2147483646 h 15"/>
              <a:gd name="T12" fmla="*/ 2147483646 w 109"/>
              <a:gd name="T13" fmla="*/ 2147483646 h 15"/>
              <a:gd name="T14" fmla="*/ 2147483646 w 109"/>
              <a:gd name="T15" fmla="*/ 2147483646 h 15"/>
              <a:gd name="T16" fmla="*/ 2147483646 w 109"/>
              <a:gd name="T17" fmla="*/ 2147483646 h 15"/>
              <a:gd name="T18" fmla="*/ 0 w 109"/>
              <a:gd name="T19" fmla="*/ 0 h 15"/>
              <a:gd name="T20" fmla="*/ 2147483646 w 109"/>
              <a:gd name="T21" fmla="*/ 0 h 15"/>
              <a:gd name="T22" fmla="*/ 2147483646 w 109"/>
              <a:gd name="T23" fmla="*/ 2147483646 h 15"/>
              <a:gd name="T24" fmla="*/ 2147483646 w 109"/>
              <a:gd name="T25" fmla="*/ 2147483646 h 15"/>
              <a:gd name="T26" fmla="*/ 2147483646 w 109"/>
              <a:gd name="T27" fmla="*/ 2147483646 h 15"/>
              <a:gd name="T28" fmla="*/ 2147483646 w 109"/>
              <a:gd name="T29" fmla="*/ 2147483646 h 15"/>
              <a:gd name="T30" fmla="*/ 2147483646 w 109"/>
              <a:gd name="T31" fmla="*/ 2147483646 h 15"/>
              <a:gd name="T32" fmla="*/ 2147483646 w 109"/>
              <a:gd name="T33" fmla="*/ 2147483646 h 15"/>
              <a:gd name="T34" fmla="*/ 2147483646 w 109"/>
              <a:gd name="T35" fmla="*/ 2147483646 h 15"/>
              <a:gd name="T36" fmla="*/ 2147483646 w 109"/>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5"/>
              <a:gd name="T59" fmla="*/ 109 w 109"/>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5">
                <a:moveTo>
                  <a:pt x="109" y="15"/>
                </a:moveTo>
                <a:lnTo>
                  <a:pt x="4" y="15"/>
                </a:lnTo>
                <a:lnTo>
                  <a:pt x="4" y="13"/>
                </a:lnTo>
                <a:lnTo>
                  <a:pt x="4" y="11"/>
                </a:lnTo>
                <a:lnTo>
                  <a:pt x="2" y="9"/>
                </a:lnTo>
                <a:lnTo>
                  <a:pt x="2" y="7"/>
                </a:lnTo>
                <a:lnTo>
                  <a:pt x="2" y="5"/>
                </a:lnTo>
                <a:lnTo>
                  <a:pt x="2" y="3"/>
                </a:lnTo>
                <a:lnTo>
                  <a:pt x="2" y="1"/>
                </a:lnTo>
                <a:lnTo>
                  <a:pt x="0" y="0"/>
                </a:lnTo>
                <a:lnTo>
                  <a:pt x="105" y="0"/>
                </a:lnTo>
                <a:lnTo>
                  <a:pt x="107" y="1"/>
                </a:lnTo>
                <a:lnTo>
                  <a:pt x="107" y="3"/>
                </a:lnTo>
                <a:lnTo>
                  <a:pt x="107" y="5"/>
                </a:lnTo>
                <a:lnTo>
                  <a:pt x="107" y="7"/>
                </a:lnTo>
                <a:lnTo>
                  <a:pt x="109" y="9"/>
                </a:lnTo>
                <a:lnTo>
                  <a:pt x="109" y="11"/>
                </a:lnTo>
                <a:lnTo>
                  <a:pt x="109" y="13"/>
                </a:lnTo>
                <a:lnTo>
                  <a:pt x="109" y="15"/>
                </a:lnTo>
                <a:close/>
              </a:path>
            </a:pathLst>
          </a:custGeom>
          <a:solidFill>
            <a:srgbClr val="CF1227"/>
          </a:solidFill>
          <a:ln w="9525">
            <a:noFill/>
            <a:round/>
            <a:headEnd/>
            <a:tailEnd/>
          </a:ln>
        </p:spPr>
        <p:txBody>
          <a:bodyPr wrap="none"/>
          <a:lstStyle/>
          <a:p>
            <a:endParaRPr lang="el-GR"/>
          </a:p>
        </p:txBody>
      </p:sp>
      <p:sp>
        <p:nvSpPr>
          <p:cNvPr id="17629" name="Freeform 221"/>
          <p:cNvSpPr>
            <a:spLocks/>
          </p:cNvSpPr>
          <p:nvPr/>
        </p:nvSpPr>
        <p:spPr bwMode="auto">
          <a:xfrm>
            <a:off x="5267325" y="2949575"/>
            <a:ext cx="153988" cy="20638"/>
          </a:xfrm>
          <a:custGeom>
            <a:avLst/>
            <a:gdLst>
              <a:gd name="T0" fmla="*/ 2147483646 w 109"/>
              <a:gd name="T1" fmla="*/ 2147483646 h 13"/>
              <a:gd name="T2" fmla="*/ 2147483646 w 109"/>
              <a:gd name="T3" fmla="*/ 2147483646 h 13"/>
              <a:gd name="T4" fmla="*/ 2147483646 w 109"/>
              <a:gd name="T5" fmla="*/ 2147483646 h 13"/>
              <a:gd name="T6" fmla="*/ 2147483646 w 109"/>
              <a:gd name="T7" fmla="*/ 2147483646 h 13"/>
              <a:gd name="T8" fmla="*/ 2147483646 w 109"/>
              <a:gd name="T9" fmla="*/ 2147483646 h 13"/>
              <a:gd name="T10" fmla="*/ 2147483646 w 109"/>
              <a:gd name="T11" fmla="*/ 2147483646 h 13"/>
              <a:gd name="T12" fmla="*/ 2147483646 w 109"/>
              <a:gd name="T13" fmla="*/ 2147483646 h 13"/>
              <a:gd name="T14" fmla="*/ 2147483646 w 109"/>
              <a:gd name="T15" fmla="*/ 2147483646 h 13"/>
              <a:gd name="T16" fmla="*/ 2147483646 w 109"/>
              <a:gd name="T17" fmla="*/ 2147483646 h 13"/>
              <a:gd name="T18" fmla="*/ 0 w 109"/>
              <a:gd name="T19" fmla="*/ 0 h 13"/>
              <a:gd name="T20" fmla="*/ 2147483646 w 109"/>
              <a:gd name="T21" fmla="*/ 0 h 13"/>
              <a:gd name="T22" fmla="*/ 2147483646 w 109"/>
              <a:gd name="T23" fmla="*/ 2147483646 h 13"/>
              <a:gd name="T24" fmla="*/ 2147483646 w 109"/>
              <a:gd name="T25" fmla="*/ 2147483646 h 13"/>
              <a:gd name="T26" fmla="*/ 2147483646 w 109"/>
              <a:gd name="T27" fmla="*/ 2147483646 h 13"/>
              <a:gd name="T28" fmla="*/ 2147483646 w 109"/>
              <a:gd name="T29" fmla="*/ 2147483646 h 13"/>
              <a:gd name="T30" fmla="*/ 2147483646 w 109"/>
              <a:gd name="T31" fmla="*/ 2147483646 h 13"/>
              <a:gd name="T32" fmla="*/ 2147483646 w 109"/>
              <a:gd name="T33" fmla="*/ 2147483646 h 13"/>
              <a:gd name="T34" fmla="*/ 2147483646 w 109"/>
              <a:gd name="T35" fmla="*/ 2147483646 h 13"/>
              <a:gd name="T36" fmla="*/ 2147483646 w 10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3"/>
              <a:gd name="T59" fmla="*/ 109 w 10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3">
                <a:moveTo>
                  <a:pt x="109" y="13"/>
                </a:moveTo>
                <a:lnTo>
                  <a:pt x="4" y="13"/>
                </a:lnTo>
                <a:lnTo>
                  <a:pt x="4" y="11"/>
                </a:lnTo>
                <a:lnTo>
                  <a:pt x="4" y="9"/>
                </a:lnTo>
                <a:lnTo>
                  <a:pt x="4" y="7"/>
                </a:lnTo>
                <a:lnTo>
                  <a:pt x="2" y="6"/>
                </a:lnTo>
                <a:lnTo>
                  <a:pt x="2" y="4"/>
                </a:lnTo>
                <a:lnTo>
                  <a:pt x="2" y="2"/>
                </a:lnTo>
                <a:lnTo>
                  <a:pt x="0" y="0"/>
                </a:lnTo>
                <a:lnTo>
                  <a:pt x="105" y="0"/>
                </a:lnTo>
                <a:lnTo>
                  <a:pt x="107" y="2"/>
                </a:lnTo>
                <a:lnTo>
                  <a:pt x="107" y="4"/>
                </a:lnTo>
                <a:lnTo>
                  <a:pt x="107" y="6"/>
                </a:lnTo>
                <a:lnTo>
                  <a:pt x="109" y="7"/>
                </a:lnTo>
                <a:lnTo>
                  <a:pt x="109" y="9"/>
                </a:lnTo>
                <a:lnTo>
                  <a:pt x="109" y="11"/>
                </a:lnTo>
                <a:lnTo>
                  <a:pt x="109" y="13"/>
                </a:lnTo>
                <a:close/>
              </a:path>
            </a:pathLst>
          </a:custGeom>
          <a:solidFill>
            <a:srgbClr val="CF1224"/>
          </a:solidFill>
          <a:ln w="9525">
            <a:noFill/>
            <a:round/>
            <a:headEnd/>
            <a:tailEnd/>
          </a:ln>
        </p:spPr>
        <p:txBody>
          <a:bodyPr wrap="none"/>
          <a:lstStyle/>
          <a:p>
            <a:endParaRPr lang="el-GR"/>
          </a:p>
        </p:txBody>
      </p:sp>
      <p:sp>
        <p:nvSpPr>
          <p:cNvPr id="17630" name="Freeform 222"/>
          <p:cNvSpPr>
            <a:spLocks/>
          </p:cNvSpPr>
          <p:nvPr/>
        </p:nvSpPr>
        <p:spPr bwMode="auto">
          <a:xfrm>
            <a:off x="5257800" y="2936875"/>
            <a:ext cx="152400" cy="22225"/>
          </a:xfrm>
          <a:custGeom>
            <a:avLst/>
            <a:gdLst>
              <a:gd name="T0" fmla="*/ 2147483646 w 108"/>
              <a:gd name="T1" fmla="*/ 2147483646 h 14"/>
              <a:gd name="T2" fmla="*/ 2147483646 w 108"/>
              <a:gd name="T3" fmla="*/ 2147483646 h 14"/>
              <a:gd name="T4" fmla="*/ 2147483646 w 108"/>
              <a:gd name="T5" fmla="*/ 2147483646 h 14"/>
              <a:gd name="T6" fmla="*/ 2147483646 w 108"/>
              <a:gd name="T7" fmla="*/ 2147483646 h 14"/>
              <a:gd name="T8" fmla="*/ 2147483646 w 108"/>
              <a:gd name="T9" fmla="*/ 2147483646 h 14"/>
              <a:gd name="T10" fmla="*/ 2147483646 w 108"/>
              <a:gd name="T11" fmla="*/ 2147483646 h 14"/>
              <a:gd name="T12" fmla="*/ 2147483646 w 108"/>
              <a:gd name="T13" fmla="*/ 2147483646 h 14"/>
              <a:gd name="T14" fmla="*/ 2147483646 w 108"/>
              <a:gd name="T15" fmla="*/ 2147483646 h 14"/>
              <a:gd name="T16" fmla="*/ 2147483646 w 108"/>
              <a:gd name="T17" fmla="*/ 2147483646 h 14"/>
              <a:gd name="T18" fmla="*/ 0 w 108"/>
              <a:gd name="T19" fmla="*/ 0 h 14"/>
              <a:gd name="T20" fmla="*/ 2147483646 w 108"/>
              <a:gd name="T21" fmla="*/ 0 h 14"/>
              <a:gd name="T22" fmla="*/ 2147483646 w 108"/>
              <a:gd name="T23" fmla="*/ 2147483646 h 14"/>
              <a:gd name="T24" fmla="*/ 2147483646 w 108"/>
              <a:gd name="T25" fmla="*/ 2147483646 h 14"/>
              <a:gd name="T26" fmla="*/ 2147483646 w 108"/>
              <a:gd name="T27" fmla="*/ 2147483646 h 14"/>
              <a:gd name="T28" fmla="*/ 2147483646 w 108"/>
              <a:gd name="T29" fmla="*/ 2147483646 h 14"/>
              <a:gd name="T30" fmla="*/ 2147483646 w 108"/>
              <a:gd name="T31" fmla="*/ 2147483646 h 14"/>
              <a:gd name="T32" fmla="*/ 2147483646 w 108"/>
              <a:gd name="T33" fmla="*/ 2147483646 h 14"/>
              <a:gd name="T34" fmla="*/ 2147483646 w 108"/>
              <a:gd name="T35" fmla="*/ 2147483646 h 14"/>
              <a:gd name="T36" fmla="*/ 2147483646 w 10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14"/>
              <a:gd name="T59" fmla="*/ 108 w 10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14">
                <a:moveTo>
                  <a:pt x="108" y="14"/>
                </a:moveTo>
                <a:lnTo>
                  <a:pt x="3" y="14"/>
                </a:lnTo>
                <a:lnTo>
                  <a:pt x="3" y="12"/>
                </a:lnTo>
                <a:lnTo>
                  <a:pt x="3" y="10"/>
                </a:lnTo>
                <a:lnTo>
                  <a:pt x="1" y="8"/>
                </a:lnTo>
                <a:lnTo>
                  <a:pt x="1" y="6"/>
                </a:lnTo>
                <a:lnTo>
                  <a:pt x="1" y="4"/>
                </a:lnTo>
                <a:lnTo>
                  <a:pt x="1" y="2"/>
                </a:lnTo>
                <a:lnTo>
                  <a:pt x="0" y="0"/>
                </a:lnTo>
                <a:lnTo>
                  <a:pt x="105" y="0"/>
                </a:lnTo>
                <a:lnTo>
                  <a:pt x="106" y="2"/>
                </a:lnTo>
                <a:lnTo>
                  <a:pt x="106" y="4"/>
                </a:lnTo>
                <a:lnTo>
                  <a:pt x="106" y="6"/>
                </a:lnTo>
                <a:lnTo>
                  <a:pt x="106" y="8"/>
                </a:lnTo>
                <a:lnTo>
                  <a:pt x="108" y="10"/>
                </a:lnTo>
                <a:lnTo>
                  <a:pt x="108" y="12"/>
                </a:lnTo>
                <a:lnTo>
                  <a:pt x="108" y="14"/>
                </a:lnTo>
                <a:close/>
              </a:path>
            </a:pathLst>
          </a:custGeom>
          <a:solidFill>
            <a:srgbClr val="D11426"/>
          </a:solidFill>
          <a:ln w="9525">
            <a:noFill/>
            <a:round/>
            <a:headEnd/>
            <a:tailEnd/>
          </a:ln>
        </p:spPr>
        <p:txBody>
          <a:bodyPr wrap="none"/>
          <a:lstStyle/>
          <a:p>
            <a:endParaRPr lang="el-GR"/>
          </a:p>
        </p:txBody>
      </p:sp>
      <p:sp>
        <p:nvSpPr>
          <p:cNvPr id="17631" name="Freeform 223"/>
          <p:cNvSpPr>
            <a:spLocks/>
          </p:cNvSpPr>
          <p:nvPr/>
        </p:nvSpPr>
        <p:spPr bwMode="auto">
          <a:xfrm>
            <a:off x="5264150" y="2927350"/>
            <a:ext cx="152400" cy="22225"/>
          </a:xfrm>
          <a:custGeom>
            <a:avLst/>
            <a:gdLst>
              <a:gd name="T0" fmla="*/ 2147483646 w 108"/>
              <a:gd name="T1" fmla="*/ 2147483646 h 14"/>
              <a:gd name="T2" fmla="*/ 2147483646 w 108"/>
              <a:gd name="T3" fmla="*/ 2147483646 h 14"/>
              <a:gd name="T4" fmla="*/ 2147483646 w 108"/>
              <a:gd name="T5" fmla="*/ 2147483646 h 14"/>
              <a:gd name="T6" fmla="*/ 2147483646 w 108"/>
              <a:gd name="T7" fmla="*/ 2147483646 h 14"/>
              <a:gd name="T8" fmla="*/ 2147483646 w 108"/>
              <a:gd name="T9" fmla="*/ 2147483646 h 14"/>
              <a:gd name="T10" fmla="*/ 2147483646 w 108"/>
              <a:gd name="T11" fmla="*/ 2147483646 h 14"/>
              <a:gd name="T12" fmla="*/ 2147483646 w 108"/>
              <a:gd name="T13" fmla="*/ 2147483646 h 14"/>
              <a:gd name="T14" fmla="*/ 2147483646 w 108"/>
              <a:gd name="T15" fmla="*/ 2147483646 h 14"/>
              <a:gd name="T16" fmla="*/ 0 w 108"/>
              <a:gd name="T17" fmla="*/ 0 h 14"/>
              <a:gd name="T18" fmla="*/ 0 w 108"/>
              <a:gd name="T19" fmla="*/ 0 h 14"/>
              <a:gd name="T20" fmla="*/ 2147483646 w 108"/>
              <a:gd name="T21" fmla="*/ 0 h 14"/>
              <a:gd name="T22" fmla="*/ 2147483646 w 108"/>
              <a:gd name="T23" fmla="*/ 0 h 14"/>
              <a:gd name="T24" fmla="*/ 2147483646 w 108"/>
              <a:gd name="T25" fmla="*/ 2147483646 h 14"/>
              <a:gd name="T26" fmla="*/ 2147483646 w 108"/>
              <a:gd name="T27" fmla="*/ 2147483646 h 14"/>
              <a:gd name="T28" fmla="*/ 2147483646 w 108"/>
              <a:gd name="T29" fmla="*/ 2147483646 h 14"/>
              <a:gd name="T30" fmla="*/ 2147483646 w 108"/>
              <a:gd name="T31" fmla="*/ 2147483646 h 14"/>
              <a:gd name="T32" fmla="*/ 2147483646 w 108"/>
              <a:gd name="T33" fmla="*/ 2147483646 h 14"/>
              <a:gd name="T34" fmla="*/ 2147483646 w 108"/>
              <a:gd name="T35" fmla="*/ 2147483646 h 14"/>
              <a:gd name="T36" fmla="*/ 2147483646 w 10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14"/>
              <a:gd name="T59" fmla="*/ 108 w 10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14">
                <a:moveTo>
                  <a:pt x="108" y="14"/>
                </a:moveTo>
                <a:lnTo>
                  <a:pt x="3" y="14"/>
                </a:lnTo>
                <a:lnTo>
                  <a:pt x="3" y="12"/>
                </a:lnTo>
                <a:lnTo>
                  <a:pt x="3" y="10"/>
                </a:lnTo>
                <a:lnTo>
                  <a:pt x="3" y="8"/>
                </a:lnTo>
                <a:lnTo>
                  <a:pt x="2" y="6"/>
                </a:lnTo>
                <a:lnTo>
                  <a:pt x="2" y="4"/>
                </a:lnTo>
                <a:lnTo>
                  <a:pt x="2" y="2"/>
                </a:lnTo>
                <a:lnTo>
                  <a:pt x="0" y="0"/>
                </a:lnTo>
                <a:lnTo>
                  <a:pt x="105" y="0"/>
                </a:lnTo>
                <a:lnTo>
                  <a:pt x="107" y="0"/>
                </a:lnTo>
                <a:lnTo>
                  <a:pt x="107" y="2"/>
                </a:lnTo>
                <a:lnTo>
                  <a:pt x="107" y="4"/>
                </a:lnTo>
                <a:lnTo>
                  <a:pt x="107" y="6"/>
                </a:lnTo>
                <a:lnTo>
                  <a:pt x="108" y="8"/>
                </a:lnTo>
                <a:lnTo>
                  <a:pt x="108" y="10"/>
                </a:lnTo>
                <a:lnTo>
                  <a:pt x="108" y="12"/>
                </a:lnTo>
                <a:lnTo>
                  <a:pt x="108" y="14"/>
                </a:lnTo>
                <a:close/>
              </a:path>
            </a:pathLst>
          </a:custGeom>
          <a:solidFill>
            <a:srgbClr val="D11226"/>
          </a:solidFill>
          <a:ln w="9525">
            <a:noFill/>
            <a:round/>
            <a:headEnd/>
            <a:tailEnd/>
          </a:ln>
        </p:spPr>
        <p:txBody>
          <a:bodyPr wrap="none"/>
          <a:lstStyle/>
          <a:p>
            <a:endParaRPr lang="el-GR"/>
          </a:p>
        </p:txBody>
      </p:sp>
      <p:sp>
        <p:nvSpPr>
          <p:cNvPr id="17632" name="Freeform 224"/>
          <p:cNvSpPr>
            <a:spLocks/>
          </p:cNvSpPr>
          <p:nvPr/>
        </p:nvSpPr>
        <p:spPr bwMode="auto">
          <a:xfrm>
            <a:off x="5238750" y="2916238"/>
            <a:ext cx="153988" cy="20637"/>
          </a:xfrm>
          <a:custGeom>
            <a:avLst/>
            <a:gdLst>
              <a:gd name="T0" fmla="*/ 2147483646 w 109"/>
              <a:gd name="T1" fmla="*/ 2147483646 h 13"/>
              <a:gd name="T2" fmla="*/ 2147483646 w 109"/>
              <a:gd name="T3" fmla="*/ 2147483646 h 13"/>
              <a:gd name="T4" fmla="*/ 2147483646 w 109"/>
              <a:gd name="T5" fmla="*/ 2147483646 h 13"/>
              <a:gd name="T6" fmla="*/ 2147483646 w 109"/>
              <a:gd name="T7" fmla="*/ 2147483646 h 13"/>
              <a:gd name="T8" fmla="*/ 2147483646 w 109"/>
              <a:gd name="T9" fmla="*/ 2147483646 h 13"/>
              <a:gd name="T10" fmla="*/ 2147483646 w 109"/>
              <a:gd name="T11" fmla="*/ 2147483646 h 13"/>
              <a:gd name="T12" fmla="*/ 2147483646 w 109"/>
              <a:gd name="T13" fmla="*/ 2147483646 h 13"/>
              <a:gd name="T14" fmla="*/ 0 w 109"/>
              <a:gd name="T15" fmla="*/ 2147483646 h 13"/>
              <a:gd name="T16" fmla="*/ 0 w 109"/>
              <a:gd name="T17" fmla="*/ 2147483646 h 13"/>
              <a:gd name="T18" fmla="*/ 0 w 109"/>
              <a:gd name="T19" fmla="*/ 0 h 13"/>
              <a:gd name="T20" fmla="*/ 2147483646 w 109"/>
              <a:gd name="T21" fmla="*/ 0 h 13"/>
              <a:gd name="T22" fmla="*/ 2147483646 w 109"/>
              <a:gd name="T23" fmla="*/ 2147483646 h 13"/>
              <a:gd name="T24" fmla="*/ 2147483646 w 109"/>
              <a:gd name="T25" fmla="*/ 2147483646 h 13"/>
              <a:gd name="T26" fmla="*/ 2147483646 w 109"/>
              <a:gd name="T27" fmla="*/ 2147483646 h 13"/>
              <a:gd name="T28" fmla="*/ 2147483646 w 109"/>
              <a:gd name="T29" fmla="*/ 2147483646 h 13"/>
              <a:gd name="T30" fmla="*/ 2147483646 w 109"/>
              <a:gd name="T31" fmla="*/ 2147483646 h 13"/>
              <a:gd name="T32" fmla="*/ 2147483646 w 109"/>
              <a:gd name="T33" fmla="*/ 2147483646 h 13"/>
              <a:gd name="T34" fmla="*/ 2147483646 w 109"/>
              <a:gd name="T35" fmla="*/ 2147483646 h 13"/>
              <a:gd name="T36" fmla="*/ 2147483646 w 10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3"/>
              <a:gd name="T59" fmla="*/ 109 w 10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3">
                <a:moveTo>
                  <a:pt x="109" y="13"/>
                </a:moveTo>
                <a:lnTo>
                  <a:pt x="4" y="13"/>
                </a:lnTo>
                <a:lnTo>
                  <a:pt x="4" y="11"/>
                </a:lnTo>
                <a:lnTo>
                  <a:pt x="4" y="9"/>
                </a:lnTo>
                <a:lnTo>
                  <a:pt x="2" y="7"/>
                </a:lnTo>
                <a:lnTo>
                  <a:pt x="2" y="6"/>
                </a:lnTo>
                <a:lnTo>
                  <a:pt x="0" y="4"/>
                </a:lnTo>
                <a:lnTo>
                  <a:pt x="0" y="2"/>
                </a:lnTo>
                <a:lnTo>
                  <a:pt x="0" y="0"/>
                </a:lnTo>
                <a:lnTo>
                  <a:pt x="105" y="0"/>
                </a:lnTo>
                <a:lnTo>
                  <a:pt x="107" y="2"/>
                </a:lnTo>
                <a:lnTo>
                  <a:pt x="107" y="4"/>
                </a:lnTo>
                <a:lnTo>
                  <a:pt x="107" y="6"/>
                </a:lnTo>
                <a:lnTo>
                  <a:pt x="107" y="7"/>
                </a:lnTo>
                <a:lnTo>
                  <a:pt x="109" y="7"/>
                </a:lnTo>
                <a:lnTo>
                  <a:pt x="109" y="9"/>
                </a:lnTo>
                <a:lnTo>
                  <a:pt x="109" y="11"/>
                </a:lnTo>
                <a:lnTo>
                  <a:pt x="109" y="13"/>
                </a:lnTo>
                <a:close/>
              </a:path>
            </a:pathLst>
          </a:custGeom>
          <a:solidFill>
            <a:srgbClr val="D41527"/>
          </a:solidFill>
          <a:ln w="9525">
            <a:noFill/>
            <a:round/>
            <a:headEnd/>
            <a:tailEnd/>
          </a:ln>
        </p:spPr>
        <p:txBody>
          <a:bodyPr wrap="none"/>
          <a:lstStyle/>
          <a:p>
            <a:endParaRPr lang="el-GR"/>
          </a:p>
        </p:txBody>
      </p:sp>
      <p:sp>
        <p:nvSpPr>
          <p:cNvPr id="17633" name="Freeform 225"/>
          <p:cNvSpPr>
            <a:spLocks/>
          </p:cNvSpPr>
          <p:nvPr/>
        </p:nvSpPr>
        <p:spPr bwMode="auto">
          <a:xfrm>
            <a:off x="5246688" y="2903538"/>
            <a:ext cx="157162" cy="23812"/>
          </a:xfrm>
          <a:custGeom>
            <a:avLst/>
            <a:gdLst>
              <a:gd name="T0" fmla="*/ 2147483646 w 111"/>
              <a:gd name="T1" fmla="*/ 2147483646 h 15"/>
              <a:gd name="T2" fmla="*/ 2147483646 w 111"/>
              <a:gd name="T3" fmla="*/ 2147483646 h 15"/>
              <a:gd name="T4" fmla="*/ 2147483646 w 111"/>
              <a:gd name="T5" fmla="*/ 2147483646 h 15"/>
              <a:gd name="T6" fmla="*/ 2147483646 w 111"/>
              <a:gd name="T7" fmla="*/ 2147483646 h 15"/>
              <a:gd name="T8" fmla="*/ 2147483646 w 111"/>
              <a:gd name="T9" fmla="*/ 2147483646 h 15"/>
              <a:gd name="T10" fmla="*/ 2147483646 w 111"/>
              <a:gd name="T11" fmla="*/ 2147483646 h 15"/>
              <a:gd name="T12" fmla="*/ 2147483646 w 111"/>
              <a:gd name="T13" fmla="*/ 2147483646 h 15"/>
              <a:gd name="T14" fmla="*/ 2147483646 w 111"/>
              <a:gd name="T15" fmla="*/ 2147483646 h 15"/>
              <a:gd name="T16" fmla="*/ 2147483646 w 111"/>
              <a:gd name="T17" fmla="*/ 2147483646 h 15"/>
              <a:gd name="T18" fmla="*/ 0 w 111"/>
              <a:gd name="T19" fmla="*/ 0 h 15"/>
              <a:gd name="T20" fmla="*/ 2147483646 w 111"/>
              <a:gd name="T21" fmla="*/ 0 h 15"/>
              <a:gd name="T22" fmla="*/ 2147483646 w 111"/>
              <a:gd name="T23" fmla="*/ 2147483646 h 15"/>
              <a:gd name="T24" fmla="*/ 2147483646 w 111"/>
              <a:gd name="T25" fmla="*/ 2147483646 h 15"/>
              <a:gd name="T26" fmla="*/ 2147483646 w 111"/>
              <a:gd name="T27" fmla="*/ 2147483646 h 15"/>
              <a:gd name="T28" fmla="*/ 2147483646 w 111"/>
              <a:gd name="T29" fmla="*/ 2147483646 h 15"/>
              <a:gd name="T30" fmla="*/ 2147483646 w 111"/>
              <a:gd name="T31" fmla="*/ 2147483646 h 15"/>
              <a:gd name="T32" fmla="*/ 2147483646 w 111"/>
              <a:gd name="T33" fmla="*/ 2147483646 h 15"/>
              <a:gd name="T34" fmla="*/ 2147483646 w 111"/>
              <a:gd name="T35" fmla="*/ 2147483646 h 15"/>
              <a:gd name="T36" fmla="*/ 2147483646 w 111"/>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15"/>
              <a:gd name="T59" fmla="*/ 111 w 111"/>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15">
                <a:moveTo>
                  <a:pt x="111" y="15"/>
                </a:moveTo>
                <a:lnTo>
                  <a:pt x="6" y="15"/>
                </a:lnTo>
                <a:lnTo>
                  <a:pt x="6" y="14"/>
                </a:lnTo>
                <a:lnTo>
                  <a:pt x="4" y="12"/>
                </a:lnTo>
                <a:lnTo>
                  <a:pt x="4" y="10"/>
                </a:lnTo>
                <a:lnTo>
                  <a:pt x="4" y="8"/>
                </a:lnTo>
                <a:lnTo>
                  <a:pt x="2" y="6"/>
                </a:lnTo>
                <a:lnTo>
                  <a:pt x="2" y="4"/>
                </a:lnTo>
                <a:lnTo>
                  <a:pt x="2" y="2"/>
                </a:lnTo>
                <a:lnTo>
                  <a:pt x="0" y="0"/>
                </a:lnTo>
                <a:lnTo>
                  <a:pt x="107" y="0"/>
                </a:lnTo>
                <a:lnTo>
                  <a:pt x="107" y="2"/>
                </a:lnTo>
                <a:lnTo>
                  <a:pt x="109" y="4"/>
                </a:lnTo>
                <a:lnTo>
                  <a:pt x="109" y="6"/>
                </a:lnTo>
                <a:lnTo>
                  <a:pt x="109" y="8"/>
                </a:lnTo>
                <a:lnTo>
                  <a:pt x="111" y="10"/>
                </a:lnTo>
                <a:lnTo>
                  <a:pt x="111" y="12"/>
                </a:lnTo>
                <a:lnTo>
                  <a:pt x="111" y="14"/>
                </a:lnTo>
                <a:lnTo>
                  <a:pt x="111" y="15"/>
                </a:lnTo>
                <a:close/>
              </a:path>
            </a:pathLst>
          </a:custGeom>
          <a:solidFill>
            <a:srgbClr val="D41227"/>
          </a:solidFill>
          <a:ln w="9525">
            <a:noFill/>
            <a:round/>
            <a:headEnd/>
            <a:tailEnd/>
          </a:ln>
        </p:spPr>
        <p:txBody>
          <a:bodyPr wrap="none"/>
          <a:lstStyle/>
          <a:p>
            <a:endParaRPr lang="el-GR"/>
          </a:p>
        </p:txBody>
      </p:sp>
      <p:sp>
        <p:nvSpPr>
          <p:cNvPr id="17634" name="Freeform 226"/>
          <p:cNvSpPr>
            <a:spLocks/>
          </p:cNvSpPr>
          <p:nvPr/>
        </p:nvSpPr>
        <p:spPr bwMode="auto">
          <a:xfrm>
            <a:off x="5232400" y="2894013"/>
            <a:ext cx="157163" cy="22225"/>
          </a:xfrm>
          <a:custGeom>
            <a:avLst/>
            <a:gdLst>
              <a:gd name="T0" fmla="*/ 2147483646 w 111"/>
              <a:gd name="T1" fmla="*/ 2147483646 h 14"/>
              <a:gd name="T2" fmla="*/ 2147483646 w 111"/>
              <a:gd name="T3" fmla="*/ 2147483646 h 14"/>
              <a:gd name="T4" fmla="*/ 2147483646 w 111"/>
              <a:gd name="T5" fmla="*/ 2147483646 h 14"/>
              <a:gd name="T6" fmla="*/ 2147483646 w 111"/>
              <a:gd name="T7" fmla="*/ 2147483646 h 14"/>
              <a:gd name="T8" fmla="*/ 2147483646 w 111"/>
              <a:gd name="T9" fmla="*/ 2147483646 h 14"/>
              <a:gd name="T10" fmla="*/ 2147483646 w 111"/>
              <a:gd name="T11" fmla="*/ 2147483646 h 14"/>
              <a:gd name="T12" fmla="*/ 2147483646 w 111"/>
              <a:gd name="T13" fmla="*/ 2147483646 h 14"/>
              <a:gd name="T14" fmla="*/ 2147483646 w 111"/>
              <a:gd name="T15" fmla="*/ 2147483646 h 14"/>
              <a:gd name="T16" fmla="*/ 0 w 111"/>
              <a:gd name="T17" fmla="*/ 2147483646 h 14"/>
              <a:gd name="T18" fmla="*/ 0 w 111"/>
              <a:gd name="T19" fmla="*/ 0 h 14"/>
              <a:gd name="T20" fmla="*/ 2147483646 w 111"/>
              <a:gd name="T21" fmla="*/ 0 h 14"/>
              <a:gd name="T22" fmla="*/ 2147483646 w 111"/>
              <a:gd name="T23" fmla="*/ 2147483646 h 14"/>
              <a:gd name="T24" fmla="*/ 2147483646 w 111"/>
              <a:gd name="T25" fmla="*/ 2147483646 h 14"/>
              <a:gd name="T26" fmla="*/ 2147483646 w 111"/>
              <a:gd name="T27" fmla="*/ 2147483646 h 14"/>
              <a:gd name="T28" fmla="*/ 2147483646 w 111"/>
              <a:gd name="T29" fmla="*/ 2147483646 h 14"/>
              <a:gd name="T30" fmla="*/ 2147483646 w 111"/>
              <a:gd name="T31" fmla="*/ 2147483646 h 14"/>
              <a:gd name="T32" fmla="*/ 2147483646 w 111"/>
              <a:gd name="T33" fmla="*/ 2147483646 h 14"/>
              <a:gd name="T34" fmla="*/ 2147483646 w 111"/>
              <a:gd name="T35" fmla="*/ 2147483646 h 14"/>
              <a:gd name="T36" fmla="*/ 2147483646 w 111"/>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14"/>
              <a:gd name="T59" fmla="*/ 111 w 11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14">
                <a:moveTo>
                  <a:pt x="111" y="14"/>
                </a:moveTo>
                <a:lnTo>
                  <a:pt x="6" y="14"/>
                </a:lnTo>
                <a:lnTo>
                  <a:pt x="4" y="12"/>
                </a:lnTo>
                <a:lnTo>
                  <a:pt x="4" y="10"/>
                </a:lnTo>
                <a:lnTo>
                  <a:pt x="4" y="8"/>
                </a:lnTo>
                <a:lnTo>
                  <a:pt x="2" y="6"/>
                </a:lnTo>
                <a:lnTo>
                  <a:pt x="2" y="4"/>
                </a:lnTo>
                <a:lnTo>
                  <a:pt x="2" y="2"/>
                </a:lnTo>
                <a:lnTo>
                  <a:pt x="0" y="2"/>
                </a:lnTo>
                <a:lnTo>
                  <a:pt x="0" y="0"/>
                </a:lnTo>
                <a:lnTo>
                  <a:pt x="107" y="0"/>
                </a:lnTo>
                <a:lnTo>
                  <a:pt x="107" y="2"/>
                </a:lnTo>
                <a:lnTo>
                  <a:pt x="109" y="2"/>
                </a:lnTo>
                <a:lnTo>
                  <a:pt x="109" y="4"/>
                </a:lnTo>
                <a:lnTo>
                  <a:pt x="109" y="6"/>
                </a:lnTo>
                <a:lnTo>
                  <a:pt x="109" y="8"/>
                </a:lnTo>
                <a:lnTo>
                  <a:pt x="111" y="10"/>
                </a:lnTo>
                <a:lnTo>
                  <a:pt x="111" y="12"/>
                </a:lnTo>
                <a:lnTo>
                  <a:pt x="111" y="14"/>
                </a:lnTo>
                <a:close/>
              </a:path>
            </a:pathLst>
          </a:custGeom>
          <a:solidFill>
            <a:srgbClr val="D41227"/>
          </a:solidFill>
          <a:ln w="9525">
            <a:noFill/>
            <a:round/>
            <a:headEnd/>
            <a:tailEnd/>
          </a:ln>
        </p:spPr>
        <p:txBody>
          <a:bodyPr wrap="none"/>
          <a:lstStyle/>
          <a:p>
            <a:endParaRPr lang="el-GR"/>
          </a:p>
        </p:txBody>
      </p:sp>
      <p:sp>
        <p:nvSpPr>
          <p:cNvPr id="17635" name="Freeform 227"/>
          <p:cNvSpPr>
            <a:spLocks/>
          </p:cNvSpPr>
          <p:nvPr/>
        </p:nvSpPr>
        <p:spPr bwMode="auto">
          <a:xfrm>
            <a:off x="5238750" y="2882900"/>
            <a:ext cx="158750" cy="20638"/>
          </a:xfrm>
          <a:custGeom>
            <a:avLst/>
            <a:gdLst>
              <a:gd name="T0" fmla="*/ 2147483646 w 113"/>
              <a:gd name="T1" fmla="*/ 2147483646 h 13"/>
              <a:gd name="T2" fmla="*/ 2147483646 w 113"/>
              <a:gd name="T3" fmla="*/ 2147483646 h 13"/>
              <a:gd name="T4" fmla="*/ 2147483646 w 113"/>
              <a:gd name="T5" fmla="*/ 2147483646 h 13"/>
              <a:gd name="T6" fmla="*/ 2147483646 w 113"/>
              <a:gd name="T7" fmla="*/ 2147483646 h 13"/>
              <a:gd name="T8" fmla="*/ 2147483646 w 113"/>
              <a:gd name="T9" fmla="*/ 2147483646 h 13"/>
              <a:gd name="T10" fmla="*/ 2147483646 w 113"/>
              <a:gd name="T11" fmla="*/ 2147483646 h 13"/>
              <a:gd name="T12" fmla="*/ 2147483646 w 113"/>
              <a:gd name="T13" fmla="*/ 2147483646 h 13"/>
              <a:gd name="T14" fmla="*/ 2147483646 w 113"/>
              <a:gd name="T15" fmla="*/ 2147483646 h 13"/>
              <a:gd name="T16" fmla="*/ 2147483646 w 113"/>
              <a:gd name="T17" fmla="*/ 2147483646 h 13"/>
              <a:gd name="T18" fmla="*/ 0 w 113"/>
              <a:gd name="T19" fmla="*/ 0 h 13"/>
              <a:gd name="T20" fmla="*/ 2147483646 w 113"/>
              <a:gd name="T21" fmla="*/ 0 h 13"/>
              <a:gd name="T22" fmla="*/ 2147483646 w 113"/>
              <a:gd name="T23" fmla="*/ 2147483646 h 13"/>
              <a:gd name="T24" fmla="*/ 2147483646 w 113"/>
              <a:gd name="T25" fmla="*/ 2147483646 h 13"/>
              <a:gd name="T26" fmla="*/ 2147483646 w 113"/>
              <a:gd name="T27" fmla="*/ 2147483646 h 13"/>
              <a:gd name="T28" fmla="*/ 2147483646 w 113"/>
              <a:gd name="T29" fmla="*/ 2147483646 h 13"/>
              <a:gd name="T30" fmla="*/ 2147483646 w 113"/>
              <a:gd name="T31" fmla="*/ 2147483646 h 13"/>
              <a:gd name="T32" fmla="*/ 2147483646 w 113"/>
              <a:gd name="T33" fmla="*/ 2147483646 h 13"/>
              <a:gd name="T34" fmla="*/ 2147483646 w 113"/>
              <a:gd name="T35" fmla="*/ 2147483646 h 13"/>
              <a:gd name="T36" fmla="*/ 2147483646 w 11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3"/>
              <a:gd name="T59" fmla="*/ 113 w 1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3">
                <a:moveTo>
                  <a:pt x="113" y="13"/>
                </a:moveTo>
                <a:lnTo>
                  <a:pt x="6" y="13"/>
                </a:lnTo>
                <a:lnTo>
                  <a:pt x="6" y="11"/>
                </a:lnTo>
                <a:lnTo>
                  <a:pt x="6" y="9"/>
                </a:lnTo>
                <a:lnTo>
                  <a:pt x="4" y="9"/>
                </a:lnTo>
                <a:lnTo>
                  <a:pt x="4" y="7"/>
                </a:lnTo>
                <a:lnTo>
                  <a:pt x="4" y="5"/>
                </a:lnTo>
                <a:lnTo>
                  <a:pt x="2" y="4"/>
                </a:lnTo>
                <a:lnTo>
                  <a:pt x="2" y="2"/>
                </a:lnTo>
                <a:lnTo>
                  <a:pt x="0" y="0"/>
                </a:lnTo>
                <a:lnTo>
                  <a:pt x="109" y="0"/>
                </a:lnTo>
                <a:lnTo>
                  <a:pt x="109" y="2"/>
                </a:lnTo>
                <a:lnTo>
                  <a:pt x="111" y="4"/>
                </a:lnTo>
                <a:lnTo>
                  <a:pt x="111" y="5"/>
                </a:lnTo>
                <a:lnTo>
                  <a:pt x="111" y="7"/>
                </a:lnTo>
                <a:lnTo>
                  <a:pt x="111" y="9"/>
                </a:lnTo>
                <a:lnTo>
                  <a:pt x="113" y="9"/>
                </a:lnTo>
                <a:lnTo>
                  <a:pt x="113" y="11"/>
                </a:lnTo>
                <a:lnTo>
                  <a:pt x="113" y="13"/>
                </a:lnTo>
                <a:close/>
              </a:path>
            </a:pathLst>
          </a:custGeom>
          <a:solidFill>
            <a:srgbClr val="D61426"/>
          </a:solidFill>
          <a:ln w="9525">
            <a:noFill/>
            <a:round/>
            <a:headEnd/>
            <a:tailEnd/>
          </a:ln>
        </p:spPr>
        <p:txBody>
          <a:bodyPr wrap="none"/>
          <a:lstStyle/>
          <a:p>
            <a:endParaRPr lang="el-GR"/>
          </a:p>
        </p:txBody>
      </p:sp>
      <p:sp>
        <p:nvSpPr>
          <p:cNvPr id="17636" name="Freeform 228"/>
          <p:cNvSpPr>
            <a:spLocks/>
          </p:cNvSpPr>
          <p:nvPr/>
        </p:nvSpPr>
        <p:spPr bwMode="auto">
          <a:xfrm>
            <a:off x="5241925" y="2870200"/>
            <a:ext cx="158750" cy="23813"/>
          </a:xfrm>
          <a:custGeom>
            <a:avLst/>
            <a:gdLst>
              <a:gd name="T0" fmla="*/ 2147483646 w 113"/>
              <a:gd name="T1" fmla="*/ 2147483646 h 15"/>
              <a:gd name="T2" fmla="*/ 2147483646 w 113"/>
              <a:gd name="T3" fmla="*/ 2147483646 h 15"/>
              <a:gd name="T4" fmla="*/ 2147483646 w 113"/>
              <a:gd name="T5" fmla="*/ 2147483646 h 15"/>
              <a:gd name="T6" fmla="*/ 2147483646 w 113"/>
              <a:gd name="T7" fmla="*/ 2147483646 h 15"/>
              <a:gd name="T8" fmla="*/ 2147483646 w 113"/>
              <a:gd name="T9" fmla="*/ 2147483646 h 15"/>
              <a:gd name="T10" fmla="*/ 2147483646 w 113"/>
              <a:gd name="T11" fmla="*/ 2147483646 h 15"/>
              <a:gd name="T12" fmla="*/ 2147483646 w 113"/>
              <a:gd name="T13" fmla="*/ 2147483646 h 15"/>
              <a:gd name="T14" fmla="*/ 0 w 113"/>
              <a:gd name="T15" fmla="*/ 2147483646 h 15"/>
              <a:gd name="T16" fmla="*/ 0 w 113"/>
              <a:gd name="T17" fmla="*/ 2147483646 h 15"/>
              <a:gd name="T18" fmla="*/ 0 w 113"/>
              <a:gd name="T19" fmla="*/ 0 h 15"/>
              <a:gd name="T20" fmla="*/ 2147483646 w 113"/>
              <a:gd name="T21" fmla="*/ 0 h 15"/>
              <a:gd name="T22" fmla="*/ 2147483646 w 113"/>
              <a:gd name="T23" fmla="*/ 2147483646 h 15"/>
              <a:gd name="T24" fmla="*/ 2147483646 w 113"/>
              <a:gd name="T25" fmla="*/ 2147483646 h 15"/>
              <a:gd name="T26" fmla="*/ 2147483646 w 113"/>
              <a:gd name="T27" fmla="*/ 2147483646 h 15"/>
              <a:gd name="T28" fmla="*/ 2147483646 w 113"/>
              <a:gd name="T29" fmla="*/ 2147483646 h 15"/>
              <a:gd name="T30" fmla="*/ 2147483646 w 113"/>
              <a:gd name="T31" fmla="*/ 2147483646 h 15"/>
              <a:gd name="T32" fmla="*/ 2147483646 w 113"/>
              <a:gd name="T33" fmla="*/ 2147483646 h 15"/>
              <a:gd name="T34" fmla="*/ 2147483646 w 113"/>
              <a:gd name="T35" fmla="*/ 2147483646 h 15"/>
              <a:gd name="T36" fmla="*/ 2147483646 w 113"/>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5"/>
              <a:gd name="T59" fmla="*/ 113 w 113"/>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5">
                <a:moveTo>
                  <a:pt x="113" y="15"/>
                </a:moveTo>
                <a:lnTo>
                  <a:pt x="6" y="15"/>
                </a:lnTo>
                <a:lnTo>
                  <a:pt x="6" y="13"/>
                </a:lnTo>
                <a:lnTo>
                  <a:pt x="4" y="12"/>
                </a:lnTo>
                <a:lnTo>
                  <a:pt x="4" y="10"/>
                </a:lnTo>
                <a:lnTo>
                  <a:pt x="2" y="8"/>
                </a:lnTo>
                <a:lnTo>
                  <a:pt x="2" y="6"/>
                </a:lnTo>
                <a:lnTo>
                  <a:pt x="0" y="4"/>
                </a:lnTo>
                <a:lnTo>
                  <a:pt x="0" y="2"/>
                </a:lnTo>
                <a:lnTo>
                  <a:pt x="0" y="0"/>
                </a:lnTo>
                <a:lnTo>
                  <a:pt x="109" y="0"/>
                </a:lnTo>
                <a:lnTo>
                  <a:pt x="109" y="2"/>
                </a:lnTo>
                <a:lnTo>
                  <a:pt x="111" y="4"/>
                </a:lnTo>
                <a:lnTo>
                  <a:pt x="111" y="6"/>
                </a:lnTo>
                <a:lnTo>
                  <a:pt x="111" y="8"/>
                </a:lnTo>
                <a:lnTo>
                  <a:pt x="111" y="10"/>
                </a:lnTo>
                <a:lnTo>
                  <a:pt x="113" y="12"/>
                </a:lnTo>
                <a:lnTo>
                  <a:pt x="113" y="13"/>
                </a:lnTo>
                <a:lnTo>
                  <a:pt x="113" y="15"/>
                </a:lnTo>
                <a:close/>
              </a:path>
            </a:pathLst>
          </a:custGeom>
          <a:solidFill>
            <a:srgbClr val="D61226"/>
          </a:solidFill>
          <a:ln w="9525">
            <a:noFill/>
            <a:round/>
            <a:headEnd/>
            <a:tailEnd/>
          </a:ln>
        </p:spPr>
        <p:txBody>
          <a:bodyPr wrap="none"/>
          <a:lstStyle/>
          <a:p>
            <a:endParaRPr lang="el-GR"/>
          </a:p>
        </p:txBody>
      </p:sp>
      <p:sp>
        <p:nvSpPr>
          <p:cNvPr id="17637" name="Freeform 229"/>
          <p:cNvSpPr>
            <a:spLocks/>
          </p:cNvSpPr>
          <p:nvPr/>
        </p:nvSpPr>
        <p:spPr bwMode="auto">
          <a:xfrm>
            <a:off x="5218113" y="2860675"/>
            <a:ext cx="163512" cy="22225"/>
          </a:xfrm>
          <a:custGeom>
            <a:avLst/>
            <a:gdLst>
              <a:gd name="T0" fmla="*/ 2147483646 w 115"/>
              <a:gd name="T1" fmla="*/ 2147483646 h 14"/>
              <a:gd name="T2" fmla="*/ 2147483646 w 115"/>
              <a:gd name="T3" fmla="*/ 2147483646 h 14"/>
              <a:gd name="T4" fmla="*/ 2147483646 w 115"/>
              <a:gd name="T5" fmla="*/ 2147483646 h 14"/>
              <a:gd name="T6" fmla="*/ 2147483646 w 115"/>
              <a:gd name="T7" fmla="*/ 2147483646 h 14"/>
              <a:gd name="T8" fmla="*/ 2147483646 w 115"/>
              <a:gd name="T9" fmla="*/ 2147483646 h 14"/>
              <a:gd name="T10" fmla="*/ 2147483646 w 115"/>
              <a:gd name="T11" fmla="*/ 2147483646 h 14"/>
              <a:gd name="T12" fmla="*/ 2147483646 w 115"/>
              <a:gd name="T13" fmla="*/ 2147483646 h 14"/>
              <a:gd name="T14" fmla="*/ 2147483646 w 115"/>
              <a:gd name="T15" fmla="*/ 2147483646 h 14"/>
              <a:gd name="T16" fmla="*/ 0 w 115"/>
              <a:gd name="T17" fmla="*/ 2147483646 h 14"/>
              <a:gd name="T18" fmla="*/ 0 w 115"/>
              <a:gd name="T19" fmla="*/ 0 h 14"/>
              <a:gd name="T20" fmla="*/ 2147483646 w 115"/>
              <a:gd name="T21" fmla="*/ 0 h 14"/>
              <a:gd name="T22" fmla="*/ 2147483646 w 115"/>
              <a:gd name="T23" fmla="*/ 2147483646 h 14"/>
              <a:gd name="T24" fmla="*/ 2147483646 w 115"/>
              <a:gd name="T25" fmla="*/ 2147483646 h 14"/>
              <a:gd name="T26" fmla="*/ 2147483646 w 115"/>
              <a:gd name="T27" fmla="*/ 2147483646 h 14"/>
              <a:gd name="T28" fmla="*/ 2147483646 w 115"/>
              <a:gd name="T29" fmla="*/ 2147483646 h 14"/>
              <a:gd name="T30" fmla="*/ 2147483646 w 115"/>
              <a:gd name="T31" fmla="*/ 2147483646 h 14"/>
              <a:gd name="T32" fmla="*/ 2147483646 w 115"/>
              <a:gd name="T33" fmla="*/ 2147483646 h 14"/>
              <a:gd name="T34" fmla="*/ 2147483646 w 115"/>
              <a:gd name="T35" fmla="*/ 2147483646 h 14"/>
              <a:gd name="T36" fmla="*/ 2147483646 w 115"/>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5"/>
              <a:gd name="T58" fmla="*/ 0 h 14"/>
              <a:gd name="T59" fmla="*/ 115 w 115"/>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5" h="14">
                <a:moveTo>
                  <a:pt x="115" y="14"/>
                </a:moveTo>
                <a:lnTo>
                  <a:pt x="6" y="14"/>
                </a:lnTo>
                <a:lnTo>
                  <a:pt x="6" y="12"/>
                </a:lnTo>
                <a:lnTo>
                  <a:pt x="4" y="10"/>
                </a:lnTo>
                <a:lnTo>
                  <a:pt x="4" y="8"/>
                </a:lnTo>
                <a:lnTo>
                  <a:pt x="4" y="6"/>
                </a:lnTo>
                <a:lnTo>
                  <a:pt x="2" y="4"/>
                </a:lnTo>
                <a:lnTo>
                  <a:pt x="0" y="2"/>
                </a:lnTo>
                <a:lnTo>
                  <a:pt x="0" y="0"/>
                </a:lnTo>
                <a:lnTo>
                  <a:pt x="111" y="0"/>
                </a:lnTo>
                <a:lnTo>
                  <a:pt x="111" y="2"/>
                </a:lnTo>
                <a:lnTo>
                  <a:pt x="113" y="4"/>
                </a:lnTo>
                <a:lnTo>
                  <a:pt x="113" y="6"/>
                </a:lnTo>
                <a:lnTo>
                  <a:pt x="113" y="8"/>
                </a:lnTo>
                <a:lnTo>
                  <a:pt x="115" y="10"/>
                </a:lnTo>
                <a:lnTo>
                  <a:pt x="115" y="12"/>
                </a:lnTo>
                <a:lnTo>
                  <a:pt x="115" y="14"/>
                </a:lnTo>
                <a:close/>
              </a:path>
            </a:pathLst>
          </a:custGeom>
          <a:solidFill>
            <a:srgbClr val="D91529"/>
          </a:solidFill>
          <a:ln w="9525">
            <a:noFill/>
            <a:round/>
            <a:headEnd/>
            <a:tailEnd/>
          </a:ln>
        </p:spPr>
        <p:txBody>
          <a:bodyPr wrap="none"/>
          <a:lstStyle/>
          <a:p>
            <a:endParaRPr lang="el-GR"/>
          </a:p>
        </p:txBody>
      </p:sp>
      <p:sp>
        <p:nvSpPr>
          <p:cNvPr id="17638" name="Freeform 230"/>
          <p:cNvSpPr>
            <a:spLocks/>
          </p:cNvSpPr>
          <p:nvPr/>
        </p:nvSpPr>
        <p:spPr bwMode="auto">
          <a:xfrm>
            <a:off x="5226050" y="2849563"/>
            <a:ext cx="163513" cy="20637"/>
          </a:xfrm>
          <a:custGeom>
            <a:avLst/>
            <a:gdLst>
              <a:gd name="T0" fmla="*/ 2147483646 w 116"/>
              <a:gd name="T1" fmla="*/ 2147483646 h 13"/>
              <a:gd name="T2" fmla="*/ 2147483646 w 116"/>
              <a:gd name="T3" fmla="*/ 2147483646 h 13"/>
              <a:gd name="T4" fmla="*/ 2147483646 w 116"/>
              <a:gd name="T5" fmla="*/ 2147483646 h 13"/>
              <a:gd name="T6" fmla="*/ 2147483646 w 116"/>
              <a:gd name="T7" fmla="*/ 2147483646 h 13"/>
              <a:gd name="T8" fmla="*/ 2147483646 w 116"/>
              <a:gd name="T9" fmla="*/ 2147483646 h 13"/>
              <a:gd name="T10" fmla="*/ 2147483646 w 116"/>
              <a:gd name="T11" fmla="*/ 2147483646 h 13"/>
              <a:gd name="T12" fmla="*/ 2147483646 w 116"/>
              <a:gd name="T13" fmla="*/ 2147483646 h 13"/>
              <a:gd name="T14" fmla="*/ 2147483646 w 116"/>
              <a:gd name="T15" fmla="*/ 2147483646 h 13"/>
              <a:gd name="T16" fmla="*/ 0 w 116"/>
              <a:gd name="T17" fmla="*/ 2147483646 h 13"/>
              <a:gd name="T18" fmla="*/ 0 w 116"/>
              <a:gd name="T19" fmla="*/ 0 h 13"/>
              <a:gd name="T20" fmla="*/ 2147483646 w 116"/>
              <a:gd name="T21" fmla="*/ 0 h 13"/>
              <a:gd name="T22" fmla="*/ 2147483646 w 116"/>
              <a:gd name="T23" fmla="*/ 2147483646 h 13"/>
              <a:gd name="T24" fmla="*/ 2147483646 w 116"/>
              <a:gd name="T25" fmla="*/ 2147483646 h 13"/>
              <a:gd name="T26" fmla="*/ 2147483646 w 116"/>
              <a:gd name="T27" fmla="*/ 2147483646 h 13"/>
              <a:gd name="T28" fmla="*/ 2147483646 w 116"/>
              <a:gd name="T29" fmla="*/ 2147483646 h 13"/>
              <a:gd name="T30" fmla="*/ 2147483646 w 116"/>
              <a:gd name="T31" fmla="*/ 2147483646 h 13"/>
              <a:gd name="T32" fmla="*/ 2147483646 w 116"/>
              <a:gd name="T33" fmla="*/ 2147483646 h 13"/>
              <a:gd name="T34" fmla="*/ 2147483646 w 116"/>
              <a:gd name="T35" fmla="*/ 2147483646 h 13"/>
              <a:gd name="T36" fmla="*/ 2147483646 w 116"/>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
              <a:gd name="T58" fmla="*/ 0 h 13"/>
              <a:gd name="T59" fmla="*/ 116 w 11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 h="13">
                <a:moveTo>
                  <a:pt x="116" y="13"/>
                </a:moveTo>
                <a:lnTo>
                  <a:pt x="7" y="13"/>
                </a:lnTo>
                <a:lnTo>
                  <a:pt x="5" y="11"/>
                </a:lnTo>
                <a:lnTo>
                  <a:pt x="3" y="9"/>
                </a:lnTo>
                <a:lnTo>
                  <a:pt x="3" y="7"/>
                </a:lnTo>
                <a:lnTo>
                  <a:pt x="2" y="5"/>
                </a:lnTo>
                <a:lnTo>
                  <a:pt x="2" y="4"/>
                </a:lnTo>
                <a:lnTo>
                  <a:pt x="0" y="2"/>
                </a:lnTo>
                <a:lnTo>
                  <a:pt x="0" y="0"/>
                </a:lnTo>
                <a:lnTo>
                  <a:pt x="112" y="0"/>
                </a:lnTo>
                <a:lnTo>
                  <a:pt x="112" y="2"/>
                </a:lnTo>
                <a:lnTo>
                  <a:pt x="114" y="4"/>
                </a:lnTo>
                <a:lnTo>
                  <a:pt x="114" y="5"/>
                </a:lnTo>
                <a:lnTo>
                  <a:pt x="114" y="7"/>
                </a:lnTo>
                <a:lnTo>
                  <a:pt x="114" y="9"/>
                </a:lnTo>
                <a:lnTo>
                  <a:pt x="116" y="11"/>
                </a:lnTo>
                <a:lnTo>
                  <a:pt x="116" y="13"/>
                </a:lnTo>
                <a:close/>
              </a:path>
            </a:pathLst>
          </a:custGeom>
          <a:solidFill>
            <a:srgbClr val="D91526"/>
          </a:solidFill>
          <a:ln w="9525">
            <a:noFill/>
            <a:round/>
            <a:headEnd/>
            <a:tailEnd/>
          </a:ln>
        </p:spPr>
        <p:txBody>
          <a:bodyPr wrap="none"/>
          <a:lstStyle/>
          <a:p>
            <a:endParaRPr lang="el-GR"/>
          </a:p>
        </p:txBody>
      </p:sp>
      <p:sp>
        <p:nvSpPr>
          <p:cNvPr id="17639" name="Freeform 231"/>
          <p:cNvSpPr>
            <a:spLocks/>
          </p:cNvSpPr>
          <p:nvPr/>
        </p:nvSpPr>
        <p:spPr bwMode="auto">
          <a:xfrm>
            <a:off x="5208588" y="2840038"/>
            <a:ext cx="166687" cy="20637"/>
          </a:xfrm>
          <a:custGeom>
            <a:avLst/>
            <a:gdLst>
              <a:gd name="T0" fmla="*/ 2147483646 w 118"/>
              <a:gd name="T1" fmla="*/ 2147483646 h 13"/>
              <a:gd name="T2" fmla="*/ 2147483646 w 118"/>
              <a:gd name="T3" fmla="*/ 2147483646 h 13"/>
              <a:gd name="T4" fmla="*/ 2147483646 w 118"/>
              <a:gd name="T5" fmla="*/ 2147483646 h 13"/>
              <a:gd name="T6" fmla="*/ 2147483646 w 118"/>
              <a:gd name="T7" fmla="*/ 2147483646 h 13"/>
              <a:gd name="T8" fmla="*/ 2147483646 w 118"/>
              <a:gd name="T9" fmla="*/ 2147483646 h 13"/>
              <a:gd name="T10" fmla="*/ 2147483646 w 118"/>
              <a:gd name="T11" fmla="*/ 2147483646 h 13"/>
              <a:gd name="T12" fmla="*/ 2147483646 w 118"/>
              <a:gd name="T13" fmla="*/ 2147483646 h 13"/>
              <a:gd name="T14" fmla="*/ 2147483646 w 118"/>
              <a:gd name="T15" fmla="*/ 2147483646 h 13"/>
              <a:gd name="T16" fmla="*/ 0 w 118"/>
              <a:gd name="T17" fmla="*/ 0 h 13"/>
              <a:gd name="T18" fmla="*/ 0 w 118"/>
              <a:gd name="T19" fmla="*/ 0 h 13"/>
              <a:gd name="T20" fmla="*/ 2147483646 w 118"/>
              <a:gd name="T21" fmla="*/ 0 h 13"/>
              <a:gd name="T22" fmla="*/ 2147483646 w 118"/>
              <a:gd name="T23" fmla="*/ 0 h 13"/>
              <a:gd name="T24" fmla="*/ 2147483646 w 118"/>
              <a:gd name="T25" fmla="*/ 2147483646 h 13"/>
              <a:gd name="T26" fmla="*/ 2147483646 w 118"/>
              <a:gd name="T27" fmla="*/ 2147483646 h 13"/>
              <a:gd name="T28" fmla="*/ 2147483646 w 118"/>
              <a:gd name="T29" fmla="*/ 2147483646 h 13"/>
              <a:gd name="T30" fmla="*/ 2147483646 w 118"/>
              <a:gd name="T31" fmla="*/ 2147483646 h 13"/>
              <a:gd name="T32" fmla="*/ 2147483646 w 118"/>
              <a:gd name="T33" fmla="*/ 2147483646 h 13"/>
              <a:gd name="T34" fmla="*/ 2147483646 w 118"/>
              <a:gd name="T35" fmla="*/ 2147483646 h 13"/>
              <a:gd name="T36" fmla="*/ 2147483646 w 11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8"/>
              <a:gd name="T58" fmla="*/ 0 h 13"/>
              <a:gd name="T59" fmla="*/ 118 w 11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8" h="13">
                <a:moveTo>
                  <a:pt x="118" y="13"/>
                </a:moveTo>
                <a:lnTo>
                  <a:pt x="7" y="13"/>
                </a:lnTo>
                <a:lnTo>
                  <a:pt x="6" y="11"/>
                </a:lnTo>
                <a:lnTo>
                  <a:pt x="6" y="10"/>
                </a:lnTo>
                <a:lnTo>
                  <a:pt x="4" y="8"/>
                </a:lnTo>
                <a:lnTo>
                  <a:pt x="4" y="6"/>
                </a:lnTo>
                <a:lnTo>
                  <a:pt x="2" y="4"/>
                </a:lnTo>
                <a:lnTo>
                  <a:pt x="2" y="2"/>
                </a:lnTo>
                <a:lnTo>
                  <a:pt x="0" y="0"/>
                </a:lnTo>
                <a:lnTo>
                  <a:pt x="114" y="0"/>
                </a:lnTo>
                <a:lnTo>
                  <a:pt x="114" y="2"/>
                </a:lnTo>
                <a:lnTo>
                  <a:pt x="116" y="4"/>
                </a:lnTo>
                <a:lnTo>
                  <a:pt x="116" y="6"/>
                </a:lnTo>
                <a:lnTo>
                  <a:pt x="116" y="8"/>
                </a:lnTo>
                <a:lnTo>
                  <a:pt x="118" y="10"/>
                </a:lnTo>
                <a:lnTo>
                  <a:pt x="118" y="11"/>
                </a:lnTo>
                <a:lnTo>
                  <a:pt x="118" y="13"/>
                </a:lnTo>
                <a:close/>
              </a:path>
            </a:pathLst>
          </a:custGeom>
          <a:solidFill>
            <a:srgbClr val="D91226"/>
          </a:solidFill>
          <a:ln w="9525">
            <a:noFill/>
            <a:round/>
            <a:headEnd/>
            <a:tailEnd/>
          </a:ln>
        </p:spPr>
        <p:txBody>
          <a:bodyPr wrap="none"/>
          <a:lstStyle/>
          <a:p>
            <a:endParaRPr lang="el-GR"/>
          </a:p>
        </p:txBody>
      </p:sp>
      <p:sp>
        <p:nvSpPr>
          <p:cNvPr id="17640" name="Freeform 232"/>
          <p:cNvSpPr>
            <a:spLocks/>
          </p:cNvSpPr>
          <p:nvPr/>
        </p:nvSpPr>
        <p:spPr bwMode="auto">
          <a:xfrm>
            <a:off x="5226050" y="2827338"/>
            <a:ext cx="168275" cy="22225"/>
          </a:xfrm>
          <a:custGeom>
            <a:avLst/>
            <a:gdLst>
              <a:gd name="T0" fmla="*/ 2147483646 w 120"/>
              <a:gd name="T1" fmla="*/ 2147483646 h 14"/>
              <a:gd name="T2" fmla="*/ 2147483646 w 120"/>
              <a:gd name="T3" fmla="*/ 2147483646 h 14"/>
              <a:gd name="T4" fmla="*/ 2147483646 w 120"/>
              <a:gd name="T5" fmla="*/ 2147483646 h 14"/>
              <a:gd name="T6" fmla="*/ 2147483646 w 120"/>
              <a:gd name="T7" fmla="*/ 2147483646 h 14"/>
              <a:gd name="T8" fmla="*/ 2147483646 w 120"/>
              <a:gd name="T9" fmla="*/ 2147483646 h 14"/>
              <a:gd name="T10" fmla="*/ 2147483646 w 120"/>
              <a:gd name="T11" fmla="*/ 2147483646 h 14"/>
              <a:gd name="T12" fmla="*/ 2147483646 w 120"/>
              <a:gd name="T13" fmla="*/ 2147483646 h 14"/>
              <a:gd name="T14" fmla="*/ 2147483646 w 120"/>
              <a:gd name="T15" fmla="*/ 2147483646 h 14"/>
              <a:gd name="T16" fmla="*/ 0 w 120"/>
              <a:gd name="T17" fmla="*/ 2147483646 h 14"/>
              <a:gd name="T18" fmla="*/ 0 w 120"/>
              <a:gd name="T19" fmla="*/ 0 h 14"/>
              <a:gd name="T20" fmla="*/ 2147483646 w 120"/>
              <a:gd name="T21" fmla="*/ 0 h 14"/>
              <a:gd name="T22" fmla="*/ 2147483646 w 120"/>
              <a:gd name="T23" fmla="*/ 2147483646 h 14"/>
              <a:gd name="T24" fmla="*/ 2147483646 w 120"/>
              <a:gd name="T25" fmla="*/ 2147483646 h 14"/>
              <a:gd name="T26" fmla="*/ 2147483646 w 120"/>
              <a:gd name="T27" fmla="*/ 2147483646 h 14"/>
              <a:gd name="T28" fmla="*/ 2147483646 w 120"/>
              <a:gd name="T29" fmla="*/ 2147483646 h 14"/>
              <a:gd name="T30" fmla="*/ 2147483646 w 120"/>
              <a:gd name="T31" fmla="*/ 2147483646 h 14"/>
              <a:gd name="T32" fmla="*/ 2147483646 w 120"/>
              <a:gd name="T33" fmla="*/ 2147483646 h 14"/>
              <a:gd name="T34" fmla="*/ 2147483646 w 120"/>
              <a:gd name="T35" fmla="*/ 2147483646 h 14"/>
              <a:gd name="T36" fmla="*/ 2147483646 w 120"/>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4"/>
              <a:gd name="T59" fmla="*/ 120 w 120"/>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4">
                <a:moveTo>
                  <a:pt x="120" y="14"/>
                </a:moveTo>
                <a:lnTo>
                  <a:pt x="8" y="14"/>
                </a:lnTo>
                <a:lnTo>
                  <a:pt x="6" y="12"/>
                </a:lnTo>
                <a:lnTo>
                  <a:pt x="6" y="10"/>
                </a:lnTo>
                <a:lnTo>
                  <a:pt x="4" y="8"/>
                </a:lnTo>
                <a:lnTo>
                  <a:pt x="4" y="6"/>
                </a:lnTo>
                <a:lnTo>
                  <a:pt x="2" y="6"/>
                </a:lnTo>
                <a:lnTo>
                  <a:pt x="2" y="4"/>
                </a:lnTo>
                <a:lnTo>
                  <a:pt x="0" y="2"/>
                </a:lnTo>
                <a:lnTo>
                  <a:pt x="0" y="0"/>
                </a:lnTo>
                <a:lnTo>
                  <a:pt x="116" y="0"/>
                </a:lnTo>
                <a:lnTo>
                  <a:pt x="116" y="2"/>
                </a:lnTo>
                <a:lnTo>
                  <a:pt x="116" y="4"/>
                </a:lnTo>
                <a:lnTo>
                  <a:pt x="118" y="6"/>
                </a:lnTo>
                <a:lnTo>
                  <a:pt x="118" y="8"/>
                </a:lnTo>
                <a:lnTo>
                  <a:pt x="118" y="10"/>
                </a:lnTo>
                <a:lnTo>
                  <a:pt x="120" y="12"/>
                </a:lnTo>
                <a:lnTo>
                  <a:pt x="120" y="14"/>
                </a:lnTo>
                <a:close/>
              </a:path>
            </a:pathLst>
          </a:custGeom>
          <a:solidFill>
            <a:srgbClr val="DB1428"/>
          </a:solidFill>
          <a:ln w="9525">
            <a:noFill/>
            <a:round/>
            <a:headEnd/>
            <a:tailEnd/>
          </a:ln>
        </p:spPr>
        <p:txBody>
          <a:bodyPr wrap="none"/>
          <a:lstStyle/>
          <a:p>
            <a:endParaRPr lang="el-GR"/>
          </a:p>
        </p:txBody>
      </p:sp>
      <p:sp>
        <p:nvSpPr>
          <p:cNvPr id="17641" name="Freeform 233"/>
          <p:cNvSpPr>
            <a:spLocks/>
          </p:cNvSpPr>
          <p:nvPr/>
        </p:nvSpPr>
        <p:spPr bwMode="auto">
          <a:xfrm>
            <a:off x="5208588" y="2816225"/>
            <a:ext cx="173037" cy="23813"/>
          </a:xfrm>
          <a:custGeom>
            <a:avLst/>
            <a:gdLst>
              <a:gd name="T0" fmla="*/ 2147483646 w 122"/>
              <a:gd name="T1" fmla="*/ 2147483646 h 15"/>
              <a:gd name="T2" fmla="*/ 2147483646 w 122"/>
              <a:gd name="T3" fmla="*/ 2147483646 h 15"/>
              <a:gd name="T4" fmla="*/ 2147483646 w 122"/>
              <a:gd name="T5" fmla="*/ 2147483646 h 15"/>
              <a:gd name="T6" fmla="*/ 2147483646 w 122"/>
              <a:gd name="T7" fmla="*/ 2147483646 h 15"/>
              <a:gd name="T8" fmla="*/ 2147483646 w 122"/>
              <a:gd name="T9" fmla="*/ 2147483646 h 15"/>
              <a:gd name="T10" fmla="*/ 2147483646 w 122"/>
              <a:gd name="T11" fmla="*/ 2147483646 h 15"/>
              <a:gd name="T12" fmla="*/ 2147483646 w 122"/>
              <a:gd name="T13" fmla="*/ 2147483646 h 15"/>
              <a:gd name="T14" fmla="*/ 2147483646 w 122"/>
              <a:gd name="T15" fmla="*/ 2147483646 h 15"/>
              <a:gd name="T16" fmla="*/ 0 w 122"/>
              <a:gd name="T17" fmla="*/ 2147483646 h 15"/>
              <a:gd name="T18" fmla="*/ 0 w 122"/>
              <a:gd name="T19" fmla="*/ 0 h 15"/>
              <a:gd name="T20" fmla="*/ 2147483646 w 122"/>
              <a:gd name="T21" fmla="*/ 0 h 15"/>
              <a:gd name="T22" fmla="*/ 2147483646 w 122"/>
              <a:gd name="T23" fmla="*/ 2147483646 h 15"/>
              <a:gd name="T24" fmla="*/ 2147483646 w 122"/>
              <a:gd name="T25" fmla="*/ 2147483646 h 15"/>
              <a:gd name="T26" fmla="*/ 2147483646 w 122"/>
              <a:gd name="T27" fmla="*/ 2147483646 h 15"/>
              <a:gd name="T28" fmla="*/ 2147483646 w 122"/>
              <a:gd name="T29" fmla="*/ 2147483646 h 15"/>
              <a:gd name="T30" fmla="*/ 2147483646 w 122"/>
              <a:gd name="T31" fmla="*/ 2147483646 h 15"/>
              <a:gd name="T32" fmla="*/ 2147483646 w 122"/>
              <a:gd name="T33" fmla="*/ 2147483646 h 15"/>
              <a:gd name="T34" fmla="*/ 2147483646 w 122"/>
              <a:gd name="T35" fmla="*/ 2147483646 h 15"/>
              <a:gd name="T36" fmla="*/ 2147483646 w 122"/>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5"/>
              <a:gd name="T59" fmla="*/ 122 w 12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5">
                <a:moveTo>
                  <a:pt x="122" y="15"/>
                </a:moveTo>
                <a:lnTo>
                  <a:pt x="8" y="15"/>
                </a:lnTo>
                <a:lnTo>
                  <a:pt x="6" y="13"/>
                </a:lnTo>
                <a:lnTo>
                  <a:pt x="6" y="11"/>
                </a:lnTo>
                <a:lnTo>
                  <a:pt x="4" y="9"/>
                </a:lnTo>
                <a:lnTo>
                  <a:pt x="4" y="7"/>
                </a:lnTo>
                <a:lnTo>
                  <a:pt x="2" y="5"/>
                </a:lnTo>
                <a:lnTo>
                  <a:pt x="2" y="4"/>
                </a:lnTo>
                <a:lnTo>
                  <a:pt x="0" y="2"/>
                </a:lnTo>
                <a:lnTo>
                  <a:pt x="0" y="0"/>
                </a:lnTo>
                <a:lnTo>
                  <a:pt x="119" y="0"/>
                </a:lnTo>
                <a:lnTo>
                  <a:pt x="119" y="2"/>
                </a:lnTo>
                <a:lnTo>
                  <a:pt x="119" y="4"/>
                </a:lnTo>
                <a:lnTo>
                  <a:pt x="119" y="5"/>
                </a:lnTo>
                <a:lnTo>
                  <a:pt x="120" y="7"/>
                </a:lnTo>
                <a:lnTo>
                  <a:pt x="120" y="9"/>
                </a:lnTo>
                <a:lnTo>
                  <a:pt x="120" y="11"/>
                </a:lnTo>
                <a:lnTo>
                  <a:pt x="122" y="13"/>
                </a:lnTo>
                <a:lnTo>
                  <a:pt x="122" y="15"/>
                </a:lnTo>
                <a:close/>
              </a:path>
            </a:pathLst>
          </a:custGeom>
          <a:solidFill>
            <a:srgbClr val="DB1426"/>
          </a:solidFill>
          <a:ln w="9525">
            <a:noFill/>
            <a:round/>
            <a:headEnd/>
            <a:tailEnd/>
          </a:ln>
        </p:spPr>
        <p:txBody>
          <a:bodyPr wrap="none"/>
          <a:lstStyle/>
          <a:p>
            <a:endParaRPr lang="el-GR"/>
          </a:p>
        </p:txBody>
      </p:sp>
      <p:sp>
        <p:nvSpPr>
          <p:cNvPr id="17642" name="Freeform 234"/>
          <p:cNvSpPr>
            <a:spLocks/>
          </p:cNvSpPr>
          <p:nvPr/>
        </p:nvSpPr>
        <p:spPr bwMode="auto">
          <a:xfrm>
            <a:off x="5203825" y="2806700"/>
            <a:ext cx="177800" cy="20638"/>
          </a:xfrm>
          <a:custGeom>
            <a:avLst/>
            <a:gdLst>
              <a:gd name="T0" fmla="*/ 2147483646 w 126"/>
              <a:gd name="T1" fmla="*/ 2147483646 h 13"/>
              <a:gd name="T2" fmla="*/ 2147483646 w 126"/>
              <a:gd name="T3" fmla="*/ 2147483646 h 13"/>
              <a:gd name="T4" fmla="*/ 2147483646 w 126"/>
              <a:gd name="T5" fmla="*/ 2147483646 h 13"/>
              <a:gd name="T6" fmla="*/ 2147483646 w 126"/>
              <a:gd name="T7" fmla="*/ 2147483646 h 13"/>
              <a:gd name="T8" fmla="*/ 2147483646 w 126"/>
              <a:gd name="T9" fmla="*/ 2147483646 h 13"/>
              <a:gd name="T10" fmla="*/ 2147483646 w 126"/>
              <a:gd name="T11" fmla="*/ 2147483646 h 13"/>
              <a:gd name="T12" fmla="*/ 2147483646 w 126"/>
              <a:gd name="T13" fmla="*/ 2147483646 h 13"/>
              <a:gd name="T14" fmla="*/ 2147483646 w 126"/>
              <a:gd name="T15" fmla="*/ 2147483646 h 13"/>
              <a:gd name="T16" fmla="*/ 2147483646 w 126"/>
              <a:gd name="T17" fmla="*/ 0 h 13"/>
              <a:gd name="T18" fmla="*/ 0 w 126"/>
              <a:gd name="T19" fmla="*/ 0 h 13"/>
              <a:gd name="T20" fmla="*/ 2147483646 w 126"/>
              <a:gd name="T21" fmla="*/ 0 h 13"/>
              <a:gd name="T22" fmla="*/ 2147483646 w 126"/>
              <a:gd name="T23" fmla="*/ 2147483646 h 13"/>
              <a:gd name="T24" fmla="*/ 2147483646 w 126"/>
              <a:gd name="T25" fmla="*/ 2147483646 h 13"/>
              <a:gd name="T26" fmla="*/ 2147483646 w 126"/>
              <a:gd name="T27" fmla="*/ 2147483646 h 13"/>
              <a:gd name="T28" fmla="*/ 2147483646 w 126"/>
              <a:gd name="T29" fmla="*/ 2147483646 h 13"/>
              <a:gd name="T30" fmla="*/ 2147483646 w 126"/>
              <a:gd name="T31" fmla="*/ 2147483646 h 13"/>
              <a:gd name="T32" fmla="*/ 2147483646 w 126"/>
              <a:gd name="T33" fmla="*/ 2147483646 h 13"/>
              <a:gd name="T34" fmla="*/ 2147483646 w 126"/>
              <a:gd name="T35" fmla="*/ 2147483646 h 13"/>
              <a:gd name="T36" fmla="*/ 2147483646 w 126"/>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6"/>
              <a:gd name="T58" fmla="*/ 0 h 13"/>
              <a:gd name="T59" fmla="*/ 126 w 12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6" h="13">
                <a:moveTo>
                  <a:pt x="126" y="13"/>
                </a:moveTo>
                <a:lnTo>
                  <a:pt x="10" y="13"/>
                </a:lnTo>
                <a:lnTo>
                  <a:pt x="8" y="11"/>
                </a:lnTo>
                <a:lnTo>
                  <a:pt x="8" y="10"/>
                </a:lnTo>
                <a:lnTo>
                  <a:pt x="6" y="8"/>
                </a:lnTo>
                <a:lnTo>
                  <a:pt x="6" y="6"/>
                </a:lnTo>
                <a:lnTo>
                  <a:pt x="4" y="4"/>
                </a:lnTo>
                <a:lnTo>
                  <a:pt x="2" y="2"/>
                </a:lnTo>
                <a:lnTo>
                  <a:pt x="2" y="0"/>
                </a:lnTo>
                <a:lnTo>
                  <a:pt x="0" y="0"/>
                </a:lnTo>
                <a:lnTo>
                  <a:pt x="123" y="0"/>
                </a:lnTo>
                <a:lnTo>
                  <a:pt x="123" y="2"/>
                </a:lnTo>
                <a:lnTo>
                  <a:pt x="123" y="4"/>
                </a:lnTo>
                <a:lnTo>
                  <a:pt x="125" y="6"/>
                </a:lnTo>
                <a:lnTo>
                  <a:pt x="125" y="8"/>
                </a:lnTo>
                <a:lnTo>
                  <a:pt x="125" y="10"/>
                </a:lnTo>
                <a:lnTo>
                  <a:pt x="126" y="11"/>
                </a:lnTo>
                <a:lnTo>
                  <a:pt x="126" y="13"/>
                </a:lnTo>
                <a:close/>
              </a:path>
            </a:pathLst>
          </a:custGeom>
          <a:solidFill>
            <a:srgbClr val="DE1529"/>
          </a:solidFill>
          <a:ln w="9525">
            <a:noFill/>
            <a:round/>
            <a:headEnd/>
            <a:tailEnd/>
          </a:ln>
        </p:spPr>
        <p:txBody>
          <a:bodyPr wrap="none"/>
          <a:lstStyle/>
          <a:p>
            <a:endParaRPr lang="el-GR"/>
          </a:p>
        </p:txBody>
      </p:sp>
      <p:sp>
        <p:nvSpPr>
          <p:cNvPr id="17643" name="Freeform 235"/>
          <p:cNvSpPr>
            <a:spLocks/>
          </p:cNvSpPr>
          <p:nvPr/>
        </p:nvSpPr>
        <p:spPr bwMode="auto">
          <a:xfrm>
            <a:off x="5184775" y="2794000"/>
            <a:ext cx="180975" cy="22225"/>
          </a:xfrm>
          <a:custGeom>
            <a:avLst/>
            <a:gdLst>
              <a:gd name="T0" fmla="*/ 2147483646 w 128"/>
              <a:gd name="T1" fmla="*/ 2147483646 h 14"/>
              <a:gd name="T2" fmla="*/ 2147483646 w 128"/>
              <a:gd name="T3" fmla="*/ 2147483646 h 14"/>
              <a:gd name="T4" fmla="*/ 2147483646 w 128"/>
              <a:gd name="T5" fmla="*/ 2147483646 h 14"/>
              <a:gd name="T6" fmla="*/ 2147483646 w 128"/>
              <a:gd name="T7" fmla="*/ 2147483646 h 14"/>
              <a:gd name="T8" fmla="*/ 2147483646 w 128"/>
              <a:gd name="T9" fmla="*/ 2147483646 h 14"/>
              <a:gd name="T10" fmla="*/ 2147483646 w 128"/>
              <a:gd name="T11" fmla="*/ 2147483646 h 14"/>
              <a:gd name="T12" fmla="*/ 2147483646 w 128"/>
              <a:gd name="T13" fmla="*/ 2147483646 h 14"/>
              <a:gd name="T14" fmla="*/ 2147483646 w 128"/>
              <a:gd name="T15" fmla="*/ 2147483646 h 14"/>
              <a:gd name="T16" fmla="*/ 0 w 128"/>
              <a:gd name="T17" fmla="*/ 2147483646 h 14"/>
              <a:gd name="T18" fmla="*/ 0 w 128"/>
              <a:gd name="T19" fmla="*/ 0 h 14"/>
              <a:gd name="T20" fmla="*/ 2147483646 w 128"/>
              <a:gd name="T21" fmla="*/ 0 h 14"/>
              <a:gd name="T22" fmla="*/ 2147483646 w 128"/>
              <a:gd name="T23" fmla="*/ 2147483646 h 14"/>
              <a:gd name="T24" fmla="*/ 2147483646 w 128"/>
              <a:gd name="T25" fmla="*/ 2147483646 h 14"/>
              <a:gd name="T26" fmla="*/ 2147483646 w 128"/>
              <a:gd name="T27" fmla="*/ 2147483646 h 14"/>
              <a:gd name="T28" fmla="*/ 2147483646 w 128"/>
              <a:gd name="T29" fmla="*/ 2147483646 h 14"/>
              <a:gd name="T30" fmla="*/ 2147483646 w 128"/>
              <a:gd name="T31" fmla="*/ 2147483646 h 14"/>
              <a:gd name="T32" fmla="*/ 2147483646 w 128"/>
              <a:gd name="T33" fmla="*/ 2147483646 h 14"/>
              <a:gd name="T34" fmla="*/ 2147483646 w 128"/>
              <a:gd name="T35" fmla="*/ 2147483646 h 14"/>
              <a:gd name="T36" fmla="*/ 2147483646 w 12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4"/>
              <a:gd name="T59" fmla="*/ 128 w 12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4">
                <a:moveTo>
                  <a:pt x="128" y="14"/>
                </a:moveTo>
                <a:lnTo>
                  <a:pt x="9" y="14"/>
                </a:lnTo>
                <a:lnTo>
                  <a:pt x="7" y="12"/>
                </a:lnTo>
                <a:lnTo>
                  <a:pt x="5" y="10"/>
                </a:lnTo>
                <a:lnTo>
                  <a:pt x="5" y="8"/>
                </a:lnTo>
                <a:lnTo>
                  <a:pt x="3" y="8"/>
                </a:lnTo>
                <a:lnTo>
                  <a:pt x="3" y="6"/>
                </a:lnTo>
                <a:lnTo>
                  <a:pt x="2" y="4"/>
                </a:lnTo>
                <a:lnTo>
                  <a:pt x="0" y="2"/>
                </a:lnTo>
                <a:lnTo>
                  <a:pt x="0" y="0"/>
                </a:lnTo>
                <a:lnTo>
                  <a:pt x="122" y="0"/>
                </a:lnTo>
                <a:lnTo>
                  <a:pt x="124" y="2"/>
                </a:lnTo>
                <a:lnTo>
                  <a:pt x="124" y="4"/>
                </a:lnTo>
                <a:lnTo>
                  <a:pt x="124" y="6"/>
                </a:lnTo>
                <a:lnTo>
                  <a:pt x="126" y="8"/>
                </a:lnTo>
                <a:lnTo>
                  <a:pt x="126" y="10"/>
                </a:lnTo>
                <a:lnTo>
                  <a:pt x="126" y="12"/>
                </a:lnTo>
                <a:lnTo>
                  <a:pt x="128" y="14"/>
                </a:lnTo>
                <a:close/>
              </a:path>
            </a:pathLst>
          </a:custGeom>
          <a:solidFill>
            <a:srgbClr val="DE1529"/>
          </a:solidFill>
          <a:ln w="9525">
            <a:noFill/>
            <a:round/>
            <a:headEnd/>
            <a:tailEnd/>
          </a:ln>
        </p:spPr>
        <p:txBody>
          <a:bodyPr wrap="none"/>
          <a:lstStyle/>
          <a:p>
            <a:endParaRPr lang="el-GR"/>
          </a:p>
        </p:txBody>
      </p:sp>
      <p:sp>
        <p:nvSpPr>
          <p:cNvPr id="17644" name="Freeform 236"/>
          <p:cNvSpPr>
            <a:spLocks/>
          </p:cNvSpPr>
          <p:nvPr/>
        </p:nvSpPr>
        <p:spPr bwMode="auto">
          <a:xfrm>
            <a:off x="5187950" y="2782888"/>
            <a:ext cx="185738" cy="23812"/>
          </a:xfrm>
          <a:custGeom>
            <a:avLst/>
            <a:gdLst>
              <a:gd name="T0" fmla="*/ 2147483646 w 132"/>
              <a:gd name="T1" fmla="*/ 2147483646 h 15"/>
              <a:gd name="T2" fmla="*/ 2147483646 w 132"/>
              <a:gd name="T3" fmla="*/ 2147483646 h 15"/>
              <a:gd name="T4" fmla="*/ 2147483646 w 132"/>
              <a:gd name="T5" fmla="*/ 2147483646 h 15"/>
              <a:gd name="T6" fmla="*/ 2147483646 w 132"/>
              <a:gd name="T7" fmla="*/ 2147483646 h 15"/>
              <a:gd name="T8" fmla="*/ 2147483646 w 132"/>
              <a:gd name="T9" fmla="*/ 2147483646 h 15"/>
              <a:gd name="T10" fmla="*/ 2147483646 w 132"/>
              <a:gd name="T11" fmla="*/ 2147483646 h 15"/>
              <a:gd name="T12" fmla="*/ 2147483646 w 132"/>
              <a:gd name="T13" fmla="*/ 2147483646 h 15"/>
              <a:gd name="T14" fmla="*/ 2147483646 w 132"/>
              <a:gd name="T15" fmla="*/ 2147483646 h 15"/>
              <a:gd name="T16" fmla="*/ 2147483646 w 132"/>
              <a:gd name="T17" fmla="*/ 2147483646 h 15"/>
              <a:gd name="T18" fmla="*/ 0 w 132"/>
              <a:gd name="T19" fmla="*/ 0 h 15"/>
              <a:gd name="T20" fmla="*/ 2147483646 w 132"/>
              <a:gd name="T21" fmla="*/ 0 h 15"/>
              <a:gd name="T22" fmla="*/ 2147483646 w 132"/>
              <a:gd name="T23" fmla="*/ 2147483646 h 15"/>
              <a:gd name="T24" fmla="*/ 2147483646 w 132"/>
              <a:gd name="T25" fmla="*/ 2147483646 h 15"/>
              <a:gd name="T26" fmla="*/ 2147483646 w 132"/>
              <a:gd name="T27" fmla="*/ 2147483646 h 15"/>
              <a:gd name="T28" fmla="*/ 2147483646 w 132"/>
              <a:gd name="T29" fmla="*/ 2147483646 h 15"/>
              <a:gd name="T30" fmla="*/ 2147483646 w 132"/>
              <a:gd name="T31" fmla="*/ 2147483646 h 15"/>
              <a:gd name="T32" fmla="*/ 2147483646 w 132"/>
              <a:gd name="T33" fmla="*/ 2147483646 h 15"/>
              <a:gd name="T34" fmla="*/ 2147483646 w 132"/>
              <a:gd name="T35" fmla="*/ 2147483646 h 15"/>
              <a:gd name="T36" fmla="*/ 2147483646 w 132"/>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2"/>
              <a:gd name="T58" fmla="*/ 0 h 15"/>
              <a:gd name="T59" fmla="*/ 132 w 13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2" h="15">
                <a:moveTo>
                  <a:pt x="132" y="15"/>
                </a:moveTo>
                <a:lnTo>
                  <a:pt x="9" y="15"/>
                </a:lnTo>
                <a:lnTo>
                  <a:pt x="9" y="13"/>
                </a:lnTo>
                <a:lnTo>
                  <a:pt x="8" y="11"/>
                </a:lnTo>
                <a:lnTo>
                  <a:pt x="6" y="9"/>
                </a:lnTo>
                <a:lnTo>
                  <a:pt x="6" y="7"/>
                </a:lnTo>
                <a:lnTo>
                  <a:pt x="4" y="5"/>
                </a:lnTo>
                <a:lnTo>
                  <a:pt x="2" y="4"/>
                </a:lnTo>
                <a:lnTo>
                  <a:pt x="2" y="2"/>
                </a:lnTo>
                <a:lnTo>
                  <a:pt x="0" y="0"/>
                </a:lnTo>
                <a:lnTo>
                  <a:pt x="126" y="0"/>
                </a:lnTo>
                <a:lnTo>
                  <a:pt x="126" y="2"/>
                </a:lnTo>
                <a:lnTo>
                  <a:pt x="128" y="4"/>
                </a:lnTo>
                <a:lnTo>
                  <a:pt x="128" y="5"/>
                </a:lnTo>
                <a:lnTo>
                  <a:pt x="128" y="7"/>
                </a:lnTo>
                <a:lnTo>
                  <a:pt x="130" y="9"/>
                </a:lnTo>
                <a:lnTo>
                  <a:pt x="130" y="11"/>
                </a:lnTo>
                <a:lnTo>
                  <a:pt x="130" y="13"/>
                </a:lnTo>
                <a:lnTo>
                  <a:pt x="132" y="15"/>
                </a:lnTo>
                <a:close/>
              </a:path>
            </a:pathLst>
          </a:custGeom>
          <a:solidFill>
            <a:srgbClr val="DE1526"/>
          </a:solidFill>
          <a:ln w="9525">
            <a:noFill/>
            <a:round/>
            <a:headEnd/>
            <a:tailEnd/>
          </a:ln>
        </p:spPr>
        <p:txBody>
          <a:bodyPr wrap="none"/>
          <a:lstStyle/>
          <a:p>
            <a:endParaRPr lang="el-GR"/>
          </a:p>
        </p:txBody>
      </p:sp>
      <p:sp>
        <p:nvSpPr>
          <p:cNvPr id="17645" name="Freeform 237"/>
          <p:cNvSpPr>
            <a:spLocks/>
          </p:cNvSpPr>
          <p:nvPr/>
        </p:nvSpPr>
        <p:spPr bwMode="auto">
          <a:xfrm>
            <a:off x="5167313" y="2773363"/>
            <a:ext cx="188912" cy="20637"/>
          </a:xfrm>
          <a:custGeom>
            <a:avLst/>
            <a:gdLst>
              <a:gd name="T0" fmla="*/ 2147483646 w 134"/>
              <a:gd name="T1" fmla="*/ 2147483646 h 13"/>
              <a:gd name="T2" fmla="*/ 2147483646 w 134"/>
              <a:gd name="T3" fmla="*/ 2147483646 h 13"/>
              <a:gd name="T4" fmla="*/ 2147483646 w 134"/>
              <a:gd name="T5" fmla="*/ 2147483646 h 13"/>
              <a:gd name="T6" fmla="*/ 2147483646 w 134"/>
              <a:gd name="T7" fmla="*/ 2147483646 h 13"/>
              <a:gd name="T8" fmla="*/ 2147483646 w 134"/>
              <a:gd name="T9" fmla="*/ 2147483646 h 13"/>
              <a:gd name="T10" fmla="*/ 2147483646 w 134"/>
              <a:gd name="T11" fmla="*/ 2147483646 h 13"/>
              <a:gd name="T12" fmla="*/ 2147483646 w 134"/>
              <a:gd name="T13" fmla="*/ 2147483646 h 13"/>
              <a:gd name="T14" fmla="*/ 2147483646 w 134"/>
              <a:gd name="T15" fmla="*/ 2147483646 h 13"/>
              <a:gd name="T16" fmla="*/ 2147483646 w 134"/>
              <a:gd name="T17" fmla="*/ 2147483646 h 13"/>
              <a:gd name="T18" fmla="*/ 0 w 134"/>
              <a:gd name="T19" fmla="*/ 0 h 13"/>
              <a:gd name="T20" fmla="*/ 2147483646 w 134"/>
              <a:gd name="T21" fmla="*/ 0 h 13"/>
              <a:gd name="T22" fmla="*/ 2147483646 w 134"/>
              <a:gd name="T23" fmla="*/ 2147483646 h 13"/>
              <a:gd name="T24" fmla="*/ 2147483646 w 134"/>
              <a:gd name="T25" fmla="*/ 2147483646 h 13"/>
              <a:gd name="T26" fmla="*/ 2147483646 w 134"/>
              <a:gd name="T27" fmla="*/ 2147483646 h 13"/>
              <a:gd name="T28" fmla="*/ 2147483646 w 134"/>
              <a:gd name="T29" fmla="*/ 2147483646 h 13"/>
              <a:gd name="T30" fmla="*/ 2147483646 w 134"/>
              <a:gd name="T31" fmla="*/ 2147483646 h 13"/>
              <a:gd name="T32" fmla="*/ 2147483646 w 134"/>
              <a:gd name="T33" fmla="*/ 2147483646 h 13"/>
              <a:gd name="T34" fmla="*/ 2147483646 w 134"/>
              <a:gd name="T35" fmla="*/ 2147483646 h 13"/>
              <a:gd name="T36" fmla="*/ 2147483646 w 13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4"/>
              <a:gd name="T58" fmla="*/ 0 h 13"/>
              <a:gd name="T59" fmla="*/ 134 w 13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4" h="13">
                <a:moveTo>
                  <a:pt x="134" y="13"/>
                </a:moveTo>
                <a:lnTo>
                  <a:pt x="12" y="13"/>
                </a:lnTo>
                <a:lnTo>
                  <a:pt x="10" y="11"/>
                </a:lnTo>
                <a:lnTo>
                  <a:pt x="8" y="10"/>
                </a:lnTo>
                <a:lnTo>
                  <a:pt x="8" y="8"/>
                </a:lnTo>
                <a:lnTo>
                  <a:pt x="6" y="6"/>
                </a:lnTo>
                <a:lnTo>
                  <a:pt x="4" y="4"/>
                </a:lnTo>
                <a:lnTo>
                  <a:pt x="4" y="2"/>
                </a:lnTo>
                <a:lnTo>
                  <a:pt x="2" y="2"/>
                </a:lnTo>
                <a:lnTo>
                  <a:pt x="0" y="0"/>
                </a:lnTo>
                <a:lnTo>
                  <a:pt x="130" y="0"/>
                </a:lnTo>
                <a:lnTo>
                  <a:pt x="130" y="2"/>
                </a:lnTo>
                <a:lnTo>
                  <a:pt x="132" y="4"/>
                </a:lnTo>
                <a:lnTo>
                  <a:pt x="132" y="6"/>
                </a:lnTo>
                <a:lnTo>
                  <a:pt x="132" y="8"/>
                </a:lnTo>
                <a:lnTo>
                  <a:pt x="134" y="10"/>
                </a:lnTo>
                <a:lnTo>
                  <a:pt x="134" y="11"/>
                </a:lnTo>
                <a:lnTo>
                  <a:pt x="134" y="13"/>
                </a:lnTo>
                <a:close/>
              </a:path>
            </a:pathLst>
          </a:custGeom>
          <a:solidFill>
            <a:srgbClr val="E01428"/>
          </a:solidFill>
          <a:ln w="9525">
            <a:noFill/>
            <a:round/>
            <a:headEnd/>
            <a:tailEnd/>
          </a:ln>
        </p:spPr>
        <p:txBody>
          <a:bodyPr wrap="none"/>
          <a:lstStyle/>
          <a:p>
            <a:endParaRPr lang="el-GR"/>
          </a:p>
        </p:txBody>
      </p:sp>
      <p:sp>
        <p:nvSpPr>
          <p:cNvPr id="17646" name="Freeform 238"/>
          <p:cNvSpPr>
            <a:spLocks/>
          </p:cNvSpPr>
          <p:nvPr/>
        </p:nvSpPr>
        <p:spPr bwMode="auto">
          <a:xfrm>
            <a:off x="5176838" y="2760663"/>
            <a:ext cx="193675" cy="22225"/>
          </a:xfrm>
          <a:custGeom>
            <a:avLst/>
            <a:gdLst>
              <a:gd name="T0" fmla="*/ 2147483646 w 138"/>
              <a:gd name="T1" fmla="*/ 2147483646 h 14"/>
              <a:gd name="T2" fmla="*/ 2147483646 w 138"/>
              <a:gd name="T3" fmla="*/ 2147483646 h 14"/>
              <a:gd name="T4" fmla="*/ 2147483646 w 138"/>
              <a:gd name="T5" fmla="*/ 2147483646 h 14"/>
              <a:gd name="T6" fmla="*/ 2147483646 w 138"/>
              <a:gd name="T7" fmla="*/ 2147483646 h 14"/>
              <a:gd name="T8" fmla="*/ 2147483646 w 138"/>
              <a:gd name="T9" fmla="*/ 2147483646 h 14"/>
              <a:gd name="T10" fmla="*/ 2147483646 w 138"/>
              <a:gd name="T11" fmla="*/ 2147483646 h 14"/>
              <a:gd name="T12" fmla="*/ 2147483646 w 138"/>
              <a:gd name="T13" fmla="*/ 2147483646 h 14"/>
              <a:gd name="T14" fmla="*/ 2147483646 w 138"/>
              <a:gd name="T15" fmla="*/ 2147483646 h 14"/>
              <a:gd name="T16" fmla="*/ 2147483646 w 138"/>
              <a:gd name="T17" fmla="*/ 2147483646 h 14"/>
              <a:gd name="T18" fmla="*/ 0 w 138"/>
              <a:gd name="T19" fmla="*/ 0 h 14"/>
              <a:gd name="T20" fmla="*/ 2147483646 w 138"/>
              <a:gd name="T21" fmla="*/ 0 h 14"/>
              <a:gd name="T22" fmla="*/ 2147483646 w 138"/>
              <a:gd name="T23" fmla="*/ 2147483646 h 14"/>
              <a:gd name="T24" fmla="*/ 2147483646 w 138"/>
              <a:gd name="T25" fmla="*/ 2147483646 h 14"/>
              <a:gd name="T26" fmla="*/ 2147483646 w 138"/>
              <a:gd name="T27" fmla="*/ 2147483646 h 14"/>
              <a:gd name="T28" fmla="*/ 2147483646 w 138"/>
              <a:gd name="T29" fmla="*/ 2147483646 h 14"/>
              <a:gd name="T30" fmla="*/ 2147483646 w 138"/>
              <a:gd name="T31" fmla="*/ 2147483646 h 14"/>
              <a:gd name="T32" fmla="*/ 2147483646 w 138"/>
              <a:gd name="T33" fmla="*/ 2147483646 h 14"/>
              <a:gd name="T34" fmla="*/ 2147483646 w 138"/>
              <a:gd name="T35" fmla="*/ 2147483646 h 14"/>
              <a:gd name="T36" fmla="*/ 2147483646 w 13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8"/>
              <a:gd name="T58" fmla="*/ 0 h 14"/>
              <a:gd name="T59" fmla="*/ 138 w 13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8" h="14">
                <a:moveTo>
                  <a:pt x="138" y="14"/>
                </a:moveTo>
                <a:lnTo>
                  <a:pt x="12" y="14"/>
                </a:lnTo>
                <a:lnTo>
                  <a:pt x="10" y="12"/>
                </a:lnTo>
                <a:lnTo>
                  <a:pt x="10" y="10"/>
                </a:lnTo>
                <a:lnTo>
                  <a:pt x="8" y="10"/>
                </a:lnTo>
                <a:lnTo>
                  <a:pt x="6" y="8"/>
                </a:lnTo>
                <a:lnTo>
                  <a:pt x="4" y="6"/>
                </a:lnTo>
                <a:lnTo>
                  <a:pt x="4" y="4"/>
                </a:lnTo>
                <a:lnTo>
                  <a:pt x="2" y="2"/>
                </a:lnTo>
                <a:lnTo>
                  <a:pt x="0" y="0"/>
                </a:lnTo>
                <a:lnTo>
                  <a:pt x="134" y="0"/>
                </a:lnTo>
                <a:lnTo>
                  <a:pt x="134" y="2"/>
                </a:lnTo>
                <a:lnTo>
                  <a:pt x="134" y="4"/>
                </a:lnTo>
                <a:lnTo>
                  <a:pt x="136" y="6"/>
                </a:lnTo>
                <a:lnTo>
                  <a:pt x="136" y="8"/>
                </a:lnTo>
                <a:lnTo>
                  <a:pt x="136" y="10"/>
                </a:lnTo>
                <a:lnTo>
                  <a:pt x="138" y="12"/>
                </a:lnTo>
                <a:lnTo>
                  <a:pt x="138" y="14"/>
                </a:lnTo>
                <a:close/>
              </a:path>
            </a:pathLst>
          </a:custGeom>
          <a:solidFill>
            <a:srgbClr val="E01428"/>
          </a:solidFill>
          <a:ln w="9525">
            <a:noFill/>
            <a:round/>
            <a:headEnd/>
            <a:tailEnd/>
          </a:ln>
        </p:spPr>
        <p:txBody>
          <a:bodyPr wrap="none"/>
          <a:lstStyle/>
          <a:p>
            <a:endParaRPr lang="el-GR"/>
          </a:p>
        </p:txBody>
      </p:sp>
      <p:sp>
        <p:nvSpPr>
          <p:cNvPr id="17647" name="Freeform 239"/>
          <p:cNvSpPr>
            <a:spLocks/>
          </p:cNvSpPr>
          <p:nvPr/>
        </p:nvSpPr>
        <p:spPr bwMode="auto">
          <a:xfrm>
            <a:off x="5153025" y="2749550"/>
            <a:ext cx="198438" cy="23813"/>
          </a:xfrm>
          <a:custGeom>
            <a:avLst/>
            <a:gdLst>
              <a:gd name="T0" fmla="*/ 2147483646 w 141"/>
              <a:gd name="T1" fmla="*/ 2147483646 h 15"/>
              <a:gd name="T2" fmla="*/ 2147483646 w 141"/>
              <a:gd name="T3" fmla="*/ 2147483646 h 15"/>
              <a:gd name="T4" fmla="*/ 2147483646 w 141"/>
              <a:gd name="T5" fmla="*/ 2147483646 h 15"/>
              <a:gd name="T6" fmla="*/ 2147483646 w 141"/>
              <a:gd name="T7" fmla="*/ 2147483646 h 15"/>
              <a:gd name="T8" fmla="*/ 2147483646 w 141"/>
              <a:gd name="T9" fmla="*/ 2147483646 h 15"/>
              <a:gd name="T10" fmla="*/ 2147483646 w 141"/>
              <a:gd name="T11" fmla="*/ 2147483646 h 15"/>
              <a:gd name="T12" fmla="*/ 2147483646 w 141"/>
              <a:gd name="T13" fmla="*/ 2147483646 h 15"/>
              <a:gd name="T14" fmla="*/ 2147483646 w 141"/>
              <a:gd name="T15" fmla="*/ 2147483646 h 15"/>
              <a:gd name="T16" fmla="*/ 2147483646 w 141"/>
              <a:gd name="T17" fmla="*/ 2147483646 h 15"/>
              <a:gd name="T18" fmla="*/ 0 w 141"/>
              <a:gd name="T19" fmla="*/ 0 h 15"/>
              <a:gd name="T20" fmla="*/ 2147483646 w 141"/>
              <a:gd name="T21" fmla="*/ 0 h 15"/>
              <a:gd name="T22" fmla="*/ 2147483646 w 141"/>
              <a:gd name="T23" fmla="*/ 2147483646 h 15"/>
              <a:gd name="T24" fmla="*/ 2147483646 w 141"/>
              <a:gd name="T25" fmla="*/ 2147483646 h 15"/>
              <a:gd name="T26" fmla="*/ 2147483646 w 141"/>
              <a:gd name="T27" fmla="*/ 2147483646 h 15"/>
              <a:gd name="T28" fmla="*/ 2147483646 w 141"/>
              <a:gd name="T29" fmla="*/ 2147483646 h 15"/>
              <a:gd name="T30" fmla="*/ 2147483646 w 141"/>
              <a:gd name="T31" fmla="*/ 2147483646 h 15"/>
              <a:gd name="T32" fmla="*/ 2147483646 w 141"/>
              <a:gd name="T33" fmla="*/ 2147483646 h 15"/>
              <a:gd name="T34" fmla="*/ 2147483646 w 141"/>
              <a:gd name="T35" fmla="*/ 2147483646 h 15"/>
              <a:gd name="T36" fmla="*/ 2147483646 w 141"/>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1"/>
              <a:gd name="T58" fmla="*/ 0 h 15"/>
              <a:gd name="T59" fmla="*/ 141 w 141"/>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1" h="15">
                <a:moveTo>
                  <a:pt x="141" y="15"/>
                </a:moveTo>
                <a:lnTo>
                  <a:pt x="11" y="15"/>
                </a:lnTo>
                <a:lnTo>
                  <a:pt x="9" y="13"/>
                </a:lnTo>
                <a:lnTo>
                  <a:pt x="9" y="11"/>
                </a:lnTo>
                <a:lnTo>
                  <a:pt x="7" y="9"/>
                </a:lnTo>
                <a:lnTo>
                  <a:pt x="5" y="7"/>
                </a:lnTo>
                <a:lnTo>
                  <a:pt x="4" y="5"/>
                </a:lnTo>
                <a:lnTo>
                  <a:pt x="4" y="4"/>
                </a:lnTo>
                <a:lnTo>
                  <a:pt x="2" y="2"/>
                </a:lnTo>
                <a:lnTo>
                  <a:pt x="0" y="0"/>
                </a:lnTo>
                <a:lnTo>
                  <a:pt x="135" y="0"/>
                </a:lnTo>
                <a:lnTo>
                  <a:pt x="137" y="2"/>
                </a:lnTo>
                <a:lnTo>
                  <a:pt x="137" y="4"/>
                </a:lnTo>
                <a:lnTo>
                  <a:pt x="137" y="5"/>
                </a:lnTo>
                <a:lnTo>
                  <a:pt x="139" y="7"/>
                </a:lnTo>
                <a:lnTo>
                  <a:pt x="139" y="9"/>
                </a:lnTo>
                <a:lnTo>
                  <a:pt x="139" y="11"/>
                </a:lnTo>
                <a:lnTo>
                  <a:pt x="141" y="13"/>
                </a:lnTo>
                <a:lnTo>
                  <a:pt x="141" y="15"/>
                </a:lnTo>
                <a:close/>
              </a:path>
            </a:pathLst>
          </a:custGeom>
          <a:solidFill>
            <a:srgbClr val="E3142B"/>
          </a:solidFill>
          <a:ln w="9525">
            <a:noFill/>
            <a:round/>
            <a:headEnd/>
            <a:tailEnd/>
          </a:ln>
        </p:spPr>
        <p:txBody>
          <a:bodyPr wrap="none"/>
          <a:lstStyle/>
          <a:p>
            <a:endParaRPr lang="el-GR"/>
          </a:p>
        </p:txBody>
      </p:sp>
      <p:sp>
        <p:nvSpPr>
          <p:cNvPr id="17648" name="Freeform 240"/>
          <p:cNvSpPr>
            <a:spLocks/>
          </p:cNvSpPr>
          <p:nvPr/>
        </p:nvSpPr>
        <p:spPr bwMode="auto">
          <a:xfrm>
            <a:off x="5165725" y="2740025"/>
            <a:ext cx="204788" cy="20638"/>
          </a:xfrm>
          <a:custGeom>
            <a:avLst/>
            <a:gdLst>
              <a:gd name="T0" fmla="*/ 2147483646 w 145"/>
              <a:gd name="T1" fmla="*/ 2147483646 h 13"/>
              <a:gd name="T2" fmla="*/ 2147483646 w 145"/>
              <a:gd name="T3" fmla="*/ 2147483646 h 13"/>
              <a:gd name="T4" fmla="*/ 2147483646 w 145"/>
              <a:gd name="T5" fmla="*/ 2147483646 h 13"/>
              <a:gd name="T6" fmla="*/ 2147483646 w 145"/>
              <a:gd name="T7" fmla="*/ 2147483646 h 13"/>
              <a:gd name="T8" fmla="*/ 2147483646 w 145"/>
              <a:gd name="T9" fmla="*/ 2147483646 h 13"/>
              <a:gd name="T10" fmla="*/ 2147483646 w 145"/>
              <a:gd name="T11" fmla="*/ 2147483646 h 13"/>
              <a:gd name="T12" fmla="*/ 2147483646 w 145"/>
              <a:gd name="T13" fmla="*/ 2147483646 h 13"/>
              <a:gd name="T14" fmla="*/ 2147483646 w 145"/>
              <a:gd name="T15" fmla="*/ 2147483646 h 13"/>
              <a:gd name="T16" fmla="*/ 2147483646 w 145"/>
              <a:gd name="T17" fmla="*/ 2147483646 h 13"/>
              <a:gd name="T18" fmla="*/ 0 w 145"/>
              <a:gd name="T19" fmla="*/ 0 h 13"/>
              <a:gd name="T20" fmla="*/ 2147483646 w 145"/>
              <a:gd name="T21" fmla="*/ 0 h 13"/>
              <a:gd name="T22" fmla="*/ 2147483646 w 145"/>
              <a:gd name="T23" fmla="*/ 2147483646 h 13"/>
              <a:gd name="T24" fmla="*/ 2147483646 w 145"/>
              <a:gd name="T25" fmla="*/ 2147483646 h 13"/>
              <a:gd name="T26" fmla="*/ 2147483646 w 145"/>
              <a:gd name="T27" fmla="*/ 2147483646 h 13"/>
              <a:gd name="T28" fmla="*/ 2147483646 w 145"/>
              <a:gd name="T29" fmla="*/ 2147483646 h 13"/>
              <a:gd name="T30" fmla="*/ 2147483646 w 145"/>
              <a:gd name="T31" fmla="*/ 2147483646 h 13"/>
              <a:gd name="T32" fmla="*/ 2147483646 w 145"/>
              <a:gd name="T33" fmla="*/ 2147483646 h 13"/>
              <a:gd name="T34" fmla="*/ 2147483646 w 145"/>
              <a:gd name="T35" fmla="*/ 2147483646 h 13"/>
              <a:gd name="T36" fmla="*/ 2147483646 w 145"/>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13"/>
              <a:gd name="T59" fmla="*/ 145 w 145"/>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13">
                <a:moveTo>
                  <a:pt x="145" y="13"/>
                </a:moveTo>
                <a:lnTo>
                  <a:pt x="11" y="13"/>
                </a:lnTo>
                <a:lnTo>
                  <a:pt x="10" y="11"/>
                </a:lnTo>
                <a:lnTo>
                  <a:pt x="10" y="10"/>
                </a:lnTo>
                <a:lnTo>
                  <a:pt x="8" y="8"/>
                </a:lnTo>
                <a:lnTo>
                  <a:pt x="6" y="6"/>
                </a:lnTo>
                <a:lnTo>
                  <a:pt x="4" y="4"/>
                </a:lnTo>
                <a:lnTo>
                  <a:pt x="2" y="2"/>
                </a:lnTo>
                <a:lnTo>
                  <a:pt x="0" y="0"/>
                </a:lnTo>
                <a:lnTo>
                  <a:pt x="139" y="0"/>
                </a:lnTo>
                <a:lnTo>
                  <a:pt x="139" y="2"/>
                </a:lnTo>
                <a:lnTo>
                  <a:pt x="141" y="4"/>
                </a:lnTo>
                <a:lnTo>
                  <a:pt x="141" y="6"/>
                </a:lnTo>
                <a:lnTo>
                  <a:pt x="143" y="8"/>
                </a:lnTo>
                <a:lnTo>
                  <a:pt x="143" y="10"/>
                </a:lnTo>
                <a:lnTo>
                  <a:pt x="143" y="11"/>
                </a:lnTo>
                <a:lnTo>
                  <a:pt x="145" y="13"/>
                </a:lnTo>
                <a:close/>
              </a:path>
            </a:pathLst>
          </a:custGeom>
          <a:solidFill>
            <a:srgbClr val="E31429"/>
          </a:solidFill>
          <a:ln w="9525">
            <a:noFill/>
            <a:round/>
            <a:headEnd/>
            <a:tailEnd/>
          </a:ln>
        </p:spPr>
        <p:txBody>
          <a:bodyPr wrap="none"/>
          <a:lstStyle/>
          <a:p>
            <a:endParaRPr lang="el-GR"/>
          </a:p>
        </p:txBody>
      </p:sp>
      <p:sp>
        <p:nvSpPr>
          <p:cNvPr id="17649" name="Freeform 241"/>
          <p:cNvSpPr>
            <a:spLocks/>
          </p:cNvSpPr>
          <p:nvPr/>
        </p:nvSpPr>
        <p:spPr bwMode="auto">
          <a:xfrm>
            <a:off x="5143500" y="2727325"/>
            <a:ext cx="211138" cy="22225"/>
          </a:xfrm>
          <a:custGeom>
            <a:avLst/>
            <a:gdLst>
              <a:gd name="T0" fmla="*/ 2147483646 w 149"/>
              <a:gd name="T1" fmla="*/ 2147483646 h 14"/>
              <a:gd name="T2" fmla="*/ 2147483646 w 149"/>
              <a:gd name="T3" fmla="*/ 2147483646 h 14"/>
              <a:gd name="T4" fmla="*/ 2147483646 w 149"/>
              <a:gd name="T5" fmla="*/ 2147483646 h 14"/>
              <a:gd name="T6" fmla="*/ 2147483646 w 149"/>
              <a:gd name="T7" fmla="*/ 2147483646 h 14"/>
              <a:gd name="T8" fmla="*/ 2147483646 w 149"/>
              <a:gd name="T9" fmla="*/ 2147483646 h 14"/>
              <a:gd name="T10" fmla="*/ 2147483646 w 149"/>
              <a:gd name="T11" fmla="*/ 2147483646 h 14"/>
              <a:gd name="T12" fmla="*/ 2147483646 w 149"/>
              <a:gd name="T13" fmla="*/ 2147483646 h 14"/>
              <a:gd name="T14" fmla="*/ 2147483646 w 149"/>
              <a:gd name="T15" fmla="*/ 2147483646 h 14"/>
              <a:gd name="T16" fmla="*/ 2147483646 w 149"/>
              <a:gd name="T17" fmla="*/ 2147483646 h 14"/>
              <a:gd name="T18" fmla="*/ 0 w 149"/>
              <a:gd name="T19" fmla="*/ 0 h 14"/>
              <a:gd name="T20" fmla="*/ 2147483646 w 149"/>
              <a:gd name="T21" fmla="*/ 0 h 14"/>
              <a:gd name="T22" fmla="*/ 2147483646 w 149"/>
              <a:gd name="T23" fmla="*/ 2147483646 h 14"/>
              <a:gd name="T24" fmla="*/ 2147483646 w 149"/>
              <a:gd name="T25" fmla="*/ 2147483646 h 14"/>
              <a:gd name="T26" fmla="*/ 2147483646 w 149"/>
              <a:gd name="T27" fmla="*/ 2147483646 h 14"/>
              <a:gd name="T28" fmla="*/ 2147483646 w 149"/>
              <a:gd name="T29" fmla="*/ 2147483646 h 14"/>
              <a:gd name="T30" fmla="*/ 2147483646 w 149"/>
              <a:gd name="T31" fmla="*/ 2147483646 h 14"/>
              <a:gd name="T32" fmla="*/ 2147483646 w 149"/>
              <a:gd name="T33" fmla="*/ 2147483646 h 14"/>
              <a:gd name="T34" fmla="*/ 2147483646 w 149"/>
              <a:gd name="T35" fmla="*/ 2147483646 h 14"/>
              <a:gd name="T36" fmla="*/ 2147483646 w 149"/>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9"/>
              <a:gd name="T58" fmla="*/ 0 h 14"/>
              <a:gd name="T59" fmla="*/ 149 w 14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9" h="14">
                <a:moveTo>
                  <a:pt x="149" y="14"/>
                </a:moveTo>
                <a:lnTo>
                  <a:pt x="14" y="14"/>
                </a:lnTo>
                <a:lnTo>
                  <a:pt x="12" y="12"/>
                </a:lnTo>
                <a:lnTo>
                  <a:pt x="10" y="10"/>
                </a:lnTo>
                <a:lnTo>
                  <a:pt x="8" y="8"/>
                </a:lnTo>
                <a:lnTo>
                  <a:pt x="6" y="8"/>
                </a:lnTo>
                <a:lnTo>
                  <a:pt x="6" y="6"/>
                </a:lnTo>
                <a:lnTo>
                  <a:pt x="4" y="4"/>
                </a:lnTo>
                <a:lnTo>
                  <a:pt x="2" y="2"/>
                </a:lnTo>
                <a:lnTo>
                  <a:pt x="0" y="0"/>
                </a:lnTo>
                <a:lnTo>
                  <a:pt x="145" y="0"/>
                </a:lnTo>
                <a:lnTo>
                  <a:pt x="145" y="2"/>
                </a:lnTo>
                <a:lnTo>
                  <a:pt x="145" y="4"/>
                </a:lnTo>
                <a:lnTo>
                  <a:pt x="147" y="6"/>
                </a:lnTo>
                <a:lnTo>
                  <a:pt x="147" y="8"/>
                </a:lnTo>
                <a:lnTo>
                  <a:pt x="147" y="10"/>
                </a:lnTo>
                <a:lnTo>
                  <a:pt x="149" y="12"/>
                </a:lnTo>
                <a:lnTo>
                  <a:pt x="149" y="14"/>
                </a:lnTo>
                <a:close/>
              </a:path>
            </a:pathLst>
          </a:custGeom>
          <a:solidFill>
            <a:srgbClr val="E31429"/>
          </a:solidFill>
          <a:ln w="9525">
            <a:noFill/>
            <a:round/>
            <a:headEnd/>
            <a:tailEnd/>
          </a:ln>
        </p:spPr>
        <p:txBody>
          <a:bodyPr wrap="none"/>
          <a:lstStyle/>
          <a:p>
            <a:endParaRPr lang="el-GR"/>
          </a:p>
        </p:txBody>
      </p:sp>
      <p:sp>
        <p:nvSpPr>
          <p:cNvPr id="17650" name="Freeform 242"/>
          <p:cNvSpPr>
            <a:spLocks/>
          </p:cNvSpPr>
          <p:nvPr/>
        </p:nvSpPr>
        <p:spPr bwMode="auto">
          <a:xfrm>
            <a:off x="5122863" y="2719388"/>
            <a:ext cx="217487" cy="20637"/>
          </a:xfrm>
          <a:custGeom>
            <a:avLst/>
            <a:gdLst>
              <a:gd name="T0" fmla="*/ 2147483646 w 154"/>
              <a:gd name="T1" fmla="*/ 2147483646 h 13"/>
              <a:gd name="T2" fmla="*/ 2147483646 w 154"/>
              <a:gd name="T3" fmla="*/ 2147483646 h 13"/>
              <a:gd name="T4" fmla="*/ 2147483646 w 154"/>
              <a:gd name="T5" fmla="*/ 2147483646 h 13"/>
              <a:gd name="T6" fmla="*/ 2147483646 w 154"/>
              <a:gd name="T7" fmla="*/ 2147483646 h 13"/>
              <a:gd name="T8" fmla="*/ 2147483646 w 154"/>
              <a:gd name="T9" fmla="*/ 2147483646 h 13"/>
              <a:gd name="T10" fmla="*/ 2147483646 w 154"/>
              <a:gd name="T11" fmla="*/ 2147483646 h 13"/>
              <a:gd name="T12" fmla="*/ 2147483646 w 154"/>
              <a:gd name="T13" fmla="*/ 2147483646 h 13"/>
              <a:gd name="T14" fmla="*/ 2147483646 w 154"/>
              <a:gd name="T15" fmla="*/ 2147483646 h 13"/>
              <a:gd name="T16" fmla="*/ 2147483646 w 154"/>
              <a:gd name="T17" fmla="*/ 0 h 13"/>
              <a:gd name="T18" fmla="*/ 0 w 154"/>
              <a:gd name="T19" fmla="*/ 0 h 13"/>
              <a:gd name="T20" fmla="*/ 2147483646 w 154"/>
              <a:gd name="T21" fmla="*/ 0 h 13"/>
              <a:gd name="T22" fmla="*/ 2147483646 w 154"/>
              <a:gd name="T23" fmla="*/ 0 h 13"/>
              <a:gd name="T24" fmla="*/ 2147483646 w 154"/>
              <a:gd name="T25" fmla="*/ 2147483646 h 13"/>
              <a:gd name="T26" fmla="*/ 2147483646 w 154"/>
              <a:gd name="T27" fmla="*/ 2147483646 h 13"/>
              <a:gd name="T28" fmla="*/ 2147483646 w 154"/>
              <a:gd name="T29" fmla="*/ 2147483646 h 13"/>
              <a:gd name="T30" fmla="*/ 2147483646 w 154"/>
              <a:gd name="T31" fmla="*/ 2147483646 h 13"/>
              <a:gd name="T32" fmla="*/ 2147483646 w 154"/>
              <a:gd name="T33" fmla="*/ 2147483646 h 13"/>
              <a:gd name="T34" fmla="*/ 2147483646 w 154"/>
              <a:gd name="T35" fmla="*/ 2147483646 h 13"/>
              <a:gd name="T36" fmla="*/ 2147483646 w 15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
              <a:gd name="T58" fmla="*/ 0 h 13"/>
              <a:gd name="T59" fmla="*/ 154 w 15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 h="13">
                <a:moveTo>
                  <a:pt x="154" y="13"/>
                </a:moveTo>
                <a:lnTo>
                  <a:pt x="15" y="13"/>
                </a:lnTo>
                <a:lnTo>
                  <a:pt x="13" y="11"/>
                </a:lnTo>
                <a:lnTo>
                  <a:pt x="11" y="9"/>
                </a:lnTo>
                <a:lnTo>
                  <a:pt x="9" y="7"/>
                </a:lnTo>
                <a:lnTo>
                  <a:pt x="7" y="5"/>
                </a:lnTo>
                <a:lnTo>
                  <a:pt x="5" y="3"/>
                </a:lnTo>
                <a:lnTo>
                  <a:pt x="4" y="2"/>
                </a:lnTo>
                <a:lnTo>
                  <a:pt x="2" y="0"/>
                </a:lnTo>
                <a:lnTo>
                  <a:pt x="0" y="0"/>
                </a:lnTo>
                <a:lnTo>
                  <a:pt x="149" y="0"/>
                </a:lnTo>
                <a:lnTo>
                  <a:pt x="151" y="2"/>
                </a:lnTo>
                <a:lnTo>
                  <a:pt x="151" y="3"/>
                </a:lnTo>
                <a:lnTo>
                  <a:pt x="151" y="5"/>
                </a:lnTo>
                <a:lnTo>
                  <a:pt x="152" y="7"/>
                </a:lnTo>
                <a:lnTo>
                  <a:pt x="152" y="9"/>
                </a:lnTo>
                <a:lnTo>
                  <a:pt x="154" y="11"/>
                </a:lnTo>
                <a:lnTo>
                  <a:pt x="154" y="13"/>
                </a:lnTo>
                <a:close/>
              </a:path>
            </a:pathLst>
          </a:custGeom>
          <a:solidFill>
            <a:srgbClr val="E5142B"/>
          </a:solidFill>
          <a:ln w="9525">
            <a:noFill/>
            <a:round/>
            <a:headEnd/>
            <a:tailEnd/>
          </a:ln>
        </p:spPr>
        <p:txBody>
          <a:bodyPr wrap="none"/>
          <a:lstStyle/>
          <a:p>
            <a:endParaRPr lang="el-GR"/>
          </a:p>
        </p:txBody>
      </p:sp>
      <p:sp>
        <p:nvSpPr>
          <p:cNvPr id="17651" name="Freeform 243"/>
          <p:cNvSpPr>
            <a:spLocks/>
          </p:cNvSpPr>
          <p:nvPr/>
        </p:nvSpPr>
        <p:spPr bwMode="auto">
          <a:xfrm>
            <a:off x="5119688" y="2706688"/>
            <a:ext cx="223837" cy="20637"/>
          </a:xfrm>
          <a:custGeom>
            <a:avLst/>
            <a:gdLst>
              <a:gd name="T0" fmla="*/ 2147483646 w 158"/>
              <a:gd name="T1" fmla="*/ 2147483646 h 13"/>
              <a:gd name="T2" fmla="*/ 2147483646 w 158"/>
              <a:gd name="T3" fmla="*/ 2147483646 h 13"/>
              <a:gd name="T4" fmla="*/ 2147483646 w 158"/>
              <a:gd name="T5" fmla="*/ 2147483646 h 13"/>
              <a:gd name="T6" fmla="*/ 2147483646 w 158"/>
              <a:gd name="T7" fmla="*/ 2147483646 h 13"/>
              <a:gd name="T8" fmla="*/ 2147483646 w 158"/>
              <a:gd name="T9" fmla="*/ 2147483646 h 13"/>
              <a:gd name="T10" fmla="*/ 2147483646 w 158"/>
              <a:gd name="T11" fmla="*/ 2147483646 h 13"/>
              <a:gd name="T12" fmla="*/ 2147483646 w 158"/>
              <a:gd name="T13" fmla="*/ 2147483646 h 13"/>
              <a:gd name="T14" fmla="*/ 2147483646 w 158"/>
              <a:gd name="T15" fmla="*/ 2147483646 h 13"/>
              <a:gd name="T16" fmla="*/ 0 w 158"/>
              <a:gd name="T17" fmla="*/ 2147483646 h 13"/>
              <a:gd name="T18" fmla="*/ 0 w 158"/>
              <a:gd name="T19" fmla="*/ 2147483646 h 13"/>
              <a:gd name="T20" fmla="*/ 0 w 158"/>
              <a:gd name="T21" fmla="*/ 2147483646 h 13"/>
              <a:gd name="T22" fmla="*/ 0 w 158"/>
              <a:gd name="T23" fmla="*/ 2147483646 h 13"/>
              <a:gd name="T24" fmla="*/ 0 w 158"/>
              <a:gd name="T25" fmla="*/ 0 h 13"/>
              <a:gd name="T26" fmla="*/ 0 w 158"/>
              <a:gd name="T27" fmla="*/ 0 h 13"/>
              <a:gd name="T28" fmla="*/ 0 w 158"/>
              <a:gd name="T29" fmla="*/ 0 h 13"/>
              <a:gd name="T30" fmla="*/ 0 w 158"/>
              <a:gd name="T31" fmla="*/ 0 h 13"/>
              <a:gd name="T32" fmla="*/ 0 w 158"/>
              <a:gd name="T33" fmla="*/ 0 h 13"/>
              <a:gd name="T34" fmla="*/ 0 w 158"/>
              <a:gd name="T35" fmla="*/ 0 h 13"/>
              <a:gd name="T36" fmla="*/ 2147483646 w 158"/>
              <a:gd name="T37" fmla="*/ 0 h 13"/>
              <a:gd name="T38" fmla="*/ 2147483646 w 158"/>
              <a:gd name="T39" fmla="*/ 2147483646 h 13"/>
              <a:gd name="T40" fmla="*/ 2147483646 w 158"/>
              <a:gd name="T41" fmla="*/ 2147483646 h 13"/>
              <a:gd name="T42" fmla="*/ 2147483646 w 158"/>
              <a:gd name="T43" fmla="*/ 2147483646 h 13"/>
              <a:gd name="T44" fmla="*/ 2147483646 w 158"/>
              <a:gd name="T45" fmla="*/ 2147483646 h 13"/>
              <a:gd name="T46" fmla="*/ 2147483646 w 158"/>
              <a:gd name="T47" fmla="*/ 2147483646 h 13"/>
              <a:gd name="T48" fmla="*/ 2147483646 w 158"/>
              <a:gd name="T49" fmla="*/ 2147483646 h 13"/>
              <a:gd name="T50" fmla="*/ 2147483646 w 158"/>
              <a:gd name="T51" fmla="*/ 2147483646 h 13"/>
              <a:gd name="T52" fmla="*/ 2147483646 w 158"/>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8"/>
              <a:gd name="T82" fmla="*/ 0 h 13"/>
              <a:gd name="T83" fmla="*/ 158 w 158"/>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8" h="13">
                <a:moveTo>
                  <a:pt x="158" y="13"/>
                </a:moveTo>
                <a:lnTo>
                  <a:pt x="13" y="13"/>
                </a:lnTo>
                <a:lnTo>
                  <a:pt x="11" y="11"/>
                </a:lnTo>
                <a:lnTo>
                  <a:pt x="8" y="8"/>
                </a:lnTo>
                <a:lnTo>
                  <a:pt x="6" y="6"/>
                </a:lnTo>
                <a:lnTo>
                  <a:pt x="4" y="4"/>
                </a:lnTo>
                <a:lnTo>
                  <a:pt x="2" y="4"/>
                </a:lnTo>
                <a:lnTo>
                  <a:pt x="2" y="2"/>
                </a:lnTo>
                <a:lnTo>
                  <a:pt x="0" y="2"/>
                </a:lnTo>
                <a:lnTo>
                  <a:pt x="0" y="0"/>
                </a:lnTo>
                <a:lnTo>
                  <a:pt x="151" y="0"/>
                </a:lnTo>
                <a:lnTo>
                  <a:pt x="153" y="2"/>
                </a:lnTo>
                <a:lnTo>
                  <a:pt x="153" y="4"/>
                </a:lnTo>
                <a:lnTo>
                  <a:pt x="155" y="6"/>
                </a:lnTo>
                <a:lnTo>
                  <a:pt x="155" y="8"/>
                </a:lnTo>
                <a:lnTo>
                  <a:pt x="157" y="10"/>
                </a:lnTo>
                <a:lnTo>
                  <a:pt x="157" y="11"/>
                </a:lnTo>
                <a:lnTo>
                  <a:pt x="158" y="13"/>
                </a:lnTo>
                <a:close/>
              </a:path>
            </a:pathLst>
          </a:custGeom>
          <a:solidFill>
            <a:srgbClr val="E51428"/>
          </a:solidFill>
          <a:ln w="9525">
            <a:noFill/>
            <a:round/>
            <a:headEnd/>
            <a:tailEnd/>
          </a:ln>
        </p:spPr>
        <p:txBody>
          <a:bodyPr wrap="none"/>
          <a:lstStyle/>
          <a:p>
            <a:endParaRPr lang="el-GR"/>
          </a:p>
        </p:txBody>
      </p:sp>
      <p:sp>
        <p:nvSpPr>
          <p:cNvPr id="17652" name="Freeform 244"/>
          <p:cNvSpPr>
            <a:spLocks/>
          </p:cNvSpPr>
          <p:nvPr/>
        </p:nvSpPr>
        <p:spPr bwMode="auto">
          <a:xfrm>
            <a:off x="5127625" y="2693988"/>
            <a:ext cx="222250" cy="25400"/>
          </a:xfrm>
          <a:custGeom>
            <a:avLst/>
            <a:gdLst>
              <a:gd name="T0" fmla="*/ 2147483646 w 157"/>
              <a:gd name="T1" fmla="*/ 2147483646 h 16"/>
              <a:gd name="T2" fmla="*/ 2147483646 w 157"/>
              <a:gd name="T3" fmla="*/ 2147483646 h 16"/>
              <a:gd name="T4" fmla="*/ 2147483646 w 157"/>
              <a:gd name="T5" fmla="*/ 2147483646 h 16"/>
              <a:gd name="T6" fmla="*/ 2147483646 w 157"/>
              <a:gd name="T7" fmla="*/ 2147483646 h 16"/>
              <a:gd name="T8" fmla="*/ 2147483646 w 157"/>
              <a:gd name="T9" fmla="*/ 2147483646 h 16"/>
              <a:gd name="T10" fmla="*/ 2147483646 w 157"/>
              <a:gd name="T11" fmla="*/ 2147483646 h 16"/>
              <a:gd name="T12" fmla="*/ 2147483646 w 157"/>
              <a:gd name="T13" fmla="*/ 2147483646 h 16"/>
              <a:gd name="T14" fmla="*/ 2147483646 w 157"/>
              <a:gd name="T15" fmla="*/ 2147483646 h 16"/>
              <a:gd name="T16" fmla="*/ 2147483646 w 157"/>
              <a:gd name="T17" fmla="*/ 2147483646 h 16"/>
              <a:gd name="T18" fmla="*/ 2147483646 w 157"/>
              <a:gd name="T19" fmla="*/ 2147483646 h 16"/>
              <a:gd name="T20" fmla="*/ 2147483646 w 157"/>
              <a:gd name="T21" fmla="*/ 2147483646 h 16"/>
              <a:gd name="T22" fmla="*/ 2147483646 w 157"/>
              <a:gd name="T23" fmla="*/ 2147483646 h 16"/>
              <a:gd name="T24" fmla="*/ 2147483646 w 157"/>
              <a:gd name="T25" fmla="*/ 2147483646 h 16"/>
              <a:gd name="T26" fmla="*/ 2147483646 w 157"/>
              <a:gd name="T27" fmla="*/ 2147483646 h 16"/>
              <a:gd name="T28" fmla="*/ 2147483646 w 157"/>
              <a:gd name="T29" fmla="*/ 2147483646 h 16"/>
              <a:gd name="T30" fmla="*/ 2147483646 w 157"/>
              <a:gd name="T31" fmla="*/ 2147483646 h 16"/>
              <a:gd name="T32" fmla="*/ 0 w 157"/>
              <a:gd name="T33" fmla="*/ 2147483646 h 16"/>
              <a:gd name="T34" fmla="*/ 0 w 157"/>
              <a:gd name="T35" fmla="*/ 0 h 16"/>
              <a:gd name="T36" fmla="*/ 2147483646 w 157"/>
              <a:gd name="T37" fmla="*/ 0 h 16"/>
              <a:gd name="T38" fmla="*/ 2147483646 w 157"/>
              <a:gd name="T39" fmla="*/ 2147483646 h 16"/>
              <a:gd name="T40" fmla="*/ 2147483646 w 157"/>
              <a:gd name="T41" fmla="*/ 2147483646 h 16"/>
              <a:gd name="T42" fmla="*/ 2147483646 w 157"/>
              <a:gd name="T43" fmla="*/ 2147483646 h 16"/>
              <a:gd name="T44" fmla="*/ 2147483646 w 157"/>
              <a:gd name="T45" fmla="*/ 2147483646 h 16"/>
              <a:gd name="T46" fmla="*/ 2147483646 w 157"/>
              <a:gd name="T47" fmla="*/ 2147483646 h 16"/>
              <a:gd name="T48" fmla="*/ 2147483646 w 157"/>
              <a:gd name="T49" fmla="*/ 2147483646 h 16"/>
              <a:gd name="T50" fmla="*/ 2147483646 w 157"/>
              <a:gd name="T51" fmla="*/ 2147483646 h 16"/>
              <a:gd name="T52" fmla="*/ 2147483646 w 157"/>
              <a:gd name="T53" fmla="*/ 2147483646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7"/>
              <a:gd name="T82" fmla="*/ 0 h 16"/>
              <a:gd name="T83" fmla="*/ 157 w 157"/>
              <a:gd name="T84" fmla="*/ 16 h 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7" h="16">
                <a:moveTo>
                  <a:pt x="157" y="16"/>
                </a:moveTo>
                <a:lnTo>
                  <a:pt x="8" y="16"/>
                </a:lnTo>
                <a:lnTo>
                  <a:pt x="8" y="14"/>
                </a:lnTo>
                <a:lnTo>
                  <a:pt x="6" y="12"/>
                </a:lnTo>
                <a:lnTo>
                  <a:pt x="4" y="12"/>
                </a:lnTo>
                <a:lnTo>
                  <a:pt x="4" y="10"/>
                </a:lnTo>
                <a:lnTo>
                  <a:pt x="2" y="10"/>
                </a:lnTo>
                <a:lnTo>
                  <a:pt x="2" y="8"/>
                </a:lnTo>
                <a:lnTo>
                  <a:pt x="2" y="6"/>
                </a:lnTo>
                <a:lnTo>
                  <a:pt x="2" y="4"/>
                </a:lnTo>
                <a:lnTo>
                  <a:pt x="2" y="2"/>
                </a:lnTo>
                <a:lnTo>
                  <a:pt x="0" y="2"/>
                </a:lnTo>
                <a:lnTo>
                  <a:pt x="0" y="0"/>
                </a:lnTo>
                <a:lnTo>
                  <a:pt x="149" y="0"/>
                </a:lnTo>
                <a:lnTo>
                  <a:pt x="151" y="2"/>
                </a:lnTo>
                <a:lnTo>
                  <a:pt x="151" y="4"/>
                </a:lnTo>
                <a:lnTo>
                  <a:pt x="153" y="6"/>
                </a:lnTo>
                <a:lnTo>
                  <a:pt x="153" y="8"/>
                </a:lnTo>
                <a:lnTo>
                  <a:pt x="155" y="10"/>
                </a:lnTo>
                <a:lnTo>
                  <a:pt x="155" y="12"/>
                </a:lnTo>
                <a:lnTo>
                  <a:pt x="157" y="14"/>
                </a:lnTo>
                <a:lnTo>
                  <a:pt x="157" y="16"/>
                </a:lnTo>
                <a:close/>
              </a:path>
            </a:pathLst>
          </a:custGeom>
          <a:solidFill>
            <a:srgbClr val="E51428"/>
          </a:solidFill>
          <a:ln w="9525">
            <a:noFill/>
            <a:round/>
            <a:headEnd/>
            <a:tailEnd/>
          </a:ln>
        </p:spPr>
        <p:txBody>
          <a:bodyPr wrap="none"/>
          <a:lstStyle/>
          <a:p>
            <a:endParaRPr lang="el-GR"/>
          </a:p>
        </p:txBody>
      </p:sp>
      <p:sp>
        <p:nvSpPr>
          <p:cNvPr id="17653" name="Freeform 245"/>
          <p:cNvSpPr>
            <a:spLocks/>
          </p:cNvSpPr>
          <p:nvPr/>
        </p:nvSpPr>
        <p:spPr bwMode="auto">
          <a:xfrm>
            <a:off x="5122863" y="2686050"/>
            <a:ext cx="215900" cy="20638"/>
          </a:xfrm>
          <a:custGeom>
            <a:avLst/>
            <a:gdLst>
              <a:gd name="T0" fmla="*/ 2147483646 w 153"/>
              <a:gd name="T1" fmla="*/ 2147483646 h 13"/>
              <a:gd name="T2" fmla="*/ 2147483646 w 153"/>
              <a:gd name="T3" fmla="*/ 2147483646 h 13"/>
              <a:gd name="T4" fmla="*/ 2147483646 w 153"/>
              <a:gd name="T5" fmla="*/ 2147483646 h 13"/>
              <a:gd name="T6" fmla="*/ 2147483646 w 153"/>
              <a:gd name="T7" fmla="*/ 2147483646 h 13"/>
              <a:gd name="T8" fmla="*/ 0 w 153"/>
              <a:gd name="T9" fmla="*/ 2147483646 h 13"/>
              <a:gd name="T10" fmla="*/ 0 w 153"/>
              <a:gd name="T11" fmla="*/ 2147483646 h 13"/>
              <a:gd name="T12" fmla="*/ 0 w 153"/>
              <a:gd name="T13" fmla="*/ 2147483646 h 13"/>
              <a:gd name="T14" fmla="*/ 0 w 153"/>
              <a:gd name="T15" fmla="*/ 2147483646 h 13"/>
              <a:gd name="T16" fmla="*/ 0 w 153"/>
              <a:gd name="T17" fmla="*/ 2147483646 h 13"/>
              <a:gd name="T18" fmla="*/ 0 w 153"/>
              <a:gd name="T19" fmla="*/ 0 h 13"/>
              <a:gd name="T20" fmla="*/ 2147483646 w 153"/>
              <a:gd name="T21" fmla="*/ 0 h 13"/>
              <a:gd name="T22" fmla="*/ 2147483646 w 153"/>
              <a:gd name="T23" fmla="*/ 2147483646 h 13"/>
              <a:gd name="T24" fmla="*/ 2147483646 w 153"/>
              <a:gd name="T25" fmla="*/ 2147483646 h 13"/>
              <a:gd name="T26" fmla="*/ 2147483646 w 153"/>
              <a:gd name="T27" fmla="*/ 2147483646 h 13"/>
              <a:gd name="T28" fmla="*/ 2147483646 w 153"/>
              <a:gd name="T29" fmla="*/ 2147483646 h 13"/>
              <a:gd name="T30" fmla="*/ 2147483646 w 153"/>
              <a:gd name="T31" fmla="*/ 2147483646 h 13"/>
              <a:gd name="T32" fmla="*/ 2147483646 w 153"/>
              <a:gd name="T33" fmla="*/ 2147483646 h 13"/>
              <a:gd name="T34" fmla="*/ 2147483646 w 153"/>
              <a:gd name="T35" fmla="*/ 2147483646 h 13"/>
              <a:gd name="T36" fmla="*/ 2147483646 w 15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3"/>
              <a:gd name="T58" fmla="*/ 0 h 13"/>
              <a:gd name="T59" fmla="*/ 153 w 15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3" h="13">
                <a:moveTo>
                  <a:pt x="153" y="13"/>
                </a:moveTo>
                <a:lnTo>
                  <a:pt x="2" y="13"/>
                </a:lnTo>
                <a:lnTo>
                  <a:pt x="2" y="11"/>
                </a:lnTo>
                <a:lnTo>
                  <a:pt x="2" y="9"/>
                </a:lnTo>
                <a:lnTo>
                  <a:pt x="0" y="7"/>
                </a:lnTo>
                <a:lnTo>
                  <a:pt x="0" y="5"/>
                </a:lnTo>
                <a:lnTo>
                  <a:pt x="0" y="3"/>
                </a:lnTo>
                <a:lnTo>
                  <a:pt x="0" y="2"/>
                </a:lnTo>
                <a:lnTo>
                  <a:pt x="0" y="0"/>
                </a:lnTo>
                <a:lnTo>
                  <a:pt x="145" y="0"/>
                </a:lnTo>
                <a:lnTo>
                  <a:pt x="147" y="2"/>
                </a:lnTo>
                <a:lnTo>
                  <a:pt x="149" y="3"/>
                </a:lnTo>
                <a:lnTo>
                  <a:pt x="149" y="5"/>
                </a:lnTo>
                <a:lnTo>
                  <a:pt x="151" y="7"/>
                </a:lnTo>
                <a:lnTo>
                  <a:pt x="151" y="9"/>
                </a:lnTo>
                <a:lnTo>
                  <a:pt x="153" y="11"/>
                </a:lnTo>
                <a:lnTo>
                  <a:pt x="153" y="13"/>
                </a:lnTo>
                <a:close/>
              </a:path>
            </a:pathLst>
          </a:custGeom>
          <a:solidFill>
            <a:srgbClr val="E8142B"/>
          </a:solidFill>
          <a:ln w="9525">
            <a:noFill/>
            <a:round/>
            <a:headEnd/>
            <a:tailEnd/>
          </a:ln>
        </p:spPr>
        <p:txBody>
          <a:bodyPr wrap="none"/>
          <a:lstStyle/>
          <a:p>
            <a:endParaRPr lang="el-GR"/>
          </a:p>
        </p:txBody>
      </p:sp>
      <p:sp>
        <p:nvSpPr>
          <p:cNvPr id="17654" name="Freeform 246"/>
          <p:cNvSpPr>
            <a:spLocks/>
          </p:cNvSpPr>
          <p:nvPr/>
        </p:nvSpPr>
        <p:spPr bwMode="auto">
          <a:xfrm>
            <a:off x="5116513" y="2673350"/>
            <a:ext cx="214312" cy="20638"/>
          </a:xfrm>
          <a:custGeom>
            <a:avLst/>
            <a:gdLst>
              <a:gd name="T0" fmla="*/ 2147483646 w 151"/>
              <a:gd name="T1" fmla="*/ 2147483646 h 13"/>
              <a:gd name="T2" fmla="*/ 2147483646 w 151"/>
              <a:gd name="T3" fmla="*/ 2147483646 h 13"/>
              <a:gd name="T4" fmla="*/ 2147483646 w 151"/>
              <a:gd name="T5" fmla="*/ 2147483646 h 13"/>
              <a:gd name="T6" fmla="*/ 2147483646 w 151"/>
              <a:gd name="T7" fmla="*/ 2147483646 h 13"/>
              <a:gd name="T8" fmla="*/ 2147483646 w 151"/>
              <a:gd name="T9" fmla="*/ 2147483646 h 13"/>
              <a:gd name="T10" fmla="*/ 2147483646 w 151"/>
              <a:gd name="T11" fmla="*/ 2147483646 h 13"/>
              <a:gd name="T12" fmla="*/ 0 w 151"/>
              <a:gd name="T13" fmla="*/ 2147483646 h 13"/>
              <a:gd name="T14" fmla="*/ 0 w 151"/>
              <a:gd name="T15" fmla="*/ 2147483646 h 13"/>
              <a:gd name="T16" fmla="*/ 0 w 151"/>
              <a:gd name="T17" fmla="*/ 2147483646 h 13"/>
              <a:gd name="T18" fmla="*/ 0 w 151"/>
              <a:gd name="T19" fmla="*/ 0 h 13"/>
              <a:gd name="T20" fmla="*/ 2147483646 w 151"/>
              <a:gd name="T21" fmla="*/ 0 h 13"/>
              <a:gd name="T22" fmla="*/ 2147483646 w 151"/>
              <a:gd name="T23" fmla="*/ 2147483646 h 13"/>
              <a:gd name="T24" fmla="*/ 2147483646 w 151"/>
              <a:gd name="T25" fmla="*/ 2147483646 h 13"/>
              <a:gd name="T26" fmla="*/ 2147483646 w 151"/>
              <a:gd name="T27" fmla="*/ 2147483646 h 13"/>
              <a:gd name="T28" fmla="*/ 2147483646 w 151"/>
              <a:gd name="T29" fmla="*/ 2147483646 h 13"/>
              <a:gd name="T30" fmla="*/ 2147483646 w 151"/>
              <a:gd name="T31" fmla="*/ 2147483646 h 13"/>
              <a:gd name="T32" fmla="*/ 2147483646 w 151"/>
              <a:gd name="T33" fmla="*/ 2147483646 h 13"/>
              <a:gd name="T34" fmla="*/ 2147483646 w 151"/>
              <a:gd name="T35" fmla="*/ 2147483646 h 13"/>
              <a:gd name="T36" fmla="*/ 2147483646 w 15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13"/>
              <a:gd name="T59" fmla="*/ 151 w 15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13">
                <a:moveTo>
                  <a:pt x="151" y="13"/>
                </a:moveTo>
                <a:lnTo>
                  <a:pt x="2" y="13"/>
                </a:lnTo>
                <a:lnTo>
                  <a:pt x="2" y="11"/>
                </a:lnTo>
                <a:lnTo>
                  <a:pt x="2" y="10"/>
                </a:lnTo>
                <a:lnTo>
                  <a:pt x="2" y="8"/>
                </a:lnTo>
                <a:lnTo>
                  <a:pt x="0" y="6"/>
                </a:lnTo>
                <a:lnTo>
                  <a:pt x="0" y="4"/>
                </a:lnTo>
                <a:lnTo>
                  <a:pt x="0" y="2"/>
                </a:lnTo>
                <a:lnTo>
                  <a:pt x="0" y="0"/>
                </a:lnTo>
                <a:lnTo>
                  <a:pt x="143" y="0"/>
                </a:lnTo>
                <a:lnTo>
                  <a:pt x="143" y="2"/>
                </a:lnTo>
                <a:lnTo>
                  <a:pt x="145" y="4"/>
                </a:lnTo>
                <a:lnTo>
                  <a:pt x="147" y="4"/>
                </a:lnTo>
                <a:lnTo>
                  <a:pt x="147" y="6"/>
                </a:lnTo>
                <a:lnTo>
                  <a:pt x="149" y="8"/>
                </a:lnTo>
                <a:lnTo>
                  <a:pt x="149" y="10"/>
                </a:lnTo>
                <a:lnTo>
                  <a:pt x="151" y="11"/>
                </a:lnTo>
                <a:lnTo>
                  <a:pt x="151" y="13"/>
                </a:lnTo>
                <a:close/>
              </a:path>
            </a:pathLst>
          </a:custGeom>
          <a:solidFill>
            <a:srgbClr val="E81429"/>
          </a:solidFill>
          <a:ln w="9525">
            <a:noFill/>
            <a:round/>
            <a:headEnd/>
            <a:tailEnd/>
          </a:ln>
        </p:spPr>
        <p:txBody>
          <a:bodyPr wrap="none"/>
          <a:lstStyle/>
          <a:p>
            <a:endParaRPr lang="el-GR"/>
          </a:p>
        </p:txBody>
      </p:sp>
      <p:sp>
        <p:nvSpPr>
          <p:cNvPr id="17655" name="Freeform 247"/>
          <p:cNvSpPr>
            <a:spLocks/>
          </p:cNvSpPr>
          <p:nvPr/>
        </p:nvSpPr>
        <p:spPr bwMode="auto">
          <a:xfrm>
            <a:off x="5108575" y="2660650"/>
            <a:ext cx="207963" cy="25400"/>
          </a:xfrm>
          <a:custGeom>
            <a:avLst/>
            <a:gdLst>
              <a:gd name="T0" fmla="*/ 2147483646 w 147"/>
              <a:gd name="T1" fmla="*/ 2147483646 h 16"/>
              <a:gd name="T2" fmla="*/ 2147483646 w 147"/>
              <a:gd name="T3" fmla="*/ 2147483646 h 16"/>
              <a:gd name="T4" fmla="*/ 0 w 147"/>
              <a:gd name="T5" fmla="*/ 2147483646 h 16"/>
              <a:gd name="T6" fmla="*/ 0 w 147"/>
              <a:gd name="T7" fmla="*/ 2147483646 h 16"/>
              <a:gd name="T8" fmla="*/ 0 w 147"/>
              <a:gd name="T9" fmla="*/ 2147483646 h 16"/>
              <a:gd name="T10" fmla="*/ 0 w 147"/>
              <a:gd name="T11" fmla="*/ 2147483646 h 16"/>
              <a:gd name="T12" fmla="*/ 0 w 147"/>
              <a:gd name="T13" fmla="*/ 2147483646 h 16"/>
              <a:gd name="T14" fmla="*/ 0 w 147"/>
              <a:gd name="T15" fmla="*/ 2147483646 h 16"/>
              <a:gd name="T16" fmla="*/ 0 w 147"/>
              <a:gd name="T17" fmla="*/ 2147483646 h 16"/>
              <a:gd name="T18" fmla="*/ 0 w 147"/>
              <a:gd name="T19" fmla="*/ 0 h 16"/>
              <a:gd name="T20" fmla="*/ 2147483646 w 147"/>
              <a:gd name="T21" fmla="*/ 0 h 16"/>
              <a:gd name="T22" fmla="*/ 2147483646 w 147"/>
              <a:gd name="T23" fmla="*/ 2147483646 h 16"/>
              <a:gd name="T24" fmla="*/ 2147483646 w 147"/>
              <a:gd name="T25" fmla="*/ 2147483646 h 16"/>
              <a:gd name="T26" fmla="*/ 2147483646 w 147"/>
              <a:gd name="T27" fmla="*/ 2147483646 h 16"/>
              <a:gd name="T28" fmla="*/ 2147483646 w 147"/>
              <a:gd name="T29" fmla="*/ 2147483646 h 16"/>
              <a:gd name="T30" fmla="*/ 2147483646 w 147"/>
              <a:gd name="T31" fmla="*/ 2147483646 h 16"/>
              <a:gd name="T32" fmla="*/ 2147483646 w 147"/>
              <a:gd name="T33" fmla="*/ 2147483646 h 16"/>
              <a:gd name="T34" fmla="*/ 2147483646 w 147"/>
              <a:gd name="T35" fmla="*/ 2147483646 h 16"/>
              <a:gd name="T36" fmla="*/ 2147483646 w 147"/>
              <a:gd name="T37" fmla="*/ 2147483646 h 16"/>
              <a:gd name="T38" fmla="*/ 2147483646 w 147"/>
              <a:gd name="T39" fmla="*/ 2147483646 h 16"/>
              <a:gd name="T40" fmla="*/ 2147483646 w 147"/>
              <a:gd name="T41" fmla="*/ 2147483646 h 16"/>
              <a:gd name="T42" fmla="*/ 2147483646 w 147"/>
              <a:gd name="T43" fmla="*/ 2147483646 h 16"/>
              <a:gd name="T44" fmla="*/ 2147483646 w 147"/>
              <a:gd name="T45" fmla="*/ 2147483646 h 16"/>
              <a:gd name="T46" fmla="*/ 2147483646 w 147"/>
              <a:gd name="T47" fmla="*/ 2147483646 h 16"/>
              <a:gd name="T48" fmla="*/ 2147483646 w 147"/>
              <a:gd name="T49" fmla="*/ 2147483646 h 16"/>
              <a:gd name="T50" fmla="*/ 2147483646 w 147"/>
              <a:gd name="T51" fmla="*/ 2147483646 h 16"/>
              <a:gd name="T52" fmla="*/ 2147483646 w 147"/>
              <a:gd name="T53" fmla="*/ 2147483646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7"/>
              <a:gd name="T82" fmla="*/ 0 h 16"/>
              <a:gd name="T83" fmla="*/ 147 w 147"/>
              <a:gd name="T84" fmla="*/ 16 h 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7" h="16">
                <a:moveTo>
                  <a:pt x="147" y="16"/>
                </a:moveTo>
                <a:lnTo>
                  <a:pt x="2" y="16"/>
                </a:lnTo>
                <a:lnTo>
                  <a:pt x="0" y="14"/>
                </a:lnTo>
                <a:lnTo>
                  <a:pt x="0" y="12"/>
                </a:lnTo>
                <a:lnTo>
                  <a:pt x="0" y="10"/>
                </a:lnTo>
                <a:lnTo>
                  <a:pt x="0" y="8"/>
                </a:lnTo>
                <a:lnTo>
                  <a:pt x="0" y="6"/>
                </a:lnTo>
                <a:lnTo>
                  <a:pt x="0" y="4"/>
                </a:lnTo>
                <a:lnTo>
                  <a:pt x="0" y="2"/>
                </a:lnTo>
                <a:lnTo>
                  <a:pt x="0" y="0"/>
                </a:lnTo>
                <a:lnTo>
                  <a:pt x="136" y="0"/>
                </a:lnTo>
                <a:lnTo>
                  <a:pt x="138" y="2"/>
                </a:lnTo>
                <a:lnTo>
                  <a:pt x="138" y="4"/>
                </a:lnTo>
                <a:lnTo>
                  <a:pt x="140" y="4"/>
                </a:lnTo>
                <a:lnTo>
                  <a:pt x="140" y="6"/>
                </a:lnTo>
                <a:lnTo>
                  <a:pt x="141" y="6"/>
                </a:lnTo>
                <a:lnTo>
                  <a:pt x="141" y="8"/>
                </a:lnTo>
                <a:lnTo>
                  <a:pt x="143" y="8"/>
                </a:lnTo>
                <a:lnTo>
                  <a:pt x="143" y="10"/>
                </a:lnTo>
                <a:lnTo>
                  <a:pt x="145" y="10"/>
                </a:lnTo>
                <a:lnTo>
                  <a:pt x="145" y="12"/>
                </a:lnTo>
                <a:lnTo>
                  <a:pt x="147" y="12"/>
                </a:lnTo>
                <a:lnTo>
                  <a:pt x="147" y="14"/>
                </a:lnTo>
                <a:lnTo>
                  <a:pt x="147" y="16"/>
                </a:lnTo>
                <a:close/>
              </a:path>
            </a:pathLst>
          </a:custGeom>
          <a:solidFill>
            <a:srgbClr val="EB172C"/>
          </a:solidFill>
          <a:ln w="9525">
            <a:noFill/>
            <a:round/>
            <a:headEnd/>
            <a:tailEnd/>
          </a:ln>
        </p:spPr>
        <p:txBody>
          <a:bodyPr wrap="none"/>
          <a:lstStyle/>
          <a:p>
            <a:endParaRPr lang="el-GR"/>
          </a:p>
        </p:txBody>
      </p:sp>
      <p:sp>
        <p:nvSpPr>
          <p:cNvPr id="17656" name="Freeform 248"/>
          <p:cNvSpPr>
            <a:spLocks/>
          </p:cNvSpPr>
          <p:nvPr/>
        </p:nvSpPr>
        <p:spPr bwMode="auto">
          <a:xfrm>
            <a:off x="5105400" y="2652713"/>
            <a:ext cx="204788" cy="20637"/>
          </a:xfrm>
          <a:custGeom>
            <a:avLst/>
            <a:gdLst>
              <a:gd name="T0" fmla="*/ 2147483646 w 145"/>
              <a:gd name="T1" fmla="*/ 2147483646 h 13"/>
              <a:gd name="T2" fmla="*/ 2147483646 w 145"/>
              <a:gd name="T3" fmla="*/ 2147483646 h 13"/>
              <a:gd name="T4" fmla="*/ 2147483646 w 145"/>
              <a:gd name="T5" fmla="*/ 2147483646 h 13"/>
              <a:gd name="T6" fmla="*/ 2147483646 w 145"/>
              <a:gd name="T7" fmla="*/ 2147483646 h 13"/>
              <a:gd name="T8" fmla="*/ 2147483646 w 145"/>
              <a:gd name="T9" fmla="*/ 2147483646 h 13"/>
              <a:gd name="T10" fmla="*/ 2147483646 w 145"/>
              <a:gd name="T11" fmla="*/ 2147483646 h 13"/>
              <a:gd name="T12" fmla="*/ 2147483646 w 145"/>
              <a:gd name="T13" fmla="*/ 2147483646 h 13"/>
              <a:gd name="T14" fmla="*/ 0 w 145"/>
              <a:gd name="T15" fmla="*/ 2147483646 h 13"/>
              <a:gd name="T16" fmla="*/ 0 w 145"/>
              <a:gd name="T17" fmla="*/ 2147483646 h 13"/>
              <a:gd name="T18" fmla="*/ 0 w 145"/>
              <a:gd name="T19" fmla="*/ 0 h 13"/>
              <a:gd name="T20" fmla="*/ 2147483646 w 145"/>
              <a:gd name="T21" fmla="*/ 0 h 13"/>
              <a:gd name="T22" fmla="*/ 2147483646 w 145"/>
              <a:gd name="T23" fmla="*/ 2147483646 h 13"/>
              <a:gd name="T24" fmla="*/ 2147483646 w 145"/>
              <a:gd name="T25" fmla="*/ 2147483646 h 13"/>
              <a:gd name="T26" fmla="*/ 2147483646 w 145"/>
              <a:gd name="T27" fmla="*/ 2147483646 h 13"/>
              <a:gd name="T28" fmla="*/ 2147483646 w 145"/>
              <a:gd name="T29" fmla="*/ 2147483646 h 13"/>
              <a:gd name="T30" fmla="*/ 2147483646 w 145"/>
              <a:gd name="T31" fmla="*/ 2147483646 h 13"/>
              <a:gd name="T32" fmla="*/ 2147483646 w 145"/>
              <a:gd name="T33" fmla="*/ 2147483646 h 13"/>
              <a:gd name="T34" fmla="*/ 2147483646 w 145"/>
              <a:gd name="T35" fmla="*/ 2147483646 h 13"/>
              <a:gd name="T36" fmla="*/ 2147483646 w 145"/>
              <a:gd name="T37" fmla="*/ 2147483646 h 13"/>
              <a:gd name="T38" fmla="*/ 2147483646 w 145"/>
              <a:gd name="T39" fmla="*/ 2147483646 h 13"/>
              <a:gd name="T40" fmla="*/ 2147483646 w 145"/>
              <a:gd name="T41" fmla="*/ 2147483646 h 13"/>
              <a:gd name="T42" fmla="*/ 2147483646 w 145"/>
              <a:gd name="T43" fmla="*/ 2147483646 h 13"/>
              <a:gd name="T44" fmla="*/ 2147483646 w 145"/>
              <a:gd name="T45" fmla="*/ 2147483646 h 13"/>
              <a:gd name="T46" fmla="*/ 2147483646 w 145"/>
              <a:gd name="T47" fmla="*/ 2147483646 h 13"/>
              <a:gd name="T48" fmla="*/ 2147483646 w 145"/>
              <a:gd name="T49" fmla="*/ 2147483646 h 13"/>
              <a:gd name="T50" fmla="*/ 2147483646 w 145"/>
              <a:gd name="T51" fmla="*/ 2147483646 h 13"/>
              <a:gd name="T52" fmla="*/ 2147483646 w 145"/>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3"/>
              <a:gd name="T83" fmla="*/ 145 w 145"/>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3">
                <a:moveTo>
                  <a:pt x="145" y="13"/>
                </a:moveTo>
                <a:lnTo>
                  <a:pt x="2" y="13"/>
                </a:lnTo>
                <a:lnTo>
                  <a:pt x="2" y="11"/>
                </a:lnTo>
                <a:lnTo>
                  <a:pt x="2" y="9"/>
                </a:lnTo>
                <a:lnTo>
                  <a:pt x="2" y="7"/>
                </a:lnTo>
                <a:lnTo>
                  <a:pt x="2" y="5"/>
                </a:lnTo>
                <a:lnTo>
                  <a:pt x="2" y="3"/>
                </a:lnTo>
                <a:lnTo>
                  <a:pt x="0" y="3"/>
                </a:lnTo>
                <a:lnTo>
                  <a:pt x="0" y="2"/>
                </a:lnTo>
                <a:lnTo>
                  <a:pt x="0" y="0"/>
                </a:lnTo>
                <a:lnTo>
                  <a:pt x="130" y="0"/>
                </a:lnTo>
                <a:lnTo>
                  <a:pt x="132" y="2"/>
                </a:lnTo>
                <a:lnTo>
                  <a:pt x="134" y="3"/>
                </a:lnTo>
                <a:lnTo>
                  <a:pt x="136" y="3"/>
                </a:lnTo>
                <a:lnTo>
                  <a:pt x="138" y="5"/>
                </a:lnTo>
                <a:lnTo>
                  <a:pt x="140" y="7"/>
                </a:lnTo>
                <a:lnTo>
                  <a:pt x="142" y="9"/>
                </a:lnTo>
                <a:lnTo>
                  <a:pt x="142" y="11"/>
                </a:lnTo>
                <a:lnTo>
                  <a:pt x="143" y="11"/>
                </a:lnTo>
                <a:lnTo>
                  <a:pt x="143" y="13"/>
                </a:lnTo>
                <a:lnTo>
                  <a:pt x="145" y="13"/>
                </a:lnTo>
                <a:close/>
              </a:path>
            </a:pathLst>
          </a:custGeom>
          <a:solidFill>
            <a:srgbClr val="EB152C"/>
          </a:solidFill>
          <a:ln w="9525">
            <a:noFill/>
            <a:round/>
            <a:headEnd/>
            <a:tailEnd/>
          </a:ln>
        </p:spPr>
        <p:txBody>
          <a:bodyPr wrap="none"/>
          <a:lstStyle/>
          <a:p>
            <a:endParaRPr lang="el-GR"/>
          </a:p>
        </p:txBody>
      </p:sp>
      <p:sp>
        <p:nvSpPr>
          <p:cNvPr id="17657" name="Freeform 249"/>
          <p:cNvSpPr>
            <a:spLocks/>
          </p:cNvSpPr>
          <p:nvPr/>
        </p:nvSpPr>
        <p:spPr bwMode="auto">
          <a:xfrm>
            <a:off x="5102225" y="2640013"/>
            <a:ext cx="195263" cy="20637"/>
          </a:xfrm>
          <a:custGeom>
            <a:avLst/>
            <a:gdLst>
              <a:gd name="T0" fmla="*/ 2147483646 w 138"/>
              <a:gd name="T1" fmla="*/ 2147483646 h 13"/>
              <a:gd name="T2" fmla="*/ 2147483646 w 138"/>
              <a:gd name="T3" fmla="*/ 2147483646 h 13"/>
              <a:gd name="T4" fmla="*/ 2147483646 w 138"/>
              <a:gd name="T5" fmla="*/ 2147483646 h 13"/>
              <a:gd name="T6" fmla="*/ 0 w 138"/>
              <a:gd name="T7" fmla="*/ 2147483646 h 13"/>
              <a:gd name="T8" fmla="*/ 0 w 138"/>
              <a:gd name="T9" fmla="*/ 2147483646 h 13"/>
              <a:gd name="T10" fmla="*/ 0 w 138"/>
              <a:gd name="T11" fmla="*/ 2147483646 h 13"/>
              <a:gd name="T12" fmla="*/ 0 w 138"/>
              <a:gd name="T13" fmla="*/ 2147483646 h 13"/>
              <a:gd name="T14" fmla="*/ 0 w 138"/>
              <a:gd name="T15" fmla="*/ 2147483646 h 13"/>
              <a:gd name="T16" fmla="*/ 0 w 138"/>
              <a:gd name="T17" fmla="*/ 2147483646 h 13"/>
              <a:gd name="T18" fmla="*/ 0 w 138"/>
              <a:gd name="T19" fmla="*/ 0 h 13"/>
              <a:gd name="T20" fmla="*/ 2147483646 w 138"/>
              <a:gd name="T21" fmla="*/ 0 h 13"/>
              <a:gd name="T22" fmla="*/ 2147483646 w 138"/>
              <a:gd name="T23" fmla="*/ 2147483646 h 13"/>
              <a:gd name="T24" fmla="*/ 2147483646 w 138"/>
              <a:gd name="T25" fmla="*/ 2147483646 h 13"/>
              <a:gd name="T26" fmla="*/ 2147483646 w 138"/>
              <a:gd name="T27" fmla="*/ 2147483646 h 13"/>
              <a:gd name="T28" fmla="*/ 2147483646 w 138"/>
              <a:gd name="T29" fmla="*/ 2147483646 h 13"/>
              <a:gd name="T30" fmla="*/ 2147483646 w 138"/>
              <a:gd name="T31" fmla="*/ 2147483646 h 13"/>
              <a:gd name="T32" fmla="*/ 2147483646 w 138"/>
              <a:gd name="T33" fmla="*/ 2147483646 h 13"/>
              <a:gd name="T34" fmla="*/ 2147483646 w 138"/>
              <a:gd name="T35" fmla="*/ 2147483646 h 13"/>
              <a:gd name="T36" fmla="*/ 2147483646 w 13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8"/>
              <a:gd name="T58" fmla="*/ 0 h 13"/>
              <a:gd name="T59" fmla="*/ 138 w 13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8" h="13">
                <a:moveTo>
                  <a:pt x="138" y="13"/>
                </a:moveTo>
                <a:lnTo>
                  <a:pt x="2" y="13"/>
                </a:lnTo>
                <a:lnTo>
                  <a:pt x="2" y="11"/>
                </a:lnTo>
                <a:lnTo>
                  <a:pt x="0" y="11"/>
                </a:lnTo>
                <a:lnTo>
                  <a:pt x="0" y="10"/>
                </a:lnTo>
                <a:lnTo>
                  <a:pt x="0" y="8"/>
                </a:lnTo>
                <a:lnTo>
                  <a:pt x="0" y="6"/>
                </a:lnTo>
                <a:lnTo>
                  <a:pt x="0" y="4"/>
                </a:lnTo>
                <a:lnTo>
                  <a:pt x="0" y="2"/>
                </a:lnTo>
                <a:lnTo>
                  <a:pt x="0" y="0"/>
                </a:lnTo>
                <a:lnTo>
                  <a:pt x="122" y="0"/>
                </a:lnTo>
                <a:lnTo>
                  <a:pt x="124" y="2"/>
                </a:lnTo>
                <a:lnTo>
                  <a:pt x="126" y="4"/>
                </a:lnTo>
                <a:lnTo>
                  <a:pt x="130" y="6"/>
                </a:lnTo>
                <a:lnTo>
                  <a:pt x="132" y="8"/>
                </a:lnTo>
                <a:lnTo>
                  <a:pt x="134" y="10"/>
                </a:lnTo>
                <a:lnTo>
                  <a:pt x="134" y="11"/>
                </a:lnTo>
                <a:lnTo>
                  <a:pt x="136" y="13"/>
                </a:lnTo>
                <a:lnTo>
                  <a:pt x="138" y="13"/>
                </a:lnTo>
                <a:close/>
              </a:path>
            </a:pathLst>
          </a:custGeom>
          <a:solidFill>
            <a:srgbClr val="EB1529"/>
          </a:solidFill>
          <a:ln w="9525">
            <a:noFill/>
            <a:round/>
            <a:headEnd/>
            <a:tailEnd/>
          </a:ln>
        </p:spPr>
        <p:txBody>
          <a:bodyPr wrap="none"/>
          <a:lstStyle/>
          <a:p>
            <a:endParaRPr lang="el-GR"/>
          </a:p>
        </p:txBody>
      </p:sp>
      <p:sp>
        <p:nvSpPr>
          <p:cNvPr id="17658" name="Freeform 250"/>
          <p:cNvSpPr>
            <a:spLocks/>
          </p:cNvSpPr>
          <p:nvPr/>
        </p:nvSpPr>
        <p:spPr bwMode="auto">
          <a:xfrm>
            <a:off x="5148263" y="2630488"/>
            <a:ext cx="182562" cy="22225"/>
          </a:xfrm>
          <a:custGeom>
            <a:avLst/>
            <a:gdLst>
              <a:gd name="T0" fmla="*/ 2147483646 w 130"/>
              <a:gd name="T1" fmla="*/ 2147483646 h 14"/>
              <a:gd name="T2" fmla="*/ 0 w 130"/>
              <a:gd name="T3" fmla="*/ 2147483646 h 14"/>
              <a:gd name="T4" fmla="*/ 0 w 130"/>
              <a:gd name="T5" fmla="*/ 2147483646 h 14"/>
              <a:gd name="T6" fmla="*/ 0 w 130"/>
              <a:gd name="T7" fmla="*/ 2147483646 h 14"/>
              <a:gd name="T8" fmla="*/ 0 w 130"/>
              <a:gd name="T9" fmla="*/ 2147483646 h 14"/>
              <a:gd name="T10" fmla="*/ 0 w 130"/>
              <a:gd name="T11" fmla="*/ 2147483646 h 14"/>
              <a:gd name="T12" fmla="*/ 0 w 130"/>
              <a:gd name="T13" fmla="*/ 2147483646 h 14"/>
              <a:gd name="T14" fmla="*/ 0 w 130"/>
              <a:gd name="T15" fmla="*/ 2147483646 h 14"/>
              <a:gd name="T16" fmla="*/ 0 w 130"/>
              <a:gd name="T17" fmla="*/ 0 h 14"/>
              <a:gd name="T18" fmla="*/ 0 w 130"/>
              <a:gd name="T19" fmla="*/ 0 h 14"/>
              <a:gd name="T20" fmla="*/ 2147483646 w 130"/>
              <a:gd name="T21" fmla="*/ 0 h 14"/>
              <a:gd name="T22" fmla="*/ 2147483646 w 130"/>
              <a:gd name="T23" fmla="*/ 0 h 14"/>
              <a:gd name="T24" fmla="*/ 2147483646 w 130"/>
              <a:gd name="T25" fmla="*/ 2147483646 h 14"/>
              <a:gd name="T26" fmla="*/ 2147483646 w 130"/>
              <a:gd name="T27" fmla="*/ 2147483646 h 14"/>
              <a:gd name="T28" fmla="*/ 2147483646 w 130"/>
              <a:gd name="T29" fmla="*/ 2147483646 h 14"/>
              <a:gd name="T30" fmla="*/ 2147483646 w 130"/>
              <a:gd name="T31" fmla="*/ 2147483646 h 14"/>
              <a:gd name="T32" fmla="*/ 2147483646 w 130"/>
              <a:gd name="T33" fmla="*/ 2147483646 h 14"/>
              <a:gd name="T34" fmla="*/ 2147483646 w 130"/>
              <a:gd name="T35" fmla="*/ 2147483646 h 14"/>
              <a:gd name="T36" fmla="*/ 2147483646 w 130"/>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14"/>
              <a:gd name="T59" fmla="*/ 130 w 130"/>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14">
                <a:moveTo>
                  <a:pt x="130" y="14"/>
                </a:moveTo>
                <a:lnTo>
                  <a:pt x="0" y="14"/>
                </a:lnTo>
                <a:lnTo>
                  <a:pt x="0" y="12"/>
                </a:lnTo>
                <a:lnTo>
                  <a:pt x="0" y="10"/>
                </a:lnTo>
                <a:lnTo>
                  <a:pt x="0" y="8"/>
                </a:lnTo>
                <a:lnTo>
                  <a:pt x="0" y="6"/>
                </a:lnTo>
                <a:lnTo>
                  <a:pt x="0" y="4"/>
                </a:lnTo>
                <a:lnTo>
                  <a:pt x="0" y="2"/>
                </a:lnTo>
                <a:lnTo>
                  <a:pt x="0" y="0"/>
                </a:lnTo>
                <a:lnTo>
                  <a:pt x="115" y="0"/>
                </a:lnTo>
                <a:lnTo>
                  <a:pt x="117" y="0"/>
                </a:lnTo>
                <a:lnTo>
                  <a:pt x="119" y="2"/>
                </a:lnTo>
                <a:lnTo>
                  <a:pt x="121" y="4"/>
                </a:lnTo>
                <a:lnTo>
                  <a:pt x="122" y="6"/>
                </a:lnTo>
                <a:lnTo>
                  <a:pt x="124" y="8"/>
                </a:lnTo>
                <a:lnTo>
                  <a:pt x="126" y="10"/>
                </a:lnTo>
                <a:lnTo>
                  <a:pt x="128" y="12"/>
                </a:lnTo>
                <a:lnTo>
                  <a:pt x="130" y="14"/>
                </a:lnTo>
                <a:close/>
              </a:path>
            </a:pathLst>
          </a:custGeom>
          <a:solidFill>
            <a:srgbClr val="ED172B"/>
          </a:solidFill>
          <a:ln w="9525">
            <a:noFill/>
            <a:round/>
            <a:headEnd/>
            <a:tailEnd/>
          </a:ln>
        </p:spPr>
        <p:txBody>
          <a:bodyPr wrap="none"/>
          <a:lstStyle/>
          <a:p>
            <a:endParaRPr lang="el-GR"/>
          </a:p>
        </p:txBody>
      </p:sp>
      <p:sp>
        <p:nvSpPr>
          <p:cNvPr id="17659" name="Freeform 251"/>
          <p:cNvSpPr>
            <a:spLocks/>
          </p:cNvSpPr>
          <p:nvPr/>
        </p:nvSpPr>
        <p:spPr bwMode="auto">
          <a:xfrm>
            <a:off x="5148263" y="2619375"/>
            <a:ext cx="171450" cy="20638"/>
          </a:xfrm>
          <a:custGeom>
            <a:avLst/>
            <a:gdLst>
              <a:gd name="T0" fmla="*/ 2147483646 w 122"/>
              <a:gd name="T1" fmla="*/ 2147483646 h 13"/>
              <a:gd name="T2" fmla="*/ 0 w 122"/>
              <a:gd name="T3" fmla="*/ 2147483646 h 13"/>
              <a:gd name="T4" fmla="*/ 0 w 122"/>
              <a:gd name="T5" fmla="*/ 2147483646 h 13"/>
              <a:gd name="T6" fmla="*/ 0 w 122"/>
              <a:gd name="T7" fmla="*/ 2147483646 h 13"/>
              <a:gd name="T8" fmla="*/ 0 w 122"/>
              <a:gd name="T9" fmla="*/ 2147483646 h 13"/>
              <a:gd name="T10" fmla="*/ 0 w 122"/>
              <a:gd name="T11" fmla="*/ 2147483646 h 13"/>
              <a:gd name="T12" fmla="*/ 0 w 122"/>
              <a:gd name="T13" fmla="*/ 2147483646 h 13"/>
              <a:gd name="T14" fmla="*/ 0 w 122"/>
              <a:gd name="T15" fmla="*/ 2147483646 h 13"/>
              <a:gd name="T16" fmla="*/ 0 w 122"/>
              <a:gd name="T17" fmla="*/ 2147483646 h 13"/>
              <a:gd name="T18" fmla="*/ 0 w 122"/>
              <a:gd name="T19" fmla="*/ 0 h 13"/>
              <a:gd name="T20" fmla="*/ 2147483646 w 122"/>
              <a:gd name="T21" fmla="*/ 0 h 13"/>
              <a:gd name="T22" fmla="*/ 2147483646 w 122"/>
              <a:gd name="T23" fmla="*/ 2147483646 h 13"/>
              <a:gd name="T24" fmla="*/ 2147483646 w 122"/>
              <a:gd name="T25" fmla="*/ 2147483646 h 13"/>
              <a:gd name="T26" fmla="*/ 2147483646 w 122"/>
              <a:gd name="T27" fmla="*/ 2147483646 h 13"/>
              <a:gd name="T28" fmla="*/ 2147483646 w 122"/>
              <a:gd name="T29" fmla="*/ 2147483646 h 13"/>
              <a:gd name="T30" fmla="*/ 2147483646 w 122"/>
              <a:gd name="T31" fmla="*/ 2147483646 h 13"/>
              <a:gd name="T32" fmla="*/ 2147483646 w 122"/>
              <a:gd name="T33" fmla="*/ 2147483646 h 13"/>
              <a:gd name="T34" fmla="*/ 2147483646 w 122"/>
              <a:gd name="T35" fmla="*/ 2147483646 h 13"/>
              <a:gd name="T36" fmla="*/ 2147483646 w 122"/>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3"/>
              <a:gd name="T59" fmla="*/ 122 w 12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3">
                <a:moveTo>
                  <a:pt x="122" y="13"/>
                </a:moveTo>
                <a:lnTo>
                  <a:pt x="0" y="13"/>
                </a:lnTo>
                <a:lnTo>
                  <a:pt x="0" y="11"/>
                </a:lnTo>
                <a:lnTo>
                  <a:pt x="0" y="9"/>
                </a:lnTo>
                <a:lnTo>
                  <a:pt x="0" y="7"/>
                </a:lnTo>
                <a:lnTo>
                  <a:pt x="0" y="5"/>
                </a:lnTo>
                <a:lnTo>
                  <a:pt x="0" y="3"/>
                </a:lnTo>
                <a:lnTo>
                  <a:pt x="0" y="2"/>
                </a:lnTo>
                <a:lnTo>
                  <a:pt x="0" y="0"/>
                </a:lnTo>
                <a:lnTo>
                  <a:pt x="105" y="0"/>
                </a:lnTo>
                <a:lnTo>
                  <a:pt x="107" y="2"/>
                </a:lnTo>
                <a:lnTo>
                  <a:pt x="109" y="3"/>
                </a:lnTo>
                <a:lnTo>
                  <a:pt x="111" y="5"/>
                </a:lnTo>
                <a:lnTo>
                  <a:pt x="115" y="7"/>
                </a:lnTo>
                <a:lnTo>
                  <a:pt x="117" y="7"/>
                </a:lnTo>
                <a:lnTo>
                  <a:pt x="119" y="9"/>
                </a:lnTo>
                <a:lnTo>
                  <a:pt x="121" y="11"/>
                </a:lnTo>
                <a:lnTo>
                  <a:pt x="122" y="13"/>
                </a:lnTo>
                <a:close/>
              </a:path>
            </a:pathLst>
          </a:custGeom>
          <a:solidFill>
            <a:srgbClr val="ED142B"/>
          </a:solidFill>
          <a:ln w="9525">
            <a:noFill/>
            <a:round/>
            <a:headEnd/>
            <a:tailEnd/>
          </a:ln>
        </p:spPr>
        <p:txBody>
          <a:bodyPr wrap="none"/>
          <a:lstStyle/>
          <a:p>
            <a:endParaRPr lang="el-GR"/>
          </a:p>
        </p:txBody>
      </p:sp>
      <p:sp>
        <p:nvSpPr>
          <p:cNvPr id="17660" name="Freeform 252"/>
          <p:cNvSpPr>
            <a:spLocks/>
          </p:cNvSpPr>
          <p:nvPr/>
        </p:nvSpPr>
        <p:spPr bwMode="auto">
          <a:xfrm>
            <a:off x="5081588" y="2606675"/>
            <a:ext cx="239712" cy="74613"/>
          </a:xfrm>
          <a:custGeom>
            <a:avLst/>
            <a:gdLst>
              <a:gd name="T0" fmla="*/ 2147483646 w 170"/>
              <a:gd name="T1" fmla="*/ 2147483646 h 47"/>
              <a:gd name="T2" fmla="*/ 2147483646 w 170"/>
              <a:gd name="T3" fmla="*/ 2147483646 h 47"/>
              <a:gd name="T4" fmla="*/ 2147483646 w 170"/>
              <a:gd name="T5" fmla="*/ 2147483646 h 47"/>
              <a:gd name="T6" fmla="*/ 0 w 170"/>
              <a:gd name="T7" fmla="*/ 2147483646 h 47"/>
              <a:gd name="T8" fmla="*/ 2147483646 w 170"/>
              <a:gd name="T9" fmla="*/ 2147483646 h 47"/>
              <a:gd name="T10" fmla="*/ 2147483646 w 170"/>
              <a:gd name="T11" fmla="*/ 2147483646 h 47"/>
              <a:gd name="T12" fmla="*/ 2147483646 w 170"/>
              <a:gd name="T13" fmla="*/ 2147483646 h 47"/>
              <a:gd name="T14" fmla="*/ 2147483646 w 170"/>
              <a:gd name="T15" fmla="*/ 2147483646 h 47"/>
              <a:gd name="T16" fmla="*/ 2147483646 w 170"/>
              <a:gd name="T17" fmla="*/ 2147483646 h 47"/>
              <a:gd name="T18" fmla="*/ 2147483646 w 170"/>
              <a:gd name="T19" fmla="*/ 0 h 47"/>
              <a:gd name="T20" fmla="*/ 2147483646 w 170"/>
              <a:gd name="T21" fmla="*/ 0 h 47"/>
              <a:gd name="T22" fmla="*/ 2147483646 w 170"/>
              <a:gd name="T23" fmla="*/ 2147483646 h 47"/>
              <a:gd name="T24" fmla="*/ 2147483646 w 170"/>
              <a:gd name="T25" fmla="*/ 2147483646 h 47"/>
              <a:gd name="T26" fmla="*/ 2147483646 w 170"/>
              <a:gd name="T27" fmla="*/ 2147483646 h 47"/>
              <a:gd name="T28" fmla="*/ 2147483646 w 170"/>
              <a:gd name="T29" fmla="*/ 2147483646 h 47"/>
              <a:gd name="T30" fmla="*/ 2147483646 w 170"/>
              <a:gd name="T31" fmla="*/ 2147483646 h 47"/>
              <a:gd name="T32" fmla="*/ 2147483646 w 170"/>
              <a:gd name="T33" fmla="*/ 2147483646 h 47"/>
              <a:gd name="T34" fmla="*/ 2147483646 w 170"/>
              <a:gd name="T35" fmla="*/ 2147483646 h 47"/>
              <a:gd name="T36" fmla="*/ 2147483646 w 170"/>
              <a:gd name="T37" fmla="*/ 2147483646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0"/>
              <a:gd name="T58" fmla="*/ 0 h 47"/>
              <a:gd name="T59" fmla="*/ 170 w 170"/>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0" h="47">
                <a:moveTo>
                  <a:pt x="170" y="47"/>
                </a:moveTo>
                <a:lnTo>
                  <a:pt x="18" y="47"/>
                </a:lnTo>
                <a:lnTo>
                  <a:pt x="18" y="41"/>
                </a:lnTo>
                <a:lnTo>
                  <a:pt x="0" y="14"/>
                </a:lnTo>
                <a:lnTo>
                  <a:pt x="18" y="31"/>
                </a:lnTo>
                <a:lnTo>
                  <a:pt x="21" y="25"/>
                </a:lnTo>
                <a:lnTo>
                  <a:pt x="9" y="15"/>
                </a:lnTo>
                <a:lnTo>
                  <a:pt x="7" y="8"/>
                </a:lnTo>
                <a:lnTo>
                  <a:pt x="21" y="6"/>
                </a:lnTo>
                <a:lnTo>
                  <a:pt x="21" y="0"/>
                </a:lnTo>
                <a:lnTo>
                  <a:pt x="145" y="0"/>
                </a:lnTo>
                <a:lnTo>
                  <a:pt x="148" y="6"/>
                </a:lnTo>
                <a:lnTo>
                  <a:pt x="150" y="13"/>
                </a:lnTo>
                <a:lnTo>
                  <a:pt x="151" y="19"/>
                </a:lnTo>
                <a:lnTo>
                  <a:pt x="157" y="25"/>
                </a:lnTo>
                <a:lnTo>
                  <a:pt x="159" y="31"/>
                </a:lnTo>
                <a:lnTo>
                  <a:pt x="162" y="34"/>
                </a:lnTo>
                <a:lnTo>
                  <a:pt x="165" y="41"/>
                </a:lnTo>
                <a:lnTo>
                  <a:pt x="170" y="47"/>
                </a:lnTo>
                <a:close/>
              </a:path>
            </a:pathLst>
          </a:custGeom>
          <a:solidFill>
            <a:srgbClr val="F0172C"/>
          </a:solidFill>
          <a:ln w="9525">
            <a:noFill/>
            <a:round/>
            <a:headEnd/>
            <a:tailEnd/>
          </a:ln>
        </p:spPr>
        <p:txBody>
          <a:bodyPr wrap="none"/>
          <a:lstStyle/>
          <a:p>
            <a:endParaRPr lang="el-GR"/>
          </a:p>
        </p:txBody>
      </p:sp>
      <p:sp>
        <p:nvSpPr>
          <p:cNvPr id="17661" name="Freeform 253"/>
          <p:cNvSpPr>
            <a:spLocks/>
          </p:cNvSpPr>
          <p:nvPr/>
        </p:nvSpPr>
        <p:spPr bwMode="auto">
          <a:xfrm>
            <a:off x="5108575" y="2597150"/>
            <a:ext cx="147638" cy="22225"/>
          </a:xfrm>
          <a:custGeom>
            <a:avLst/>
            <a:gdLst>
              <a:gd name="T0" fmla="*/ 2147483646 w 105"/>
              <a:gd name="T1" fmla="*/ 2147483646 h 14"/>
              <a:gd name="T2" fmla="*/ 0 w 105"/>
              <a:gd name="T3" fmla="*/ 2147483646 h 14"/>
              <a:gd name="T4" fmla="*/ 2147483646 w 105"/>
              <a:gd name="T5" fmla="*/ 2147483646 h 14"/>
              <a:gd name="T6" fmla="*/ 2147483646 w 105"/>
              <a:gd name="T7" fmla="*/ 2147483646 h 14"/>
              <a:gd name="T8" fmla="*/ 2147483646 w 105"/>
              <a:gd name="T9" fmla="*/ 2147483646 h 14"/>
              <a:gd name="T10" fmla="*/ 2147483646 w 105"/>
              <a:gd name="T11" fmla="*/ 2147483646 h 14"/>
              <a:gd name="T12" fmla="*/ 2147483646 w 105"/>
              <a:gd name="T13" fmla="*/ 2147483646 h 14"/>
              <a:gd name="T14" fmla="*/ 2147483646 w 105"/>
              <a:gd name="T15" fmla="*/ 2147483646 h 14"/>
              <a:gd name="T16" fmla="*/ 2147483646 w 105"/>
              <a:gd name="T17" fmla="*/ 0 h 14"/>
              <a:gd name="T18" fmla="*/ 2147483646 w 105"/>
              <a:gd name="T19" fmla="*/ 0 h 14"/>
              <a:gd name="T20" fmla="*/ 2147483646 w 105"/>
              <a:gd name="T21" fmla="*/ 0 h 14"/>
              <a:gd name="T22" fmla="*/ 2147483646 w 105"/>
              <a:gd name="T23" fmla="*/ 2147483646 h 14"/>
              <a:gd name="T24" fmla="*/ 2147483646 w 105"/>
              <a:gd name="T25" fmla="*/ 2147483646 h 14"/>
              <a:gd name="T26" fmla="*/ 2147483646 w 105"/>
              <a:gd name="T27" fmla="*/ 2147483646 h 14"/>
              <a:gd name="T28" fmla="*/ 2147483646 w 105"/>
              <a:gd name="T29" fmla="*/ 2147483646 h 14"/>
              <a:gd name="T30" fmla="*/ 2147483646 w 105"/>
              <a:gd name="T31" fmla="*/ 2147483646 h 14"/>
              <a:gd name="T32" fmla="*/ 2147483646 w 105"/>
              <a:gd name="T33" fmla="*/ 2147483646 h 14"/>
              <a:gd name="T34" fmla="*/ 2147483646 w 105"/>
              <a:gd name="T35" fmla="*/ 2147483646 h 14"/>
              <a:gd name="T36" fmla="*/ 2147483646 w 105"/>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
              <a:gd name="T58" fmla="*/ 0 h 14"/>
              <a:gd name="T59" fmla="*/ 105 w 105"/>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 h="14">
                <a:moveTo>
                  <a:pt x="105" y="14"/>
                </a:moveTo>
                <a:lnTo>
                  <a:pt x="0" y="14"/>
                </a:lnTo>
                <a:lnTo>
                  <a:pt x="2" y="12"/>
                </a:lnTo>
                <a:lnTo>
                  <a:pt x="2" y="10"/>
                </a:lnTo>
                <a:lnTo>
                  <a:pt x="2" y="8"/>
                </a:lnTo>
                <a:lnTo>
                  <a:pt x="2" y="6"/>
                </a:lnTo>
                <a:lnTo>
                  <a:pt x="2" y="4"/>
                </a:lnTo>
                <a:lnTo>
                  <a:pt x="4" y="2"/>
                </a:lnTo>
                <a:lnTo>
                  <a:pt x="4" y="0"/>
                </a:lnTo>
                <a:lnTo>
                  <a:pt x="84" y="0"/>
                </a:lnTo>
                <a:lnTo>
                  <a:pt x="86" y="2"/>
                </a:lnTo>
                <a:lnTo>
                  <a:pt x="90" y="2"/>
                </a:lnTo>
                <a:lnTo>
                  <a:pt x="92" y="4"/>
                </a:lnTo>
                <a:lnTo>
                  <a:pt x="94" y="6"/>
                </a:lnTo>
                <a:lnTo>
                  <a:pt x="98" y="8"/>
                </a:lnTo>
                <a:lnTo>
                  <a:pt x="100" y="10"/>
                </a:lnTo>
                <a:lnTo>
                  <a:pt x="101" y="12"/>
                </a:lnTo>
                <a:lnTo>
                  <a:pt x="105" y="14"/>
                </a:lnTo>
                <a:close/>
              </a:path>
            </a:pathLst>
          </a:custGeom>
          <a:solidFill>
            <a:srgbClr val="F0152C"/>
          </a:solidFill>
          <a:ln w="9525">
            <a:noFill/>
            <a:round/>
            <a:headEnd/>
            <a:tailEnd/>
          </a:ln>
        </p:spPr>
        <p:txBody>
          <a:bodyPr wrap="none"/>
          <a:lstStyle/>
          <a:p>
            <a:endParaRPr lang="el-GR"/>
          </a:p>
        </p:txBody>
      </p:sp>
      <p:sp>
        <p:nvSpPr>
          <p:cNvPr id="17662" name="Freeform 254"/>
          <p:cNvSpPr>
            <a:spLocks/>
          </p:cNvSpPr>
          <p:nvPr/>
        </p:nvSpPr>
        <p:spPr bwMode="auto">
          <a:xfrm>
            <a:off x="5151438" y="2586038"/>
            <a:ext cx="131762" cy="20637"/>
          </a:xfrm>
          <a:custGeom>
            <a:avLst/>
            <a:gdLst>
              <a:gd name="T0" fmla="*/ 2147483646 w 94"/>
              <a:gd name="T1" fmla="*/ 2147483646 h 13"/>
              <a:gd name="T2" fmla="*/ 0 w 94"/>
              <a:gd name="T3" fmla="*/ 2147483646 h 13"/>
              <a:gd name="T4" fmla="*/ 0 w 94"/>
              <a:gd name="T5" fmla="*/ 2147483646 h 13"/>
              <a:gd name="T6" fmla="*/ 2147483646 w 94"/>
              <a:gd name="T7" fmla="*/ 2147483646 h 13"/>
              <a:gd name="T8" fmla="*/ 2147483646 w 94"/>
              <a:gd name="T9" fmla="*/ 2147483646 h 13"/>
              <a:gd name="T10" fmla="*/ 2147483646 w 94"/>
              <a:gd name="T11" fmla="*/ 2147483646 h 13"/>
              <a:gd name="T12" fmla="*/ 2147483646 w 94"/>
              <a:gd name="T13" fmla="*/ 2147483646 h 13"/>
              <a:gd name="T14" fmla="*/ 2147483646 w 94"/>
              <a:gd name="T15" fmla="*/ 2147483646 h 13"/>
              <a:gd name="T16" fmla="*/ 2147483646 w 94"/>
              <a:gd name="T17" fmla="*/ 2147483646 h 13"/>
              <a:gd name="T18" fmla="*/ 2147483646 w 94"/>
              <a:gd name="T19" fmla="*/ 0 h 13"/>
              <a:gd name="T20" fmla="*/ 2147483646 w 94"/>
              <a:gd name="T21" fmla="*/ 0 h 13"/>
              <a:gd name="T22" fmla="*/ 2147483646 w 94"/>
              <a:gd name="T23" fmla="*/ 2147483646 h 13"/>
              <a:gd name="T24" fmla="*/ 2147483646 w 94"/>
              <a:gd name="T25" fmla="*/ 2147483646 h 13"/>
              <a:gd name="T26" fmla="*/ 2147483646 w 94"/>
              <a:gd name="T27" fmla="*/ 2147483646 h 13"/>
              <a:gd name="T28" fmla="*/ 2147483646 w 94"/>
              <a:gd name="T29" fmla="*/ 2147483646 h 13"/>
              <a:gd name="T30" fmla="*/ 2147483646 w 94"/>
              <a:gd name="T31" fmla="*/ 2147483646 h 13"/>
              <a:gd name="T32" fmla="*/ 2147483646 w 94"/>
              <a:gd name="T33" fmla="*/ 2147483646 h 13"/>
              <a:gd name="T34" fmla="*/ 2147483646 w 94"/>
              <a:gd name="T35" fmla="*/ 2147483646 h 13"/>
              <a:gd name="T36" fmla="*/ 2147483646 w 9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
              <a:gd name="T58" fmla="*/ 0 h 13"/>
              <a:gd name="T59" fmla="*/ 94 w 9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 h="13">
                <a:moveTo>
                  <a:pt x="94" y="13"/>
                </a:moveTo>
                <a:lnTo>
                  <a:pt x="0" y="13"/>
                </a:lnTo>
                <a:lnTo>
                  <a:pt x="0" y="11"/>
                </a:lnTo>
                <a:lnTo>
                  <a:pt x="2" y="9"/>
                </a:lnTo>
                <a:lnTo>
                  <a:pt x="2" y="7"/>
                </a:lnTo>
                <a:lnTo>
                  <a:pt x="2" y="5"/>
                </a:lnTo>
                <a:lnTo>
                  <a:pt x="4" y="3"/>
                </a:lnTo>
                <a:lnTo>
                  <a:pt x="6" y="2"/>
                </a:lnTo>
                <a:lnTo>
                  <a:pt x="6" y="0"/>
                </a:lnTo>
                <a:lnTo>
                  <a:pt x="69" y="0"/>
                </a:lnTo>
                <a:lnTo>
                  <a:pt x="73" y="2"/>
                </a:lnTo>
                <a:lnTo>
                  <a:pt x="75" y="3"/>
                </a:lnTo>
                <a:lnTo>
                  <a:pt x="78" y="5"/>
                </a:lnTo>
                <a:lnTo>
                  <a:pt x="80" y="5"/>
                </a:lnTo>
                <a:lnTo>
                  <a:pt x="84" y="7"/>
                </a:lnTo>
                <a:lnTo>
                  <a:pt x="86" y="9"/>
                </a:lnTo>
                <a:lnTo>
                  <a:pt x="90" y="11"/>
                </a:lnTo>
                <a:lnTo>
                  <a:pt x="94" y="13"/>
                </a:lnTo>
                <a:close/>
              </a:path>
            </a:pathLst>
          </a:custGeom>
          <a:solidFill>
            <a:srgbClr val="F0152C"/>
          </a:solidFill>
          <a:ln w="9525">
            <a:noFill/>
            <a:round/>
            <a:headEnd/>
            <a:tailEnd/>
          </a:ln>
        </p:spPr>
        <p:txBody>
          <a:bodyPr wrap="none"/>
          <a:lstStyle/>
          <a:p>
            <a:endParaRPr lang="el-GR"/>
          </a:p>
        </p:txBody>
      </p:sp>
      <p:sp>
        <p:nvSpPr>
          <p:cNvPr id="17663" name="Freeform 255"/>
          <p:cNvSpPr>
            <a:spLocks/>
          </p:cNvSpPr>
          <p:nvPr/>
        </p:nvSpPr>
        <p:spPr bwMode="auto">
          <a:xfrm>
            <a:off x="5153025" y="2573338"/>
            <a:ext cx="114300" cy="23812"/>
          </a:xfrm>
          <a:custGeom>
            <a:avLst/>
            <a:gdLst>
              <a:gd name="T0" fmla="*/ 2147483646 w 80"/>
              <a:gd name="T1" fmla="*/ 2147483646 h 15"/>
              <a:gd name="T2" fmla="*/ 0 w 80"/>
              <a:gd name="T3" fmla="*/ 2147483646 h 15"/>
              <a:gd name="T4" fmla="*/ 2147483646 w 80"/>
              <a:gd name="T5" fmla="*/ 2147483646 h 15"/>
              <a:gd name="T6" fmla="*/ 2147483646 w 80"/>
              <a:gd name="T7" fmla="*/ 2147483646 h 15"/>
              <a:gd name="T8" fmla="*/ 2147483646 w 80"/>
              <a:gd name="T9" fmla="*/ 2147483646 h 15"/>
              <a:gd name="T10" fmla="*/ 2147483646 w 80"/>
              <a:gd name="T11" fmla="*/ 2147483646 h 15"/>
              <a:gd name="T12" fmla="*/ 2147483646 w 80"/>
              <a:gd name="T13" fmla="*/ 2147483646 h 15"/>
              <a:gd name="T14" fmla="*/ 2147483646 w 80"/>
              <a:gd name="T15" fmla="*/ 2147483646 h 15"/>
              <a:gd name="T16" fmla="*/ 2147483646 w 80"/>
              <a:gd name="T17" fmla="*/ 2147483646 h 15"/>
              <a:gd name="T18" fmla="*/ 2147483646 w 80"/>
              <a:gd name="T19" fmla="*/ 0 h 15"/>
              <a:gd name="T20" fmla="*/ 2147483646 w 80"/>
              <a:gd name="T21" fmla="*/ 0 h 15"/>
              <a:gd name="T22" fmla="*/ 2147483646 w 80"/>
              <a:gd name="T23" fmla="*/ 2147483646 h 15"/>
              <a:gd name="T24" fmla="*/ 2147483646 w 80"/>
              <a:gd name="T25" fmla="*/ 2147483646 h 15"/>
              <a:gd name="T26" fmla="*/ 2147483646 w 80"/>
              <a:gd name="T27" fmla="*/ 2147483646 h 15"/>
              <a:gd name="T28" fmla="*/ 2147483646 w 80"/>
              <a:gd name="T29" fmla="*/ 2147483646 h 15"/>
              <a:gd name="T30" fmla="*/ 2147483646 w 80"/>
              <a:gd name="T31" fmla="*/ 2147483646 h 15"/>
              <a:gd name="T32" fmla="*/ 2147483646 w 80"/>
              <a:gd name="T33" fmla="*/ 2147483646 h 15"/>
              <a:gd name="T34" fmla="*/ 2147483646 w 80"/>
              <a:gd name="T35" fmla="*/ 2147483646 h 15"/>
              <a:gd name="T36" fmla="*/ 2147483646 w 80"/>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15"/>
              <a:gd name="T59" fmla="*/ 80 w 80"/>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15">
                <a:moveTo>
                  <a:pt x="80" y="15"/>
                </a:moveTo>
                <a:lnTo>
                  <a:pt x="0" y="15"/>
                </a:lnTo>
                <a:lnTo>
                  <a:pt x="2" y="11"/>
                </a:lnTo>
                <a:lnTo>
                  <a:pt x="2" y="10"/>
                </a:lnTo>
                <a:lnTo>
                  <a:pt x="4" y="8"/>
                </a:lnTo>
                <a:lnTo>
                  <a:pt x="6" y="6"/>
                </a:lnTo>
                <a:lnTo>
                  <a:pt x="8" y="4"/>
                </a:lnTo>
                <a:lnTo>
                  <a:pt x="10" y="2"/>
                </a:lnTo>
                <a:lnTo>
                  <a:pt x="12" y="0"/>
                </a:lnTo>
                <a:lnTo>
                  <a:pt x="52" y="0"/>
                </a:lnTo>
                <a:lnTo>
                  <a:pt x="54" y="2"/>
                </a:lnTo>
                <a:lnTo>
                  <a:pt x="57" y="4"/>
                </a:lnTo>
                <a:lnTo>
                  <a:pt x="61" y="6"/>
                </a:lnTo>
                <a:lnTo>
                  <a:pt x="65" y="8"/>
                </a:lnTo>
                <a:lnTo>
                  <a:pt x="69" y="10"/>
                </a:lnTo>
                <a:lnTo>
                  <a:pt x="73" y="11"/>
                </a:lnTo>
                <a:lnTo>
                  <a:pt x="76" y="13"/>
                </a:lnTo>
                <a:lnTo>
                  <a:pt x="80" y="15"/>
                </a:lnTo>
                <a:close/>
              </a:path>
            </a:pathLst>
          </a:custGeom>
          <a:solidFill>
            <a:srgbClr val="F2172B"/>
          </a:solidFill>
          <a:ln w="9525">
            <a:noFill/>
            <a:round/>
            <a:headEnd/>
            <a:tailEnd/>
          </a:ln>
        </p:spPr>
        <p:txBody>
          <a:bodyPr wrap="none"/>
          <a:lstStyle/>
          <a:p>
            <a:endParaRPr lang="el-GR"/>
          </a:p>
        </p:txBody>
      </p:sp>
      <p:sp>
        <p:nvSpPr>
          <p:cNvPr id="17664" name="Freeform 256"/>
          <p:cNvSpPr>
            <a:spLocks/>
          </p:cNvSpPr>
          <p:nvPr/>
        </p:nvSpPr>
        <p:spPr bwMode="auto">
          <a:xfrm>
            <a:off x="5102225" y="2532063"/>
            <a:ext cx="171450" cy="93662"/>
          </a:xfrm>
          <a:custGeom>
            <a:avLst/>
            <a:gdLst>
              <a:gd name="T0" fmla="*/ 2147483646 w 63"/>
              <a:gd name="T1" fmla="*/ 2147483646 h 12"/>
              <a:gd name="T2" fmla="*/ 0 w 63"/>
              <a:gd name="T3" fmla="*/ 2147483646 h 12"/>
              <a:gd name="T4" fmla="*/ 2147483646 w 63"/>
              <a:gd name="T5" fmla="*/ 2147483646 h 12"/>
              <a:gd name="T6" fmla="*/ 2147483646 w 63"/>
              <a:gd name="T7" fmla="*/ 2147483646 h 12"/>
              <a:gd name="T8" fmla="*/ 2147483646 w 63"/>
              <a:gd name="T9" fmla="*/ 0 h 12"/>
              <a:gd name="T10" fmla="*/ 2147483646 w 63"/>
              <a:gd name="T11" fmla="*/ 0 h 12"/>
              <a:gd name="T12" fmla="*/ 2147483646 w 63"/>
              <a:gd name="T13" fmla="*/ 2147483646 h 12"/>
              <a:gd name="T14" fmla="*/ 2147483646 w 63"/>
              <a:gd name="T15" fmla="*/ 2147483646 h 12"/>
              <a:gd name="T16" fmla="*/ 2147483646 w 63"/>
              <a:gd name="T17" fmla="*/ 2147483646 h 12"/>
              <a:gd name="T18" fmla="*/ 2147483646 w 6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
              <a:gd name="T31" fmla="*/ 0 h 12"/>
              <a:gd name="T32" fmla="*/ 63 w 63"/>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 h="12">
                <a:moveTo>
                  <a:pt x="63" y="12"/>
                </a:moveTo>
                <a:lnTo>
                  <a:pt x="0" y="12"/>
                </a:lnTo>
                <a:lnTo>
                  <a:pt x="6" y="6"/>
                </a:lnTo>
                <a:lnTo>
                  <a:pt x="11" y="2"/>
                </a:lnTo>
                <a:lnTo>
                  <a:pt x="19" y="0"/>
                </a:lnTo>
                <a:lnTo>
                  <a:pt x="27" y="0"/>
                </a:lnTo>
                <a:lnTo>
                  <a:pt x="34" y="2"/>
                </a:lnTo>
                <a:lnTo>
                  <a:pt x="44" y="4"/>
                </a:lnTo>
                <a:lnTo>
                  <a:pt x="53" y="8"/>
                </a:lnTo>
                <a:lnTo>
                  <a:pt x="63" y="12"/>
                </a:lnTo>
                <a:close/>
              </a:path>
            </a:pathLst>
          </a:custGeom>
          <a:solidFill>
            <a:srgbClr val="F2142B"/>
          </a:solidFill>
          <a:ln w="9525">
            <a:noFill/>
            <a:round/>
            <a:headEnd/>
            <a:tailEnd/>
          </a:ln>
        </p:spPr>
        <p:txBody>
          <a:bodyPr wrap="none"/>
          <a:lstStyle/>
          <a:p>
            <a:endParaRPr lang="el-GR"/>
          </a:p>
        </p:txBody>
      </p:sp>
      <p:sp>
        <p:nvSpPr>
          <p:cNvPr id="17665" name="Freeform 257"/>
          <p:cNvSpPr>
            <a:spLocks/>
          </p:cNvSpPr>
          <p:nvPr/>
        </p:nvSpPr>
        <p:spPr bwMode="auto">
          <a:xfrm>
            <a:off x="5170488" y="2566988"/>
            <a:ext cx="57150" cy="6350"/>
          </a:xfrm>
          <a:custGeom>
            <a:avLst/>
            <a:gdLst>
              <a:gd name="T0" fmla="*/ 2147483646 w 40"/>
              <a:gd name="T1" fmla="*/ 2147483646 h 4"/>
              <a:gd name="T2" fmla="*/ 0 w 40"/>
              <a:gd name="T3" fmla="*/ 2147483646 h 4"/>
              <a:gd name="T4" fmla="*/ 2147483646 w 40"/>
              <a:gd name="T5" fmla="*/ 2147483646 h 4"/>
              <a:gd name="T6" fmla="*/ 2147483646 w 40"/>
              <a:gd name="T7" fmla="*/ 2147483646 h 4"/>
              <a:gd name="T8" fmla="*/ 2147483646 w 40"/>
              <a:gd name="T9" fmla="*/ 0 h 4"/>
              <a:gd name="T10" fmla="*/ 2147483646 w 40"/>
              <a:gd name="T11" fmla="*/ 0 h 4"/>
              <a:gd name="T12" fmla="*/ 2147483646 w 40"/>
              <a:gd name="T13" fmla="*/ 0 h 4"/>
              <a:gd name="T14" fmla="*/ 2147483646 w 40"/>
              <a:gd name="T15" fmla="*/ 2147483646 h 4"/>
              <a:gd name="T16" fmla="*/ 2147483646 w 40"/>
              <a:gd name="T17" fmla="*/ 2147483646 h 4"/>
              <a:gd name="T18" fmla="*/ 2147483646 w 40"/>
              <a:gd name="T19" fmla="*/ 2147483646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4"/>
              <a:gd name="T32" fmla="*/ 40 w 40"/>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4">
                <a:moveTo>
                  <a:pt x="40" y="4"/>
                </a:moveTo>
                <a:lnTo>
                  <a:pt x="0" y="4"/>
                </a:lnTo>
                <a:lnTo>
                  <a:pt x="3" y="2"/>
                </a:lnTo>
                <a:lnTo>
                  <a:pt x="7" y="2"/>
                </a:lnTo>
                <a:lnTo>
                  <a:pt x="13" y="0"/>
                </a:lnTo>
                <a:lnTo>
                  <a:pt x="17" y="0"/>
                </a:lnTo>
                <a:lnTo>
                  <a:pt x="22" y="0"/>
                </a:lnTo>
                <a:lnTo>
                  <a:pt x="28" y="2"/>
                </a:lnTo>
                <a:lnTo>
                  <a:pt x="34" y="2"/>
                </a:lnTo>
                <a:lnTo>
                  <a:pt x="40" y="4"/>
                </a:lnTo>
                <a:close/>
              </a:path>
            </a:pathLst>
          </a:custGeom>
          <a:solidFill>
            <a:srgbClr val="F5172E"/>
          </a:solidFill>
          <a:ln w="9525">
            <a:noFill/>
            <a:round/>
            <a:headEnd/>
            <a:tailEnd/>
          </a:ln>
        </p:spPr>
        <p:txBody>
          <a:bodyPr wrap="none"/>
          <a:lstStyle/>
          <a:p>
            <a:endParaRPr lang="el-GR"/>
          </a:p>
        </p:txBody>
      </p:sp>
      <p:sp>
        <p:nvSpPr>
          <p:cNvPr id="17666" name="Rectangle 258"/>
          <p:cNvSpPr>
            <a:spLocks noChangeArrowheads="1"/>
          </p:cNvSpPr>
          <p:nvPr/>
        </p:nvSpPr>
        <p:spPr bwMode="auto">
          <a:xfrm>
            <a:off x="3790950" y="2517775"/>
            <a:ext cx="1160463" cy="244475"/>
          </a:xfrm>
          <a:prstGeom prst="rect">
            <a:avLst/>
          </a:prstGeom>
          <a:noFill/>
          <a:ln w="12700">
            <a:noFill/>
            <a:miter lim="800000"/>
            <a:headEnd/>
            <a:tailEnd/>
          </a:ln>
        </p:spPr>
        <p:txBody>
          <a:bodyPr wrap="none" lIns="0" tIns="0" rIns="0" bIns="0" anchor="ctr" anchorCtr="1">
            <a:spAutoFit/>
          </a:bodyPr>
          <a:lstStyle/>
          <a:p>
            <a:r>
              <a:rPr lang="el-GR" altLang="el-GR" sz="1600" b="1">
                <a:latin typeface="Arial" pitchFamily="34" charset="0"/>
              </a:rPr>
              <a:t>Γλυκόζη</a:t>
            </a:r>
            <a:r>
              <a:rPr lang="en-GB" altLang="el-GR" sz="1600" b="1">
                <a:latin typeface="Arial" pitchFamily="34" charset="0"/>
              </a:rPr>
              <a:t> (G)</a:t>
            </a:r>
          </a:p>
        </p:txBody>
      </p:sp>
      <p:sp>
        <p:nvSpPr>
          <p:cNvPr id="17667" name="Freeform 259"/>
          <p:cNvSpPr>
            <a:spLocks/>
          </p:cNvSpPr>
          <p:nvPr/>
        </p:nvSpPr>
        <p:spPr bwMode="auto">
          <a:xfrm>
            <a:off x="5189538" y="2535238"/>
            <a:ext cx="1327150" cy="1376362"/>
          </a:xfrm>
          <a:custGeom>
            <a:avLst/>
            <a:gdLst>
              <a:gd name="T0" fmla="*/ 2147483646 w 941"/>
              <a:gd name="T1" fmla="*/ 2147483646 h 867"/>
              <a:gd name="T2" fmla="*/ 2147483646 w 941"/>
              <a:gd name="T3" fmla="*/ 2147483646 h 867"/>
              <a:gd name="T4" fmla="*/ 2147483646 w 941"/>
              <a:gd name="T5" fmla="*/ 2147483646 h 867"/>
              <a:gd name="T6" fmla="*/ 2147483646 w 941"/>
              <a:gd name="T7" fmla="*/ 2147483646 h 867"/>
              <a:gd name="T8" fmla="*/ 2147483646 w 941"/>
              <a:gd name="T9" fmla="*/ 2147483646 h 867"/>
              <a:gd name="T10" fmla="*/ 2147483646 w 941"/>
              <a:gd name="T11" fmla="*/ 2147483646 h 867"/>
              <a:gd name="T12" fmla="*/ 2147483646 w 941"/>
              <a:gd name="T13" fmla="*/ 2147483646 h 867"/>
              <a:gd name="T14" fmla="*/ 2147483646 w 941"/>
              <a:gd name="T15" fmla="*/ 2147483646 h 867"/>
              <a:gd name="T16" fmla="*/ 2147483646 w 941"/>
              <a:gd name="T17" fmla="*/ 2147483646 h 867"/>
              <a:gd name="T18" fmla="*/ 2147483646 w 941"/>
              <a:gd name="T19" fmla="*/ 2147483646 h 867"/>
              <a:gd name="T20" fmla="*/ 2147483646 w 941"/>
              <a:gd name="T21" fmla="*/ 2147483646 h 867"/>
              <a:gd name="T22" fmla="*/ 2147483646 w 941"/>
              <a:gd name="T23" fmla="*/ 2147483646 h 867"/>
              <a:gd name="T24" fmla="*/ 2147483646 w 941"/>
              <a:gd name="T25" fmla="*/ 2147483646 h 867"/>
              <a:gd name="T26" fmla="*/ 2147483646 w 941"/>
              <a:gd name="T27" fmla="*/ 2147483646 h 867"/>
              <a:gd name="T28" fmla="*/ 2147483646 w 941"/>
              <a:gd name="T29" fmla="*/ 2147483646 h 867"/>
              <a:gd name="T30" fmla="*/ 2147483646 w 941"/>
              <a:gd name="T31" fmla="*/ 2147483646 h 867"/>
              <a:gd name="T32" fmla="*/ 0 w 941"/>
              <a:gd name="T33" fmla="*/ 2147483646 h 867"/>
              <a:gd name="T34" fmla="*/ 2147483646 w 941"/>
              <a:gd name="T35" fmla="*/ 2147483646 h 867"/>
              <a:gd name="T36" fmla="*/ 2147483646 w 941"/>
              <a:gd name="T37" fmla="*/ 2147483646 h 867"/>
              <a:gd name="T38" fmla="*/ 2147483646 w 941"/>
              <a:gd name="T39" fmla="*/ 2147483646 h 867"/>
              <a:gd name="T40" fmla="*/ 2147483646 w 941"/>
              <a:gd name="T41" fmla="*/ 2147483646 h 867"/>
              <a:gd name="T42" fmla="*/ 2147483646 w 941"/>
              <a:gd name="T43" fmla="*/ 2147483646 h 867"/>
              <a:gd name="T44" fmla="*/ 2147483646 w 941"/>
              <a:gd name="T45" fmla="*/ 2147483646 h 867"/>
              <a:gd name="T46" fmla="*/ 2147483646 w 941"/>
              <a:gd name="T47" fmla="*/ 2147483646 h 867"/>
              <a:gd name="T48" fmla="*/ 2147483646 w 941"/>
              <a:gd name="T49" fmla="*/ 2147483646 h 867"/>
              <a:gd name="T50" fmla="*/ 2147483646 w 941"/>
              <a:gd name="T51" fmla="*/ 2147483646 h 867"/>
              <a:gd name="T52" fmla="*/ 2147483646 w 941"/>
              <a:gd name="T53" fmla="*/ 2147483646 h 867"/>
              <a:gd name="T54" fmla="*/ 2147483646 w 941"/>
              <a:gd name="T55" fmla="*/ 2147483646 h 867"/>
              <a:gd name="T56" fmla="*/ 2147483646 w 941"/>
              <a:gd name="T57" fmla="*/ 2147483646 h 867"/>
              <a:gd name="T58" fmla="*/ 2147483646 w 941"/>
              <a:gd name="T59" fmla="*/ 2147483646 h 867"/>
              <a:gd name="T60" fmla="*/ 2147483646 w 941"/>
              <a:gd name="T61" fmla="*/ 2147483646 h 867"/>
              <a:gd name="T62" fmla="*/ 2147483646 w 941"/>
              <a:gd name="T63" fmla="*/ 2147483646 h 867"/>
              <a:gd name="T64" fmla="*/ 2147483646 w 941"/>
              <a:gd name="T65" fmla="*/ 2147483646 h 8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1"/>
              <a:gd name="T100" fmla="*/ 0 h 867"/>
              <a:gd name="T101" fmla="*/ 941 w 941"/>
              <a:gd name="T102" fmla="*/ 867 h 8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1" h="867">
                <a:moveTo>
                  <a:pt x="941" y="857"/>
                </a:moveTo>
                <a:lnTo>
                  <a:pt x="855" y="842"/>
                </a:lnTo>
                <a:lnTo>
                  <a:pt x="777" y="826"/>
                </a:lnTo>
                <a:lnTo>
                  <a:pt x="705" y="808"/>
                </a:lnTo>
                <a:lnTo>
                  <a:pt x="639" y="785"/>
                </a:lnTo>
                <a:lnTo>
                  <a:pt x="579" y="763"/>
                </a:lnTo>
                <a:lnTo>
                  <a:pt x="524" y="738"/>
                </a:lnTo>
                <a:lnTo>
                  <a:pt x="476" y="712"/>
                </a:lnTo>
                <a:lnTo>
                  <a:pt x="432" y="684"/>
                </a:lnTo>
                <a:lnTo>
                  <a:pt x="393" y="656"/>
                </a:lnTo>
                <a:lnTo>
                  <a:pt x="357" y="624"/>
                </a:lnTo>
                <a:lnTo>
                  <a:pt x="328" y="593"/>
                </a:lnTo>
                <a:lnTo>
                  <a:pt x="301" y="562"/>
                </a:lnTo>
                <a:lnTo>
                  <a:pt x="276" y="529"/>
                </a:lnTo>
                <a:lnTo>
                  <a:pt x="256" y="496"/>
                </a:lnTo>
                <a:lnTo>
                  <a:pt x="238" y="463"/>
                </a:lnTo>
                <a:lnTo>
                  <a:pt x="224" y="430"/>
                </a:lnTo>
                <a:lnTo>
                  <a:pt x="210" y="398"/>
                </a:lnTo>
                <a:lnTo>
                  <a:pt x="198" y="366"/>
                </a:lnTo>
                <a:lnTo>
                  <a:pt x="189" y="332"/>
                </a:lnTo>
                <a:lnTo>
                  <a:pt x="180" y="302"/>
                </a:lnTo>
                <a:lnTo>
                  <a:pt x="173" y="270"/>
                </a:lnTo>
                <a:lnTo>
                  <a:pt x="165" y="241"/>
                </a:lnTo>
                <a:lnTo>
                  <a:pt x="158" y="213"/>
                </a:lnTo>
                <a:lnTo>
                  <a:pt x="151" y="187"/>
                </a:lnTo>
                <a:lnTo>
                  <a:pt x="143" y="162"/>
                </a:lnTo>
                <a:lnTo>
                  <a:pt x="134" y="138"/>
                </a:lnTo>
                <a:lnTo>
                  <a:pt x="126" y="117"/>
                </a:lnTo>
                <a:lnTo>
                  <a:pt x="114" y="97"/>
                </a:lnTo>
                <a:lnTo>
                  <a:pt x="102" y="80"/>
                </a:lnTo>
                <a:lnTo>
                  <a:pt x="87" y="66"/>
                </a:lnTo>
                <a:lnTo>
                  <a:pt x="69" y="53"/>
                </a:lnTo>
                <a:lnTo>
                  <a:pt x="8" y="0"/>
                </a:lnTo>
                <a:lnTo>
                  <a:pt x="0" y="9"/>
                </a:lnTo>
                <a:lnTo>
                  <a:pt x="61" y="61"/>
                </a:lnTo>
                <a:lnTo>
                  <a:pt x="78" y="72"/>
                </a:lnTo>
                <a:lnTo>
                  <a:pt x="90" y="86"/>
                </a:lnTo>
                <a:lnTo>
                  <a:pt x="102" y="101"/>
                </a:lnTo>
                <a:lnTo>
                  <a:pt x="113" y="120"/>
                </a:lnTo>
                <a:lnTo>
                  <a:pt x="122" y="140"/>
                </a:lnTo>
                <a:lnTo>
                  <a:pt x="131" y="164"/>
                </a:lnTo>
                <a:lnTo>
                  <a:pt x="138" y="189"/>
                </a:lnTo>
                <a:lnTo>
                  <a:pt x="146" y="215"/>
                </a:lnTo>
                <a:lnTo>
                  <a:pt x="153" y="244"/>
                </a:lnTo>
                <a:lnTo>
                  <a:pt x="159" y="273"/>
                </a:lnTo>
                <a:lnTo>
                  <a:pt x="167" y="303"/>
                </a:lnTo>
                <a:lnTo>
                  <a:pt x="176" y="334"/>
                </a:lnTo>
                <a:lnTo>
                  <a:pt x="185" y="368"/>
                </a:lnTo>
                <a:lnTo>
                  <a:pt x="198" y="400"/>
                </a:lnTo>
                <a:lnTo>
                  <a:pt x="211" y="434"/>
                </a:lnTo>
                <a:lnTo>
                  <a:pt x="226" y="467"/>
                </a:lnTo>
                <a:lnTo>
                  <a:pt x="244" y="501"/>
                </a:lnTo>
                <a:lnTo>
                  <a:pt x="266" y="533"/>
                </a:lnTo>
                <a:lnTo>
                  <a:pt x="290" y="568"/>
                </a:lnTo>
                <a:lnTo>
                  <a:pt x="318" y="599"/>
                </a:lnTo>
                <a:lnTo>
                  <a:pt x="348" y="631"/>
                </a:lnTo>
                <a:lnTo>
                  <a:pt x="383" y="662"/>
                </a:lnTo>
                <a:lnTo>
                  <a:pt x="424" y="691"/>
                </a:lnTo>
                <a:lnTo>
                  <a:pt x="470" y="720"/>
                </a:lnTo>
                <a:lnTo>
                  <a:pt x="518" y="747"/>
                </a:lnTo>
                <a:lnTo>
                  <a:pt x="574" y="773"/>
                </a:lnTo>
                <a:lnTo>
                  <a:pt x="634" y="796"/>
                </a:lnTo>
                <a:lnTo>
                  <a:pt x="701" y="816"/>
                </a:lnTo>
                <a:lnTo>
                  <a:pt x="773" y="836"/>
                </a:lnTo>
                <a:lnTo>
                  <a:pt x="852" y="852"/>
                </a:lnTo>
                <a:lnTo>
                  <a:pt x="939" y="867"/>
                </a:lnTo>
                <a:lnTo>
                  <a:pt x="941" y="857"/>
                </a:lnTo>
              </a:path>
            </a:pathLst>
          </a:custGeom>
          <a:solidFill>
            <a:schemeClr val="hlink"/>
          </a:solidFill>
          <a:ln w="12700" cap="rnd">
            <a:solidFill>
              <a:srgbClr val="FC0128"/>
            </a:solidFill>
            <a:round/>
            <a:headEnd/>
            <a:tailEnd/>
          </a:ln>
        </p:spPr>
        <p:txBody>
          <a:bodyPr wrap="none"/>
          <a:lstStyle/>
          <a:p>
            <a:endParaRPr lang="el-GR"/>
          </a:p>
        </p:txBody>
      </p:sp>
      <p:sp>
        <p:nvSpPr>
          <p:cNvPr id="17668" name="Freeform 260"/>
          <p:cNvSpPr>
            <a:spLocks/>
          </p:cNvSpPr>
          <p:nvPr/>
        </p:nvSpPr>
        <p:spPr bwMode="auto">
          <a:xfrm rot="64774">
            <a:off x="5426075" y="3522663"/>
            <a:ext cx="1069975" cy="514350"/>
          </a:xfrm>
          <a:custGeom>
            <a:avLst/>
            <a:gdLst>
              <a:gd name="T0" fmla="*/ 2147483646 w 758"/>
              <a:gd name="T1" fmla="*/ 2147483646 h 324"/>
              <a:gd name="T2" fmla="*/ 2147483646 w 758"/>
              <a:gd name="T3" fmla="*/ 2147483646 h 324"/>
              <a:gd name="T4" fmla="*/ 2147483646 w 758"/>
              <a:gd name="T5" fmla="*/ 2147483646 h 324"/>
              <a:gd name="T6" fmla="*/ 2147483646 w 758"/>
              <a:gd name="T7" fmla="*/ 2147483646 h 324"/>
              <a:gd name="T8" fmla="*/ 2147483646 w 758"/>
              <a:gd name="T9" fmla="*/ 2147483646 h 324"/>
              <a:gd name="T10" fmla="*/ 2147483646 w 758"/>
              <a:gd name="T11" fmla="*/ 2147483646 h 324"/>
              <a:gd name="T12" fmla="*/ 2147483646 w 758"/>
              <a:gd name="T13" fmla="*/ 2147483646 h 324"/>
              <a:gd name="T14" fmla="*/ 2147483646 w 758"/>
              <a:gd name="T15" fmla="*/ 2147483646 h 324"/>
              <a:gd name="T16" fmla="*/ 2147483646 w 758"/>
              <a:gd name="T17" fmla="*/ 2147483646 h 324"/>
              <a:gd name="T18" fmla="*/ 2147483646 w 758"/>
              <a:gd name="T19" fmla="*/ 2147483646 h 324"/>
              <a:gd name="T20" fmla="*/ 2147483646 w 758"/>
              <a:gd name="T21" fmla="*/ 2147483646 h 324"/>
              <a:gd name="T22" fmla="*/ 2147483646 w 758"/>
              <a:gd name="T23" fmla="*/ 2147483646 h 324"/>
              <a:gd name="T24" fmla="*/ 2147483646 w 758"/>
              <a:gd name="T25" fmla="*/ 2147483646 h 324"/>
              <a:gd name="T26" fmla="*/ 2147483646 w 758"/>
              <a:gd name="T27" fmla="*/ 2147483646 h 324"/>
              <a:gd name="T28" fmla="*/ 2147483646 w 758"/>
              <a:gd name="T29" fmla="*/ 2147483646 h 324"/>
              <a:gd name="T30" fmla="*/ 2147483646 w 758"/>
              <a:gd name="T31" fmla="*/ 2147483646 h 324"/>
              <a:gd name="T32" fmla="*/ 2147483646 w 758"/>
              <a:gd name="T33" fmla="*/ 2147483646 h 324"/>
              <a:gd name="T34" fmla="*/ 2147483646 w 758"/>
              <a:gd name="T35" fmla="*/ 2147483646 h 324"/>
              <a:gd name="T36" fmla="*/ 2147483646 w 758"/>
              <a:gd name="T37" fmla="*/ 2147483646 h 324"/>
              <a:gd name="T38" fmla="*/ 2147483646 w 758"/>
              <a:gd name="T39" fmla="*/ 2147483646 h 324"/>
              <a:gd name="T40" fmla="*/ 2147483646 w 758"/>
              <a:gd name="T41" fmla="*/ 2147483646 h 324"/>
              <a:gd name="T42" fmla="*/ 2147483646 w 758"/>
              <a:gd name="T43" fmla="*/ 2147483646 h 324"/>
              <a:gd name="T44" fmla="*/ 2147483646 w 758"/>
              <a:gd name="T45" fmla="*/ 2147483646 h 324"/>
              <a:gd name="T46" fmla="*/ 2147483646 w 758"/>
              <a:gd name="T47" fmla="*/ 2147483646 h 324"/>
              <a:gd name="T48" fmla="*/ 2147483646 w 758"/>
              <a:gd name="T49" fmla="*/ 2147483646 h 324"/>
              <a:gd name="T50" fmla="*/ 2147483646 w 758"/>
              <a:gd name="T51" fmla="*/ 2147483646 h 324"/>
              <a:gd name="T52" fmla="*/ 2147483646 w 758"/>
              <a:gd name="T53" fmla="*/ 2147483646 h 324"/>
              <a:gd name="T54" fmla="*/ 2147483646 w 758"/>
              <a:gd name="T55" fmla="*/ 2147483646 h 324"/>
              <a:gd name="T56" fmla="*/ 2147483646 w 758"/>
              <a:gd name="T57" fmla="*/ 2147483646 h 324"/>
              <a:gd name="T58" fmla="*/ 2147483646 w 758"/>
              <a:gd name="T59" fmla="*/ 2147483646 h 324"/>
              <a:gd name="T60" fmla="*/ 2147483646 w 758"/>
              <a:gd name="T61" fmla="*/ 2147483646 h 324"/>
              <a:gd name="T62" fmla="*/ 2147483646 w 758"/>
              <a:gd name="T63" fmla="*/ 2147483646 h 324"/>
              <a:gd name="T64" fmla="*/ 2147483646 w 758"/>
              <a:gd name="T65" fmla="*/ 2147483646 h 324"/>
              <a:gd name="T66" fmla="*/ 2147483646 w 758"/>
              <a:gd name="T67" fmla="*/ 2147483646 h 324"/>
              <a:gd name="T68" fmla="*/ 0 w 758"/>
              <a:gd name="T69" fmla="*/ 0 h 324"/>
              <a:gd name="T70" fmla="*/ 2147483646 w 758"/>
              <a:gd name="T71" fmla="*/ 2147483646 h 3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58"/>
              <a:gd name="T109" fmla="*/ 0 h 324"/>
              <a:gd name="T110" fmla="*/ 758 w 758"/>
              <a:gd name="T111" fmla="*/ 324 h 3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58" h="324">
                <a:moveTo>
                  <a:pt x="15" y="19"/>
                </a:moveTo>
                <a:lnTo>
                  <a:pt x="3" y="22"/>
                </a:lnTo>
                <a:lnTo>
                  <a:pt x="18" y="40"/>
                </a:lnTo>
                <a:lnTo>
                  <a:pt x="35" y="58"/>
                </a:lnTo>
                <a:lnTo>
                  <a:pt x="52" y="75"/>
                </a:lnTo>
                <a:lnTo>
                  <a:pt x="69" y="90"/>
                </a:lnTo>
                <a:lnTo>
                  <a:pt x="88" y="105"/>
                </a:lnTo>
                <a:lnTo>
                  <a:pt x="107" y="120"/>
                </a:lnTo>
                <a:lnTo>
                  <a:pt x="127" y="133"/>
                </a:lnTo>
                <a:lnTo>
                  <a:pt x="147" y="147"/>
                </a:lnTo>
                <a:lnTo>
                  <a:pt x="167" y="159"/>
                </a:lnTo>
                <a:lnTo>
                  <a:pt x="188" y="170"/>
                </a:lnTo>
                <a:lnTo>
                  <a:pt x="210" y="182"/>
                </a:lnTo>
                <a:lnTo>
                  <a:pt x="232" y="193"/>
                </a:lnTo>
                <a:lnTo>
                  <a:pt x="255" y="203"/>
                </a:lnTo>
                <a:lnTo>
                  <a:pt x="278" y="212"/>
                </a:lnTo>
                <a:lnTo>
                  <a:pt x="301" y="221"/>
                </a:lnTo>
                <a:lnTo>
                  <a:pt x="325" y="231"/>
                </a:lnTo>
                <a:lnTo>
                  <a:pt x="349" y="238"/>
                </a:lnTo>
                <a:lnTo>
                  <a:pt x="374" y="246"/>
                </a:lnTo>
                <a:lnTo>
                  <a:pt x="400" y="253"/>
                </a:lnTo>
                <a:lnTo>
                  <a:pt x="425" y="260"/>
                </a:lnTo>
                <a:lnTo>
                  <a:pt x="451" y="267"/>
                </a:lnTo>
                <a:lnTo>
                  <a:pt x="476" y="273"/>
                </a:lnTo>
                <a:lnTo>
                  <a:pt x="503" y="279"/>
                </a:lnTo>
                <a:lnTo>
                  <a:pt x="529" y="284"/>
                </a:lnTo>
                <a:lnTo>
                  <a:pt x="557" y="290"/>
                </a:lnTo>
                <a:lnTo>
                  <a:pt x="585" y="295"/>
                </a:lnTo>
                <a:lnTo>
                  <a:pt x="612" y="300"/>
                </a:lnTo>
                <a:lnTo>
                  <a:pt x="640" y="305"/>
                </a:lnTo>
                <a:lnTo>
                  <a:pt x="668" y="309"/>
                </a:lnTo>
                <a:lnTo>
                  <a:pt x="697" y="315"/>
                </a:lnTo>
                <a:lnTo>
                  <a:pt x="725" y="319"/>
                </a:lnTo>
                <a:lnTo>
                  <a:pt x="754" y="323"/>
                </a:lnTo>
                <a:lnTo>
                  <a:pt x="757" y="314"/>
                </a:lnTo>
                <a:lnTo>
                  <a:pt x="729" y="309"/>
                </a:lnTo>
                <a:lnTo>
                  <a:pt x="700" y="304"/>
                </a:lnTo>
                <a:lnTo>
                  <a:pt x="671" y="300"/>
                </a:lnTo>
                <a:lnTo>
                  <a:pt x="642" y="295"/>
                </a:lnTo>
                <a:lnTo>
                  <a:pt x="616" y="290"/>
                </a:lnTo>
                <a:lnTo>
                  <a:pt x="588" y="285"/>
                </a:lnTo>
                <a:lnTo>
                  <a:pt x="560" y="281"/>
                </a:lnTo>
                <a:lnTo>
                  <a:pt x="535" y="275"/>
                </a:lnTo>
                <a:lnTo>
                  <a:pt x="507" y="270"/>
                </a:lnTo>
                <a:lnTo>
                  <a:pt x="481" y="264"/>
                </a:lnTo>
                <a:lnTo>
                  <a:pt x="455" y="257"/>
                </a:lnTo>
                <a:lnTo>
                  <a:pt x="430" y="250"/>
                </a:lnTo>
                <a:lnTo>
                  <a:pt x="405" y="243"/>
                </a:lnTo>
                <a:lnTo>
                  <a:pt x="380" y="237"/>
                </a:lnTo>
                <a:lnTo>
                  <a:pt x="354" y="229"/>
                </a:lnTo>
                <a:lnTo>
                  <a:pt x="331" y="221"/>
                </a:lnTo>
                <a:lnTo>
                  <a:pt x="308" y="212"/>
                </a:lnTo>
                <a:lnTo>
                  <a:pt x="284" y="203"/>
                </a:lnTo>
                <a:lnTo>
                  <a:pt x="262" y="195"/>
                </a:lnTo>
                <a:lnTo>
                  <a:pt x="240" y="185"/>
                </a:lnTo>
                <a:lnTo>
                  <a:pt x="218" y="174"/>
                </a:lnTo>
                <a:lnTo>
                  <a:pt x="197" y="163"/>
                </a:lnTo>
                <a:lnTo>
                  <a:pt x="176" y="152"/>
                </a:lnTo>
                <a:lnTo>
                  <a:pt x="156" y="139"/>
                </a:lnTo>
                <a:lnTo>
                  <a:pt x="136" y="126"/>
                </a:lnTo>
                <a:lnTo>
                  <a:pt x="117" y="114"/>
                </a:lnTo>
                <a:lnTo>
                  <a:pt x="99" y="98"/>
                </a:lnTo>
                <a:lnTo>
                  <a:pt x="81" y="83"/>
                </a:lnTo>
                <a:lnTo>
                  <a:pt x="63" y="69"/>
                </a:lnTo>
                <a:lnTo>
                  <a:pt x="46" y="52"/>
                </a:lnTo>
                <a:lnTo>
                  <a:pt x="29" y="35"/>
                </a:lnTo>
                <a:lnTo>
                  <a:pt x="14" y="17"/>
                </a:lnTo>
                <a:lnTo>
                  <a:pt x="2" y="19"/>
                </a:lnTo>
                <a:lnTo>
                  <a:pt x="14" y="17"/>
                </a:lnTo>
                <a:lnTo>
                  <a:pt x="0" y="0"/>
                </a:lnTo>
                <a:lnTo>
                  <a:pt x="2" y="19"/>
                </a:lnTo>
                <a:lnTo>
                  <a:pt x="15" y="19"/>
                </a:lnTo>
              </a:path>
            </a:pathLst>
          </a:custGeom>
          <a:solidFill>
            <a:schemeClr val="hlink"/>
          </a:solidFill>
          <a:ln w="12700" cap="rnd">
            <a:solidFill>
              <a:srgbClr val="FC0128"/>
            </a:solidFill>
            <a:round/>
            <a:headEnd/>
            <a:tailEnd/>
          </a:ln>
        </p:spPr>
        <p:txBody>
          <a:bodyPr wrap="none"/>
          <a:lstStyle/>
          <a:p>
            <a:endParaRPr lang="el-GR"/>
          </a:p>
        </p:txBody>
      </p:sp>
      <p:sp>
        <p:nvSpPr>
          <p:cNvPr id="17669" name="Freeform 261"/>
          <p:cNvSpPr>
            <a:spLocks/>
          </p:cNvSpPr>
          <p:nvPr/>
        </p:nvSpPr>
        <p:spPr bwMode="auto">
          <a:xfrm rot="64774">
            <a:off x="5429250" y="3535363"/>
            <a:ext cx="158750" cy="508000"/>
          </a:xfrm>
          <a:custGeom>
            <a:avLst/>
            <a:gdLst>
              <a:gd name="T0" fmla="*/ 2147483646 w 113"/>
              <a:gd name="T1" fmla="*/ 2147483646 h 320"/>
              <a:gd name="T2" fmla="*/ 2147483646 w 113"/>
              <a:gd name="T3" fmla="*/ 2147483646 h 320"/>
              <a:gd name="T4" fmla="*/ 2147483646 w 113"/>
              <a:gd name="T5" fmla="*/ 2147483646 h 320"/>
              <a:gd name="T6" fmla="*/ 2147483646 w 113"/>
              <a:gd name="T7" fmla="*/ 2147483646 h 320"/>
              <a:gd name="T8" fmla="*/ 2147483646 w 113"/>
              <a:gd name="T9" fmla="*/ 2147483646 h 320"/>
              <a:gd name="T10" fmla="*/ 2147483646 w 113"/>
              <a:gd name="T11" fmla="*/ 2147483646 h 320"/>
              <a:gd name="T12" fmla="*/ 2147483646 w 113"/>
              <a:gd name="T13" fmla="*/ 2147483646 h 320"/>
              <a:gd name="T14" fmla="*/ 2147483646 w 113"/>
              <a:gd name="T15" fmla="*/ 2147483646 h 320"/>
              <a:gd name="T16" fmla="*/ 2147483646 w 113"/>
              <a:gd name="T17" fmla="*/ 2147483646 h 320"/>
              <a:gd name="T18" fmla="*/ 2147483646 w 113"/>
              <a:gd name="T19" fmla="*/ 2147483646 h 320"/>
              <a:gd name="T20" fmla="*/ 2147483646 w 113"/>
              <a:gd name="T21" fmla="*/ 2147483646 h 320"/>
              <a:gd name="T22" fmla="*/ 2147483646 w 113"/>
              <a:gd name="T23" fmla="*/ 2147483646 h 320"/>
              <a:gd name="T24" fmla="*/ 2147483646 w 113"/>
              <a:gd name="T25" fmla="*/ 2147483646 h 320"/>
              <a:gd name="T26" fmla="*/ 2147483646 w 113"/>
              <a:gd name="T27" fmla="*/ 2147483646 h 320"/>
              <a:gd name="T28" fmla="*/ 2147483646 w 113"/>
              <a:gd name="T29" fmla="*/ 2147483646 h 320"/>
              <a:gd name="T30" fmla="*/ 2147483646 w 113"/>
              <a:gd name="T31" fmla="*/ 2147483646 h 320"/>
              <a:gd name="T32" fmla="*/ 2147483646 w 113"/>
              <a:gd name="T33" fmla="*/ 0 h 320"/>
              <a:gd name="T34" fmla="*/ 2147483646 w 113"/>
              <a:gd name="T35" fmla="*/ 2147483646 h 320"/>
              <a:gd name="T36" fmla="*/ 2147483646 w 113"/>
              <a:gd name="T37" fmla="*/ 2147483646 h 320"/>
              <a:gd name="T38" fmla="*/ 2147483646 w 113"/>
              <a:gd name="T39" fmla="*/ 2147483646 h 320"/>
              <a:gd name="T40" fmla="*/ 2147483646 w 113"/>
              <a:gd name="T41" fmla="*/ 2147483646 h 320"/>
              <a:gd name="T42" fmla="*/ 2147483646 w 113"/>
              <a:gd name="T43" fmla="*/ 2147483646 h 320"/>
              <a:gd name="T44" fmla="*/ 2147483646 w 113"/>
              <a:gd name="T45" fmla="*/ 2147483646 h 320"/>
              <a:gd name="T46" fmla="*/ 2147483646 w 113"/>
              <a:gd name="T47" fmla="*/ 2147483646 h 320"/>
              <a:gd name="T48" fmla="*/ 2147483646 w 113"/>
              <a:gd name="T49" fmla="*/ 2147483646 h 320"/>
              <a:gd name="T50" fmla="*/ 2147483646 w 113"/>
              <a:gd name="T51" fmla="*/ 2147483646 h 320"/>
              <a:gd name="T52" fmla="*/ 2147483646 w 113"/>
              <a:gd name="T53" fmla="*/ 2147483646 h 320"/>
              <a:gd name="T54" fmla="*/ 2147483646 w 113"/>
              <a:gd name="T55" fmla="*/ 2147483646 h 320"/>
              <a:gd name="T56" fmla="*/ 2147483646 w 113"/>
              <a:gd name="T57" fmla="*/ 2147483646 h 320"/>
              <a:gd name="T58" fmla="*/ 2147483646 w 113"/>
              <a:gd name="T59" fmla="*/ 2147483646 h 320"/>
              <a:gd name="T60" fmla="*/ 2147483646 w 113"/>
              <a:gd name="T61" fmla="*/ 2147483646 h 320"/>
              <a:gd name="T62" fmla="*/ 2147483646 w 113"/>
              <a:gd name="T63" fmla="*/ 2147483646 h 320"/>
              <a:gd name="T64" fmla="*/ 2147483646 w 113"/>
              <a:gd name="T65" fmla="*/ 2147483646 h 320"/>
              <a:gd name="T66" fmla="*/ 2147483646 w 113"/>
              <a:gd name="T67" fmla="*/ 2147483646 h 320"/>
              <a:gd name="T68" fmla="*/ 2147483646 w 113"/>
              <a:gd name="T69" fmla="*/ 2147483646 h 320"/>
              <a:gd name="T70" fmla="*/ 2147483646 w 113"/>
              <a:gd name="T71" fmla="*/ 2147483646 h 3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3"/>
              <a:gd name="T109" fmla="*/ 0 h 320"/>
              <a:gd name="T110" fmla="*/ 113 w 113"/>
              <a:gd name="T111" fmla="*/ 320 h 3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3" h="320">
                <a:moveTo>
                  <a:pt x="110" y="313"/>
                </a:moveTo>
                <a:lnTo>
                  <a:pt x="112" y="314"/>
                </a:lnTo>
                <a:lnTo>
                  <a:pt x="107" y="305"/>
                </a:lnTo>
                <a:lnTo>
                  <a:pt x="103" y="294"/>
                </a:lnTo>
                <a:lnTo>
                  <a:pt x="97" y="284"/>
                </a:lnTo>
                <a:lnTo>
                  <a:pt x="93" y="276"/>
                </a:lnTo>
                <a:lnTo>
                  <a:pt x="89" y="265"/>
                </a:lnTo>
                <a:lnTo>
                  <a:pt x="85" y="256"/>
                </a:lnTo>
                <a:lnTo>
                  <a:pt x="80" y="246"/>
                </a:lnTo>
                <a:lnTo>
                  <a:pt x="76" y="236"/>
                </a:lnTo>
                <a:lnTo>
                  <a:pt x="73" y="227"/>
                </a:lnTo>
                <a:lnTo>
                  <a:pt x="68" y="217"/>
                </a:lnTo>
                <a:lnTo>
                  <a:pt x="65" y="207"/>
                </a:lnTo>
                <a:lnTo>
                  <a:pt x="60" y="198"/>
                </a:lnTo>
                <a:lnTo>
                  <a:pt x="57" y="188"/>
                </a:lnTo>
                <a:lnTo>
                  <a:pt x="54" y="178"/>
                </a:lnTo>
                <a:lnTo>
                  <a:pt x="51" y="168"/>
                </a:lnTo>
                <a:lnTo>
                  <a:pt x="47" y="158"/>
                </a:lnTo>
                <a:lnTo>
                  <a:pt x="44" y="149"/>
                </a:lnTo>
                <a:lnTo>
                  <a:pt x="42" y="139"/>
                </a:lnTo>
                <a:lnTo>
                  <a:pt x="38" y="128"/>
                </a:lnTo>
                <a:lnTo>
                  <a:pt x="36" y="119"/>
                </a:lnTo>
                <a:lnTo>
                  <a:pt x="33" y="109"/>
                </a:lnTo>
                <a:lnTo>
                  <a:pt x="31" y="100"/>
                </a:lnTo>
                <a:lnTo>
                  <a:pt x="28" y="89"/>
                </a:lnTo>
                <a:lnTo>
                  <a:pt x="26" y="79"/>
                </a:lnTo>
                <a:lnTo>
                  <a:pt x="24" y="70"/>
                </a:lnTo>
                <a:lnTo>
                  <a:pt x="22" y="60"/>
                </a:lnTo>
                <a:lnTo>
                  <a:pt x="21" y="49"/>
                </a:lnTo>
                <a:lnTo>
                  <a:pt x="18" y="39"/>
                </a:lnTo>
                <a:lnTo>
                  <a:pt x="17" y="30"/>
                </a:lnTo>
                <a:lnTo>
                  <a:pt x="15" y="20"/>
                </a:lnTo>
                <a:lnTo>
                  <a:pt x="14" y="9"/>
                </a:lnTo>
                <a:lnTo>
                  <a:pt x="13" y="0"/>
                </a:lnTo>
                <a:lnTo>
                  <a:pt x="0" y="0"/>
                </a:lnTo>
                <a:lnTo>
                  <a:pt x="1" y="10"/>
                </a:lnTo>
                <a:lnTo>
                  <a:pt x="2" y="20"/>
                </a:lnTo>
                <a:lnTo>
                  <a:pt x="3" y="31"/>
                </a:lnTo>
                <a:lnTo>
                  <a:pt x="5" y="40"/>
                </a:lnTo>
                <a:lnTo>
                  <a:pt x="6" y="51"/>
                </a:lnTo>
                <a:lnTo>
                  <a:pt x="8" y="61"/>
                </a:lnTo>
                <a:lnTo>
                  <a:pt x="11" y="71"/>
                </a:lnTo>
                <a:lnTo>
                  <a:pt x="13" y="81"/>
                </a:lnTo>
                <a:lnTo>
                  <a:pt x="15" y="91"/>
                </a:lnTo>
                <a:lnTo>
                  <a:pt x="17" y="101"/>
                </a:lnTo>
                <a:lnTo>
                  <a:pt x="19" y="111"/>
                </a:lnTo>
                <a:lnTo>
                  <a:pt x="22" y="121"/>
                </a:lnTo>
                <a:lnTo>
                  <a:pt x="25" y="131"/>
                </a:lnTo>
                <a:lnTo>
                  <a:pt x="28" y="140"/>
                </a:lnTo>
                <a:lnTo>
                  <a:pt x="31" y="151"/>
                </a:lnTo>
                <a:lnTo>
                  <a:pt x="34" y="160"/>
                </a:lnTo>
                <a:lnTo>
                  <a:pt x="37" y="170"/>
                </a:lnTo>
                <a:lnTo>
                  <a:pt x="41" y="180"/>
                </a:lnTo>
                <a:lnTo>
                  <a:pt x="44" y="191"/>
                </a:lnTo>
                <a:lnTo>
                  <a:pt x="47" y="200"/>
                </a:lnTo>
                <a:lnTo>
                  <a:pt x="52" y="210"/>
                </a:lnTo>
                <a:lnTo>
                  <a:pt x="55" y="219"/>
                </a:lnTo>
                <a:lnTo>
                  <a:pt x="59" y="230"/>
                </a:lnTo>
                <a:lnTo>
                  <a:pt x="63" y="239"/>
                </a:lnTo>
                <a:lnTo>
                  <a:pt x="67" y="248"/>
                </a:lnTo>
                <a:lnTo>
                  <a:pt x="72" y="259"/>
                </a:lnTo>
                <a:lnTo>
                  <a:pt x="76" y="269"/>
                </a:lnTo>
                <a:lnTo>
                  <a:pt x="80" y="279"/>
                </a:lnTo>
                <a:lnTo>
                  <a:pt x="85" y="288"/>
                </a:lnTo>
                <a:lnTo>
                  <a:pt x="89" y="298"/>
                </a:lnTo>
                <a:lnTo>
                  <a:pt x="94" y="308"/>
                </a:lnTo>
                <a:lnTo>
                  <a:pt x="99" y="317"/>
                </a:lnTo>
                <a:lnTo>
                  <a:pt x="99" y="319"/>
                </a:lnTo>
                <a:lnTo>
                  <a:pt x="99" y="317"/>
                </a:lnTo>
                <a:lnTo>
                  <a:pt x="99" y="318"/>
                </a:lnTo>
                <a:lnTo>
                  <a:pt x="99" y="319"/>
                </a:lnTo>
                <a:lnTo>
                  <a:pt x="110" y="313"/>
                </a:lnTo>
              </a:path>
            </a:pathLst>
          </a:custGeom>
          <a:solidFill>
            <a:schemeClr val="hlink"/>
          </a:solidFill>
          <a:ln w="12700" cap="rnd">
            <a:solidFill>
              <a:srgbClr val="FC0128"/>
            </a:solidFill>
            <a:round/>
            <a:headEnd/>
            <a:tailEnd/>
          </a:ln>
        </p:spPr>
        <p:txBody>
          <a:bodyPr wrap="none"/>
          <a:lstStyle/>
          <a:p>
            <a:endParaRPr lang="el-GR"/>
          </a:p>
        </p:txBody>
      </p:sp>
      <p:sp>
        <p:nvSpPr>
          <p:cNvPr id="17670" name="Freeform 262"/>
          <p:cNvSpPr>
            <a:spLocks/>
          </p:cNvSpPr>
          <p:nvPr/>
        </p:nvSpPr>
        <p:spPr bwMode="auto">
          <a:xfrm rot="64774">
            <a:off x="5553075" y="4035425"/>
            <a:ext cx="174625" cy="1133475"/>
          </a:xfrm>
          <a:custGeom>
            <a:avLst/>
            <a:gdLst>
              <a:gd name="T0" fmla="*/ 2147483646 w 124"/>
              <a:gd name="T1" fmla="*/ 2147483646 h 714"/>
              <a:gd name="T2" fmla="*/ 2147483646 w 124"/>
              <a:gd name="T3" fmla="*/ 2147483646 h 714"/>
              <a:gd name="T4" fmla="*/ 2147483646 w 124"/>
              <a:gd name="T5" fmla="*/ 2147483646 h 714"/>
              <a:gd name="T6" fmla="*/ 2147483646 w 124"/>
              <a:gd name="T7" fmla="*/ 2147483646 h 714"/>
              <a:gd name="T8" fmla="*/ 2147483646 w 124"/>
              <a:gd name="T9" fmla="*/ 2147483646 h 714"/>
              <a:gd name="T10" fmla="*/ 2147483646 w 124"/>
              <a:gd name="T11" fmla="*/ 2147483646 h 714"/>
              <a:gd name="T12" fmla="*/ 2147483646 w 124"/>
              <a:gd name="T13" fmla="*/ 2147483646 h 714"/>
              <a:gd name="T14" fmla="*/ 2147483646 w 124"/>
              <a:gd name="T15" fmla="*/ 2147483646 h 714"/>
              <a:gd name="T16" fmla="*/ 2147483646 w 124"/>
              <a:gd name="T17" fmla="*/ 2147483646 h 714"/>
              <a:gd name="T18" fmla="*/ 2147483646 w 124"/>
              <a:gd name="T19" fmla="*/ 2147483646 h 714"/>
              <a:gd name="T20" fmla="*/ 2147483646 w 124"/>
              <a:gd name="T21" fmla="*/ 2147483646 h 714"/>
              <a:gd name="T22" fmla="*/ 2147483646 w 124"/>
              <a:gd name="T23" fmla="*/ 2147483646 h 714"/>
              <a:gd name="T24" fmla="*/ 2147483646 w 124"/>
              <a:gd name="T25" fmla="*/ 2147483646 h 714"/>
              <a:gd name="T26" fmla="*/ 2147483646 w 124"/>
              <a:gd name="T27" fmla="*/ 2147483646 h 714"/>
              <a:gd name="T28" fmla="*/ 2147483646 w 124"/>
              <a:gd name="T29" fmla="*/ 2147483646 h 714"/>
              <a:gd name="T30" fmla="*/ 2147483646 w 124"/>
              <a:gd name="T31" fmla="*/ 2147483646 h 714"/>
              <a:gd name="T32" fmla="*/ 0 w 124"/>
              <a:gd name="T33" fmla="*/ 2147483646 h 714"/>
              <a:gd name="T34" fmla="*/ 2147483646 w 124"/>
              <a:gd name="T35" fmla="*/ 2147483646 h 714"/>
              <a:gd name="T36" fmla="*/ 2147483646 w 124"/>
              <a:gd name="T37" fmla="*/ 2147483646 h 714"/>
              <a:gd name="T38" fmla="*/ 2147483646 w 124"/>
              <a:gd name="T39" fmla="*/ 2147483646 h 714"/>
              <a:gd name="T40" fmla="*/ 2147483646 w 124"/>
              <a:gd name="T41" fmla="*/ 2147483646 h 714"/>
              <a:gd name="T42" fmla="*/ 2147483646 w 124"/>
              <a:gd name="T43" fmla="*/ 2147483646 h 714"/>
              <a:gd name="T44" fmla="*/ 2147483646 w 124"/>
              <a:gd name="T45" fmla="*/ 2147483646 h 714"/>
              <a:gd name="T46" fmla="*/ 2147483646 w 124"/>
              <a:gd name="T47" fmla="*/ 2147483646 h 714"/>
              <a:gd name="T48" fmla="*/ 2147483646 w 124"/>
              <a:gd name="T49" fmla="*/ 2147483646 h 714"/>
              <a:gd name="T50" fmla="*/ 2147483646 w 124"/>
              <a:gd name="T51" fmla="*/ 2147483646 h 714"/>
              <a:gd name="T52" fmla="*/ 2147483646 w 124"/>
              <a:gd name="T53" fmla="*/ 2147483646 h 714"/>
              <a:gd name="T54" fmla="*/ 2147483646 w 124"/>
              <a:gd name="T55" fmla="*/ 2147483646 h 714"/>
              <a:gd name="T56" fmla="*/ 2147483646 w 124"/>
              <a:gd name="T57" fmla="*/ 2147483646 h 714"/>
              <a:gd name="T58" fmla="*/ 2147483646 w 124"/>
              <a:gd name="T59" fmla="*/ 2147483646 h 714"/>
              <a:gd name="T60" fmla="*/ 2147483646 w 124"/>
              <a:gd name="T61" fmla="*/ 2147483646 h 714"/>
              <a:gd name="T62" fmla="*/ 2147483646 w 124"/>
              <a:gd name="T63" fmla="*/ 2147483646 h 714"/>
              <a:gd name="T64" fmla="*/ 2147483646 w 124"/>
              <a:gd name="T65" fmla="*/ 2147483646 h 7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714"/>
              <a:gd name="T101" fmla="*/ 124 w 124"/>
              <a:gd name="T102" fmla="*/ 714 h 7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714">
                <a:moveTo>
                  <a:pt x="109" y="713"/>
                </a:moveTo>
                <a:lnTo>
                  <a:pt x="109" y="689"/>
                </a:lnTo>
                <a:lnTo>
                  <a:pt x="110" y="667"/>
                </a:lnTo>
                <a:lnTo>
                  <a:pt x="111" y="643"/>
                </a:lnTo>
                <a:lnTo>
                  <a:pt x="113" y="621"/>
                </a:lnTo>
                <a:lnTo>
                  <a:pt x="114" y="596"/>
                </a:lnTo>
                <a:lnTo>
                  <a:pt x="115" y="572"/>
                </a:lnTo>
                <a:lnTo>
                  <a:pt x="116" y="547"/>
                </a:lnTo>
                <a:lnTo>
                  <a:pt x="117" y="523"/>
                </a:lnTo>
                <a:lnTo>
                  <a:pt x="119" y="499"/>
                </a:lnTo>
                <a:lnTo>
                  <a:pt x="120" y="473"/>
                </a:lnTo>
                <a:lnTo>
                  <a:pt x="121" y="448"/>
                </a:lnTo>
                <a:lnTo>
                  <a:pt x="121" y="423"/>
                </a:lnTo>
                <a:lnTo>
                  <a:pt x="123" y="398"/>
                </a:lnTo>
                <a:lnTo>
                  <a:pt x="123" y="375"/>
                </a:lnTo>
                <a:lnTo>
                  <a:pt x="123" y="349"/>
                </a:lnTo>
                <a:lnTo>
                  <a:pt x="121" y="326"/>
                </a:lnTo>
                <a:lnTo>
                  <a:pt x="120" y="301"/>
                </a:lnTo>
                <a:lnTo>
                  <a:pt x="119" y="277"/>
                </a:lnTo>
                <a:lnTo>
                  <a:pt x="117" y="253"/>
                </a:lnTo>
                <a:lnTo>
                  <a:pt x="114" y="231"/>
                </a:lnTo>
                <a:lnTo>
                  <a:pt x="110" y="209"/>
                </a:lnTo>
                <a:lnTo>
                  <a:pt x="106" y="186"/>
                </a:lnTo>
                <a:lnTo>
                  <a:pt x="101" y="164"/>
                </a:lnTo>
                <a:lnTo>
                  <a:pt x="96" y="142"/>
                </a:lnTo>
                <a:lnTo>
                  <a:pt x="89" y="123"/>
                </a:lnTo>
                <a:lnTo>
                  <a:pt x="81" y="103"/>
                </a:lnTo>
                <a:lnTo>
                  <a:pt x="73" y="83"/>
                </a:lnTo>
                <a:lnTo>
                  <a:pt x="63" y="64"/>
                </a:lnTo>
                <a:lnTo>
                  <a:pt x="51" y="47"/>
                </a:lnTo>
                <a:lnTo>
                  <a:pt x="38" y="31"/>
                </a:lnTo>
                <a:lnTo>
                  <a:pt x="25" y="14"/>
                </a:lnTo>
                <a:lnTo>
                  <a:pt x="11" y="0"/>
                </a:lnTo>
                <a:lnTo>
                  <a:pt x="0" y="5"/>
                </a:lnTo>
                <a:lnTo>
                  <a:pt x="14" y="19"/>
                </a:lnTo>
                <a:lnTo>
                  <a:pt x="27" y="36"/>
                </a:lnTo>
                <a:lnTo>
                  <a:pt x="38" y="51"/>
                </a:lnTo>
                <a:lnTo>
                  <a:pt x="48" y="69"/>
                </a:lnTo>
                <a:lnTo>
                  <a:pt x="58" y="86"/>
                </a:lnTo>
                <a:lnTo>
                  <a:pt x="68" y="105"/>
                </a:lnTo>
                <a:lnTo>
                  <a:pt x="75" y="125"/>
                </a:lnTo>
                <a:lnTo>
                  <a:pt x="83" y="145"/>
                </a:lnTo>
                <a:lnTo>
                  <a:pt x="88" y="166"/>
                </a:lnTo>
                <a:lnTo>
                  <a:pt x="93" y="187"/>
                </a:lnTo>
                <a:lnTo>
                  <a:pt x="97" y="209"/>
                </a:lnTo>
                <a:lnTo>
                  <a:pt x="100" y="231"/>
                </a:lnTo>
                <a:lnTo>
                  <a:pt x="103" y="254"/>
                </a:lnTo>
                <a:lnTo>
                  <a:pt x="105" y="278"/>
                </a:lnTo>
                <a:lnTo>
                  <a:pt x="107" y="301"/>
                </a:lnTo>
                <a:lnTo>
                  <a:pt x="108" y="326"/>
                </a:lnTo>
                <a:lnTo>
                  <a:pt x="108" y="349"/>
                </a:lnTo>
                <a:lnTo>
                  <a:pt x="108" y="375"/>
                </a:lnTo>
                <a:lnTo>
                  <a:pt x="108" y="398"/>
                </a:lnTo>
                <a:lnTo>
                  <a:pt x="108" y="423"/>
                </a:lnTo>
                <a:lnTo>
                  <a:pt x="107" y="448"/>
                </a:lnTo>
                <a:lnTo>
                  <a:pt x="106" y="473"/>
                </a:lnTo>
                <a:lnTo>
                  <a:pt x="105" y="499"/>
                </a:lnTo>
                <a:lnTo>
                  <a:pt x="104" y="522"/>
                </a:lnTo>
                <a:lnTo>
                  <a:pt x="103" y="547"/>
                </a:lnTo>
                <a:lnTo>
                  <a:pt x="100" y="571"/>
                </a:lnTo>
                <a:lnTo>
                  <a:pt x="99" y="596"/>
                </a:lnTo>
                <a:lnTo>
                  <a:pt x="98" y="620"/>
                </a:lnTo>
                <a:lnTo>
                  <a:pt x="97" y="643"/>
                </a:lnTo>
                <a:lnTo>
                  <a:pt x="96" y="667"/>
                </a:lnTo>
                <a:lnTo>
                  <a:pt x="96" y="689"/>
                </a:lnTo>
                <a:lnTo>
                  <a:pt x="96" y="713"/>
                </a:lnTo>
                <a:lnTo>
                  <a:pt x="109" y="713"/>
                </a:lnTo>
              </a:path>
            </a:pathLst>
          </a:custGeom>
          <a:solidFill>
            <a:schemeClr val="hlink"/>
          </a:solidFill>
          <a:ln w="12700" cap="rnd">
            <a:solidFill>
              <a:srgbClr val="FC0128"/>
            </a:solidFill>
            <a:round/>
            <a:headEnd/>
            <a:tailEnd/>
          </a:ln>
        </p:spPr>
        <p:txBody>
          <a:bodyPr wrap="none"/>
          <a:lstStyle/>
          <a:p>
            <a:endParaRPr lang="el-GR"/>
          </a:p>
        </p:txBody>
      </p:sp>
      <p:sp>
        <p:nvSpPr>
          <p:cNvPr id="17671" name="Freeform 263"/>
          <p:cNvSpPr>
            <a:spLocks/>
          </p:cNvSpPr>
          <p:nvPr/>
        </p:nvSpPr>
        <p:spPr bwMode="auto">
          <a:xfrm rot="64774">
            <a:off x="5491163" y="4410075"/>
            <a:ext cx="61912" cy="844550"/>
          </a:xfrm>
          <a:custGeom>
            <a:avLst/>
            <a:gdLst>
              <a:gd name="T0" fmla="*/ 2147483646 w 44"/>
              <a:gd name="T1" fmla="*/ 2147483646 h 532"/>
              <a:gd name="T2" fmla="*/ 2147483646 w 44"/>
              <a:gd name="T3" fmla="*/ 2147483646 h 532"/>
              <a:gd name="T4" fmla="*/ 2147483646 w 44"/>
              <a:gd name="T5" fmla="*/ 2147483646 h 532"/>
              <a:gd name="T6" fmla="*/ 2147483646 w 44"/>
              <a:gd name="T7" fmla="*/ 2147483646 h 532"/>
              <a:gd name="T8" fmla="*/ 2147483646 w 44"/>
              <a:gd name="T9" fmla="*/ 2147483646 h 532"/>
              <a:gd name="T10" fmla="*/ 2147483646 w 44"/>
              <a:gd name="T11" fmla="*/ 2147483646 h 532"/>
              <a:gd name="T12" fmla="*/ 2147483646 w 44"/>
              <a:gd name="T13" fmla="*/ 2147483646 h 532"/>
              <a:gd name="T14" fmla="*/ 2147483646 w 44"/>
              <a:gd name="T15" fmla="*/ 2147483646 h 532"/>
              <a:gd name="T16" fmla="*/ 2147483646 w 44"/>
              <a:gd name="T17" fmla="*/ 2147483646 h 532"/>
              <a:gd name="T18" fmla="*/ 2147483646 w 44"/>
              <a:gd name="T19" fmla="*/ 2147483646 h 532"/>
              <a:gd name="T20" fmla="*/ 2147483646 w 44"/>
              <a:gd name="T21" fmla="*/ 2147483646 h 532"/>
              <a:gd name="T22" fmla="*/ 2147483646 w 44"/>
              <a:gd name="T23" fmla="*/ 2147483646 h 532"/>
              <a:gd name="T24" fmla="*/ 2147483646 w 44"/>
              <a:gd name="T25" fmla="*/ 2147483646 h 532"/>
              <a:gd name="T26" fmla="*/ 2147483646 w 44"/>
              <a:gd name="T27" fmla="*/ 2147483646 h 532"/>
              <a:gd name="T28" fmla="*/ 2147483646 w 44"/>
              <a:gd name="T29" fmla="*/ 2147483646 h 532"/>
              <a:gd name="T30" fmla="*/ 2147483646 w 44"/>
              <a:gd name="T31" fmla="*/ 2147483646 h 532"/>
              <a:gd name="T32" fmla="*/ 2147483646 w 44"/>
              <a:gd name="T33" fmla="*/ 2147483646 h 532"/>
              <a:gd name="T34" fmla="*/ 2147483646 w 44"/>
              <a:gd name="T35" fmla="*/ 2147483646 h 532"/>
              <a:gd name="T36" fmla="*/ 2147483646 w 44"/>
              <a:gd name="T37" fmla="*/ 2147483646 h 532"/>
              <a:gd name="T38" fmla="*/ 2147483646 w 44"/>
              <a:gd name="T39" fmla="*/ 2147483646 h 532"/>
              <a:gd name="T40" fmla="*/ 2147483646 w 44"/>
              <a:gd name="T41" fmla="*/ 2147483646 h 532"/>
              <a:gd name="T42" fmla="*/ 2147483646 w 44"/>
              <a:gd name="T43" fmla="*/ 2147483646 h 532"/>
              <a:gd name="T44" fmla="*/ 2147483646 w 44"/>
              <a:gd name="T45" fmla="*/ 2147483646 h 532"/>
              <a:gd name="T46" fmla="*/ 2147483646 w 44"/>
              <a:gd name="T47" fmla="*/ 2147483646 h 532"/>
              <a:gd name="T48" fmla="*/ 2147483646 w 44"/>
              <a:gd name="T49" fmla="*/ 2147483646 h 532"/>
              <a:gd name="T50" fmla="*/ 2147483646 w 44"/>
              <a:gd name="T51" fmla="*/ 2147483646 h 532"/>
              <a:gd name="T52" fmla="*/ 2147483646 w 44"/>
              <a:gd name="T53" fmla="*/ 2147483646 h 532"/>
              <a:gd name="T54" fmla="*/ 2147483646 w 44"/>
              <a:gd name="T55" fmla="*/ 2147483646 h 532"/>
              <a:gd name="T56" fmla="*/ 2147483646 w 44"/>
              <a:gd name="T57" fmla="*/ 2147483646 h 532"/>
              <a:gd name="T58" fmla="*/ 2147483646 w 44"/>
              <a:gd name="T59" fmla="*/ 2147483646 h 532"/>
              <a:gd name="T60" fmla="*/ 2147483646 w 44"/>
              <a:gd name="T61" fmla="*/ 2147483646 h 532"/>
              <a:gd name="T62" fmla="*/ 2147483646 w 44"/>
              <a:gd name="T63" fmla="*/ 2147483646 h 532"/>
              <a:gd name="T64" fmla="*/ 2147483646 w 44"/>
              <a:gd name="T65" fmla="*/ 0 h 5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
              <a:gd name="T100" fmla="*/ 0 h 532"/>
              <a:gd name="T101" fmla="*/ 44 w 44"/>
              <a:gd name="T102" fmla="*/ 532 h 5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 h="532">
                <a:moveTo>
                  <a:pt x="18" y="0"/>
                </a:moveTo>
                <a:lnTo>
                  <a:pt x="19" y="18"/>
                </a:lnTo>
                <a:lnTo>
                  <a:pt x="22" y="35"/>
                </a:lnTo>
                <a:lnTo>
                  <a:pt x="24" y="51"/>
                </a:lnTo>
                <a:lnTo>
                  <a:pt x="25" y="69"/>
                </a:lnTo>
                <a:lnTo>
                  <a:pt x="26" y="85"/>
                </a:lnTo>
                <a:lnTo>
                  <a:pt x="26" y="102"/>
                </a:lnTo>
                <a:lnTo>
                  <a:pt x="27" y="120"/>
                </a:lnTo>
                <a:lnTo>
                  <a:pt x="28" y="136"/>
                </a:lnTo>
                <a:lnTo>
                  <a:pt x="28" y="153"/>
                </a:lnTo>
                <a:lnTo>
                  <a:pt x="29" y="169"/>
                </a:lnTo>
                <a:lnTo>
                  <a:pt x="29" y="186"/>
                </a:lnTo>
                <a:lnTo>
                  <a:pt x="29" y="203"/>
                </a:lnTo>
                <a:lnTo>
                  <a:pt x="29" y="219"/>
                </a:lnTo>
                <a:lnTo>
                  <a:pt x="29" y="235"/>
                </a:lnTo>
                <a:lnTo>
                  <a:pt x="28" y="251"/>
                </a:lnTo>
                <a:lnTo>
                  <a:pt x="28" y="268"/>
                </a:lnTo>
                <a:lnTo>
                  <a:pt x="27" y="285"/>
                </a:lnTo>
                <a:lnTo>
                  <a:pt x="26" y="301"/>
                </a:lnTo>
                <a:lnTo>
                  <a:pt x="26" y="318"/>
                </a:lnTo>
                <a:lnTo>
                  <a:pt x="25" y="334"/>
                </a:lnTo>
                <a:lnTo>
                  <a:pt x="24" y="350"/>
                </a:lnTo>
                <a:lnTo>
                  <a:pt x="22" y="367"/>
                </a:lnTo>
                <a:lnTo>
                  <a:pt x="19" y="382"/>
                </a:lnTo>
                <a:lnTo>
                  <a:pt x="18" y="399"/>
                </a:lnTo>
                <a:lnTo>
                  <a:pt x="16" y="415"/>
                </a:lnTo>
                <a:lnTo>
                  <a:pt x="14" y="432"/>
                </a:lnTo>
                <a:lnTo>
                  <a:pt x="12" y="449"/>
                </a:lnTo>
                <a:lnTo>
                  <a:pt x="9" y="464"/>
                </a:lnTo>
                <a:lnTo>
                  <a:pt x="7" y="481"/>
                </a:lnTo>
                <a:lnTo>
                  <a:pt x="5" y="496"/>
                </a:lnTo>
                <a:lnTo>
                  <a:pt x="2" y="513"/>
                </a:lnTo>
                <a:lnTo>
                  <a:pt x="0" y="530"/>
                </a:lnTo>
                <a:lnTo>
                  <a:pt x="14" y="531"/>
                </a:lnTo>
                <a:lnTo>
                  <a:pt x="16" y="514"/>
                </a:lnTo>
                <a:lnTo>
                  <a:pt x="18" y="498"/>
                </a:lnTo>
                <a:lnTo>
                  <a:pt x="23" y="482"/>
                </a:lnTo>
                <a:lnTo>
                  <a:pt x="25" y="465"/>
                </a:lnTo>
                <a:lnTo>
                  <a:pt x="27" y="449"/>
                </a:lnTo>
                <a:lnTo>
                  <a:pt x="29" y="432"/>
                </a:lnTo>
                <a:lnTo>
                  <a:pt x="30" y="415"/>
                </a:lnTo>
                <a:lnTo>
                  <a:pt x="33" y="400"/>
                </a:lnTo>
                <a:lnTo>
                  <a:pt x="35" y="383"/>
                </a:lnTo>
                <a:lnTo>
                  <a:pt x="36" y="367"/>
                </a:lnTo>
                <a:lnTo>
                  <a:pt x="37" y="351"/>
                </a:lnTo>
                <a:lnTo>
                  <a:pt x="38" y="334"/>
                </a:lnTo>
                <a:lnTo>
                  <a:pt x="39" y="318"/>
                </a:lnTo>
                <a:lnTo>
                  <a:pt x="40" y="302"/>
                </a:lnTo>
                <a:lnTo>
                  <a:pt x="41" y="285"/>
                </a:lnTo>
                <a:lnTo>
                  <a:pt x="41" y="268"/>
                </a:lnTo>
                <a:lnTo>
                  <a:pt x="43" y="251"/>
                </a:lnTo>
                <a:lnTo>
                  <a:pt x="43" y="235"/>
                </a:lnTo>
                <a:lnTo>
                  <a:pt x="43" y="219"/>
                </a:lnTo>
                <a:lnTo>
                  <a:pt x="43" y="203"/>
                </a:lnTo>
                <a:lnTo>
                  <a:pt x="43" y="186"/>
                </a:lnTo>
                <a:lnTo>
                  <a:pt x="43" y="169"/>
                </a:lnTo>
                <a:lnTo>
                  <a:pt x="43" y="152"/>
                </a:lnTo>
                <a:lnTo>
                  <a:pt x="41" y="135"/>
                </a:lnTo>
                <a:lnTo>
                  <a:pt x="41" y="119"/>
                </a:lnTo>
                <a:lnTo>
                  <a:pt x="40" y="102"/>
                </a:lnTo>
                <a:lnTo>
                  <a:pt x="39" y="85"/>
                </a:lnTo>
                <a:lnTo>
                  <a:pt x="38" y="68"/>
                </a:lnTo>
                <a:lnTo>
                  <a:pt x="37" y="51"/>
                </a:lnTo>
                <a:lnTo>
                  <a:pt x="36" y="34"/>
                </a:lnTo>
                <a:lnTo>
                  <a:pt x="35" y="17"/>
                </a:lnTo>
                <a:lnTo>
                  <a:pt x="33" y="0"/>
                </a:lnTo>
                <a:lnTo>
                  <a:pt x="18" y="0"/>
                </a:lnTo>
              </a:path>
            </a:pathLst>
          </a:custGeom>
          <a:solidFill>
            <a:schemeClr val="hlink"/>
          </a:solidFill>
          <a:ln w="12700" cap="rnd">
            <a:solidFill>
              <a:srgbClr val="FC0128"/>
            </a:solidFill>
            <a:round/>
            <a:headEnd/>
            <a:tailEnd/>
          </a:ln>
        </p:spPr>
        <p:txBody>
          <a:bodyPr wrap="none"/>
          <a:lstStyle/>
          <a:p>
            <a:endParaRPr lang="el-GR"/>
          </a:p>
        </p:txBody>
      </p:sp>
      <p:sp>
        <p:nvSpPr>
          <p:cNvPr id="17672" name="Freeform 264"/>
          <p:cNvSpPr>
            <a:spLocks/>
          </p:cNvSpPr>
          <p:nvPr/>
        </p:nvSpPr>
        <p:spPr bwMode="auto">
          <a:xfrm rot="64774">
            <a:off x="5368925" y="3940175"/>
            <a:ext cx="177800" cy="471488"/>
          </a:xfrm>
          <a:custGeom>
            <a:avLst/>
            <a:gdLst>
              <a:gd name="T0" fmla="*/ 2147483646 w 154"/>
              <a:gd name="T1" fmla="*/ 2147483646 h 313"/>
              <a:gd name="T2" fmla="*/ 2147483646 w 154"/>
              <a:gd name="T3" fmla="*/ 2147483646 h 313"/>
              <a:gd name="T4" fmla="*/ 2147483646 w 154"/>
              <a:gd name="T5" fmla="*/ 2147483646 h 313"/>
              <a:gd name="T6" fmla="*/ 2147483646 w 154"/>
              <a:gd name="T7" fmla="*/ 2147483646 h 313"/>
              <a:gd name="T8" fmla="*/ 2147483646 w 154"/>
              <a:gd name="T9" fmla="*/ 2147483646 h 313"/>
              <a:gd name="T10" fmla="*/ 2147483646 w 154"/>
              <a:gd name="T11" fmla="*/ 2147483646 h 313"/>
              <a:gd name="T12" fmla="*/ 2147483646 w 154"/>
              <a:gd name="T13" fmla="*/ 2147483646 h 313"/>
              <a:gd name="T14" fmla="*/ 2147483646 w 154"/>
              <a:gd name="T15" fmla="*/ 2147483646 h 313"/>
              <a:gd name="T16" fmla="*/ 2147483646 w 154"/>
              <a:gd name="T17" fmla="*/ 2147483646 h 313"/>
              <a:gd name="T18" fmla="*/ 2147483646 w 154"/>
              <a:gd name="T19" fmla="*/ 2147483646 h 313"/>
              <a:gd name="T20" fmla="*/ 2147483646 w 154"/>
              <a:gd name="T21" fmla="*/ 2147483646 h 313"/>
              <a:gd name="T22" fmla="*/ 2147483646 w 154"/>
              <a:gd name="T23" fmla="*/ 2147483646 h 313"/>
              <a:gd name="T24" fmla="*/ 2147483646 w 154"/>
              <a:gd name="T25" fmla="*/ 2147483646 h 313"/>
              <a:gd name="T26" fmla="*/ 2147483646 w 154"/>
              <a:gd name="T27" fmla="*/ 2147483646 h 313"/>
              <a:gd name="T28" fmla="*/ 2147483646 w 154"/>
              <a:gd name="T29" fmla="*/ 2147483646 h 313"/>
              <a:gd name="T30" fmla="*/ 2147483646 w 154"/>
              <a:gd name="T31" fmla="*/ 2147483646 h 313"/>
              <a:gd name="T32" fmla="*/ 2147483646 w 154"/>
              <a:gd name="T33" fmla="*/ 2147483646 h 313"/>
              <a:gd name="T34" fmla="*/ 2147483646 w 154"/>
              <a:gd name="T35" fmla="*/ 2147483646 h 313"/>
              <a:gd name="T36" fmla="*/ 2147483646 w 154"/>
              <a:gd name="T37" fmla="*/ 2147483646 h 313"/>
              <a:gd name="T38" fmla="*/ 2147483646 w 154"/>
              <a:gd name="T39" fmla="*/ 2147483646 h 313"/>
              <a:gd name="T40" fmla="*/ 2147483646 w 154"/>
              <a:gd name="T41" fmla="*/ 2147483646 h 313"/>
              <a:gd name="T42" fmla="*/ 2147483646 w 154"/>
              <a:gd name="T43" fmla="*/ 2147483646 h 313"/>
              <a:gd name="T44" fmla="*/ 2147483646 w 154"/>
              <a:gd name="T45" fmla="*/ 2147483646 h 313"/>
              <a:gd name="T46" fmla="*/ 2147483646 w 154"/>
              <a:gd name="T47" fmla="*/ 2147483646 h 313"/>
              <a:gd name="T48" fmla="*/ 2147483646 w 154"/>
              <a:gd name="T49" fmla="*/ 2147483646 h 313"/>
              <a:gd name="T50" fmla="*/ 2147483646 w 154"/>
              <a:gd name="T51" fmla="*/ 2147483646 h 313"/>
              <a:gd name="T52" fmla="*/ 2147483646 w 154"/>
              <a:gd name="T53" fmla="*/ 2147483646 h 313"/>
              <a:gd name="T54" fmla="*/ 2147483646 w 154"/>
              <a:gd name="T55" fmla="*/ 2147483646 h 313"/>
              <a:gd name="T56" fmla="*/ 2147483646 w 154"/>
              <a:gd name="T57" fmla="*/ 2147483646 h 313"/>
              <a:gd name="T58" fmla="*/ 2147483646 w 154"/>
              <a:gd name="T59" fmla="*/ 2147483646 h 313"/>
              <a:gd name="T60" fmla="*/ 2147483646 w 154"/>
              <a:gd name="T61" fmla="*/ 2147483646 h 313"/>
              <a:gd name="T62" fmla="*/ 2147483646 w 154"/>
              <a:gd name="T63" fmla="*/ 2147483646 h 313"/>
              <a:gd name="T64" fmla="*/ 2147483646 w 154"/>
              <a:gd name="T65" fmla="*/ 0 h 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313"/>
              <a:gd name="T101" fmla="*/ 154 w 154"/>
              <a:gd name="T102" fmla="*/ 313 h 3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313">
                <a:moveTo>
                  <a:pt x="0" y="3"/>
                </a:moveTo>
                <a:lnTo>
                  <a:pt x="5" y="13"/>
                </a:lnTo>
                <a:lnTo>
                  <a:pt x="9" y="22"/>
                </a:lnTo>
                <a:lnTo>
                  <a:pt x="15" y="31"/>
                </a:lnTo>
                <a:lnTo>
                  <a:pt x="21" y="41"/>
                </a:lnTo>
                <a:lnTo>
                  <a:pt x="25" y="50"/>
                </a:lnTo>
                <a:lnTo>
                  <a:pt x="31" y="59"/>
                </a:lnTo>
                <a:lnTo>
                  <a:pt x="36" y="68"/>
                </a:lnTo>
                <a:lnTo>
                  <a:pt x="41" y="77"/>
                </a:lnTo>
                <a:lnTo>
                  <a:pt x="46" y="86"/>
                </a:lnTo>
                <a:lnTo>
                  <a:pt x="52" y="95"/>
                </a:lnTo>
                <a:lnTo>
                  <a:pt x="56" y="103"/>
                </a:lnTo>
                <a:lnTo>
                  <a:pt x="62" y="112"/>
                </a:lnTo>
                <a:lnTo>
                  <a:pt x="66" y="122"/>
                </a:lnTo>
                <a:lnTo>
                  <a:pt x="71" y="130"/>
                </a:lnTo>
                <a:lnTo>
                  <a:pt x="77" y="139"/>
                </a:lnTo>
                <a:lnTo>
                  <a:pt x="81" y="148"/>
                </a:lnTo>
                <a:lnTo>
                  <a:pt x="86" y="157"/>
                </a:lnTo>
                <a:lnTo>
                  <a:pt x="90" y="167"/>
                </a:lnTo>
                <a:lnTo>
                  <a:pt x="95" y="176"/>
                </a:lnTo>
                <a:lnTo>
                  <a:pt x="99" y="184"/>
                </a:lnTo>
                <a:lnTo>
                  <a:pt x="103" y="194"/>
                </a:lnTo>
                <a:lnTo>
                  <a:pt x="107" y="204"/>
                </a:lnTo>
                <a:lnTo>
                  <a:pt x="111" y="214"/>
                </a:lnTo>
                <a:lnTo>
                  <a:pt x="115" y="223"/>
                </a:lnTo>
                <a:lnTo>
                  <a:pt x="118" y="233"/>
                </a:lnTo>
                <a:lnTo>
                  <a:pt x="121" y="244"/>
                </a:lnTo>
                <a:lnTo>
                  <a:pt x="125" y="255"/>
                </a:lnTo>
                <a:lnTo>
                  <a:pt x="128" y="266"/>
                </a:lnTo>
                <a:lnTo>
                  <a:pt x="131" y="276"/>
                </a:lnTo>
                <a:lnTo>
                  <a:pt x="134" y="288"/>
                </a:lnTo>
                <a:lnTo>
                  <a:pt x="136" y="300"/>
                </a:lnTo>
                <a:lnTo>
                  <a:pt x="139" y="312"/>
                </a:lnTo>
                <a:lnTo>
                  <a:pt x="153" y="311"/>
                </a:lnTo>
                <a:lnTo>
                  <a:pt x="150" y="298"/>
                </a:lnTo>
                <a:lnTo>
                  <a:pt x="148" y="287"/>
                </a:lnTo>
                <a:lnTo>
                  <a:pt x="145" y="275"/>
                </a:lnTo>
                <a:lnTo>
                  <a:pt x="141" y="265"/>
                </a:lnTo>
                <a:lnTo>
                  <a:pt x="138" y="253"/>
                </a:lnTo>
                <a:lnTo>
                  <a:pt x="135" y="242"/>
                </a:lnTo>
                <a:lnTo>
                  <a:pt x="131" y="231"/>
                </a:lnTo>
                <a:lnTo>
                  <a:pt x="128" y="222"/>
                </a:lnTo>
                <a:lnTo>
                  <a:pt x="125" y="211"/>
                </a:lnTo>
                <a:lnTo>
                  <a:pt x="120" y="201"/>
                </a:lnTo>
                <a:lnTo>
                  <a:pt x="116" y="191"/>
                </a:lnTo>
                <a:lnTo>
                  <a:pt x="113" y="181"/>
                </a:lnTo>
                <a:lnTo>
                  <a:pt x="108" y="172"/>
                </a:lnTo>
                <a:lnTo>
                  <a:pt x="104" y="163"/>
                </a:lnTo>
                <a:lnTo>
                  <a:pt x="99" y="154"/>
                </a:lnTo>
                <a:lnTo>
                  <a:pt x="95" y="144"/>
                </a:lnTo>
                <a:lnTo>
                  <a:pt x="89" y="135"/>
                </a:lnTo>
                <a:lnTo>
                  <a:pt x="85" y="127"/>
                </a:lnTo>
                <a:lnTo>
                  <a:pt x="80" y="118"/>
                </a:lnTo>
                <a:lnTo>
                  <a:pt x="74" y="108"/>
                </a:lnTo>
                <a:lnTo>
                  <a:pt x="69" y="100"/>
                </a:lnTo>
                <a:lnTo>
                  <a:pt x="64" y="90"/>
                </a:lnTo>
                <a:lnTo>
                  <a:pt x="59" y="82"/>
                </a:lnTo>
                <a:lnTo>
                  <a:pt x="54" y="73"/>
                </a:lnTo>
                <a:lnTo>
                  <a:pt x="48" y="64"/>
                </a:lnTo>
                <a:lnTo>
                  <a:pt x="44" y="55"/>
                </a:lnTo>
                <a:lnTo>
                  <a:pt x="38" y="46"/>
                </a:lnTo>
                <a:lnTo>
                  <a:pt x="33" y="37"/>
                </a:lnTo>
                <a:lnTo>
                  <a:pt x="28" y="28"/>
                </a:lnTo>
                <a:lnTo>
                  <a:pt x="23" y="19"/>
                </a:lnTo>
                <a:lnTo>
                  <a:pt x="17" y="9"/>
                </a:lnTo>
                <a:lnTo>
                  <a:pt x="12" y="0"/>
                </a:lnTo>
                <a:lnTo>
                  <a:pt x="0" y="3"/>
                </a:lnTo>
              </a:path>
            </a:pathLst>
          </a:custGeom>
          <a:solidFill>
            <a:schemeClr val="hlink"/>
          </a:solidFill>
          <a:ln w="12700" cap="rnd">
            <a:solidFill>
              <a:srgbClr val="FC0128"/>
            </a:solidFill>
            <a:round/>
            <a:headEnd/>
            <a:tailEnd/>
          </a:ln>
        </p:spPr>
        <p:txBody>
          <a:bodyPr wrap="none"/>
          <a:lstStyle/>
          <a:p>
            <a:endParaRPr lang="el-GR"/>
          </a:p>
        </p:txBody>
      </p:sp>
      <p:sp>
        <p:nvSpPr>
          <p:cNvPr id="17673" name="Freeform 265"/>
          <p:cNvSpPr>
            <a:spLocks/>
          </p:cNvSpPr>
          <p:nvPr/>
        </p:nvSpPr>
        <p:spPr bwMode="auto">
          <a:xfrm rot="64774">
            <a:off x="4224338" y="4810125"/>
            <a:ext cx="552450" cy="373063"/>
          </a:xfrm>
          <a:custGeom>
            <a:avLst/>
            <a:gdLst>
              <a:gd name="T0" fmla="*/ 2147483646 w 394"/>
              <a:gd name="T1" fmla="*/ 0 h 236"/>
              <a:gd name="T2" fmla="*/ 2147483646 w 394"/>
              <a:gd name="T3" fmla="*/ 2147483646 h 236"/>
              <a:gd name="T4" fmla="*/ 2147483646 w 394"/>
              <a:gd name="T5" fmla="*/ 2147483646 h 236"/>
              <a:gd name="T6" fmla="*/ 2147483646 w 394"/>
              <a:gd name="T7" fmla="*/ 2147483646 h 236"/>
              <a:gd name="T8" fmla="*/ 2147483646 w 394"/>
              <a:gd name="T9" fmla="*/ 2147483646 h 236"/>
              <a:gd name="T10" fmla="*/ 2147483646 w 394"/>
              <a:gd name="T11" fmla="*/ 2147483646 h 236"/>
              <a:gd name="T12" fmla="*/ 2147483646 w 394"/>
              <a:gd name="T13" fmla="*/ 2147483646 h 236"/>
              <a:gd name="T14" fmla="*/ 2147483646 w 394"/>
              <a:gd name="T15" fmla="*/ 2147483646 h 236"/>
              <a:gd name="T16" fmla="*/ 2147483646 w 394"/>
              <a:gd name="T17" fmla="*/ 2147483646 h 236"/>
              <a:gd name="T18" fmla="*/ 2147483646 w 394"/>
              <a:gd name="T19" fmla="*/ 2147483646 h 236"/>
              <a:gd name="T20" fmla="*/ 2147483646 w 394"/>
              <a:gd name="T21" fmla="*/ 2147483646 h 236"/>
              <a:gd name="T22" fmla="*/ 2147483646 w 394"/>
              <a:gd name="T23" fmla="*/ 2147483646 h 236"/>
              <a:gd name="T24" fmla="*/ 2147483646 w 394"/>
              <a:gd name="T25" fmla="*/ 2147483646 h 236"/>
              <a:gd name="T26" fmla="*/ 2147483646 w 394"/>
              <a:gd name="T27" fmla="*/ 2147483646 h 236"/>
              <a:gd name="T28" fmla="*/ 2147483646 w 394"/>
              <a:gd name="T29" fmla="*/ 2147483646 h 236"/>
              <a:gd name="T30" fmla="*/ 2147483646 w 394"/>
              <a:gd name="T31" fmla="*/ 2147483646 h 236"/>
              <a:gd name="T32" fmla="*/ 0 w 394"/>
              <a:gd name="T33" fmla="*/ 2147483646 h 236"/>
              <a:gd name="T34" fmla="*/ 2147483646 w 394"/>
              <a:gd name="T35" fmla="*/ 2147483646 h 236"/>
              <a:gd name="T36" fmla="*/ 2147483646 w 394"/>
              <a:gd name="T37" fmla="*/ 2147483646 h 236"/>
              <a:gd name="T38" fmla="*/ 2147483646 w 394"/>
              <a:gd name="T39" fmla="*/ 2147483646 h 236"/>
              <a:gd name="T40" fmla="*/ 2147483646 w 394"/>
              <a:gd name="T41" fmla="*/ 2147483646 h 236"/>
              <a:gd name="T42" fmla="*/ 2147483646 w 394"/>
              <a:gd name="T43" fmla="*/ 2147483646 h 236"/>
              <a:gd name="T44" fmla="*/ 2147483646 w 394"/>
              <a:gd name="T45" fmla="*/ 2147483646 h 236"/>
              <a:gd name="T46" fmla="*/ 2147483646 w 394"/>
              <a:gd name="T47" fmla="*/ 2147483646 h 236"/>
              <a:gd name="T48" fmla="*/ 2147483646 w 394"/>
              <a:gd name="T49" fmla="*/ 2147483646 h 236"/>
              <a:gd name="T50" fmla="*/ 2147483646 w 394"/>
              <a:gd name="T51" fmla="*/ 2147483646 h 236"/>
              <a:gd name="T52" fmla="*/ 2147483646 w 394"/>
              <a:gd name="T53" fmla="*/ 2147483646 h 236"/>
              <a:gd name="T54" fmla="*/ 2147483646 w 394"/>
              <a:gd name="T55" fmla="*/ 2147483646 h 236"/>
              <a:gd name="T56" fmla="*/ 2147483646 w 394"/>
              <a:gd name="T57" fmla="*/ 2147483646 h 236"/>
              <a:gd name="T58" fmla="*/ 2147483646 w 394"/>
              <a:gd name="T59" fmla="*/ 2147483646 h 236"/>
              <a:gd name="T60" fmla="*/ 2147483646 w 394"/>
              <a:gd name="T61" fmla="*/ 2147483646 h 236"/>
              <a:gd name="T62" fmla="*/ 2147483646 w 394"/>
              <a:gd name="T63" fmla="*/ 2147483646 h 236"/>
              <a:gd name="T64" fmla="*/ 2147483646 w 394"/>
              <a:gd name="T65" fmla="*/ 2147483646 h 236"/>
              <a:gd name="T66" fmla="*/ 2147483646 w 394"/>
              <a:gd name="T67" fmla="*/ 0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4"/>
              <a:gd name="T103" fmla="*/ 0 h 236"/>
              <a:gd name="T104" fmla="*/ 394 w 394"/>
              <a:gd name="T105" fmla="*/ 236 h 2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4" h="236">
                <a:moveTo>
                  <a:pt x="379" y="0"/>
                </a:moveTo>
                <a:lnTo>
                  <a:pt x="380" y="0"/>
                </a:lnTo>
                <a:lnTo>
                  <a:pt x="375" y="8"/>
                </a:lnTo>
                <a:lnTo>
                  <a:pt x="368" y="16"/>
                </a:lnTo>
                <a:lnTo>
                  <a:pt x="363" y="26"/>
                </a:lnTo>
                <a:lnTo>
                  <a:pt x="356" y="35"/>
                </a:lnTo>
                <a:lnTo>
                  <a:pt x="348" y="43"/>
                </a:lnTo>
                <a:lnTo>
                  <a:pt x="340" y="53"/>
                </a:lnTo>
                <a:lnTo>
                  <a:pt x="333" y="62"/>
                </a:lnTo>
                <a:lnTo>
                  <a:pt x="324" y="72"/>
                </a:lnTo>
                <a:lnTo>
                  <a:pt x="315" y="80"/>
                </a:lnTo>
                <a:lnTo>
                  <a:pt x="306" y="89"/>
                </a:lnTo>
                <a:lnTo>
                  <a:pt x="296" y="99"/>
                </a:lnTo>
                <a:lnTo>
                  <a:pt x="285" y="108"/>
                </a:lnTo>
                <a:lnTo>
                  <a:pt x="275" y="117"/>
                </a:lnTo>
                <a:lnTo>
                  <a:pt x="264" y="125"/>
                </a:lnTo>
                <a:lnTo>
                  <a:pt x="253" y="134"/>
                </a:lnTo>
                <a:lnTo>
                  <a:pt x="240" y="142"/>
                </a:lnTo>
                <a:lnTo>
                  <a:pt x="228" y="151"/>
                </a:lnTo>
                <a:lnTo>
                  <a:pt x="216" y="158"/>
                </a:lnTo>
                <a:lnTo>
                  <a:pt x="203" y="165"/>
                </a:lnTo>
                <a:lnTo>
                  <a:pt x="189" y="172"/>
                </a:lnTo>
                <a:lnTo>
                  <a:pt x="176" y="180"/>
                </a:lnTo>
                <a:lnTo>
                  <a:pt x="162" y="186"/>
                </a:lnTo>
                <a:lnTo>
                  <a:pt x="147" y="192"/>
                </a:lnTo>
                <a:lnTo>
                  <a:pt x="133" y="198"/>
                </a:lnTo>
                <a:lnTo>
                  <a:pt x="117" y="203"/>
                </a:lnTo>
                <a:lnTo>
                  <a:pt x="102" y="207"/>
                </a:lnTo>
                <a:lnTo>
                  <a:pt x="85" y="212"/>
                </a:lnTo>
                <a:lnTo>
                  <a:pt x="68" y="215"/>
                </a:lnTo>
                <a:lnTo>
                  <a:pt x="52" y="219"/>
                </a:lnTo>
                <a:lnTo>
                  <a:pt x="35" y="221"/>
                </a:lnTo>
                <a:lnTo>
                  <a:pt x="17" y="223"/>
                </a:lnTo>
                <a:lnTo>
                  <a:pt x="0" y="225"/>
                </a:lnTo>
                <a:lnTo>
                  <a:pt x="1" y="235"/>
                </a:lnTo>
                <a:lnTo>
                  <a:pt x="19" y="233"/>
                </a:lnTo>
                <a:lnTo>
                  <a:pt x="37" y="232"/>
                </a:lnTo>
                <a:lnTo>
                  <a:pt x="55" y="228"/>
                </a:lnTo>
                <a:lnTo>
                  <a:pt x="73" y="225"/>
                </a:lnTo>
                <a:lnTo>
                  <a:pt x="89" y="221"/>
                </a:lnTo>
                <a:lnTo>
                  <a:pt x="107" y="217"/>
                </a:lnTo>
                <a:lnTo>
                  <a:pt x="123" y="212"/>
                </a:lnTo>
                <a:lnTo>
                  <a:pt x="138" y="206"/>
                </a:lnTo>
                <a:lnTo>
                  <a:pt x="154" y="200"/>
                </a:lnTo>
                <a:lnTo>
                  <a:pt x="169" y="195"/>
                </a:lnTo>
                <a:lnTo>
                  <a:pt x="184" y="188"/>
                </a:lnTo>
                <a:lnTo>
                  <a:pt x="198" y="181"/>
                </a:lnTo>
                <a:lnTo>
                  <a:pt x="212" y="173"/>
                </a:lnTo>
                <a:lnTo>
                  <a:pt x="225" y="165"/>
                </a:lnTo>
                <a:lnTo>
                  <a:pt x="237" y="158"/>
                </a:lnTo>
                <a:lnTo>
                  <a:pt x="250" y="150"/>
                </a:lnTo>
                <a:lnTo>
                  <a:pt x="263" y="140"/>
                </a:lnTo>
                <a:lnTo>
                  <a:pt x="274" y="132"/>
                </a:lnTo>
                <a:lnTo>
                  <a:pt x="285" y="123"/>
                </a:lnTo>
                <a:lnTo>
                  <a:pt x="297" y="114"/>
                </a:lnTo>
                <a:lnTo>
                  <a:pt x="307" y="105"/>
                </a:lnTo>
                <a:lnTo>
                  <a:pt x="317" y="95"/>
                </a:lnTo>
                <a:lnTo>
                  <a:pt x="327" y="86"/>
                </a:lnTo>
                <a:lnTo>
                  <a:pt x="336" y="77"/>
                </a:lnTo>
                <a:lnTo>
                  <a:pt x="344" y="67"/>
                </a:lnTo>
                <a:lnTo>
                  <a:pt x="353" y="58"/>
                </a:lnTo>
                <a:lnTo>
                  <a:pt x="360" y="49"/>
                </a:lnTo>
                <a:lnTo>
                  <a:pt x="367" y="39"/>
                </a:lnTo>
                <a:lnTo>
                  <a:pt x="375" y="31"/>
                </a:lnTo>
                <a:lnTo>
                  <a:pt x="381" y="21"/>
                </a:lnTo>
                <a:lnTo>
                  <a:pt x="387" y="12"/>
                </a:lnTo>
                <a:lnTo>
                  <a:pt x="393" y="3"/>
                </a:lnTo>
                <a:lnTo>
                  <a:pt x="379" y="0"/>
                </a:lnTo>
              </a:path>
            </a:pathLst>
          </a:custGeom>
          <a:solidFill>
            <a:schemeClr val="hlink"/>
          </a:solidFill>
          <a:ln w="12700" cap="rnd">
            <a:solidFill>
              <a:srgbClr val="FC0128"/>
            </a:solidFill>
            <a:round/>
            <a:headEnd/>
            <a:tailEnd/>
          </a:ln>
        </p:spPr>
        <p:txBody>
          <a:bodyPr wrap="none"/>
          <a:lstStyle/>
          <a:p>
            <a:endParaRPr lang="el-GR"/>
          </a:p>
        </p:txBody>
      </p:sp>
      <p:sp>
        <p:nvSpPr>
          <p:cNvPr id="17674" name="Freeform 266"/>
          <p:cNvSpPr>
            <a:spLocks/>
          </p:cNvSpPr>
          <p:nvPr/>
        </p:nvSpPr>
        <p:spPr bwMode="auto">
          <a:xfrm rot="64774">
            <a:off x="4757738" y="4522788"/>
            <a:ext cx="212725" cy="314325"/>
          </a:xfrm>
          <a:custGeom>
            <a:avLst/>
            <a:gdLst>
              <a:gd name="T0" fmla="*/ 2147483646 w 133"/>
              <a:gd name="T1" fmla="*/ 2147483646 h 182"/>
              <a:gd name="T2" fmla="*/ 2147483646 w 133"/>
              <a:gd name="T3" fmla="*/ 2147483646 h 182"/>
              <a:gd name="T4" fmla="*/ 2147483646 w 133"/>
              <a:gd name="T5" fmla="*/ 2147483646 h 182"/>
              <a:gd name="T6" fmla="*/ 2147483646 w 133"/>
              <a:gd name="T7" fmla="*/ 2147483646 h 182"/>
              <a:gd name="T8" fmla="*/ 2147483646 w 133"/>
              <a:gd name="T9" fmla="*/ 2147483646 h 182"/>
              <a:gd name="T10" fmla="*/ 2147483646 w 133"/>
              <a:gd name="T11" fmla="*/ 2147483646 h 182"/>
              <a:gd name="T12" fmla="*/ 2147483646 w 133"/>
              <a:gd name="T13" fmla="*/ 2147483646 h 182"/>
              <a:gd name="T14" fmla="*/ 2147483646 w 133"/>
              <a:gd name="T15" fmla="*/ 2147483646 h 182"/>
              <a:gd name="T16" fmla="*/ 2147483646 w 133"/>
              <a:gd name="T17" fmla="*/ 2147483646 h 182"/>
              <a:gd name="T18" fmla="*/ 2147483646 w 133"/>
              <a:gd name="T19" fmla="*/ 2147483646 h 182"/>
              <a:gd name="T20" fmla="*/ 2147483646 w 133"/>
              <a:gd name="T21" fmla="*/ 2147483646 h 182"/>
              <a:gd name="T22" fmla="*/ 2147483646 w 133"/>
              <a:gd name="T23" fmla="*/ 2147483646 h 182"/>
              <a:gd name="T24" fmla="*/ 2147483646 w 133"/>
              <a:gd name="T25" fmla="*/ 2147483646 h 182"/>
              <a:gd name="T26" fmla="*/ 2147483646 w 133"/>
              <a:gd name="T27" fmla="*/ 2147483646 h 182"/>
              <a:gd name="T28" fmla="*/ 2147483646 w 133"/>
              <a:gd name="T29" fmla="*/ 2147483646 h 182"/>
              <a:gd name="T30" fmla="*/ 2147483646 w 133"/>
              <a:gd name="T31" fmla="*/ 2147483646 h 182"/>
              <a:gd name="T32" fmla="*/ 2147483646 w 133"/>
              <a:gd name="T33" fmla="*/ 2147483646 h 182"/>
              <a:gd name="T34" fmla="*/ 2147483646 w 133"/>
              <a:gd name="T35" fmla="*/ 2147483646 h 182"/>
              <a:gd name="T36" fmla="*/ 2147483646 w 133"/>
              <a:gd name="T37" fmla="*/ 2147483646 h 182"/>
              <a:gd name="T38" fmla="*/ 2147483646 w 133"/>
              <a:gd name="T39" fmla="*/ 2147483646 h 182"/>
              <a:gd name="T40" fmla="*/ 2147483646 w 133"/>
              <a:gd name="T41" fmla="*/ 2147483646 h 182"/>
              <a:gd name="T42" fmla="*/ 2147483646 w 133"/>
              <a:gd name="T43" fmla="*/ 2147483646 h 182"/>
              <a:gd name="T44" fmla="*/ 2147483646 w 133"/>
              <a:gd name="T45" fmla="*/ 2147483646 h 182"/>
              <a:gd name="T46" fmla="*/ 2147483646 w 133"/>
              <a:gd name="T47" fmla="*/ 2147483646 h 182"/>
              <a:gd name="T48" fmla="*/ 2147483646 w 133"/>
              <a:gd name="T49" fmla="*/ 2147483646 h 182"/>
              <a:gd name="T50" fmla="*/ 2147483646 w 133"/>
              <a:gd name="T51" fmla="*/ 2147483646 h 182"/>
              <a:gd name="T52" fmla="*/ 2147483646 w 133"/>
              <a:gd name="T53" fmla="*/ 2147483646 h 182"/>
              <a:gd name="T54" fmla="*/ 2147483646 w 133"/>
              <a:gd name="T55" fmla="*/ 2147483646 h 182"/>
              <a:gd name="T56" fmla="*/ 2147483646 w 133"/>
              <a:gd name="T57" fmla="*/ 2147483646 h 182"/>
              <a:gd name="T58" fmla="*/ 2147483646 w 133"/>
              <a:gd name="T59" fmla="*/ 2147483646 h 182"/>
              <a:gd name="T60" fmla="*/ 2147483646 w 133"/>
              <a:gd name="T61" fmla="*/ 2147483646 h 182"/>
              <a:gd name="T62" fmla="*/ 2147483646 w 133"/>
              <a:gd name="T63" fmla="*/ 2147483646 h 182"/>
              <a:gd name="T64" fmla="*/ 2147483646 w 133"/>
              <a:gd name="T65" fmla="*/ 2147483646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
              <a:gd name="T100" fmla="*/ 0 h 182"/>
              <a:gd name="T101" fmla="*/ 133 w 13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 h="182">
                <a:moveTo>
                  <a:pt x="120" y="0"/>
                </a:moveTo>
                <a:lnTo>
                  <a:pt x="115" y="5"/>
                </a:lnTo>
                <a:lnTo>
                  <a:pt x="109" y="10"/>
                </a:lnTo>
                <a:lnTo>
                  <a:pt x="104" y="15"/>
                </a:lnTo>
                <a:lnTo>
                  <a:pt x="98" y="20"/>
                </a:lnTo>
                <a:lnTo>
                  <a:pt x="94" y="26"/>
                </a:lnTo>
                <a:lnTo>
                  <a:pt x="89" y="32"/>
                </a:lnTo>
                <a:lnTo>
                  <a:pt x="85" y="38"/>
                </a:lnTo>
                <a:lnTo>
                  <a:pt x="81" y="43"/>
                </a:lnTo>
                <a:lnTo>
                  <a:pt x="76" y="47"/>
                </a:lnTo>
                <a:lnTo>
                  <a:pt x="72" y="53"/>
                </a:lnTo>
                <a:lnTo>
                  <a:pt x="68" y="59"/>
                </a:lnTo>
                <a:lnTo>
                  <a:pt x="65" y="64"/>
                </a:lnTo>
                <a:lnTo>
                  <a:pt x="62" y="70"/>
                </a:lnTo>
                <a:lnTo>
                  <a:pt x="58" y="75"/>
                </a:lnTo>
                <a:lnTo>
                  <a:pt x="54" y="81"/>
                </a:lnTo>
                <a:lnTo>
                  <a:pt x="50" y="87"/>
                </a:lnTo>
                <a:lnTo>
                  <a:pt x="47" y="91"/>
                </a:lnTo>
                <a:lnTo>
                  <a:pt x="44" y="97"/>
                </a:lnTo>
                <a:lnTo>
                  <a:pt x="41" y="103"/>
                </a:lnTo>
                <a:lnTo>
                  <a:pt x="38" y="109"/>
                </a:lnTo>
                <a:lnTo>
                  <a:pt x="35" y="114"/>
                </a:lnTo>
                <a:lnTo>
                  <a:pt x="32" y="120"/>
                </a:lnTo>
                <a:lnTo>
                  <a:pt x="28" y="126"/>
                </a:lnTo>
                <a:lnTo>
                  <a:pt x="26" y="132"/>
                </a:lnTo>
                <a:lnTo>
                  <a:pt x="23" y="137"/>
                </a:lnTo>
                <a:lnTo>
                  <a:pt x="19" y="143"/>
                </a:lnTo>
                <a:lnTo>
                  <a:pt x="16" y="149"/>
                </a:lnTo>
                <a:lnTo>
                  <a:pt x="13" y="155"/>
                </a:lnTo>
                <a:lnTo>
                  <a:pt x="9" y="160"/>
                </a:lnTo>
                <a:lnTo>
                  <a:pt x="6" y="166"/>
                </a:lnTo>
                <a:lnTo>
                  <a:pt x="4" y="172"/>
                </a:lnTo>
                <a:lnTo>
                  <a:pt x="0" y="178"/>
                </a:lnTo>
                <a:lnTo>
                  <a:pt x="13" y="181"/>
                </a:lnTo>
                <a:lnTo>
                  <a:pt x="16" y="175"/>
                </a:lnTo>
                <a:lnTo>
                  <a:pt x="19" y="170"/>
                </a:lnTo>
                <a:lnTo>
                  <a:pt x="23" y="164"/>
                </a:lnTo>
                <a:lnTo>
                  <a:pt x="26" y="158"/>
                </a:lnTo>
                <a:lnTo>
                  <a:pt x="29" y="152"/>
                </a:lnTo>
                <a:lnTo>
                  <a:pt x="33" y="146"/>
                </a:lnTo>
                <a:lnTo>
                  <a:pt x="35" y="141"/>
                </a:lnTo>
                <a:lnTo>
                  <a:pt x="38" y="136"/>
                </a:lnTo>
                <a:lnTo>
                  <a:pt x="42" y="130"/>
                </a:lnTo>
                <a:lnTo>
                  <a:pt x="45" y="124"/>
                </a:lnTo>
                <a:lnTo>
                  <a:pt x="48" y="119"/>
                </a:lnTo>
                <a:lnTo>
                  <a:pt x="50" y="113"/>
                </a:lnTo>
                <a:lnTo>
                  <a:pt x="54" y="107"/>
                </a:lnTo>
                <a:lnTo>
                  <a:pt x="57" y="102"/>
                </a:lnTo>
                <a:lnTo>
                  <a:pt x="60" y="96"/>
                </a:lnTo>
                <a:lnTo>
                  <a:pt x="64" y="91"/>
                </a:lnTo>
                <a:lnTo>
                  <a:pt x="66" y="85"/>
                </a:lnTo>
                <a:lnTo>
                  <a:pt x="69" y="79"/>
                </a:lnTo>
                <a:lnTo>
                  <a:pt x="73" y="74"/>
                </a:lnTo>
                <a:lnTo>
                  <a:pt x="76" y="68"/>
                </a:lnTo>
                <a:lnTo>
                  <a:pt x="81" y="63"/>
                </a:lnTo>
                <a:lnTo>
                  <a:pt x="84" y="58"/>
                </a:lnTo>
                <a:lnTo>
                  <a:pt x="88" y="52"/>
                </a:lnTo>
                <a:lnTo>
                  <a:pt x="92" y="47"/>
                </a:lnTo>
                <a:lnTo>
                  <a:pt x="96" y="43"/>
                </a:lnTo>
                <a:lnTo>
                  <a:pt x="100" y="38"/>
                </a:lnTo>
                <a:lnTo>
                  <a:pt x="106" y="32"/>
                </a:lnTo>
                <a:lnTo>
                  <a:pt x="110" y="26"/>
                </a:lnTo>
                <a:lnTo>
                  <a:pt x="115" y="21"/>
                </a:lnTo>
                <a:lnTo>
                  <a:pt x="120" y="16"/>
                </a:lnTo>
                <a:lnTo>
                  <a:pt x="126" y="11"/>
                </a:lnTo>
                <a:lnTo>
                  <a:pt x="132" y="6"/>
                </a:lnTo>
                <a:lnTo>
                  <a:pt x="120" y="0"/>
                </a:lnTo>
              </a:path>
            </a:pathLst>
          </a:custGeom>
          <a:solidFill>
            <a:schemeClr val="hlink"/>
          </a:solidFill>
          <a:ln w="12700" cap="rnd">
            <a:solidFill>
              <a:srgbClr val="FC0128"/>
            </a:solidFill>
            <a:round/>
            <a:headEnd/>
            <a:tailEnd/>
          </a:ln>
        </p:spPr>
        <p:txBody>
          <a:bodyPr wrap="none"/>
          <a:lstStyle/>
          <a:p>
            <a:endParaRPr lang="el-GR"/>
          </a:p>
        </p:txBody>
      </p:sp>
      <p:sp>
        <p:nvSpPr>
          <p:cNvPr id="17675" name="Freeform 267"/>
          <p:cNvSpPr>
            <a:spLocks/>
          </p:cNvSpPr>
          <p:nvPr/>
        </p:nvSpPr>
        <p:spPr bwMode="auto">
          <a:xfrm rot="64774">
            <a:off x="4938713" y="3929063"/>
            <a:ext cx="431800" cy="630237"/>
          </a:xfrm>
          <a:custGeom>
            <a:avLst/>
            <a:gdLst>
              <a:gd name="T0" fmla="*/ 2147483646 w 343"/>
              <a:gd name="T1" fmla="*/ 0 h 397"/>
              <a:gd name="T2" fmla="*/ 2147483646 w 343"/>
              <a:gd name="T3" fmla="*/ 2147483646 h 397"/>
              <a:gd name="T4" fmla="*/ 2147483646 w 343"/>
              <a:gd name="T5" fmla="*/ 2147483646 h 397"/>
              <a:gd name="T6" fmla="*/ 2147483646 w 343"/>
              <a:gd name="T7" fmla="*/ 2147483646 h 397"/>
              <a:gd name="T8" fmla="*/ 2147483646 w 343"/>
              <a:gd name="T9" fmla="*/ 2147483646 h 397"/>
              <a:gd name="T10" fmla="*/ 2147483646 w 343"/>
              <a:gd name="T11" fmla="*/ 2147483646 h 397"/>
              <a:gd name="T12" fmla="*/ 2147483646 w 343"/>
              <a:gd name="T13" fmla="*/ 2147483646 h 397"/>
              <a:gd name="T14" fmla="*/ 2147483646 w 343"/>
              <a:gd name="T15" fmla="*/ 2147483646 h 397"/>
              <a:gd name="T16" fmla="*/ 2147483646 w 343"/>
              <a:gd name="T17" fmla="*/ 2147483646 h 397"/>
              <a:gd name="T18" fmla="*/ 2147483646 w 343"/>
              <a:gd name="T19" fmla="*/ 2147483646 h 397"/>
              <a:gd name="T20" fmla="*/ 2147483646 w 343"/>
              <a:gd name="T21" fmla="*/ 2147483646 h 397"/>
              <a:gd name="T22" fmla="*/ 2147483646 w 343"/>
              <a:gd name="T23" fmla="*/ 2147483646 h 397"/>
              <a:gd name="T24" fmla="*/ 2147483646 w 343"/>
              <a:gd name="T25" fmla="*/ 2147483646 h 397"/>
              <a:gd name="T26" fmla="*/ 2147483646 w 343"/>
              <a:gd name="T27" fmla="*/ 2147483646 h 397"/>
              <a:gd name="T28" fmla="*/ 2147483646 w 343"/>
              <a:gd name="T29" fmla="*/ 2147483646 h 397"/>
              <a:gd name="T30" fmla="*/ 2147483646 w 343"/>
              <a:gd name="T31" fmla="*/ 2147483646 h 397"/>
              <a:gd name="T32" fmla="*/ 0 w 343"/>
              <a:gd name="T33" fmla="*/ 2147483646 h 397"/>
              <a:gd name="T34" fmla="*/ 2147483646 w 343"/>
              <a:gd name="T35" fmla="*/ 2147483646 h 397"/>
              <a:gd name="T36" fmla="*/ 2147483646 w 343"/>
              <a:gd name="T37" fmla="*/ 2147483646 h 397"/>
              <a:gd name="T38" fmla="*/ 2147483646 w 343"/>
              <a:gd name="T39" fmla="*/ 2147483646 h 397"/>
              <a:gd name="T40" fmla="*/ 2147483646 w 343"/>
              <a:gd name="T41" fmla="*/ 2147483646 h 397"/>
              <a:gd name="T42" fmla="*/ 2147483646 w 343"/>
              <a:gd name="T43" fmla="*/ 2147483646 h 397"/>
              <a:gd name="T44" fmla="*/ 2147483646 w 343"/>
              <a:gd name="T45" fmla="*/ 2147483646 h 397"/>
              <a:gd name="T46" fmla="*/ 2147483646 w 343"/>
              <a:gd name="T47" fmla="*/ 2147483646 h 397"/>
              <a:gd name="T48" fmla="*/ 2147483646 w 343"/>
              <a:gd name="T49" fmla="*/ 2147483646 h 397"/>
              <a:gd name="T50" fmla="*/ 2147483646 w 343"/>
              <a:gd name="T51" fmla="*/ 2147483646 h 397"/>
              <a:gd name="T52" fmla="*/ 2147483646 w 343"/>
              <a:gd name="T53" fmla="*/ 2147483646 h 397"/>
              <a:gd name="T54" fmla="*/ 2147483646 w 343"/>
              <a:gd name="T55" fmla="*/ 2147483646 h 397"/>
              <a:gd name="T56" fmla="*/ 2147483646 w 343"/>
              <a:gd name="T57" fmla="*/ 2147483646 h 397"/>
              <a:gd name="T58" fmla="*/ 2147483646 w 343"/>
              <a:gd name="T59" fmla="*/ 2147483646 h 397"/>
              <a:gd name="T60" fmla="*/ 2147483646 w 343"/>
              <a:gd name="T61" fmla="*/ 2147483646 h 397"/>
              <a:gd name="T62" fmla="*/ 2147483646 w 343"/>
              <a:gd name="T63" fmla="*/ 2147483646 h 397"/>
              <a:gd name="T64" fmla="*/ 2147483646 w 343"/>
              <a:gd name="T65" fmla="*/ 2147483646 h 397"/>
              <a:gd name="T66" fmla="*/ 2147483646 w 343"/>
              <a:gd name="T67" fmla="*/ 2147483646 h 397"/>
              <a:gd name="T68" fmla="*/ 2147483646 w 343"/>
              <a:gd name="T69" fmla="*/ 2147483646 h 3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3"/>
              <a:gd name="T106" fmla="*/ 0 h 397"/>
              <a:gd name="T107" fmla="*/ 343 w 343"/>
              <a:gd name="T108" fmla="*/ 397 h 39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3" h="397">
                <a:moveTo>
                  <a:pt x="327" y="1"/>
                </a:moveTo>
                <a:lnTo>
                  <a:pt x="327" y="0"/>
                </a:lnTo>
                <a:lnTo>
                  <a:pt x="324" y="9"/>
                </a:lnTo>
                <a:lnTo>
                  <a:pt x="320" y="19"/>
                </a:lnTo>
                <a:lnTo>
                  <a:pt x="316" y="30"/>
                </a:lnTo>
                <a:lnTo>
                  <a:pt x="312" y="40"/>
                </a:lnTo>
                <a:lnTo>
                  <a:pt x="306" y="51"/>
                </a:lnTo>
                <a:lnTo>
                  <a:pt x="300" y="62"/>
                </a:lnTo>
                <a:lnTo>
                  <a:pt x="294" y="73"/>
                </a:lnTo>
                <a:lnTo>
                  <a:pt x="287" y="84"/>
                </a:lnTo>
                <a:lnTo>
                  <a:pt x="280" y="95"/>
                </a:lnTo>
                <a:lnTo>
                  <a:pt x="273" y="107"/>
                </a:lnTo>
                <a:lnTo>
                  <a:pt x="265" y="118"/>
                </a:lnTo>
                <a:lnTo>
                  <a:pt x="256" y="130"/>
                </a:lnTo>
                <a:lnTo>
                  <a:pt x="247" y="142"/>
                </a:lnTo>
                <a:lnTo>
                  <a:pt x="238" y="155"/>
                </a:lnTo>
                <a:lnTo>
                  <a:pt x="229" y="167"/>
                </a:lnTo>
                <a:lnTo>
                  <a:pt x="219" y="179"/>
                </a:lnTo>
                <a:lnTo>
                  <a:pt x="208" y="192"/>
                </a:lnTo>
                <a:lnTo>
                  <a:pt x="197" y="204"/>
                </a:lnTo>
                <a:lnTo>
                  <a:pt x="186" y="217"/>
                </a:lnTo>
                <a:lnTo>
                  <a:pt x="175" y="230"/>
                </a:lnTo>
                <a:lnTo>
                  <a:pt x="161" y="243"/>
                </a:lnTo>
                <a:lnTo>
                  <a:pt x="148" y="256"/>
                </a:lnTo>
                <a:lnTo>
                  <a:pt x="135" y="270"/>
                </a:lnTo>
                <a:lnTo>
                  <a:pt x="122" y="282"/>
                </a:lnTo>
                <a:lnTo>
                  <a:pt x="108" y="295"/>
                </a:lnTo>
                <a:lnTo>
                  <a:pt x="94" y="309"/>
                </a:lnTo>
                <a:lnTo>
                  <a:pt x="79" y="322"/>
                </a:lnTo>
                <a:lnTo>
                  <a:pt x="64" y="336"/>
                </a:lnTo>
                <a:lnTo>
                  <a:pt x="48" y="349"/>
                </a:lnTo>
                <a:lnTo>
                  <a:pt x="33" y="362"/>
                </a:lnTo>
                <a:lnTo>
                  <a:pt x="16" y="376"/>
                </a:lnTo>
                <a:lnTo>
                  <a:pt x="0" y="389"/>
                </a:lnTo>
                <a:lnTo>
                  <a:pt x="11" y="396"/>
                </a:lnTo>
                <a:lnTo>
                  <a:pt x="27" y="382"/>
                </a:lnTo>
                <a:lnTo>
                  <a:pt x="43" y="369"/>
                </a:lnTo>
                <a:lnTo>
                  <a:pt x="59" y="355"/>
                </a:lnTo>
                <a:lnTo>
                  <a:pt x="75" y="342"/>
                </a:lnTo>
                <a:lnTo>
                  <a:pt x="91" y="328"/>
                </a:lnTo>
                <a:lnTo>
                  <a:pt x="105" y="316"/>
                </a:lnTo>
                <a:lnTo>
                  <a:pt x="119" y="302"/>
                </a:lnTo>
                <a:lnTo>
                  <a:pt x="133" y="289"/>
                </a:lnTo>
                <a:lnTo>
                  <a:pt x="147" y="275"/>
                </a:lnTo>
                <a:lnTo>
                  <a:pt x="159" y="262"/>
                </a:lnTo>
                <a:lnTo>
                  <a:pt x="174" y="249"/>
                </a:lnTo>
                <a:lnTo>
                  <a:pt x="186" y="236"/>
                </a:lnTo>
                <a:lnTo>
                  <a:pt x="198" y="223"/>
                </a:lnTo>
                <a:lnTo>
                  <a:pt x="209" y="210"/>
                </a:lnTo>
                <a:lnTo>
                  <a:pt x="220" y="197"/>
                </a:lnTo>
                <a:lnTo>
                  <a:pt x="230" y="184"/>
                </a:lnTo>
                <a:lnTo>
                  <a:pt x="240" y="172"/>
                </a:lnTo>
                <a:lnTo>
                  <a:pt x="250" y="159"/>
                </a:lnTo>
                <a:lnTo>
                  <a:pt x="260" y="147"/>
                </a:lnTo>
                <a:lnTo>
                  <a:pt x="268" y="135"/>
                </a:lnTo>
                <a:lnTo>
                  <a:pt x="277" y="123"/>
                </a:lnTo>
                <a:lnTo>
                  <a:pt x="285" y="111"/>
                </a:lnTo>
                <a:lnTo>
                  <a:pt x="293" y="99"/>
                </a:lnTo>
                <a:lnTo>
                  <a:pt x="300" y="87"/>
                </a:lnTo>
                <a:lnTo>
                  <a:pt x="307" y="77"/>
                </a:lnTo>
                <a:lnTo>
                  <a:pt x="313" y="65"/>
                </a:lnTo>
                <a:lnTo>
                  <a:pt x="318" y="54"/>
                </a:lnTo>
                <a:lnTo>
                  <a:pt x="324" y="43"/>
                </a:lnTo>
                <a:lnTo>
                  <a:pt x="329" y="33"/>
                </a:lnTo>
                <a:lnTo>
                  <a:pt x="334" y="22"/>
                </a:lnTo>
                <a:lnTo>
                  <a:pt x="337" y="12"/>
                </a:lnTo>
                <a:lnTo>
                  <a:pt x="340" y="2"/>
                </a:lnTo>
                <a:lnTo>
                  <a:pt x="342" y="1"/>
                </a:lnTo>
                <a:lnTo>
                  <a:pt x="340" y="2"/>
                </a:lnTo>
                <a:lnTo>
                  <a:pt x="342" y="1"/>
                </a:lnTo>
                <a:lnTo>
                  <a:pt x="327" y="1"/>
                </a:lnTo>
              </a:path>
            </a:pathLst>
          </a:custGeom>
          <a:solidFill>
            <a:schemeClr val="hlink"/>
          </a:solidFill>
          <a:ln w="12700" cap="rnd">
            <a:solidFill>
              <a:srgbClr val="FC0128"/>
            </a:solidFill>
            <a:round/>
            <a:headEnd/>
            <a:tailEnd/>
          </a:ln>
        </p:spPr>
        <p:txBody>
          <a:bodyPr wrap="none"/>
          <a:lstStyle/>
          <a:p>
            <a:endParaRPr lang="el-GR"/>
          </a:p>
        </p:txBody>
      </p:sp>
      <p:sp>
        <p:nvSpPr>
          <p:cNvPr id="17676" name="Freeform 268"/>
          <p:cNvSpPr>
            <a:spLocks/>
          </p:cNvSpPr>
          <p:nvPr/>
        </p:nvSpPr>
        <p:spPr bwMode="auto">
          <a:xfrm>
            <a:off x="3638550" y="5016500"/>
            <a:ext cx="581025" cy="158750"/>
          </a:xfrm>
          <a:custGeom>
            <a:avLst/>
            <a:gdLst>
              <a:gd name="T0" fmla="*/ 2147483646 w 412"/>
              <a:gd name="T1" fmla="*/ 2147483646 h 100"/>
              <a:gd name="T2" fmla="*/ 2147483646 w 412"/>
              <a:gd name="T3" fmla="*/ 2147483646 h 100"/>
              <a:gd name="T4" fmla="*/ 2147483646 w 412"/>
              <a:gd name="T5" fmla="*/ 2147483646 h 100"/>
              <a:gd name="T6" fmla="*/ 2147483646 w 412"/>
              <a:gd name="T7" fmla="*/ 2147483646 h 100"/>
              <a:gd name="T8" fmla="*/ 2147483646 w 412"/>
              <a:gd name="T9" fmla="*/ 2147483646 h 100"/>
              <a:gd name="T10" fmla="*/ 2147483646 w 412"/>
              <a:gd name="T11" fmla="*/ 2147483646 h 100"/>
              <a:gd name="T12" fmla="*/ 2147483646 w 412"/>
              <a:gd name="T13" fmla="*/ 2147483646 h 100"/>
              <a:gd name="T14" fmla="*/ 2147483646 w 412"/>
              <a:gd name="T15" fmla="*/ 2147483646 h 100"/>
              <a:gd name="T16" fmla="*/ 2147483646 w 412"/>
              <a:gd name="T17" fmla="*/ 2147483646 h 100"/>
              <a:gd name="T18" fmla="*/ 2147483646 w 412"/>
              <a:gd name="T19" fmla="*/ 2147483646 h 100"/>
              <a:gd name="T20" fmla="*/ 2147483646 w 412"/>
              <a:gd name="T21" fmla="*/ 2147483646 h 100"/>
              <a:gd name="T22" fmla="*/ 2147483646 w 412"/>
              <a:gd name="T23" fmla="*/ 2147483646 h 100"/>
              <a:gd name="T24" fmla="*/ 2147483646 w 412"/>
              <a:gd name="T25" fmla="*/ 2147483646 h 100"/>
              <a:gd name="T26" fmla="*/ 2147483646 w 412"/>
              <a:gd name="T27" fmla="*/ 2147483646 h 100"/>
              <a:gd name="T28" fmla="*/ 2147483646 w 412"/>
              <a:gd name="T29" fmla="*/ 2147483646 h 100"/>
              <a:gd name="T30" fmla="*/ 2147483646 w 412"/>
              <a:gd name="T31" fmla="*/ 2147483646 h 100"/>
              <a:gd name="T32" fmla="*/ 0 w 412"/>
              <a:gd name="T33" fmla="*/ 2147483646 h 100"/>
              <a:gd name="T34" fmla="*/ 2147483646 w 412"/>
              <a:gd name="T35" fmla="*/ 2147483646 h 100"/>
              <a:gd name="T36" fmla="*/ 2147483646 w 412"/>
              <a:gd name="T37" fmla="*/ 2147483646 h 100"/>
              <a:gd name="T38" fmla="*/ 2147483646 w 412"/>
              <a:gd name="T39" fmla="*/ 2147483646 h 100"/>
              <a:gd name="T40" fmla="*/ 2147483646 w 412"/>
              <a:gd name="T41" fmla="*/ 2147483646 h 100"/>
              <a:gd name="T42" fmla="*/ 2147483646 w 412"/>
              <a:gd name="T43" fmla="*/ 2147483646 h 100"/>
              <a:gd name="T44" fmla="*/ 2147483646 w 412"/>
              <a:gd name="T45" fmla="*/ 2147483646 h 100"/>
              <a:gd name="T46" fmla="*/ 2147483646 w 412"/>
              <a:gd name="T47" fmla="*/ 2147483646 h 100"/>
              <a:gd name="T48" fmla="*/ 2147483646 w 412"/>
              <a:gd name="T49" fmla="*/ 2147483646 h 100"/>
              <a:gd name="T50" fmla="*/ 2147483646 w 412"/>
              <a:gd name="T51" fmla="*/ 2147483646 h 100"/>
              <a:gd name="T52" fmla="*/ 2147483646 w 412"/>
              <a:gd name="T53" fmla="*/ 2147483646 h 100"/>
              <a:gd name="T54" fmla="*/ 2147483646 w 412"/>
              <a:gd name="T55" fmla="*/ 2147483646 h 100"/>
              <a:gd name="T56" fmla="*/ 2147483646 w 412"/>
              <a:gd name="T57" fmla="*/ 2147483646 h 100"/>
              <a:gd name="T58" fmla="*/ 2147483646 w 412"/>
              <a:gd name="T59" fmla="*/ 2147483646 h 100"/>
              <a:gd name="T60" fmla="*/ 2147483646 w 412"/>
              <a:gd name="T61" fmla="*/ 2147483646 h 100"/>
              <a:gd name="T62" fmla="*/ 2147483646 w 412"/>
              <a:gd name="T63" fmla="*/ 2147483646 h 100"/>
              <a:gd name="T64" fmla="*/ 2147483646 w 412"/>
              <a:gd name="T65" fmla="*/ 2147483646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2"/>
              <a:gd name="T100" fmla="*/ 0 h 100"/>
              <a:gd name="T101" fmla="*/ 412 w 41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2" h="100">
                <a:moveTo>
                  <a:pt x="410" y="90"/>
                </a:moveTo>
                <a:lnTo>
                  <a:pt x="398" y="90"/>
                </a:lnTo>
                <a:lnTo>
                  <a:pt x="385" y="89"/>
                </a:lnTo>
                <a:lnTo>
                  <a:pt x="373" y="89"/>
                </a:lnTo>
                <a:lnTo>
                  <a:pt x="361" y="89"/>
                </a:lnTo>
                <a:lnTo>
                  <a:pt x="350" y="89"/>
                </a:lnTo>
                <a:lnTo>
                  <a:pt x="338" y="88"/>
                </a:lnTo>
                <a:lnTo>
                  <a:pt x="326" y="87"/>
                </a:lnTo>
                <a:lnTo>
                  <a:pt x="314" y="87"/>
                </a:lnTo>
                <a:lnTo>
                  <a:pt x="304" y="86"/>
                </a:lnTo>
                <a:lnTo>
                  <a:pt x="292" y="86"/>
                </a:lnTo>
                <a:lnTo>
                  <a:pt x="281" y="84"/>
                </a:lnTo>
                <a:lnTo>
                  <a:pt x="269" y="83"/>
                </a:lnTo>
                <a:lnTo>
                  <a:pt x="258" y="83"/>
                </a:lnTo>
                <a:lnTo>
                  <a:pt x="248" y="82"/>
                </a:lnTo>
                <a:lnTo>
                  <a:pt x="236" y="80"/>
                </a:lnTo>
                <a:lnTo>
                  <a:pt x="226" y="78"/>
                </a:lnTo>
                <a:lnTo>
                  <a:pt x="214" y="76"/>
                </a:lnTo>
                <a:lnTo>
                  <a:pt x="204" y="75"/>
                </a:lnTo>
                <a:lnTo>
                  <a:pt x="194" y="73"/>
                </a:lnTo>
                <a:lnTo>
                  <a:pt x="182" y="71"/>
                </a:lnTo>
                <a:lnTo>
                  <a:pt x="172" y="69"/>
                </a:lnTo>
                <a:lnTo>
                  <a:pt x="162" y="67"/>
                </a:lnTo>
                <a:lnTo>
                  <a:pt x="152" y="65"/>
                </a:lnTo>
                <a:lnTo>
                  <a:pt x="142" y="63"/>
                </a:lnTo>
                <a:lnTo>
                  <a:pt x="130" y="60"/>
                </a:lnTo>
                <a:lnTo>
                  <a:pt x="120" y="57"/>
                </a:lnTo>
                <a:lnTo>
                  <a:pt x="111" y="54"/>
                </a:lnTo>
                <a:lnTo>
                  <a:pt x="100" y="51"/>
                </a:lnTo>
                <a:lnTo>
                  <a:pt x="90" y="48"/>
                </a:lnTo>
                <a:cubicBezTo>
                  <a:pt x="87" y="47"/>
                  <a:pt x="73" y="41"/>
                  <a:pt x="64" y="36"/>
                </a:cubicBezTo>
                <a:cubicBezTo>
                  <a:pt x="55" y="31"/>
                  <a:pt x="46" y="25"/>
                  <a:pt x="34" y="17"/>
                </a:cubicBezTo>
                <a:cubicBezTo>
                  <a:pt x="22" y="9"/>
                  <a:pt x="16" y="2"/>
                  <a:pt x="10" y="0"/>
                </a:cubicBezTo>
                <a:lnTo>
                  <a:pt x="0" y="5"/>
                </a:lnTo>
                <a:cubicBezTo>
                  <a:pt x="0" y="5"/>
                  <a:pt x="16" y="16"/>
                  <a:pt x="28" y="24"/>
                </a:cubicBezTo>
                <a:cubicBezTo>
                  <a:pt x="40" y="32"/>
                  <a:pt x="55" y="42"/>
                  <a:pt x="64" y="48"/>
                </a:cubicBezTo>
                <a:cubicBezTo>
                  <a:pt x="73" y="54"/>
                  <a:pt x="80" y="57"/>
                  <a:pt x="83" y="58"/>
                </a:cubicBezTo>
                <a:lnTo>
                  <a:pt x="93" y="60"/>
                </a:lnTo>
                <a:lnTo>
                  <a:pt x="104" y="63"/>
                </a:lnTo>
                <a:lnTo>
                  <a:pt x="115" y="66"/>
                </a:lnTo>
                <a:lnTo>
                  <a:pt x="125" y="69"/>
                </a:lnTo>
                <a:lnTo>
                  <a:pt x="135" y="72"/>
                </a:lnTo>
                <a:lnTo>
                  <a:pt x="146" y="74"/>
                </a:lnTo>
                <a:lnTo>
                  <a:pt x="157" y="76"/>
                </a:lnTo>
                <a:lnTo>
                  <a:pt x="168" y="79"/>
                </a:lnTo>
                <a:lnTo>
                  <a:pt x="177" y="81"/>
                </a:lnTo>
                <a:lnTo>
                  <a:pt x="189" y="83"/>
                </a:lnTo>
                <a:lnTo>
                  <a:pt x="199" y="85"/>
                </a:lnTo>
                <a:lnTo>
                  <a:pt x="211" y="87"/>
                </a:lnTo>
                <a:lnTo>
                  <a:pt x="222" y="88"/>
                </a:lnTo>
                <a:lnTo>
                  <a:pt x="234" y="90"/>
                </a:lnTo>
                <a:lnTo>
                  <a:pt x="245" y="92"/>
                </a:lnTo>
                <a:lnTo>
                  <a:pt x="257" y="93"/>
                </a:lnTo>
                <a:lnTo>
                  <a:pt x="268" y="94"/>
                </a:lnTo>
                <a:lnTo>
                  <a:pt x="280" y="94"/>
                </a:lnTo>
                <a:lnTo>
                  <a:pt x="291" y="96"/>
                </a:lnTo>
                <a:lnTo>
                  <a:pt x="303" y="96"/>
                </a:lnTo>
                <a:lnTo>
                  <a:pt x="314" y="97"/>
                </a:lnTo>
                <a:lnTo>
                  <a:pt x="326" y="97"/>
                </a:lnTo>
                <a:lnTo>
                  <a:pt x="337" y="98"/>
                </a:lnTo>
                <a:lnTo>
                  <a:pt x="349" y="99"/>
                </a:lnTo>
                <a:lnTo>
                  <a:pt x="361" y="99"/>
                </a:lnTo>
                <a:lnTo>
                  <a:pt x="373" y="99"/>
                </a:lnTo>
                <a:lnTo>
                  <a:pt x="385" y="99"/>
                </a:lnTo>
                <a:lnTo>
                  <a:pt x="398" y="100"/>
                </a:lnTo>
                <a:lnTo>
                  <a:pt x="412" y="100"/>
                </a:lnTo>
                <a:lnTo>
                  <a:pt x="410" y="90"/>
                </a:lnTo>
              </a:path>
            </a:pathLst>
          </a:custGeom>
          <a:solidFill>
            <a:schemeClr val="hlink"/>
          </a:solidFill>
          <a:ln w="12700" cap="rnd">
            <a:solidFill>
              <a:srgbClr val="FC0128"/>
            </a:solidFill>
            <a:round/>
            <a:headEnd/>
            <a:tailEnd/>
          </a:ln>
        </p:spPr>
        <p:txBody>
          <a:bodyPr wrap="none"/>
          <a:lstStyle/>
          <a:p>
            <a:endParaRPr lang="el-GR"/>
          </a:p>
        </p:txBody>
      </p:sp>
      <p:sp>
        <p:nvSpPr>
          <p:cNvPr id="17677" name="Freeform 269"/>
          <p:cNvSpPr>
            <a:spLocks/>
          </p:cNvSpPr>
          <p:nvPr/>
        </p:nvSpPr>
        <p:spPr bwMode="auto">
          <a:xfrm>
            <a:off x="3776663" y="4887913"/>
            <a:ext cx="525462" cy="138112"/>
          </a:xfrm>
          <a:custGeom>
            <a:avLst/>
            <a:gdLst>
              <a:gd name="T0" fmla="*/ 2147483646 w 318"/>
              <a:gd name="T1" fmla="*/ 2147483646 h 87"/>
              <a:gd name="T2" fmla="*/ 2147483646 w 318"/>
              <a:gd name="T3" fmla="*/ 2147483646 h 87"/>
              <a:gd name="T4" fmla="*/ 2147483646 w 318"/>
              <a:gd name="T5" fmla="*/ 2147483646 h 87"/>
              <a:gd name="T6" fmla="*/ 2147483646 w 318"/>
              <a:gd name="T7" fmla="*/ 2147483646 h 87"/>
              <a:gd name="T8" fmla="*/ 2147483646 w 318"/>
              <a:gd name="T9" fmla="*/ 2147483646 h 87"/>
              <a:gd name="T10" fmla="*/ 2147483646 w 318"/>
              <a:gd name="T11" fmla="*/ 2147483646 h 87"/>
              <a:gd name="T12" fmla="*/ 2147483646 w 318"/>
              <a:gd name="T13" fmla="*/ 2147483646 h 87"/>
              <a:gd name="T14" fmla="*/ 2147483646 w 318"/>
              <a:gd name="T15" fmla="*/ 2147483646 h 87"/>
              <a:gd name="T16" fmla="*/ 2147483646 w 318"/>
              <a:gd name="T17" fmla="*/ 2147483646 h 87"/>
              <a:gd name="T18" fmla="*/ 2147483646 w 318"/>
              <a:gd name="T19" fmla="*/ 2147483646 h 87"/>
              <a:gd name="T20" fmla="*/ 2147483646 w 318"/>
              <a:gd name="T21" fmla="*/ 2147483646 h 87"/>
              <a:gd name="T22" fmla="*/ 2147483646 w 318"/>
              <a:gd name="T23" fmla="*/ 2147483646 h 87"/>
              <a:gd name="T24" fmla="*/ 2147483646 w 318"/>
              <a:gd name="T25" fmla="*/ 2147483646 h 87"/>
              <a:gd name="T26" fmla="*/ 2147483646 w 318"/>
              <a:gd name="T27" fmla="*/ 2147483646 h 87"/>
              <a:gd name="T28" fmla="*/ 2147483646 w 318"/>
              <a:gd name="T29" fmla="*/ 2147483646 h 87"/>
              <a:gd name="T30" fmla="*/ 2147483646 w 318"/>
              <a:gd name="T31" fmla="*/ 2147483646 h 87"/>
              <a:gd name="T32" fmla="*/ 0 w 318"/>
              <a:gd name="T33" fmla="*/ 2147483646 h 87"/>
              <a:gd name="T34" fmla="*/ 2147483646 w 318"/>
              <a:gd name="T35" fmla="*/ 2147483646 h 87"/>
              <a:gd name="T36" fmla="*/ 2147483646 w 318"/>
              <a:gd name="T37" fmla="*/ 2147483646 h 87"/>
              <a:gd name="T38" fmla="*/ 2147483646 w 318"/>
              <a:gd name="T39" fmla="*/ 2147483646 h 87"/>
              <a:gd name="T40" fmla="*/ 2147483646 w 318"/>
              <a:gd name="T41" fmla="*/ 2147483646 h 87"/>
              <a:gd name="T42" fmla="*/ 2147483646 w 318"/>
              <a:gd name="T43" fmla="*/ 2147483646 h 87"/>
              <a:gd name="T44" fmla="*/ 2147483646 w 318"/>
              <a:gd name="T45" fmla="*/ 2147483646 h 87"/>
              <a:gd name="T46" fmla="*/ 2147483646 w 318"/>
              <a:gd name="T47" fmla="*/ 2147483646 h 87"/>
              <a:gd name="T48" fmla="*/ 2147483646 w 318"/>
              <a:gd name="T49" fmla="*/ 2147483646 h 87"/>
              <a:gd name="T50" fmla="*/ 2147483646 w 318"/>
              <a:gd name="T51" fmla="*/ 2147483646 h 87"/>
              <a:gd name="T52" fmla="*/ 2147483646 w 318"/>
              <a:gd name="T53" fmla="*/ 2147483646 h 87"/>
              <a:gd name="T54" fmla="*/ 2147483646 w 318"/>
              <a:gd name="T55" fmla="*/ 2147483646 h 87"/>
              <a:gd name="T56" fmla="*/ 2147483646 w 318"/>
              <a:gd name="T57" fmla="*/ 2147483646 h 87"/>
              <a:gd name="T58" fmla="*/ 2147483646 w 318"/>
              <a:gd name="T59" fmla="*/ 2147483646 h 87"/>
              <a:gd name="T60" fmla="*/ 2147483646 w 318"/>
              <a:gd name="T61" fmla="*/ 2147483646 h 87"/>
              <a:gd name="T62" fmla="*/ 2147483646 w 318"/>
              <a:gd name="T63" fmla="*/ 2147483646 h 87"/>
              <a:gd name="T64" fmla="*/ 2147483646 w 318"/>
              <a:gd name="T65" fmla="*/ 2147483646 h 87"/>
              <a:gd name="T66" fmla="*/ 2147483646 w 318"/>
              <a:gd name="T67" fmla="*/ 2147483646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8"/>
              <a:gd name="T103" fmla="*/ 0 h 87"/>
              <a:gd name="T104" fmla="*/ 318 w 318"/>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8" h="87">
                <a:moveTo>
                  <a:pt x="315" y="66"/>
                </a:moveTo>
                <a:lnTo>
                  <a:pt x="306" y="67"/>
                </a:lnTo>
                <a:lnTo>
                  <a:pt x="297" y="69"/>
                </a:lnTo>
                <a:lnTo>
                  <a:pt x="287" y="70"/>
                </a:lnTo>
                <a:lnTo>
                  <a:pt x="279" y="71"/>
                </a:lnTo>
                <a:lnTo>
                  <a:pt x="270" y="71"/>
                </a:lnTo>
                <a:lnTo>
                  <a:pt x="262" y="72"/>
                </a:lnTo>
                <a:lnTo>
                  <a:pt x="252" y="73"/>
                </a:lnTo>
                <a:lnTo>
                  <a:pt x="244" y="74"/>
                </a:lnTo>
                <a:lnTo>
                  <a:pt x="235" y="74"/>
                </a:lnTo>
                <a:lnTo>
                  <a:pt x="228" y="75"/>
                </a:lnTo>
                <a:lnTo>
                  <a:pt x="219" y="75"/>
                </a:lnTo>
                <a:lnTo>
                  <a:pt x="211" y="75"/>
                </a:lnTo>
                <a:lnTo>
                  <a:pt x="204" y="75"/>
                </a:lnTo>
                <a:lnTo>
                  <a:pt x="195" y="74"/>
                </a:lnTo>
                <a:lnTo>
                  <a:pt x="189" y="73"/>
                </a:lnTo>
                <a:lnTo>
                  <a:pt x="181" y="71"/>
                </a:lnTo>
                <a:lnTo>
                  <a:pt x="174" y="70"/>
                </a:lnTo>
                <a:lnTo>
                  <a:pt x="166" y="70"/>
                </a:lnTo>
                <a:lnTo>
                  <a:pt x="159" y="69"/>
                </a:lnTo>
                <a:lnTo>
                  <a:pt x="151" y="68"/>
                </a:lnTo>
                <a:lnTo>
                  <a:pt x="145" y="67"/>
                </a:lnTo>
                <a:lnTo>
                  <a:pt x="138" y="63"/>
                </a:lnTo>
                <a:lnTo>
                  <a:pt x="132" y="61"/>
                </a:lnTo>
                <a:lnTo>
                  <a:pt x="124" y="60"/>
                </a:lnTo>
                <a:lnTo>
                  <a:pt x="117" y="57"/>
                </a:lnTo>
                <a:lnTo>
                  <a:pt x="111" y="54"/>
                </a:lnTo>
                <a:lnTo>
                  <a:pt x="105" y="53"/>
                </a:lnTo>
                <a:lnTo>
                  <a:pt x="98" y="49"/>
                </a:lnTo>
                <a:lnTo>
                  <a:pt x="91" y="47"/>
                </a:lnTo>
                <a:lnTo>
                  <a:pt x="86" y="42"/>
                </a:lnTo>
                <a:lnTo>
                  <a:pt x="79" y="38"/>
                </a:lnTo>
                <a:lnTo>
                  <a:pt x="8" y="0"/>
                </a:lnTo>
                <a:lnTo>
                  <a:pt x="0" y="12"/>
                </a:lnTo>
                <a:lnTo>
                  <a:pt x="73" y="49"/>
                </a:lnTo>
                <a:lnTo>
                  <a:pt x="80" y="53"/>
                </a:lnTo>
                <a:lnTo>
                  <a:pt x="87" y="56"/>
                </a:lnTo>
                <a:lnTo>
                  <a:pt x="93" y="61"/>
                </a:lnTo>
                <a:lnTo>
                  <a:pt x="98" y="63"/>
                </a:lnTo>
                <a:lnTo>
                  <a:pt x="106" y="66"/>
                </a:lnTo>
                <a:lnTo>
                  <a:pt x="113" y="68"/>
                </a:lnTo>
                <a:lnTo>
                  <a:pt x="120" y="72"/>
                </a:lnTo>
                <a:lnTo>
                  <a:pt x="128" y="74"/>
                </a:lnTo>
                <a:lnTo>
                  <a:pt x="134" y="75"/>
                </a:lnTo>
                <a:lnTo>
                  <a:pt x="142" y="77"/>
                </a:lnTo>
                <a:lnTo>
                  <a:pt x="150" y="80"/>
                </a:lnTo>
                <a:lnTo>
                  <a:pt x="157" y="81"/>
                </a:lnTo>
                <a:lnTo>
                  <a:pt x="164" y="82"/>
                </a:lnTo>
                <a:lnTo>
                  <a:pt x="172" y="82"/>
                </a:lnTo>
                <a:lnTo>
                  <a:pt x="180" y="83"/>
                </a:lnTo>
                <a:lnTo>
                  <a:pt x="188" y="85"/>
                </a:lnTo>
                <a:lnTo>
                  <a:pt x="195" y="86"/>
                </a:lnTo>
                <a:lnTo>
                  <a:pt x="203" y="87"/>
                </a:lnTo>
                <a:lnTo>
                  <a:pt x="211" y="87"/>
                </a:lnTo>
                <a:lnTo>
                  <a:pt x="219" y="87"/>
                </a:lnTo>
                <a:lnTo>
                  <a:pt x="228" y="87"/>
                </a:lnTo>
                <a:lnTo>
                  <a:pt x="236" y="86"/>
                </a:lnTo>
                <a:lnTo>
                  <a:pt x="245" y="86"/>
                </a:lnTo>
                <a:lnTo>
                  <a:pt x="253" y="85"/>
                </a:lnTo>
                <a:lnTo>
                  <a:pt x="263" y="84"/>
                </a:lnTo>
                <a:lnTo>
                  <a:pt x="271" y="84"/>
                </a:lnTo>
                <a:lnTo>
                  <a:pt x="280" y="83"/>
                </a:lnTo>
                <a:lnTo>
                  <a:pt x="289" y="82"/>
                </a:lnTo>
                <a:lnTo>
                  <a:pt x="298" y="81"/>
                </a:lnTo>
                <a:lnTo>
                  <a:pt x="307" y="79"/>
                </a:lnTo>
                <a:lnTo>
                  <a:pt x="316" y="78"/>
                </a:lnTo>
                <a:lnTo>
                  <a:pt x="318" y="78"/>
                </a:lnTo>
                <a:lnTo>
                  <a:pt x="315" y="66"/>
                </a:lnTo>
              </a:path>
            </a:pathLst>
          </a:custGeom>
          <a:solidFill>
            <a:schemeClr val="hlink"/>
          </a:solidFill>
          <a:ln w="12700" cap="rnd">
            <a:solidFill>
              <a:srgbClr val="FC0128"/>
            </a:solidFill>
            <a:round/>
            <a:headEnd/>
            <a:tailEnd/>
          </a:ln>
        </p:spPr>
        <p:txBody>
          <a:bodyPr wrap="none"/>
          <a:lstStyle/>
          <a:p>
            <a:endParaRPr lang="el-GR"/>
          </a:p>
        </p:txBody>
      </p:sp>
      <p:sp>
        <p:nvSpPr>
          <p:cNvPr id="17678" name="Freeform 270"/>
          <p:cNvSpPr>
            <a:spLocks/>
          </p:cNvSpPr>
          <p:nvPr/>
        </p:nvSpPr>
        <p:spPr bwMode="auto">
          <a:xfrm rot="64774">
            <a:off x="4302125" y="4725988"/>
            <a:ext cx="339725" cy="285750"/>
          </a:xfrm>
          <a:custGeom>
            <a:avLst/>
            <a:gdLst>
              <a:gd name="T0" fmla="*/ 2147483646 w 267"/>
              <a:gd name="T1" fmla="*/ 2147483646 h 202"/>
              <a:gd name="T2" fmla="*/ 2147483646 w 267"/>
              <a:gd name="T3" fmla="*/ 2147483646 h 202"/>
              <a:gd name="T4" fmla="*/ 2147483646 w 267"/>
              <a:gd name="T5" fmla="*/ 2147483646 h 202"/>
              <a:gd name="T6" fmla="*/ 2147483646 w 267"/>
              <a:gd name="T7" fmla="*/ 2147483646 h 202"/>
              <a:gd name="T8" fmla="*/ 2147483646 w 267"/>
              <a:gd name="T9" fmla="*/ 2147483646 h 202"/>
              <a:gd name="T10" fmla="*/ 2147483646 w 267"/>
              <a:gd name="T11" fmla="*/ 2147483646 h 202"/>
              <a:gd name="T12" fmla="*/ 2147483646 w 267"/>
              <a:gd name="T13" fmla="*/ 2147483646 h 202"/>
              <a:gd name="T14" fmla="*/ 2147483646 w 267"/>
              <a:gd name="T15" fmla="*/ 2147483646 h 202"/>
              <a:gd name="T16" fmla="*/ 2147483646 w 267"/>
              <a:gd name="T17" fmla="*/ 2147483646 h 202"/>
              <a:gd name="T18" fmla="*/ 2147483646 w 267"/>
              <a:gd name="T19" fmla="*/ 2147483646 h 202"/>
              <a:gd name="T20" fmla="*/ 2147483646 w 267"/>
              <a:gd name="T21" fmla="*/ 2147483646 h 202"/>
              <a:gd name="T22" fmla="*/ 2147483646 w 267"/>
              <a:gd name="T23" fmla="*/ 2147483646 h 202"/>
              <a:gd name="T24" fmla="*/ 2147483646 w 267"/>
              <a:gd name="T25" fmla="*/ 2147483646 h 202"/>
              <a:gd name="T26" fmla="*/ 2147483646 w 267"/>
              <a:gd name="T27" fmla="*/ 2147483646 h 202"/>
              <a:gd name="T28" fmla="*/ 2147483646 w 267"/>
              <a:gd name="T29" fmla="*/ 2147483646 h 202"/>
              <a:gd name="T30" fmla="*/ 2147483646 w 267"/>
              <a:gd name="T31" fmla="*/ 2147483646 h 202"/>
              <a:gd name="T32" fmla="*/ 2147483646 w 267"/>
              <a:gd name="T33" fmla="*/ 2147483646 h 202"/>
              <a:gd name="T34" fmla="*/ 2147483646 w 267"/>
              <a:gd name="T35" fmla="*/ 2147483646 h 202"/>
              <a:gd name="T36" fmla="*/ 2147483646 w 267"/>
              <a:gd name="T37" fmla="*/ 2147483646 h 202"/>
              <a:gd name="T38" fmla="*/ 2147483646 w 267"/>
              <a:gd name="T39" fmla="*/ 2147483646 h 202"/>
              <a:gd name="T40" fmla="*/ 2147483646 w 267"/>
              <a:gd name="T41" fmla="*/ 2147483646 h 202"/>
              <a:gd name="T42" fmla="*/ 2147483646 w 267"/>
              <a:gd name="T43" fmla="*/ 2147483646 h 202"/>
              <a:gd name="T44" fmla="*/ 2147483646 w 267"/>
              <a:gd name="T45" fmla="*/ 2147483646 h 202"/>
              <a:gd name="T46" fmla="*/ 2147483646 w 267"/>
              <a:gd name="T47" fmla="*/ 2147483646 h 202"/>
              <a:gd name="T48" fmla="*/ 2147483646 w 267"/>
              <a:gd name="T49" fmla="*/ 2147483646 h 202"/>
              <a:gd name="T50" fmla="*/ 2147483646 w 267"/>
              <a:gd name="T51" fmla="*/ 2147483646 h 202"/>
              <a:gd name="T52" fmla="*/ 2147483646 w 267"/>
              <a:gd name="T53" fmla="*/ 2147483646 h 202"/>
              <a:gd name="T54" fmla="*/ 2147483646 w 267"/>
              <a:gd name="T55" fmla="*/ 2147483646 h 202"/>
              <a:gd name="T56" fmla="*/ 2147483646 w 267"/>
              <a:gd name="T57" fmla="*/ 2147483646 h 202"/>
              <a:gd name="T58" fmla="*/ 2147483646 w 267"/>
              <a:gd name="T59" fmla="*/ 2147483646 h 202"/>
              <a:gd name="T60" fmla="*/ 2147483646 w 267"/>
              <a:gd name="T61" fmla="*/ 2147483646 h 202"/>
              <a:gd name="T62" fmla="*/ 2147483646 w 267"/>
              <a:gd name="T63" fmla="*/ 2147483646 h 202"/>
              <a:gd name="T64" fmla="*/ 2147483646 w 267"/>
              <a:gd name="T65" fmla="*/ 2147483646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7"/>
              <a:gd name="T100" fmla="*/ 0 h 202"/>
              <a:gd name="T101" fmla="*/ 267 w 267"/>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7" h="202">
                <a:moveTo>
                  <a:pt x="252" y="0"/>
                </a:moveTo>
                <a:lnTo>
                  <a:pt x="248" y="7"/>
                </a:lnTo>
                <a:lnTo>
                  <a:pt x="243" y="14"/>
                </a:lnTo>
                <a:lnTo>
                  <a:pt x="239" y="23"/>
                </a:lnTo>
                <a:lnTo>
                  <a:pt x="233" y="31"/>
                </a:lnTo>
                <a:lnTo>
                  <a:pt x="228" y="38"/>
                </a:lnTo>
                <a:lnTo>
                  <a:pt x="222" y="45"/>
                </a:lnTo>
                <a:lnTo>
                  <a:pt x="217" y="54"/>
                </a:lnTo>
                <a:lnTo>
                  <a:pt x="210" y="61"/>
                </a:lnTo>
                <a:lnTo>
                  <a:pt x="205" y="69"/>
                </a:lnTo>
                <a:lnTo>
                  <a:pt x="198" y="77"/>
                </a:lnTo>
                <a:lnTo>
                  <a:pt x="191" y="83"/>
                </a:lnTo>
                <a:lnTo>
                  <a:pt x="183" y="90"/>
                </a:lnTo>
                <a:lnTo>
                  <a:pt x="177" y="98"/>
                </a:lnTo>
                <a:lnTo>
                  <a:pt x="169" y="105"/>
                </a:lnTo>
                <a:lnTo>
                  <a:pt x="161" y="112"/>
                </a:lnTo>
                <a:lnTo>
                  <a:pt x="154" y="118"/>
                </a:lnTo>
                <a:lnTo>
                  <a:pt x="146" y="124"/>
                </a:lnTo>
                <a:lnTo>
                  <a:pt x="138" y="130"/>
                </a:lnTo>
                <a:lnTo>
                  <a:pt x="128" y="137"/>
                </a:lnTo>
                <a:lnTo>
                  <a:pt x="119" y="143"/>
                </a:lnTo>
                <a:lnTo>
                  <a:pt x="110" y="148"/>
                </a:lnTo>
                <a:lnTo>
                  <a:pt x="102" y="154"/>
                </a:lnTo>
                <a:lnTo>
                  <a:pt x="92" y="159"/>
                </a:lnTo>
                <a:lnTo>
                  <a:pt x="83" y="164"/>
                </a:lnTo>
                <a:lnTo>
                  <a:pt x="73" y="168"/>
                </a:lnTo>
                <a:lnTo>
                  <a:pt x="63" y="172"/>
                </a:lnTo>
                <a:lnTo>
                  <a:pt x="53" y="176"/>
                </a:lnTo>
                <a:lnTo>
                  <a:pt x="43" y="181"/>
                </a:lnTo>
                <a:lnTo>
                  <a:pt x="32" y="183"/>
                </a:lnTo>
                <a:lnTo>
                  <a:pt x="22" y="187"/>
                </a:lnTo>
                <a:lnTo>
                  <a:pt x="11" y="189"/>
                </a:lnTo>
                <a:lnTo>
                  <a:pt x="0" y="192"/>
                </a:lnTo>
                <a:lnTo>
                  <a:pt x="3" y="201"/>
                </a:lnTo>
                <a:lnTo>
                  <a:pt x="14" y="199"/>
                </a:lnTo>
                <a:lnTo>
                  <a:pt x="26" y="196"/>
                </a:lnTo>
                <a:lnTo>
                  <a:pt x="37" y="193"/>
                </a:lnTo>
                <a:lnTo>
                  <a:pt x="48" y="189"/>
                </a:lnTo>
                <a:lnTo>
                  <a:pt x="59" y="186"/>
                </a:lnTo>
                <a:lnTo>
                  <a:pt x="69" y="181"/>
                </a:lnTo>
                <a:lnTo>
                  <a:pt x="80" y="177"/>
                </a:lnTo>
                <a:lnTo>
                  <a:pt x="90" y="172"/>
                </a:lnTo>
                <a:lnTo>
                  <a:pt x="100" y="167"/>
                </a:lnTo>
                <a:lnTo>
                  <a:pt x="110" y="161"/>
                </a:lnTo>
                <a:lnTo>
                  <a:pt x="119" y="156"/>
                </a:lnTo>
                <a:lnTo>
                  <a:pt x="129" y="151"/>
                </a:lnTo>
                <a:lnTo>
                  <a:pt x="139" y="144"/>
                </a:lnTo>
                <a:lnTo>
                  <a:pt x="148" y="138"/>
                </a:lnTo>
                <a:lnTo>
                  <a:pt x="156" y="131"/>
                </a:lnTo>
                <a:lnTo>
                  <a:pt x="165" y="124"/>
                </a:lnTo>
                <a:lnTo>
                  <a:pt x="172" y="118"/>
                </a:lnTo>
                <a:lnTo>
                  <a:pt x="180" y="111"/>
                </a:lnTo>
                <a:lnTo>
                  <a:pt x="188" y="104"/>
                </a:lnTo>
                <a:lnTo>
                  <a:pt x="196" y="96"/>
                </a:lnTo>
                <a:lnTo>
                  <a:pt x="202" y="89"/>
                </a:lnTo>
                <a:lnTo>
                  <a:pt x="209" y="81"/>
                </a:lnTo>
                <a:lnTo>
                  <a:pt x="216" y="74"/>
                </a:lnTo>
                <a:lnTo>
                  <a:pt x="222" y="66"/>
                </a:lnTo>
                <a:lnTo>
                  <a:pt x="229" y="59"/>
                </a:lnTo>
                <a:lnTo>
                  <a:pt x="234" y="50"/>
                </a:lnTo>
                <a:lnTo>
                  <a:pt x="240" y="43"/>
                </a:lnTo>
                <a:lnTo>
                  <a:pt x="246" y="35"/>
                </a:lnTo>
                <a:lnTo>
                  <a:pt x="251" y="26"/>
                </a:lnTo>
                <a:lnTo>
                  <a:pt x="256" y="19"/>
                </a:lnTo>
                <a:lnTo>
                  <a:pt x="261" y="11"/>
                </a:lnTo>
                <a:lnTo>
                  <a:pt x="266" y="3"/>
                </a:lnTo>
                <a:lnTo>
                  <a:pt x="252" y="0"/>
                </a:lnTo>
              </a:path>
            </a:pathLst>
          </a:custGeom>
          <a:solidFill>
            <a:schemeClr val="hlink"/>
          </a:solidFill>
          <a:ln w="12700" cap="rnd">
            <a:solidFill>
              <a:srgbClr val="FC0128"/>
            </a:solidFill>
            <a:round/>
            <a:headEnd/>
            <a:tailEnd/>
          </a:ln>
        </p:spPr>
        <p:txBody>
          <a:bodyPr wrap="none"/>
          <a:lstStyle/>
          <a:p>
            <a:endParaRPr lang="el-GR"/>
          </a:p>
        </p:txBody>
      </p:sp>
      <p:sp>
        <p:nvSpPr>
          <p:cNvPr id="17679" name="Freeform 271"/>
          <p:cNvSpPr>
            <a:spLocks/>
          </p:cNvSpPr>
          <p:nvPr/>
        </p:nvSpPr>
        <p:spPr bwMode="auto">
          <a:xfrm rot="64774">
            <a:off x="4625975" y="4325938"/>
            <a:ext cx="277813" cy="422275"/>
          </a:xfrm>
          <a:custGeom>
            <a:avLst/>
            <a:gdLst>
              <a:gd name="T0" fmla="*/ 2147483646 w 201"/>
              <a:gd name="T1" fmla="*/ 0 h 244"/>
              <a:gd name="T2" fmla="*/ 2147483646 w 201"/>
              <a:gd name="T3" fmla="*/ 2147483646 h 244"/>
              <a:gd name="T4" fmla="*/ 2147483646 w 201"/>
              <a:gd name="T5" fmla="*/ 2147483646 h 244"/>
              <a:gd name="T6" fmla="*/ 2147483646 w 201"/>
              <a:gd name="T7" fmla="*/ 2147483646 h 244"/>
              <a:gd name="T8" fmla="*/ 2147483646 w 201"/>
              <a:gd name="T9" fmla="*/ 2147483646 h 244"/>
              <a:gd name="T10" fmla="*/ 2147483646 w 201"/>
              <a:gd name="T11" fmla="*/ 2147483646 h 244"/>
              <a:gd name="T12" fmla="*/ 2147483646 w 201"/>
              <a:gd name="T13" fmla="*/ 2147483646 h 244"/>
              <a:gd name="T14" fmla="*/ 2147483646 w 201"/>
              <a:gd name="T15" fmla="*/ 2147483646 h 244"/>
              <a:gd name="T16" fmla="*/ 2147483646 w 201"/>
              <a:gd name="T17" fmla="*/ 2147483646 h 244"/>
              <a:gd name="T18" fmla="*/ 2147483646 w 201"/>
              <a:gd name="T19" fmla="*/ 2147483646 h 244"/>
              <a:gd name="T20" fmla="*/ 2147483646 w 201"/>
              <a:gd name="T21" fmla="*/ 2147483646 h 244"/>
              <a:gd name="T22" fmla="*/ 2147483646 w 201"/>
              <a:gd name="T23" fmla="*/ 2147483646 h 244"/>
              <a:gd name="T24" fmla="*/ 2147483646 w 201"/>
              <a:gd name="T25" fmla="*/ 2147483646 h 244"/>
              <a:gd name="T26" fmla="*/ 2147483646 w 201"/>
              <a:gd name="T27" fmla="*/ 2147483646 h 244"/>
              <a:gd name="T28" fmla="*/ 2147483646 w 201"/>
              <a:gd name="T29" fmla="*/ 2147483646 h 244"/>
              <a:gd name="T30" fmla="*/ 2147483646 w 201"/>
              <a:gd name="T31" fmla="*/ 2147483646 h 244"/>
              <a:gd name="T32" fmla="*/ 0 w 201"/>
              <a:gd name="T33" fmla="*/ 2147483646 h 244"/>
              <a:gd name="T34" fmla="*/ 2147483646 w 201"/>
              <a:gd name="T35" fmla="*/ 2147483646 h 244"/>
              <a:gd name="T36" fmla="*/ 2147483646 w 201"/>
              <a:gd name="T37" fmla="*/ 2147483646 h 244"/>
              <a:gd name="T38" fmla="*/ 2147483646 w 201"/>
              <a:gd name="T39" fmla="*/ 2147483646 h 244"/>
              <a:gd name="T40" fmla="*/ 2147483646 w 201"/>
              <a:gd name="T41" fmla="*/ 2147483646 h 244"/>
              <a:gd name="T42" fmla="*/ 2147483646 w 201"/>
              <a:gd name="T43" fmla="*/ 2147483646 h 244"/>
              <a:gd name="T44" fmla="*/ 2147483646 w 201"/>
              <a:gd name="T45" fmla="*/ 2147483646 h 244"/>
              <a:gd name="T46" fmla="*/ 2147483646 w 201"/>
              <a:gd name="T47" fmla="*/ 2147483646 h 244"/>
              <a:gd name="T48" fmla="*/ 2147483646 w 201"/>
              <a:gd name="T49" fmla="*/ 2147483646 h 244"/>
              <a:gd name="T50" fmla="*/ 2147483646 w 201"/>
              <a:gd name="T51" fmla="*/ 2147483646 h 244"/>
              <a:gd name="T52" fmla="*/ 2147483646 w 201"/>
              <a:gd name="T53" fmla="*/ 2147483646 h 244"/>
              <a:gd name="T54" fmla="*/ 2147483646 w 201"/>
              <a:gd name="T55" fmla="*/ 2147483646 h 244"/>
              <a:gd name="T56" fmla="*/ 2147483646 w 201"/>
              <a:gd name="T57" fmla="*/ 2147483646 h 244"/>
              <a:gd name="T58" fmla="*/ 2147483646 w 201"/>
              <a:gd name="T59" fmla="*/ 2147483646 h 244"/>
              <a:gd name="T60" fmla="*/ 2147483646 w 201"/>
              <a:gd name="T61" fmla="*/ 2147483646 h 244"/>
              <a:gd name="T62" fmla="*/ 2147483646 w 201"/>
              <a:gd name="T63" fmla="*/ 2147483646 h 244"/>
              <a:gd name="T64" fmla="*/ 2147483646 w 201"/>
              <a:gd name="T65" fmla="*/ 2147483646 h 244"/>
              <a:gd name="T66" fmla="*/ 2147483646 w 201"/>
              <a:gd name="T67" fmla="*/ 2147483646 h 244"/>
              <a:gd name="T68" fmla="*/ 2147483646 w 201"/>
              <a:gd name="T69" fmla="*/ 0 h 2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1"/>
              <a:gd name="T106" fmla="*/ 0 h 244"/>
              <a:gd name="T107" fmla="*/ 201 w 201"/>
              <a:gd name="T108" fmla="*/ 244 h 2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1" h="244">
                <a:moveTo>
                  <a:pt x="191" y="0"/>
                </a:moveTo>
                <a:lnTo>
                  <a:pt x="190" y="0"/>
                </a:lnTo>
                <a:lnTo>
                  <a:pt x="181" y="7"/>
                </a:lnTo>
                <a:lnTo>
                  <a:pt x="172" y="14"/>
                </a:lnTo>
                <a:lnTo>
                  <a:pt x="163" y="22"/>
                </a:lnTo>
                <a:lnTo>
                  <a:pt x="155" y="30"/>
                </a:lnTo>
                <a:lnTo>
                  <a:pt x="148" y="37"/>
                </a:lnTo>
                <a:lnTo>
                  <a:pt x="140" y="43"/>
                </a:lnTo>
                <a:lnTo>
                  <a:pt x="132" y="51"/>
                </a:lnTo>
                <a:lnTo>
                  <a:pt x="125" y="59"/>
                </a:lnTo>
                <a:lnTo>
                  <a:pt x="119" y="67"/>
                </a:lnTo>
                <a:lnTo>
                  <a:pt x="112" y="74"/>
                </a:lnTo>
                <a:lnTo>
                  <a:pt x="106" y="81"/>
                </a:lnTo>
                <a:lnTo>
                  <a:pt x="98" y="89"/>
                </a:lnTo>
                <a:lnTo>
                  <a:pt x="92" y="96"/>
                </a:lnTo>
                <a:lnTo>
                  <a:pt x="87" y="104"/>
                </a:lnTo>
                <a:lnTo>
                  <a:pt x="80" y="112"/>
                </a:lnTo>
                <a:lnTo>
                  <a:pt x="75" y="119"/>
                </a:lnTo>
                <a:lnTo>
                  <a:pt x="69" y="126"/>
                </a:lnTo>
                <a:lnTo>
                  <a:pt x="65" y="134"/>
                </a:lnTo>
                <a:lnTo>
                  <a:pt x="59" y="142"/>
                </a:lnTo>
                <a:lnTo>
                  <a:pt x="55" y="149"/>
                </a:lnTo>
                <a:lnTo>
                  <a:pt x="49" y="157"/>
                </a:lnTo>
                <a:lnTo>
                  <a:pt x="45" y="164"/>
                </a:lnTo>
                <a:lnTo>
                  <a:pt x="40" y="171"/>
                </a:lnTo>
                <a:lnTo>
                  <a:pt x="35" y="179"/>
                </a:lnTo>
                <a:lnTo>
                  <a:pt x="30" y="187"/>
                </a:lnTo>
                <a:lnTo>
                  <a:pt x="26" y="194"/>
                </a:lnTo>
                <a:lnTo>
                  <a:pt x="22" y="202"/>
                </a:lnTo>
                <a:lnTo>
                  <a:pt x="17" y="209"/>
                </a:lnTo>
                <a:lnTo>
                  <a:pt x="13" y="217"/>
                </a:lnTo>
                <a:lnTo>
                  <a:pt x="8" y="224"/>
                </a:lnTo>
                <a:lnTo>
                  <a:pt x="4" y="232"/>
                </a:lnTo>
                <a:lnTo>
                  <a:pt x="0" y="240"/>
                </a:lnTo>
                <a:lnTo>
                  <a:pt x="13" y="243"/>
                </a:lnTo>
                <a:lnTo>
                  <a:pt x="17" y="236"/>
                </a:lnTo>
                <a:lnTo>
                  <a:pt x="22" y="228"/>
                </a:lnTo>
                <a:lnTo>
                  <a:pt x="26" y="221"/>
                </a:lnTo>
                <a:lnTo>
                  <a:pt x="29" y="213"/>
                </a:lnTo>
                <a:lnTo>
                  <a:pt x="34" y="205"/>
                </a:lnTo>
                <a:lnTo>
                  <a:pt x="39" y="199"/>
                </a:lnTo>
                <a:lnTo>
                  <a:pt x="44" y="191"/>
                </a:lnTo>
                <a:lnTo>
                  <a:pt x="47" y="183"/>
                </a:lnTo>
                <a:lnTo>
                  <a:pt x="53" y="176"/>
                </a:lnTo>
                <a:lnTo>
                  <a:pt x="57" y="168"/>
                </a:lnTo>
                <a:lnTo>
                  <a:pt x="61" y="161"/>
                </a:lnTo>
                <a:lnTo>
                  <a:pt x="67" y="153"/>
                </a:lnTo>
                <a:lnTo>
                  <a:pt x="71" y="146"/>
                </a:lnTo>
                <a:lnTo>
                  <a:pt x="77" y="138"/>
                </a:lnTo>
                <a:lnTo>
                  <a:pt x="82" y="131"/>
                </a:lnTo>
                <a:lnTo>
                  <a:pt x="87" y="124"/>
                </a:lnTo>
                <a:lnTo>
                  <a:pt x="92" y="117"/>
                </a:lnTo>
                <a:lnTo>
                  <a:pt x="98" y="109"/>
                </a:lnTo>
                <a:lnTo>
                  <a:pt x="106" y="101"/>
                </a:lnTo>
                <a:lnTo>
                  <a:pt x="111" y="94"/>
                </a:lnTo>
                <a:lnTo>
                  <a:pt x="118" y="86"/>
                </a:lnTo>
                <a:lnTo>
                  <a:pt x="123" y="79"/>
                </a:lnTo>
                <a:lnTo>
                  <a:pt x="130" y="72"/>
                </a:lnTo>
                <a:lnTo>
                  <a:pt x="136" y="65"/>
                </a:lnTo>
                <a:lnTo>
                  <a:pt x="144" y="57"/>
                </a:lnTo>
                <a:lnTo>
                  <a:pt x="151" y="49"/>
                </a:lnTo>
                <a:lnTo>
                  <a:pt x="159" y="43"/>
                </a:lnTo>
                <a:lnTo>
                  <a:pt x="166" y="36"/>
                </a:lnTo>
                <a:lnTo>
                  <a:pt x="174" y="28"/>
                </a:lnTo>
                <a:lnTo>
                  <a:pt x="183" y="21"/>
                </a:lnTo>
                <a:lnTo>
                  <a:pt x="191" y="14"/>
                </a:lnTo>
                <a:lnTo>
                  <a:pt x="200" y="6"/>
                </a:lnTo>
                <a:lnTo>
                  <a:pt x="200" y="7"/>
                </a:lnTo>
                <a:lnTo>
                  <a:pt x="191" y="0"/>
                </a:lnTo>
                <a:lnTo>
                  <a:pt x="190" y="0"/>
                </a:lnTo>
                <a:lnTo>
                  <a:pt x="191" y="0"/>
                </a:lnTo>
              </a:path>
            </a:pathLst>
          </a:custGeom>
          <a:solidFill>
            <a:schemeClr val="hlink"/>
          </a:solidFill>
          <a:ln w="12700" cap="rnd">
            <a:solidFill>
              <a:srgbClr val="FC0128"/>
            </a:solidFill>
            <a:round/>
            <a:headEnd/>
            <a:tailEnd/>
          </a:ln>
        </p:spPr>
        <p:txBody>
          <a:bodyPr wrap="none"/>
          <a:lstStyle/>
          <a:p>
            <a:endParaRPr lang="el-GR"/>
          </a:p>
        </p:txBody>
      </p:sp>
      <p:sp>
        <p:nvSpPr>
          <p:cNvPr id="17680" name="Freeform 272"/>
          <p:cNvSpPr>
            <a:spLocks/>
          </p:cNvSpPr>
          <p:nvPr/>
        </p:nvSpPr>
        <p:spPr bwMode="auto">
          <a:xfrm rot="64774">
            <a:off x="4886325" y="3895725"/>
            <a:ext cx="333375" cy="452438"/>
          </a:xfrm>
          <a:custGeom>
            <a:avLst/>
            <a:gdLst>
              <a:gd name="T0" fmla="*/ 2147483646 w 240"/>
              <a:gd name="T1" fmla="*/ 2147483646 h 281"/>
              <a:gd name="T2" fmla="*/ 2147483646 w 240"/>
              <a:gd name="T3" fmla="*/ 2147483646 h 281"/>
              <a:gd name="T4" fmla="*/ 2147483646 w 240"/>
              <a:gd name="T5" fmla="*/ 2147483646 h 281"/>
              <a:gd name="T6" fmla="*/ 2147483646 w 240"/>
              <a:gd name="T7" fmla="*/ 2147483646 h 281"/>
              <a:gd name="T8" fmla="*/ 2147483646 w 240"/>
              <a:gd name="T9" fmla="*/ 2147483646 h 281"/>
              <a:gd name="T10" fmla="*/ 2147483646 w 240"/>
              <a:gd name="T11" fmla="*/ 2147483646 h 281"/>
              <a:gd name="T12" fmla="*/ 2147483646 w 240"/>
              <a:gd name="T13" fmla="*/ 2147483646 h 281"/>
              <a:gd name="T14" fmla="*/ 2147483646 w 240"/>
              <a:gd name="T15" fmla="*/ 2147483646 h 281"/>
              <a:gd name="T16" fmla="*/ 2147483646 w 240"/>
              <a:gd name="T17" fmla="*/ 2147483646 h 281"/>
              <a:gd name="T18" fmla="*/ 2147483646 w 240"/>
              <a:gd name="T19" fmla="*/ 2147483646 h 281"/>
              <a:gd name="T20" fmla="*/ 2147483646 w 240"/>
              <a:gd name="T21" fmla="*/ 2147483646 h 281"/>
              <a:gd name="T22" fmla="*/ 2147483646 w 240"/>
              <a:gd name="T23" fmla="*/ 2147483646 h 281"/>
              <a:gd name="T24" fmla="*/ 2147483646 w 240"/>
              <a:gd name="T25" fmla="*/ 2147483646 h 281"/>
              <a:gd name="T26" fmla="*/ 2147483646 w 240"/>
              <a:gd name="T27" fmla="*/ 2147483646 h 281"/>
              <a:gd name="T28" fmla="*/ 2147483646 w 240"/>
              <a:gd name="T29" fmla="*/ 2147483646 h 281"/>
              <a:gd name="T30" fmla="*/ 2147483646 w 240"/>
              <a:gd name="T31" fmla="*/ 2147483646 h 281"/>
              <a:gd name="T32" fmla="*/ 2147483646 w 240"/>
              <a:gd name="T33" fmla="*/ 2147483646 h 281"/>
              <a:gd name="T34" fmla="*/ 2147483646 w 240"/>
              <a:gd name="T35" fmla="*/ 2147483646 h 281"/>
              <a:gd name="T36" fmla="*/ 2147483646 w 240"/>
              <a:gd name="T37" fmla="*/ 2147483646 h 281"/>
              <a:gd name="T38" fmla="*/ 2147483646 w 240"/>
              <a:gd name="T39" fmla="*/ 2147483646 h 281"/>
              <a:gd name="T40" fmla="*/ 2147483646 w 240"/>
              <a:gd name="T41" fmla="*/ 2147483646 h 281"/>
              <a:gd name="T42" fmla="*/ 2147483646 w 240"/>
              <a:gd name="T43" fmla="*/ 2147483646 h 281"/>
              <a:gd name="T44" fmla="*/ 2147483646 w 240"/>
              <a:gd name="T45" fmla="*/ 2147483646 h 281"/>
              <a:gd name="T46" fmla="*/ 2147483646 w 240"/>
              <a:gd name="T47" fmla="*/ 2147483646 h 281"/>
              <a:gd name="T48" fmla="*/ 2147483646 w 240"/>
              <a:gd name="T49" fmla="*/ 2147483646 h 281"/>
              <a:gd name="T50" fmla="*/ 2147483646 w 240"/>
              <a:gd name="T51" fmla="*/ 2147483646 h 281"/>
              <a:gd name="T52" fmla="*/ 2147483646 w 240"/>
              <a:gd name="T53" fmla="*/ 2147483646 h 281"/>
              <a:gd name="T54" fmla="*/ 2147483646 w 240"/>
              <a:gd name="T55" fmla="*/ 2147483646 h 281"/>
              <a:gd name="T56" fmla="*/ 2147483646 w 240"/>
              <a:gd name="T57" fmla="*/ 2147483646 h 281"/>
              <a:gd name="T58" fmla="*/ 2147483646 w 240"/>
              <a:gd name="T59" fmla="*/ 2147483646 h 281"/>
              <a:gd name="T60" fmla="*/ 2147483646 w 240"/>
              <a:gd name="T61" fmla="*/ 2147483646 h 281"/>
              <a:gd name="T62" fmla="*/ 2147483646 w 240"/>
              <a:gd name="T63" fmla="*/ 2147483646 h 281"/>
              <a:gd name="T64" fmla="*/ 2147483646 w 240"/>
              <a:gd name="T65" fmla="*/ 2147483646 h 281"/>
              <a:gd name="T66" fmla="*/ 2147483646 w 240"/>
              <a:gd name="T67" fmla="*/ 0 h 2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81"/>
              <a:gd name="T104" fmla="*/ 240 w 240"/>
              <a:gd name="T105" fmla="*/ 281 h 2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81">
                <a:moveTo>
                  <a:pt x="224" y="0"/>
                </a:moveTo>
                <a:lnTo>
                  <a:pt x="222" y="10"/>
                </a:lnTo>
                <a:lnTo>
                  <a:pt x="220" y="20"/>
                </a:lnTo>
                <a:lnTo>
                  <a:pt x="217" y="31"/>
                </a:lnTo>
                <a:lnTo>
                  <a:pt x="214" y="40"/>
                </a:lnTo>
                <a:lnTo>
                  <a:pt x="211" y="49"/>
                </a:lnTo>
                <a:lnTo>
                  <a:pt x="207" y="59"/>
                </a:lnTo>
                <a:lnTo>
                  <a:pt x="203" y="69"/>
                </a:lnTo>
                <a:lnTo>
                  <a:pt x="200" y="78"/>
                </a:lnTo>
                <a:lnTo>
                  <a:pt x="195" y="87"/>
                </a:lnTo>
                <a:lnTo>
                  <a:pt x="190" y="96"/>
                </a:lnTo>
                <a:lnTo>
                  <a:pt x="185" y="105"/>
                </a:lnTo>
                <a:lnTo>
                  <a:pt x="180" y="114"/>
                </a:lnTo>
                <a:lnTo>
                  <a:pt x="173" y="122"/>
                </a:lnTo>
                <a:lnTo>
                  <a:pt x="167" y="131"/>
                </a:lnTo>
                <a:lnTo>
                  <a:pt x="161" y="140"/>
                </a:lnTo>
                <a:lnTo>
                  <a:pt x="154" y="148"/>
                </a:lnTo>
                <a:lnTo>
                  <a:pt x="147" y="157"/>
                </a:lnTo>
                <a:lnTo>
                  <a:pt x="140" y="165"/>
                </a:lnTo>
                <a:lnTo>
                  <a:pt x="132" y="173"/>
                </a:lnTo>
                <a:lnTo>
                  <a:pt x="125" y="182"/>
                </a:lnTo>
                <a:lnTo>
                  <a:pt x="116" y="190"/>
                </a:lnTo>
                <a:lnTo>
                  <a:pt x="108" y="199"/>
                </a:lnTo>
                <a:lnTo>
                  <a:pt x="98" y="205"/>
                </a:lnTo>
                <a:lnTo>
                  <a:pt x="89" y="213"/>
                </a:lnTo>
                <a:lnTo>
                  <a:pt x="79" y="221"/>
                </a:lnTo>
                <a:lnTo>
                  <a:pt x="69" y="228"/>
                </a:lnTo>
                <a:lnTo>
                  <a:pt x="58" y="237"/>
                </a:lnTo>
                <a:lnTo>
                  <a:pt x="47" y="243"/>
                </a:lnTo>
                <a:lnTo>
                  <a:pt x="36" y="250"/>
                </a:lnTo>
                <a:lnTo>
                  <a:pt x="24" y="258"/>
                </a:lnTo>
                <a:lnTo>
                  <a:pt x="12" y="265"/>
                </a:lnTo>
                <a:lnTo>
                  <a:pt x="0" y="272"/>
                </a:lnTo>
                <a:lnTo>
                  <a:pt x="8" y="280"/>
                </a:lnTo>
                <a:lnTo>
                  <a:pt x="21" y="273"/>
                </a:lnTo>
                <a:lnTo>
                  <a:pt x="33" y="266"/>
                </a:lnTo>
                <a:lnTo>
                  <a:pt x="45" y="258"/>
                </a:lnTo>
                <a:lnTo>
                  <a:pt x="56" y="250"/>
                </a:lnTo>
                <a:lnTo>
                  <a:pt x="68" y="243"/>
                </a:lnTo>
                <a:lnTo>
                  <a:pt x="79" y="236"/>
                </a:lnTo>
                <a:lnTo>
                  <a:pt x="89" y="228"/>
                </a:lnTo>
                <a:lnTo>
                  <a:pt x="99" y="220"/>
                </a:lnTo>
                <a:lnTo>
                  <a:pt x="109" y="212"/>
                </a:lnTo>
                <a:lnTo>
                  <a:pt x="118" y="204"/>
                </a:lnTo>
                <a:lnTo>
                  <a:pt x="127" y="196"/>
                </a:lnTo>
                <a:lnTo>
                  <a:pt x="136" y="188"/>
                </a:lnTo>
                <a:lnTo>
                  <a:pt x="143" y="179"/>
                </a:lnTo>
                <a:lnTo>
                  <a:pt x="152" y="171"/>
                </a:lnTo>
                <a:lnTo>
                  <a:pt x="159" y="161"/>
                </a:lnTo>
                <a:lnTo>
                  <a:pt x="166" y="154"/>
                </a:lnTo>
                <a:lnTo>
                  <a:pt x="173" y="145"/>
                </a:lnTo>
                <a:lnTo>
                  <a:pt x="181" y="136"/>
                </a:lnTo>
                <a:lnTo>
                  <a:pt x="186" y="126"/>
                </a:lnTo>
                <a:lnTo>
                  <a:pt x="192" y="118"/>
                </a:lnTo>
                <a:lnTo>
                  <a:pt x="198" y="109"/>
                </a:lnTo>
                <a:lnTo>
                  <a:pt x="203" y="99"/>
                </a:lnTo>
                <a:lnTo>
                  <a:pt x="207" y="90"/>
                </a:lnTo>
                <a:lnTo>
                  <a:pt x="212" y="81"/>
                </a:lnTo>
                <a:lnTo>
                  <a:pt x="216" y="71"/>
                </a:lnTo>
                <a:lnTo>
                  <a:pt x="221" y="62"/>
                </a:lnTo>
                <a:lnTo>
                  <a:pt x="224" y="52"/>
                </a:lnTo>
                <a:lnTo>
                  <a:pt x="227" y="42"/>
                </a:lnTo>
                <a:lnTo>
                  <a:pt x="231" y="32"/>
                </a:lnTo>
                <a:lnTo>
                  <a:pt x="233" y="22"/>
                </a:lnTo>
                <a:lnTo>
                  <a:pt x="236" y="12"/>
                </a:lnTo>
                <a:lnTo>
                  <a:pt x="239" y="2"/>
                </a:lnTo>
                <a:lnTo>
                  <a:pt x="237" y="2"/>
                </a:lnTo>
                <a:lnTo>
                  <a:pt x="224" y="0"/>
                </a:lnTo>
              </a:path>
            </a:pathLst>
          </a:custGeom>
          <a:solidFill>
            <a:schemeClr val="hlink"/>
          </a:solidFill>
          <a:ln w="12700" cap="rnd">
            <a:solidFill>
              <a:srgbClr val="FC0128"/>
            </a:solidFill>
            <a:round/>
            <a:headEnd/>
            <a:tailEnd/>
          </a:ln>
        </p:spPr>
        <p:txBody>
          <a:bodyPr wrap="none"/>
          <a:lstStyle/>
          <a:p>
            <a:endParaRPr lang="el-GR"/>
          </a:p>
        </p:txBody>
      </p:sp>
      <p:sp>
        <p:nvSpPr>
          <p:cNvPr id="17681" name="Freeform 273"/>
          <p:cNvSpPr>
            <a:spLocks/>
          </p:cNvSpPr>
          <p:nvPr/>
        </p:nvSpPr>
        <p:spPr bwMode="auto">
          <a:xfrm rot="64774">
            <a:off x="5207000" y="2962275"/>
            <a:ext cx="109538" cy="946150"/>
          </a:xfrm>
          <a:custGeom>
            <a:avLst/>
            <a:gdLst>
              <a:gd name="T0" fmla="*/ 2147483646 w 88"/>
              <a:gd name="T1" fmla="*/ 2147483646 h 610"/>
              <a:gd name="T2" fmla="*/ 2147483646 w 88"/>
              <a:gd name="T3" fmla="*/ 2147483646 h 610"/>
              <a:gd name="T4" fmla="*/ 2147483646 w 88"/>
              <a:gd name="T5" fmla="*/ 2147483646 h 610"/>
              <a:gd name="T6" fmla="*/ 2147483646 w 88"/>
              <a:gd name="T7" fmla="*/ 2147483646 h 610"/>
              <a:gd name="T8" fmla="*/ 2147483646 w 88"/>
              <a:gd name="T9" fmla="*/ 2147483646 h 610"/>
              <a:gd name="T10" fmla="*/ 2147483646 w 88"/>
              <a:gd name="T11" fmla="*/ 2147483646 h 610"/>
              <a:gd name="T12" fmla="*/ 2147483646 w 88"/>
              <a:gd name="T13" fmla="*/ 2147483646 h 610"/>
              <a:gd name="T14" fmla="*/ 2147483646 w 88"/>
              <a:gd name="T15" fmla="*/ 2147483646 h 610"/>
              <a:gd name="T16" fmla="*/ 2147483646 w 88"/>
              <a:gd name="T17" fmla="*/ 2147483646 h 610"/>
              <a:gd name="T18" fmla="*/ 2147483646 w 88"/>
              <a:gd name="T19" fmla="*/ 2147483646 h 610"/>
              <a:gd name="T20" fmla="*/ 2147483646 w 88"/>
              <a:gd name="T21" fmla="*/ 2147483646 h 610"/>
              <a:gd name="T22" fmla="*/ 2147483646 w 88"/>
              <a:gd name="T23" fmla="*/ 2147483646 h 610"/>
              <a:gd name="T24" fmla="*/ 2147483646 w 88"/>
              <a:gd name="T25" fmla="*/ 2147483646 h 610"/>
              <a:gd name="T26" fmla="*/ 2147483646 w 88"/>
              <a:gd name="T27" fmla="*/ 2147483646 h 610"/>
              <a:gd name="T28" fmla="*/ 2147483646 w 88"/>
              <a:gd name="T29" fmla="*/ 2147483646 h 610"/>
              <a:gd name="T30" fmla="*/ 2147483646 w 88"/>
              <a:gd name="T31" fmla="*/ 2147483646 h 610"/>
              <a:gd name="T32" fmla="*/ 2147483646 w 88"/>
              <a:gd name="T33" fmla="*/ 2147483646 h 610"/>
              <a:gd name="T34" fmla="*/ 2147483646 w 88"/>
              <a:gd name="T35" fmla="*/ 2147483646 h 610"/>
              <a:gd name="T36" fmla="*/ 2147483646 w 88"/>
              <a:gd name="T37" fmla="*/ 2147483646 h 610"/>
              <a:gd name="T38" fmla="*/ 2147483646 w 88"/>
              <a:gd name="T39" fmla="*/ 2147483646 h 610"/>
              <a:gd name="T40" fmla="*/ 2147483646 w 88"/>
              <a:gd name="T41" fmla="*/ 2147483646 h 610"/>
              <a:gd name="T42" fmla="*/ 2147483646 w 88"/>
              <a:gd name="T43" fmla="*/ 2147483646 h 610"/>
              <a:gd name="T44" fmla="*/ 2147483646 w 88"/>
              <a:gd name="T45" fmla="*/ 2147483646 h 610"/>
              <a:gd name="T46" fmla="*/ 2147483646 w 88"/>
              <a:gd name="T47" fmla="*/ 2147483646 h 610"/>
              <a:gd name="T48" fmla="*/ 2147483646 w 88"/>
              <a:gd name="T49" fmla="*/ 2147483646 h 610"/>
              <a:gd name="T50" fmla="*/ 2147483646 w 88"/>
              <a:gd name="T51" fmla="*/ 2147483646 h 610"/>
              <a:gd name="T52" fmla="*/ 2147483646 w 88"/>
              <a:gd name="T53" fmla="*/ 2147483646 h 610"/>
              <a:gd name="T54" fmla="*/ 2147483646 w 88"/>
              <a:gd name="T55" fmla="*/ 2147483646 h 610"/>
              <a:gd name="T56" fmla="*/ 2147483646 w 88"/>
              <a:gd name="T57" fmla="*/ 2147483646 h 610"/>
              <a:gd name="T58" fmla="*/ 2147483646 w 88"/>
              <a:gd name="T59" fmla="*/ 2147483646 h 610"/>
              <a:gd name="T60" fmla="*/ 2147483646 w 88"/>
              <a:gd name="T61" fmla="*/ 2147483646 h 610"/>
              <a:gd name="T62" fmla="*/ 2147483646 w 88"/>
              <a:gd name="T63" fmla="*/ 2147483646 h 610"/>
              <a:gd name="T64" fmla="*/ 2147483646 w 88"/>
              <a:gd name="T65" fmla="*/ 0 h 610"/>
              <a:gd name="T66" fmla="*/ 2147483646 w 88"/>
              <a:gd name="T67" fmla="*/ 2147483646 h 6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8"/>
              <a:gd name="T103" fmla="*/ 0 h 610"/>
              <a:gd name="T104" fmla="*/ 88 w 88"/>
              <a:gd name="T105" fmla="*/ 610 h 6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8" h="610">
                <a:moveTo>
                  <a:pt x="44" y="2"/>
                </a:moveTo>
                <a:lnTo>
                  <a:pt x="49" y="20"/>
                </a:lnTo>
                <a:lnTo>
                  <a:pt x="53" y="40"/>
                </a:lnTo>
                <a:lnTo>
                  <a:pt x="56" y="60"/>
                </a:lnTo>
                <a:lnTo>
                  <a:pt x="60" y="78"/>
                </a:lnTo>
                <a:lnTo>
                  <a:pt x="63" y="98"/>
                </a:lnTo>
                <a:lnTo>
                  <a:pt x="65" y="117"/>
                </a:lnTo>
                <a:lnTo>
                  <a:pt x="68" y="136"/>
                </a:lnTo>
                <a:lnTo>
                  <a:pt x="70" y="156"/>
                </a:lnTo>
                <a:lnTo>
                  <a:pt x="71" y="174"/>
                </a:lnTo>
                <a:lnTo>
                  <a:pt x="72" y="194"/>
                </a:lnTo>
                <a:lnTo>
                  <a:pt x="72" y="213"/>
                </a:lnTo>
                <a:lnTo>
                  <a:pt x="73" y="232"/>
                </a:lnTo>
                <a:lnTo>
                  <a:pt x="73" y="252"/>
                </a:lnTo>
                <a:lnTo>
                  <a:pt x="72" y="270"/>
                </a:lnTo>
                <a:lnTo>
                  <a:pt x="72" y="289"/>
                </a:lnTo>
                <a:lnTo>
                  <a:pt x="71" y="310"/>
                </a:lnTo>
                <a:lnTo>
                  <a:pt x="69" y="327"/>
                </a:lnTo>
                <a:lnTo>
                  <a:pt x="68" y="347"/>
                </a:lnTo>
                <a:lnTo>
                  <a:pt x="65" y="366"/>
                </a:lnTo>
                <a:lnTo>
                  <a:pt x="62" y="385"/>
                </a:lnTo>
                <a:lnTo>
                  <a:pt x="59" y="404"/>
                </a:lnTo>
                <a:lnTo>
                  <a:pt x="55" y="423"/>
                </a:lnTo>
                <a:lnTo>
                  <a:pt x="52" y="441"/>
                </a:lnTo>
                <a:lnTo>
                  <a:pt x="47" y="460"/>
                </a:lnTo>
                <a:lnTo>
                  <a:pt x="42" y="479"/>
                </a:lnTo>
                <a:lnTo>
                  <a:pt x="37" y="497"/>
                </a:lnTo>
                <a:lnTo>
                  <a:pt x="32" y="515"/>
                </a:lnTo>
                <a:lnTo>
                  <a:pt x="26" y="533"/>
                </a:lnTo>
                <a:lnTo>
                  <a:pt x="21" y="552"/>
                </a:lnTo>
                <a:lnTo>
                  <a:pt x="14" y="570"/>
                </a:lnTo>
                <a:lnTo>
                  <a:pt x="7" y="589"/>
                </a:lnTo>
                <a:lnTo>
                  <a:pt x="0" y="606"/>
                </a:lnTo>
                <a:lnTo>
                  <a:pt x="13" y="609"/>
                </a:lnTo>
                <a:lnTo>
                  <a:pt x="21" y="591"/>
                </a:lnTo>
                <a:lnTo>
                  <a:pt x="27" y="572"/>
                </a:lnTo>
                <a:lnTo>
                  <a:pt x="34" y="555"/>
                </a:lnTo>
                <a:lnTo>
                  <a:pt x="40" y="536"/>
                </a:lnTo>
                <a:lnTo>
                  <a:pt x="46" y="518"/>
                </a:lnTo>
                <a:lnTo>
                  <a:pt x="52" y="498"/>
                </a:lnTo>
                <a:lnTo>
                  <a:pt x="56" y="481"/>
                </a:lnTo>
                <a:lnTo>
                  <a:pt x="62" y="462"/>
                </a:lnTo>
                <a:lnTo>
                  <a:pt x="65" y="443"/>
                </a:lnTo>
                <a:lnTo>
                  <a:pt x="70" y="424"/>
                </a:lnTo>
                <a:lnTo>
                  <a:pt x="73" y="406"/>
                </a:lnTo>
                <a:lnTo>
                  <a:pt x="76" y="386"/>
                </a:lnTo>
                <a:lnTo>
                  <a:pt x="79" y="367"/>
                </a:lnTo>
                <a:lnTo>
                  <a:pt x="81" y="348"/>
                </a:lnTo>
                <a:lnTo>
                  <a:pt x="83" y="328"/>
                </a:lnTo>
                <a:lnTo>
                  <a:pt x="84" y="310"/>
                </a:lnTo>
                <a:lnTo>
                  <a:pt x="85" y="290"/>
                </a:lnTo>
                <a:lnTo>
                  <a:pt x="87" y="271"/>
                </a:lnTo>
                <a:lnTo>
                  <a:pt x="87" y="252"/>
                </a:lnTo>
                <a:lnTo>
                  <a:pt x="87" y="232"/>
                </a:lnTo>
                <a:lnTo>
                  <a:pt x="87" y="213"/>
                </a:lnTo>
                <a:lnTo>
                  <a:pt x="85" y="194"/>
                </a:lnTo>
                <a:lnTo>
                  <a:pt x="84" y="174"/>
                </a:lnTo>
                <a:lnTo>
                  <a:pt x="83" y="155"/>
                </a:lnTo>
                <a:lnTo>
                  <a:pt x="81" y="135"/>
                </a:lnTo>
                <a:lnTo>
                  <a:pt x="79" y="117"/>
                </a:lnTo>
                <a:lnTo>
                  <a:pt x="76" y="96"/>
                </a:lnTo>
                <a:lnTo>
                  <a:pt x="74" y="77"/>
                </a:lnTo>
                <a:lnTo>
                  <a:pt x="70" y="58"/>
                </a:lnTo>
                <a:lnTo>
                  <a:pt x="66" y="39"/>
                </a:lnTo>
                <a:lnTo>
                  <a:pt x="63" y="20"/>
                </a:lnTo>
                <a:lnTo>
                  <a:pt x="59" y="0"/>
                </a:lnTo>
                <a:lnTo>
                  <a:pt x="57" y="0"/>
                </a:lnTo>
                <a:lnTo>
                  <a:pt x="44" y="2"/>
                </a:lnTo>
              </a:path>
            </a:pathLst>
          </a:custGeom>
          <a:solidFill>
            <a:schemeClr val="hlink"/>
          </a:solidFill>
          <a:ln w="12700" cap="rnd">
            <a:solidFill>
              <a:srgbClr val="FC0128"/>
            </a:solidFill>
            <a:round/>
            <a:headEnd/>
            <a:tailEnd/>
          </a:ln>
        </p:spPr>
        <p:txBody>
          <a:bodyPr wrap="none"/>
          <a:lstStyle/>
          <a:p>
            <a:endParaRPr lang="el-GR"/>
          </a:p>
        </p:txBody>
      </p:sp>
      <p:sp>
        <p:nvSpPr>
          <p:cNvPr id="17682" name="Freeform 274"/>
          <p:cNvSpPr>
            <a:spLocks/>
          </p:cNvSpPr>
          <p:nvPr/>
        </p:nvSpPr>
        <p:spPr bwMode="auto">
          <a:xfrm>
            <a:off x="5065713" y="2624138"/>
            <a:ext cx="225425" cy="357187"/>
          </a:xfrm>
          <a:custGeom>
            <a:avLst/>
            <a:gdLst>
              <a:gd name="T0" fmla="*/ 2147483646 w 159"/>
              <a:gd name="T1" fmla="*/ 2147483646 h 225"/>
              <a:gd name="T2" fmla="*/ 2147483646 w 159"/>
              <a:gd name="T3" fmla="*/ 2147483646 h 225"/>
              <a:gd name="T4" fmla="*/ 2147483646 w 159"/>
              <a:gd name="T5" fmla="*/ 2147483646 h 225"/>
              <a:gd name="T6" fmla="*/ 2147483646 w 159"/>
              <a:gd name="T7" fmla="*/ 2147483646 h 225"/>
              <a:gd name="T8" fmla="*/ 2147483646 w 159"/>
              <a:gd name="T9" fmla="*/ 2147483646 h 225"/>
              <a:gd name="T10" fmla="*/ 2147483646 w 159"/>
              <a:gd name="T11" fmla="*/ 2147483646 h 225"/>
              <a:gd name="T12" fmla="*/ 2147483646 w 159"/>
              <a:gd name="T13" fmla="*/ 2147483646 h 225"/>
              <a:gd name="T14" fmla="*/ 2147483646 w 159"/>
              <a:gd name="T15" fmla="*/ 2147483646 h 225"/>
              <a:gd name="T16" fmla="*/ 2147483646 w 159"/>
              <a:gd name="T17" fmla="*/ 2147483646 h 225"/>
              <a:gd name="T18" fmla="*/ 2147483646 w 159"/>
              <a:gd name="T19" fmla="*/ 2147483646 h 225"/>
              <a:gd name="T20" fmla="*/ 2147483646 w 159"/>
              <a:gd name="T21" fmla="*/ 2147483646 h 225"/>
              <a:gd name="T22" fmla="*/ 2147483646 w 159"/>
              <a:gd name="T23" fmla="*/ 2147483646 h 225"/>
              <a:gd name="T24" fmla="*/ 2147483646 w 159"/>
              <a:gd name="T25" fmla="*/ 2147483646 h 225"/>
              <a:gd name="T26" fmla="*/ 2147483646 w 159"/>
              <a:gd name="T27" fmla="*/ 2147483646 h 225"/>
              <a:gd name="T28" fmla="*/ 2147483646 w 159"/>
              <a:gd name="T29" fmla="*/ 2147483646 h 225"/>
              <a:gd name="T30" fmla="*/ 2147483646 w 159"/>
              <a:gd name="T31" fmla="*/ 2147483646 h 225"/>
              <a:gd name="T32" fmla="*/ 2147483646 w 159"/>
              <a:gd name="T33" fmla="*/ 2147483646 h 225"/>
              <a:gd name="T34" fmla="*/ 2147483646 w 159"/>
              <a:gd name="T35" fmla="*/ 2147483646 h 225"/>
              <a:gd name="T36" fmla="*/ 2147483646 w 159"/>
              <a:gd name="T37" fmla="*/ 2147483646 h 225"/>
              <a:gd name="T38" fmla="*/ 2147483646 w 159"/>
              <a:gd name="T39" fmla="*/ 2147483646 h 225"/>
              <a:gd name="T40" fmla="*/ 2147483646 w 159"/>
              <a:gd name="T41" fmla="*/ 2147483646 h 225"/>
              <a:gd name="T42" fmla="*/ 2147483646 w 159"/>
              <a:gd name="T43" fmla="*/ 2147483646 h 225"/>
              <a:gd name="T44" fmla="*/ 2147483646 w 159"/>
              <a:gd name="T45" fmla="*/ 2147483646 h 225"/>
              <a:gd name="T46" fmla="*/ 2147483646 w 159"/>
              <a:gd name="T47" fmla="*/ 2147483646 h 225"/>
              <a:gd name="T48" fmla="*/ 2147483646 w 159"/>
              <a:gd name="T49" fmla="*/ 2147483646 h 225"/>
              <a:gd name="T50" fmla="*/ 2147483646 w 159"/>
              <a:gd name="T51" fmla="*/ 2147483646 h 225"/>
              <a:gd name="T52" fmla="*/ 2147483646 w 159"/>
              <a:gd name="T53" fmla="*/ 2147483646 h 225"/>
              <a:gd name="T54" fmla="*/ 2147483646 w 159"/>
              <a:gd name="T55" fmla="*/ 2147483646 h 225"/>
              <a:gd name="T56" fmla="*/ 2147483646 w 159"/>
              <a:gd name="T57" fmla="*/ 2147483646 h 225"/>
              <a:gd name="T58" fmla="*/ 2147483646 w 159"/>
              <a:gd name="T59" fmla="*/ 2147483646 h 225"/>
              <a:gd name="T60" fmla="*/ 2147483646 w 159"/>
              <a:gd name="T61" fmla="*/ 2147483646 h 225"/>
              <a:gd name="T62" fmla="*/ 2147483646 w 159"/>
              <a:gd name="T63" fmla="*/ 2147483646 h 225"/>
              <a:gd name="T64" fmla="*/ 2147483646 w 159"/>
              <a:gd name="T65" fmla="*/ 2147483646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9"/>
              <a:gd name="T100" fmla="*/ 0 h 225"/>
              <a:gd name="T101" fmla="*/ 159 w 159"/>
              <a:gd name="T102" fmla="*/ 225 h 2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9" h="225">
                <a:moveTo>
                  <a:pt x="3" y="10"/>
                </a:moveTo>
                <a:lnTo>
                  <a:pt x="45" y="52"/>
                </a:lnTo>
                <a:lnTo>
                  <a:pt x="49" y="59"/>
                </a:lnTo>
                <a:lnTo>
                  <a:pt x="54" y="65"/>
                </a:lnTo>
                <a:lnTo>
                  <a:pt x="58" y="69"/>
                </a:lnTo>
                <a:lnTo>
                  <a:pt x="63" y="75"/>
                </a:lnTo>
                <a:lnTo>
                  <a:pt x="67" y="81"/>
                </a:lnTo>
                <a:lnTo>
                  <a:pt x="70" y="87"/>
                </a:lnTo>
                <a:lnTo>
                  <a:pt x="74" y="91"/>
                </a:lnTo>
                <a:lnTo>
                  <a:pt x="78" y="97"/>
                </a:lnTo>
                <a:lnTo>
                  <a:pt x="82" y="103"/>
                </a:lnTo>
                <a:lnTo>
                  <a:pt x="86" y="106"/>
                </a:lnTo>
                <a:lnTo>
                  <a:pt x="90" y="113"/>
                </a:lnTo>
                <a:lnTo>
                  <a:pt x="94" y="118"/>
                </a:lnTo>
                <a:lnTo>
                  <a:pt x="97" y="124"/>
                </a:lnTo>
                <a:lnTo>
                  <a:pt x="102" y="129"/>
                </a:lnTo>
                <a:lnTo>
                  <a:pt x="104" y="135"/>
                </a:lnTo>
                <a:lnTo>
                  <a:pt x="108" y="141"/>
                </a:lnTo>
                <a:lnTo>
                  <a:pt x="112" y="147"/>
                </a:lnTo>
                <a:lnTo>
                  <a:pt x="115" y="152"/>
                </a:lnTo>
                <a:lnTo>
                  <a:pt x="117" y="158"/>
                </a:lnTo>
                <a:lnTo>
                  <a:pt x="121" y="163"/>
                </a:lnTo>
                <a:lnTo>
                  <a:pt x="124" y="168"/>
                </a:lnTo>
                <a:lnTo>
                  <a:pt x="126" y="174"/>
                </a:lnTo>
                <a:lnTo>
                  <a:pt x="130" y="180"/>
                </a:lnTo>
                <a:lnTo>
                  <a:pt x="132" y="185"/>
                </a:lnTo>
                <a:lnTo>
                  <a:pt x="133" y="190"/>
                </a:lnTo>
                <a:lnTo>
                  <a:pt x="136" y="196"/>
                </a:lnTo>
                <a:lnTo>
                  <a:pt x="137" y="202"/>
                </a:lnTo>
                <a:lnTo>
                  <a:pt x="140" y="208"/>
                </a:lnTo>
                <a:lnTo>
                  <a:pt x="142" y="213"/>
                </a:lnTo>
                <a:lnTo>
                  <a:pt x="144" y="219"/>
                </a:lnTo>
                <a:lnTo>
                  <a:pt x="145" y="225"/>
                </a:lnTo>
                <a:lnTo>
                  <a:pt x="159" y="222"/>
                </a:lnTo>
                <a:lnTo>
                  <a:pt x="157" y="217"/>
                </a:lnTo>
                <a:lnTo>
                  <a:pt x="155" y="211"/>
                </a:lnTo>
                <a:lnTo>
                  <a:pt x="153" y="205"/>
                </a:lnTo>
                <a:lnTo>
                  <a:pt x="152" y="198"/>
                </a:lnTo>
                <a:lnTo>
                  <a:pt x="149" y="193"/>
                </a:lnTo>
                <a:lnTo>
                  <a:pt x="147" y="187"/>
                </a:lnTo>
                <a:lnTo>
                  <a:pt x="145" y="181"/>
                </a:lnTo>
                <a:lnTo>
                  <a:pt x="142" y="174"/>
                </a:lnTo>
                <a:lnTo>
                  <a:pt x="140" y="168"/>
                </a:lnTo>
                <a:lnTo>
                  <a:pt x="136" y="164"/>
                </a:lnTo>
                <a:lnTo>
                  <a:pt x="134" y="159"/>
                </a:lnTo>
                <a:lnTo>
                  <a:pt x="131" y="153"/>
                </a:lnTo>
                <a:lnTo>
                  <a:pt x="127" y="148"/>
                </a:lnTo>
                <a:lnTo>
                  <a:pt x="124" y="141"/>
                </a:lnTo>
                <a:lnTo>
                  <a:pt x="121" y="135"/>
                </a:lnTo>
                <a:lnTo>
                  <a:pt x="118" y="129"/>
                </a:lnTo>
                <a:lnTo>
                  <a:pt x="114" y="125"/>
                </a:lnTo>
                <a:lnTo>
                  <a:pt x="111" y="119"/>
                </a:lnTo>
                <a:lnTo>
                  <a:pt x="107" y="113"/>
                </a:lnTo>
                <a:lnTo>
                  <a:pt x="103" y="107"/>
                </a:lnTo>
                <a:lnTo>
                  <a:pt x="97" y="102"/>
                </a:lnTo>
                <a:lnTo>
                  <a:pt x="94" y="96"/>
                </a:lnTo>
                <a:lnTo>
                  <a:pt x="90" y="90"/>
                </a:lnTo>
                <a:lnTo>
                  <a:pt x="86" y="86"/>
                </a:lnTo>
                <a:lnTo>
                  <a:pt x="83" y="80"/>
                </a:lnTo>
                <a:lnTo>
                  <a:pt x="78" y="74"/>
                </a:lnTo>
                <a:lnTo>
                  <a:pt x="74" y="68"/>
                </a:lnTo>
                <a:lnTo>
                  <a:pt x="69" y="64"/>
                </a:lnTo>
                <a:lnTo>
                  <a:pt x="65" y="58"/>
                </a:lnTo>
                <a:lnTo>
                  <a:pt x="61" y="53"/>
                </a:lnTo>
                <a:lnTo>
                  <a:pt x="14" y="1"/>
                </a:lnTo>
                <a:lnTo>
                  <a:pt x="52" y="43"/>
                </a:lnTo>
                <a:lnTo>
                  <a:pt x="0" y="0"/>
                </a:lnTo>
              </a:path>
            </a:pathLst>
          </a:custGeom>
          <a:solidFill>
            <a:schemeClr val="hlink"/>
          </a:solidFill>
          <a:ln w="12700" cap="rnd">
            <a:solidFill>
              <a:srgbClr val="FC0128"/>
            </a:solidFill>
            <a:round/>
            <a:headEnd/>
            <a:tailEnd/>
          </a:ln>
        </p:spPr>
        <p:txBody>
          <a:bodyPr wrap="none"/>
          <a:lstStyle/>
          <a:p>
            <a:endParaRPr lang="el-GR"/>
          </a:p>
        </p:txBody>
      </p:sp>
      <p:sp>
        <p:nvSpPr>
          <p:cNvPr id="17683" name="Line 275"/>
          <p:cNvSpPr>
            <a:spLocks noChangeShapeType="1"/>
          </p:cNvSpPr>
          <p:nvPr/>
        </p:nvSpPr>
        <p:spPr bwMode="auto">
          <a:xfrm>
            <a:off x="1654175" y="2479675"/>
            <a:ext cx="1973263" cy="217488"/>
          </a:xfrm>
          <a:prstGeom prst="line">
            <a:avLst/>
          </a:prstGeom>
          <a:noFill/>
          <a:ln w="28575">
            <a:solidFill>
              <a:schemeClr val="tx1"/>
            </a:solidFill>
            <a:round/>
            <a:headEnd/>
            <a:tailEnd type="triangle" w="med" len="med"/>
          </a:ln>
        </p:spPr>
        <p:txBody>
          <a:bodyPr wrap="none" anchor="ctr"/>
          <a:lstStyle/>
          <a:p>
            <a:endParaRPr lang="el-GR"/>
          </a:p>
        </p:txBody>
      </p:sp>
      <p:sp>
        <p:nvSpPr>
          <p:cNvPr id="17684" name="Rectangle 276"/>
          <p:cNvSpPr>
            <a:spLocks noChangeArrowheads="1"/>
          </p:cNvSpPr>
          <p:nvPr/>
        </p:nvSpPr>
        <p:spPr bwMode="auto">
          <a:xfrm>
            <a:off x="3170238" y="3590925"/>
            <a:ext cx="1209675" cy="244475"/>
          </a:xfrm>
          <a:prstGeom prst="rect">
            <a:avLst/>
          </a:prstGeom>
          <a:noFill/>
          <a:ln w="12700">
            <a:noFill/>
            <a:miter lim="800000"/>
            <a:headEnd/>
            <a:tailEnd/>
          </a:ln>
        </p:spPr>
        <p:txBody>
          <a:bodyPr wrap="none" lIns="0" tIns="0" rIns="0" bIns="0">
            <a:spAutoFit/>
          </a:bodyPr>
          <a:lstStyle/>
          <a:p>
            <a:r>
              <a:rPr lang="el-GR" altLang="el-GR" sz="1600" b="1">
                <a:solidFill>
                  <a:srgbClr val="990000"/>
                </a:solidFill>
                <a:latin typeface="Arial" pitchFamily="34" charset="0"/>
              </a:rPr>
              <a:t>Ινσουλίνη</a:t>
            </a:r>
            <a:r>
              <a:rPr lang="en-GB" altLang="el-GR" sz="1600" b="1">
                <a:solidFill>
                  <a:srgbClr val="990000"/>
                </a:solidFill>
                <a:latin typeface="Arial" pitchFamily="34" charset="0"/>
              </a:rPr>
              <a:t> (I)</a:t>
            </a:r>
          </a:p>
        </p:txBody>
      </p:sp>
      <p:sp>
        <p:nvSpPr>
          <p:cNvPr id="17685" name="Arc 277"/>
          <p:cNvSpPr>
            <a:spLocks/>
          </p:cNvSpPr>
          <p:nvPr/>
        </p:nvSpPr>
        <p:spPr bwMode="auto">
          <a:xfrm>
            <a:off x="3552825" y="2773363"/>
            <a:ext cx="330200" cy="79057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21600"/>
                </a:moveTo>
                <a:cubicBezTo>
                  <a:pt x="0" y="9706"/>
                  <a:pt x="9614" y="50"/>
                  <a:pt x="21508" y="0"/>
                </a:cubicBezTo>
              </a:path>
              <a:path w="21600" h="21600" stroke="0" extrusionOk="0">
                <a:moveTo>
                  <a:pt x="0" y="21600"/>
                </a:moveTo>
                <a:cubicBezTo>
                  <a:pt x="0" y="9706"/>
                  <a:pt x="9614" y="50"/>
                  <a:pt x="21508" y="0"/>
                </a:cubicBezTo>
                <a:lnTo>
                  <a:pt x="21600" y="21600"/>
                </a:lnTo>
                <a:lnTo>
                  <a:pt x="0" y="21600"/>
                </a:lnTo>
                <a:close/>
              </a:path>
            </a:pathLst>
          </a:custGeom>
          <a:noFill/>
          <a:ln w="25400" cap="rnd">
            <a:solidFill>
              <a:schemeClr val="tx1"/>
            </a:solidFill>
            <a:round/>
            <a:headEnd type="triangle" w="med" len="med"/>
            <a:tailEnd/>
          </a:ln>
        </p:spPr>
        <p:txBody>
          <a:bodyPr wrap="none" anchor="ctr"/>
          <a:lstStyle/>
          <a:p>
            <a:endParaRPr lang="el-GR"/>
          </a:p>
        </p:txBody>
      </p:sp>
      <p:sp>
        <p:nvSpPr>
          <p:cNvPr id="17686" name="Arc 278"/>
          <p:cNvSpPr>
            <a:spLocks/>
          </p:cNvSpPr>
          <p:nvPr/>
        </p:nvSpPr>
        <p:spPr bwMode="auto">
          <a:xfrm rot="5400000">
            <a:off x="4186238" y="2847975"/>
            <a:ext cx="1042988" cy="636587"/>
          </a:xfrm>
          <a:custGeom>
            <a:avLst/>
            <a:gdLst>
              <a:gd name="T0" fmla="*/ 0 w 26121"/>
              <a:gd name="T1" fmla="*/ 2147483646 h 21600"/>
              <a:gd name="T2" fmla="*/ 2147483646 w 26121"/>
              <a:gd name="T3" fmla="*/ 2147483646 h 21600"/>
              <a:gd name="T4" fmla="*/ 2147483646 w 26121"/>
              <a:gd name="T5" fmla="*/ 2147483646 h 21600"/>
              <a:gd name="T6" fmla="*/ 0 60000 65536"/>
              <a:gd name="T7" fmla="*/ 0 60000 65536"/>
              <a:gd name="T8" fmla="*/ 0 60000 65536"/>
              <a:gd name="T9" fmla="*/ 0 w 26121"/>
              <a:gd name="T10" fmla="*/ 0 h 21600"/>
              <a:gd name="T11" fmla="*/ 26121 w 26121"/>
              <a:gd name="T12" fmla="*/ 21600 h 21600"/>
            </a:gdLst>
            <a:ahLst/>
            <a:cxnLst>
              <a:cxn ang="T6">
                <a:pos x="T0" y="T1"/>
              </a:cxn>
              <a:cxn ang="T7">
                <a:pos x="T2" y="T3"/>
              </a:cxn>
              <a:cxn ang="T8">
                <a:pos x="T4" y="T5"/>
              </a:cxn>
            </a:cxnLst>
            <a:rect l="T9" t="T10" r="T11" b="T12"/>
            <a:pathLst>
              <a:path w="26121" h="21600" fill="none" extrusionOk="0">
                <a:moveTo>
                  <a:pt x="-1" y="540"/>
                </a:moveTo>
                <a:cubicBezTo>
                  <a:pt x="1576" y="181"/>
                  <a:pt x="3187" y="-1"/>
                  <a:pt x="4804" y="0"/>
                </a:cubicBezTo>
                <a:cubicBezTo>
                  <a:pt x="15388" y="0"/>
                  <a:pt x="24414" y="7670"/>
                  <a:pt x="26121" y="18116"/>
                </a:cubicBezTo>
              </a:path>
              <a:path w="26121" h="21600" stroke="0" extrusionOk="0">
                <a:moveTo>
                  <a:pt x="-1" y="540"/>
                </a:moveTo>
                <a:cubicBezTo>
                  <a:pt x="1576" y="181"/>
                  <a:pt x="3187" y="-1"/>
                  <a:pt x="4804" y="0"/>
                </a:cubicBezTo>
                <a:cubicBezTo>
                  <a:pt x="15388" y="0"/>
                  <a:pt x="24414" y="7670"/>
                  <a:pt x="26121" y="18116"/>
                </a:cubicBezTo>
                <a:lnTo>
                  <a:pt x="4804" y="21600"/>
                </a:lnTo>
                <a:lnTo>
                  <a:pt x="-1" y="540"/>
                </a:lnTo>
                <a:close/>
              </a:path>
            </a:pathLst>
          </a:custGeom>
          <a:noFill/>
          <a:ln w="25400" cap="rnd">
            <a:solidFill>
              <a:schemeClr val="tx1"/>
            </a:solidFill>
            <a:round/>
            <a:headEnd type="triangle" w="med" len="med"/>
            <a:tailEnd/>
          </a:ln>
        </p:spPr>
        <p:txBody>
          <a:bodyPr wrap="none" anchor="ctr"/>
          <a:lstStyle/>
          <a:p>
            <a:endParaRPr lang="el-GR"/>
          </a:p>
        </p:txBody>
      </p:sp>
      <p:sp>
        <p:nvSpPr>
          <p:cNvPr id="17687" name="Rectangle 279"/>
          <p:cNvSpPr>
            <a:spLocks noChangeArrowheads="1"/>
          </p:cNvSpPr>
          <p:nvPr/>
        </p:nvSpPr>
        <p:spPr bwMode="auto">
          <a:xfrm>
            <a:off x="5341938" y="3028950"/>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7688" name="Rectangle 280"/>
          <p:cNvSpPr>
            <a:spLocks noChangeArrowheads="1"/>
          </p:cNvSpPr>
          <p:nvPr/>
        </p:nvSpPr>
        <p:spPr bwMode="auto">
          <a:xfrm rot="1500000">
            <a:off x="5199063" y="3914775"/>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7689" name="Rectangle 281"/>
          <p:cNvSpPr>
            <a:spLocks noChangeArrowheads="1"/>
          </p:cNvSpPr>
          <p:nvPr/>
        </p:nvSpPr>
        <p:spPr bwMode="auto">
          <a:xfrm rot="2040000">
            <a:off x="4830763" y="4368800"/>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7690" name="Rectangle 282"/>
          <p:cNvSpPr>
            <a:spLocks noChangeArrowheads="1"/>
          </p:cNvSpPr>
          <p:nvPr/>
        </p:nvSpPr>
        <p:spPr bwMode="auto">
          <a:xfrm rot="-960000">
            <a:off x="5561013" y="4129088"/>
            <a:ext cx="63500" cy="274637"/>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7691" name="Rectangle 283"/>
          <p:cNvSpPr>
            <a:spLocks noChangeArrowheads="1"/>
          </p:cNvSpPr>
          <p:nvPr/>
        </p:nvSpPr>
        <p:spPr bwMode="auto">
          <a:xfrm>
            <a:off x="5586413" y="4667250"/>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7692" name="Rectangle 284"/>
          <p:cNvSpPr>
            <a:spLocks noChangeArrowheads="1"/>
          </p:cNvSpPr>
          <p:nvPr/>
        </p:nvSpPr>
        <p:spPr bwMode="auto">
          <a:xfrm rot="-2460000">
            <a:off x="5516563" y="3384550"/>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7693" name="Rectangle 285"/>
          <p:cNvSpPr>
            <a:spLocks noChangeArrowheads="1"/>
          </p:cNvSpPr>
          <p:nvPr/>
        </p:nvSpPr>
        <p:spPr bwMode="auto">
          <a:xfrm rot="-4320000">
            <a:off x="6098382" y="3759994"/>
            <a:ext cx="63500" cy="274637"/>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7694" name="Rectangle 286"/>
          <p:cNvSpPr>
            <a:spLocks noChangeArrowheads="1"/>
          </p:cNvSpPr>
          <p:nvPr/>
        </p:nvSpPr>
        <p:spPr bwMode="auto">
          <a:xfrm rot="-600000">
            <a:off x="5262563" y="2768600"/>
            <a:ext cx="119062"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695" name="Rectangle 287"/>
          <p:cNvSpPr>
            <a:spLocks noChangeArrowheads="1"/>
          </p:cNvSpPr>
          <p:nvPr/>
        </p:nvSpPr>
        <p:spPr bwMode="auto">
          <a:xfrm rot="-960000">
            <a:off x="5437188" y="3941763"/>
            <a:ext cx="119062"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696" name="Rectangle 288"/>
          <p:cNvSpPr>
            <a:spLocks noChangeArrowheads="1"/>
          </p:cNvSpPr>
          <p:nvPr/>
        </p:nvSpPr>
        <p:spPr bwMode="auto">
          <a:xfrm rot="180000">
            <a:off x="5305425" y="3441700"/>
            <a:ext cx="119063"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697" name="Rectangle 289"/>
          <p:cNvSpPr>
            <a:spLocks noChangeArrowheads="1"/>
          </p:cNvSpPr>
          <p:nvPr/>
        </p:nvSpPr>
        <p:spPr bwMode="auto">
          <a:xfrm rot="900000">
            <a:off x="5299075" y="3706813"/>
            <a:ext cx="119063"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698" name="Rectangle 290"/>
          <p:cNvSpPr>
            <a:spLocks noChangeArrowheads="1"/>
          </p:cNvSpPr>
          <p:nvPr/>
        </p:nvSpPr>
        <p:spPr bwMode="auto">
          <a:xfrm rot="180000">
            <a:off x="5567363" y="4457700"/>
            <a:ext cx="119062"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699" name="Rectangle 291"/>
          <p:cNvSpPr>
            <a:spLocks noChangeArrowheads="1"/>
          </p:cNvSpPr>
          <p:nvPr/>
        </p:nvSpPr>
        <p:spPr bwMode="auto">
          <a:xfrm rot="-4860000">
            <a:off x="6384925" y="3876675"/>
            <a:ext cx="119063"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700" name="Rectangle 292"/>
          <p:cNvSpPr>
            <a:spLocks noChangeArrowheads="1"/>
          </p:cNvSpPr>
          <p:nvPr/>
        </p:nvSpPr>
        <p:spPr bwMode="auto">
          <a:xfrm rot="-3720000">
            <a:off x="5745163" y="3640138"/>
            <a:ext cx="119062"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701" name="Rectangle 293"/>
          <p:cNvSpPr>
            <a:spLocks noChangeArrowheads="1"/>
          </p:cNvSpPr>
          <p:nvPr/>
        </p:nvSpPr>
        <p:spPr bwMode="auto">
          <a:xfrm rot="180000">
            <a:off x="5540375" y="4946650"/>
            <a:ext cx="138113" cy="182563"/>
          </a:xfrm>
          <a:prstGeom prst="rect">
            <a:avLst/>
          </a:prstGeom>
          <a:solidFill>
            <a:schemeClr val="bg1"/>
          </a:solidFill>
          <a:ln w="12700">
            <a:noFill/>
            <a:miter lim="800000"/>
            <a:headEnd/>
            <a:tailEnd/>
          </a:ln>
        </p:spPr>
        <p:txBody>
          <a:bodyPr lIns="0" tIns="0" rIns="0" bIns="0">
            <a:spAutoFit/>
          </a:bodyPr>
          <a:lstStyle/>
          <a:p>
            <a:r>
              <a:rPr lang="en-GB" altLang="el-GR" sz="1200" b="1">
                <a:latin typeface="Arial" pitchFamily="34" charset="0"/>
              </a:rPr>
              <a:t>G</a:t>
            </a:r>
          </a:p>
        </p:txBody>
      </p:sp>
      <p:sp>
        <p:nvSpPr>
          <p:cNvPr id="17702" name="Rectangle 294"/>
          <p:cNvSpPr>
            <a:spLocks noChangeArrowheads="1"/>
          </p:cNvSpPr>
          <p:nvPr/>
        </p:nvSpPr>
        <p:spPr bwMode="auto">
          <a:xfrm rot="2700000">
            <a:off x="4473575" y="4833938"/>
            <a:ext cx="119063" cy="274637"/>
          </a:xfrm>
          <a:prstGeom prst="rect">
            <a:avLst/>
          </a:prstGeom>
          <a:noFill/>
          <a:ln w="12700">
            <a:noFill/>
            <a:miter lim="800000"/>
            <a:headEnd/>
            <a:tailEnd/>
          </a:ln>
        </p:spPr>
        <p:txBody>
          <a:bodyPr lIns="0" tIns="0" rIns="0" bIns="0" anchor="ctr" anchorCtr="1">
            <a:spAutoFit/>
          </a:bodyPr>
          <a:lstStyle/>
          <a:p>
            <a:r>
              <a:rPr lang="en-GB" altLang="el-GR" sz="1800" b="1">
                <a:latin typeface="Arial" pitchFamily="34" charset="0"/>
              </a:rPr>
              <a:t>I</a:t>
            </a:r>
          </a:p>
        </p:txBody>
      </p:sp>
      <p:sp>
        <p:nvSpPr>
          <p:cNvPr id="17703" name="Rectangle 295"/>
          <p:cNvSpPr>
            <a:spLocks noChangeArrowheads="1"/>
          </p:cNvSpPr>
          <p:nvPr/>
        </p:nvSpPr>
        <p:spPr bwMode="auto">
          <a:xfrm rot="2640000">
            <a:off x="5029200" y="4192588"/>
            <a:ext cx="119063"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704" name="Rectangle 296"/>
          <p:cNvSpPr>
            <a:spLocks noChangeArrowheads="1"/>
          </p:cNvSpPr>
          <p:nvPr/>
        </p:nvSpPr>
        <p:spPr bwMode="auto">
          <a:xfrm rot="1740000">
            <a:off x="4662488" y="4662488"/>
            <a:ext cx="119062"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705" name="Rectangle 297"/>
          <p:cNvSpPr>
            <a:spLocks noChangeArrowheads="1"/>
          </p:cNvSpPr>
          <p:nvPr/>
        </p:nvSpPr>
        <p:spPr bwMode="auto">
          <a:xfrm rot="4560000">
            <a:off x="4224337" y="4984751"/>
            <a:ext cx="119063"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706" name="Rectangle 298"/>
          <p:cNvSpPr>
            <a:spLocks noChangeArrowheads="1"/>
          </p:cNvSpPr>
          <p:nvPr/>
        </p:nvSpPr>
        <p:spPr bwMode="auto">
          <a:xfrm>
            <a:off x="641350" y="2908300"/>
            <a:ext cx="2147888" cy="333375"/>
          </a:xfrm>
          <a:prstGeom prst="rect">
            <a:avLst/>
          </a:prstGeom>
          <a:noFill/>
          <a:ln w="12700">
            <a:noFill/>
            <a:miter lim="800000"/>
            <a:headEnd/>
            <a:tailEnd/>
          </a:ln>
        </p:spPr>
        <p:txBody>
          <a:bodyPr wrap="none" lIns="90488" tIns="44450" rIns="90488" bIns="44450">
            <a:spAutoFit/>
          </a:bodyPr>
          <a:lstStyle/>
          <a:p>
            <a:pPr algn="ctr"/>
            <a:r>
              <a:rPr lang="el-GR" altLang="el-GR" sz="1600" b="1">
                <a:latin typeface="Arial" pitchFamily="34" charset="0"/>
              </a:rPr>
              <a:t>Έκκριση ινσουλίνης</a:t>
            </a:r>
            <a:endParaRPr lang="en-GB" altLang="el-GR" sz="1600" b="1">
              <a:latin typeface="Arial" pitchFamily="34" charset="0"/>
            </a:endParaRPr>
          </a:p>
        </p:txBody>
      </p:sp>
      <p:sp>
        <p:nvSpPr>
          <p:cNvPr id="17707" name="AutoShape 299"/>
          <p:cNvSpPr>
            <a:spLocks noChangeArrowheads="1"/>
          </p:cNvSpPr>
          <p:nvPr/>
        </p:nvSpPr>
        <p:spPr bwMode="auto">
          <a:xfrm rot="2700000">
            <a:off x="2293938" y="3500438"/>
            <a:ext cx="827087" cy="179387"/>
          </a:xfrm>
          <a:prstGeom prst="rightArrow">
            <a:avLst>
              <a:gd name="adj1" fmla="val 75000"/>
              <a:gd name="adj2" fmla="val 230553"/>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17708" name="Rectangle 300"/>
          <p:cNvSpPr>
            <a:spLocks noChangeArrowheads="1"/>
          </p:cNvSpPr>
          <p:nvPr/>
        </p:nvSpPr>
        <p:spPr bwMode="auto">
          <a:xfrm>
            <a:off x="6588125" y="1574800"/>
            <a:ext cx="2312988" cy="1074738"/>
          </a:xfrm>
          <a:prstGeom prst="rect">
            <a:avLst/>
          </a:prstGeom>
          <a:noFill/>
          <a:ln w="12700">
            <a:noFill/>
            <a:miter lim="800000"/>
            <a:headEnd/>
            <a:tailEnd/>
          </a:ln>
        </p:spPr>
        <p:txBody>
          <a:bodyPr lIns="90488" tIns="44450" rIns="90488" bIns="44450">
            <a:spAutoFit/>
          </a:bodyPr>
          <a:lstStyle/>
          <a:p>
            <a:pPr algn="ctr"/>
            <a:r>
              <a:rPr lang="el-GR" altLang="el-GR" sz="1600" b="1">
                <a:latin typeface="Arial" pitchFamily="34" charset="0"/>
                <a:sym typeface="Symbol" pitchFamily="18" charset="2"/>
              </a:rPr>
              <a:t> Πρόσληψη ΕΛΟ</a:t>
            </a:r>
          </a:p>
          <a:p>
            <a:pPr algn="ctr"/>
            <a:r>
              <a:rPr lang="el-GR" altLang="el-GR" sz="1600" b="1">
                <a:latin typeface="Arial" pitchFamily="34" charset="0"/>
                <a:sym typeface="Symbol" pitchFamily="18" charset="2"/>
              </a:rPr>
              <a:t></a:t>
            </a:r>
            <a:r>
              <a:rPr lang="el-GR" altLang="el-GR" sz="1600" b="1">
                <a:latin typeface="Arial" pitchFamily="34" charset="0"/>
              </a:rPr>
              <a:t>Σύνθεση λιπιδίων</a:t>
            </a:r>
            <a:r>
              <a:rPr lang="en-GB" altLang="el-GR" sz="1600" b="1">
                <a:latin typeface="Arial" pitchFamily="34" charset="0"/>
              </a:rPr>
              <a:t> </a:t>
            </a:r>
            <a:br>
              <a:rPr lang="en-GB" altLang="el-GR" sz="1600" b="1">
                <a:latin typeface="Arial" pitchFamily="34" charset="0"/>
              </a:rPr>
            </a:br>
            <a:r>
              <a:rPr lang="en-GB" altLang="el-GR" sz="1600" b="1">
                <a:latin typeface="Arial" pitchFamily="34" charset="0"/>
                <a:sym typeface="Symbol" pitchFamily="18" charset="2"/>
              </a:rPr>
              <a:t></a:t>
            </a:r>
            <a:r>
              <a:rPr lang="el-GR" altLang="el-GR" sz="1600" b="1">
                <a:latin typeface="Arial" pitchFamily="34" charset="0"/>
              </a:rPr>
              <a:t>Λιπόλυση</a:t>
            </a:r>
          </a:p>
          <a:p>
            <a:pPr algn="ctr"/>
            <a:r>
              <a:rPr lang="el-GR" altLang="el-GR" sz="1600" b="1">
                <a:latin typeface="Arial" pitchFamily="34" charset="0"/>
                <a:sym typeface="Symbol" pitchFamily="18" charset="2"/>
              </a:rPr>
              <a:t>Πρόσληψη γλυκόζης</a:t>
            </a:r>
            <a:endParaRPr lang="en-GB" altLang="el-GR" sz="1600" b="1">
              <a:latin typeface="Arial" pitchFamily="34" charset="0"/>
              <a:sym typeface="Symbol" pitchFamily="18" charset="2"/>
            </a:endParaRPr>
          </a:p>
        </p:txBody>
      </p:sp>
      <p:sp>
        <p:nvSpPr>
          <p:cNvPr id="17709" name="AutoShape 301"/>
          <p:cNvSpPr>
            <a:spLocks noChangeArrowheads="1"/>
          </p:cNvSpPr>
          <p:nvPr/>
        </p:nvSpPr>
        <p:spPr bwMode="auto">
          <a:xfrm rot="8733959">
            <a:off x="6962775" y="3021013"/>
            <a:ext cx="947738" cy="179387"/>
          </a:xfrm>
          <a:prstGeom prst="rightArrow">
            <a:avLst>
              <a:gd name="adj1" fmla="val 75000"/>
              <a:gd name="adj2" fmla="val 264185"/>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17710" name="Rectangle 302"/>
          <p:cNvSpPr>
            <a:spLocks noChangeArrowheads="1"/>
          </p:cNvSpPr>
          <p:nvPr/>
        </p:nvSpPr>
        <p:spPr bwMode="auto">
          <a:xfrm rot="5650791">
            <a:off x="4009232" y="4952206"/>
            <a:ext cx="63500" cy="274637"/>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7711" name="Rectangle 303"/>
          <p:cNvSpPr>
            <a:spLocks noChangeArrowheads="1"/>
          </p:cNvSpPr>
          <p:nvPr/>
        </p:nvSpPr>
        <p:spPr bwMode="auto">
          <a:xfrm rot="4560000">
            <a:off x="3721100" y="4914900"/>
            <a:ext cx="119063"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7712" name="Freeform 304"/>
          <p:cNvSpPr>
            <a:spLocks/>
          </p:cNvSpPr>
          <p:nvPr/>
        </p:nvSpPr>
        <p:spPr bwMode="auto">
          <a:xfrm>
            <a:off x="6510338" y="3467100"/>
            <a:ext cx="847725" cy="990600"/>
          </a:xfrm>
          <a:custGeom>
            <a:avLst/>
            <a:gdLst>
              <a:gd name="T0" fmla="*/ 2147483646 w 534"/>
              <a:gd name="T1" fmla="*/ 2147483646 h 624"/>
              <a:gd name="T2" fmla="*/ 2147483646 w 534"/>
              <a:gd name="T3" fmla="*/ 2147483646 h 624"/>
              <a:gd name="T4" fmla="*/ 2147483646 w 534"/>
              <a:gd name="T5" fmla="*/ 2147483646 h 624"/>
              <a:gd name="T6" fmla="*/ 2147483646 w 534"/>
              <a:gd name="T7" fmla="*/ 2147483646 h 624"/>
              <a:gd name="T8" fmla="*/ 2147483646 w 534"/>
              <a:gd name="T9" fmla="*/ 2147483646 h 624"/>
              <a:gd name="T10" fmla="*/ 2147483646 w 534"/>
              <a:gd name="T11" fmla="*/ 2147483646 h 624"/>
              <a:gd name="T12" fmla="*/ 2147483646 w 534"/>
              <a:gd name="T13" fmla="*/ 2147483646 h 624"/>
              <a:gd name="T14" fmla="*/ 2147483646 w 534"/>
              <a:gd name="T15" fmla="*/ 2147483646 h 624"/>
              <a:gd name="T16" fmla="*/ 2147483646 w 534"/>
              <a:gd name="T17" fmla="*/ 2147483646 h 624"/>
              <a:gd name="T18" fmla="*/ 2147483646 w 534"/>
              <a:gd name="T19" fmla="*/ 2147483646 h 624"/>
              <a:gd name="T20" fmla="*/ 2147483646 w 534"/>
              <a:gd name="T21" fmla="*/ 2147483646 h 624"/>
              <a:gd name="T22" fmla="*/ 2147483646 w 534"/>
              <a:gd name="T23" fmla="*/ 2147483646 h 624"/>
              <a:gd name="T24" fmla="*/ 2147483646 w 534"/>
              <a:gd name="T25" fmla="*/ 2147483646 h 624"/>
              <a:gd name="T26" fmla="*/ 2147483646 w 534"/>
              <a:gd name="T27" fmla="*/ 2147483646 h 624"/>
              <a:gd name="T28" fmla="*/ 2147483646 w 534"/>
              <a:gd name="T29" fmla="*/ 2147483646 h 624"/>
              <a:gd name="T30" fmla="*/ 2147483646 w 534"/>
              <a:gd name="T31" fmla="*/ 2147483646 h 624"/>
              <a:gd name="T32" fmla="*/ 2147483646 w 534"/>
              <a:gd name="T33" fmla="*/ 2147483646 h 624"/>
              <a:gd name="T34" fmla="*/ 2147483646 w 534"/>
              <a:gd name="T35" fmla="*/ 2147483646 h 624"/>
              <a:gd name="T36" fmla="*/ 2147483646 w 534"/>
              <a:gd name="T37" fmla="*/ 2147483646 h 624"/>
              <a:gd name="T38" fmla="*/ 2147483646 w 534"/>
              <a:gd name="T39" fmla="*/ 2147483646 h 624"/>
              <a:gd name="T40" fmla="*/ 2147483646 w 534"/>
              <a:gd name="T41" fmla="*/ 2147483646 h 624"/>
              <a:gd name="T42" fmla="*/ 2147483646 w 534"/>
              <a:gd name="T43" fmla="*/ 2147483646 h 624"/>
              <a:gd name="T44" fmla="*/ 2147483646 w 534"/>
              <a:gd name="T45" fmla="*/ 2147483646 h 624"/>
              <a:gd name="T46" fmla="*/ 2147483646 w 534"/>
              <a:gd name="T47" fmla="*/ 2147483646 h 624"/>
              <a:gd name="T48" fmla="*/ 2147483646 w 534"/>
              <a:gd name="T49" fmla="*/ 2147483646 h 624"/>
              <a:gd name="T50" fmla="*/ 2147483646 w 534"/>
              <a:gd name="T51" fmla="*/ 0 h 624"/>
              <a:gd name="T52" fmla="*/ 2147483646 w 534"/>
              <a:gd name="T53" fmla="*/ 2147483646 h 624"/>
              <a:gd name="T54" fmla="*/ 2147483646 w 534"/>
              <a:gd name="T55" fmla="*/ 2147483646 h 624"/>
              <a:gd name="T56" fmla="*/ 2147483646 w 534"/>
              <a:gd name="T57" fmla="*/ 2147483646 h 624"/>
              <a:gd name="T58" fmla="*/ 2147483646 w 534"/>
              <a:gd name="T59" fmla="*/ 2147483646 h 624"/>
              <a:gd name="T60" fmla="*/ 2147483646 w 534"/>
              <a:gd name="T61" fmla="*/ 2147483646 h 624"/>
              <a:gd name="T62" fmla="*/ 2147483646 w 534"/>
              <a:gd name="T63" fmla="*/ 2147483646 h 624"/>
              <a:gd name="T64" fmla="*/ 2147483646 w 534"/>
              <a:gd name="T65" fmla="*/ 2147483646 h 624"/>
              <a:gd name="T66" fmla="*/ 2147483646 w 534"/>
              <a:gd name="T67" fmla="*/ 2147483646 h 624"/>
              <a:gd name="T68" fmla="*/ 2147483646 w 534"/>
              <a:gd name="T69" fmla="*/ 2147483646 h 624"/>
              <a:gd name="T70" fmla="*/ 2147483646 w 534"/>
              <a:gd name="T71" fmla="*/ 2147483646 h 624"/>
              <a:gd name="T72" fmla="*/ 2147483646 w 534"/>
              <a:gd name="T73" fmla="*/ 2147483646 h 624"/>
              <a:gd name="T74" fmla="*/ 2147483646 w 534"/>
              <a:gd name="T75" fmla="*/ 2147483646 h 624"/>
              <a:gd name="T76" fmla="*/ 0 w 534"/>
              <a:gd name="T77" fmla="*/ 2147483646 h 624"/>
              <a:gd name="T78" fmla="*/ 2147483646 w 534"/>
              <a:gd name="T79" fmla="*/ 2147483646 h 624"/>
              <a:gd name="T80" fmla="*/ 2147483646 w 534"/>
              <a:gd name="T81" fmla="*/ 2147483646 h 624"/>
              <a:gd name="T82" fmla="*/ 2147483646 w 534"/>
              <a:gd name="T83" fmla="*/ 2147483646 h 624"/>
              <a:gd name="T84" fmla="*/ 2147483646 w 534"/>
              <a:gd name="T85" fmla="*/ 2147483646 h 624"/>
              <a:gd name="T86" fmla="*/ 2147483646 w 534"/>
              <a:gd name="T87" fmla="*/ 2147483646 h 624"/>
              <a:gd name="T88" fmla="*/ 2147483646 w 534"/>
              <a:gd name="T89" fmla="*/ 2147483646 h 624"/>
              <a:gd name="T90" fmla="*/ 2147483646 w 534"/>
              <a:gd name="T91" fmla="*/ 2147483646 h 624"/>
              <a:gd name="T92" fmla="*/ 2147483646 w 534"/>
              <a:gd name="T93" fmla="*/ 2147483646 h 6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34"/>
              <a:gd name="T142" fmla="*/ 0 h 624"/>
              <a:gd name="T143" fmla="*/ 534 w 534"/>
              <a:gd name="T144" fmla="*/ 624 h 6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34" h="624">
                <a:moveTo>
                  <a:pt x="103" y="623"/>
                </a:moveTo>
                <a:lnTo>
                  <a:pt x="110" y="624"/>
                </a:lnTo>
                <a:lnTo>
                  <a:pt x="118" y="622"/>
                </a:lnTo>
                <a:lnTo>
                  <a:pt x="138" y="614"/>
                </a:lnTo>
                <a:lnTo>
                  <a:pt x="160" y="601"/>
                </a:lnTo>
                <a:lnTo>
                  <a:pt x="182" y="585"/>
                </a:lnTo>
                <a:lnTo>
                  <a:pt x="221" y="555"/>
                </a:lnTo>
                <a:lnTo>
                  <a:pt x="237" y="541"/>
                </a:lnTo>
                <a:lnTo>
                  <a:pt x="259" y="541"/>
                </a:lnTo>
                <a:lnTo>
                  <a:pt x="283" y="539"/>
                </a:lnTo>
                <a:lnTo>
                  <a:pt x="311" y="533"/>
                </a:lnTo>
                <a:lnTo>
                  <a:pt x="328" y="528"/>
                </a:lnTo>
                <a:lnTo>
                  <a:pt x="343" y="522"/>
                </a:lnTo>
                <a:lnTo>
                  <a:pt x="358" y="514"/>
                </a:lnTo>
                <a:lnTo>
                  <a:pt x="373" y="505"/>
                </a:lnTo>
                <a:lnTo>
                  <a:pt x="388" y="493"/>
                </a:lnTo>
                <a:lnTo>
                  <a:pt x="401" y="480"/>
                </a:lnTo>
                <a:lnTo>
                  <a:pt x="413" y="463"/>
                </a:lnTo>
                <a:lnTo>
                  <a:pt x="423" y="444"/>
                </a:lnTo>
                <a:lnTo>
                  <a:pt x="439" y="437"/>
                </a:lnTo>
                <a:lnTo>
                  <a:pt x="453" y="426"/>
                </a:lnTo>
                <a:lnTo>
                  <a:pt x="462" y="414"/>
                </a:lnTo>
                <a:lnTo>
                  <a:pt x="469" y="399"/>
                </a:lnTo>
                <a:lnTo>
                  <a:pt x="474" y="384"/>
                </a:lnTo>
                <a:lnTo>
                  <a:pt x="476" y="367"/>
                </a:lnTo>
                <a:lnTo>
                  <a:pt x="476" y="333"/>
                </a:lnTo>
                <a:lnTo>
                  <a:pt x="471" y="301"/>
                </a:lnTo>
                <a:lnTo>
                  <a:pt x="465" y="273"/>
                </a:lnTo>
                <a:lnTo>
                  <a:pt x="456" y="247"/>
                </a:lnTo>
                <a:lnTo>
                  <a:pt x="465" y="234"/>
                </a:lnTo>
                <a:lnTo>
                  <a:pt x="486" y="202"/>
                </a:lnTo>
                <a:lnTo>
                  <a:pt x="511" y="158"/>
                </a:lnTo>
                <a:lnTo>
                  <a:pt x="522" y="133"/>
                </a:lnTo>
                <a:lnTo>
                  <a:pt x="530" y="109"/>
                </a:lnTo>
                <a:lnTo>
                  <a:pt x="534" y="85"/>
                </a:lnTo>
                <a:lnTo>
                  <a:pt x="534" y="64"/>
                </a:lnTo>
                <a:lnTo>
                  <a:pt x="532" y="54"/>
                </a:lnTo>
                <a:lnTo>
                  <a:pt x="529" y="45"/>
                </a:lnTo>
                <a:lnTo>
                  <a:pt x="523" y="37"/>
                </a:lnTo>
                <a:lnTo>
                  <a:pt x="516" y="29"/>
                </a:lnTo>
                <a:lnTo>
                  <a:pt x="507" y="23"/>
                </a:lnTo>
                <a:lnTo>
                  <a:pt x="495" y="19"/>
                </a:lnTo>
                <a:lnTo>
                  <a:pt x="481" y="16"/>
                </a:lnTo>
                <a:lnTo>
                  <a:pt x="465" y="14"/>
                </a:lnTo>
                <a:lnTo>
                  <a:pt x="447" y="14"/>
                </a:lnTo>
                <a:lnTo>
                  <a:pt x="425" y="16"/>
                </a:lnTo>
                <a:lnTo>
                  <a:pt x="374" y="25"/>
                </a:lnTo>
                <a:lnTo>
                  <a:pt x="348" y="14"/>
                </a:lnTo>
                <a:lnTo>
                  <a:pt x="324" y="7"/>
                </a:lnTo>
                <a:lnTo>
                  <a:pt x="305" y="2"/>
                </a:lnTo>
                <a:lnTo>
                  <a:pt x="288" y="0"/>
                </a:lnTo>
                <a:lnTo>
                  <a:pt x="274" y="0"/>
                </a:lnTo>
                <a:lnTo>
                  <a:pt x="260" y="2"/>
                </a:lnTo>
                <a:lnTo>
                  <a:pt x="240" y="9"/>
                </a:lnTo>
                <a:lnTo>
                  <a:pt x="226" y="19"/>
                </a:lnTo>
                <a:lnTo>
                  <a:pt x="214" y="27"/>
                </a:lnTo>
                <a:lnTo>
                  <a:pt x="202" y="33"/>
                </a:lnTo>
                <a:lnTo>
                  <a:pt x="197" y="33"/>
                </a:lnTo>
                <a:lnTo>
                  <a:pt x="190" y="30"/>
                </a:lnTo>
                <a:lnTo>
                  <a:pt x="170" y="30"/>
                </a:lnTo>
                <a:lnTo>
                  <a:pt x="149" y="35"/>
                </a:lnTo>
                <a:lnTo>
                  <a:pt x="123" y="41"/>
                </a:lnTo>
                <a:lnTo>
                  <a:pt x="98" y="53"/>
                </a:lnTo>
                <a:lnTo>
                  <a:pt x="85" y="62"/>
                </a:lnTo>
                <a:lnTo>
                  <a:pt x="75" y="72"/>
                </a:lnTo>
                <a:lnTo>
                  <a:pt x="65" y="84"/>
                </a:lnTo>
                <a:lnTo>
                  <a:pt x="58" y="100"/>
                </a:lnTo>
                <a:lnTo>
                  <a:pt x="52" y="117"/>
                </a:lnTo>
                <a:lnTo>
                  <a:pt x="49" y="136"/>
                </a:lnTo>
                <a:lnTo>
                  <a:pt x="38" y="157"/>
                </a:lnTo>
                <a:lnTo>
                  <a:pt x="29" y="177"/>
                </a:lnTo>
                <a:lnTo>
                  <a:pt x="21" y="196"/>
                </a:lnTo>
                <a:lnTo>
                  <a:pt x="15" y="215"/>
                </a:lnTo>
                <a:lnTo>
                  <a:pt x="6" y="251"/>
                </a:lnTo>
                <a:lnTo>
                  <a:pt x="3" y="268"/>
                </a:lnTo>
                <a:lnTo>
                  <a:pt x="2" y="284"/>
                </a:lnTo>
                <a:lnTo>
                  <a:pt x="0" y="311"/>
                </a:lnTo>
                <a:lnTo>
                  <a:pt x="0" y="332"/>
                </a:lnTo>
                <a:lnTo>
                  <a:pt x="2" y="351"/>
                </a:lnTo>
                <a:lnTo>
                  <a:pt x="3" y="372"/>
                </a:lnTo>
                <a:lnTo>
                  <a:pt x="5" y="395"/>
                </a:lnTo>
                <a:lnTo>
                  <a:pt x="10" y="424"/>
                </a:lnTo>
                <a:lnTo>
                  <a:pt x="18" y="454"/>
                </a:lnTo>
                <a:lnTo>
                  <a:pt x="31" y="485"/>
                </a:lnTo>
                <a:lnTo>
                  <a:pt x="39" y="500"/>
                </a:lnTo>
                <a:lnTo>
                  <a:pt x="49" y="513"/>
                </a:lnTo>
                <a:lnTo>
                  <a:pt x="60" y="525"/>
                </a:lnTo>
                <a:lnTo>
                  <a:pt x="72" y="536"/>
                </a:lnTo>
                <a:lnTo>
                  <a:pt x="77" y="554"/>
                </a:lnTo>
                <a:lnTo>
                  <a:pt x="81" y="570"/>
                </a:lnTo>
                <a:lnTo>
                  <a:pt x="85" y="597"/>
                </a:lnTo>
                <a:lnTo>
                  <a:pt x="89" y="607"/>
                </a:lnTo>
                <a:lnTo>
                  <a:pt x="92" y="614"/>
                </a:lnTo>
                <a:lnTo>
                  <a:pt x="96" y="620"/>
                </a:lnTo>
                <a:lnTo>
                  <a:pt x="103" y="623"/>
                </a:lnTo>
                <a:close/>
              </a:path>
            </a:pathLst>
          </a:custGeom>
          <a:solidFill>
            <a:srgbClr val="F9A12D"/>
          </a:solidFill>
          <a:ln w="9525">
            <a:noFill/>
            <a:round/>
            <a:headEnd/>
            <a:tailEnd/>
          </a:ln>
        </p:spPr>
        <p:txBody>
          <a:bodyPr/>
          <a:lstStyle/>
          <a:p>
            <a:endParaRPr lang="el-GR"/>
          </a:p>
        </p:txBody>
      </p:sp>
      <p:sp>
        <p:nvSpPr>
          <p:cNvPr id="17713" name="Freeform 305"/>
          <p:cNvSpPr>
            <a:spLocks/>
          </p:cNvSpPr>
          <p:nvPr/>
        </p:nvSpPr>
        <p:spPr bwMode="auto">
          <a:xfrm>
            <a:off x="6697663" y="3540125"/>
            <a:ext cx="93662"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30" y="0"/>
                </a:lnTo>
                <a:lnTo>
                  <a:pt x="41" y="3"/>
                </a:lnTo>
                <a:lnTo>
                  <a:pt x="46" y="7"/>
                </a:lnTo>
                <a:lnTo>
                  <a:pt x="51" y="12"/>
                </a:lnTo>
                <a:lnTo>
                  <a:pt x="54" y="19"/>
                </a:lnTo>
                <a:lnTo>
                  <a:pt x="57" y="26"/>
                </a:lnTo>
                <a:lnTo>
                  <a:pt x="59" y="42"/>
                </a:lnTo>
                <a:lnTo>
                  <a:pt x="57" y="59"/>
                </a:lnTo>
                <a:lnTo>
                  <a:pt x="54" y="66"/>
                </a:lnTo>
                <a:lnTo>
                  <a:pt x="51" y="73"/>
                </a:lnTo>
                <a:lnTo>
                  <a:pt x="41" y="82"/>
                </a:lnTo>
                <a:lnTo>
                  <a:pt x="30"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17714" name="Freeform 306"/>
          <p:cNvSpPr>
            <a:spLocks/>
          </p:cNvSpPr>
          <p:nvPr/>
        </p:nvSpPr>
        <p:spPr bwMode="auto">
          <a:xfrm>
            <a:off x="6707188" y="3549650"/>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5" y="0"/>
                </a:lnTo>
                <a:lnTo>
                  <a:pt x="30" y="1"/>
                </a:lnTo>
                <a:lnTo>
                  <a:pt x="34" y="3"/>
                </a:lnTo>
                <a:lnTo>
                  <a:pt x="42" y="10"/>
                </a:lnTo>
                <a:lnTo>
                  <a:pt x="47" y="22"/>
                </a:lnTo>
                <a:lnTo>
                  <a:pt x="49" y="35"/>
                </a:lnTo>
                <a:lnTo>
                  <a:pt x="47" y="50"/>
                </a:lnTo>
                <a:lnTo>
                  <a:pt x="42" y="61"/>
                </a:lnTo>
                <a:lnTo>
                  <a:pt x="34" y="68"/>
                </a:lnTo>
                <a:lnTo>
                  <a:pt x="25" y="71"/>
                </a:lnTo>
                <a:lnTo>
                  <a:pt x="19"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17715" name="Freeform 307"/>
          <p:cNvSpPr>
            <a:spLocks/>
          </p:cNvSpPr>
          <p:nvPr/>
        </p:nvSpPr>
        <p:spPr bwMode="auto">
          <a:xfrm>
            <a:off x="6715125" y="3559175"/>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20" y="0"/>
                </a:lnTo>
                <a:lnTo>
                  <a:pt x="28" y="3"/>
                </a:lnTo>
                <a:lnTo>
                  <a:pt x="34" y="9"/>
                </a:lnTo>
                <a:lnTo>
                  <a:pt x="38" y="18"/>
                </a:lnTo>
                <a:lnTo>
                  <a:pt x="40" y="28"/>
                </a:lnTo>
                <a:lnTo>
                  <a:pt x="38" y="40"/>
                </a:lnTo>
                <a:lnTo>
                  <a:pt x="34" y="49"/>
                </a:lnTo>
                <a:lnTo>
                  <a:pt x="28" y="55"/>
                </a:lnTo>
                <a:lnTo>
                  <a:pt x="20"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17716" name="Freeform 308"/>
          <p:cNvSpPr>
            <a:spLocks/>
          </p:cNvSpPr>
          <p:nvPr/>
        </p:nvSpPr>
        <p:spPr bwMode="auto">
          <a:xfrm>
            <a:off x="6724650" y="3570288"/>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1"/>
                </a:moveTo>
                <a:lnTo>
                  <a:pt x="1" y="12"/>
                </a:lnTo>
                <a:lnTo>
                  <a:pt x="4" y="6"/>
                </a:lnTo>
                <a:lnTo>
                  <a:pt x="8" y="1"/>
                </a:lnTo>
                <a:lnTo>
                  <a:pt x="15" y="0"/>
                </a:lnTo>
                <a:lnTo>
                  <a:pt x="21" y="1"/>
                </a:lnTo>
                <a:lnTo>
                  <a:pt x="25" y="6"/>
                </a:lnTo>
                <a:lnTo>
                  <a:pt x="28" y="12"/>
                </a:lnTo>
                <a:lnTo>
                  <a:pt x="30" y="21"/>
                </a:lnTo>
                <a:lnTo>
                  <a:pt x="28" y="30"/>
                </a:lnTo>
                <a:lnTo>
                  <a:pt x="25" y="36"/>
                </a:lnTo>
                <a:lnTo>
                  <a:pt x="21" y="41"/>
                </a:lnTo>
                <a:lnTo>
                  <a:pt x="15" y="43"/>
                </a:lnTo>
                <a:lnTo>
                  <a:pt x="8" y="41"/>
                </a:lnTo>
                <a:lnTo>
                  <a:pt x="4" y="36"/>
                </a:lnTo>
                <a:lnTo>
                  <a:pt x="1" y="30"/>
                </a:lnTo>
                <a:lnTo>
                  <a:pt x="0" y="21"/>
                </a:lnTo>
                <a:close/>
              </a:path>
            </a:pathLst>
          </a:custGeom>
          <a:solidFill>
            <a:srgbClr val="FFFFFF"/>
          </a:solidFill>
          <a:ln w="9525">
            <a:noFill/>
            <a:round/>
            <a:headEnd/>
            <a:tailEnd/>
          </a:ln>
        </p:spPr>
        <p:txBody>
          <a:bodyPr/>
          <a:lstStyle/>
          <a:p>
            <a:endParaRPr lang="el-GR"/>
          </a:p>
        </p:txBody>
      </p:sp>
      <p:sp>
        <p:nvSpPr>
          <p:cNvPr id="17717" name="Freeform 309"/>
          <p:cNvSpPr>
            <a:spLocks/>
          </p:cNvSpPr>
          <p:nvPr/>
        </p:nvSpPr>
        <p:spPr bwMode="auto">
          <a:xfrm>
            <a:off x="6697663" y="3552825"/>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9" y="0"/>
                </a:lnTo>
                <a:lnTo>
                  <a:pt x="40" y="3"/>
                </a:lnTo>
                <a:lnTo>
                  <a:pt x="49" y="10"/>
                </a:lnTo>
                <a:lnTo>
                  <a:pt x="52" y="15"/>
                </a:lnTo>
                <a:lnTo>
                  <a:pt x="55" y="21"/>
                </a:lnTo>
                <a:lnTo>
                  <a:pt x="57" y="35"/>
                </a:lnTo>
                <a:lnTo>
                  <a:pt x="55" y="50"/>
                </a:lnTo>
                <a:lnTo>
                  <a:pt x="52" y="56"/>
                </a:lnTo>
                <a:lnTo>
                  <a:pt x="49" y="61"/>
                </a:lnTo>
                <a:lnTo>
                  <a:pt x="40" y="68"/>
                </a:lnTo>
                <a:lnTo>
                  <a:pt x="29"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17718" name="Freeform 310"/>
          <p:cNvSpPr>
            <a:spLocks/>
          </p:cNvSpPr>
          <p:nvPr/>
        </p:nvSpPr>
        <p:spPr bwMode="auto">
          <a:xfrm>
            <a:off x="6705600" y="3560763"/>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5" y="0"/>
                </a:lnTo>
                <a:lnTo>
                  <a:pt x="34" y="2"/>
                </a:lnTo>
                <a:lnTo>
                  <a:pt x="38" y="5"/>
                </a:lnTo>
                <a:lnTo>
                  <a:pt x="41" y="9"/>
                </a:lnTo>
                <a:lnTo>
                  <a:pt x="46" y="18"/>
                </a:lnTo>
                <a:lnTo>
                  <a:pt x="48" y="29"/>
                </a:lnTo>
                <a:lnTo>
                  <a:pt x="46" y="42"/>
                </a:lnTo>
                <a:lnTo>
                  <a:pt x="41" y="51"/>
                </a:lnTo>
                <a:lnTo>
                  <a:pt x="34" y="57"/>
                </a:lnTo>
                <a:lnTo>
                  <a:pt x="25" y="59"/>
                </a:lnTo>
                <a:lnTo>
                  <a:pt x="15" y="57"/>
                </a:lnTo>
                <a:lnTo>
                  <a:pt x="11" y="55"/>
                </a:lnTo>
                <a:lnTo>
                  <a:pt x="7" y="51"/>
                </a:lnTo>
                <a:lnTo>
                  <a:pt x="2" y="42"/>
                </a:lnTo>
                <a:lnTo>
                  <a:pt x="0" y="29"/>
                </a:lnTo>
                <a:close/>
              </a:path>
            </a:pathLst>
          </a:custGeom>
          <a:solidFill>
            <a:srgbClr val="FDCE00"/>
          </a:solidFill>
          <a:ln w="9525">
            <a:noFill/>
            <a:round/>
            <a:headEnd/>
            <a:tailEnd/>
          </a:ln>
        </p:spPr>
        <p:txBody>
          <a:bodyPr/>
          <a:lstStyle/>
          <a:p>
            <a:endParaRPr lang="el-GR"/>
          </a:p>
        </p:txBody>
      </p:sp>
      <p:sp>
        <p:nvSpPr>
          <p:cNvPr id="17719" name="Freeform 311"/>
          <p:cNvSpPr>
            <a:spLocks/>
          </p:cNvSpPr>
          <p:nvPr/>
        </p:nvSpPr>
        <p:spPr bwMode="auto">
          <a:xfrm>
            <a:off x="6715125" y="3568700"/>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9" y="0"/>
                </a:lnTo>
                <a:lnTo>
                  <a:pt x="27" y="2"/>
                </a:lnTo>
                <a:lnTo>
                  <a:pt x="33" y="7"/>
                </a:lnTo>
                <a:lnTo>
                  <a:pt x="37" y="15"/>
                </a:lnTo>
                <a:lnTo>
                  <a:pt x="38" y="24"/>
                </a:lnTo>
                <a:lnTo>
                  <a:pt x="37" y="34"/>
                </a:lnTo>
                <a:lnTo>
                  <a:pt x="33" y="41"/>
                </a:lnTo>
                <a:lnTo>
                  <a:pt x="27" y="46"/>
                </a:lnTo>
                <a:lnTo>
                  <a:pt x="19" y="48"/>
                </a:lnTo>
                <a:lnTo>
                  <a:pt x="11" y="46"/>
                </a:lnTo>
                <a:lnTo>
                  <a:pt x="5" y="41"/>
                </a:lnTo>
                <a:lnTo>
                  <a:pt x="1" y="34"/>
                </a:lnTo>
                <a:lnTo>
                  <a:pt x="0" y="24"/>
                </a:lnTo>
                <a:close/>
              </a:path>
            </a:pathLst>
          </a:custGeom>
          <a:solidFill>
            <a:srgbClr val="FEDB00"/>
          </a:solidFill>
          <a:ln w="9525">
            <a:noFill/>
            <a:round/>
            <a:headEnd/>
            <a:tailEnd/>
          </a:ln>
        </p:spPr>
        <p:txBody>
          <a:bodyPr/>
          <a:lstStyle/>
          <a:p>
            <a:endParaRPr lang="el-GR"/>
          </a:p>
        </p:txBody>
      </p:sp>
      <p:sp>
        <p:nvSpPr>
          <p:cNvPr id="17720" name="Freeform 312"/>
          <p:cNvSpPr>
            <a:spLocks/>
          </p:cNvSpPr>
          <p:nvPr/>
        </p:nvSpPr>
        <p:spPr bwMode="auto">
          <a:xfrm>
            <a:off x="6723063" y="3576638"/>
            <a:ext cx="46037"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6"/>
                </a:lnTo>
                <a:lnTo>
                  <a:pt x="9" y="2"/>
                </a:lnTo>
                <a:lnTo>
                  <a:pt x="15" y="0"/>
                </a:lnTo>
                <a:lnTo>
                  <a:pt x="20" y="2"/>
                </a:lnTo>
                <a:lnTo>
                  <a:pt x="25" y="6"/>
                </a:lnTo>
                <a:lnTo>
                  <a:pt x="28" y="11"/>
                </a:lnTo>
                <a:lnTo>
                  <a:pt x="29" y="18"/>
                </a:lnTo>
                <a:lnTo>
                  <a:pt x="28" y="26"/>
                </a:lnTo>
                <a:lnTo>
                  <a:pt x="25" y="31"/>
                </a:lnTo>
                <a:lnTo>
                  <a:pt x="20" y="35"/>
                </a:lnTo>
                <a:lnTo>
                  <a:pt x="15" y="36"/>
                </a:lnTo>
                <a:lnTo>
                  <a:pt x="9" y="35"/>
                </a:lnTo>
                <a:lnTo>
                  <a:pt x="4" y="31"/>
                </a:lnTo>
                <a:lnTo>
                  <a:pt x="1" y="26"/>
                </a:lnTo>
                <a:lnTo>
                  <a:pt x="0" y="18"/>
                </a:lnTo>
                <a:close/>
              </a:path>
            </a:pathLst>
          </a:custGeom>
          <a:solidFill>
            <a:srgbClr val="FFE800"/>
          </a:solidFill>
          <a:ln w="9525">
            <a:noFill/>
            <a:round/>
            <a:headEnd/>
            <a:tailEnd/>
          </a:ln>
        </p:spPr>
        <p:txBody>
          <a:bodyPr/>
          <a:lstStyle/>
          <a:p>
            <a:endParaRPr lang="el-GR"/>
          </a:p>
        </p:txBody>
      </p:sp>
      <p:sp>
        <p:nvSpPr>
          <p:cNvPr id="17721" name="Freeform 313"/>
          <p:cNvSpPr>
            <a:spLocks/>
          </p:cNvSpPr>
          <p:nvPr/>
        </p:nvSpPr>
        <p:spPr bwMode="auto">
          <a:xfrm>
            <a:off x="6869113" y="3571875"/>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3"/>
                </a:lnTo>
                <a:lnTo>
                  <a:pt x="8" y="11"/>
                </a:lnTo>
                <a:lnTo>
                  <a:pt x="17" y="3"/>
                </a:lnTo>
                <a:lnTo>
                  <a:pt x="28" y="0"/>
                </a:lnTo>
                <a:lnTo>
                  <a:pt x="39" y="3"/>
                </a:lnTo>
                <a:lnTo>
                  <a:pt x="49" y="11"/>
                </a:lnTo>
                <a:lnTo>
                  <a:pt x="52" y="16"/>
                </a:lnTo>
                <a:lnTo>
                  <a:pt x="55" y="23"/>
                </a:lnTo>
                <a:lnTo>
                  <a:pt x="57" y="38"/>
                </a:lnTo>
                <a:lnTo>
                  <a:pt x="55" y="52"/>
                </a:lnTo>
                <a:lnTo>
                  <a:pt x="49"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7722" name="Freeform 314"/>
          <p:cNvSpPr>
            <a:spLocks/>
          </p:cNvSpPr>
          <p:nvPr/>
        </p:nvSpPr>
        <p:spPr bwMode="auto">
          <a:xfrm>
            <a:off x="6877050" y="35798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19"/>
                </a:lnTo>
                <a:lnTo>
                  <a:pt x="7" y="9"/>
                </a:lnTo>
                <a:lnTo>
                  <a:pt x="15" y="3"/>
                </a:lnTo>
                <a:lnTo>
                  <a:pt x="19" y="1"/>
                </a:lnTo>
                <a:lnTo>
                  <a:pt x="24" y="0"/>
                </a:lnTo>
                <a:lnTo>
                  <a:pt x="33" y="3"/>
                </a:lnTo>
                <a:lnTo>
                  <a:pt x="41" y="9"/>
                </a:lnTo>
                <a:lnTo>
                  <a:pt x="46" y="19"/>
                </a:lnTo>
                <a:lnTo>
                  <a:pt x="48" y="32"/>
                </a:lnTo>
                <a:lnTo>
                  <a:pt x="46" y="44"/>
                </a:lnTo>
                <a:lnTo>
                  <a:pt x="41"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7723" name="Freeform 315"/>
          <p:cNvSpPr>
            <a:spLocks/>
          </p:cNvSpPr>
          <p:nvPr/>
        </p:nvSpPr>
        <p:spPr bwMode="auto">
          <a:xfrm>
            <a:off x="6886575" y="3589338"/>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5"/>
                </a:lnTo>
                <a:lnTo>
                  <a:pt x="5" y="7"/>
                </a:lnTo>
                <a:lnTo>
                  <a:pt x="11" y="2"/>
                </a:lnTo>
                <a:lnTo>
                  <a:pt x="18" y="0"/>
                </a:lnTo>
                <a:lnTo>
                  <a:pt x="26" y="2"/>
                </a:lnTo>
                <a:lnTo>
                  <a:pt x="33" y="7"/>
                </a:lnTo>
                <a:lnTo>
                  <a:pt x="37" y="15"/>
                </a:lnTo>
                <a:lnTo>
                  <a:pt x="38" y="26"/>
                </a:lnTo>
                <a:lnTo>
                  <a:pt x="37" y="35"/>
                </a:lnTo>
                <a:lnTo>
                  <a:pt x="33"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7724" name="Freeform 316"/>
          <p:cNvSpPr>
            <a:spLocks/>
          </p:cNvSpPr>
          <p:nvPr/>
        </p:nvSpPr>
        <p:spPr bwMode="auto">
          <a:xfrm>
            <a:off x="6894513" y="3597275"/>
            <a:ext cx="46037"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20"/>
                </a:moveTo>
                <a:lnTo>
                  <a:pt x="1" y="13"/>
                </a:lnTo>
                <a:lnTo>
                  <a:pt x="4" y="6"/>
                </a:lnTo>
                <a:lnTo>
                  <a:pt x="9" y="2"/>
                </a:lnTo>
                <a:lnTo>
                  <a:pt x="14" y="0"/>
                </a:lnTo>
                <a:lnTo>
                  <a:pt x="19" y="2"/>
                </a:lnTo>
                <a:lnTo>
                  <a:pt x="25" y="6"/>
                </a:lnTo>
                <a:lnTo>
                  <a:pt x="28" y="13"/>
                </a:lnTo>
                <a:lnTo>
                  <a:pt x="29" y="20"/>
                </a:lnTo>
                <a:lnTo>
                  <a:pt x="28" y="27"/>
                </a:lnTo>
                <a:lnTo>
                  <a:pt x="25"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7725" name="Freeform 317"/>
          <p:cNvSpPr>
            <a:spLocks/>
          </p:cNvSpPr>
          <p:nvPr/>
        </p:nvSpPr>
        <p:spPr bwMode="auto">
          <a:xfrm>
            <a:off x="6865938" y="3584575"/>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8"/>
                </a:lnTo>
                <a:lnTo>
                  <a:pt x="9" y="8"/>
                </a:lnTo>
                <a:lnTo>
                  <a:pt x="13" y="5"/>
                </a:lnTo>
                <a:lnTo>
                  <a:pt x="18" y="2"/>
                </a:lnTo>
                <a:lnTo>
                  <a:pt x="30" y="0"/>
                </a:lnTo>
                <a:lnTo>
                  <a:pt x="43" y="2"/>
                </a:lnTo>
                <a:lnTo>
                  <a:pt x="48" y="5"/>
                </a:lnTo>
                <a:lnTo>
                  <a:pt x="52" y="8"/>
                </a:lnTo>
                <a:lnTo>
                  <a:pt x="59" y="18"/>
                </a:lnTo>
                <a:lnTo>
                  <a:pt x="60" y="24"/>
                </a:lnTo>
                <a:lnTo>
                  <a:pt x="61" y="30"/>
                </a:lnTo>
                <a:lnTo>
                  <a:pt x="59" y="41"/>
                </a:lnTo>
                <a:lnTo>
                  <a:pt x="52" y="51"/>
                </a:lnTo>
                <a:lnTo>
                  <a:pt x="48" y="54"/>
                </a:lnTo>
                <a:lnTo>
                  <a:pt x="43"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7726" name="Freeform 318"/>
          <p:cNvSpPr>
            <a:spLocks/>
          </p:cNvSpPr>
          <p:nvPr/>
        </p:nvSpPr>
        <p:spPr bwMode="auto">
          <a:xfrm>
            <a:off x="6875463" y="3590925"/>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5"/>
                </a:lnTo>
                <a:lnTo>
                  <a:pt x="7" y="7"/>
                </a:lnTo>
                <a:lnTo>
                  <a:pt x="15" y="2"/>
                </a:lnTo>
                <a:lnTo>
                  <a:pt x="25" y="0"/>
                </a:lnTo>
                <a:lnTo>
                  <a:pt x="34" y="2"/>
                </a:lnTo>
                <a:lnTo>
                  <a:pt x="43" y="7"/>
                </a:lnTo>
                <a:lnTo>
                  <a:pt x="49" y="15"/>
                </a:lnTo>
                <a:lnTo>
                  <a:pt x="51" y="25"/>
                </a:lnTo>
                <a:lnTo>
                  <a:pt x="49" y="35"/>
                </a:lnTo>
                <a:lnTo>
                  <a:pt x="43"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7727" name="Freeform 319"/>
          <p:cNvSpPr>
            <a:spLocks/>
          </p:cNvSpPr>
          <p:nvPr/>
        </p:nvSpPr>
        <p:spPr bwMode="auto">
          <a:xfrm>
            <a:off x="6883400" y="3598863"/>
            <a:ext cx="65088"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5"/>
                </a:lnTo>
                <a:lnTo>
                  <a:pt x="13" y="1"/>
                </a:lnTo>
                <a:lnTo>
                  <a:pt x="20" y="0"/>
                </a:lnTo>
                <a:lnTo>
                  <a:pt x="28" y="1"/>
                </a:lnTo>
                <a:lnTo>
                  <a:pt x="36" y="5"/>
                </a:lnTo>
                <a:lnTo>
                  <a:pt x="40" y="12"/>
                </a:lnTo>
                <a:lnTo>
                  <a:pt x="41" y="20"/>
                </a:lnTo>
                <a:lnTo>
                  <a:pt x="40" y="27"/>
                </a:lnTo>
                <a:lnTo>
                  <a:pt x="36"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7728" name="Freeform 320"/>
          <p:cNvSpPr>
            <a:spLocks/>
          </p:cNvSpPr>
          <p:nvPr/>
        </p:nvSpPr>
        <p:spPr bwMode="auto">
          <a:xfrm>
            <a:off x="6892925" y="3605213"/>
            <a:ext cx="49213"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5"/>
                </a:moveTo>
                <a:lnTo>
                  <a:pt x="1" y="10"/>
                </a:lnTo>
                <a:lnTo>
                  <a:pt x="5" y="4"/>
                </a:lnTo>
                <a:lnTo>
                  <a:pt x="9" y="1"/>
                </a:lnTo>
                <a:lnTo>
                  <a:pt x="15" y="0"/>
                </a:lnTo>
                <a:lnTo>
                  <a:pt x="21" y="1"/>
                </a:lnTo>
                <a:lnTo>
                  <a:pt x="27" y="4"/>
                </a:lnTo>
                <a:lnTo>
                  <a:pt x="30" y="10"/>
                </a:lnTo>
                <a:lnTo>
                  <a:pt x="31" y="15"/>
                </a:lnTo>
                <a:lnTo>
                  <a:pt x="30" y="21"/>
                </a:lnTo>
                <a:lnTo>
                  <a:pt x="27" y="26"/>
                </a:lnTo>
                <a:lnTo>
                  <a:pt x="21"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17729" name="Freeform 321"/>
          <p:cNvSpPr>
            <a:spLocks/>
          </p:cNvSpPr>
          <p:nvPr/>
        </p:nvSpPr>
        <p:spPr bwMode="auto">
          <a:xfrm>
            <a:off x="6816725" y="379412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5" y="3"/>
                </a:lnTo>
                <a:lnTo>
                  <a:pt x="24" y="0"/>
                </a:lnTo>
                <a:lnTo>
                  <a:pt x="33" y="3"/>
                </a:lnTo>
                <a:lnTo>
                  <a:pt x="40" y="10"/>
                </a:lnTo>
                <a:lnTo>
                  <a:pt x="45" y="21"/>
                </a:lnTo>
                <a:lnTo>
                  <a:pt x="47" y="34"/>
                </a:lnTo>
                <a:lnTo>
                  <a:pt x="45" y="47"/>
                </a:lnTo>
                <a:lnTo>
                  <a:pt x="40" y="57"/>
                </a:lnTo>
                <a:lnTo>
                  <a:pt x="33" y="64"/>
                </a:lnTo>
                <a:lnTo>
                  <a:pt x="24" y="67"/>
                </a:lnTo>
                <a:lnTo>
                  <a:pt x="15"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7730" name="Freeform 322"/>
          <p:cNvSpPr>
            <a:spLocks/>
          </p:cNvSpPr>
          <p:nvPr/>
        </p:nvSpPr>
        <p:spPr bwMode="auto">
          <a:xfrm>
            <a:off x="6823075" y="380206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9"/>
                </a:lnTo>
                <a:lnTo>
                  <a:pt x="13" y="2"/>
                </a:lnTo>
                <a:lnTo>
                  <a:pt x="21" y="0"/>
                </a:lnTo>
                <a:lnTo>
                  <a:pt x="28" y="2"/>
                </a:lnTo>
                <a:lnTo>
                  <a:pt x="34" y="9"/>
                </a:lnTo>
                <a:lnTo>
                  <a:pt x="38" y="18"/>
                </a:lnTo>
                <a:lnTo>
                  <a:pt x="40" y="28"/>
                </a:lnTo>
                <a:lnTo>
                  <a:pt x="38" y="39"/>
                </a:lnTo>
                <a:lnTo>
                  <a:pt x="34" y="48"/>
                </a:lnTo>
                <a:lnTo>
                  <a:pt x="28" y="54"/>
                </a:lnTo>
                <a:lnTo>
                  <a:pt x="21" y="56"/>
                </a:lnTo>
                <a:lnTo>
                  <a:pt x="13"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7731" name="Freeform 323"/>
          <p:cNvSpPr>
            <a:spLocks/>
          </p:cNvSpPr>
          <p:nvPr/>
        </p:nvSpPr>
        <p:spPr bwMode="auto">
          <a:xfrm>
            <a:off x="6831013" y="3810000"/>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5" y="7"/>
                </a:lnTo>
                <a:lnTo>
                  <a:pt x="10" y="1"/>
                </a:lnTo>
                <a:lnTo>
                  <a:pt x="16" y="0"/>
                </a:lnTo>
                <a:lnTo>
                  <a:pt x="22" y="1"/>
                </a:lnTo>
                <a:lnTo>
                  <a:pt x="27" y="7"/>
                </a:lnTo>
                <a:lnTo>
                  <a:pt x="29" y="10"/>
                </a:lnTo>
                <a:lnTo>
                  <a:pt x="30" y="14"/>
                </a:lnTo>
                <a:lnTo>
                  <a:pt x="31" y="23"/>
                </a:lnTo>
                <a:lnTo>
                  <a:pt x="30" y="31"/>
                </a:lnTo>
                <a:lnTo>
                  <a:pt x="27" y="38"/>
                </a:lnTo>
                <a:lnTo>
                  <a:pt x="22" y="43"/>
                </a:lnTo>
                <a:lnTo>
                  <a:pt x="16" y="45"/>
                </a:lnTo>
                <a:lnTo>
                  <a:pt x="10" y="43"/>
                </a:lnTo>
                <a:lnTo>
                  <a:pt x="5"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7732" name="Freeform 324"/>
          <p:cNvSpPr>
            <a:spLocks/>
          </p:cNvSpPr>
          <p:nvPr/>
        </p:nvSpPr>
        <p:spPr bwMode="auto">
          <a:xfrm>
            <a:off x="6838950" y="381952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7733" name="Freeform 325"/>
          <p:cNvSpPr>
            <a:spLocks/>
          </p:cNvSpPr>
          <p:nvPr/>
        </p:nvSpPr>
        <p:spPr bwMode="auto">
          <a:xfrm>
            <a:off x="6819900" y="380682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9"/>
                </a:lnTo>
                <a:lnTo>
                  <a:pt x="14" y="2"/>
                </a:lnTo>
                <a:lnTo>
                  <a:pt x="22" y="0"/>
                </a:lnTo>
                <a:lnTo>
                  <a:pt x="30" y="2"/>
                </a:lnTo>
                <a:lnTo>
                  <a:pt x="34" y="6"/>
                </a:lnTo>
                <a:lnTo>
                  <a:pt x="37" y="9"/>
                </a:lnTo>
                <a:lnTo>
                  <a:pt x="41" y="17"/>
                </a:lnTo>
                <a:lnTo>
                  <a:pt x="43" y="28"/>
                </a:lnTo>
                <a:lnTo>
                  <a:pt x="41" y="39"/>
                </a:lnTo>
                <a:lnTo>
                  <a:pt x="37" y="47"/>
                </a:lnTo>
                <a:lnTo>
                  <a:pt x="30" y="53"/>
                </a:lnTo>
                <a:lnTo>
                  <a:pt x="22" y="55"/>
                </a:lnTo>
                <a:lnTo>
                  <a:pt x="14"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7734" name="Freeform 326"/>
          <p:cNvSpPr>
            <a:spLocks/>
          </p:cNvSpPr>
          <p:nvPr/>
        </p:nvSpPr>
        <p:spPr bwMode="auto">
          <a:xfrm>
            <a:off x="6826250" y="3814763"/>
            <a:ext cx="57150" cy="71437"/>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2" y="2"/>
                </a:lnTo>
                <a:lnTo>
                  <a:pt x="18" y="0"/>
                </a:lnTo>
                <a:lnTo>
                  <a:pt x="25" y="2"/>
                </a:lnTo>
                <a:lnTo>
                  <a:pt x="31" y="7"/>
                </a:lnTo>
                <a:lnTo>
                  <a:pt x="35" y="14"/>
                </a:lnTo>
                <a:lnTo>
                  <a:pt x="36" y="22"/>
                </a:lnTo>
                <a:lnTo>
                  <a:pt x="35" y="31"/>
                </a:lnTo>
                <a:lnTo>
                  <a:pt x="31" y="38"/>
                </a:lnTo>
                <a:lnTo>
                  <a:pt x="25" y="43"/>
                </a:lnTo>
                <a:lnTo>
                  <a:pt x="18" y="45"/>
                </a:lnTo>
                <a:lnTo>
                  <a:pt x="12"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7735" name="Freeform 327"/>
          <p:cNvSpPr>
            <a:spLocks/>
          </p:cNvSpPr>
          <p:nvPr/>
        </p:nvSpPr>
        <p:spPr bwMode="auto">
          <a:xfrm>
            <a:off x="6832600" y="3821113"/>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5" y="5"/>
                </a:lnTo>
                <a:lnTo>
                  <a:pt x="10" y="1"/>
                </a:lnTo>
                <a:lnTo>
                  <a:pt x="15" y="0"/>
                </a:lnTo>
                <a:lnTo>
                  <a:pt x="20" y="1"/>
                </a:lnTo>
                <a:lnTo>
                  <a:pt x="25" y="5"/>
                </a:lnTo>
                <a:lnTo>
                  <a:pt x="28" y="11"/>
                </a:lnTo>
                <a:lnTo>
                  <a:pt x="29" y="18"/>
                </a:lnTo>
                <a:lnTo>
                  <a:pt x="28" y="25"/>
                </a:lnTo>
                <a:lnTo>
                  <a:pt x="25" y="31"/>
                </a:lnTo>
                <a:lnTo>
                  <a:pt x="20" y="35"/>
                </a:lnTo>
                <a:lnTo>
                  <a:pt x="15" y="36"/>
                </a:lnTo>
                <a:lnTo>
                  <a:pt x="10" y="35"/>
                </a:lnTo>
                <a:lnTo>
                  <a:pt x="5" y="31"/>
                </a:lnTo>
                <a:lnTo>
                  <a:pt x="1" y="25"/>
                </a:lnTo>
                <a:lnTo>
                  <a:pt x="0" y="18"/>
                </a:lnTo>
                <a:close/>
              </a:path>
            </a:pathLst>
          </a:custGeom>
          <a:solidFill>
            <a:srgbClr val="FEDB00"/>
          </a:solidFill>
          <a:ln w="9525">
            <a:noFill/>
            <a:round/>
            <a:headEnd/>
            <a:tailEnd/>
          </a:ln>
        </p:spPr>
        <p:txBody>
          <a:bodyPr/>
          <a:lstStyle/>
          <a:p>
            <a:endParaRPr lang="el-GR"/>
          </a:p>
        </p:txBody>
      </p:sp>
      <p:sp>
        <p:nvSpPr>
          <p:cNvPr id="17736" name="Freeform 328"/>
          <p:cNvSpPr>
            <a:spLocks/>
          </p:cNvSpPr>
          <p:nvPr/>
        </p:nvSpPr>
        <p:spPr bwMode="auto">
          <a:xfrm>
            <a:off x="6840538" y="382746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737" name="Freeform 329"/>
          <p:cNvSpPr>
            <a:spLocks/>
          </p:cNvSpPr>
          <p:nvPr/>
        </p:nvSpPr>
        <p:spPr bwMode="auto">
          <a:xfrm>
            <a:off x="6975475" y="3652838"/>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3"/>
                </a:moveTo>
                <a:lnTo>
                  <a:pt x="2" y="26"/>
                </a:lnTo>
                <a:lnTo>
                  <a:pt x="5" y="19"/>
                </a:lnTo>
                <a:lnTo>
                  <a:pt x="8" y="12"/>
                </a:lnTo>
                <a:lnTo>
                  <a:pt x="18" y="3"/>
                </a:lnTo>
                <a:lnTo>
                  <a:pt x="29" y="0"/>
                </a:lnTo>
                <a:lnTo>
                  <a:pt x="41" y="3"/>
                </a:lnTo>
                <a:lnTo>
                  <a:pt x="46" y="7"/>
                </a:lnTo>
                <a:lnTo>
                  <a:pt x="51" y="12"/>
                </a:lnTo>
                <a:lnTo>
                  <a:pt x="54" y="19"/>
                </a:lnTo>
                <a:lnTo>
                  <a:pt x="57" y="26"/>
                </a:lnTo>
                <a:lnTo>
                  <a:pt x="59" y="43"/>
                </a:lnTo>
                <a:lnTo>
                  <a:pt x="57" y="59"/>
                </a:lnTo>
                <a:lnTo>
                  <a:pt x="54" y="66"/>
                </a:lnTo>
                <a:lnTo>
                  <a:pt x="51" y="73"/>
                </a:lnTo>
                <a:lnTo>
                  <a:pt x="41" y="82"/>
                </a:lnTo>
                <a:lnTo>
                  <a:pt x="29" y="85"/>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7738" name="Freeform 330"/>
          <p:cNvSpPr>
            <a:spLocks/>
          </p:cNvSpPr>
          <p:nvPr/>
        </p:nvSpPr>
        <p:spPr bwMode="auto">
          <a:xfrm>
            <a:off x="6985000" y="3662363"/>
            <a:ext cx="77788"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2"/>
                </a:lnTo>
                <a:lnTo>
                  <a:pt x="7" y="10"/>
                </a:lnTo>
                <a:lnTo>
                  <a:pt x="14" y="3"/>
                </a:lnTo>
                <a:lnTo>
                  <a:pt x="24" y="0"/>
                </a:lnTo>
                <a:lnTo>
                  <a:pt x="30" y="1"/>
                </a:lnTo>
                <a:lnTo>
                  <a:pt x="34" y="3"/>
                </a:lnTo>
                <a:lnTo>
                  <a:pt x="42" y="10"/>
                </a:lnTo>
                <a:lnTo>
                  <a:pt x="47" y="22"/>
                </a:lnTo>
                <a:lnTo>
                  <a:pt x="49" y="36"/>
                </a:lnTo>
                <a:lnTo>
                  <a:pt x="47" y="50"/>
                </a:lnTo>
                <a:lnTo>
                  <a:pt x="42" y="61"/>
                </a:lnTo>
                <a:lnTo>
                  <a:pt x="34"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7739" name="Freeform 331"/>
          <p:cNvSpPr>
            <a:spLocks/>
          </p:cNvSpPr>
          <p:nvPr/>
        </p:nvSpPr>
        <p:spPr bwMode="auto">
          <a:xfrm>
            <a:off x="6992938" y="3671888"/>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8"/>
                </a:lnTo>
                <a:lnTo>
                  <a:pt x="6" y="9"/>
                </a:lnTo>
                <a:lnTo>
                  <a:pt x="12" y="3"/>
                </a:lnTo>
                <a:lnTo>
                  <a:pt x="19" y="0"/>
                </a:lnTo>
                <a:lnTo>
                  <a:pt x="28" y="3"/>
                </a:lnTo>
                <a:lnTo>
                  <a:pt x="34" y="9"/>
                </a:lnTo>
                <a:lnTo>
                  <a:pt x="38" y="18"/>
                </a:lnTo>
                <a:lnTo>
                  <a:pt x="40" y="29"/>
                </a:lnTo>
                <a:lnTo>
                  <a:pt x="38" y="40"/>
                </a:lnTo>
                <a:lnTo>
                  <a:pt x="34" y="49"/>
                </a:lnTo>
                <a:lnTo>
                  <a:pt x="28"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7740" name="Freeform 332"/>
          <p:cNvSpPr>
            <a:spLocks/>
          </p:cNvSpPr>
          <p:nvPr/>
        </p:nvSpPr>
        <p:spPr bwMode="auto">
          <a:xfrm>
            <a:off x="7002463" y="3683000"/>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2"/>
                </a:lnTo>
                <a:lnTo>
                  <a:pt x="4" y="6"/>
                </a:lnTo>
                <a:lnTo>
                  <a:pt x="8" y="1"/>
                </a:lnTo>
                <a:lnTo>
                  <a:pt x="14" y="0"/>
                </a:lnTo>
                <a:lnTo>
                  <a:pt x="21" y="1"/>
                </a:lnTo>
                <a:lnTo>
                  <a:pt x="25" y="6"/>
                </a:lnTo>
                <a:lnTo>
                  <a:pt x="28" y="12"/>
                </a:lnTo>
                <a:lnTo>
                  <a:pt x="30" y="22"/>
                </a:lnTo>
                <a:lnTo>
                  <a:pt x="28" y="30"/>
                </a:lnTo>
                <a:lnTo>
                  <a:pt x="25" y="36"/>
                </a:lnTo>
                <a:lnTo>
                  <a:pt x="21"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17741" name="Freeform 333"/>
          <p:cNvSpPr>
            <a:spLocks/>
          </p:cNvSpPr>
          <p:nvPr/>
        </p:nvSpPr>
        <p:spPr bwMode="auto">
          <a:xfrm>
            <a:off x="6975475" y="3665538"/>
            <a:ext cx="90488"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1"/>
                </a:lnTo>
                <a:lnTo>
                  <a:pt x="5" y="15"/>
                </a:lnTo>
                <a:lnTo>
                  <a:pt x="8" y="10"/>
                </a:lnTo>
                <a:lnTo>
                  <a:pt x="17" y="3"/>
                </a:lnTo>
                <a:lnTo>
                  <a:pt x="28" y="0"/>
                </a:lnTo>
                <a:lnTo>
                  <a:pt x="40" y="3"/>
                </a:lnTo>
                <a:lnTo>
                  <a:pt x="49" y="10"/>
                </a:lnTo>
                <a:lnTo>
                  <a:pt x="52" y="15"/>
                </a:lnTo>
                <a:lnTo>
                  <a:pt x="55" y="21"/>
                </a:lnTo>
                <a:lnTo>
                  <a:pt x="57" y="36"/>
                </a:lnTo>
                <a:lnTo>
                  <a:pt x="55" y="50"/>
                </a:lnTo>
                <a:lnTo>
                  <a:pt x="52" y="56"/>
                </a:lnTo>
                <a:lnTo>
                  <a:pt x="49" y="61"/>
                </a:lnTo>
                <a:lnTo>
                  <a:pt x="40"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7742" name="Freeform 334"/>
          <p:cNvSpPr>
            <a:spLocks/>
          </p:cNvSpPr>
          <p:nvPr/>
        </p:nvSpPr>
        <p:spPr bwMode="auto">
          <a:xfrm>
            <a:off x="6983413" y="3673475"/>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8"/>
                </a:lnTo>
                <a:lnTo>
                  <a:pt x="7" y="9"/>
                </a:lnTo>
                <a:lnTo>
                  <a:pt x="15" y="2"/>
                </a:lnTo>
                <a:lnTo>
                  <a:pt x="24" y="0"/>
                </a:lnTo>
                <a:lnTo>
                  <a:pt x="34" y="2"/>
                </a:lnTo>
                <a:lnTo>
                  <a:pt x="38" y="5"/>
                </a:lnTo>
                <a:lnTo>
                  <a:pt x="41" y="9"/>
                </a:lnTo>
                <a:lnTo>
                  <a:pt x="46" y="18"/>
                </a:lnTo>
                <a:lnTo>
                  <a:pt x="48" y="30"/>
                </a:lnTo>
                <a:lnTo>
                  <a:pt x="46" y="42"/>
                </a:lnTo>
                <a:lnTo>
                  <a:pt x="41" y="51"/>
                </a:lnTo>
                <a:lnTo>
                  <a:pt x="34"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7743" name="Freeform 335"/>
          <p:cNvSpPr>
            <a:spLocks/>
          </p:cNvSpPr>
          <p:nvPr/>
        </p:nvSpPr>
        <p:spPr bwMode="auto">
          <a:xfrm>
            <a:off x="6992938" y="3681413"/>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5"/>
                </a:lnTo>
                <a:lnTo>
                  <a:pt x="5" y="7"/>
                </a:lnTo>
                <a:lnTo>
                  <a:pt x="11" y="2"/>
                </a:lnTo>
                <a:lnTo>
                  <a:pt x="18" y="0"/>
                </a:lnTo>
                <a:lnTo>
                  <a:pt x="27" y="2"/>
                </a:lnTo>
                <a:lnTo>
                  <a:pt x="33" y="7"/>
                </a:lnTo>
                <a:lnTo>
                  <a:pt x="37" y="15"/>
                </a:lnTo>
                <a:lnTo>
                  <a:pt x="38" y="25"/>
                </a:lnTo>
                <a:lnTo>
                  <a:pt x="37" y="34"/>
                </a:lnTo>
                <a:lnTo>
                  <a:pt x="33" y="41"/>
                </a:lnTo>
                <a:lnTo>
                  <a:pt x="27"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7744" name="Freeform 336"/>
          <p:cNvSpPr>
            <a:spLocks/>
          </p:cNvSpPr>
          <p:nvPr/>
        </p:nvSpPr>
        <p:spPr bwMode="auto">
          <a:xfrm>
            <a:off x="7000875" y="3689350"/>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9"/>
                </a:moveTo>
                <a:lnTo>
                  <a:pt x="1" y="11"/>
                </a:lnTo>
                <a:lnTo>
                  <a:pt x="4" y="6"/>
                </a:lnTo>
                <a:lnTo>
                  <a:pt x="9" y="2"/>
                </a:lnTo>
                <a:lnTo>
                  <a:pt x="14" y="0"/>
                </a:lnTo>
                <a:lnTo>
                  <a:pt x="20" y="2"/>
                </a:lnTo>
                <a:lnTo>
                  <a:pt x="25" y="6"/>
                </a:lnTo>
                <a:lnTo>
                  <a:pt x="28" y="11"/>
                </a:lnTo>
                <a:lnTo>
                  <a:pt x="29" y="19"/>
                </a:lnTo>
                <a:lnTo>
                  <a:pt x="28" y="26"/>
                </a:lnTo>
                <a:lnTo>
                  <a:pt x="25" y="31"/>
                </a:lnTo>
                <a:lnTo>
                  <a:pt x="20" y="35"/>
                </a:lnTo>
                <a:lnTo>
                  <a:pt x="14" y="36"/>
                </a:lnTo>
                <a:lnTo>
                  <a:pt x="9" y="35"/>
                </a:lnTo>
                <a:lnTo>
                  <a:pt x="4" y="31"/>
                </a:lnTo>
                <a:lnTo>
                  <a:pt x="1" y="26"/>
                </a:lnTo>
                <a:lnTo>
                  <a:pt x="0" y="19"/>
                </a:lnTo>
                <a:close/>
              </a:path>
            </a:pathLst>
          </a:custGeom>
          <a:solidFill>
            <a:srgbClr val="FFE800"/>
          </a:solidFill>
          <a:ln w="9525">
            <a:noFill/>
            <a:round/>
            <a:headEnd/>
            <a:tailEnd/>
          </a:ln>
        </p:spPr>
        <p:txBody>
          <a:bodyPr/>
          <a:lstStyle/>
          <a:p>
            <a:endParaRPr lang="el-GR"/>
          </a:p>
        </p:txBody>
      </p:sp>
      <p:sp>
        <p:nvSpPr>
          <p:cNvPr id="17745" name="Freeform 337"/>
          <p:cNvSpPr>
            <a:spLocks/>
          </p:cNvSpPr>
          <p:nvPr/>
        </p:nvSpPr>
        <p:spPr bwMode="auto">
          <a:xfrm>
            <a:off x="6569075" y="4017963"/>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8" y="0"/>
                </a:lnTo>
                <a:lnTo>
                  <a:pt x="39" y="3"/>
                </a:lnTo>
                <a:lnTo>
                  <a:pt x="48" y="11"/>
                </a:lnTo>
                <a:lnTo>
                  <a:pt x="52" y="16"/>
                </a:lnTo>
                <a:lnTo>
                  <a:pt x="55" y="23"/>
                </a:lnTo>
                <a:lnTo>
                  <a:pt x="57" y="37"/>
                </a:lnTo>
                <a:lnTo>
                  <a:pt x="55" y="51"/>
                </a:lnTo>
                <a:lnTo>
                  <a:pt x="48" y="64"/>
                </a:lnTo>
                <a:lnTo>
                  <a:pt x="39" y="72"/>
                </a:lnTo>
                <a:lnTo>
                  <a:pt x="28" y="75"/>
                </a:lnTo>
                <a:lnTo>
                  <a:pt x="17" y="72"/>
                </a:lnTo>
                <a:lnTo>
                  <a:pt x="8" y="64"/>
                </a:lnTo>
                <a:lnTo>
                  <a:pt x="5" y="58"/>
                </a:lnTo>
                <a:lnTo>
                  <a:pt x="2" y="51"/>
                </a:lnTo>
                <a:lnTo>
                  <a:pt x="0" y="37"/>
                </a:lnTo>
                <a:close/>
              </a:path>
            </a:pathLst>
          </a:custGeom>
          <a:solidFill>
            <a:srgbClr val="FFFFFF"/>
          </a:solidFill>
          <a:ln w="9525">
            <a:noFill/>
            <a:round/>
            <a:headEnd/>
            <a:tailEnd/>
          </a:ln>
        </p:spPr>
        <p:txBody>
          <a:bodyPr/>
          <a:lstStyle/>
          <a:p>
            <a:endParaRPr lang="el-GR"/>
          </a:p>
        </p:txBody>
      </p:sp>
      <p:sp>
        <p:nvSpPr>
          <p:cNvPr id="17746" name="Freeform 338"/>
          <p:cNvSpPr>
            <a:spLocks/>
          </p:cNvSpPr>
          <p:nvPr/>
        </p:nvSpPr>
        <p:spPr bwMode="auto">
          <a:xfrm>
            <a:off x="6577013" y="402590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3" y="3"/>
                </a:lnTo>
                <a:lnTo>
                  <a:pt x="40" y="9"/>
                </a:lnTo>
                <a:lnTo>
                  <a:pt x="46" y="19"/>
                </a:lnTo>
                <a:lnTo>
                  <a:pt x="48" y="31"/>
                </a:lnTo>
                <a:lnTo>
                  <a:pt x="46" y="43"/>
                </a:lnTo>
                <a:lnTo>
                  <a:pt x="40" y="53"/>
                </a:lnTo>
                <a:lnTo>
                  <a:pt x="33" y="61"/>
                </a:lnTo>
                <a:lnTo>
                  <a:pt x="28" y="63"/>
                </a:lnTo>
                <a:lnTo>
                  <a:pt x="24"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17747" name="Freeform 339"/>
          <p:cNvSpPr>
            <a:spLocks/>
          </p:cNvSpPr>
          <p:nvPr/>
        </p:nvSpPr>
        <p:spPr bwMode="auto">
          <a:xfrm>
            <a:off x="6586538" y="4035425"/>
            <a:ext cx="58737"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5"/>
                </a:moveTo>
                <a:lnTo>
                  <a:pt x="1" y="15"/>
                </a:lnTo>
                <a:lnTo>
                  <a:pt x="5" y="7"/>
                </a:lnTo>
                <a:lnTo>
                  <a:pt x="11" y="2"/>
                </a:lnTo>
                <a:lnTo>
                  <a:pt x="18" y="0"/>
                </a:lnTo>
                <a:lnTo>
                  <a:pt x="26" y="2"/>
                </a:lnTo>
                <a:lnTo>
                  <a:pt x="32" y="7"/>
                </a:lnTo>
                <a:lnTo>
                  <a:pt x="36" y="15"/>
                </a:lnTo>
                <a:lnTo>
                  <a:pt x="37" y="25"/>
                </a:lnTo>
                <a:lnTo>
                  <a:pt x="36" y="34"/>
                </a:lnTo>
                <a:lnTo>
                  <a:pt x="32" y="42"/>
                </a:lnTo>
                <a:lnTo>
                  <a:pt x="26" y="47"/>
                </a:lnTo>
                <a:lnTo>
                  <a:pt x="18" y="50"/>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7748" name="Freeform 340"/>
          <p:cNvSpPr>
            <a:spLocks/>
          </p:cNvSpPr>
          <p:nvPr/>
        </p:nvSpPr>
        <p:spPr bwMode="auto">
          <a:xfrm>
            <a:off x="6594475" y="404336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7749" name="Freeform 341"/>
          <p:cNvSpPr>
            <a:spLocks/>
          </p:cNvSpPr>
          <p:nvPr/>
        </p:nvSpPr>
        <p:spPr bwMode="auto">
          <a:xfrm>
            <a:off x="6565900" y="403066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2" y="2"/>
                </a:lnTo>
                <a:lnTo>
                  <a:pt x="47" y="5"/>
                </a:lnTo>
                <a:lnTo>
                  <a:pt x="52" y="8"/>
                </a:lnTo>
                <a:lnTo>
                  <a:pt x="59" y="18"/>
                </a:lnTo>
                <a:lnTo>
                  <a:pt x="60" y="23"/>
                </a:lnTo>
                <a:lnTo>
                  <a:pt x="61" y="29"/>
                </a:lnTo>
                <a:lnTo>
                  <a:pt x="59" y="40"/>
                </a:lnTo>
                <a:lnTo>
                  <a:pt x="52" y="50"/>
                </a:lnTo>
                <a:lnTo>
                  <a:pt x="47" y="54"/>
                </a:lnTo>
                <a:lnTo>
                  <a:pt x="42" y="57"/>
                </a:lnTo>
                <a:lnTo>
                  <a:pt x="30" y="59"/>
                </a:lnTo>
                <a:lnTo>
                  <a:pt x="18" y="57"/>
                </a:lnTo>
                <a:lnTo>
                  <a:pt x="13" y="54"/>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7750" name="Freeform 342"/>
          <p:cNvSpPr>
            <a:spLocks/>
          </p:cNvSpPr>
          <p:nvPr/>
        </p:nvSpPr>
        <p:spPr bwMode="auto">
          <a:xfrm>
            <a:off x="6575425" y="4037013"/>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5" y="0"/>
                </a:lnTo>
                <a:lnTo>
                  <a:pt x="34" y="2"/>
                </a:lnTo>
                <a:lnTo>
                  <a:pt x="42" y="7"/>
                </a:lnTo>
                <a:lnTo>
                  <a:pt x="49" y="15"/>
                </a:lnTo>
                <a:lnTo>
                  <a:pt x="51" y="24"/>
                </a:lnTo>
                <a:lnTo>
                  <a:pt x="49" y="34"/>
                </a:lnTo>
                <a:lnTo>
                  <a:pt x="42" y="42"/>
                </a:lnTo>
                <a:lnTo>
                  <a:pt x="34" y="48"/>
                </a:lnTo>
                <a:lnTo>
                  <a:pt x="25" y="50"/>
                </a:lnTo>
                <a:lnTo>
                  <a:pt x="15" y="48"/>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7751" name="Freeform 343"/>
          <p:cNvSpPr>
            <a:spLocks/>
          </p:cNvSpPr>
          <p:nvPr/>
        </p:nvSpPr>
        <p:spPr bwMode="auto">
          <a:xfrm>
            <a:off x="6583363" y="4044950"/>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8" y="1"/>
                </a:lnTo>
                <a:lnTo>
                  <a:pt x="35" y="5"/>
                </a:lnTo>
                <a:lnTo>
                  <a:pt x="39" y="11"/>
                </a:lnTo>
                <a:lnTo>
                  <a:pt x="41"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7752" name="Freeform 344"/>
          <p:cNvSpPr>
            <a:spLocks/>
          </p:cNvSpPr>
          <p:nvPr/>
        </p:nvSpPr>
        <p:spPr bwMode="auto">
          <a:xfrm>
            <a:off x="6592888" y="4051300"/>
            <a:ext cx="47625" cy="46038"/>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7753" name="Freeform 345"/>
          <p:cNvSpPr>
            <a:spLocks/>
          </p:cNvSpPr>
          <p:nvPr/>
        </p:nvSpPr>
        <p:spPr bwMode="auto">
          <a:xfrm>
            <a:off x="6800850" y="414337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4" y="0"/>
                </a:lnTo>
                <a:lnTo>
                  <a:pt x="33" y="3"/>
                </a:lnTo>
                <a:lnTo>
                  <a:pt x="40" y="10"/>
                </a:lnTo>
                <a:lnTo>
                  <a:pt x="45" y="20"/>
                </a:lnTo>
                <a:lnTo>
                  <a:pt x="47" y="33"/>
                </a:lnTo>
                <a:lnTo>
                  <a:pt x="45" y="47"/>
                </a:lnTo>
                <a:lnTo>
                  <a:pt x="40" y="57"/>
                </a:lnTo>
                <a:lnTo>
                  <a:pt x="33" y="64"/>
                </a:lnTo>
                <a:lnTo>
                  <a:pt x="24"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17754" name="Freeform 346"/>
          <p:cNvSpPr>
            <a:spLocks/>
          </p:cNvSpPr>
          <p:nvPr/>
        </p:nvSpPr>
        <p:spPr bwMode="auto">
          <a:xfrm>
            <a:off x="6807200" y="415131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1" y="0"/>
                </a:lnTo>
                <a:lnTo>
                  <a:pt x="28" y="2"/>
                </a:lnTo>
                <a:lnTo>
                  <a:pt x="34" y="8"/>
                </a:lnTo>
                <a:lnTo>
                  <a:pt x="38" y="17"/>
                </a:lnTo>
                <a:lnTo>
                  <a:pt x="40" y="27"/>
                </a:lnTo>
                <a:lnTo>
                  <a:pt x="38" y="39"/>
                </a:lnTo>
                <a:lnTo>
                  <a:pt x="34" y="48"/>
                </a:lnTo>
                <a:lnTo>
                  <a:pt x="28" y="54"/>
                </a:lnTo>
                <a:lnTo>
                  <a:pt x="21"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17755" name="Freeform 347"/>
          <p:cNvSpPr>
            <a:spLocks/>
          </p:cNvSpPr>
          <p:nvPr/>
        </p:nvSpPr>
        <p:spPr bwMode="auto">
          <a:xfrm>
            <a:off x="6815138" y="4159250"/>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9" y="1"/>
                </a:lnTo>
                <a:lnTo>
                  <a:pt x="16" y="0"/>
                </a:lnTo>
                <a:lnTo>
                  <a:pt x="22" y="1"/>
                </a:lnTo>
                <a:lnTo>
                  <a:pt x="27" y="6"/>
                </a:lnTo>
                <a:lnTo>
                  <a:pt x="29" y="9"/>
                </a:lnTo>
                <a:lnTo>
                  <a:pt x="30" y="13"/>
                </a:lnTo>
                <a:lnTo>
                  <a:pt x="31" y="22"/>
                </a:lnTo>
                <a:lnTo>
                  <a:pt x="30" y="30"/>
                </a:lnTo>
                <a:lnTo>
                  <a:pt x="27" y="38"/>
                </a:lnTo>
                <a:lnTo>
                  <a:pt x="22" y="43"/>
                </a:lnTo>
                <a:lnTo>
                  <a:pt x="16"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17756" name="Freeform 348"/>
          <p:cNvSpPr>
            <a:spLocks/>
          </p:cNvSpPr>
          <p:nvPr/>
        </p:nvSpPr>
        <p:spPr bwMode="auto">
          <a:xfrm>
            <a:off x="6821488" y="4167188"/>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6"/>
                </a:moveTo>
                <a:lnTo>
                  <a:pt x="1" y="10"/>
                </a:lnTo>
                <a:lnTo>
                  <a:pt x="4" y="4"/>
                </a:lnTo>
                <a:lnTo>
                  <a:pt x="7" y="1"/>
                </a:lnTo>
                <a:lnTo>
                  <a:pt x="13" y="0"/>
                </a:lnTo>
                <a:lnTo>
                  <a:pt x="17" y="1"/>
                </a:lnTo>
                <a:lnTo>
                  <a:pt x="21" y="4"/>
                </a:lnTo>
                <a:lnTo>
                  <a:pt x="23" y="10"/>
                </a:lnTo>
                <a:lnTo>
                  <a:pt x="24" y="16"/>
                </a:lnTo>
                <a:lnTo>
                  <a:pt x="23" y="23"/>
                </a:lnTo>
                <a:lnTo>
                  <a:pt x="21" y="29"/>
                </a:lnTo>
                <a:lnTo>
                  <a:pt x="17" y="32"/>
                </a:lnTo>
                <a:lnTo>
                  <a:pt x="13"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17757" name="Freeform 349"/>
          <p:cNvSpPr>
            <a:spLocks/>
          </p:cNvSpPr>
          <p:nvPr/>
        </p:nvSpPr>
        <p:spPr bwMode="auto">
          <a:xfrm>
            <a:off x="6804025" y="415607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2" y="0"/>
                </a:lnTo>
                <a:lnTo>
                  <a:pt x="30" y="2"/>
                </a:lnTo>
                <a:lnTo>
                  <a:pt x="34" y="5"/>
                </a:lnTo>
                <a:lnTo>
                  <a:pt x="37" y="8"/>
                </a:lnTo>
                <a:lnTo>
                  <a:pt x="41" y="16"/>
                </a:lnTo>
                <a:lnTo>
                  <a:pt x="43" y="27"/>
                </a:lnTo>
                <a:lnTo>
                  <a:pt x="41" y="39"/>
                </a:lnTo>
                <a:lnTo>
                  <a:pt x="37" y="47"/>
                </a:lnTo>
                <a:lnTo>
                  <a:pt x="30" y="53"/>
                </a:lnTo>
                <a:lnTo>
                  <a:pt x="22"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17758" name="Freeform 350"/>
          <p:cNvSpPr>
            <a:spLocks/>
          </p:cNvSpPr>
          <p:nvPr/>
        </p:nvSpPr>
        <p:spPr bwMode="auto">
          <a:xfrm>
            <a:off x="6810375" y="416242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1" y="2"/>
                </a:lnTo>
                <a:lnTo>
                  <a:pt x="18" y="0"/>
                </a:lnTo>
                <a:lnTo>
                  <a:pt x="25" y="2"/>
                </a:lnTo>
                <a:lnTo>
                  <a:pt x="31" y="7"/>
                </a:lnTo>
                <a:lnTo>
                  <a:pt x="35" y="14"/>
                </a:lnTo>
                <a:lnTo>
                  <a:pt x="36" y="22"/>
                </a:lnTo>
                <a:lnTo>
                  <a:pt x="35" y="32"/>
                </a:lnTo>
                <a:lnTo>
                  <a:pt x="31" y="39"/>
                </a:lnTo>
                <a:lnTo>
                  <a:pt x="25" y="44"/>
                </a:lnTo>
                <a:lnTo>
                  <a:pt x="18"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17759" name="Freeform 351"/>
          <p:cNvSpPr>
            <a:spLocks/>
          </p:cNvSpPr>
          <p:nvPr/>
        </p:nvSpPr>
        <p:spPr bwMode="auto">
          <a:xfrm>
            <a:off x="6816725" y="4168775"/>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9" y="1"/>
                </a:lnTo>
                <a:lnTo>
                  <a:pt x="15" y="0"/>
                </a:lnTo>
                <a:lnTo>
                  <a:pt x="20" y="1"/>
                </a:lnTo>
                <a:lnTo>
                  <a:pt x="25" y="5"/>
                </a:lnTo>
                <a:lnTo>
                  <a:pt x="28" y="11"/>
                </a:lnTo>
                <a:lnTo>
                  <a:pt x="29" y="18"/>
                </a:lnTo>
                <a:lnTo>
                  <a:pt x="28" y="25"/>
                </a:lnTo>
                <a:lnTo>
                  <a:pt x="25" y="32"/>
                </a:lnTo>
                <a:lnTo>
                  <a:pt x="20" y="36"/>
                </a:lnTo>
                <a:lnTo>
                  <a:pt x="15"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17760" name="Freeform 352"/>
          <p:cNvSpPr>
            <a:spLocks/>
          </p:cNvSpPr>
          <p:nvPr/>
        </p:nvSpPr>
        <p:spPr bwMode="auto">
          <a:xfrm>
            <a:off x="6823075" y="4175125"/>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3"/>
                </a:moveTo>
                <a:lnTo>
                  <a:pt x="1" y="8"/>
                </a:lnTo>
                <a:lnTo>
                  <a:pt x="3" y="4"/>
                </a:lnTo>
                <a:lnTo>
                  <a:pt x="11" y="0"/>
                </a:lnTo>
                <a:lnTo>
                  <a:pt x="16" y="1"/>
                </a:lnTo>
                <a:lnTo>
                  <a:pt x="19" y="4"/>
                </a:lnTo>
                <a:lnTo>
                  <a:pt x="21" y="8"/>
                </a:lnTo>
                <a:lnTo>
                  <a:pt x="22" y="13"/>
                </a:lnTo>
                <a:lnTo>
                  <a:pt x="21" y="19"/>
                </a:lnTo>
                <a:lnTo>
                  <a:pt x="19" y="24"/>
                </a:lnTo>
                <a:lnTo>
                  <a:pt x="11"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17761" name="Freeform 353"/>
          <p:cNvSpPr>
            <a:spLocks/>
          </p:cNvSpPr>
          <p:nvPr/>
        </p:nvSpPr>
        <p:spPr bwMode="auto">
          <a:xfrm>
            <a:off x="6548438" y="3806825"/>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3" y="27"/>
                </a:lnTo>
                <a:lnTo>
                  <a:pt x="6" y="20"/>
                </a:lnTo>
                <a:lnTo>
                  <a:pt x="9" y="13"/>
                </a:lnTo>
                <a:lnTo>
                  <a:pt x="19" y="3"/>
                </a:lnTo>
                <a:lnTo>
                  <a:pt x="30" y="0"/>
                </a:lnTo>
                <a:lnTo>
                  <a:pt x="41" y="3"/>
                </a:lnTo>
                <a:lnTo>
                  <a:pt x="46" y="8"/>
                </a:lnTo>
                <a:lnTo>
                  <a:pt x="51" y="13"/>
                </a:lnTo>
                <a:lnTo>
                  <a:pt x="54" y="20"/>
                </a:lnTo>
                <a:lnTo>
                  <a:pt x="57" y="27"/>
                </a:lnTo>
                <a:lnTo>
                  <a:pt x="59" y="43"/>
                </a:lnTo>
                <a:lnTo>
                  <a:pt x="57" y="59"/>
                </a:lnTo>
                <a:lnTo>
                  <a:pt x="54" y="66"/>
                </a:lnTo>
                <a:lnTo>
                  <a:pt x="51" y="74"/>
                </a:lnTo>
                <a:lnTo>
                  <a:pt x="41" y="83"/>
                </a:lnTo>
                <a:lnTo>
                  <a:pt x="30" y="86"/>
                </a:lnTo>
                <a:lnTo>
                  <a:pt x="19" y="83"/>
                </a:lnTo>
                <a:lnTo>
                  <a:pt x="14" y="79"/>
                </a:lnTo>
                <a:lnTo>
                  <a:pt x="9" y="74"/>
                </a:lnTo>
                <a:lnTo>
                  <a:pt x="6" y="66"/>
                </a:lnTo>
                <a:lnTo>
                  <a:pt x="3" y="59"/>
                </a:lnTo>
                <a:lnTo>
                  <a:pt x="0" y="43"/>
                </a:lnTo>
                <a:close/>
              </a:path>
            </a:pathLst>
          </a:custGeom>
          <a:solidFill>
            <a:srgbClr val="FFFFFF"/>
          </a:solidFill>
          <a:ln w="9525">
            <a:noFill/>
            <a:round/>
            <a:headEnd/>
            <a:tailEnd/>
          </a:ln>
        </p:spPr>
        <p:txBody>
          <a:bodyPr/>
          <a:lstStyle/>
          <a:p>
            <a:endParaRPr lang="el-GR"/>
          </a:p>
        </p:txBody>
      </p:sp>
      <p:sp>
        <p:nvSpPr>
          <p:cNvPr id="17762" name="Freeform 354"/>
          <p:cNvSpPr>
            <a:spLocks/>
          </p:cNvSpPr>
          <p:nvPr/>
        </p:nvSpPr>
        <p:spPr bwMode="auto">
          <a:xfrm>
            <a:off x="6559550" y="3817938"/>
            <a:ext cx="76200" cy="112712"/>
          </a:xfrm>
          <a:custGeom>
            <a:avLst/>
            <a:gdLst>
              <a:gd name="T0" fmla="*/ 0 w 48"/>
              <a:gd name="T1" fmla="*/ 2147483646 h 71"/>
              <a:gd name="T2" fmla="*/ 2147483646 w 48"/>
              <a:gd name="T3" fmla="*/ 2147483646 h 71"/>
              <a:gd name="T4" fmla="*/ 2147483646 w 48"/>
              <a:gd name="T5" fmla="*/ 2147483646 h 71"/>
              <a:gd name="T6" fmla="*/ 2147483646 w 48"/>
              <a:gd name="T7" fmla="*/ 2147483646 h 71"/>
              <a:gd name="T8" fmla="*/ 2147483646 w 48"/>
              <a:gd name="T9" fmla="*/ 0 h 71"/>
              <a:gd name="T10" fmla="*/ 2147483646 w 48"/>
              <a:gd name="T11" fmla="*/ 2147483646 h 71"/>
              <a:gd name="T12" fmla="*/ 2147483646 w 48"/>
              <a:gd name="T13" fmla="*/ 2147483646 h 71"/>
              <a:gd name="T14" fmla="*/ 2147483646 w 48"/>
              <a:gd name="T15" fmla="*/ 2147483646 h 71"/>
              <a:gd name="T16" fmla="*/ 2147483646 w 48"/>
              <a:gd name="T17" fmla="*/ 2147483646 h 71"/>
              <a:gd name="T18" fmla="*/ 2147483646 w 48"/>
              <a:gd name="T19" fmla="*/ 2147483646 h 71"/>
              <a:gd name="T20" fmla="*/ 2147483646 w 48"/>
              <a:gd name="T21" fmla="*/ 2147483646 h 71"/>
              <a:gd name="T22" fmla="*/ 2147483646 w 48"/>
              <a:gd name="T23" fmla="*/ 2147483646 h 71"/>
              <a:gd name="T24" fmla="*/ 2147483646 w 48"/>
              <a:gd name="T25" fmla="*/ 2147483646 h 71"/>
              <a:gd name="T26" fmla="*/ 2147483646 w 48"/>
              <a:gd name="T27" fmla="*/ 2147483646 h 71"/>
              <a:gd name="T28" fmla="*/ 2147483646 w 48"/>
              <a:gd name="T29" fmla="*/ 2147483646 h 71"/>
              <a:gd name="T30" fmla="*/ 2147483646 w 48"/>
              <a:gd name="T31" fmla="*/ 2147483646 h 71"/>
              <a:gd name="T32" fmla="*/ 2147483646 w 48"/>
              <a:gd name="T33" fmla="*/ 2147483646 h 71"/>
              <a:gd name="T34" fmla="*/ 2147483646 w 48"/>
              <a:gd name="T35" fmla="*/ 2147483646 h 71"/>
              <a:gd name="T36" fmla="*/ 0 w 48"/>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71"/>
              <a:gd name="T59" fmla="*/ 48 w 48"/>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71">
                <a:moveTo>
                  <a:pt x="0" y="35"/>
                </a:moveTo>
                <a:lnTo>
                  <a:pt x="1" y="22"/>
                </a:lnTo>
                <a:lnTo>
                  <a:pt x="7" y="10"/>
                </a:lnTo>
                <a:lnTo>
                  <a:pt x="14" y="3"/>
                </a:lnTo>
                <a:lnTo>
                  <a:pt x="24" y="0"/>
                </a:lnTo>
                <a:lnTo>
                  <a:pt x="29" y="1"/>
                </a:lnTo>
                <a:lnTo>
                  <a:pt x="33" y="3"/>
                </a:lnTo>
                <a:lnTo>
                  <a:pt x="41" y="10"/>
                </a:lnTo>
                <a:lnTo>
                  <a:pt x="46" y="22"/>
                </a:lnTo>
                <a:lnTo>
                  <a:pt x="48" y="35"/>
                </a:lnTo>
                <a:lnTo>
                  <a:pt x="46" y="49"/>
                </a:lnTo>
                <a:lnTo>
                  <a:pt x="41" y="61"/>
                </a:lnTo>
                <a:lnTo>
                  <a:pt x="33" y="68"/>
                </a:lnTo>
                <a:lnTo>
                  <a:pt x="24" y="71"/>
                </a:lnTo>
                <a:lnTo>
                  <a:pt x="19" y="70"/>
                </a:lnTo>
                <a:lnTo>
                  <a:pt x="14" y="68"/>
                </a:lnTo>
                <a:lnTo>
                  <a:pt x="7" y="61"/>
                </a:lnTo>
                <a:lnTo>
                  <a:pt x="1" y="49"/>
                </a:lnTo>
                <a:lnTo>
                  <a:pt x="0" y="35"/>
                </a:lnTo>
                <a:close/>
              </a:path>
            </a:pathLst>
          </a:custGeom>
          <a:solidFill>
            <a:srgbClr val="FFFFFF"/>
          </a:solidFill>
          <a:ln w="9525">
            <a:noFill/>
            <a:round/>
            <a:headEnd/>
            <a:tailEnd/>
          </a:ln>
        </p:spPr>
        <p:txBody>
          <a:bodyPr/>
          <a:lstStyle/>
          <a:p>
            <a:endParaRPr lang="el-GR"/>
          </a:p>
        </p:txBody>
      </p:sp>
      <p:sp>
        <p:nvSpPr>
          <p:cNvPr id="17763" name="Freeform 355"/>
          <p:cNvSpPr>
            <a:spLocks/>
          </p:cNvSpPr>
          <p:nvPr/>
        </p:nvSpPr>
        <p:spPr bwMode="auto">
          <a:xfrm>
            <a:off x="6567488" y="3827463"/>
            <a:ext cx="61912" cy="90487"/>
          </a:xfrm>
          <a:custGeom>
            <a:avLst/>
            <a:gdLst>
              <a:gd name="T0" fmla="*/ 0 w 39"/>
              <a:gd name="T1" fmla="*/ 2147483646 h 57"/>
              <a:gd name="T2" fmla="*/ 2147483646 w 39"/>
              <a:gd name="T3" fmla="*/ 2147483646 h 57"/>
              <a:gd name="T4" fmla="*/ 2147483646 w 39"/>
              <a:gd name="T5" fmla="*/ 2147483646 h 57"/>
              <a:gd name="T6" fmla="*/ 2147483646 w 39"/>
              <a:gd name="T7" fmla="*/ 2147483646 h 57"/>
              <a:gd name="T8" fmla="*/ 2147483646 w 39"/>
              <a:gd name="T9" fmla="*/ 0 h 57"/>
              <a:gd name="T10" fmla="*/ 2147483646 w 39"/>
              <a:gd name="T11" fmla="*/ 2147483646 h 57"/>
              <a:gd name="T12" fmla="*/ 2147483646 w 39"/>
              <a:gd name="T13" fmla="*/ 2147483646 h 57"/>
              <a:gd name="T14" fmla="*/ 2147483646 w 39"/>
              <a:gd name="T15" fmla="*/ 2147483646 h 57"/>
              <a:gd name="T16" fmla="*/ 2147483646 w 39"/>
              <a:gd name="T17" fmla="*/ 2147483646 h 57"/>
              <a:gd name="T18" fmla="*/ 2147483646 w 39"/>
              <a:gd name="T19" fmla="*/ 2147483646 h 57"/>
              <a:gd name="T20" fmla="*/ 2147483646 w 39"/>
              <a:gd name="T21" fmla="*/ 2147483646 h 57"/>
              <a:gd name="T22" fmla="*/ 2147483646 w 39"/>
              <a:gd name="T23" fmla="*/ 2147483646 h 57"/>
              <a:gd name="T24" fmla="*/ 2147483646 w 39"/>
              <a:gd name="T25" fmla="*/ 2147483646 h 57"/>
              <a:gd name="T26" fmla="*/ 2147483646 w 39"/>
              <a:gd name="T27" fmla="*/ 2147483646 h 57"/>
              <a:gd name="T28" fmla="*/ 2147483646 w 39"/>
              <a:gd name="T29" fmla="*/ 2147483646 h 57"/>
              <a:gd name="T30" fmla="*/ 2147483646 w 39"/>
              <a:gd name="T31" fmla="*/ 2147483646 h 57"/>
              <a:gd name="T32" fmla="*/ 0 w 39"/>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28"/>
                </a:moveTo>
                <a:lnTo>
                  <a:pt x="2" y="18"/>
                </a:lnTo>
                <a:lnTo>
                  <a:pt x="6" y="9"/>
                </a:lnTo>
                <a:lnTo>
                  <a:pt x="12" y="3"/>
                </a:lnTo>
                <a:lnTo>
                  <a:pt x="19" y="0"/>
                </a:lnTo>
                <a:lnTo>
                  <a:pt x="27" y="3"/>
                </a:lnTo>
                <a:lnTo>
                  <a:pt x="33" y="9"/>
                </a:lnTo>
                <a:lnTo>
                  <a:pt x="37" y="18"/>
                </a:lnTo>
                <a:lnTo>
                  <a:pt x="39" y="28"/>
                </a:lnTo>
                <a:lnTo>
                  <a:pt x="37" y="39"/>
                </a:lnTo>
                <a:lnTo>
                  <a:pt x="33" y="48"/>
                </a:lnTo>
                <a:lnTo>
                  <a:pt x="27" y="55"/>
                </a:lnTo>
                <a:lnTo>
                  <a:pt x="19" y="57"/>
                </a:lnTo>
                <a:lnTo>
                  <a:pt x="12" y="55"/>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7764" name="Freeform 356"/>
          <p:cNvSpPr>
            <a:spLocks/>
          </p:cNvSpPr>
          <p:nvPr/>
        </p:nvSpPr>
        <p:spPr bwMode="auto">
          <a:xfrm>
            <a:off x="6577013" y="3838575"/>
            <a:ext cx="46037" cy="66675"/>
          </a:xfrm>
          <a:custGeom>
            <a:avLst/>
            <a:gdLst>
              <a:gd name="T0" fmla="*/ 0 w 29"/>
              <a:gd name="T1" fmla="*/ 2147483646 h 42"/>
              <a:gd name="T2" fmla="*/ 2147483646 w 29"/>
              <a:gd name="T3" fmla="*/ 2147483646 h 42"/>
              <a:gd name="T4" fmla="*/ 2147483646 w 29"/>
              <a:gd name="T5" fmla="*/ 2147483646 h 42"/>
              <a:gd name="T6" fmla="*/ 2147483646 w 29"/>
              <a:gd name="T7" fmla="*/ 2147483646 h 42"/>
              <a:gd name="T8" fmla="*/ 2147483646 w 29"/>
              <a:gd name="T9" fmla="*/ 0 h 42"/>
              <a:gd name="T10" fmla="*/ 2147483646 w 29"/>
              <a:gd name="T11" fmla="*/ 2147483646 h 42"/>
              <a:gd name="T12" fmla="*/ 2147483646 w 29"/>
              <a:gd name="T13" fmla="*/ 2147483646 h 42"/>
              <a:gd name="T14" fmla="*/ 2147483646 w 29"/>
              <a:gd name="T15" fmla="*/ 2147483646 h 42"/>
              <a:gd name="T16" fmla="*/ 2147483646 w 29"/>
              <a:gd name="T17" fmla="*/ 2147483646 h 42"/>
              <a:gd name="T18" fmla="*/ 2147483646 w 29"/>
              <a:gd name="T19" fmla="*/ 2147483646 h 42"/>
              <a:gd name="T20" fmla="*/ 2147483646 w 29"/>
              <a:gd name="T21" fmla="*/ 2147483646 h 42"/>
              <a:gd name="T22" fmla="*/ 2147483646 w 29"/>
              <a:gd name="T23" fmla="*/ 2147483646 h 42"/>
              <a:gd name="T24" fmla="*/ 2147483646 w 29"/>
              <a:gd name="T25" fmla="*/ 2147483646 h 42"/>
              <a:gd name="T26" fmla="*/ 2147483646 w 29"/>
              <a:gd name="T27" fmla="*/ 2147483646 h 42"/>
              <a:gd name="T28" fmla="*/ 2147483646 w 29"/>
              <a:gd name="T29" fmla="*/ 2147483646 h 42"/>
              <a:gd name="T30" fmla="*/ 2147483646 w 29"/>
              <a:gd name="T31" fmla="*/ 2147483646 h 42"/>
              <a:gd name="T32" fmla="*/ 0 w 29"/>
              <a:gd name="T33" fmla="*/ 2147483646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2"/>
              <a:gd name="T53" fmla="*/ 29 w 29"/>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2">
                <a:moveTo>
                  <a:pt x="0" y="21"/>
                </a:moveTo>
                <a:lnTo>
                  <a:pt x="1" y="12"/>
                </a:lnTo>
                <a:lnTo>
                  <a:pt x="4" y="6"/>
                </a:lnTo>
                <a:lnTo>
                  <a:pt x="8" y="1"/>
                </a:lnTo>
                <a:lnTo>
                  <a:pt x="14" y="0"/>
                </a:lnTo>
                <a:lnTo>
                  <a:pt x="20" y="1"/>
                </a:lnTo>
                <a:lnTo>
                  <a:pt x="24" y="6"/>
                </a:lnTo>
                <a:lnTo>
                  <a:pt x="27" y="12"/>
                </a:lnTo>
                <a:lnTo>
                  <a:pt x="29" y="21"/>
                </a:lnTo>
                <a:lnTo>
                  <a:pt x="27" y="29"/>
                </a:lnTo>
                <a:lnTo>
                  <a:pt x="24" y="35"/>
                </a:lnTo>
                <a:lnTo>
                  <a:pt x="20" y="40"/>
                </a:lnTo>
                <a:lnTo>
                  <a:pt x="14" y="42"/>
                </a:lnTo>
                <a:lnTo>
                  <a:pt x="8" y="40"/>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17765" name="Freeform 357"/>
          <p:cNvSpPr>
            <a:spLocks/>
          </p:cNvSpPr>
          <p:nvPr/>
        </p:nvSpPr>
        <p:spPr bwMode="auto">
          <a:xfrm>
            <a:off x="6548438" y="3821113"/>
            <a:ext cx="90487"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3" y="21"/>
                </a:lnTo>
                <a:lnTo>
                  <a:pt x="6" y="15"/>
                </a:lnTo>
                <a:lnTo>
                  <a:pt x="9" y="10"/>
                </a:lnTo>
                <a:lnTo>
                  <a:pt x="18" y="3"/>
                </a:lnTo>
                <a:lnTo>
                  <a:pt x="29" y="0"/>
                </a:lnTo>
                <a:lnTo>
                  <a:pt x="40" y="3"/>
                </a:lnTo>
                <a:lnTo>
                  <a:pt x="49" y="10"/>
                </a:lnTo>
                <a:lnTo>
                  <a:pt x="52" y="15"/>
                </a:lnTo>
                <a:lnTo>
                  <a:pt x="55" y="21"/>
                </a:lnTo>
                <a:lnTo>
                  <a:pt x="57" y="35"/>
                </a:lnTo>
                <a:lnTo>
                  <a:pt x="55" y="49"/>
                </a:lnTo>
                <a:lnTo>
                  <a:pt x="52" y="55"/>
                </a:lnTo>
                <a:lnTo>
                  <a:pt x="49" y="61"/>
                </a:lnTo>
                <a:lnTo>
                  <a:pt x="40" y="68"/>
                </a:lnTo>
                <a:lnTo>
                  <a:pt x="29" y="71"/>
                </a:lnTo>
                <a:lnTo>
                  <a:pt x="18" y="68"/>
                </a:lnTo>
                <a:lnTo>
                  <a:pt x="9" y="61"/>
                </a:lnTo>
                <a:lnTo>
                  <a:pt x="6" y="55"/>
                </a:lnTo>
                <a:lnTo>
                  <a:pt x="3" y="49"/>
                </a:lnTo>
                <a:lnTo>
                  <a:pt x="0" y="35"/>
                </a:lnTo>
                <a:close/>
              </a:path>
            </a:pathLst>
          </a:custGeom>
          <a:solidFill>
            <a:srgbClr val="FBC200"/>
          </a:solidFill>
          <a:ln w="9525">
            <a:noFill/>
            <a:round/>
            <a:headEnd/>
            <a:tailEnd/>
          </a:ln>
        </p:spPr>
        <p:txBody>
          <a:bodyPr/>
          <a:lstStyle/>
          <a:p>
            <a:endParaRPr lang="el-GR"/>
          </a:p>
        </p:txBody>
      </p:sp>
      <p:sp>
        <p:nvSpPr>
          <p:cNvPr id="17766" name="Freeform 358"/>
          <p:cNvSpPr>
            <a:spLocks/>
          </p:cNvSpPr>
          <p:nvPr/>
        </p:nvSpPr>
        <p:spPr bwMode="auto">
          <a:xfrm>
            <a:off x="6557963" y="3829050"/>
            <a:ext cx="74612" cy="93663"/>
          </a:xfrm>
          <a:custGeom>
            <a:avLst/>
            <a:gdLst>
              <a:gd name="T0" fmla="*/ 0 w 47"/>
              <a:gd name="T1" fmla="*/ 2147483646 h 59"/>
              <a:gd name="T2" fmla="*/ 2147483646 w 47"/>
              <a:gd name="T3" fmla="*/ 2147483646 h 59"/>
              <a:gd name="T4" fmla="*/ 2147483646 w 47"/>
              <a:gd name="T5" fmla="*/ 2147483646 h 59"/>
              <a:gd name="T6" fmla="*/ 2147483646 w 47"/>
              <a:gd name="T7" fmla="*/ 2147483646 h 59"/>
              <a:gd name="T8" fmla="*/ 2147483646 w 47"/>
              <a:gd name="T9" fmla="*/ 0 h 59"/>
              <a:gd name="T10" fmla="*/ 2147483646 w 47"/>
              <a:gd name="T11" fmla="*/ 2147483646 h 59"/>
              <a:gd name="T12" fmla="*/ 2147483646 w 47"/>
              <a:gd name="T13" fmla="*/ 2147483646 h 59"/>
              <a:gd name="T14" fmla="*/ 2147483646 w 47"/>
              <a:gd name="T15" fmla="*/ 2147483646 h 59"/>
              <a:gd name="T16" fmla="*/ 2147483646 w 47"/>
              <a:gd name="T17" fmla="*/ 2147483646 h 59"/>
              <a:gd name="T18" fmla="*/ 2147483646 w 47"/>
              <a:gd name="T19" fmla="*/ 2147483646 h 59"/>
              <a:gd name="T20" fmla="*/ 2147483646 w 47"/>
              <a:gd name="T21" fmla="*/ 2147483646 h 59"/>
              <a:gd name="T22" fmla="*/ 2147483646 w 47"/>
              <a:gd name="T23" fmla="*/ 2147483646 h 59"/>
              <a:gd name="T24" fmla="*/ 2147483646 w 47"/>
              <a:gd name="T25" fmla="*/ 2147483646 h 59"/>
              <a:gd name="T26" fmla="*/ 2147483646 w 47"/>
              <a:gd name="T27" fmla="*/ 2147483646 h 59"/>
              <a:gd name="T28" fmla="*/ 2147483646 w 47"/>
              <a:gd name="T29" fmla="*/ 2147483646 h 59"/>
              <a:gd name="T30" fmla="*/ 2147483646 w 47"/>
              <a:gd name="T31" fmla="*/ 2147483646 h 59"/>
              <a:gd name="T32" fmla="*/ 2147483646 w 47"/>
              <a:gd name="T33" fmla="*/ 2147483646 h 59"/>
              <a:gd name="T34" fmla="*/ 2147483646 w 47"/>
              <a:gd name="T35" fmla="*/ 2147483646 h 59"/>
              <a:gd name="T36" fmla="*/ 0 w 47"/>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59"/>
              <a:gd name="T59" fmla="*/ 47 w 47"/>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59">
                <a:moveTo>
                  <a:pt x="0" y="29"/>
                </a:moveTo>
                <a:lnTo>
                  <a:pt x="2" y="18"/>
                </a:lnTo>
                <a:lnTo>
                  <a:pt x="7" y="9"/>
                </a:lnTo>
                <a:lnTo>
                  <a:pt x="15" y="2"/>
                </a:lnTo>
                <a:lnTo>
                  <a:pt x="24" y="0"/>
                </a:lnTo>
                <a:lnTo>
                  <a:pt x="33" y="2"/>
                </a:lnTo>
                <a:lnTo>
                  <a:pt x="37" y="5"/>
                </a:lnTo>
                <a:lnTo>
                  <a:pt x="40" y="9"/>
                </a:lnTo>
                <a:lnTo>
                  <a:pt x="45" y="18"/>
                </a:lnTo>
                <a:lnTo>
                  <a:pt x="47" y="29"/>
                </a:lnTo>
                <a:lnTo>
                  <a:pt x="45" y="41"/>
                </a:lnTo>
                <a:lnTo>
                  <a:pt x="40" y="50"/>
                </a:lnTo>
                <a:lnTo>
                  <a:pt x="33" y="57"/>
                </a:lnTo>
                <a:lnTo>
                  <a:pt x="24" y="59"/>
                </a:lnTo>
                <a:lnTo>
                  <a:pt x="15" y="57"/>
                </a:lnTo>
                <a:lnTo>
                  <a:pt x="11" y="55"/>
                </a:lnTo>
                <a:lnTo>
                  <a:pt x="7" y="50"/>
                </a:lnTo>
                <a:lnTo>
                  <a:pt x="2" y="41"/>
                </a:lnTo>
                <a:lnTo>
                  <a:pt x="0" y="29"/>
                </a:lnTo>
                <a:close/>
              </a:path>
            </a:pathLst>
          </a:custGeom>
          <a:solidFill>
            <a:srgbClr val="FDCE00"/>
          </a:solidFill>
          <a:ln w="9525">
            <a:noFill/>
            <a:round/>
            <a:headEnd/>
            <a:tailEnd/>
          </a:ln>
        </p:spPr>
        <p:txBody>
          <a:bodyPr/>
          <a:lstStyle/>
          <a:p>
            <a:endParaRPr lang="el-GR"/>
          </a:p>
        </p:txBody>
      </p:sp>
      <p:sp>
        <p:nvSpPr>
          <p:cNvPr id="17767" name="Freeform 359"/>
          <p:cNvSpPr>
            <a:spLocks/>
          </p:cNvSpPr>
          <p:nvPr/>
        </p:nvSpPr>
        <p:spPr bwMode="auto">
          <a:xfrm>
            <a:off x="6567488" y="3836988"/>
            <a:ext cx="58737" cy="74612"/>
          </a:xfrm>
          <a:custGeom>
            <a:avLst/>
            <a:gdLst>
              <a:gd name="T0" fmla="*/ 0 w 37"/>
              <a:gd name="T1" fmla="*/ 2147483646 h 47"/>
              <a:gd name="T2" fmla="*/ 2147483646 w 37"/>
              <a:gd name="T3" fmla="*/ 2147483646 h 47"/>
              <a:gd name="T4" fmla="*/ 2147483646 w 37"/>
              <a:gd name="T5" fmla="*/ 2147483646 h 47"/>
              <a:gd name="T6" fmla="*/ 2147483646 w 37"/>
              <a:gd name="T7" fmla="*/ 2147483646 h 47"/>
              <a:gd name="T8" fmla="*/ 2147483646 w 37"/>
              <a:gd name="T9" fmla="*/ 0 h 47"/>
              <a:gd name="T10" fmla="*/ 2147483646 w 37"/>
              <a:gd name="T11" fmla="*/ 2147483646 h 47"/>
              <a:gd name="T12" fmla="*/ 2147483646 w 37"/>
              <a:gd name="T13" fmla="*/ 2147483646 h 47"/>
              <a:gd name="T14" fmla="*/ 2147483646 w 37"/>
              <a:gd name="T15" fmla="*/ 2147483646 h 47"/>
              <a:gd name="T16" fmla="*/ 2147483646 w 37"/>
              <a:gd name="T17" fmla="*/ 2147483646 h 47"/>
              <a:gd name="T18" fmla="*/ 2147483646 w 37"/>
              <a:gd name="T19" fmla="*/ 2147483646 h 47"/>
              <a:gd name="T20" fmla="*/ 2147483646 w 37"/>
              <a:gd name="T21" fmla="*/ 2147483646 h 47"/>
              <a:gd name="T22" fmla="*/ 2147483646 w 37"/>
              <a:gd name="T23" fmla="*/ 2147483646 h 47"/>
              <a:gd name="T24" fmla="*/ 2147483646 w 37"/>
              <a:gd name="T25" fmla="*/ 2147483646 h 47"/>
              <a:gd name="T26" fmla="*/ 2147483646 w 37"/>
              <a:gd name="T27" fmla="*/ 2147483646 h 47"/>
              <a:gd name="T28" fmla="*/ 2147483646 w 37"/>
              <a:gd name="T29" fmla="*/ 2147483646 h 47"/>
              <a:gd name="T30" fmla="*/ 2147483646 w 37"/>
              <a:gd name="T31" fmla="*/ 2147483646 h 47"/>
              <a:gd name="T32" fmla="*/ 0 w 37"/>
              <a:gd name="T33" fmla="*/ 2147483646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7"/>
              <a:gd name="T53" fmla="*/ 37 w 37"/>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7">
                <a:moveTo>
                  <a:pt x="0" y="24"/>
                </a:moveTo>
                <a:lnTo>
                  <a:pt x="1" y="15"/>
                </a:lnTo>
                <a:lnTo>
                  <a:pt x="5" y="7"/>
                </a:lnTo>
                <a:lnTo>
                  <a:pt x="11" y="2"/>
                </a:lnTo>
                <a:lnTo>
                  <a:pt x="18" y="0"/>
                </a:lnTo>
                <a:lnTo>
                  <a:pt x="26" y="2"/>
                </a:lnTo>
                <a:lnTo>
                  <a:pt x="32" y="7"/>
                </a:lnTo>
                <a:lnTo>
                  <a:pt x="36" y="15"/>
                </a:lnTo>
                <a:lnTo>
                  <a:pt x="37" y="24"/>
                </a:lnTo>
                <a:lnTo>
                  <a:pt x="36" y="33"/>
                </a:lnTo>
                <a:lnTo>
                  <a:pt x="32" y="40"/>
                </a:lnTo>
                <a:lnTo>
                  <a:pt x="26" y="45"/>
                </a:lnTo>
                <a:lnTo>
                  <a:pt x="18" y="47"/>
                </a:lnTo>
                <a:lnTo>
                  <a:pt x="11" y="45"/>
                </a:lnTo>
                <a:lnTo>
                  <a:pt x="5" y="40"/>
                </a:lnTo>
                <a:lnTo>
                  <a:pt x="1" y="33"/>
                </a:lnTo>
                <a:lnTo>
                  <a:pt x="0" y="24"/>
                </a:lnTo>
                <a:close/>
              </a:path>
            </a:pathLst>
          </a:custGeom>
          <a:solidFill>
            <a:srgbClr val="FEDB00"/>
          </a:solidFill>
          <a:ln w="9525">
            <a:noFill/>
            <a:round/>
            <a:headEnd/>
            <a:tailEnd/>
          </a:ln>
        </p:spPr>
        <p:txBody>
          <a:bodyPr/>
          <a:lstStyle/>
          <a:p>
            <a:endParaRPr lang="el-GR"/>
          </a:p>
        </p:txBody>
      </p:sp>
      <p:sp>
        <p:nvSpPr>
          <p:cNvPr id="17768" name="Freeform 360"/>
          <p:cNvSpPr>
            <a:spLocks/>
          </p:cNvSpPr>
          <p:nvPr/>
        </p:nvSpPr>
        <p:spPr bwMode="auto">
          <a:xfrm>
            <a:off x="6575425" y="3844925"/>
            <a:ext cx="44450" cy="55563"/>
          </a:xfrm>
          <a:custGeom>
            <a:avLst/>
            <a:gdLst>
              <a:gd name="T0" fmla="*/ 0 w 28"/>
              <a:gd name="T1" fmla="*/ 2147483646 h 35"/>
              <a:gd name="T2" fmla="*/ 2147483646 w 28"/>
              <a:gd name="T3" fmla="*/ 2147483646 h 35"/>
              <a:gd name="T4" fmla="*/ 2147483646 w 28"/>
              <a:gd name="T5" fmla="*/ 2147483646 h 35"/>
              <a:gd name="T6" fmla="*/ 2147483646 w 28"/>
              <a:gd name="T7" fmla="*/ 2147483646 h 35"/>
              <a:gd name="T8" fmla="*/ 2147483646 w 28"/>
              <a:gd name="T9" fmla="*/ 0 h 35"/>
              <a:gd name="T10" fmla="*/ 2147483646 w 28"/>
              <a:gd name="T11" fmla="*/ 2147483646 h 35"/>
              <a:gd name="T12" fmla="*/ 2147483646 w 28"/>
              <a:gd name="T13" fmla="*/ 2147483646 h 35"/>
              <a:gd name="T14" fmla="*/ 2147483646 w 28"/>
              <a:gd name="T15" fmla="*/ 2147483646 h 35"/>
              <a:gd name="T16" fmla="*/ 2147483646 w 28"/>
              <a:gd name="T17" fmla="*/ 2147483646 h 35"/>
              <a:gd name="T18" fmla="*/ 2147483646 w 28"/>
              <a:gd name="T19" fmla="*/ 2147483646 h 35"/>
              <a:gd name="T20" fmla="*/ 2147483646 w 28"/>
              <a:gd name="T21" fmla="*/ 2147483646 h 35"/>
              <a:gd name="T22" fmla="*/ 2147483646 w 28"/>
              <a:gd name="T23" fmla="*/ 2147483646 h 35"/>
              <a:gd name="T24" fmla="*/ 2147483646 w 28"/>
              <a:gd name="T25" fmla="*/ 2147483646 h 35"/>
              <a:gd name="T26" fmla="*/ 2147483646 w 28"/>
              <a:gd name="T27" fmla="*/ 2147483646 h 35"/>
              <a:gd name="T28" fmla="*/ 2147483646 w 28"/>
              <a:gd name="T29" fmla="*/ 2147483646 h 35"/>
              <a:gd name="T30" fmla="*/ 2147483646 w 28"/>
              <a:gd name="T31" fmla="*/ 2147483646 h 35"/>
              <a:gd name="T32" fmla="*/ 0 w 28"/>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5"/>
              <a:gd name="T53" fmla="*/ 28 w 2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5">
                <a:moveTo>
                  <a:pt x="0" y="18"/>
                </a:moveTo>
                <a:lnTo>
                  <a:pt x="1" y="11"/>
                </a:lnTo>
                <a:lnTo>
                  <a:pt x="4" y="6"/>
                </a:lnTo>
                <a:lnTo>
                  <a:pt x="9" y="2"/>
                </a:lnTo>
                <a:lnTo>
                  <a:pt x="14" y="0"/>
                </a:lnTo>
                <a:lnTo>
                  <a:pt x="19" y="2"/>
                </a:lnTo>
                <a:lnTo>
                  <a:pt x="24" y="6"/>
                </a:lnTo>
                <a:lnTo>
                  <a:pt x="27" y="11"/>
                </a:lnTo>
                <a:lnTo>
                  <a:pt x="28" y="18"/>
                </a:lnTo>
                <a:lnTo>
                  <a:pt x="27"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7769" name="Freeform 361"/>
          <p:cNvSpPr>
            <a:spLocks/>
          </p:cNvSpPr>
          <p:nvPr/>
        </p:nvSpPr>
        <p:spPr bwMode="auto">
          <a:xfrm>
            <a:off x="6956425" y="3884613"/>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39" y="3"/>
                </a:lnTo>
                <a:lnTo>
                  <a:pt x="49" y="11"/>
                </a:lnTo>
                <a:lnTo>
                  <a:pt x="52" y="16"/>
                </a:lnTo>
                <a:lnTo>
                  <a:pt x="55" y="24"/>
                </a:lnTo>
                <a:lnTo>
                  <a:pt x="57" y="38"/>
                </a:lnTo>
                <a:lnTo>
                  <a:pt x="55" y="52"/>
                </a:lnTo>
                <a:lnTo>
                  <a:pt x="49"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7770" name="Freeform 362"/>
          <p:cNvSpPr>
            <a:spLocks/>
          </p:cNvSpPr>
          <p:nvPr/>
        </p:nvSpPr>
        <p:spPr bwMode="auto">
          <a:xfrm>
            <a:off x="6964363" y="389255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3" y="3"/>
                </a:lnTo>
                <a:lnTo>
                  <a:pt x="41" y="9"/>
                </a:lnTo>
                <a:lnTo>
                  <a:pt x="46" y="20"/>
                </a:lnTo>
                <a:lnTo>
                  <a:pt x="48" y="32"/>
                </a:lnTo>
                <a:lnTo>
                  <a:pt x="46" y="44"/>
                </a:lnTo>
                <a:lnTo>
                  <a:pt x="41"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7771" name="Freeform 363"/>
          <p:cNvSpPr>
            <a:spLocks/>
          </p:cNvSpPr>
          <p:nvPr/>
        </p:nvSpPr>
        <p:spPr bwMode="auto">
          <a:xfrm>
            <a:off x="6973888" y="3902075"/>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8"/>
                </a:lnTo>
                <a:lnTo>
                  <a:pt x="11" y="2"/>
                </a:lnTo>
                <a:lnTo>
                  <a:pt x="18" y="0"/>
                </a:lnTo>
                <a:lnTo>
                  <a:pt x="26" y="2"/>
                </a:lnTo>
                <a:lnTo>
                  <a:pt x="32" y="8"/>
                </a:lnTo>
                <a:lnTo>
                  <a:pt x="37" y="16"/>
                </a:lnTo>
                <a:lnTo>
                  <a:pt x="38" y="26"/>
                </a:lnTo>
                <a:lnTo>
                  <a:pt x="37"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7772" name="Freeform 364"/>
          <p:cNvSpPr>
            <a:spLocks/>
          </p:cNvSpPr>
          <p:nvPr/>
        </p:nvSpPr>
        <p:spPr bwMode="auto">
          <a:xfrm>
            <a:off x="6981825" y="3910013"/>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3"/>
                </a:lnTo>
                <a:lnTo>
                  <a:pt x="4" y="7"/>
                </a:lnTo>
                <a:lnTo>
                  <a:pt x="9" y="3"/>
                </a:lnTo>
                <a:lnTo>
                  <a:pt x="14" y="0"/>
                </a:lnTo>
                <a:lnTo>
                  <a:pt x="19" y="3"/>
                </a:lnTo>
                <a:lnTo>
                  <a:pt x="24" y="7"/>
                </a:lnTo>
                <a:lnTo>
                  <a:pt x="27" y="13"/>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7773" name="Freeform 365"/>
          <p:cNvSpPr>
            <a:spLocks/>
          </p:cNvSpPr>
          <p:nvPr/>
        </p:nvSpPr>
        <p:spPr bwMode="auto">
          <a:xfrm>
            <a:off x="6953250" y="389731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0" y="0"/>
                </a:lnTo>
                <a:lnTo>
                  <a:pt x="42" y="2"/>
                </a:lnTo>
                <a:lnTo>
                  <a:pt x="48" y="5"/>
                </a:lnTo>
                <a:lnTo>
                  <a:pt x="52" y="8"/>
                </a:lnTo>
                <a:lnTo>
                  <a:pt x="59" y="19"/>
                </a:lnTo>
                <a:lnTo>
                  <a:pt x="60" y="24"/>
                </a:lnTo>
                <a:lnTo>
                  <a:pt x="61" y="30"/>
                </a:lnTo>
                <a:lnTo>
                  <a:pt x="59" y="41"/>
                </a:lnTo>
                <a:lnTo>
                  <a:pt x="52" y="51"/>
                </a:lnTo>
                <a:lnTo>
                  <a:pt x="48"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7774" name="Freeform 366"/>
          <p:cNvSpPr>
            <a:spLocks/>
          </p:cNvSpPr>
          <p:nvPr/>
        </p:nvSpPr>
        <p:spPr bwMode="auto">
          <a:xfrm>
            <a:off x="6962775" y="3903663"/>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8"/>
                </a:lnTo>
                <a:lnTo>
                  <a:pt x="15" y="2"/>
                </a:lnTo>
                <a:lnTo>
                  <a:pt x="25" y="0"/>
                </a:lnTo>
                <a:lnTo>
                  <a:pt x="34" y="2"/>
                </a:lnTo>
                <a:lnTo>
                  <a:pt x="43" y="8"/>
                </a:lnTo>
                <a:lnTo>
                  <a:pt x="49" y="16"/>
                </a:lnTo>
                <a:lnTo>
                  <a:pt x="51" y="25"/>
                </a:lnTo>
                <a:lnTo>
                  <a:pt x="49" y="35"/>
                </a:lnTo>
                <a:lnTo>
                  <a:pt x="43"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7775" name="Freeform 367"/>
          <p:cNvSpPr>
            <a:spLocks/>
          </p:cNvSpPr>
          <p:nvPr/>
        </p:nvSpPr>
        <p:spPr bwMode="auto">
          <a:xfrm>
            <a:off x="6970713" y="3911600"/>
            <a:ext cx="65087" cy="61913"/>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6"/>
                </a:lnTo>
                <a:lnTo>
                  <a:pt x="13" y="2"/>
                </a:lnTo>
                <a:lnTo>
                  <a:pt x="20" y="0"/>
                </a:lnTo>
                <a:lnTo>
                  <a:pt x="28" y="2"/>
                </a:lnTo>
                <a:lnTo>
                  <a:pt x="35" y="6"/>
                </a:lnTo>
                <a:lnTo>
                  <a:pt x="40" y="12"/>
                </a:lnTo>
                <a:lnTo>
                  <a:pt x="41" y="20"/>
                </a:lnTo>
                <a:lnTo>
                  <a:pt x="40"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7776" name="Freeform 368"/>
          <p:cNvSpPr>
            <a:spLocks/>
          </p:cNvSpPr>
          <p:nvPr/>
        </p:nvSpPr>
        <p:spPr bwMode="auto">
          <a:xfrm>
            <a:off x="6980238" y="3919538"/>
            <a:ext cx="49212"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1" y="1"/>
                </a:lnTo>
                <a:lnTo>
                  <a:pt x="26" y="4"/>
                </a:lnTo>
                <a:lnTo>
                  <a:pt x="29" y="9"/>
                </a:lnTo>
                <a:lnTo>
                  <a:pt x="31"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7777" name="Freeform 369"/>
          <p:cNvSpPr>
            <a:spLocks/>
          </p:cNvSpPr>
          <p:nvPr/>
        </p:nvSpPr>
        <p:spPr bwMode="auto">
          <a:xfrm>
            <a:off x="7094538" y="408146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4" y="3"/>
                </a:lnTo>
                <a:lnTo>
                  <a:pt x="24" y="0"/>
                </a:lnTo>
                <a:lnTo>
                  <a:pt x="33" y="3"/>
                </a:lnTo>
                <a:lnTo>
                  <a:pt x="40" y="10"/>
                </a:lnTo>
                <a:lnTo>
                  <a:pt x="45" y="21"/>
                </a:lnTo>
                <a:lnTo>
                  <a:pt x="47" y="34"/>
                </a:lnTo>
                <a:lnTo>
                  <a:pt x="45" y="47"/>
                </a:lnTo>
                <a:lnTo>
                  <a:pt x="40" y="57"/>
                </a:lnTo>
                <a:lnTo>
                  <a:pt x="33" y="64"/>
                </a:lnTo>
                <a:lnTo>
                  <a:pt x="24"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7778" name="Freeform 370"/>
          <p:cNvSpPr>
            <a:spLocks/>
          </p:cNvSpPr>
          <p:nvPr/>
        </p:nvSpPr>
        <p:spPr bwMode="auto">
          <a:xfrm>
            <a:off x="7100888" y="408940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1" y="0"/>
                </a:lnTo>
                <a:lnTo>
                  <a:pt x="28" y="2"/>
                </a:lnTo>
                <a:lnTo>
                  <a:pt x="34" y="8"/>
                </a:lnTo>
                <a:lnTo>
                  <a:pt x="38" y="18"/>
                </a:lnTo>
                <a:lnTo>
                  <a:pt x="40" y="28"/>
                </a:lnTo>
                <a:lnTo>
                  <a:pt x="38" y="39"/>
                </a:lnTo>
                <a:lnTo>
                  <a:pt x="34" y="48"/>
                </a:lnTo>
                <a:lnTo>
                  <a:pt x="28" y="54"/>
                </a:lnTo>
                <a:lnTo>
                  <a:pt x="21"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7779" name="Freeform 371"/>
          <p:cNvSpPr>
            <a:spLocks/>
          </p:cNvSpPr>
          <p:nvPr/>
        </p:nvSpPr>
        <p:spPr bwMode="auto">
          <a:xfrm>
            <a:off x="7108825" y="4097338"/>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4" y="6"/>
                </a:lnTo>
                <a:lnTo>
                  <a:pt x="10" y="1"/>
                </a:lnTo>
                <a:lnTo>
                  <a:pt x="16" y="0"/>
                </a:lnTo>
                <a:lnTo>
                  <a:pt x="22" y="1"/>
                </a:lnTo>
                <a:lnTo>
                  <a:pt x="27" y="6"/>
                </a:lnTo>
                <a:lnTo>
                  <a:pt x="29" y="10"/>
                </a:lnTo>
                <a:lnTo>
                  <a:pt x="30" y="14"/>
                </a:lnTo>
                <a:lnTo>
                  <a:pt x="31" y="23"/>
                </a:lnTo>
                <a:lnTo>
                  <a:pt x="30" y="31"/>
                </a:lnTo>
                <a:lnTo>
                  <a:pt x="27" y="38"/>
                </a:lnTo>
                <a:lnTo>
                  <a:pt x="22" y="43"/>
                </a:lnTo>
                <a:lnTo>
                  <a:pt x="16" y="45"/>
                </a:lnTo>
                <a:lnTo>
                  <a:pt x="10"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7780" name="Freeform 372"/>
          <p:cNvSpPr>
            <a:spLocks/>
          </p:cNvSpPr>
          <p:nvPr/>
        </p:nvSpPr>
        <p:spPr bwMode="auto">
          <a:xfrm>
            <a:off x="7115175" y="4105275"/>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1"/>
                </a:lnTo>
                <a:lnTo>
                  <a:pt x="4" y="5"/>
                </a:lnTo>
                <a:lnTo>
                  <a:pt x="8" y="1"/>
                </a:lnTo>
                <a:lnTo>
                  <a:pt x="13" y="0"/>
                </a:lnTo>
                <a:lnTo>
                  <a:pt x="17" y="1"/>
                </a:lnTo>
                <a:lnTo>
                  <a:pt x="21" y="5"/>
                </a:lnTo>
                <a:lnTo>
                  <a:pt x="23" y="11"/>
                </a:lnTo>
                <a:lnTo>
                  <a:pt x="24" y="17"/>
                </a:lnTo>
                <a:lnTo>
                  <a:pt x="23" y="24"/>
                </a:lnTo>
                <a:lnTo>
                  <a:pt x="21" y="29"/>
                </a:lnTo>
                <a:lnTo>
                  <a:pt x="17" y="32"/>
                </a:lnTo>
                <a:lnTo>
                  <a:pt x="13" y="34"/>
                </a:lnTo>
                <a:lnTo>
                  <a:pt x="8"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17781" name="Freeform 373"/>
          <p:cNvSpPr>
            <a:spLocks/>
          </p:cNvSpPr>
          <p:nvPr/>
        </p:nvSpPr>
        <p:spPr bwMode="auto">
          <a:xfrm>
            <a:off x="7097713" y="409416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2" y="0"/>
                </a:lnTo>
                <a:lnTo>
                  <a:pt x="30" y="2"/>
                </a:lnTo>
                <a:lnTo>
                  <a:pt x="34" y="5"/>
                </a:lnTo>
                <a:lnTo>
                  <a:pt x="37" y="8"/>
                </a:lnTo>
                <a:lnTo>
                  <a:pt x="41" y="17"/>
                </a:lnTo>
                <a:lnTo>
                  <a:pt x="43" y="28"/>
                </a:lnTo>
                <a:lnTo>
                  <a:pt x="41" y="39"/>
                </a:lnTo>
                <a:lnTo>
                  <a:pt x="37" y="47"/>
                </a:lnTo>
                <a:lnTo>
                  <a:pt x="30" y="53"/>
                </a:lnTo>
                <a:lnTo>
                  <a:pt x="22"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7782" name="Freeform 374"/>
          <p:cNvSpPr>
            <a:spLocks/>
          </p:cNvSpPr>
          <p:nvPr/>
        </p:nvSpPr>
        <p:spPr bwMode="auto">
          <a:xfrm>
            <a:off x="7104063" y="410051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8"/>
                </a:lnTo>
                <a:lnTo>
                  <a:pt x="11" y="2"/>
                </a:lnTo>
                <a:lnTo>
                  <a:pt x="18" y="0"/>
                </a:lnTo>
                <a:lnTo>
                  <a:pt x="25" y="2"/>
                </a:lnTo>
                <a:lnTo>
                  <a:pt x="31" y="8"/>
                </a:lnTo>
                <a:lnTo>
                  <a:pt x="35" y="15"/>
                </a:lnTo>
                <a:lnTo>
                  <a:pt x="36" y="23"/>
                </a:lnTo>
                <a:lnTo>
                  <a:pt x="35" y="32"/>
                </a:lnTo>
                <a:lnTo>
                  <a:pt x="31" y="39"/>
                </a:lnTo>
                <a:lnTo>
                  <a:pt x="25" y="44"/>
                </a:lnTo>
                <a:lnTo>
                  <a:pt x="18"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7783" name="Freeform 375"/>
          <p:cNvSpPr>
            <a:spLocks/>
          </p:cNvSpPr>
          <p:nvPr/>
        </p:nvSpPr>
        <p:spPr bwMode="auto">
          <a:xfrm>
            <a:off x="7110413" y="4106863"/>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10" y="1"/>
                </a:lnTo>
                <a:lnTo>
                  <a:pt x="15" y="0"/>
                </a:lnTo>
                <a:lnTo>
                  <a:pt x="20" y="1"/>
                </a:lnTo>
                <a:lnTo>
                  <a:pt x="25" y="6"/>
                </a:lnTo>
                <a:lnTo>
                  <a:pt x="28" y="12"/>
                </a:lnTo>
                <a:lnTo>
                  <a:pt x="29" y="19"/>
                </a:lnTo>
                <a:lnTo>
                  <a:pt x="28" y="26"/>
                </a:lnTo>
                <a:lnTo>
                  <a:pt x="25" y="32"/>
                </a:lnTo>
                <a:lnTo>
                  <a:pt x="20" y="36"/>
                </a:lnTo>
                <a:lnTo>
                  <a:pt x="15" y="37"/>
                </a:lnTo>
                <a:lnTo>
                  <a:pt x="10"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17784" name="Freeform 376"/>
          <p:cNvSpPr>
            <a:spLocks/>
          </p:cNvSpPr>
          <p:nvPr/>
        </p:nvSpPr>
        <p:spPr bwMode="auto">
          <a:xfrm>
            <a:off x="7116763" y="4114800"/>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1" y="0"/>
                </a:lnTo>
                <a:lnTo>
                  <a:pt x="16" y="1"/>
                </a:lnTo>
                <a:lnTo>
                  <a:pt x="19" y="4"/>
                </a:lnTo>
                <a:lnTo>
                  <a:pt x="21" y="8"/>
                </a:lnTo>
                <a:lnTo>
                  <a:pt x="22" y="13"/>
                </a:lnTo>
                <a:lnTo>
                  <a:pt x="21" y="19"/>
                </a:lnTo>
                <a:lnTo>
                  <a:pt x="19" y="23"/>
                </a:lnTo>
                <a:lnTo>
                  <a:pt x="11" y="27"/>
                </a:lnTo>
                <a:lnTo>
                  <a:pt x="7"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785" name="Freeform 377"/>
          <p:cNvSpPr>
            <a:spLocks/>
          </p:cNvSpPr>
          <p:nvPr/>
        </p:nvSpPr>
        <p:spPr bwMode="auto">
          <a:xfrm>
            <a:off x="6772275" y="3978275"/>
            <a:ext cx="93663"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29" y="0"/>
                </a:lnTo>
                <a:lnTo>
                  <a:pt x="40" y="3"/>
                </a:lnTo>
                <a:lnTo>
                  <a:pt x="46" y="7"/>
                </a:lnTo>
                <a:lnTo>
                  <a:pt x="51" y="12"/>
                </a:lnTo>
                <a:lnTo>
                  <a:pt x="54" y="19"/>
                </a:lnTo>
                <a:lnTo>
                  <a:pt x="57" y="27"/>
                </a:lnTo>
                <a:lnTo>
                  <a:pt x="59" y="43"/>
                </a:lnTo>
                <a:lnTo>
                  <a:pt x="57" y="59"/>
                </a:lnTo>
                <a:lnTo>
                  <a:pt x="54" y="66"/>
                </a:lnTo>
                <a:lnTo>
                  <a:pt x="51" y="73"/>
                </a:lnTo>
                <a:lnTo>
                  <a:pt x="40" y="82"/>
                </a:lnTo>
                <a:lnTo>
                  <a:pt x="29"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7786" name="Freeform 378"/>
          <p:cNvSpPr>
            <a:spLocks/>
          </p:cNvSpPr>
          <p:nvPr/>
        </p:nvSpPr>
        <p:spPr bwMode="auto">
          <a:xfrm>
            <a:off x="6781800" y="3987800"/>
            <a:ext cx="77788"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4" y="3"/>
                </a:lnTo>
                <a:lnTo>
                  <a:pt x="24" y="0"/>
                </a:lnTo>
                <a:lnTo>
                  <a:pt x="29" y="1"/>
                </a:lnTo>
                <a:lnTo>
                  <a:pt x="33" y="3"/>
                </a:lnTo>
                <a:lnTo>
                  <a:pt x="42" y="10"/>
                </a:lnTo>
                <a:lnTo>
                  <a:pt x="47" y="23"/>
                </a:lnTo>
                <a:lnTo>
                  <a:pt x="49" y="36"/>
                </a:lnTo>
                <a:lnTo>
                  <a:pt x="47" y="50"/>
                </a:lnTo>
                <a:lnTo>
                  <a:pt x="42"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7787" name="Freeform 379"/>
          <p:cNvSpPr>
            <a:spLocks/>
          </p:cNvSpPr>
          <p:nvPr/>
        </p:nvSpPr>
        <p:spPr bwMode="auto">
          <a:xfrm>
            <a:off x="6789738" y="3997325"/>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10"/>
                </a:lnTo>
                <a:lnTo>
                  <a:pt x="12" y="3"/>
                </a:lnTo>
                <a:lnTo>
                  <a:pt x="19" y="0"/>
                </a:lnTo>
                <a:lnTo>
                  <a:pt x="27" y="3"/>
                </a:lnTo>
                <a:lnTo>
                  <a:pt x="34" y="10"/>
                </a:lnTo>
                <a:lnTo>
                  <a:pt x="38" y="19"/>
                </a:lnTo>
                <a:lnTo>
                  <a:pt x="40" y="29"/>
                </a:lnTo>
                <a:lnTo>
                  <a:pt x="38" y="40"/>
                </a:lnTo>
                <a:lnTo>
                  <a:pt x="34"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7788" name="Freeform 380"/>
          <p:cNvSpPr>
            <a:spLocks/>
          </p:cNvSpPr>
          <p:nvPr/>
        </p:nvSpPr>
        <p:spPr bwMode="auto">
          <a:xfrm>
            <a:off x="6799263" y="4008438"/>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4" y="7"/>
                </a:lnTo>
                <a:lnTo>
                  <a:pt x="8" y="1"/>
                </a:lnTo>
                <a:lnTo>
                  <a:pt x="14" y="0"/>
                </a:lnTo>
                <a:lnTo>
                  <a:pt x="20" y="1"/>
                </a:lnTo>
                <a:lnTo>
                  <a:pt x="25" y="7"/>
                </a:lnTo>
                <a:lnTo>
                  <a:pt x="28" y="13"/>
                </a:lnTo>
                <a:lnTo>
                  <a:pt x="30" y="22"/>
                </a:lnTo>
                <a:lnTo>
                  <a:pt x="28" y="30"/>
                </a:lnTo>
                <a:lnTo>
                  <a:pt x="25"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17789" name="Freeform 381"/>
          <p:cNvSpPr>
            <a:spLocks/>
          </p:cNvSpPr>
          <p:nvPr/>
        </p:nvSpPr>
        <p:spPr bwMode="auto">
          <a:xfrm>
            <a:off x="6772275" y="3990975"/>
            <a:ext cx="90488"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8" y="0"/>
                </a:lnTo>
                <a:lnTo>
                  <a:pt x="39" y="3"/>
                </a:lnTo>
                <a:lnTo>
                  <a:pt x="49" y="10"/>
                </a:lnTo>
                <a:lnTo>
                  <a:pt x="52" y="16"/>
                </a:lnTo>
                <a:lnTo>
                  <a:pt x="55" y="22"/>
                </a:lnTo>
                <a:lnTo>
                  <a:pt x="57" y="36"/>
                </a:lnTo>
                <a:lnTo>
                  <a:pt x="55" y="50"/>
                </a:lnTo>
                <a:lnTo>
                  <a:pt x="52" y="56"/>
                </a:lnTo>
                <a:lnTo>
                  <a:pt x="49"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7790" name="Freeform 382"/>
          <p:cNvSpPr>
            <a:spLocks/>
          </p:cNvSpPr>
          <p:nvPr/>
        </p:nvSpPr>
        <p:spPr bwMode="auto">
          <a:xfrm>
            <a:off x="6780213" y="3998913"/>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5" y="2"/>
                </a:lnTo>
                <a:lnTo>
                  <a:pt x="24" y="0"/>
                </a:lnTo>
                <a:lnTo>
                  <a:pt x="33" y="2"/>
                </a:lnTo>
                <a:lnTo>
                  <a:pt x="38" y="5"/>
                </a:lnTo>
                <a:lnTo>
                  <a:pt x="41" y="10"/>
                </a:lnTo>
                <a:lnTo>
                  <a:pt x="46" y="19"/>
                </a:lnTo>
                <a:lnTo>
                  <a:pt x="48" y="30"/>
                </a:lnTo>
                <a:lnTo>
                  <a:pt x="46" y="42"/>
                </a:lnTo>
                <a:lnTo>
                  <a:pt x="41"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7791" name="Freeform 383"/>
          <p:cNvSpPr>
            <a:spLocks/>
          </p:cNvSpPr>
          <p:nvPr/>
        </p:nvSpPr>
        <p:spPr bwMode="auto">
          <a:xfrm>
            <a:off x="6789738" y="4006850"/>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8"/>
                </a:lnTo>
                <a:lnTo>
                  <a:pt x="11" y="2"/>
                </a:lnTo>
                <a:lnTo>
                  <a:pt x="18" y="0"/>
                </a:lnTo>
                <a:lnTo>
                  <a:pt x="26" y="2"/>
                </a:lnTo>
                <a:lnTo>
                  <a:pt x="33" y="8"/>
                </a:lnTo>
                <a:lnTo>
                  <a:pt x="37" y="16"/>
                </a:lnTo>
                <a:lnTo>
                  <a:pt x="38" y="25"/>
                </a:lnTo>
                <a:lnTo>
                  <a:pt x="37" y="34"/>
                </a:lnTo>
                <a:lnTo>
                  <a:pt x="33"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7792" name="Freeform 384"/>
          <p:cNvSpPr>
            <a:spLocks/>
          </p:cNvSpPr>
          <p:nvPr/>
        </p:nvSpPr>
        <p:spPr bwMode="auto">
          <a:xfrm>
            <a:off x="6797675" y="4016375"/>
            <a:ext cx="46038" cy="55563"/>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4" y="6"/>
                </a:lnTo>
                <a:lnTo>
                  <a:pt x="9" y="2"/>
                </a:lnTo>
                <a:lnTo>
                  <a:pt x="14" y="0"/>
                </a:lnTo>
                <a:lnTo>
                  <a:pt x="19" y="2"/>
                </a:lnTo>
                <a:lnTo>
                  <a:pt x="24" y="6"/>
                </a:lnTo>
                <a:lnTo>
                  <a:pt x="28" y="11"/>
                </a:lnTo>
                <a:lnTo>
                  <a:pt x="29" y="18"/>
                </a:lnTo>
                <a:lnTo>
                  <a:pt x="28"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7793" name="Freeform 385"/>
          <p:cNvSpPr>
            <a:spLocks/>
          </p:cNvSpPr>
          <p:nvPr/>
        </p:nvSpPr>
        <p:spPr bwMode="auto">
          <a:xfrm>
            <a:off x="7034213" y="3506788"/>
            <a:ext cx="90487"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2"/>
                </a:lnTo>
                <a:lnTo>
                  <a:pt x="17" y="3"/>
                </a:lnTo>
                <a:lnTo>
                  <a:pt x="28" y="0"/>
                </a:lnTo>
                <a:lnTo>
                  <a:pt x="39" y="3"/>
                </a:lnTo>
                <a:lnTo>
                  <a:pt x="48" y="12"/>
                </a:lnTo>
                <a:lnTo>
                  <a:pt x="51" y="17"/>
                </a:lnTo>
                <a:lnTo>
                  <a:pt x="54" y="24"/>
                </a:lnTo>
                <a:lnTo>
                  <a:pt x="57" y="38"/>
                </a:lnTo>
                <a:lnTo>
                  <a:pt x="54" y="52"/>
                </a:lnTo>
                <a:lnTo>
                  <a:pt x="48" y="64"/>
                </a:lnTo>
                <a:lnTo>
                  <a:pt x="39" y="73"/>
                </a:lnTo>
                <a:lnTo>
                  <a:pt x="28" y="76"/>
                </a:lnTo>
                <a:lnTo>
                  <a:pt x="17" y="73"/>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7794" name="Freeform 386"/>
          <p:cNvSpPr>
            <a:spLocks/>
          </p:cNvSpPr>
          <p:nvPr/>
        </p:nvSpPr>
        <p:spPr bwMode="auto">
          <a:xfrm>
            <a:off x="7042150" y="3514725"/>
            <a:ext cx="74613" cy="100013"/>
          </a:xfrm>
          <a:custGeom>
            <a:avLst/>
            <a:gdLst>
              <a:gd name="T0" fmla="*/ 0 w 47"/>
              <a:gd name="T1" fmla="*/ 2147483646 h 63"/>
              <a:gd name="T2" fmla="*/ 2147483646 w 47"/>
              <a:gd name="T3" fmla="*/ 2147483646 h 63"/>
              <a:gd name="T4" fmla="*/ 2147483646 w 47"/>
              <a:gd name="T5" fmla="*/ 2147483646 h 63"/>
              <a:gd name="T6" fmla="*/ 2147483646 w 47"/>
              <a:gd name="T7" fmla="*/ 2147483646 h 63"/>
              <a:gd name="T8" fmla="*/ 2147483646 w 47"/>
              <a:gd name="T9" fmla="*/ 2147483646 h 63"/>
              <a:gd name="T10" fmla="*/ 2147483646 w 47"/>
              <a:gd name="T11" fmla="*/ 0 h 63"/>
              <a:gd name="T12" fmla="*/ 2147483646 w 47"/>
              <a:gd name="T13" fmla="*/ 2147483646 h 63"/>
              <a:gd name="T14" fmla="*/ 2147483646 w 47"/>
              <a:gd name="T15" fmla="*/ 2147483646 h 63"/>
              <a:gd name="T16" fmla="*/ 2147483646 w 47"/>
              <a:gd name="T17" fmla="*/ 2147483646 h 63"/>
              <a:gd name="T18" fmla="*/ 2147483646 w 47"/>
              <a:gd name="T19" fmla="*/ 2147483646 h 63"/>
              <a:gd name="T20" fmla="*/ 2147483646 w 47"/>
              <a:gd name="T21" fmla="*/ 2147483646 h 63"/>
              <a:gd name="T22" fmla="*/ 2147483646 w 47"/>
              <a:gd name="T23" fmla="*/ 2147483646 h 63"/>
              <a:gd name="T24" fmla="*/ 2147483646 w 47"/>
              <a:gd name="T25" fmla="*/ 2147483646 h 63"/>
              <a:gd name="T26" fmla="*/ 2147483646 w 47"/>
              <a:gd name="T27" fmla="*/ 2147483646 h 63"/>
              <a:gd name="T28" fmla="*/ 2147483646 w 47"/>
              <a:gd name="T29" fmla="*/ 2147483646 h 63"/>
              <a:gd name="T30" fmla="*/ 2147483646 w 47"/>
              <a:gd name="T31" fmla="*/ 2147483646 h 63"/>
              <a:gd name="T32" fmla="*/ 2147483646 w 47"/>
              <a:gd name="T33" fmla="*/ 2147483646 h 63"/>
              <a:gd name="T34" fmla="*/ 2147483646 w 47"/>
              <a:gd name="T35" fmla="*/ 2147483646 h 63"/>
              <a:gd name="T36" fmla="*/ 0 w 47"/>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63"/>
              <a:gd name="T59" fmla="*/ 47 w 4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63">
                <a:moveTo>
                  <a:pt x="0" y="32"/>
                </a:moveTo>
                <a:lnTo>
                  <a:pt x="2" y="20"/>
                </a:lnTo>
                <a:lnTo>
                  <a:pt x="7" y="10"/>
                </a:lnTo>
                <a:lnTo>
                  <a:pt x="15" y="4"/>
                </a:lnTo>
                <a:lnTo>
                  <a:pt x="19" y="2"/>
                </a:lnTo>
                <a:lnTo>
                  <a:pt x="24" y="0"/>
                </a:lnTo>
                <a:lnTo>
                  <a:pt x="33" y="4"/>
                </a:lnTo>
                <a:lnTo>
                  <a:pt x="40" y="10"/>
                </a:lnTo>
                <a:lnTo>
                  <a:pt x="45" y="20"/>
                </a:lnTo>
                <a:lnTo>
                  <a:pt x="47" y="32"/>
                </a:lnTo>
                <a:lnTo>
                  <a:pt x="45"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7795" name="Freeform 387"/>
          <p:cNvSpPr>
            <a:spLocks/>
          </p:cNvSpPr>
          <p:nvPr/>
        </p:nvSpPr>
        <p:spPr bwMode="auto">
          <a:xfrm>
            <a:off x="7051675" y="3525838"/>
            <a:ext cx="58738" cy="77787"/>
          </a:xfrm>
          <a:custGeom>
            <a:avLst/>
            <a:gdLst>
              <a:gd name="T0" fmla="*/ 0 w 37"/>
              <a:gd name="T1" fmla="*/ 2147483646 h 49"/>
              <a:gd name="T2" fmla="*/ 2147483646 w 37"/>
              <a:gd name="T3" fmla="*/ 2147483646 h 49"/>
              <a:gd name="T4" fmla="*/ 2147483646 w 37"/>
              <a:gd name="T5" fmla="*/ 2147483646 h 49"/>
              <a:gd name="T6" fmla="*/ 2147483646 w 37"/>
              <a:gd name="T7" fmla="*/ 2147483646 h 49"/>
              <a:gd name="T8" fmla="*/ 2147483646 w 37"/>
              <a:gd name="T9" fmla="*/ 0 h 49"/>
              <a:gd name="T10" fmla="*/ 2147483646 w 37"/>
              <a:gd name="T11" fmla="*/ 2147483646 h 49"/>
              <a:gd name="T12" fmla="*/ 2147483646 w 37"/>
              <a:gd name="T13" fmla="*/ 2147483646 h 49"/>
              <a:gd name="T14" fmla="*/ 2147483646 w 37"/>
              <a:gd name="T15" fmla="*/ 2147483646 h 49"/>
              <a:gd name="T16" fmla="*/ 2147483646 w 37"/>
              <a:gd name="T17" fmla="*/ 2147483646 h 49"/>
              <a:gd name="T18" fmla="*/ 2147483646 w 37"/>
              <a:gd name="T19" fmla="*/ 2147483646 h 49"/>
              <a:gd name="T20" fmla="*/ 2147483646 w 37"/>
              <a:gd name="T21" fmla="*/ 2147483646 h 49"/>
              <a:gd name="T22" fmla="*/ 2147483646 w 37"/>
              <a:gd name="T23" fmla="*/ 2147483646 h 49"/>
              <a:gd name="T24" fmla="*/ 2147483646 w 37"/>
              <a:gd name="T25" fmla="*/ 2147483646 h 49"/>
              <a:gd name="T26" fmla="*/ 2147483646 w 37"/>
              <a:gd name="T27" fmla="*/ 2147483646 h 49"/>
              <a:gd name="T28" fmla="*/ 2147483646 w 37"/>
              <a:gd name="T29" fmla="*/ 2147483646 h 49"/>
              <a:gd name="T30" fmla="*/ 2147483646 w 37"/>
              <a:gd name="T31" fmla="*/ 2147483646 h 49"/>
              <a:gd name="T32" fmla="*/ 0 w 37"/>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9"/>
              <a:gd name="T53" fmla="*/ 37 w 3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9">
                <a:moveTo>
                  <a:pt x="0" y="25"/>
                </a:moveTo>
                <a:lnTo>
                  <a:pt x="1" y="15"/>
                </a:lnTo>
                <a:lnTo>
                  <a:pt x="5" y="7"/>
                </a:lnTo>
                <a:lnTo>
                  <a:pt x="11" y="2"/>
                </a:lnTo>
                <a:lnTo>
                  <a:pt x="18" y="0"/>
                </a:lnTo>
                <a:lnTo>
                  <a:pt x="26" y="2"/>
                </a:lnTo>
                <a:lnTo>
                  <a:pt x="32" y="7"/>
                </a:lnTo>
                <a:lnTo>
                  <a:pt x="36" y="15"/>
                </a:lnTo>
                <a:lnTo>
                  <a:pt x="37" y="25"/>
                </a:lnTo>
                <a:lnTo>
                  <a:pt x="36" y="34"/>
                </a:lnTo>
                <a:lnTo>
                  <a:pt x="32" y="42"/>
                </a:lnTo>
                <a:lnTo>
                  <a:pt x="26" y="47"/>
                </a:lnTo>
                <a:lnTo>
                  <a:pt x="18"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7796" name="Freeform 388"/>
          <p:cNvSpPr>
            <a:spLocks/>
          </p:cNvSpPr>
          <p:nvPr/>
        </p:nvSpPr>
        <p:spPr bwMode="auto">
          <a:xfrm>
            <a:off x="7059613" y="353377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7797" name="Freeform 389"/>
          <p:cNvSpPr>
            <a:spLocks/>
          </p:cNvSpPr>
          <p:nvPr/>
        </p:nvSpPr>
        <p:spPr bwMode="auto">
          <a:xfrm>
            <a:off x="7031038" y="3521075"/>
            <a:ext cx="96837" cy="92075"/>
          </a:xfrm>
          <a:custGeom>
            <a:avLst/>
            <a:gdLst>
              <a:gd name="T0" fmla="*/ 0 w 61"/>
              <a:gd name="T1" fmla="*/ 2147483646 h 58"/>
              <a:gd name="T2" fmla="*/ 2147483646 w 61"/>
              <a:gd name="T3" fmla="*/ 2147483646 h 58"/>
              <a:gd name="T4" fmla="*/ 2147483646 w 61"/>
              <a:gd name="T5" fmla="*/ 2147483646 h 58"/>
              <a:gd name="T6" fmla="*/ 2147483646 w 61"/>
              <a:gd name="T7" fmla="*/ 2147483646 h 58"/>
              <a:gd name="T8" fmla="*/ 2147483646 w 61"/>
              <a:gd name="T9" fmla="*/ 2147483646 h 58"/>
              <a:gd name="T10" fmla="*/ 2147483646 w 61"/>
              <a:gd name="T11" fmla="*/ 0 h 58"/>
              <a:gd name="T12" fmla="*/ 2147483646 w 61"/>
              <a:gd name="T13" fmla="*/ 2147483646 h 58"/>
              <a:gd name="T14" fmla="*/ 2147483646 w 61"/>
              <a:gd name="T15" fmla="*/ 2147483646 h 58"/>
              <a:gd name="T16" fmla="*/ 2147483646 w 61"/>
              <a:gd name="T17" fmla="*/ 2147483646 h 58"/>
              <a:gd name="T18" fmla="*/ 2147483646 w 61"/>
              <a:gd name="T19" fmla="*/ 2147483646 h 58"/>
              <a:gd name="T20" fmla="*/ 2147483646 w 61"/>
              <a:gd name="T21" fmla="*/ 2147483646 h 58"/>
              <a:gd name="T22" fmla="*/ 2147483646 w 61"/>
              <a:gd name="T23" fmla="*/ 2147483646 h 58"/>
              <a:gd name="T24" fmla="*/ 2147483646 w 61"/>
              <a:gd name="T25" fmla="*/ 2147483646 h 58"/>
              <a:gd name="T26" fmla="*/ 2147483646 w 61"/>
              <a:gd name="T27" fmla="*/ 2147483646 h 58"/>
              <a:gd name="T28" fmla="*/ 2147483646 w 61"/>
              <a:gd name="T29" fmla="*/ 2147483646 h 58"/>
              <a:gd name="T30" fmla="*/ 2147483646 w 61"/>
              <a:gd name="T31" fmla="*/ 2147483646 h 58"/>
              <a:gd name="T32" fmla="*/ 2147483646 w 61"/>
              <a:gd name="T33" fmla="*/ 2147483646 h 58"/>
              <a:gd name="T34" fmla="*/ 2147483646 w 61"/>
              <a:gd name="T35" fmla="*/ 2147483646 h 58"/>
              <a:gd name="T36" fmla="*/ 2147483646 w 61"/>
              <a:gd name="T37" fmla="*/ 2147483646 h 58"/>
              <a:gd name="T38" fmla="*/ 2147483646 w 61"/>
              <a:gd name="T39" fmla="*/ 2147483646 h 58"/>
              <a:gd name="T40" fmla="*/ 2147483646 w 61"/>
              <a:gd name="T41" fmla="*/ 2147483646 h 58"/>
              <a:gd name="T42" fmla="*/ 2147483646 w 61"/>
              <a:gd name="T43" fmla="*/ 2147483646 h 58"/>
              <a:gd name="T44" fmla="*/ 0 w 61"/>
              <a:gd name="T45" fmla="*/ 2147483646 h 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8"/>
              <a:gd name="T71" fmla="*/ 61 w 61"/>
              <a:gd name="T72" fmla="*/ 58 h 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8">
                <a:moveTo>
                  <a:pt x="0" y="29"/>
                </a:moveTo>
                <a:lnTo>
                  <a:pt x="2" y="18"/>
                </a:lnTo>
                <a:lnTo>
                  <a:pt x="9" y="8"/>
                </a:lnTo>
                <a:lnTo>
                  <a:pt x="13" y="5"/>
                </a:lnTo>
                <a:lnTo>
                  <a:pt x="18" y="2"/>
                </a:lnTo>
                <a:lnTo>
                  <a:pt x="30" y="0"/>
                </a:lnTo>
                <a:lnTo>
                  <a:pt x="42" y="2"/>
                </a:lnTo>
                <a:lnTo>
                  <a:pt x="47" y="5"/>
                </a:lnTo>
                <a:lnTo>
                  <a:pt x="51" y="8"/>
                </a:lnTo>
                <a:lnTo>
                  <a:pt x="59" y="18"/>
                </a:lnTo>
                <a:lnTo>
                  <a:pt x="60" y="23"/>
                </a:lnTo>
                <a:lnTo>
                  <a:pt x="61" y="29"/>
                </a:lnTo>
                <a:lnTo>
                  <a:pt x="59" y="40"/>
                </a:lnTo>
                <a:lnTo>
                  <a:pt x="51" y="50"/>
                </a:lnTo>
                <a:lnTo>
                  <a:pt x="47" y="53"/>
                </a:lnTo>
                <a:lnTo>
                  <a:pt x="42" y="56"/>
                </a:lnTo>
                <a:lnTo>
                  <a:pt x="30" y="58"/>
                </a:lnTo>
                <a:lnTo>
                  <a:pt x="18" y="56"/>
                </a:lnTo>
                <a:lnTo>
                  <a:pt x="13" y="53"/>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7798" name="Freeform 390"/>
          <p:cNvSpPr>
            <a:spLocks/>
          </p:cNvSpPr>
          <p:nvPr/>
        </p:nvSpPr>
        <p:spPr bwMode="auto">
          <a:xfrm>
            <a:off x="7040563" y="3527425"/>
            <a:ext cx="79375" cy="77788"/>
          </a:xfrm>
          <a:custGeom>
            <a:avLst/>
            <a:gdLst>
              <a:gd name="T0" fmla="*/ 0 w 50"/>
              <a:gd name="T1" fmla="*/ 2147483646 h 49"/>
              <a:gd name="T2" fmla="*/ 2147483646 w 50"/>
              <a:gd name="T3" fmla="*/ 2147483646 h 49"/>
              <a:gd name="T4" fmla="*/ 2147483646 w 50"/>
              <a:gd name="T5" fmla="*/ 2147483646 h 49"/>
              <a:gd name="T6" fmla="*/ 2147483646 w 50"/>
              <a:gd name="T7" fmla="*/ 2147483646 h 49"/>
              <a:gd name="T8" fmla="*/ 2147483646 w 50"/>
              <a:gd name="T9" fmla="*/ 0 h 49"/>
              <a:gd name="T10" fmla="*/ 2147483646 w 50"/>
              <a:gd name="T11" fmla="*/ 2147483646 h 49"/>
              <a:gd name="T12" fmla="*/ 2147483646 w 50"/>
              <a:gd name="T13" fmla="*/ 2147483646 h 49"/>
              <a:gd name="T14" fmla="*/ 2147483646 w 50"/>
              <a:gd name="T15" fmla="*/ 2147483646 h 49"/>
              <a:gd name="T16" fmla="*/ 2147483646 w 50"/>
              <a:gd name="T17" fmla="*/ 2147483646 h 49"/>
              <a:gd name="T18" fmla="*/ 2147483646 w 50"/>
              <a:gd name="T19" fmla="*/ 2147483646 h 49"/>
              <a:gd name="T20" fmla="*/ 2147483646 w 50"/>
              <a:gd name="T21" fmla="*/ 2147483646 h 49"/>
              <a:gd name="T22" fmla="*/ 2147483646 w 50"/>
              <a:gd name="T23" fmla="*/ 2147483646 h 49"/>
              <a:gd name="T24" fmla="*/ 2147483646 w 50"/>
              <a:gd name="T25" fmla="*/ 2147483646 h 49"/>
              <a:gd name="T26" fmla="*/ 2147483646 w 50"/>
              <a:gd name="T27" fmla="*/ 2147483646 h 49"/>
              <a:gd name="T28" fmla="*/ 2147483646 w 50"/>
              <a:gd name="T29" fmla="*/ 2147483646 h 49"/>
              <a:gd name="T30" fmla="*/ 2147483646 w 50"/>
              <a:gd name="T31" fmla="*/ 2147483646 h 49"/>
              <a:gd name="T32" fmla="*/ 0 w 50"/>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49"/>
              <a:gd name="T53" fmla="*/ 50 w 50"/>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49">
                <a:moveTo>
                  <a:pt x="0" y="24"/>
                </a:moveTo>
                <a:lnTo>
                  <a:pt x="2" y="15"/>
                </a:lnTo>
                <a:lnTo>
                  <a:pt x="7" y="7"/>
                </a:lnTo>
                <a:lnTo>
                  <a:pt x="15" y="2"/>
                </a:lnTo>
                <a:lnTo>
                  <a:pt x="25" y="0"/>
                </a:lnTo>
                <a:lnTo>
                  <a:pt x="34" y="2"/>
                </a:lnTo>
                <a:lnTo>
                  <a:pt x="42" y="7"/>
                </a:lnTo>
                <a:lnTo>
                  <a:pt x="48" y="15"/>
                </a:lnTo>
                <a:lnTo>
                  <a:pt x="50" y="24"/>
                </a:lnTo>
                <a:lnTo>
                  <a:pt x="48" y="34"/>
                </a:lnTo>
                <a:lnTo>
                  <a:pt x="42" y="42"/>
                </a:lnTo>
                <a:lnTo>
                  <a:pt x="34" y="47"/>
                </a:lnTo>
                <a:lnTo>
                  <a:pt x="25"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7799" name="Freeform 391"/>
          <p:cNvSpPr>
            <a:spLocks/>
          </p:cNvSpPr>
          <p:nvPr/>
        </p:nvSpPr>
        <p:spPr bwMode="auto">
          <a:xfrm>
            <a:off x="7048500" y="3535363"/>
            <a:ext cx="63500" cy="60325"/>
          </a:xfrm>
          <a:custGeom>
            <a:avLst/>
            <a:gdLst>
              <a:gd name="T0" fmla="*/ 0 w 40"/>
              <a:gd name="T1" fmla="*/ 2147483646 h 38"/>
              <a:gd name="T2" fmla="*/ 2147483646 w 40"/>
              <a:gd name="T3" fmla="*/ 2147483646 h 38"/>
              <a:gd name="T4" fmla="*/ 2147483646 w 40"/>
              <a:gd name="T5" fmla="*/ 2147483646 h 38"/>
              <a:gd name="T6" fmla="*/ 2147483646 w 40"/>
              <a:gd name="T7" fmla="*/ 2147483646 h 38"/>
              <a:gd name="T8" fmla="*/ 2147483646 w 40"/>
              <a:gd name="T9" fmla="*/ 0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2147483646 w 40"/>
              <a:gd name="T19" fmla="*/ 2147483646 h 38"/>
              <a:gd name="T20" fmla="*/ 2147483646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0 w 40"/>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8"/>
              <a:gd name="T53" fmla="*/ 40 w 4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8">
                <a:moveTo>
                  <a:pt x="0" y="19"/>
                </a:moveTo>
                <a:lnTo>
                  <a:pt x="2" y="11"/>
                </a:lnTo>
                <a:lnTo>
                  <a:pt x="6" y="5"/>
                </a:lnTo>
                <a:lnTo>
                  <a:pt x="13" y="1"/>
                </a:lnTo>
                <a:lnTo>
                  <a:pt x="20" y="0"/>
                </a:lnTo>
                <a:lnTo>
                  <a:pt x="28" y="1"/>
                </a:lnTo>
                <a:lnTo>
                  <a:pt x="35" y="5"/>
                </a:lnTo>
                <a:lnTo>
                  <a:pt x="39" y="11"/>
                </a:lnTo>
                <a:lnTo>
                  <a:pt x="40"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7800" name="Freeform 392"/>
          <p:cNvSpPr>
            <a:spLocks/>
          </p:cNvSpPr>
          <p:nvPr/>
        </p:nvSpPr>
        <p:spPr bwMode="auto">
          <a:xfrm>
            <a:off x="7058025" y="3541713"/>
            <a:ext cx="47625" cy="46037"/>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7801" name="Freeform 393"/>
          <p:cNvSpPr>
            <a:spLocks/>
          </p:cNvSpPr>
          <p:nvPr/>
        </p:nvSpPr>
        <p:spPr bwMode="auto">
          <a:xfrm>
            <a:off x="6691313" y="403383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3" y="3"/>
                </a:lnTo>
                <a:lnTo>
                  <a:pt x="40" y="10"/>
                </a:lnTo>
                <a:lnTo>
                  <a:pt x="45" y="20"/>
                </a:lnTo>
                <a:lnTo>
                  <a:pt x="47" y="33"/>
                </a:lnTo>
                <a:lnTo>
                  <a:pt x="45" y="46"/>
                </a:lnTo>
                <a:lnTo>
                  <a:pt x="40" y="57"/>
                </a:lnTo>
                <a:lnTo>
                  <a:pt x="33"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17802" name="Freeform 394"/>
          <p:cNvSpPr>
            <a:spLocks/>
          </p:cNvSpPr>
          <p:nvPr/>
        </p:nvSpPr>
        <p:spPr bwMode="auto">
          <a:xfrm>
            <a:off x="6697663" y="404177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7" y="2"/>
                </a:lnTo>
                <a:lnTo>
                  <a:pt x="34" y="8"/>
                </a:lnTo>
                <a:lnTo>
                  <a:pt x="38" y="17"/>
                </a:lnTo>
                <a:lnTo>
                  <a:pt x="40" y="27"/>
                </a:lnTo>
                <a:lnTo>
                  <a:pt x="38" y="38"/>
                </a:lnTo>
                <a:lnTo>
                  <a:pt x="34" y="48"/>
                </a:lnTo>
                <a:lnTo>
                  <a:pt x="27" y="54"/>
                </a:lnTo>
                <a:lnTo>
                  <a:pt x="20" y="56"/>
                </a:lnTo>
                <a:lnTo>
                  <a:pt x="12" y="54"/>
                </a:lnTo>
                <a:lnTo>
                  <a:pt x="6" y="48"/>
                </a:lnTo>
                <a:lnTo>
                  <a:pt x="2" y="38"/>
                </a:lnTo>
                <a:lnTo>
                  <a:pt x="0" y="27"/>
                </a:lnTo>
                <a:close/>
              </a:path>
            </a:pathLst>
          </a:custGeom>
          <a:solidFill>
            <a:srgbClr val="FFFFFF"/>
          </a:solidFill>
          <a:ln w="9525">
            <a:noFill/>
            <a:round/>
            <a:headEnd/>
            <a:tailEnd/>
          </a:ln>
        </p:spPr>
        <p:txBody>
          <a:bodyPr/>
          <a:lstStyle/>
          <a:p>
            <a:endParaRPr lang="el-GR"/>
          </a:p>
        </p:txBody>
      </p:sp>
      <p:sp>
        <p:nvSpPr>
          <p:cNvPr id="17803" name="Freeform 395"/>
          <p:cNvSpPr>
            <a:spLocks/>
          </p:cNvSpPr>
          <p:nvPr/>
        </p:nvSpPr>
        <p:spPr bwMode="auto">
          <a:xfrm>
            <a:off x="6705600" y="4049713"/>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9" y="1"/>
                </a:lnTo>
                <a:lnTo>
                  <a:pt x="15" y="0"/>
                </a:lnTo>
                <a:lnTo>
                  <a:pt x="21" y="1"/>
                </a:lnTo>
                <a:lnTo>
                  <a:pt x="27" y="6"/>
                </a:lnTo>
                <a:lnTo>
                  <a:pt x="29" y="9"/>
                </a:lnTo>
                <a:lnTo>
                  <a:pt x="30" y="13"/>
                </a:lnTo>
                <a:lnTo>
                  <a:pt x="31" y="22"/>
                </a:lnTo>
                <a:lnTo>
                  <a:pt x="30" y="30"/>
                </a:lnTo>
                <a:lnTo>
                  <a:pt x="27" y="37"/>
                </a:lnTo>
                <a:lnTo>
                  <a:pt x="21" y="43"/>
                </a:lnTo>
                <a:lnTo>
                  <a:pt x="15" y="45"/>
                </a:lnTo>
                <a:lnTo>
                  <a:pt x="9" y="43"/>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7804" name="Freeform 396"/>
          <p:cNvSpPr>
            <a:spLocks/>
          </p:cNvSpPr>
          <p:nvPr/>
        </p:nvSpPr>
        <p:spPr bwMode="auto">
          <a:xfrm>
            <a:off x="6711950" y="4057650"/>
            <a:ext cx="38100" cy="52388"/>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6" y="1"/>
                </a:lnTo>
                <a:lnTo>
                  <a:pt x="21" y="4"/>
                </a:lnTo>
                <a:lnTo>
                  <a:pt x="23" y="10"/>
                </a:lnTo>
                <a:lnTo>
                  <a:pt x="24" y="16"/>
                </a:lnTo>
                <a:lnTo>
                  <a:pt x="23" y="23"/>
                </a:lnTo>
                <a:lnTo>
                  <a:pt x="21"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7805" name="Freeform 397"/>
          <p:cNvSpPr>
            <a:spLocks/>
          </p:cNvSpPr>
          <p:nvPr/>
        </p:nvSpPr>
        <p:spPr bwMode="auto">
          <a:xfrm>
            <a:off x="6694488" y="4046538"/>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29" y="2"/>
                </a:lnTo>
                <a:lnTo>
                  <a:pt x="34" y="5"/>
                </a:lnTo>
                <a:lnTo>
                  <a:pt x="37" y="8"/>
                </a:lnTo>
                <a:lnTo>
                  <a:pt x="41" y="16"/>
                </a:lnTo>
                <a:lnTo>
                  <a:pt x="43" y="27"/>
                </a:lnTo>
                <a:lnTo>
                  <a:pt x="41" y="38"/>
                </a:lnTo>
                <a:lnTo>
                  <a:pt x="37" y="47"/>
                </a:lnTo>
                <a:lnTo>
                  <a:pt x="29"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17806" name="Freeform 398"/>
          <p:cNvSpPr>
            <a:spLocks/>
          </p:cNvSpPr>
          <p:nvPr/>
        </p:nvSpPr>
        <p:spPr bwMode="auto">
          <a:xfrm>
            <a:off x="6700838" y="4052888"/>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1" y="2"/>
                </a:lnTo>
                <a:lnTo>
                  <a:pt x="17" y="0"/>
                </a:lnTo>
                <a:lnTo>
                  <a:pt x="24" y="2"/>
                </a:lnTo>
                <a:lnTo>
                  <a:pt x="31" y="7"/>
                </a:lnTo>
                <a:lnTo>
                  <a:pt x="35" y="14"/>
                </a:lnTo>
                <a:lnTo>
                  <a:pt x="36" y="22"/>
                </a:lnTo>
                <a:lnTo>
                  <a:pt x="35" y="31"/>
                </a:lnTo>
                <a:lnTo>
                  <a:pt x="31" y="39"/>
                </a:lnTo>
                <a:lnTo>
                  <a:pt x="24" y="44"/>
                </a:lnTo>
                <a:lnTo>
                  <a:pt x="17" y="46"/>
                </a:lnTo>
                <a:lnTo>
                  <a:pt x="11" y="44"/>
                </a:lnTo>
                <a:lnTo>
                  <a:pt x="5" y="39"/>
                </a:lnTo>
                <a:lnTo>
                  <a:pt x="1" y="31"/>
                </a:lnTo>
                <a:lnTo>
                  <a:pt x="0" y="22"/>
                </a:lnTo>
                <a:close/>
              </a:path>
            </a:pathLst>
          </a:custGeom>
          <a:solidFill>
            <a:srgbClr val="FDCE00"/>
          </a:solidFill>
          <a:ln w="9525">
            <a:noFill/>
            <a:round/>
            <a:headEnd/>
            <a:tailEnd/>
          </a:ln>
        </p:spPr>
        <p:txBody>
          <a:bodyPr/>
          <a:lstStyle/>
          <a:p>
            <a:endParaRPr lang="el-GR"/>
          </a:p>
        </p:txBody>
      </p:sp>
      <p:sp>
        <p:nvSpPr>
          <p:cNvPr id="17807" name="Freeform 399"/>
          <p:cNvSpPr>
            <a:spLocks/>
          </p:cNvSpPr>
          <p:nvPr/>
        </p:nvSpPr>
        <p:spPr bwMode="auto">
          <a:xfrm>
            <a:off x="6707188" y="4059238"/>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9" y="1"/>
                </a:lnTo>
                <a:lnTo>
                  <a:pt x="14" y="0"/>
                </a:lnTo>
                <a:lnTo>
                  <a:pt x="19" y="1"/>
                </a:lnTo>
                <a:lnTo>
                  <a:pt x="25" y="5"/>
                </a:lnTo>
                <a:lnTo>
                  <a:pt x="28" y="11"/>
                </a:lnTo>
                <a:lnTo>
                  <a:pt x="29" y="18"/>
                </a:lnTo>
                <a:lnTo>
                  <a:pt x="28" y="25"/>
                </a:lnTo>
                <a:lnTo>
                  <a:pt x="25" y="31"/>
                </a:lnTo>
                <a:lnTo>
                  <a:pt x="19" y="36"/>
                </a:lnTo>
                <a:lnTo>
                  <a:pt x="14" y="37"/>
                </a:lnTo>
                <a:lnTo>
                  <a:pt x="9" y="36"/>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7808" name="Freeform 400"/>
          <p:cNvSpPr>
            <a:spLocks/>
          </p:cNvSpPr>
          <p:nvPr/>
        </p:nvSpPr>
        <p:spPr bwMode="auto">
          <a:xfrm>
            <a:off x="6713538" y="4065588"/>
            <a:ext cx="34925" cy="42862"/>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5"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809" name="Freeform 401"/>
          <p:cNvSpPr>
            <a:spLocks/>
          </p:cNvSpPr>
          <p:nvPr/>
        </p:nvSpPr>
        <p:spPr bwMode="auto">
          <a:xfrm>
            <a:off x="7234238" y="3527425"/>
            <a:ext cx="93662"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29" y="0"/>
                </a:lnTo>
                <a:lnTo>
                  <a:pt x="40" y="3"/>
                </a:lnTo>
                <a:lnTo>
                  <a:pt x="45" y="7"/>
                </a:lnTo>
                <a:lnTo>
                  <a:pt x="51" y="12"/>
                </a:lnTo>
                <a:lnTo>
                  <a:pt x="54" y="19"/>
                </a:lnTo>
                <a:lnTo>
                  <a:pt x="57" y="26"/>
                </a:lnTo>
                <a:lnTo>
                  <a:pt x="59" y="42"/>
                </a:lnTo>
                <a:lnTo>
                  <a:pt x="57" y="59"/>
                </a:lnTo>
                <a:lnTo>
                  <a:pt x="54" y="66"/>
                </a:lnTo>
                <a:lnTo>
                  <a:pt x="51" y="73"/>
                </a:lnTo>
                <a:lnTo>
                  <a:pt x="40" y="82"/>
                </a:lnTo>
                <a:lnTo>
                  <a:pt x="29"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17810" name="Freeform 402"/>
          <p:cNvSpPr>
            <a:spLocks/>
          </p:cNvSpPr>
          <p:nvPr/>
        </p:nvSpPr>
        <p:spPr bwMode="auto">
          <a:xfrm>
            <a:off x="7243763" y="3536950"/>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4" y="0"/>
                </a:lnTo>
                <a:lnTo>
                  <a:pt x="29" y="1"/>
                </a:lnTo>
                <a:lnTo>
                  <a:pt x="33" y="3"/>
                </a:lnTo>
                <a:lnTo>
                  <a:pt x="41" y="10"/>
                </a:lnTo>
                <a:lnTo>
                  <a:pt x="47" y="22"/>
                </a:lnTo>
                <a:lnTo>
                  <a:pt x="49" y="35"/>
                </a:lnTo>
                <a:lnTo>
                  <a:pt x="47" y="49"/>
                </a:lnTo>
                <a:lnTo>
                  <a:pt x="41" y="61"/>
                </a:lnTo>
                <a:lnTo>
                  <a:pt x="33" y="68"/>
                </a:lnTo>
                <a:lnTo>
                  <a:pt x="24" y="71"/>
                </a:lnTo>
                <a:lnTo>
                  <a:pt x="19" y="70"/>
                </a:lnTo>
                <a:lnTo>
                  <a:pt x="14" y="68"/>
                </a:lnTo>
                <a:lnTo>
                  <a:pt x="7" y="61"/>
                </a:lnTo>
                <a:lnTo>
                  <a:pt x="1" y="49"/>
                </a:lnTo>
                <a:lnTo>
                  <a:pt x="0" y="35"/>
                </a:lnTo>
                <a:close/>
              </a:path>
            </a:pathLst>
          </a:custGeom>
          <a:solidFill>
            <a:srgbClr val="FFFFFF"/>
          </a:solidFill>
          <a:ln w="9525">
            <a:noFill/>
            <a:round/>
            <a:headEnd/>
            <a:tailEnd/>
          </a:ln>
        </p:spPr>
        <p:txBody>
          <a:bodyPr/>
          <a:lstStyle/>
          <a:p>
            <a:endParaRPr lang="el-GR"/>
          </a:p>
        </p:txBody>
      </p:sp>
      <p:sp>
        <p:nvSpPr>
          <p:cNvPr id="17811" name="Freeform 403"/>
          <p:cNvSpPr>
            <a:spLocks/>
          </p:cNvSpPr>
          <p:nvPr/>
        </p:nvSpPr>
        <p:spPr bwMode="auto">
          <a:xfrm>
            <a:off x="7251700" y="3546475"/>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19" y="0"/>
                </a:lnTo>
                <a:lnTo>
                  <a:pt x="27" y="3"/>
                </a:lnTo>
                <a:lnTo>
                  <a:pt x="33" y="9"/>
                </a:lnTo>
                <a:lnTo>
                  <a:pt x="37" y="18"/>
                </a:lnTo>
                <a:lnTo>
                  <a:pt x="40" y="28"/>
                </a:lnTo>
                <a:lnTo>
                  <a:pt x="37" y="39"/>
                </a:lnTo>
                <a:lnTo>
                  <a:pt x="33" y="49"/>
                </a:lnTo>
                <a:lnTo>
                  <a:pt x="27" y="55"/>
                </a:lnTo>
                <a:lnTo>
                  <a:pt x="19" y="57"/>
                </a:lnTo>
                <a:lnTo>
                  <a:pt x="12" y="55"/>
                </a:lnTo>
                <a:lnTo>
                  <a:pt x="6" y="49"/>
                </a:lnTo>
                <a:lnTo>
                  <a:pt x="2" y="39"/>
                </a:lnTo>
                <a:lnTo>
                  <a:pt x="0" y="28"/>
                </a:lnTo>
                <a:close/>
              </a:path>
            </a:pathLst>
          </a:custGeom>
          <a:solidFill>
            <a:srgbClr val="FFFFFF"/>
          </a:solidFill>
          <a:ln w="9525">
            <a:noFill/>
            <a:round/>
            <a:headEnd/>
            <a:tailEnd/>
          </a:ln>
        </p:spPr>
        <p:txBody>
          <a:bodyPr/>
          <a:lstStyle/>
          <a:p>
            <a:endParaRPr lang="el-GR"/>
          </a:p>
        </p:txBody>
      </p:sp>
      <p:sp>
        <p:nvSpPr>
          <p:cNvPr id="17812" name="Freeform 404"/>
          <p:cNvSpPr>
            <a:spLocks/>
          </p:cNvSpPr>
          <p:nvPr/>
        </p:nvSpPr>
        <p:spPr bwMode="auto">
          <a:xfrm>
            <a:off x="7261225" y="3557588"/>
            <a:ext cx="46038" cy="68262"/>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1"/>
                </a:moveTo>
                <a:lnTo>
                  <a:pt x="1" y="12"/>
                </a:lnTo>
                <a:lnTo>
                  <a:pt x="4" y="6"/>
                </a:lnTo>
                <a:lnTo>
                  <a:pt x="8" y="1"/>
                </a:lnTo>
                <a:lnTo>
                  <a:pt x="14" y="0"/>
                </a:lnTo>
                <a:lnTo>
                  <a:pt x="20" y="1"/>
                </a:lnTo>
                <a:lnTo>
                  <a:pt x="24" y="6"/>
                </a:lnTo>
                <a:lnTo>
                  <a:pt x="27" y="12"/>
                </a:lnTo>
                <a:lnTo>
                  <a:pt x="29" y="21"/>
                </a:lnTo>
                <a:lnTo>
                  <a:pt x="27" y="29"/>
                </a:lnTo>
                <a:lnTo>
                  <a:pt x="24" y="35"/>
                </a:lnTo>
                <a:lnTo>
                  <a:pt x="20" y="41"/>
                </a:lnTo>
                <a:lnTo>
                  <a:pt x="14" y="43"/>
                </a:lnTo>
                <a:lnTo>
                  <a:pt x="8" y="41"/>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17813" name="Freeform 405"/>
          <p:cNvSpPr>
            <a:spLocks/>
          </p:cNvSpPr>
          <p:nvPr/>
        </p:nvSpPr>
        <p:spPr bwMode="auto">
          <a:xfrm>
            <a:off x="7234238" y="3540125"/>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8" y="0"/>
                </a:lnTo>
                <a:lnTo>
                  <a:pt x="39" y="3"/>
                </a:lnTo>
                <a:lnTo>
                  <a:pt x="48" y="10"/>
                </a:lnTo>
                <a:lnTo>
                  <a:pt x="52" y="15"/>
                </a:lnTo>
                <a:lnTo>
                  <a:pt x="55" y="21"/>
                </a:lnTo>
                <a:lnTo>
                  <a:pt x="57" y="35"/>
                </a:lnTo>
                <a:lnTo>
                  <a:pt x="55" y="50"/>
                </a:lnTo>
                <a:lnTo>
                  <a:pt x="52" y="56"/>
                </a:lnTo>
                <a:lnTo>
                  <a:pt x="48" y="61"/>
                </a:lnTo>
                <a:lnTo>
                  <a:pt x="39" y="68"/>
                </a:lnTo>
                <a:lnTo>
                  <a:pt x="28"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17814" name="Freeform 406"/>
          <p:cNvSpPr>
            <a:spLocks/>
          </p:cNvSpPr>
          <p:nvPr/>
        </p:nvSpPr>
        <p:spPr bwMode="auto">
          <a:xfrm>
            <a:off x="7242175" y="3548063"/>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4" y="0"/>
                </a:lnTo>
                <a:lnTo>
                  <a:pt x="33" y="2"/>
                </a:lnTo>
                <a:lnTo>
                  <a:pt x="37" y="5"/>
                </a:lnTo>
                <a:lnTo>
                  <a:pt x="40" y="9"/>
                </a:lnTo>
                <a:lnTo>
                  <a:pt x="46" y="18"/>
                </a:lnTo>
                <a:lnTo>
                  <a:pt x="48" y="29"/>
                </a:lnTo>
                <a:lnTo>
                  <a:pt x="46" y="41"/>
                </a:lnTo>
                <a:lnTo>
                  <a:pt x="40" y="51"/>
                </a:lnTo>
                <a:lnTo>
                  <a:pt x="33" y="57"/>
                </a:lnTo>
                <a:lnTo>
                  <a:pt x="24" y="59"/>
                </a:lnTo>
                <a:lnTo>
                  <a:pt x="15" y="57"/>
                </a:lnTo>
                <a:lnTo>
                  <a:pt x="11" y="55"/>
                </a:lnTo>
                <a:lnTo>
                  <a:pt x="7" y="51"/>
                </a:lnTo>
                <a:lnTo>
                  <a:pt x="2" y="41"/>
                </a:lnTo>
                <a:lnTo>
                  <a:pt x="0" y="29"/>
                </a:lnTo>
                <a:close/>
              </a:path>
            </a:pathLst>
          </a:custGeom>
          <a:solidFill>
            <a:srgbClr val="FDCE00"/>
          </a:solidFill>
          <a:ln w="9525">
            <a:noFill/>
            <a:round/>
            <a:headEnd/>
            <a:tailEnd/>
          </a:ln>
        </p:spPr>
        <p:txBody>
          <a:bodyPr/>
          <a:lstStyle/>
          <a:p>
            <a:endParaRPr lang="el-GR"/>
          </a:p>
        </p:txBody>
      </p:sp>
      <p:sp>
        <p:nvSpPr>
          <p:cNvPr id="17815" name="Freeform 407"/>
          <p:cNvSpPr>
            <a:spLocks/>
          </p:cNvSpPr>
          <p:nvPr/>
        </p:nvSpPr>
        <p:spPr bwMode="auto">
          <a:xfrm>
            <a:off x="7251700" y="3556000"/>
            <a:ext cx="58738"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4"/>
                </a:moveTo>
                <a:lnTo>
                  <a:pt x="1" y="15"/>
                </a:lnTo>
                <a:lnTo>
                  <a:pt x="5" y="7"/>
                </a:lnTo>
                <a:lnTo>
                  <a:pt x="11" y="2"/>
                </a:lnTo>
                <a:lnTo>
                  <a:pt x="18" y="0"/>
                </a:lnTo>
                <a:lnTo>
                  <a:pt x="26" y="2"/>
                </a:lnTo>
                <a:lnTo>
                  <a:pt x="32" y="7"/>
                </a:lnTo>
                <a:lnTo>
                  <a:pt x="36" y="15"/>
                </a:lnTo>
                <a:lnTo>
                  <a:pt x="37" y="24"/>
                </a:lnTo>
                <a:lnTo>
                  <a:pt x="36" y="33"/>
                </a:lnTo>
                <a:lnTo>
                  <a:pt x="32" y="41"/>
                </a:lnTo>
                <a:lnTo>
                  <a:pt x="26" y="46"/>
                </a:lnTo>
                <a:lnTo>
                  <a:pt x="18" y="48"/>
                </a:lnTo>
                <a:lnTo>
                  <a:pt x="11" y="46"/>
                </a:lnTo>
                <a:lnTo>
                  <a:pt x="5" y="41"/>
                </a:lnTo>
                <a:lnTo>
                  <a:pt x="1" y="33"/>
                </a:lnTo>
                <a:lnTo>
                  <a:pt x="0" y="24"/>
                </a:lnTo>
                <a:close/>
              </a:path>
            </a:pathLst>
          </a:custGeom>
          <a:solidFill>
            <a:srgbClr val="FEDB00"/>
          </a:solidFill>
          <a:ln w="9525">
            <a:noFill/>
            <a:round/>
            <a:headEnd/>
            <a:tailEnd/>
          </a:ln>
        </p:spPr>
        <p:txBody>
          <a:bodyPr/>
          <a:lstStyle/>
          <a:p>
            <a:endParaRPr lang="el-GR"/>
          </a:p>
        </p:txBody>
      </p:sp>
      <p:sp>
        <p:nvSpPr>
          <p:cNvPr id="17816" name="Freeform 408"/>
          <p:cNvSpPr>
            <a:spLocks/>
          </p:cNvSpPr>
          <p:nvPr/>
        </p:nvSpPr>
        <p:spPr bwMode="auto">
          <a:xfrm>
            <a:off x="7259638" y="356393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6"/>
                </a:lnTo>
                <a:lnTo>
                  <a:pt x="9" y="2"/>
                </a:lnTo>
                <a:lnTo>
                  <a:pt x="14" y="0"/>
                </a:lnTo>
                <a:lnTo>
                  <a:pt x="19" y="2"/>
                </a:lnTo>
                <a:lnTo>
                  <a:pt x="24" y="6"/>
                </a:lnTo>
                <a:lnTo>
                  <a:pt x="27" y="11"/>
                </a:lnTo>
                <a:lnTo>
                  <a:pt x="28" y="18"/>
                </a:lnTo>
                <a:lnTo>
                  <a:pt x="27" y="25"/>
                </a:lnTo>
                <a:lnTo>
                  <a:pt x="24" y="30"/>
                </a:lnTo>
                <a:lnTo>
                  <a:pt x="19" y="35"/>
                </a:lnTo>
                <a:lnTo>
                  <a:pt x="14" y="36"/>
                </a:lnTo>
                <a:lnTo>
                  <a:pt x="9" y="35"/>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7817" name="Freeform 409"/>
          <p:cNvSpPr>
            <a:spLocks/>
          </p:cNvSpPr>
          <p:nvPr/>
        </p:nvSpPr>
        <p:spPr bwMode="auto">
          <a:xfrm>
            <a:off x="6985000" y="4110038"/>
            <a:ext cx="90488"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2"/>
                </a:lnTo>
                <a:lnTo>
                  <a:pt x="17" y="4"/>
                </a:lnTo>
                <a:lnTo>
                  <a:pt x="29" y="0"/>
                </a:lnTo>
                <a:lnTo>
                  <a:pt x="40" y="4"/>
                </a:lnTo>
                <a:lnTo>
                  <a:pt x="49" y="12"/>
                </a:lnTo>
                <a:lnTo>
                  <a:pt x="52" y="17"/>
                </a:lnTo>
                <a:lnTo>
                  <a:pt x="55" y="24"/>
                </a:lnTo>
                <a:lnTo>
                  <a:pt x="57" y="38"/>
                </a:lnTo>
                <a:lnTo>
                  <a:pt x="55" y="52"/>
                </a:lnTo>
                <a:lnTo>
                  <a:pt x="49" y="65"/>
                </a:lnTo>
                <a:lnTo>
                  <a:pt x="40" y="73"/>
                </a:lnTo>
                <a:lnTo>
                  <a:pt x="29" y="76"/>
                </a:lnTo>
                <a:lnTo>
                  <a:pt x="17" y="73"/>
                </a:lnTo>
                <a:lnTo>
                  <a:pt x="8" y="65"/>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7818" name="Freeform 410"/>
          <p:cNvSpPr>
            <a:spLocks/>
          </p:cNvSpPr>
          <p:nvPr/>
        </p:nvSpPr>
        <p:spPr bwMode="auto">
          <a:xfrm>
            <a:off x="6992938" y="411956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5" y="0"/>
                </a:lnTo>
                <a:lnTo>
                  <a:pt x="34" y="3"/>
                </a:lnTo>
                <a:lnTo>
                  <a:pt x="41" y="9"/>
                </a:lnTo>
                <a:lnTo>
                  <a:pt x="46" y="19"/>
                </a:lnTo>
                <a:lnTo>
                  <a:pt x="48" y="31"/>
                </a:lnTo>
                <a:lnTo>
                  <a:pt x="46" y="43"/>
                </a:lnTo>
                <a:lnTo>
                  <a:pt x="41" y="53"/>
                </a:lnTo>
                <a:lnTo>
                  <a:pt x="34" y="61"/>
                </a:lnTo>
                <a:lnTo>
                  <a:pt x="29" y="63"/>
                </a:lnTo>
                <a:lnTo>
                  <a:pt x="25"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17819" name="Freeform 411"/>
          <p:cNvSpPr>
            <a:spLocks/>
          </p:cNvSpPr>
          <p:nvPr/>
        </p:nvSpPr>
        <p:spPr bwMode="auto">
          <a:xfrm>
            <a:off x="7002463" y="4129088"/>
            <a:ext cx="60325" cy="77787"/>
          </a:xfrm>
          <a:custGeom>
            <a:avLst/>
            <a:gdLst>
              <a:gd name="T0" fmla="*/ 0 w 38"/>
              <a:gd name="T1" fmla="*/ 2147483646 h 49"/>
              <a:gd name="T2" fmla="*/ 2147483646 w 38"/>
              <a:gd name="T3" fmla="*/ 2147483646 h 49"/>
              <a:gd name="T4" fmla="*/ 2147483646 w 38"/>
              <a:gd name="T5" fmla="*/ 2147483646 h 49"/>
              <a:gd name="T6" fmla="*/ 2147483646 w 38"/>
              <a:gd name="T7" fmla="*/ 2147483646 h 49"/>
              <a:gd name="T8" fmla="*/ 2147483646 w 38"/>
              <a:gd name="T9" fmla="*/ 0 h 49"/>
              <a:gd name="T10" fmla="*/ 2147483646 w 38"/>
              <a:gd name="T11" fmla="*/ 2147483646 h 49"/>
              <a:gd name="T12" fmla="*/ 2147483646 w 38"/>
              <a:gd name="T13" fmla="*/ 2147483646 h 49"/>
              <a:gd name="T14" fmla="*/ 2147483646 w 38"/>
              <a:gd name="T15" fmla="*/ 2147483646 h 49"/>
              <a:gd name="T16" fmla="*/ 2147483646 w 38"/>
              <a:gd name="T17" fmla="*/ 2147483646 h 49"/>
              <a:gd name="T18" fmla="*/ 2147483646 w 38"/>
              <a:gd name="T19" fmla="*/ 2147483646 h 49"/>
              <a:gd name="T20" fmla="*/ 2147483646 w 38"/>
              <a:gd name="T21" fmla="*/ 2147483646 h 49"/>
              <a:gd name="T22" fmla="*/ 2147483646 w 38"/>
              <a:gd name="T23" fmla="*/ 2147483646 h 49"/>
              <a:gd name="T24" fmla="*/ 2147483646 w 38"/>
              <a:gd name="T25" fmla="*/ 2147483646 h 49"/>
              <a:gd name="T26" fmla="*/ 2147483646 w 38"/>
              <a:gd name="T27" fmla="*/ 2147483646 h 49"/>
              <a:gd name="T28" fmla="*/ 2147483646 w 38"/>
              <a:gd name="T29" fmla="*/ 2147483646 h 49"/>
              <a:gd name="T30" fmla="*/ 2147483646 w 38"/>
              <a:gd name="T31" fmla="*/ 2147483646 h 49"/>
              <a:gd name="T32" fmla="*/ 0 w 3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9"/>
              <a:gd name="T53" fmla="*/ 38 w 3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9">
                <a:moveTo>
                  <a:pt x="0" y="25"/>
                </a:moveTo>
                <a:lnTo>
                  <a:pt x="1" y="15"/>
                </a:lnTo>
                <a:lnTo>
                  <a:pt x="5" y="7"/>
                </a:lnTo>
                <a:lnTo>
                  <a:pt x="11" y="2"/>
                </a:lnTo>
                <a:lnTo>
                  <a:pt x="19" y="0"/>
                </a:lnTo>
                <a:lnTo>
                  <a:pt x="27" y="2"/>
                </a:lnTo>
                <a:lnTo>
                  <a:pt x="33" y="7"/>
                </a:lnTo>
                <a:lnTo>
                  <a:pt x="37" y="15"/>
                </a:lnTo>
                <a:lnTo>
                  <a:pt x="38" y="25"/>
                </a:lnTo>
                <a:lnTo>
                  <a:pt x="37" y="34"/>
                </a:lnTo>
                <a:lnTo>
                  <a:pt x="33" y="42"/>
                </a:lnTo>
                <a:lnTo>
                  <a:pt x="27" y="47"/>
                </a:lnTo>
                <a:lnTo>
                  <a:pt x="19"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7820" name="Freeform 412"/>
          <p:cNvSpPr>
            <a:spLocks/>
          </p:cNvSpPr>
          <p:nvPr/>
        </p:nvSpPr>
        <p:spPr bwMode="auto">
          <a:xfrm>
            <a:off x="7010400" y="4137025"/>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5" y="0"/>
                </a:lnTo>
                <a:lnTo>
                  <a:pt x="20" y="2"/>
                </a:lnTo>
                <a:lnTo>
                  <a:pt x="25" y="6"/>
                </a:lnTo>
                <a:lnTo>
                  <a:pt x="28" y="12"/>
                </a:lnTo>
                <a:lnTo>
                  <a:pt x="29" y="19"/>
                </a:lnTo>
                <a:lnTo>
                  <a:pt x="28" y="26"/>
                </a:lnTo>
                <a:lnTo>
                  <a:pt x="25" y="32"/>
                </a:lnTo>
                <a:lnTo>
                  <a:pt x="20" y="36"/>
                </a:lnTo>
                <a:lnTo>
                  <a:pt x="15"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7821" name="Freeform 413"/>
          <p:cNvSpPr>
            <a:spLocks/>
          </p:cNvSpPr>
          <p:nvPr/>
        </p:nvSpPr>
        <p:spPr bwMode="auto">
          <a:xfrm>
            <a:off x="6981825" y="4124325"/>
            <a:ext cx="96838"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1" y="0"/>
                </a:lnTo>
                <a:lnTo>
                  <a:pt x="43" y="2"/>
                </a:lnTo>
                <a:lnTo>
                  <a:pt x="48" y="5"/>
                </a:lnTo>
                <a:lnTo>
                  <a:pt x="52" y="8"/>
                </a:lnTo>
                <a:lnTo>
                  <a:pt x="59" y="18"/>
                </a:lnTo>
                <a:lnTo>
                  <a:pt x="60" y="23"/>
                </a:lnTo>
                <a:lnTo>
                  <a:pt x="61" y="29"/>
                </a:lnTo>
                <a:lnTo>
                  <a:pt x="59" y="40"/>
                </a:lnTo>
                <a:lnTo>
                  <a:pt x="52" y="50"/>
                </a:lnTo>
                <a:lnTo>
                  <a:pt x="48" y="53"/>
                </a:lnTo>
                <a:lnTo>
                  <a:pt x="43" y="57"/>
                </a:lnTo>
                <a:lnTo>
                  <a:pt x="31" y="59"/>
                </a:lnTo>
                <a:lnTo>
                  <a:pt x="18" y="57"/>
                </a:lnTo>
                <a:lnTo>
                  <a:pt x="13" y="53"/>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7822" name="Freeform 414"/>
          <p:cNvSpPr>
            <a:spLocks/>
          </p:cNvSpPr>
          <p:nvPr/>
        </p:nvSpPr>
        <p:spPr bwMode="auto">
          <a:xfrm>
            <a:off x="6991350" y="4130675"/>
            <a:ext cx="80963" cy="77788"/>
          </a:xfrm>
          <a:custGeom>
            <a:avLst/>
            <a:gdLst>
              <a:gd name="T0" fmla="*/ 0 w 51"/>
              <a:gd name="T1" fmla="*/ 2147483646 h 49"/>
              <a:gd name="T2" fmla="*/ 2147483646 w 51"/>
              <a:gd name="T3" fmla="*/ 2147483646 h 49"/>
              <a:gd name="T4" fmla="*/ 2147483646 w 51"/>
              <a:gd name="T5" fmla="*/ 2147483646 h 49"/>
              <a:gd name="T6" fmla="*/ 2147483646 w 51"/>
              <a:gd name="T7" fmla="*/ 2147483646 h 49"/>
              <a:gd name="T8" fmla="*/ 2147483646 w 51"/>
              <a:gd name="T9" fmla="*/ 0 h 49"/>
              <a:gd name="T10" fmla="*/ 2147483646 w 51"/>
              <a:gd name="T11" fmla="*/ 2147483646 h 49"/>
              <a:gd name="T12" fmla="*/ 2147483646 w 51"/>
              <a:gd name="T13" fmla="*/ 2147483646 h 49"/>
              <a:gd name="T14" fmla="*/ 2147483646 w 51"/>
              <a:gd name="T15" fmla="*/ 2147483646 h 49"/>
              <a:gd name="T16" fmla="*/ 2147483646 w 51"/>
              <a:gd name="T17" fmla="*/ 2147483646 h 49"/>
              <a:gd name="T18" fmla="*/ 2147483646 w 51"/>
              <a:gd name="T19" fmla="*/ 2147483646 h 49"/>
              <a:gd name="T20" fmla="*/ 2147483646 w 51"/>
              <a:gd name="T21" fmla="*/ 2147483646 h 49"/>
              <a:gd name="T22" fmla="*/ 2147483646 w 51"/>
              <a:gd name="T23" fmla="*/ 2147483646 h 49"/>
              <a:gd name="T24" fmla="*/ 2147483646 w 51"/>
              <a:gd name="T25" fmla="*/ 2147483646 h 49"/>
              <a:gd name="T26" fmla="*/ 2147483646 w 51"/>
              <a:gd name="T27" fmla="*/ 2147483646 h 49"/>
              <a:gd name="T28" fmla="*/ 2147483646 w 51"/>
              <a:gd name="T29" fmla="*/ 2147483646 h 49"/>
              <a:gd name="T30" fmla="*/ 2147483646 w 51"/>
              <a:gd name="T31" fmla="*/ 2147483646 h 49"/>
              <a:gd name="T32" fmla="*/ 0 w 51"/>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9"/>
              <a:gd name="T53" fmla="*/ 51 w 51"/>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9">
                <a:moveTo>
                  <a:pt x="0" y="24"/>
                </a:moveTo>
                <a:lnTo>
                  <a:pt x="2" y="15"/>
                </a:lnTo>
                <a:lnTo>
                  <a:pt x="7" y="7"/>
                </a:lnTo>
                <a:lnTo>
                  <a:pt x="15" y="2"/>
                </a:lnTo>
                <a:lnTo>
                  <a:pt x="26" y="0"/>
                </a:lnTo>
                <a:lnTo>
                  <a:pt x="35" y="2"/>
                </a:lnTo>
                <a:lnTo>
                  <a:pt x="43" y="7"/>
                </a:lnTo>
                <a:lnTo>
                  <a:pt x="49" y="15"/>
                </a:lnTo>
                <a:lnTo>
                  <a:pt x="51" y="24"/>
                </a:lnTo>
                <a:lnTo>
                  <a:pt x="49" y="34"/>
                </a:lnTo>
                <a:lnTo>
                  <a:pt x="43" y="42"/>
                </a:lnTo>
                <a:lnTo>
                  <a:pt x="35" y="47"/>
                </a:lnTo>
                <a:lnTo>
                  <a:pt x="26"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7823" name="Freeform 415"/>
          <p:cNvSpPr>
            <a:spLocks/>
          </p:cNvSpPr>
          <p:nvPr/>
        </p:nvSpPr>
        <p:spPr bwMode="auto">
          <a:xfrm>
            <a:off x="6999288" y="4138613"/>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1" y="0"/>
                </a:lnTo>
                <a:lnTo>
                  <a:pt x="29" y="1"/>
                </a:lnTo>
                <a:lnTo>
                  <a:pt x="36" y="5"/>
                </a:lnTo>
                <a:lnTo>
                  <a:pt x="40" y="11"/>
                </a:lnTo>
                <a:lnTo>
                  <a:pt x="41" y="19"/>
                </a:lnTo>
                <a:lnTo>
                  <a:pt x="40" y="26"/>
                </a:lnTo>
                <a:lnTo>
                  <a:pt x="36" y="33"/>
                </a:lnTo>
                <a:lnTo>
                  <a:pt x="29" y="37"/>
                </a:lnTo>
                <a:lnTo>
                  <a:pt x="21"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7824" name="Freeform 416"/>
          <p:cNvSpPr>
            <a:spLocks/>
          </p:cNvSpPr>
          <p:nvPr/>
        </p:nvSpPr>
        <p:spPr bwMode="auto">
          <a:xfrm>
            <a:off x="7008813" y="4144963"/>
            <a:ext cx="49212"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6" y="0"/>
                </a:lnTo>
                <a:lnTo>
                  <a:pt x="22" y="1"/>
                </a:lnTo>
                <a:lnTo>
                  <a:pt x="27" y="4"/>
                </a:lnTo>
                <a:lnTo>
                  <a:pt x="30" y="9"/>
                </a:lnTo>
                <a:lnTo>
                  <a:pt x="31" y="14"/>
                </a:lnTo>
                <a:lnTo>
                  <a:pt x="30" y="20"/>
                </a:lnTo>
                <a:lnTo>
                  <a:pt x="27" y="25"/>
                </a:lnTo>
                <a:lnTo>
                  <a:pt x="22" y="28"/>
                </a:lnTo>
                <a:lnTo>
                  <a:pt x="16"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7825" name="Freeform 417"/>
          <p:cNvSpPr>
            <a:spLocks/>
          </p:cNvSpPr>
          <p:nvPr/>
        </p:nvSpPr>
        <p:spPr bwMode="auto">
          <a:xfrm>
            <a:off x="6662738" y="4191000"/>
            <a:ext cx="73025" cy="106363"/>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0"/>
                </a:lnTo>
                <a:lnTo>
                  <a:pt x="14" y="3"/>
                </a:lnTo>
                <a:lnTo>
                  <a:pt x="23" y="0"/>
                </a:lnTo>
                <a:lnTo>
                  <a:pt x="32" y="3"/>
                </a:lnTo>
                <a:lnTo>
                  <a:pt x="39" y="10"/>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7826" name="Freeform 418"/>
          <p:cNvSpPr>
            <a:spLocks/>
          </p:cNvSpPr>
          <p:nvPr/>
        </p:nvSpPr>
        <p:spPr bwMode="auto">
          <a:xfrm>
            <a:off x="6669088" y="4198938"/>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2"/>
                </a:lnTo>
                <a:lnTo>
                  <a:pt x="20" y="0"/>
                </a:lnTo>
                <a:lnTo>
                  <a:pt x="27" y="2"/>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7827" name="Freeform 419"/>
          <p:cNvSpPr>
            <a:spLocks/>
          </p:cNvSpPr>
          <p:nvPr/>
        </p:nvSpPr>
        <p:spPr bwMode="auto">
          <a:xfrm>
            <a:off x="6677025" y="4206875"/>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7"/>
                </a:lnTo>
                <a:lnTo>
                  <a:pt x="9" y="1"/>
                </a:lnTo>
                <a:lnTo>
                  <a:pt x="15" y="0"/>
                </a:lnTo>
                <a:lnTo>
                  <a:pt x="21" y="1"/>
                </a:lnTo>
                <a:lnTo>
                  <a:pt x="26" y="7"/>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7828" name="Freeform 420"/>
          <p:cNvSpPr>
            <a:spLocks/>
          </p:cNvSpPr>
          <p:nvPr/>
        </p:nvSpPr>
        <p:spPr bwMode="auto">
          <a:xfrm>
            <a:off x="6683375" y="4216400"/>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7829" name="Freeform 421"/>
          <p:cNvSpPr>
            <a:spLocks/>
          </p:cNvSpPr>
          <p:nvPr/>
        </p:nvSpPr>
        <p:spPr bwMode="auto">
          <a:xfrm>
            <a:off x="6665913" y="4203700"/>
            <a:ext cx="66675" cy="87313"/>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9"/>
                </a:lnTo>
                <a:lnTo>
                  <a:pt x="13" y="2"/>
                </a:lnTo>
                <a:lnTo>
                  <a:pt x="21" y="0"/>
                </a:lnTo>
                <a:lnTo>
                  <a:pt x="29" y="2"/>
                </a:lnTo>
                <a:lnTo>
                  <a:pt x="33" y="6"/>
                </a:lnTo>
                <a:lnTo>
                  <a:pt x="36" y="9"/>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7830" name="Freeform 422"/>
          <p:cNvSpPr>
            <a:spLocks/>
          </p:cNvSpPr>
          <p:nvPr/>
        </p:nvSpPr>
        <p:spPr bwMode="auto">
          <a:xfrm>
            <a:off x="6672263" y="4211638"/>
            <a:ext cx="55562"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7831" name="Freeform 423"/>
          <p:cNvSpPr>
            <a:spLocks/>
          </p:cNvSpPr>
          <p:nvPr/>
        </p:nvSpPr>
        <p:spPr bwMode="auto">
          <a:xfrm>
            <a:off x="6678613" y="421798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7832" name="Freeform 424"/>
          <p:cNvSpPr>
            <a:spLocks/>
          </p:cNvSpPr>
          <p:nvPr/>
        </p:nvSpPr>
        <p:spPr bwMode="auto">
          <a:xfrm>
            <a:off x="6684963" y="4224338"/>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833" name="Freeform 425"/>
          <p:cNvSpPr>
            <a:spLocks/>
          </p:cNvSpPr>
          <p:nvPr/>
        </p:nvSpPr>
        <p:spPr bwMode="auto">
          <a:xfrm>
            <a:off x="6869113" y="4078288"/>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29" y="0"/>
                </a:lnTo>
                <a:lnTo>
                  <a:pt x="41" y="3"/>
                </a:lnTo>
                <a:lnTo>
                  <a:pt x="46" y="7"/>
                </a:lnTo>
                <a:lnTo>
                  <a:pt x="51" y="12"/>
                </a:lnTo>
                <a:lnTo>
                  <a:pt x="54" y="19"/>
                </a:lnTo>
                <a:lnTo>
                  <a:pt x="57" y="27"/>
                </a:lnTo>
                <a:lnTo>
                  <a:pt x="59" y="43"/>
                </a:lnTo>
                <a:lnTo>
                  <a:pt x="57" y="59"/>
                </a:lnTo>
                <a:lnTo>
                  <a:pt x="54" y="66"/>
                </a:lnTo>
                <a:lnTo>
                  <a:pt x="51" y="73"/>
                </a:lnTo>
                <a:lnTo>
                  <a:pt x="41" y="82"/>
                </a:lnTo>
                <a:lnTo>
                  <a:pt x="29"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7834" name="Freeform 426"/>
          <p:cNvSpPr>
            <a:spLocks/>
          </p:cNvSpPr>
          <p:nvPr/>
        </p:nvSpPr>
        <p:spPr bwMode="auto">
          <a:xfrm>
            <a:off x="6878638" y="4087813"/>
            <a:ext cx="77787"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4" y="3"/>
                </a:lnTo>
                <a:lnTo>
                  <a:pt x="24" y="0"/>
                </a:lnTo>
                <a:lnTo>
                  <a:pt x="29" y="1"/>
                </a:lnTo>
                <a:lnTo>
                  <a:pt x="33" y="3"/>
                </a:lnTo>
                <a:lnTo>
                  <a:pt x="42" y="10"/>
                </a:lnTo>
                <a:lnTo>
                  <a:pt x="47" y="23"/>
                </a:lnTo>
                <a:lnTo>
                  <a:pt x="49" y="36"/>
                </a:lnTo>
                <a:lnTo>
                  <a:pt x="47" y="50"/>
                </a:lnTo>
                <a:lnTo>
                  <a:pt x="42"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7835" name="Freeform 427"/>
          <p:cNvSpPr>
            <a:spLocks/>
          </p:cNvSpPr>
          <p:nvPr/>
        </p:nvSpPr>
        <p:spPr bwMode="auto">
          <a:xfrm>
            <a:off x="6886575" y="4097338"/>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10"/>
                </a:lnTo>
                <a:lnTo>
                  <a:pt x="12" y="3"/>
                </a:lnTo>
                <a:lnTo>
                  <a:pt x="19" y="0"/>
                </a:lnTo>
                <a:lnTo>
                  <a:pt x="27" y="3"/>
                </a:lnTo>
                <a:lnTo>
                  <a:pt x="34" y="10"/>
                </a:lnTo>
                <a:lnTo>
                  <a:pt x="38" y="19"/>
                </a:lnTo>
                <a:lnTo>
                  <a:pt x="40" y="29"/>
                </a:lnTo>
                <a:lnTo>
                  <a:pt x="38" y="40"/>
                </a:lnTo>
                <a:lnTo>
                  <a:pt x="34"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7836" name="Freeform 428"/>
          <p:cNvSpPr>
            <a:spLocks/>
          </p:cNvSpPr>
          <p:nvPr/>
        </p:nvSpPr>
        <p:spPr bwMode="auto">
          <a:xfrm>
            <a:off x="6896100" y="4108450"/>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4" y="7"/>
                </a:lnTo>
                <a:lnTo>
                  <a:pt x="8" y="1"/>
                </a:lnTo>
                <a:lnTo>
                  <a:pt x="14" y="0"/>
                </a:lnTo>
                <a:lnTo>
                  <a:pt x="20" y="1"/>
                </a:lnTo>
                <a:lnTo>
                  <a:pt x="25" y="7"/>
                </a:lnTo>
                <a:lnTo>
                  <a:pt x="28" y="13"/>
                </a:lnTo>
                <a:lnTo>
                  <a:pt x="30" y="22"/>
                </a:lnTo>
                <a:lnTo>
                  <a:pt x="28" y="30"/>
                </a:lnTo>
                <a:lnTo>
                  <a:pt x="25"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17837" name="Freeform 429"/>
          <p:cNvSpPr>
            <a:spLocks/>
          </p:cNvSpPr>
          <p:nvPr/>
        </p:nvSpPr>
        <p:spPr bwMode="auto">
          <a:xfrm>
            <a:off x="6869113" y="4090988"/>
            <a:ext cx="90487"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8" y="0"/>
                </a:lnTo>
                <a:lnTo>
                  <a:pt x="39" y="3"/>
                </a:lnTo>
                <a:lnTo>
                  <a:pt x="49" y="10"/>
                </a:lnTo>
                <a:lnTo>
                  <a:pt x="52" y="16"/>
                </a:lnTo>
                <a:lnTo>
                  <a:pt x="55" y="22"/>
                </a:lnTo>
                <a:lnTo>
                  <a:pt x="57" y="36"/>
                </a:lnTo>
                <a:lnTo>
                  <a:pt x="55" y="50"/>
                </a:lnTo>
                <a:lnTo>
                  <a:pt x="52" y="56"/>
                </a:lnTo>
                <a:lnTo>
                  <a:pt x="49"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7838" name="Freeform 430"/>
          <p:cNvSpPr>
            <a:spLocks/>
          </p:cNvSpPr>
          <p:nvPr/>
        </p:nvSpPr>
        <p:spPr bwMode="auto">
          <a:xfrm>
            <a:off x="6877050" y="4098925"/>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5" y="2"/>
                </a:lnTo>
                <a:lnTo>
                  <a:pt x="24" y="0"/>
                </a:lnTo>
                <a:lnTo>
                  <a:pt x="33" y="2"/>
                </a:lnTo>
                <a:lnTo>
                  <a:pt x="38" y="5"/>
                </a:lnTo>
                <a:lnTo>
                  <a:pt x="41" y="10"/>
                </a:lnTo>
                <a:lnTo>
                  <a:pt x="46" y="19"/>
                </a:lnTo>
                <a:lnTo>
                  <a:pt x="48" y="30"/>
                </a:lnTo>
                <a:lnTo>
                  <a:pt x="46" y="42"/>
                </a:lnTo>
                <a:lnTo>
                  <a:pt x="41"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7839" name="Freeform 431"/>
          <p:cNvSpPr>
            <a:spLocks/>
          </p:cNvSpPr>
          <p:nvPr/>
        </p:nvSpPr>
        <p:spPr bwMode="auto">
          <a:xfrm>
            <a:off x="6886575" y="4106863"/>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8"/>
                </a:lnTo>
                <a:lnTo>
                  <a:pt x="11" y="2"/>
                </a:lnTo>
                <a:lnTo>
                  <a:pt x="18" y="0"/>
                </a:lnTo>
                <a:lnTo>
                  <a:pt x="26" y="2"/>
                </a:lnTo>
                <a:lnTo>
                  <a:pt x="33" y="8"/>
                </a:lnTo>
                <a:lnTo>
                  <a:pt x="37" y="16"/>
                </a:lnTo>
                <a:lnTo>
                  <a:pt x="38" y="25"/>
                </a:lnTo>
                <a:lnTo>
                  <a:pt x="37" y="34"/>
                </a:lnTo>
                <a:lnTo>
                  <a:pt x="33"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7840" name="Freeform 432"/>
          <p:cNvSpPr>
            <a:spLocks/>
          </p:cNvSpPr>
          <p:nvPr/>
        </p:nvSpPr>
        <p:spPr bwMode="auto">
          <a:xfrm>
            <a:off x="6894513" y="4116388"/>
            <a:ext cx="46037" cy="55562"/>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4" y="6"/>
                </a:lnTo>
                <a:lnTo>
                  <a:pt x="9" y="2"/>
                </a:lnTo>
                <a:lnTo>
                  <a:pt x="14" y="0"/>
                </a:lnTo>
                <a:lnTo>
                  <a:pt x="19" y="2"/>
                </a:lnTo>
                <a:lnTo>
                  <a:pt x="25" y="6"/>
                </a:lnTo>
                <a:lnTo>
                  <a:pt x="28" y="11"/>
                </a:lnTo>
                <a:lnTo>
                  <a:pt x="29" y="18"/>
                </a:lnTo>
                <a:lnTo>
                  <a:pt x="28" y="25"/>
                </a:lnTo>
                <a:lnTo>
                  <a:pt x="25"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7841" name="Freeform 433"/>
          <p:cNvSpPr>
            <a:spLocks/>
          </p:cNvSpPr>
          <p:nvPr/>
        </p:nvSpPr>
        <p:spPr bwMode="auto">
          <a:xfrm>
            <a:off x="7072313" y="3787775"/>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40" y="3"/>
                </a:lnTo>
                <a:lnTo>
                  <a:pt x="49" y="11"/>
                </a:lnTo>
                <a:lnTo>
                  <a:pt x="52" y="17"/>
                </a:lnTo>
                <a:lnTo>
                  <a:pt x="55" y="24"/>
                </a:lnTo>
                <a:lnTo>
                  <a:pt x="57" y="38"/>
                </a:lnTo>
                <a:lnTo>
                  <a:pt x="55" y="52"/>
                </a:lnTo>
                <a:lnTo>
                  <a:pt x="49" y="64"/>
                </a:lnTo>
                <a:lnTo>
                  <a:pt x="40"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7842" name="Freeform 434"/>
          <p:cNvSpPr>
            <a:spLocks/>
          </p:cNvSpPr>
          <p:nvPr/>
        </p:nvSpPr>
        <p:spPr bwMode="auto">
          <a:xfrm>
            <a:off x="7080250" y="37957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4" y="3"/>
                </a:lnTo>
                <a:lnTo>
                  <a:pt x="41" y="9"/>
                </a:lnTo>
                <a:lnTo>
                  <a:pt x="46" y="20"/>
                </a:lnTo>
                <a:lnTo>
                  <a:pt x="48" y="32"/>
                </a:lnTo>
                <a:lnTo>
                  <a:pt x="46" y="44"/>
                </a:lnTo>
                <a:lnTo>
                  <a:pt x="41" y="54"/>
                </a:lnTo>
                <a:lnTo>
                  <a:pt x="34" y="61"/>
                </a:lnTo>
                <a:lnTo>
                  <a:pt x="29"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7843" name="Freeform 435"/>
          <p:cNvSpPr>
            <a:spLocks/>
          </p:cNvSpPr>
          <p:nvPr/>
        </p:nvSpPr>
        <p:spPr bwMode="auto">
          <a:xfrm>
            <a:off x="7089775" y="3805238"/>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8"/>
                </a:lnTo>
                <a:lnTo>
                  <a:pt x="11" y="2"/>
                </a:lnTo>
                <a:lnTo>
                  <a:pt x="18" y="0"/>
                </a:lnTo>
                <a:lnTo>
                  <a:pt x="27" y="2"/>
                </a:lnTo>
                <a:lnTo>
                  <a:pt x="33" y="8"/>
                </a:lnTo>
                <a:lnTo>
                  <a:pt x="37" y="16"/>
                </a:lnTo>
                <a:lnTo>
                  <a:pt x="38" y="26"/>
                </a:lnTo>
                <a:lnTo>
                  <a:pt x="37" y="35"/>
                </a:lnTo>
                <a:lnTo>
                  <a:pt x="33" y="43"/>
                </a:lnTo>
                <a:lnTo>
                  <a:pt x="27"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7844" name="Freeform 436"/>
          <p:cNvSpPr>
            <a:spLocks/>
          </p:cNvSpPr>
          <p:nvPr/>
        </p:nvSpPr>
        <p:spPr bwMode="auto">
          <a:xfrm>
            <a:off x="7097713" y="3814763"/>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4" y="0"/>
                </a:lnTo>
                <a:lnTo>
                  <a:pt x="20" y="2"/>
                </a:lnTo>
                <a:lnTo>
                  <a:pt x="25" y="6"/>
                </a:lnTo>
                <a:lnTo>
                  <a:pt x="28" y="12"/>
                </a:lnTo>
                <a:lnTo>
                  <a:pt x="29" y="19"/>
                </a:lnTo>
                <a:lnTo>
                  <a:pt x="28" y="26"/>
                </a:lnTo>
                <a:lnTo>
                  <a:pt x="25" y="32"/>
                </a:lnTo>
                <a:lnTo>
                  <a:pt x="20"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7845" name="Freeform 437"/>
          <p:cNvSpPr>
            <a:spLocks/>
          </p:cNvSpPr>
          <p:nvPr/>
        </p:nvSpPr>
        <p:spPr bwMode="auto">
          <a:xfrm>
            <a:off x="7069138" y="3800475"/>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9"/>
                </a:lnTo>
                <a:lnTo>
                  <a:pt x="13" y="5"/>
                </a:lnTo>
                <a:lnTo>
                  <a:pt x="18" y="2"/>
                </a:lnTo>
                <a:lnTo>
                  <a:pt x="30" y="0"/>
                </a:lnTo>
                <a:lnTo>
                  <a:pt x="43" y="2"/>
                </a:lnTo>
                <a:lnTo>
                  <a:pt x="48" y="5"/>
                </a:lnTo>
                <a:lnTo>
                  <a:pt x="52" y="9"/>
                </a:lnTo>
                <a:lnTo>
                  <a:pt x="59" y="19"/>
                </a:lnTo>
                <a:lnTo>
                  <a:pt x="60" y="24"/>
                </a:lnTo>
                <a:lnTo>
                  <a:pt x="61" y="30"/>
                </a:lnTo>
                <a:lnTo>
                  <a:pt x="59" y="41"/>
                </a:lnTo>
                <a:lnTo>
                  <a:pt x="52" y="51"/>
                </a:lnTo>
                <a:lnTo>
                  <a:pt x="48" y="54"/>
                </a:lnTo>
                <a:lnTo>
                  <a:pt x="43"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7846" name="Freeform 438"/>
          <p:cNvSpPr>
            <a:spLocks/>
          </p:cNvSpPr>
          <p:nvPr/>
        </p:nvSpPr>
        <p:spPr bwMode="auto">
          <a:xfrm>
            <a:off x="7078663" y="3806825"/>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8"/>
                </a:lnTo>
                <a:lnTo>
                  <a:pt x="15" y="2"/>
                </a:lnTo>
                <a:lnTo>
                  <a:pt x="25" y="0"/>
                </a:lnTo>
                <a:lnTo>
                  <a:pt x="35" y="2"/>
                </a:lnTo>
                <a:lnTo>
                  <a:pt x="43" y="8"/>
                </a:lnTo>
                <a:lnTo>
                  <a:pt x="49" y="16"/>
                </a:lnTo>
                <a:lnTo>
                  <a:pt x="51" y="25"/>
                </a:lnTo>
                <a:lnTo>
                  <a:pt x="49" y="35"/>
                </a:lnTo>
                <a:lnTo>
                  <a:pt x="43" y="43"/>
                </a:lnTo>
                <a:lnTo>
                  <a:pt x="35"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7847" name="Freeform 439"/>
          <p:cNvSpPr>
            <a:spLocks/>
          </p:cNvSpPr>
          <p:nvPr/>
        </p:nvSpPr>
        <p:spPr bwMode="auto">
          <a:xfrm>
            <a:off x="7086600" y="3816350"/>
            <a:ext cx="65088"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9" y="1"/>
                </a:lnTo>
                <a:lnTo>
                  <a:pt x="36" y="5"/>
                </a:lnTo>
                <a:lnTo>
                  <a:pt x="40" y="11"/>
                </a:lnTo>
                <a:lnTo>
                  <a:pt x="41" y="19"/>
                </a:lnTo>
                <a:lnTo>
                  <a:pt x="40" y="26"/>
                </a:lnTo>
                <a:lnTo>
                  <a:pt x="36" y="33"/>
                </a:lnTo>
                <a:lnTo>
                  <a:pt x="29"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7848" name="Freeform 440"/>
          <p:cNvSpPr>
            <a:spLocks/>
          </p:cNvSpPr>
          <p:nvPr/>
        </p:nvSpPr>
        <p:spPr bwMode="auto">
          <a:xfrm>
            <a:off x="7096125" y="3822700"/>
            <a:ext cx="49213" cy="46038"/>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2" y="1"/>
                </a:lnTo>
                <a:lnTo>
                  <a:pt x="27" y="4"/>
                </a:lnTo>
                <a:lnTo>
                  <a:pt x="30" y="9"/>
                </a:lnTo>
                <a:lnTo>
                  <a:pt x="31" y="14"/>
                </a:lnTo>
                <a:lnTo>
                  <a:pt x="30" y="20"/>
                </a:lnTo>
                <a:lnTo>
                  <a:pt x="27" y="25"/>
                </a:lnTo>
                <a:lnTo>
                  <a:pt x="22"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7849" name="Freeform 441"/>
          <p:cNvSpPr>
            <a:spLocks/>
          </p:cNvSpPr>
          <p:nvPr/>
        </p:nvSpPr>
        <p:spPr bwMode="auto">
          <a:xfrm>
            <a:off x="6632575" y="374332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5" y="3"/>
                </a:lnTo>
                <a:lnTo>
                  <a:pt x="24" y="0"/>
                </a:lnTo>
                <a:lnTo>
                  <a:pt x="33" y="3"/>
                </a:lnTo>
                <a:lnTo>
                  <a:pt x="40" y="10"/>
                </a:lnTo>
                <a:lnTo>
                  <a:pt x="45" y="20"/>
                </a:lnTo>
                <a:lnTo>
                  <a:pt x="47" y="33"/>
                </a:lnTo>
                <a:lnTo>
                  <a:pt x="45" y="47"/>
                </a:lnTo>
                <a:lnTo>
                  <a:pt x="40" y="57"/>
                </a:lnTo>
                <a:lnTo>
                  <a:pt x="33" y="64"/>
                </a:lnTo>
                <a:lnTo>
                  <a:pt x="24" y="67"/>
                </a:lnTo>
                <a:lnTo>
                  <a:pt x="15"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17850" name="Freeform 442"/>
          <p:cNvSpPr>
            <a:spLocks/>
          </p:cNvSpPr>
          <p:nvPr/>
        </p:nvSpPr>
        <p:spPr bwMode="auto">
          <a:xfrm>
            <a:off x="6638925" y="375126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7" y="8"/>
                </a:lnTo>
                <a:lnTo>
                  <a:pt x="13" y="2"/>
                </a:lnTo>
                <a:lnTo>
                  <a:pt x="21" y="0"/>
                </a:lnTo>
                <a:lnTo>
                  <a:pt x="28" y="2"/>
                </a:lnTo>
                <a:lnTo>
                  <a:pt x="34" y="8"/>
                </a:lnTo>
                <a:lnTo>
                  <a:pt x="38" y="17"/>
                </a:lnTo>
                <a:lnTo>
                  <a:pt x="40" y="27"/>
                </a:lnTo>
                <a:lnTo>
                  <a:pt x="38" y="38"/>
                </a:lnTo>
                <a:lnTo>
                  <a:pt x="34" y="48"/>
                </a:lnTo>
                <a:lnTo>
                  <a:pt x="28" y="54"/>
                </a:lnTo>
                <a:lnTo>
                  <a:pt x="21" y="56"/>
                </a:lnTo>
                <a:lnTo>
                  <a:pt x="13" y="54"/>
                </a:lnTo>
                <a:lnTo>
                  <a:pt x="7" y="48"/>
                </a:lnTo>
                <a:lnTo>
                  <a:pt x="2" y="38"/>
                </a:lnTo>
                <a:lnTo>
                  <a:pt x="0" y="27"/>
                </a:lnTo>
                <a:close/>
              </a:path>
            </a:pathLst>
          </a:custGeom>
          <a:solidFill>
            <a:srgbClr val="FFFFFF"/>
          </a:solidFill>
          <a:ln w="9525">
            <a:noFill/>
            <a:round/>
            <a:headEnd/>
            <a:tailEnd/>
          </a:ln>
        </p:spPr>
        <p:txBody>
          <a:bodyPr/>
          <a:lstStyle/>
          <a:p>
            <a:endParaRPr lang="el-GR"/>
          </a:p>
        </p:txBody>
      </p:sp>
      <p:sp>
        <p:nvSpPr>
          <p:cNvPr id="17851" name="Freeform 443"/>
          <p:cNvSpPr>
            <a:spLocks/>
          </p:cNvSpPr>
          <p:nvPr/>
        </p:nvSpPr>
        <p:spPr bwMode="auto">
          <a:xfrm>
            <a:off x="6648450" y="375920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8"/>
                </a:lnTo>
                <a:lnTo>
                  <a:pt x="21" y="43"/>
                </a:lnTo>
                <a:lnTo>
                  <a:pt x="15"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17852" name="Freeform 444"/>
          <p:cNvSpPr>
            <a:spLocks/>
          </p:cNvSpPr>
          <p:nvPr/>
        </p:nvSpPr>
        <p:spPr bwMode="auto">
          <a:xfrm>
            <a:off x="6654800" y="3767138"/>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8"/>
                </a:lnTo>
                <a:lnTo>
                  <a:pt x="16" y="32"/>
                </a:lnTo>
                <a:lnTo>
                  <a:pt x="12" y="34"/>
                </a:lnTo>
                <a:lnTo>
                  <a:pt x="7" y="32"/>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7853" name="Freeform 445"/>
          <p:cNvSpPr>
            <a:spLocks/>
          </p:cNvSpPr>
          <p:nvPr/>
        </p:nvSpPr>
        <p:spPr bwMode="auto">
          <a:xfrm>
            <a:off x="6635750" y="375602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4" y="2"/>
                </a:lnTo>
                <a:lnTo>
                  <a:pt x="22" y="0"/>
                </a:lnTo>
                <a:lnTo>
                  <a:pt x="30" y="2"/>
                </a:lnTo>
                <a:lnTo>
                  <a:pt x="34" y="5"/>
                </a:lnTo>
                <a:lnTo>
                  <a:pt x="37" y="8"/>
                </a:lnTo>
                <a:lnTo>
                  <a:pt x="41" y="16"/>
                </a:lnTo>
                <a:lnTo>
                  <a:pt x="43" y="27"/>
                </a:lnTo>
                <a:lnTo>
                  <a:pt x="41" y="39"/>
                </a:lnTo>
                <a:lnTo>
                  <a:pt x="37" y="47"/>
                </a:lnTo>
                <a:lnTo>
                  <a:pt x="30" y="53"/>
                </a:lnTo>
                <a:lnTo>
                  <a:pt x="22" y="55"/>
                </a:lnTo>
                <a:lnTo>
                  <a:pt x="14" y="53"/>
                </a:lnTo>
                <a:lnTo>
                  <a:pt x="10"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17854" name="Freeform 446"/>
          <p:cNvSpPr>
            <a:spLocks/>
          </p:cNvSpPr>
          <p:nvPr/>
        </p:nvSpPr>
        <p:spPr bwMode="auto">
          <a:xfrm>
            <a:off x="6642100" y="376237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6" y="7"/>
                </a:lnTo>
                <a:lnTo>
                  <a:pt x="12" y="2"/>
                </a:lnTo>
                <a:lnTo>
                  <a:pt x="18" y="0"/>
                </a:lnTo>
                <a:lnTo>
                  <a:pt x="25" y="2"/>
                </a:lnTo>
                <a:lnTo>
                  <a:pt x="31" y="7"/>
                </a:lnTo>
                <a:lnTo>
                  <a:pt x="35" y="14"/>
                </a:lnTo>
                <a:lnTo>
                  <a:pt x="36" y="22"/>
                </a:lnTo>
                <a:lnTo>
                  <a:pt x="35" y="31"/>
                </a:lnTo>
                <a:lnTo>
                  <a:pt x="31" y="39"/>
                </a:lnTo>
                <a:lnTo>
                  <a:pt x="25" y="44"/>
                </a:lnTo>
                <a:lnTo>
                  <a:pt x="18" y="46"/>
                </a:lnTo>
                <a:lnTo>
                  <a:pt x="12" y="44"/>
                </a:lnTo>
                <a:lnTo>
                  <a:pt x="6" y="39"/>
                </a:lnTo>
                <a:lnTo>
                  <a:pt x="1" y="31"/>
                </a:lnTo>
                <a:lnTo>
                  <a:pt x="0" y="22"/>
                </a:lnTo>
                <a:close/>
              </a:path>
            </a:pathLst>
          </a:custGeom>
          <a:solidFill>
            <a:srgbClr val="FDCE00"/>
          </a:solidFill>
          <a:ln w="9525">
            <a:noFill/>
            <a:round/>
            <a:headEnd/>
            <a:tailEnd/>
          </a:ln>
        </p:spPr>
        <p:txBody>
          <a:bodyPr/>
          <a:lstStyle/>
          <a:p>
            <a:endParaRPr lang="el-GR"/>
          </a:p>
        </p:txBody>
      </p:sp>
      <p:sp>
        <p:nvSpPr>
          <p:cNvPr id="17855" name="Freeform 447"/>
          <p:cNvSpPr>
            <a:spLocks/>
          </p:cNvSpPr>
          <p:nvPr/>
        </p:nvSpPr>
        <p:spPr bwMode="auto">
          <a:xfrm>
            <a:off x="6650038" y="376872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5"/>
                </a:lnTo>
                <a:lnTo>
                  <a:pt x="24" y="32"/>
                </a:lnTo>
                <a:lnTo>
                  <a:pt x="19" y="36"/>
                </a:lnTo>
                <a:lnTo>
                  <a:pt x="14"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17856" name="Freeform 448"/>
          <p:cNvSpPr>
            <a:spLocks/>
          </p:cNvSpPr>
          <p:nvPr/>
        </p:nvSpPr>
        <p:spPr bwMode="auto">
          <a:xfrm>
            <a:off x="6656388" y="3775075"/>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3"/>
                </a:lnTo>
                <a:lnTo>
                  <a:pt x="10" y="28"/>
                </a:lnTo>
                <a:lnTo>
                  <a:pt x="6" y="27"/>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857" name="Freeform 449"/>
          <p:cNvSpPr>
            <a:spLocks/>
          </p:cNvSpPr>
          <p:nvPr/>
        </p:nvSpPr>
        <p:spPr bwMode="auto">
          <a:xfrm>
            <a:off x="7059613" y="3930650"/>
            <a:ext cx="93662"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29" y="0"/>
                </a:lnTo>
                <a:lnTo>
                  <a:pt x="41" y="3"/>
                </a:lnTo>
                <a:lnTo>
                  <a:pt x="46" y="7"/>
                </a:lnTo>
                <a:lnTo>
                  <a:pt x="51" y="12"/>
                </a:lnTo>
                <a:lnTo>
                  <a:pt x="54" y="19"/>
                </a:lnTo>
                <a:lnTo>
                  <a:pt x="57" y="26"/>
                </a:lnTo>
                <a:lnTo>
                  <a:pt x="59" y="42"/>
                </a:lnTo>
                <a:lnTo>
                  <a:pt x="57" y="59"/>
                </a:lnTo>
                <a:lnTo>
                  <a:pt x="54" y="66"/>
                </a:lnTo>
                <a:lnTo>
                  <a:pt x="51" y="73"/>
                </a:lnTo>
                <a:lnTo>
                  <a:pt x="41" y="82"/>
                </a:lnTo>
                <a:lnTo>
                  <a:pt x="29"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17858" name="Freeform 450"/>
          <p:cNvSpPr>
            <a:spLocks/>
          </p:cNvSpPr>
          <p:nvPr/>
        </p:nvSpPr>
        <p:spPr bwMode="auto">
          <a:xfrm>
            <a:off x="7069138" y="3940175"/>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4" y="0"/>
                </a:lnTo>
                <a:lnTo>
                  <a:pt x="29" y="1"/>
                </a:lnTo>
                <a:lnTo>
                  <a:pt x="33" y="3"/>
                </a:lnTo>
                <a:lnTo>
                  <a:pt x="42" y="10"/>
                </a:lnTo>
                <a:lnTo>
                  <a:pt x="47" y="22"/>
                </a:lnTo>
                <a:lnTo>
                  <a:pt x="49" y="35"/>
                </a:lnTo>
                <a:lnTo>
                  <a:pt x="47" y="50"/>
                </a:lnTo>
                <a:lnTo>
                  <a:pt x="42" y="61"/>
                </a:lnTo>
                <a:lnTo>
                  <a:pt x="33" y="68"/>
                </a:lnTo>
                <a:lnTo>
                  <a:pt x="24" y="71"/>
                </a:lnTo>
                <a:lnTo>
                  <a:pt x="19"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17859" name="Freeform 451"/>
          <p:cNvSpPr>
            <a:spLocks/>
          </p:cNvSpPr>
          <p:nvPr/>
        </p:nvSpPr>
        <p:spPr bwMode="auto">
          <a:xfrm>
            <a:off x="7077075" y="394970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19" y="0"/>
                </a:lnTo>
                <a:lnTo>
                  <a:pt x="27" y="3"/>
                </a:lnTo>
                <a:lnTo>
                  <a:pt x="34" y="9"/>
                </a:lnTo>
                <a:lnTo>
                  <a:pt x="38" y="18"/>
                </a:lnTo>
                <a:lnTo>
                  <a:pt x="40" y="28"/>
                </a:lnTo>
                <a:lnTo>
                  <a:pt x="38" y="40"/>
                </a:lnTo>
                <a:lnTo>
                  <a:pt x="34" y="49"/>
                </a:lnTo>
                <a:lnTo>
                  <a:pt x="27" y="55"/>
                </a:lnTo>
                <a:lnTo>
                  <a:pt x="19"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17860" name="Freeform 452"/>
          <p:cNvSpPr>
            <a:spLocks/>
          </p:cNvSpPr>
          <p:nvPr/>
        </p:nvSpPr>
        <p:spPr bwMode="auto">
          <a:xfrm>
            <a:off x="7086600" y="3960813"/>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1"/>
                </a:moveTo>
                <a:lnTo>
                  <a:pt x="1" y="12"/>
                </a:lnTo>
                <a:lnTo>
                  <a:pt x="4" y="6"/>
                </a:lnTo>
                <a:lnTo>
                  <a:pt x="8" y="1"/>
                </a:lnTo>
                <a:lnTo>
                  <a:pt x="14" y="0"/>
                </a:lnTo>
                <a:lnTo>
                  <a:pt x="20" y="1"/>
                </a:lnTo>
                <a:lnTo>
                  <a:pt x="25" y="6"/>
                </a:lnTo>
                <a:lnTo>
                  <a:pt x="28" y="12"/>
                </a:lnTo>
                <a:lnTo>
                  <a:pt x="30" y="21"/>
                </a:lnTo>
                <a:lnTo>
                  <a:pt x="28" y="29"/>
                </a:lnTo>
                <a:lnTo>
                  <a:pt x="25" y="36"/>
                </a:lnTo>
                <a:lnTo>
                  <a:pt x="20" y="41"/>
                </a:lnTo>
                <a:lnTo>
                  <a:pt x="14" y="43"/>
                </a:lnTo>
                <a:lnTo>
                  <a:pt x="8" y="41"/>
                </a:lnTo>
                <a:lnTo>
                  <a:pt x="4" y="36"/>
                </a:lnTo>
                <a:lnTo>
                  <a:pt x="1" y="29"/>
                </a:lnTo>
                <a:lnTo>
                  <a:pt x="0" y="21"/>
                </a:lnTo>
                <a:close/>
              </a:path>
            </a:pathLst>
          </a:custGeom>
          <a:solidFill>
            <a:srgbClr val="FFFFFF"/>
          </a:solidFill>
          <a:ln w="9525">
            <a:noFill/>
            <a:round/>
            <a:headEnd/>
            <a:tailEnd/>
          </a:ln>
        </p:spPr>
        <p:txBody>
          <a:bodyPr/>
          <a:lstStyle/>
          <a:p>
            <a:endParaRPr lang="el-GR"/>
          </a:p>
        </p:txBody>
      </p:sp>
      <p:sp>
        <p:nvSpPr>
          <p:cNvPr id="17861" name="Freeform 453"/>
          <p:cNvSpPr>
            <a:spLocks/>
          </p:cNvSpPr>
          <p:nvPr/>
        </p:nvSpPr>
        <p:spPr bwMode="auto">
          <a:xfrm>
            <a:off x="7059613" y="3943350"/>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8" y="0"/>
                </a:lnTo>
                <a:lnTo>
                  <a:pt x="39" y="3"/>
                </a:lnTo>
                <a:lnTo>
                  <a:pt x="49" y="10"/>
                </a:lnTo>
                <a:lnTo>
                  <a:pt x="52" y="15"/>
                </a:lnTo>
                <a:lnTo>
                  <a:pt x="55" y="21"/>
                </a:lnTo>
                <a:lnTo>
                  <a:pt x="57" y="35"/>
                </a:lnTo>
                <a:lnTo>
                  <a:pt x="55" y="50"/>
                </a:lnTo>
                <a:lnTo>
                  <a:pt x="52" y="56"/>
                </a:lnTo>
                <a:lnTo>
                  <a:pt x="49" y="61"/>
                </a:lnTo>
                <a:lnTo>
                  <a:pt x="39" y="68"/>
                </a:lnTo>
                <a:lnTo>
                  <a:pt x="28"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17862" name="Freeform 454"/>
          <p:cNvSpPr>
            <a:spLocks/>
          </p:cNvSpPr>
          <p:nvPr/>
        </p:nvSpPr>
        <p:spPr bwMode="auto">
          <a:xfrm>
            <a:off x="7067550" y="395128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4" y="0"/>
                </a:lnTo>
                <a:lnTo>
                  <a:pt x="33" y="2"/>
                </a:lnTo>
                <a:lnTo>
                  <a:pt x="38" y="5"/>
                </a:lnTo>
                <a:lnTo>
                  <a:pt x="41" y="9"/>
                </a:lnTo>
                <a:lnTo>
                  <a:pt x="46" y="18"/>
                </a:lnTo>
                <a:lnTo>
                  <a:pt x="48" y="29"/>
                </a:lnTo>
                <a:lnTo>
                  <a:pt x="46" y="42"/>
                </a:lnTo>
                <a:lnTo>
                  <a:pt x="41" y="51"/>
                </a:lnTo>
                <a:lnTo>
                  <a:pt x="33" y="57"/>
                </a:lnTo>
                <a:lnTo>
                  <a:pt x="24" y="59"/>
                </a:lnTo>
                <a:lnTo>
                  <a:pt x="15" y="57"/>
                </a:lnTo>
                <a:lnTo>
                  <a:pt x="11" y="55"/>
                </a:lnTo>
                <a:lnTo>
                  <a:pt x="7" y="51"/>
                </a:lnTo>
                <a:lnTo>
                  <a:pt x="2" y="42"/>
                </a:lnTo>
                <a:lnTo>
                  <a:pt x="0" y="29"/>
                </a:lnTo>
                <a:close/>
              </a:path>
            </a:pathLst>
          </a:custGeom>
          <a:solidFill>
            <a:srgbClr val="FDCE00"/>
          </a:solidFill>
          <a:ln w="9525">
            <a:noFill/>
            <a:round/>
            <a:headEnd/>
            <a:tailEnd/>
          </a:ln>
        </p:spPr>
        <p:txBody>
          <a:bodyPr/>
          <a:lstStyle/>
          <a:p>
            <a:endParaRPr lang="el-GR"/>
          </a:p>
        </p:txBody>
      </p:sp>
      <p:sp>
        <p:nvSpPr>
          <p:cNvPr id="17863" name="Freeform 455"/>
          <p:cNvSpPr>
            <a:spLocks/>
          </p:cNvSpPr>
          <p:nvPr/>
        </p:nvSpPr>
        <p:spPr bwMode="auto">
          <a:xfrm>
            <a:off x="7077075" y="3959225"/>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8" y="0"/>
                </a:lnTo>
                <a:lnTo>
                  <a:pt x="26" y="2"/>
                </a:lnTo>
                <a:lnTo>
                  <a:pt x="33" y="7"/>
                </a:lnTo>
                <a:lnTo>
                  <a:pt x="37" y="15"/>
                </a:lnTo>
                <a:lnTo>
                  <a:pt x="38" y="24"/>
                </a:lnTo>
                <a:lnTo>
                  <a:pt x="37" y="34"/>
                </a:lnTo>
                <a:lnTo>
                  <a:pt x="33" y="41"/>
                </a:lnTo>
                <a:lnTo>
                  <a:pt x="26" y="46"/>
                </a:lnTo>
                <a:lnTo>
                  <a:pt x="18" y="48"/>
                </a:lnTo>
                <a:lnTo>
                  <a:pt x="11" y="46"/>
                </a:lnTo>
                <a:lnTo>
                  <a:pt x="5" y="41"/>
                </a:lnTo>
                <a:lnTo>
                  <a:pt x="1" y="34"/>
                </a:lnTo>
                <a:lnTo>
                  <a:pt x="0" y="24"/>
                </a:lnTo>
                <a:close/>
              </a:path>
            </a:pathLst>
          </a:custGeom>
          <a:solidFill>
            <a:srgbClr val="FEDB00"/>
          </a:solidFill>
          <a:ln w="9525">
            <a:noFill/>
            <a:round/>
            <a:headEnd/>
            <a:tailEnd/>
          </a:ln>
        </p:spPr>
        <p:txBody>
          <a:bodyPr/>
          <a:lstStyle/>
          <a:p>
            <a:endParaRPr lang="el-GR"/>
          </a:p>
        </p:txBody>
      </p:sp>
      <p:sp>
        <p:nvSpPr>
          <p:cNvPr id="17864" name="Freeform 456"/>
          <p:cNvSpPr>
            <a:spLocks/>
          </p:cNvSpPr>
          <p:nvPr/>
        </p:nvSpPr>
        <p:spPr bwMode="auto">
          <a:xfrm>
            <a:off x="7085013" y="3967163"/>
            <a:ext cx="46037"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6"/>
                </a:lnTo>
                <a:lnTo>
                  <a:pt x="9" y="2"/>
                </a:lnTo>
                <a:lnTo>
                  <a:pt x="14" y="0"/>
                </a:lnTo>
                <a:lnTo>
                  <a:pt x="19" y="2"/>
                </a:lnTo>
                <a:lnTo>
                  <a:pt x="25" y="6"/>
                </a:lnTo>
                <a:lnTo>
                  <a:pt x="28" y="11"/>
                </a:lnTo>
                <a:lnTo>
                  <a:pt x="29" y="18"/>
                </a:lnTo>
                <a:lnTo>
                  <a:pt x="28" y="25"/>
                </a:lnTo>
                <a:lnTo>
                  <a:pt x="25" y="31"/>
                </a:lnTo>
                <a:lnTo>
                  <a:pt x="19" y="35"/>
                </a:lnTo>
                <a:lnTo>
                  <a:pt x="14" y="36"/>
                </a:lnTo>
                <a:lnTo>
                  <a:pt x="9" y="35"/>
                </a:lnTo>
                <a:lnTo>
                  <a:pt x="4" y="31"/>
                </a:lnTo>
                <a:lnTo>
                  <a:pt x="1" y="25"/>
                </a:lnTo>
                <a:lnTo>
                  <a:pt x="0" y="18"/>
                </a:lnTo>
                <a:close/>
              </a:path>
            </a:pathLst>
          </a:custGeom>
          <a:solidFill>
            <a:srgbClr val="FFE800"/>
          </a:solidFill>
          <a:ln w="9525">
            <a:noFill/>
            <a:round/>
            <a:headEnd/>
            <a:tailEnd/>
          </a:ln>
        </p:spPr>
        <p:txBody>
          <a:bodyPr/>
          <a:lstStyle/>
          <a:p>
            <a:endParaRPr lang="el-GR"/>
          </a:p>
        </p:txBody>
      </p:sp>
      <p:sp>
        <p:nvSpPr>
          <p:cNvPr id="17865" name="Freeform 457"/>
          <p:cNvSpPr>
            <a:spLocks/>
          </p:cNvSpPr>
          <p:nvPr/>
        </p:nvSpPr>
        <p:spPr bwMode="auto">
          <a:xfrm>
            <a:off x="6653213" y="3890963"/>
            <a:ext cx="90487"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39" y="3"/>
                </a:lnTo>
                <a:lnTo>
                  <a:pt x="48" y="11"/>
                </a:lnTo>
                <a:lnTo>
                  <a:pt x="51" y="17"/>
                </a:lnTo>
                <a:lnTo>
                  <a:pt x="54" y="24"/>
                </a:lnTo>
                <a:lnTo>
                  <a:pt x="57" y="38"/>
                </a:lnTo>
                <a:lnTo>
                  <a:pt x="54" y="52"/>
                </a:lnTo>
                <a:lnTo>
                  <a:pt x="48"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7866" name="Freeform 458"/>
          <p:cNvSpPr>
            <a:spLocks/>
          </p:cNvSpPr>
          <p:nvPr/>
        </p:nvSpPr>
        <p:spPr bwMode="auto">
          <a:xfrm>
            <a:off x="6661150" y="3898900"/>
            <a:ext cx="74613" cy="100013"/>
          </a:xfrm>
          <a:custGeom>
            <a:avLst/>
            <a:gdLst>
              <a:gd name="T0" fmla="*/ 0 w 47"/>
              <a:gd name="T1" fmla="*/ 2147483646 h 63"/>
              <a:gd name="T2" fmla="*/ 2147483646 w 47"/>
              <a:gd name="T3" fmla="*/ 2147483646 h 63"/>
              <a:gd name="T4" fmla="*/ 2147483646 w 47"/>
              <a:gd name="T5" fmla="*/ 2147483646 h 63"/>
              <a:gd name="T6" fmla="*/ 2147483646 w 47"/>
              <a:gd name="T7" fmla="*/ 2147483646 h 63"/>
              <a:gd name="T8" fmla="*/ 2147483646 w 47"/>
              <a:gd name="T9" fmla="*/ 2147483646 h 63"/>
              <a:gd name="T10" fmla="*/ 2147483646 w 47"/>
              <a:gd name="T11" fmla="*/ 0 h 63"/>
              <a:gd name="T12" fmla="*/ 2147483646 w 47"/>
              <a:gd name="T13" fmla="*/ 2147483646 h 63"/>
              <a:gd name="T14" fmla="*/ 2147483646 w 47"/>
              <a:gd name="T15" fmla="*/ 2147483646 h 63"/>
              <a:gd name="T16" fmla="*/ 2147483646 w 47"/>
              <a:gd name="T17" fmla="*/ 2147483646 h 63"/>
              <a:gd name="T18" fmla="*/ 2147483646 w 47"/>
              <a:gd name="T19" fmla="*/ 2147483646 h 63"/>
              <a:gd name="T20" fmla="*/ 2147483646 w 47"/>
              <a:gd name="T21" fmla="*/ 2147483646 h 63"/>
              <a:gd name="T22" fmla="*/ 2147483646 w 47"/>
              <a:gd name="T23" fmla="*/ 2147483646 h 63"/>
              <a:gd name="T24" fmla="*/ 2147483646 w 47"/>
              <a:gd name="T25" fmla="*/ 2147483646 h 63"/>
              <a:gd name="T26" fmla="*/ 2147483646 w 47"/>
              <a:gd name="T27" fmla="*/ 2147483646 h 63"/>
              <a:gd name="T28" fmla="*/ 2147483646 w 47"/>
              <a:gd name="T29" fmla="*/ 2147483646 h 63"/>
              <a:gd name="T30" fmla="*/ 2147483646 w 47"/>
              <a:gd name="T31" fmla="*/ 2147483646 h 63"/>
              <a:gd name="T32" fmla="*/ 2147483646 w 47"/>
              <a:gd name="T33" fmla="*/ 2147483646 h 63"/>
              <a:gd name="T34" fmla="*/ 2147483646 w 47"/>
              <a:gd name="T35" fmla="*/ 2147483646 h 63"/>
              <a:gd name="T36" fmla="*/ 0 w 47"/>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63"/>
              <a:gd name="T59" fmla="*/ 47 w 4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63">
                <a:moveTo>
                  <a:pt x="0" y="32"/>
                </a:moveTo>
                <a:lnTo>
                  <a:pt x="2" y="20"/>
                </a:lnTo>
                <a:lnTo>
                  <a:pt x="7" y="10"/>
                </a:lnTo>
                <a:lnTo>
                  <a:pt x="15" y="3"/>
                </a:lnTo>
                <a:lnTo>
                  <a:pt x="19" y="1"/>
                </a:lnTo>
                <a:lnTo>
                  <a:pt x="24" y="0"/>
                </a:lnTo>
                <a:lnTo>
                  <a:pt x="33" y="3"/>
                </a:lnTo>
                <a:lnTo>
                  <a:pt x="40" y="10"/>
                </a:lnTo>
                <a:lnTo>
                  <a:pt x="45" y="20"/>
                </a:lnTo>
                <a:lnTo>
                  <a:pt x="47" y="32"/>
                </a:lnTo>
                <a:lnTo>
                  <a:pt x="45"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7867" name="Freeform 459"/>
          <p:cNvSpPr>
            <a:spLocks/>
          </p:cNvSpPr>
          <p:nvPr/>
        </p:nvSpPr>
        <p:spPr bwMode="auto">
          <a:xfrm>
            <a:off x="6670675" y="3908425"/>
            <a:ext cx="58738"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6"/>
                </a:moveTo>
                <a:lnTo>
                  <a:pt x="1" y="16"/>
                </a:lnTo>
                <a:lnTo>
                  <a:pt x="5" y="8"/>
                </a:lnTo>
                <a:lnTo>
                  <a:pt x="11" y="2"/>
                </a:lnTo>
                <a:lnTo>
                  <a:pt x="18" y="0"/>
                </a:lnTo>
                <a:lnTo>
                  <a:pt x="26" y="2"/>
                </a:lnTo>
                <a:lnTo>
                  <a:pt x="32" y="8"/>
                </a:lnTo>
                <a:lnTo>
                  <a:pt x="36" y="16"/>
                </a:lnTo>
                <a:lnTo>
                  <a:pt x="37"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7868" name="Freeform 460"/>
          <p:cNvSpPr>
            <a:spLocks/>
          </p:cNvSpPr>
          <p:nvPr/>
        </p:nvSpPr>
        <p:spPr bwMode="auto">
          <a:xfrm>
            <a:off x="6678613" y="391795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7869" name="Freeform 461"/>
          <p:cNvSpPr>
            <a:spLocks/>
          </p:cNvSpPr>
          <p:nvPr/>
        </p:nvSpPr>
        <p:spPr bwMode="auto">
          <a:xfrm>
            <a:off x="6650038" y="3903663"/>
            <a:ext cx="96837"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9"/>
                </a:lnTo>
                <a:lnTo>
                  <a:pt x="13" y="5"/>
                </a:lnTo>
                <a:lnTo>
                  <a:pt x="18" y="2"/>
                </a:lnTo>
                <a:lnTo>
                  <a:pt x="30" y="0"/>
                </a:lnTo>
                <a:lnTo>
                  <a:pt x="42" y="2"/>
                </a:lnTo>
                <a:lnTo>
                  <a:pt x="47" y="5"/>
                </a:lnTo>
                <a:lnTo>
                  <a:pt x="51" y="9"/>
                </a:lnTo>
                <a:lnTo>
                  <a:pt x="59" y="19"/>
                </a:lnTo>
                <a:lnTo>
                  <a:pt x="60" y="24"/>
                </a:lnTo>
                <a:lnTo>
                  <a:pt x="61" y="30"/>
                </a:lnTo>
                <a:lnTo>
                  <a:pt x="59" y="41"/>
                </a:lnTo>
                <a:lnTo>
                  <a:pt x="51"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7870" name="Freeform 462"/>
          <p:cNvSpPr>
            <a:spLocks/>
          </p:cNvSpPr>
          <p:nvPr/>
        </p:nvSpPr>
        <p:spPr bwMode="auto">
          <a:xfrm>
            <a:off x="6659563" y="3910013"/>
            <a:ext cx="79375" cy="79375"/>
          </a:xfrm>
          <a:custGeom>
            <a:avLst/>
            <a:gdLst>
              <a:gd name="T0" fmla="*/ 0 w 50"/>
              <a:gd name="T1" fmla="*/ 2147483646 h 50"/>
              <a:gd name="T2" fmla="*/ 2147483646 w 50"/>
              <a:gd name="T3" fmla="*/ 2147483646 h 50"/>
              <a:gd name="T4" fmla="*/ 2147483646 w 50"/>
              <a:gd name="T5" fmla="*/ 2147483646 h 50"/>
              <a:gd name="T6" fmla="*/ 2147483646 w 50"/>
              <a:gd name="T7" fmla="*/ 2147483646 h 50"/>
              <a:gd name="T8" fmla="*/ 2147483646 w 50"/>
              <a:gd name="T9" fmla="*/ 0 h 50"/>
              <a:gd name="T10" fmla="*/ 2147483646 w 50"/>
              <a:gd name="T11" fmla="*/ 2147483646 h 50"/>
              <a:gd name="T12" fmla="*/ 2147483646 w 50"/>
              <a:gd name="T13" fmla="*/ 2147483646 h 50"/>
              <a:gd name="T14" fmla="*/ 2147483646 w 50"/>
              <a:gd name="T15" fmla="*/ 2147483646 h 50"/>
              <a:gd name="T16" fmla="*/ 2147483646 w 50"/>
              <a:gd name="T17" fmla="*/ 2147483646 h 50"/>
              <a:gd name="T18" fmla="*/ 2147483646 w 50"/>
              <a:gd name="T19" fmla="*/ 2147483646 h 50"/>
              <a:gd name="T20" fmla="*/ 2147483646 w 50"/>
              <a:gd name="T21" fmla="*/ 2147483646 h 50"/>
              <a:gd name="T22" fmla="*/ 2147483646 w 50"/>
              <a:gd name="T23" fmla="*/ 2147483646 h 50"/>
              <a:gd name="T24" fmla="*/ 2147483646 w 50"/>
              <a:gd name="T25" fmla="*/ 2147483646 h 50"/>
              <a:gd name="T26" fmla="*/ 2147483646 w 50"/>
              <a:gd name="T27" fmla="*/ 2147483646 h 50"/>
              <a:gd name="T28" fmla="*/ 2147483646 w 50"/>
              <a:gd name="T29" fmla="*/ 2147483646 h 50"/>
              <a:gd name="T30" fmla="*/ 2147483646 w 50"/>
              <a:gd name="T31" fmla="*/ 2147483646 h 50"/>
              <a:gd name="T32" fmla="*/ 0 w 50"/>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50"/>
              <a:gd name="T53" fmla="*/ 50 w 5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50">
                <a:moveTo>
                  <a:pt x="0" y="25"/>
                </a:moveTo>
                <a:lnTo>
                  <a:pt x="2" y="16"/>
                </a:lnTo>
                <a:lnTo>
                  <a:pt x="7" y="8"/>
                </a:lnTo>
                <a:lnTo>
                  <a:pt x="15" y="3"/>
                </a:lnTo>
                <a:lnTo>
                  <a:pt x="25" y="0"/>
                </a:lnTo>
                <a:lnTo>
                  <a:pt x="34" y="3"/>
                </a:lnTo>
                <a:lnTo>
                  <a:pt x="42" y="8"/>
                </a:lnTo>
                <a:lnTo>
                  <a:pt x="48" y="16"/>
                </a:lnTo>
                <a:lnTo>
                  <a:pt x="50" y="25"/>
                </a:lnTo>
                <a:lnTo>
                  <a:pt x="48"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7871" name="Freeform 463"/>
          <p:cNvSpPr>
            <a:spLocks/>
          </p:cNvSpPr>
          <p:nvPr/>
        </p:nvSpPr>
        <p:spPr bwMode="auto">
          <a:xfrm>
            <a:off x="6667500" y="3919538"/>
            <a:ext cx="63500" cy="60325"/>
          </a:xfrm>
          <a:custGeom>
            <a:avLst/>
            <a:gdLst>
              <a:gd name="T0" fmla="*/ 0 w 40"/>
              <a:gd name="T1" fmla="*/ 2147483646 h 38"/>
              <a:gd name="T2" fmla="*/ 2147483646 w 40"/>
              <a:gd name="T3" fmla="*/ 2147483646 h 38"/>
              <a:gd name="T4" fmla="*/ 2147483646 w 40"/>
              <a:gd name="T5" fmla="*/ 2147483646 h 38"/>
              <a:gd name="T6" fmla="*/ 2147483646 w 40"/>
              <a:gd name="T7" fmla="*/ 2147483646 h 38"/>
              <a:gd name="T8" fmla="*/ 2147483646 w 40"/>
              <a:gd name="T9" fmla="*/ 0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2147483646 w 40"/>
              <a:gd name="T19" fmla="*/ 2147483646 h 38"/>
              <a:gd name="T20" fmla="*/ 2147483646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0 w 40"/>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8"/>
              <a:gd name="T53" fmla="*/ 40 w 4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8">
                <a:moveTo>
                  <a:pt x="0" y="19"/>
                </a:moveTo>
                <a:lnTo>
                  <a:pt x="2" y="11"/>
                </a:lnTo>
                <a:lnTo>
                  <a:pt x="6" y="5"/>
                </a:lnTo>
                <a:lnTo>
                  <a:pt x="13" y="1"/>
                </a:lnTo>
                <a:lnTo>
                  <a:pt x="20" y="0"/>
                </a:lnTo>
                <a:lnTo>
                  <a:pt x="28" y="1"/>
                </a:lnTo>
                <a:lnTo>
                  <a:pt x="35" y="5"/>
                </a:lnTo>
                <a:lnTo>
                  <a:pt x="39" y="11"/>
                </a:lnTo>
                <a:lnTo>
                  <a:pt x="40"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7872" name="Freeform 464"/>
          <p:cNvSpPr>
            <a:spLocks/>
          </p:cNvSpPr>
          <p:nvPr/>
        </p:nvSpPr>
        <p:spPr bwMode="auto">
          <a:xfrm>
            <a:off x="6677025" y="3925888"/>
            <a:ext cx="47625" cy="46037"/>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7873" name="Freeform 465"/>
          <p:cNvSpPr>
            <a:spLocks/>
          </p:cNvSpPr>
          <p:nvPr/>
        </p:nvSpPr>
        <p:spPr bwMode="auto">
          <a:xfrm>
            <a:off x="7131050" y="363696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3"/>
                </a:moveTo>
                <a:lnTo>
                  <a:pt x="2" y="20"/>
                </a:lnTo>
                <a:lnTo>
                  <a:pt x="7" y="10"/>
                </a:lnTo>
                <a:lnTo>
                  <a:pt x="14" y="3"/>
                </a:lnTo>
                <a:lnTo>
                  <a:pt x="23" y="0"/>
                </a:lnTo>
                <a:lnTo>
                  <a:pt x="32" y="3"/>
                </a:lnTo>
                <a:lnTo>
                  <a:pt x="39" y="10"/>
                </a:lnTo>
                <a:lnTo>
                  <a:pt x="44" y="20"/>
                </a:lnTo>
                <a:lnTo>
                  <a:pt x="46" y="33"/>
                </a:lnTo>
                <a:lnTo>
                  <a:pt x="44" y="46"/>
                </a:lnTo>
                <a:lnTo>
                  <a:pt x="39" y="57"/>
                </a:lnTo>
                <a:lnTo>
                  <a:pt x="32"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17874" name="Freeform 466"/>
          <p:cNvSpPr>
            <a:spLocks/>
          </p:cNvSpPr>
          <p:nvPr/>
        </p:nvSpPr>
        <p:spPr bwMode="auto">
          <a:xfrm>
            <a:off x="7137400" y="3644900"/>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8"/>
                </a:lnTo>
                <a:lnTo>
                  <a:pt x="33" y="48"/>
                </a:lnTo>
                <a:lnTo>
                  <a:pt x="27" y="54"/>
                </a:lnTo>
                <a:lnTo>
                  <a:pt x="20" y="56"/>
                </a:lnTo>
                <a:lnTo>
                  <a:pt x="12" y="54"/>
                </a:lnTo>
                <a:lnTo>
                  <a:pt x="6" y="48"/>
                </a:lnTo>
                <a:lnTo>
                  <a:pt x="2" y="38"/>
                </a:lnTo>
                <a:lnTo>
                  <a:pt x="0" y="27"/>
                </a:lnTo>
                <a:close/>
              </a:path>
            </a:pathLst>
          </a:custGeom>
          <a:solidFill>
            <a:srgbClr val="FFFFFF"/>
          </a:solidFill>
          <a:ln w="9525">
            <a:noFill/>
            <a:round/>
            <a:headEnd/>
            <a:tailEnd/>
          </a:ln>
        </p:spPr>
        <p:txBody>
          <a:bodyPr/>
          <a:lstStyle/>
          <a:p>
            <a:endParaRPr lang="el-GR"/>
          </a:p>
        </p:txBody>
      </p:sp>
      <p:sp>
        <p:nvSpPr>
          <p:cNvPr id="17875" name="Freeform 467"/>
          <p:cNvSpPr>
            <a:spLocks/>
          </p:cNvSpPr>
          <p:nvPr/>
        </p:nvSpPr>
        <p:spPr bwMode="auto">
          <a:xfrm>
            <a:off x="7145338" y="365283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3"/>
                </a:lnTo>
                <a:lnTo>
                  <a:pt x="15" y="45"/>
                </a:lnTo>
                <a:lnTo>
                  <a:pt x="9" y="43"/>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7876" name="Freeform 468"/>
          <p:cNvSpPr>
            <a:spLocks/>
          </p:cNvSpPr>
          <p:nvPr/>
        </p:nvSpPr>
        <p:spPr bwMode="auto">
          <a:xfrm>
            <a:off x="7151688" y="3660775"/>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7877" name="Freeform 469"/>
          <p:cNvSpPr>
            <a:spLocks/>
          </p:cNvSpPr>
          <p:nvPr/>
        </p:nvSpPr>
        <p:spPr bwMode="auto">
          <a:xfrm>
            <a:off x="7134225" y="364966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8"/>
                </a:lnTo>
                <a:lnTo>
                  <a:pt x="36" y="47"/>
                </a:lnTo>
                <a:lnTo>
                  <a:pt x="29"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17878" name="Freeform 470"/>
          <p:cNvSpPr>
            <a:spLocks/>
          </p:cNvSpPr>
          <p:nvPr/>
        </p:nvSpPr>
        <p:spPr bwMode="auto">
          <a:xfrm>
            <a:off x="7140575" y="3656013"/>
            <a:ext cx="55563"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1"/>
                </a:lnTo>
                <a:lnTo>
                  <a:pt x="30" y="39"/>
                </a:lnTo>
                <a:lnTo>
                  <a:pt x="24" y="44"/>
                </a:lnTo>
                <a:lnTo>
                  <a:pt x="17" y="46"/>
                </a:lnTo>
                <a:lnTo>
                  <a:pt x="11" y="44"/>
                </a:lnTo>
                <a:lnTo>
                  <a:pt x="5" y="39"/>
                </a:lnTo>
                <a:lnTo>
                  <a:pt x="1" y="31"/>
                </a:lnTo>
                <a:lnTo>
                  <a:pt x="0" y="22"/>
                </a:lnTo>
                <a:close/>
              </a:path>
            </a:pathLst>
          </a:custGeom>
          <a:solidFill>
            <a:srgbClr val="FDCE00"/>
          </a:solidFill>
          <a:ln w="9525">
            <a:noFill/>
            <a:round/>
            <a:headEnd/>
            <a:tailEnd/>
          </a:ln>
        </p:spPr>
        <p:txBody>
          <a:bodyPr/>
          <a:lstStyle/>
          <a:p>
            <a:endParaRPr lang="el-GR"/>
          </a:p>
        </p:txBody>
      </p:sp>
      <p:sp>
        <p:nvSpPr>
          <p:cNvPr id="17879" name="Freeform 471"/>
          <p:cNvSpPr>
            <a:spLocks/>
          </p:cNvSpPr>
          <p:nvPr/>
        </p:nvSpPr>
        <p:spPr bwMode="auto">
          <a:xfrm>
            <a:off x="7146925" y="366236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5"/>
                </a:lnTo>
                <a:lnTo>
                  <a:pt x="24" y="31"/>
                </a:lnTo>
                <a:lnTo>
                  <a:pt x="19" y="36"/>
                </a:lnTo>
                <a:lnTo>
                  <a:pt x="14" y="37"/>
                </a:lnTo>
                <a:lnTo>
                  <a:pt x="9" y="36"/>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7880" name="Freeform 472"/>
          <p:cNvSpPr>
            <a:spLocks/>
          </p:cNvSpPr>
          <p:nvPr/>
        </p:nvSpPr>
        <p:spPr bwMode="auto">
          <a:xfrm>
            <a:off x="7153275" y="3668713"/>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881" name="Freeform 473"/>
          <p:cNvSpPr>
            <a:spLocks/>
          </p:cNvSpPr>
          <p:nvPr/>
        </p:nvSpPr>
        <p:spPr bwMode="auto">
          <a:xfrm>
            <a:off x="6862763" y="422433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2" y="3"/>
                </a:lnTo>
                <a:lnTo>
                  <a:pt x="39" y="10"/>
                </a:lnTo>
                <a:lnTo>
                  <a:pt x="45" y="20"/>
                </a:lnTo>
                <a:lnTo>
                  <a:pt x="47" y="33"/>
                </a:lnTo>
                <a:lnTo>
                  <a:pt x="45" y="46"/>
                </a:lnTo>
                <a:lnTo>
                  <a:pt x="39" y="57"/>
                </a:lnTo>
                <a:lnTo>
                  <a:pt x="32"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17882" name="Freeform 474"/>
          <p:cNvSpPr>
            <a:spLocks/>
          </p:cNvSpPr>
          <p:nvPr/>
        </p:nvSpPr>
        <p:spPr bwMode="auto">
          <a:xfrm>
            <a:off x="6869113" y="4232275"/>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8"/>
                </a:lnTo>
                <a:lnTo>
                  <a:pt x="33" y="47"/>
                </a:lnTo>
                <a:lnTo>
                  <a:pt x="27" y="54"/>
                </a:lnTo>
                <a:lnTo>
                  <a:pt x="20" y="56"/>
                </a:lnTo>
                <a:lnTo>
                  <a:pt x="12" y="54"/>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17883" name="Freeform 475"/>
          <p:cNvSpPr>
            <a:spLocks/>
          </p:cNvSpPr>
          <p:nvPr/>
        </p:nvSpPr>
        <p:spPr bwMode="auto">
          <a:xfrm>
            <a:off x="6877050" y="424021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5"/>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7884" name="Freeform 476"/>
          <p:cNvSpPr>
            <a:spLocks/>
          </p:cNvSpPr>
          <p:nvPr/>
        </p:nvSpPr>
        <p:spPr bwMode="auto">
          <a:xfrm>
            <a:off x="6883400" y="4248150"/>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7885" name="Freeform 477"/>
          <p:cNvSpPr>
            <a:spLocks/>
          </p:cNvSpPr>
          <p:nvPr/>
        </p:nvSpPr>
        <p:spPr bwMode="auto">
          <a:xfrm>
            <a:off x="6865938" y="4237038"/>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29" y="2"/>
                </a:lnTo>
                <a:lnTo>
                  <a:pt x="33" y="5"/>
                </a:lnTo>
                <a:lnTo>
                  <a:pt x="36" y="8"/>
                </a:lnTo>
                <a:lnTo>
                  <a:pt x="40" y="16"/>
                </a:lnTo>
                <a:lnTo>
                  <a:pt x="43" y="27"/>
                </a:lnTo>
                <a:lnTo>
                  <a:pt x="40" y="38"/>
                </a:lnTo>
                <a:lnTo>
                  <a:pt x="36" y="47"/>
                </a:lnTo>
                <a:lnTo>
                  <a:pt x="29"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17886" name="Freeform 478"/>
          <p:cNvSpPr>
            <a:spLocks/>
          </p:cNvSpPr>
          <p:nvPr/>
        </p:nvSpPr>
        <p:spPr bwMode="auto">
          <a:xfrm>
            <a:off x="6872288" y="4243388"/>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1"/>
                </a:lnTo>
                <a:lnTo>
                  <a:pt x="30" y="38"/>
                </a:lnTo>
                <a:lnTo>
                  <a:pt x="24" y="44"/>
                </a:lnTo>
                <a:lnTo>
                  <a:pt x="17" y="46"/>
                </a:lnTo>
                <a:lnTo>
                  <a:pt x="11" y="44"/>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7887" name="Freeform 479"/>
          <p:cNvSpPr>
            <a:spLocks/>
          </p:cNvSpPr>
          <p:nvPr/>
        </p:nvSpPr>
        <p:spPr bwMode="auto">
          <a:xfrm>
            <a:off x="6878638" y="424973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7888" name="Freeform 480"/>
          <p:cNvSpPr>
            <a:spLocks/>
          </p:cNvSpPr>
          <p:nvPr/>
        </p:nvSpPr>
        <p:spPr bwMode="auto">
          <a:xfrm>
            <a:off x="6884988" y="4256088"/>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889" name="Freeform 481"/>
          <p:cNvSpPr>
            <a:spLocks/>
          </p:cNvSpPr>
          <p:nvPr/>
        </p:nvSpPr>
        <p:spPr bwMode="auto">
          <a:xfrm>
            <a:off x="7065963" y="3678238"/>
            <a:ext cx="90487"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40" y="3"/>
                </a:lnTo>
                <a:lnTo>
                  <a:pt x="49" y="11"/>
                </a:lnTo>
                <a:lnTo>
                  <a:pt x="52" y="16"/>
                </a:lnTo>
                <a:lnTo>
                  <a:pt x="55" y="24"/>
                </a:lnTo>
                <a:lnTo>
                  <a:pt x="57" y="38"/>
                </a:lnTo>
                <a:lnTo>
                  <a:pt x="55" y="52"/>
                </a:lnTo>
                <a:lnTo>
                  <a:pt x="49" y="64"/>
                </a:lnTo>
                <a:lnTo>
                  <a:pt x="40"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7890" name="Freeform 482"/>
          <p:cNvSpPr>
            <a:spLocks/>
          </p:cNvSpPr>
          <p:nvPr/>
        </p:nvSpPr>
        <p:spPr bwMode="auto">
          <a:xfrm>
            <a:off x="7073900" y="3686175"/>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4" y="3"/>
                </a:lnTo>
                <a:lnTo>
                  <a:pt x="41" y="9"/>
                </a:lnTo>
                <a:lnTo>
                  <a:pt x="46" y="20"/>
                </a:lnTo>
                <a:lnTo>
                  <a:pt x="48" y="32"/>
                </a:lnTo>
                <a:lnTo>
                  <a:pt x="46" y="44"/>
                </a:lnTo>
                <a:lnTo>
                  <a:pt x="41" y="54"/>
                </a:lnTo>
                <a:lnTo>
                  <a:pt x="34"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7891" name="Freeform 483"/>
          <p:cNvSpPr>
            <a:spLocks/>
          </p:cNvSpPr>
          <p:nvPr/>
        </p:nvSpPr>
        <p:spPr bwMode="auto">
          <a:xfrm>
            <a:off x="7083425" y="3695700"/>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7"/>
                </a:lnTo>
                <a:lnTo>
                  <a:pt x="11" y="2"/>
                </a:lnTo>
                <a:lnTo>
                  <a:pt x="18" y="0"/>
                </a:lnTo>
                <a:lnTo>
                  <a:pt x="27" y="2"/>
                </a:lnTo>
                <a:lnTo>
                  <a:pt x="33" y="7"/>
                </a:lnTo>
                <a:lnTo>
                  <a:pt x="37" y="16"/>
                </a:lnTo>
                <a:lnTo>
                  <a:pt x="38" y="26"/>
                </a:lnTo>
                <a:lnTo>
                  <a:pt x="37" y="35"/>
                </a:lnTo>
                <a:lnTo>
                  <a:pt x="33" y="43"/>
                </a:lnTo>
                <a:lnTo>
                  <a:pt x="27"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7892" name="Freeform 484"/>
          <p:cNvSpPr>
            <a:spLocks/>
          </p:cNvSpPr>
          <p:nvPr/>
        </p:nvSpPr>
        <p:spPr bwMode="auto">
          <a:xfrm>
            <a:off x="7091363" y="3703638"/>
            <a:ext cx="46037"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20"/>
                </a:moveTo>
                <a:lnTo>
                  <a:pt x="1" y="13"/>
                </a:lnTo>
                <a:lnTo>
                  <a:pt x="4" y="6"/>
                </a:lnTo>
                <a:lnTo>
                  <a:pt x="9" y="2"/>
                </a:lnTo>
                <a:lnTo>
                  <a:pt x="14" y="0"/>
                </a:lnTo>
                <a:lnTo>
                  <a:pt x="19" y="2"/>
                </a:lnTo>
                <a:lnTo>
                  <a:pt x="25" y="6"/>
                </a:lnTo>
                <a:lnTo>
                  <a:pt x="28" y="13"/>
                </a:lnTo>
                <a:lnTo>
                  <a:pt x="29" y="20"/>
                </a:lnTo>
                <a:lnTo>
                  <a:pt x="28" y="27"/>
                </a:lnTo>
                <a:lnTo>
                  <a:pt x="25"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7893" name="Freeform 485"/>
          <p:cNvSpPr>
            <a:spLocks/>
          </p:cNvSpPr>
          <p:nvPr/>
        </p:nvSpPr>
        <p:spPr bwMode="auto">
          <a:xfrm>
            <a:off x="7062788" y="3690938"/>
            <a:ext cx="96837"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0" y="0"/>
                </a:lnTo>
                <a:lnTo>
                  <a:pt x="43" y="2"/>
                </a:lnTo>
                <a:lnTo>
                  <a:pt x="48" y="5"/>
                </a:lnTo>
                <a:lnTo>
                  <a:pt x="52" y="8"/>
                </a:lnTo>
                <a:lnTo>
                  <a:pt x="59" y="19"/>
                </a:lnTo>
                <a:lnTo>
                  <a:pt x="60" y="24"/>
                </a:lnTo>
                <a:lnTo>
                  <a:pt x="61" y="30"/>
                </a:lnTo>
                <a:lnTo>
                  <a:pt x="59" y="41"/>
                </a:lnTo>
                <a:lnTo>
                  <a:pt x="52" y="51"/>
                </a:lnTo>
                <a:lnTo>
                  <a:pt x="48" y="54"/>
                </a:lnTo>
                <a:lnTo>
                  <a:pt x="43"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7894" name="Freeform 486"/>
          <p:cNvSpPr>
            <a:spLocks/>
          </p:cNvSpPr>
          <p:nvPr/>
        </p:nvSpPr>
        <p:spPr bwMode="auto">
          <a:xfrm>
            <a:off x="7072313" y="3697288"/>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7"/>
                </a:lnTo>
                <a:lnTo>
                  <a:pt x="15" y="2"/>
                </a:lnTo>
                <a:lnTo>
                  <a:pt x="25" y="0"/>
                </a:lnTo>
                <a:lnTo>
                  <a:pt x="35" y="2"/>
                </a:lnTo>
                <a:lnTo>
                  <a:pt x="43" y="7"/>
                </a:lnTo>
                <a:lnTo>
                  <a:pt x="49" y="16"/>
                </a:lnTo>
                <a:lnTo>
                  <a:pt x="51" y="25"/>
                </a:lnTo>
                <a:lnTo>
                  <a:pt x="49" y="35"/>
                </a:lnTo>
                <a:lnTo>
                  <a:pt x="43" y="43"/>
                </a:lnTo>
                <a:lnTo>
                  <a:pt x="35"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7895" name="Freeform 487"/>
          <p:cNvSpPr>
            <a:spLocks/>
          </p:cNvSpPr>
          <p:nvPr/>
        </p:nvSpPr>
        <p:spPr bwMode="auto">
          <a:xfrm>
            <a:off x="7080250" y="3705225"/>
            <a:ext cx="65088" cy="61913"/>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5"/>
                </a:lnTo>
                <a:lnTo>
                  <a:pt x="13" y="1"/>
                </a:lnTo>
                <a:lnTo>
                  <a:pt x="20" y="0"/>
                </a:lnTo>
                <a:lnTo>
                  <a:pt x="29" y="1"/>
                </a:lnTo>
                <a:lnTo>
                  <a:pt x="36" y="5"/>
                </a:lnTo>
                <a:lnTo>
                  <a:pt x="40" y="12"/>
                </a:lnTo>
                <a:lnTo>
                  <a:pt x="41" y="20"/>
                </a:lnTo>
                <a:lnTo>
                  <a:pt x="40" y="27"/>
                </a:lnTo>
                <a:lnTo>
                  <a:pt x="36" y="34"/>
                </a:lnTo>
                <a:lnTo>
                  <a:pt x="29"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7896" name="Freeform 488"/>
          <p:cNvSpPr>
            <a:spLocks/>
          </p:cNvSpPr>
          <p:nvPr/>
        </p:nvSpPr>
        <p:spPr bwMode="auto">
          <a:xfrm>
            <a:off x="7089775" y="3711575"/>
            <a:ext cx="49213"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5"/>
                </a:moveTo>
                <a:lnTo>
                  <a:pt x="1" y="10"/>
                </a:lnTo>
                <a:lnTo>
                  <a:pt x="5" y="5"/>
                </a:lnTo>
                <a:lnTo>
                  <a:pt x="9" y="1"/>
                </a:lnTo>
                <a:lnTo>
                  <a:pt x="15" y="0"/>
                </a:lnTo>
                <a:lnTo>
                  <a:pt x="22" y="1"/>
                </a:lnTo>
                <a:lnTo>
                  <a:pt x="27" y="5"/>
                </a:lnTo>
                <a:lnTo>
                  <a:pt x="30" y="10"/>
                </a:lnTo>
                <a:lnTo>
                  <a:pt x="31" y="15"/>
                </a:lnTo>
                <a:lnTo>
                  <a:pt x="30" y="21"/>
                </a:lnTo>
                <a:lnTo>
                  <a:pt x="27" y="26"/>
                </a:lnTo>
                <a:lnTo>
                  <a:pt x="22"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17897" name="Freeform 489"/>
          <p:cNvSpPr>
            <a:spLocks/>
          </p:cNvSpPr>
          <p:nvPr/>
        </p:nvSpPr>
        <p:spPr bwMode="auto">
          <a:xfrm>
            <a:off x="6746875" y="4243388"/>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3"/>
                </a:moveTo>
                <a:lnTo>
                  <a:pt x="2" y="26"/>
                </a:lnTo>
                <a:lnTo>
                  <a:pt x="5" y="19"/>
                </a:lnTo>
                <a:lnTo>
                  <a:pt x="8" y="12"/>
                </a:lnTo>
                <a:lnTo>
                  <a:pt x="18" y="3"/>
                </a:lnTo>
                <a:lnTo>
                  <a:pt x="29" y="0"/>
                </a:lnTo>
                <a:lnTo>
                  <a:pt x="40" y="3"/>
                </a:lnTo>
                <a:lnTo>
                  <a:pt x="45" y="7"/>
                </a:lnTo>
                <a:lnTo>
                  <a:pt x="50" y="12"/>
                </a:lnTo>
                <a:lnTo>
                  <a:pt x="53" y="19"/>
                </a:lnTo>
                <a:lnTo>
                  <a:pt x="56" y="26"/>
                </a:lnTo>
                <a:lnTo>
                  <a:pt x="59" y="43"/>
                </a:lnTo>
                <a:lnTo>
                  <a:pt x="56" y="59"/>
                </a:lnTo>
                <a:lnTo>
                  <a:pt x="53" y="66"/>
                </a:lnTo>
                <a:lnTo>
                  <a:pt x="50" y="73"/>
                </a:lnTo>
                <a:lnTo>
                  <a:pt x="40" y="82"/>
                </a:lnTo>
                <a:lnTo>
                  <a:pt x="29" y="85"/>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7898" name="Freeform 490"/>
          <p:cNvSpPr>
            <a:spLocks/>
          </p:cNvSpPr>
          <p:nvPr/>
        </p:nvSpPr>
        <p:spPr bwMode="auto">
          <a:xfrm>
            <a:off x="6756400" y="4252913"/>
            <a:ext cx="76200" cy="112712"/>
          </a:xfrm>
          <a:custGeom>
            <a:avLst/>
            <a:gdLst>
              <a:gd name="T0" fmla="*/ 0 w 48"/>
              <a:gd name="T1" fmla="*/ 2147483646 h 71"/>
              <a:gd name="T2" fmla="*/ 2147483646 w 48"/>
              <a:gd name="T3" fmla="*/ 2147483646 h 71"/>
              <a:gd name="T4" fmla="*/ 2147483646 w 48"/>
              <a:gd name="T5" fmla="*/ 2147483646 h 71"/>
              <a:gd name="T6" fmla="*/ 2147483646 w 48"/>
              <a:gd name="T7" fmla="*/ 2147483646 h 71"/>
              <a:gd name="T8" fmla="*/ 2147483646 w 48"/>
              <a:gd name="T9" fmla="*/ 0 h 71"/>
              <a:gd name="T10" fmla="*/ 2147483646 w 48"/>
              <a:gd name="T11" fmla="*/ 2147483646 h 71"/>
              <a:gd name="T12" fmla="*/ 2147483646 w 48"/>
              <a:gd name="T13" fmla="*/ 2147483646 h 71"/>
              <a:gd name="T14" fmla="*/ 2147483646 w 48"/>
              <a:gd name="T15" fmla="*/ 2147483646 h 71"/>
              <a:gd name="T16" fmla="*/ 2147483646 w 48"/>
              <a:gd name="T17" fmla="*/ 2147483646 h 71"/>
              <a:gd name="T18" fmla="*/ 2147483646 w 48"/>
              <a:gd name="T19" fmla="*/ 2147483646 h 71"/>
              <a:gd name="T20" fmla="*/ 2147483646 w 48"/>
              <a:gd name="T21" fmla="*/ 2147483646 h 71"/>
              <a:gd name="T22" fmla="*/ 2147483646 w 48"/>
              <a:gd name="T23" fmla="*/ 2147483646 h 71"/>
              <a:gd name="T24" fmla="*/ 2147483646 w 48"/>
              <a:gd name="T25" fmla="*/ 2147483646 h 71"/>
              <a:gd name="T26" fmla="*/ 2147483646 w 48"/>
              <a:gd name="T27" fmla="*/ 2147483646 h 71"/>
              <a:gd name="T28" fmla="*/ 2147483646 w 48"/>
              <a:gd name="T29" fmla="*/ 2147483646 h 71"/>
              <a:gd name="T30" fmla="*/ 2147483646 w 48"/>
              <a:gd name="T31" fmla="*/ 2147483646 h 71"/>
              <a:gd name="T32" fmla="*/ 2147483646 w 48"/>
              <a:gd name="T33" fmla="*/ 2147483646 h 71"/>
              <a:gd name="T34" fmla="*/ 2147483646 w 48"/>
              <a:gd name="T35" fmla="*/ 2147483646 h 71"/>
              <a:gd name="T36" fmla="*/ 0 w 48"/>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71"/>
              <a:gd name="T59" fmla="*/ 48 w 48"/>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71">
                <a:moveTo>
                  <a:pt x="0" y="36"/>
                </a:moveTo>
                <a:lnTo>
                  <a:pt x="1" y="22"/>
                </a:lnTo>
                <a:lnTo>
                  <a:pt x="7" y="10"/>
                </a:lnTo>
                <a:lnTo>
                  <a:pt x="14" y="3"/>
                </a:lnTo>
                <a:lnTo>
                  <a:pt x="24" y="0"/>
                </a:lnTo>
                <a:lnTo>
                  <a:pt x="29" y="1"/>
                </a:lnTo>
                <a:lnTo>
                  <a:pt x="33" y="3"/>
                </a:lnTo>
                <a:lnTo>
                  <a:pt x="41" y="10"/>
                </a:lnTo>
                <a:lnTo>
                  <a:pt x="46" y="22"/>
                </a:lnTo>
                <a:lnTo>
                  <a:pt x="48" y="36"/>
                </a:lnTo>
                <a:lnTo>
                  <a:pt x="46" y="50"/>
                </a:lnTo>
                <a:lnTo>
                  <a:pt x="41"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7899" name="Freeform 491"/>
          <p:cNvSpPr>
            <a:spLocks/>
          </p:cNvSpPr>
          <p:nvPr/>
        </p:nvSpPr>
        <p:spPr bwMode="auto">
          <a:xfrm>
            <a:off x="6764338" y="4262438"/>
            <a:ext cx="61912" cy="90487"/>
          </a:xfrm>
          <a:custGeom>
            <a:avLst/>
            <a:gdLst>
              <a:gd name="T0" fmla="*/ 0 w 39"/>
              <a:gd name="T1" fmla="*/ 2147483646 h 57"/>
              <a:gd name="T2" fmla="*/ 2147483646 w 39"/>
              <a:gd name="T3" fmla="*/ 2147483646 h 57"/>
              <a:gd name="T4" fmla="*/ 2147483646 w 39"/>
              <a:gd name="T5" fmla="*/ 2147483646 h 57"/>
              <a:gd name="T6" fmla="*/ 2147483646 w 39"/>
              <a:gd name="T7" fmla="*/ 2147483646 h 57"/>
              <a:gd name="T8" fmla="*/ 2147483646 w 39"/>
              <a:gd name="T9" fmla="*/ 0 h 57"/>
              <a:gd name="T10" fmla="*/ 2147483646 w 39"/>
              <a:gd name="T11" fmla="*/ 2147483646 h 57"/>
              <a:gd name="T12" fmla="*/ 2147483646 w 39"/>
              <a:gd name="T13" fmla="*/ 2147483646 h 57"/>
              <a:gd name="T14" fmla="*/ 2147483646 w 39"/>
              <a:gd name="T15" fmla="*/ 2147483646 h 57"/>
              <a:gd name="T16" fmla="*/ 2147483646 w 39"/>
              <a:gd name="T17" fmla="*/ 2147483646 h 57"/>
              <a:gd name="T18" fmla="*/ 2147483646 w 39"/>
              <a:gd name="T19" fmla="*/ 2147483646 h 57"/>
              <a:gd name="T20" fmla="*/ 2147483646 w 39"/>
              <a:gd name="T21" fmla="*/ 2147483646 h 57"/>
              <a:gd name="T22" fmla="*/ 2147483646 w 39"/>
              <a:gd name="T23" fmla="*/ 2147483646 h 57"/>
              <a:gd name="T24" fmla="*/ 2147483646 w 39"/>
              <a:gd name="T25" fmla="*/ 2147483646 h 57"/>
              <a:gd name="T26" fmla="*/ 2147483646 w 39"/>
              <a:gd name="T27" fmla="*/ 2147483646 h 57"/>
              <a:gd name="T28" fmla="*/ 2147483646 w 39"/>
              <a:gd name="T29" fmla="*/ 2147483646 h 57"/>
              <a:gd name="T30" fmla="*/ 2147483646 w 39"/>
              <a:gd name="T31" fmla="*/ 2147483646 h 57"/>
              <a:gd name="T32" fmla="*/ 0 w 39"/>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28"/>
                </a:moveTo>
                <a:lnTo>
                  <a:pt x="2" y="18"/>
                </a:lnTo>
                <a:lnTo>
                  <a:pt x="6" y="9"/>
                </a:lnTo>
                <a:lnTo>
                  <a:pt x="12" y="3"/>
                </a:lnTo>
                <a:lnTo>
                  <a:pt x="19" y="0"/>
                </a:lnTo>
                <a:lnTo>
                  <a:pt x="27" y="3"/>
                </a:lnTo>
                <a:lnTo>
                  <a:pt x="33" y="9"/>
                </a:lnTo>
                <a:lnTo>
                  <a:pt x="37" y="18"/>
                </a:lnTo>
                <a:lnTo>
                  <a:pt x="39" y="28"/>
                </a:lnTo>
                <a:lnTo>
                  <a:pt x="37" y="40"/>
                </a:lnTo>
                <a:lnTo>
                  <a:pt x="33" y="49"/>
                </a:lnTo>
                <a:lnTo>
                  <a:pt x="27" y="55"/>
                </a:lnTo>
                <a:lnTo>
                  <a:pt x="19"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17900" name="Freeform 492"/>
          <p:cNvSpPr>
            <a:spLocks/>
          </p:cNvSpPr>
          <p:nvPr/>
        </p:nvSpPr>
        <p:spPr bwMode="auto">
          <a:xfrm>
            <a:off x="6773863" y="4273550"/>
            <a:ext cx="46037" cy="68263"/>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1"/>
                </a:moveTo>
                <a:lnTo>
                  <a:pt x="1" y="12"/>
                </a:lnTo>
                <a:lnTo>
                  <a:pt x="4" y="6"/>
                </a:lnTo>
                <a:lnTo>
                  <a:pt x="8" y="1"/>
                </a:lnTo>
                <a:lnTo>
                  <a:pt x="14" y="0"/>
                </a:lnTo>
                <a:lnTo>
                  <a:pt x="20" y="1"/>
                </a:lnTo>
                <a:lnTo>
                  <a:pt x="24" y="6"/>
                </a:lnTo>
                <a:lnTo>
                  <a:pt x="27" y="12"/>
                </a:lnTo>
                <a:lnTo>
                  <a:pt x="29" y="21"/>
                </a:lnTo>
                <a:lnTo>
                  <a:pt x="27" y="30"/>
                </a:lnTo>
                <a:lnTo>
                  <a:pt x="24" y="36"/>
                </a:lnTo>
                <a:lnTo>
                  <a:pt x="20" y="41"/>
                </a:lnTo>
                <a:lnTo>
                  <a:pt x="14" y="43"/>
                </a:lnTo>
                <a:lnTo>
                  <a:pt x="8" y="41"/>
                </a:lnTo>
                <a:lnTo>
                  <a:pt x="4" y="36"/>
                </a:lnTo>
                <a:lnTo>
                  <a:pt x="1" y="30"/>
                </a:lnTo>
                <a:lnTo>
                  <a:pt x="0" y="21"/>
                </a:lnTo>
                <a:close/>
              </a:path>
            </a:pathLst>
          </a:custGeom>
          <a:solidFill>
            <a:srgbClr val="FFFFFF"/>
          </a:solidFill>
          <a:ln w="9525">
            <a:noFill/>
            <a:round/>
            <a:headEnd/>
            <a:tailEnd/>
          </a:ln>
        </p:spPr>
        <p:txBody>
          <a:bodyPr/>
          <a:lstStyle/>
          <a:p>
            <a:endParaRPr lang="el-GR"/>
          </a:p>
        </p:txBody>
      </p:sp>
      <p:sp>
        <p:nvSpPr>
          <p:cNvPr id="17901" name="Freeform 493"/>
          <p:cNvSpPr>
            <a:spLocks/>
          </p:cNvSpPr>
          <p:nvPr/>
        </p:nvSpPr>
        <p:spPr bwMode="auto">
          <a:xfrm>
            <a:off x="6746875" y="4256088"/>
            <a:ext cx="88900" cy="112712"/>
          </a:xfrm>
          <a:custGeom>
            <a:avLst/>
            <a:gdLst>
              <a:gd name="T0" fmla="*/ 0 w 56"/>
              <a:gd name="T1" fmla="*/ 2147483646 h 71"/>
              <a:gd name="T2" fmla="*/ 2147483646 w 56"/>
              <a:gd name="T3" fmla="*/ 2147483646 h 71"/>
              <a:gd name="T4" fmla="*/ 2147483646 w 56"/>
              <a:gd name="T5" fmla="*/ 2147483646 h 71"/>
              <a:gd name="T6" fmla="*/ 2147483646 w 56"/>
              <a:gd name="T7" fmla="*/ 2147483646 h 71"/>
              <a:gd name="T8" fmla="*/ 2147483646 w 56"/>
              <a:gd name="T9" fmla="*/ 2147483646 h 71"/>
              <a:gd name="T10" fmla="*/ 2147483646 w 56"/>
              <a:gd name="T11" fmla="*/ 0 h 71"/>
              <a:gd name="T12" fmla="*/ 2147483646 w 56"/>
              <a:gd name="T13" fmla="*/ 2147483646 h 71"/>
              <a:gd name="T14" fmla="*/ 2147483646 w 56"/>
              <a:gd name="T15" fmla="*/ 2147483646 h 71"/>
              <a:gd name="T16" fmla="*/ 2147483646 w 56"/>
              <a:gd name="T17" fmla="*/ 2147483646 h 71"/>
              <a:gd name="T18" fmla="*/ 2147483646 w 56"/>
              <a:gd name="T19" fmla="*/ 2147483646 h 71"/>
              <a:gd name="T20" fmla="*/ 2147483646 w 56"/>
              <a:gd name="T21" fmla="*/ 2147483646 h 71"/>
              <a:gd name="T22" fmla="*/ 2147483646 w 56"/>
              <a:gd name="T23" fmla="*/ 2147483646 h 71"/>
              <a:gd name="T24" fmla="*/ 2147483646 w 56"/>
              <a:gd name="T25" fmla="*/ 2147483646 h 71"/>
              <a:gd name="T26" fmla="*/ 2147483646 w 56"/>
              <a:gd name="T27" fmla="*/ 2147483646 h 71"/>
              <a:gd name="T28" fmla="*/ 2147483646 w 56"/>
              <a:gd name="T29" fmla="*/ 2147483646 h 71"/>
              <a:gd name="T30" fmla="*/ 2147483646 w 56"/>
              <a:gd name="T31" fmla="*/ 2147483646 h 71"/>
              <a:gd name="T32" fmla="*/ 2147483646 w 56"/>
              <a:gd name="T33" fmla="*/ 2147483646 h 71"/>
              <a:gd name="T34" fmla="*/ 2147483646 w 56"/>
              <a:gd name="T35" fmla="*/ 2147483646 h 71"/>
              <a:gd name="T36" fmla="*/ 2147483646 w 56"/>
              <a:gd name="T37" fmla="*/ 2147483646 h 71"/>
              <a:gd name="T38" fmla="*/ 2147483646 w 56"/>
              <a:gd name="T39" fmla="*/ 2147483646 h 71"/>
              <a:gd name="T40" fmla="*/ 0 w 56"/>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71"/>
              <a:gd name="T65" fmla="*/ 56 w 56"/>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71">
                <a:moveTo>
                  <a:pt x="0" y="36"/>
                </a:moveTo>
                <a:lnTo>
                  <a:pt x="2" y="21"/>
                </a:lnTo>
                <a:lnTo>
                  <a:pt x="5" y="15"/>
                </a:lnTo>
                <a:lnTo>
                  <a:pt x="8" y="10"/>
                </a:lnTo>
                <a:lnTo>
                  <a:pt x="17" y="3"/>
                </a:lnTo>
                <a:lnTo>
                  <a:pt x="28" y="0"/>
                </a:lnTo>
                <a:lnTo>
                  <a:pt x="39" y="3"/>
                </a:lnTo>
                <a:lnTo>
                  <a:pt x="48" y="10"/>
                </a:lnTo>
                <a:lnTo>
                  <a:pt x="51" y="15"/>
                </a:lnTo>
                <a:lnTo>
                  <a:pt x="54" y="21"/>
                </a:lnTo>
                <a:lnTo>
                  <a:pt x="56" y="36"/>
                </a:lnTo>
                <a:lnTo>
                  <a:pt x="54" y="50"/>
                </a:lnTo>
                <a:lnTo>
                  <a:pt x="51" y="56"/>
                </a:lnTo>
                <a:lnTo>
                  <a:pt x="48"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7902" name="Freeform 494"/>
          <p:cNvSpPr>
            <a:spLocks/>
          </p:cNvSpPr>
          <p:nvPr/>
        </p:nvSpPr>
        <p:spPr bwMode="auto">
          <a:xfrm>
            <a:off x="6754813" y="4264025"/>
            <a:ext cx="74612" cy="93663"/>
          </a:xfrm>
          <a:custGeom>
            <a:avLst/>
            <a:gdLst>
              <a:gd name="T0" fmla="*/ 0 w 47"/>
              <a:gd name="T1" fmla="*/ 2147483646 h 59"/>
              <a:gd name="T2" fmla="*/ 2147483646 w 47"/>
              <a:gd name="T3" fmla="*/ 2147483646 h 59"/>
              <a:gd name="T4" fmla="*/ 2147483646 w 47"/>
              <a:gd name="T5" fmla="*/ 2147483646 h 59"/>
              <a:gd name="T6" fmla="*/ 2147483646 w 47"/>
              <a:gd name="T7" fmla="*/ 2147483646 h 59"/>
              <a:gd name="T8" fmla="*/ 2147483646 w 47"/>
              <a:gd name="T9" fmla="*/ 0 h 59"/>
              <a:gd name="T10" fmla="*/ 2147483646 w 47"/>
              <a:gd name="T11" fmla="*/ 2147483646 h 59"/>
              <a:gd name="T12" fmla="*/ 2147483646 w 47"/>
              <a:gd name="T13" fmla="*/ 2147483646 h 59"/>
              <a:gd name="T14" fmla="*/ 2147483646 w 47"/>
              <a:gd name="T15" fmla="*/ 2147483646 h 59"/>
              <a:gd name="T16" fmla="*/ 2147483646 w 47"/>
              <a:gd name="T17" fmla="*/ 2147483646 h 59"/>
              <a:gd name="T18" fmla="*/ 2147483646 w 47"/>
              <a:gd name="T19" fmla="*/ 2147483646 h 59"/>
              <a:gd name="T20" fmla="*/ 2147483646 w 47"/>
              <a:gd name="T21" fmla="*/ 2147483646 h 59"/>
              <a:gd name="T22" fmla="*/ 2147483646 w 47"/>
              <a:gd name="T23" fmla="*/ 2147483646 h 59"/>
              <a:gd name="T24" fmla="*/ 2147483646 w 47"/>
              <a:gd name="T25" fmla="*/ 2147483646 h 59"/>
              <a:gd name="T26" fmla="*/ 2147483646 w 47"/>
              <a:gd name="T27" fmla="*/ 2147483646 h 59"/>
              <a:gd name="T28" fmla="*/ 2147483646 w 47"/>
              <a:gd name="T29" fmla="*/ 2147483646 h 59"/>
              <a:gd name="T30" fmla="*/ 2147483646 w 47"/>
              <a:gd name="T31" fmla="*/ 2147483646 h 59"/>
              <a:gd name="T32" fmla="*/ 2147483646 w 47"/>
              <a:gd name="T33" fmla="*/ 2147483646 h 59"/>
              <a:gd name="T34" fmla="*/ 2147483646 w 47"/>
              <a:gd name="T35" fmla="*/ 2147483646 h 59"/>
              <a:gd name="T36" fmla="*/ 0 w 47"/>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59"/>
              <a:gd name="T59" fmla="*/ 47 w 47"/>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59">
                <a:moveTo>
                  <a:pt x="0" y="30"/>
                </a:moveTo>
                <a:lnTo>
                  <a:pt x="2" y="18"/>
                </a:lnTo>
                <a:lnTo>
                  <a:pt x="7" y="9"/>
                </a:lnTo>
                <a:lnTo>
                  <a:pt x="15" y="2"/>
                </a:lnTo>
                <a:lnTo>
                  <a:pt x="24" y="0"/>
                </a:lnTo>
                <a:lnTo>
                  <a:pt x="33" y="2"/>
                </a:lnTo>
                <a:lnTo>
                  <a:pt x="37" y="5"/>
                </a:lnTo>
                <a:lnTo>
                  <a:pt x="40" y="9"/>
                </a:lnTo>
                <a:lnTo>
                  <a:pt x="45" y="18"/>
                </a:lnTo>
                <a:lnTo>
                  <a:pt x="47" y="30"/>
                </a:lnTo>
                <a:lnTo>
                  <a:pt x="45" y="42"/>
                </a:lnTo>
                <a:lnTo>
                  <a:pt x="40"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7903" name="Freeform 495"/>
          <p:cNvSpPr>
            <a:spLocks/>
          </p:cNvSpPr>
          <p:nvPr/>
        </p:nvSpPr>
        <p:spPr bwMode="auto">
          <a:xfrm>
            <a:off x="6764338" y="4271963"/>
            <a:ext cx="58737"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5"/>
                </a:moveTo>
                <a:lnTo>
                  <a:pt x="1" y="15"/>
                </a:lnTo>
                <a:lnTo>
                  <a:pt x="5" y="7"/>
                </a:lnTo>
                <a:lnTo>
                  <a:pt x="11" y="2"/>
                </a:lnTo>
                <a:lnTo>
                  <a:pt x="18" y="0"/>
                </a:lnTo>
                <a:lnTo>
                  <a:pt x="26" y="2"/>
                </a:lnTo>
                <a:lnTo>
                  <a:pt x="32" y="7"/>
                </a:lnTo>
                <a:lnTo>
                  <a:pt x="36" y="15"/>
                </a:lnTo>
                <a:lnTo>
                  <a:pt x="37" y="25"/>
                </a:lnTo>
                <a:lnTo>
                  <a:pt x="36"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7904" name="Freeform 496"/>
          <p:cNvSpPr>
            <a:spLocks/>
          </p:cNvSpPr>
          <p:nvPr/>
        </p:nvSpPr>
        <p:spPr bwMode="auto">
          <a:xfrm>
            <a:off x="6772275" y="4279900"/>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9"/>
                </a:moveTo>
                <a:lnTo>
                  <a:pt x="1" y="11"/>
                </a:lnTo>
                <a:lnTo>
                  <a:pt x="4" y="6"/>
                </a:lnTo>
                <a:lnTo>
                  <a:pt x="9" y="2"/>
                </a:lnTo>
                <a:lnTo>
                  <a:pt x="14" y="0"/>
                </a:lnTo>
                <a:lnTo>
                  <a:pt x="19" y="2"/>
                </a:lnTo>
                <a:lnTo>
                  <a:pt x="24" y="6"/>
                </a:lnTo>
                <a:lnTo>
                  <a:pt x="27" y="11"/>
                </a:lnTo>
                <a:lnTo>
                  <a:pt x="28" y="19"/>
                </a:lnTo>
                <a:lnTo>
                  <a:pt x="27" y="26"/>
                </a:lnTo>
                <a:lnTo>
                  <a:pt x="24" y="31"/>
                </a:lnTo>
                <a:lnTo>
                  <a:pt x="19" y="35"/>
                </a:lnTo>
                <a:lnTo>
                  <a:pt x="14" y="36"/>
                </a:lnTo>
                <a:lnTo>
                  <a:pt x="9" y="35"/>
                </a:lnTo>
                <a:lnTo>
                  <a:pt x="4" y="31"/>
                </a:lnTo>
                <a:lnTo>
                  <a:pt x="1" y="26"/>
                </a:lnTo>
                <a:lnTo>
                  <a:pt x="0" y="19"/>
                </a:lnTo>
                <a:close/>
              </a:path>
            </a:pathLst>
          </a:custGeom>
          <a:solidFill>
            <a:srgbClr val="FFE800"/>
          </a:solidFill>
          <a:ln w="9525">
            <a:noFill/>
            <a:round/>
            <a:headEnd/>
            <a:tailEnd/>
          </a:ln>
        </p:spPr>
        <p:txBody>
          <a:bodyPr/>
          <a:lstStyle/>
          <a:p>
            <a:endParaRPr lang="el-GR"/>
          </a:p>
        </p:txBody>
      </p:sp>
      <p:sp>
        <p:nvSpPr>
          <p:cNvPr id="17905" name="Freeform 497"/>
          <p:cNvSpPr>
            <a:spLocks/>
          </p:cNvSpPr>
          <p:nvPr/>
        </p:nvSpPr>
        <p:spPr bwMode="auto">
          <a:xfrm>
            <a:off x="6503988" y="3937000"/>
            <a:ext cx="74612"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3" y="3"/>
                </a:lnTo>
                <a:lnTo>
                  <a:pt x="40" y="10"/>
                </a:lnTo>
                <a:lnTo>
                  <a:pt x="45" y="20"/>
                </a:lnTo>
                <a:lnTo>
                  <a:pt x="47" y="33"/>
                </a:lnTo>
                <a:lnTo>
                  <a:pt x="45" y="46"/>
                </a:lnTo>
                <a:lnTo>
                  <a:pt x="40" y="57"/>
                </a:lnTo>
                <a:lnTo>
                  <a:pt x="33"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17906" name="Freeform 498"/>
          <p:cNvSpPr>
            <a:spLocks/>
          </p:cNvSpPr>
          <p:nvPr/>
        </p:nvSpPr>
        <p:spPr bwMode="auto">
          <a:xfrm>
            <a:off x="6510338" y="394493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8" y="2"/>
                </a:lnTo>
                <a:lnTo>
                  <a:pt x="34" y="8"/>
                </a:lnTo>
                <a:lnTo>
                  <a:pt x="38" y="17"/>
                </a:lnTo>
                <a:lnTo>
                  <a:pt x="40" y="27"/>
                </a:lnTo>
                <a:lnTo>
                  <a:pt x="38" y="38"/>
                </a:lnTo>
                <a:lnTo>
                  <a:pt x="34" y="48"/>
                </a:lnTo>
                <a:lnTo>
                  <a:pt x="28" y="54"/>
                </a:lnTo>
                <a:lnTo>
                  <a:pt x="20" y="56"/>
                </a:lnTo>
                <a:lnTo>
                  <a:pt x="12" y="54"/>
                </a:lnTo>
                <a:lnTo>
                  <a:pt x="6" y="48"/>
                </a:lnTo>
                <a:lnTo>
                  <a:pt x="2" y="38"/>
                </a:lnTo>
                <a:lnTo>
                  <a:pt x="0" y="27"/>
                </a:lnTo>
                <a:close/>
              </a:path>
            </a:pathLst>
          </a:custGeom>
          <a:solidFill>
            <a:srgbClr val="FFFFFF"/>
          </a:solidFill>
          <a:ln w="9525">
            <a:noFill/>
            <a:round/>
            <a:headEnd/>
            <a:tailEnd/>
          </a:ln>
        </p:spPr>
        <p:txBody>
          <a:bodyPr/>
          <a:lstStyle/>
          <a:p>
            <a:endParaRPr lang="el-GR"/>
          </a:p>
        </p:txBody>
      </p:sp>
      <p:sp>
        <p:nvSpPr>
          <p:cNvPr id="17907" name="Freeform 499"/>
          <p:cNvSpPr>
            <a:spLocks/>
          </p:cNvSpPr>
          <p:nvPr/>
        </p:nvSpPr>
        <p:spPr bwMode="auto">
          <a:xfrm>
            <a:off x="6518275" y="3952875"/>
            <a:ext cx="49213"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9" y="1"/>
                </a:lnTo>
                <a:lnTo>
                  <a:pt x="15" y="0"/>
                </a:lnTo>
                <a:lnTo>
                  <a:pt x="22" y="1"/>
                </a:lnTo>
                <a:lnTo>
                  <a:pt x="27" y="6"/>
                </a:lnTo>
                <a:lnTo>
                  <a:pt x="29" y="9"/>
                </a:lnTo>
                <a:lnTo>
                  <a:pt x="30" y="13"/>
                </a:lnTo>
                <a:lnTo>
                  <a:pt x="31" y="22"/>
                </a:lnTo>
                <a:lnTo>
                  <a:pt x="30" y="30"/>
                </a:lnTo>
                <a:lnTo>
                  <a:pt x="27" y="38"/>
                </a:lnTo>
                <a:lnTo>
                  <a:pt x="22" y="43"/>
                </a:lnTo>
                <a:lnTo>
                  <a:pt x="15" y="45"/>
                </a:lnTo>
                <a:lnTo>
                  <a:pt x="9" y="43"/>
                </a:lnTo>
                <a:lnTo>
                  <a:pt x="4" y="38"/>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7908" name="Freeform 500"/>
          <p:cNvSpPr>
            <a:spLocks/>
          </p:cNvSpPr>
          <p:nvPr/>
        </p:nvSpPr>
        <p:spPr bwMode="auto">
          <a:xfrm>
            <a:off x="6524625" y="3960813"/>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6"/>
                </a:moveTo>
                <a:lnTo>
                  <a:pt x="1" y="10"/>
                </a:lnTo>
                <a:lnTo>
                  <a:pt x="4" y="4"/>
                </a:lnTo>
                <a:lnTo>
                  <a:pt x="7" y="1"/>
                </a:lnTo>
                <a:lnTo>
                  <a:pt x="12" y="0"/>
                </a:lnTo>
                <a:lnTo>
                  <a:pt x="16" y="1"/>
                </a:lnTo>
                <a:lnTo>
                  <a:pt x="21" y="4"/>
                </a:lnTo>
                <a:lnTo>
                  <a:pt x="23" y="10"/>
                </a:lnTo>
                <a:lnTo>
                  <a:pt x="24" y="16"/>
                </a:lnTo>
                <a:lnTo>
                  <a:pt x="23" y="23"/>
                </a:lnTo>
                <a:lnTo>
                  <a:pt x="21" y="28"/>
                </a:lnTo>
                <a:lnTo>
                  <a:pt x="16" y="31"/>
                </a:lnTo>
                <a:lnTo>
                  <a:pt x="12" y="34"/>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7909" name="Freeform 501"/>
          <p:cNvSpPr>
            <a:spLocks/>
          </p:cNvSpPr>
          <p:nvPr/>
        </p:nvSpPr>
        <p:spPr bwMode="auto">
          <a:xfrm>
            <a:off x="6507163" y="3949700"/>
            <a:ext cx="68262"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30" y="2"/>
                </a:lnTo>
                <a:lnTo>
                  <a:pt x="34" y="5"/>
                </a:lnTo>
                <a:lnTo>
                  <a:pt x="37" y="8"/>
                </a:lnTo>
                <a:lnTo>
                  <a:pt x="41" y="16"/>
                </a:lnTo>
                <a:lnTo>
                  <a:pt x="43" y="27"/>
                </a:lnTo>
                <a:lnTo>
                  <a:pt x="41" y="38"/>
                </a:lnTo>
                <a:lnTo>
                  <a:pt x="37" y="47"/>
                </a:lnTo>
                <a:lnTo>
                  <a:pt x="30"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17910" name="Freeform 502"/>
          <p:cNvSpPr>
            <a:spLocks/>
          </p:cNvSpPr>
          <p:nvPr/>
        </p:nvSpPr>
        <p:spPr bwMode="auto">
          <a:xfrm>
            <a:off x="6513513" y="395605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1" y="2"/>
                </a:lnTo>
                <a:lnTo>
                  <a:pt x="17" y="0"/>
                </a:lnTo>
                <a:lnTo>
                  <a:pt x="25" y="2"/>
                </a:lnTo>
                <a:lnTo>
                  <a:pt x="31" y="7"/>
                </a:lnTo>
                <a:lnTo>
                  <a:pt x="35" y="14"/>
                </a:lnTo>
                <a:lnTo>
                  <a:pt x="36" y="22"/>
                </a:lnTo>
                <a:lnTo>
                  <a:pt x="35" y="31"/>
                </a:lnTo>
                <a:lnTo>
                  <a:pt x="31" y="39"/>
                </a:lnTo>
                <a:lnTo>
                  <a:pt x="25" y="44"/>
                </a:lnTo>
                <a:lnTo>
                  <a:pt x="17" y="46"/>
                </a:lnTo>
                <a:lnTo>
                  <a:pt x="11" y="44"/>
                </a:lnTo>
                <a:lnTo>
                  <a:pt x="5" y="39"/>
                </a:lnTo>
                <a:lnTo>
                  <a:pt x="1" y="31"/>
                </a:lnTo>
                <a:lnTo>
                  <a:pt x="0" y="22"/>
                </a:lnTo>
                <a:close/>
              </a:path>
            </a:pathLst>
          </a:custGeom>
          <a:solidFill>
            <a:srgbClr val="FDCE00"/>
          </a:solidFill>
          <a:ln w="9525">
            <a:noFill/>
            <a:round/>
            <a:headEnd/>
            <a:tailEnd/>
          </a:ln>
        </p:spPr>
        <p:txBody>
          <a:bodyPr/>
          <a:lstStyle/>
          <a:p>
            <a:endParaRPr lang="el-GR"/>
          </a:p>
        </p:txBody>
      </p:sp>
      <p:sp>
        <p:nvSpPr>
          <p:cNvPr id="17911" name="Freeform 503"/>
          <p:cNvSpPr>
            <a:spLocks/>
          </p:cNvSpPr>
          <p:nvPr/>
        </p:nvSpPr>
        <p:spPr bwMode="auto">
          <a:xfrm>
            <a:off x="6519863" y="3962400"/>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9" y="1"/>
                </a:lnTo>
                <a:lnTo>
                  <a:pt x="14" y="0"/>
                </a:lnTo>
                <a:lnTo>
                  <a:pt x="19" y="1"/>
                </a:lnTo>
                <a:lnTo>
                  <a:pt x="25" y="5"/>
                </a:lnTo>
                <a:lnTo>
                  <a:pt x="28" y="11"/>
                </a:lnTo>
                <a:lnTo>
                  <a:pt x="29" y="18"/>
                </a:lnTo>
                <a:lnTo>
                  <a:pt x="28" y="25"/>
                </a:lnTo>
                <a:lnTo>
                  <a:pt x="25" y="32"/>
                </a:lnTo>
                <a:lnTo>
                  <a:pt x="19" y="36"/>
                </a:lnTo>
                <a:lnTo>
                  <a:pt x="14"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17912" name="Freeform 504"/>
          <p:cNvSpPr>
            <a:spLocks/>
          </p:cNvSpPr>
          <p:nvPr/>
        </p:nvSpPr>
        <p:spPr bwMode="auto">
          <a:xfrm>
            <a:off x="6526213" y="3968750"/>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3"/>
                </a:moveTo>
                <a:lnTo>
                  <a:pt x="1" y="8"/>
                </a:lnTo>
                <a:lnTo>
                  <a:pt x="3" y="4"/>
                </a:lnTo>
                <a:lnTo>
                  <a:pt x="10" y="0"/>
                </a:lnTo>
                <a:lnTo>
                  <a:pt x="15" y="1"/>
                </a:lnTo>
                <a:lnTo>
                  <a:pt x="19" y="4"/>
                </a:lnTo>
                <a:lnTo>
                  <a:pt x="21" y="8"/>
                </a:lnTo>
                <a:lnTo>
                  <a:pt x="22" y="13"/>
                </a:lnTo>
                <a:lnTo>
                  <a:pt x="21" y="19"/>
                </a:lnTo>
                <a:lnTo>
                  <a:pt x="19" y="23"/>
                </a:lnTo>
                <a:lnTo>
                  <a:pt x="10" y="28"/>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913" name="Freeform 505"/>
          <p:cNvSpPr>
            <a:spLocks/>
          </p:cNvSpPr>
          <p:nvPr/>
        </p:nvSpPr>
        <p:spPr bwMode="auto">
          <a:xfrm>
            <a:off x="7046913" y="4162425"/>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3"/>
                </a:lnTo>
                <a:lnTo>
                  <a:pt x="8" y="11"/>
                </a:lnTo>
                <a:lnTo>
                  <a:pt x="17" y="3"/>
                </a:lnTo>
                <a:lnTo>
                  <a:pt x="28" y="0"/>
                </a:lnTo>
                <a:lnTo>
                  <a:pt x="39" y="3"/>
                </a:lnTo>
                <a:lnTo>
                  <a:pt x="49" y="11"/>
                </a:lnTo>
                <a:lnTo>
                  <a:pt x="52" y="16"/>
                </a:lnTo>
                <a:lnTo>
                  <a:pt x="55" y="23"/>
                </a:lnTo>
                <a:lnTo>
                  <a:pt x="57" y="38"/>
                </a:lnTo>
                <a:lnTo>
                  <a:pt x="55" y="52"/>
                </a:lnTo>
                <a:lnTo>
                  <a:pt x="49"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7914" name="Freeform 506"/>
          <p:cNvSpPr>
            <a:spLocks/>
          </p:cNvSpPr>
          <p:nvPr/>
        </p:nvSpPr>
        <p:spPr bwMode="auto">
          <a:xfrm>
            <a:off x="7054850" y="417036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19"/>
                </a:lnTo>
                <a:lnTo>
                  <a:pt x="7" y="9"/>
                </a:lnTo>
                <a:lnTo>
                  <a:pt x="15" y="3"/>
                </a:lnTo>
                <a:lnTo>
                  <a:pt x="19" y="1"/>
                </a:lnTo>
                <a:lnTo>
                  <a:pt x="24" y="0"/>
                </a:lnTo>
                <a:lnTo>
                  <a:pt x="33" y="3"/>
                </a:lnTo>
                <a:lnTo>
                  <a:pt x="40" y="9"/>
                </a:lnTo>
                <a:lnTo>
                  <a:pt x="46" y="19"/>
                </a:lnTo>
                <a:lnTo>
                  <a:pt x="48" y="32"/>
                </a:lnTo>
                <a:lnTo>
                  <a:pt x="46"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7915" name="Freeform 507"/>
          <p:cNvSpPr>
            <a:spLocks/>
          </p:cNvSpPr>
          <p:nvPr/>
        </p:nvSpPr>
        <p:spPr bwMode="auto">
          <a:xfrm>
            <a:off x="7064375" y="4179888"/>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5"/>
                </a:lnTo>
                <a:lnTo>
                  <a:pt x="5" y="7"/>
                </a:lnTo>
                <a:lnTo>
                  <a:pt x="11" y="2"/>
                </a:lnTo>
                <a:lnTo>
                  <a:pt x="18" y="0"/>
                </a:lnTo>
                <a:lnTo>
                  <a:pt x="26" y="2"/>
                </a:lnTo>
                <a:lnTo>
                  <a:pt x="32" y="7"/>
                </a:lnTo>
                <a:lnTo>
                  <a:pt x="36" y="15"/>
                </a:lnTo>
                <a:lnTo>
                  <a:pt x="38"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7916" name="Freeform 508"/>
          <p:cNvSpPr>
            <a:spLocks/>
          </p:cNvSpPr>
          <p:nvPr/>
        </p:nvSpPr>
        <p:spPr bwMode="auto">
          <a:xfrm>
            <a:off x="7072313" y="4187825"/>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2"/>
                </a:lnTo>
                <a:lnTo>
                  <a:pt x="4" y="6"/>
                </a:lnTo>
                <a:lnTo>
                  <a:pt x="9" y="2"/>
                </a:lnTo>
                <a:lnTo>
                  <a:pt x="14" y="0"/>
                </a:lnTo>
                <a:lnTo>
                  <a:pt x="19" y="2"/>
                </a:lnTo>
                <a:lnTo>
                  <a:pt x="24" y="6"/>
                </a:lnTo>
                <a:lnTo>
                  <a:pt x="27" y="12"/>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7917" name="Freeform 509"/>
          <p:cNvSpPr>
            <a:spLocks/>
          </p:cNvSpPr>
          <p:nvPr/>
        </p:nvSpPr>
        <p:spPr bwMode="auto">
          <a:xfrm>
            <a:off x="7043738" y="4175125"/>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8"/>
                </a:lnTo>
                <a:lnTo>
                  <a:pt x="9" y="8"/>
                </a:lnTo>
                <a:lnTo>
                  <a:pt x="13" y="5"/>
                </a:lnTo>
                <a:lnTo>
                  <a:pt x="18" y="2"/>
                </a:lnTo>
                <a:lnTo>
                  <a:pt x="30" y="0"/>
                </a:lnTo>
                <a:lnTo>
                  <a:pt x="42" y="2"/>
                </a:lnTo>
                <a:lnTo>
                  <a:pt x="47" y="5"/>
                </a:lnTo>
                <a:lnTo>
                  <a:pt x="52" y="8"/>
                </a:lnTo>
                <a:lnTo>
                  <a:pt x="59" y="18"/>
                </a:lnTo>
                <a:lnTo>
                  <a:pt x="60" y="24"/>
                </a:lnTo>
                <a:lnTo>
                  <a:pt x="61" y="30"/>
                </a:lnTo>
                <a:lnTo>
                  <a:pt x="59" y="41"/>
                </a:lnTo>
                <a:lnTo>
                  <a:pt x="52"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7918" name="Freeform 510"/>
          <p:cNvSpPr>
            <a:spLocks/>
          </p:cNvSpPr>
          <p:nvPr/>
        </p:nvSpPr>
        <p:spPr bwMode="auto">
          <a:xfrm>
            <a:off x="7053263" y="4181475"/>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5"/>
                </a:lnTo>
                <a:lnTo>
                  <a:pt x="7" y="7"/>
                </a:lnTo>
                <a:lnTo>
                  <a:pt x="15" y="2"/>
                </a:lnTo>
                <a:lnTo>
                  <a:pt x="25" y="0"/>
                </a:lnTo>
                <a:lnTo>
                  <a:pt x="34" y="2"/>
                </a:lnTo>
                <a:lnTo>
                  <a:pt x="42" y="7"/>
                </a:lnTo>
                <a:lnTo>
                  <a:pt x="49" y="15"/>
                </a:lnTo>
                <a:lnTo>
                  <a:pt x="51" y="25"/>
                </a:lnTo>
                <a:lnTo>
                  <a:pt x="49"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7919" name="Freeform 511"/>
          <p:cNvSpPr>
            <a:spLocks/>
          </p:cNvSpPr>
          <p:nvPr/>
        </p:nvSpPr>
        <p:spPr bwMode="auto">
          <a:xfrm>
            <a:off x="7061200" y="4189413"/>
            <a:ext cx="65088"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1"/>
                </a:lnTo>
                <a:lnTo>
                  <a:pt x="6" y="5"/>
                </a:lnTo>
                <a:lnTo>
                  <a:pt x="13" y="1"/>
                </a:lnTo>
                <a:lnTo>
                  <a:pt x="20" y="0"/>
                </a:lnTo>
                <a:lnTo>
                  <a:pt x="28" y="1"/>
                </a:lnTo>
                <a:lnTo>
                  <a:pt x="35" y="5"/>
                </a:lnTo>
                <a:lnTo>
                  <a:pt x="40" y="11"/>
                </a:lnTo>
                <a:lnTo>
                  <a:pt x="41" y="20"/>
                </a:lnTo>
                <a:lnTo>
                  <a:pt x="40"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7920" name="Freeform 512"/>
          <p:cNvSpPr>
            <a:spLocks/>
          </p:cNvSpPr>
          <p:nvPr/>
        </p:nvSpPr>
        <p:spPr bwMode="auto">
          <a:xfrm>
            <a:off x="7070725" y="4195763"/>
            <a:ext cx="47625" cy="47625"/>
          </a:xfrm>
          <a:custGeom>
            <a:avLst/>
            <a:gdLst>
              <a:gd name="T0" fmla="*/ 0 w 30"/>
              <a:gd name="T1" fmla="*/ 2147483646 h 30"/>
              <a:gd name="T2" fmla="*/ 2147483646 w 30"/>
              <a:gd name="T3" fmla="*/ 2147483646 h 30"/>
              <a:gd name="T4" fmla="*/ 2147483646 w 30"/>
              <a:gd name="T5" fmla="*/ 2147483646 h 30"/>
              <a:gd name="T6" fmla="*/ 2147483646 w 30"/>
              <a:gd name="T7" fmla="*/ 2147483646 h 30"/>
              <a:gd name="T8" fmla="*/ 2147483646 w 30"/>
              <a:gd name="T9" fmla="*/ 0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0 w 30"/>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0" y="15"/>
                </a:moveTo>
                <a:lnTo>
                  <a:pt x="1" y="10"/>
                </a:lnTo>
                <a:lnTo>
                  <a:pt x="5" y="4"/>
                </a:lnTo>
                <a:lnTo>
                  <a:pt x="9" y="1"/>
                </a:lnTo>
                <a:lnTo>
                  <a:pt x="15" y="0"/>
                </a:lnTo>
                <a:lnTo>
                  <a:pt x="21" y="1"/>
                </a:lnTo>
                <a:lnTo>
                  <a:pt x="26" y="4"/>
                </a:lnTo>
                <a:lnTo>
                  <a:pt x="29" y="10"/>
                </a:lnTo>
                <a:lnTo>
                  <a:pt x="30" y="15"/>
                </a:lnTo>
                <a:lnTo>
                  <a:pt x="29" y="21"/>
                </a:lnTo>
                <a:lnTo>
                  <a:pt x="26" y="26"/>
                </a:lnTo>
                <a:lnTo>
                  <a:pt x="21"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17921" name="Freeform 513"/>
          <p:cNvSpPr>
            <a:spLocks/>
          </p:cNvSpPr>
          <p:nvPr/>
        </p:nvSpPr>
        <p:spPr bwMode="auto">
          <a:xfrm>
            <a:off x="6569075" y="4130675"/>
            <a:ext cx="93663"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29" y="0"/>
                </a:lnTo>
                <a:lnTo>
                  <a:pt x="40" y="3"/>
                </a:lnTo>
                <a:lnTo>
                  <a:pt x="45" y="7"/>
                </a:lnTo>
                <a:lnTo>
                  <a:pt x="51" y="12"/>
                </a:lnTo>
                <a:lnTo>
                  <a:pt x="54" y="19"/>
                </a:lnTo>
                <a:lnTo>
                  <a:pt x="57" y="26"/>
                </a:lnTo>
                <a:lnTo>
                  <a:pt x="59" y="42"/>
                </a:lnTo>
                <a:lnTo>
                  <a:pt x="57" y="59"/>
                </a:lnTo>
                <a:lnTo>
                  <a:pt x="54" y="66"/>
                </a:lnTo>
                <a:lnTo>
                  <a:pt x="51" y="73"/>
                </a:lnTo>
                <a:lnTo>
                  <a:pt x="40" y="82"/>
                </a:lnTo>
                <a:lnTo>
                  <a:pt x="29"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17922" name="Freeform 514"/>
          <p:cNvSpPr>
            <a:spLocks/>
          </p:cNvSpPr>
          <p:nvPr/>
        </p:nvSpPr>
        <p:spPr bwMode="auto">
          <a:xfrm>
            <a:off x="6578600" y="4140200"/>
            <a:ext cx="77788"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4" y="0"/>
                </a:lnTo>
                <a:lnTo>
                  <a:pt x="29" y="1"/>
                </a:lnTo>
                <a:lnTo>
                  <a:pt x="33" y="3"/>
                </a:lnTo>
                <a:lnTo>
                  <a:pt x="41" y="10"/>
                </a:lnTo>
                <a:lnTo>
                  <a:pt x="47" y="22"/>
                </a:lnTo>
                <a:lnTo>
                  <a:pt x="49" y="35"/>
                </a:lnTo>
                <a:lnTo>
                  <a:pt x="47" y="50"/>
                </a:lnTo>
                <a:lnTo>
                  <a:pt x="41" y="61"/>
                </a:lnTo>
                <a:lnTo>
                  <a:pt x="33" y="68"/>
                </a:lnTo>
                <a:lnTo>
                  <a:pt x="24" y="71"/>
                </a:lnTo>
                <a:lnTo>
                  <a:pt x="19"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17923" name="Freeform 515"/>
          <p:cNvSpPr>
            <a:spLocks/>
          </p:cNvSpPr>
          <p:nvPr/>
        </p:nvSpPr>
        <p:spPr bwMode="auto">
          <a:xfrm>
            <a:off x="6586538" y="4149725"/>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19" y="0"/>
                </a:lnTo>
                <a:lnTo>
                  <a:pt x="27" y="3"/>
                </a:lnTo>
                <a:lnTo>
                  <a:pt x="33" y="9"/>
                </a:lnTo>
                <a:lnTo>
                  <a:pt x="37" y="18"/>
                </a:lnTo>
                <a:lnTo>
                  <a:pt x="40" y="28"/>
                </a:lnTo>
                <a:lnTo>
                  <a:pt x="37" y="40"/>
                </a:lnTo>
                <a:lnTo>
                  <a:pt x="33" y="49"/>
                </a:lnTo>
                <a:lnTo>
                  <a:pt x="27" y="55"/>
                </a:lnTo>
                <a:lnTo>
                  <a:pt x="19"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17924" name="Freeform 516"/>
          <p:cNvSpPr>
            <a:spLocks/>
          </p:cNvSpPr>
          <p:nvPr/>
        </p:nvSpPr>
        <p:spPr bwMode="auto">
          <a:xfrm>
            <a:off x="6596063" y="4160838"/>
            <a:ext cx="46037" cy="68262"/>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1"/>
                </a:moveTo>
                <a:lnTo>
                  <a:pt x="1" y="12"/>
                </a:lnTo>
                <a:lnTo>
                  <a:pt x="4" y="6"/>
                </a:lnTo>
                <a:lnTo>
                  <a:pt x="8" y="1"/>
                </a:lnTo>
                <a:lnTo>
                  <a:pt x="14" y="0"/>
                </a:lnTo>
                <a:lnTo>
                  <a:pt x="20" y="1"/>
                </a:lnTo>
                <a:lnTo>
                  <a:pt x="24" y="6"/>
                </a:lnTo>
                <a:lnTo>
                  <a:pt x="27" y="12"/>
                </a:lnTo>
                <a:lnTo>
                  <a:pt x="29" y="21"/>
                </a:lnTo>
                <a:lnTo>
                  <a:pt x="27" y="29"/>
                </a:lnTo>
                <a:lnTo>
                  <a:pt x="24" y="36"/>
                </a:lnTo>
                <a:lnTo>
                  <a:pt x="20" y="41"/>
                </a:lnTo>
                <a:lnTo>
                  <a:pt x="14" y="43"/>
                </a:lnTo>
                <a:lnTo>
                  <a:pt x="8" y="41"/>
                </a:lnTo>
                <a:lnTo>
                  <a:pt x="4" y="36"/>
                </a:lnTo>
                <a:lnTo>
                  <a:pt x="1" y="29"/>
                </a:lnTo>
                <a:lnTo>
                  <a:pt x="0" y="21"/>
                </a:lnTo>
                <a:close/>
              </a:path>
            </a:pathLst>
          </a:custGeom>
          <a:solidFill>
            <a:srgbClr val="FFFFFF"/>
          </a:solidFill>
          <a:ln w="9525">
            <a:noFill/>
            <a:round/>
            <a:headEnd/>
            <a:tailEnd/>
          </a:ln>
        </p:spPr>
        <p:txBody>
          <a:bodyPr/>
          <a:lstStyle/>
          <a:p>
            <a:endParaRPr lang="el-GR"/>
          </a:p>
        </p:txBody>
      </p:sp>
      <p:sp>
        <p:nvSpPr>
          <p:cNvPr id="17925" name="Freeform 517"/>
          <p:cNvSpPr>
            <a:spLocks/>
          </p:cNvSpPr>
          <p:nvPr/>
        </p:nvSpPr>
        <p:spPr bwMode="auto">
          <a:xfrm>
            <a:off x="6569075" y="4143375"/>
            <a:ext cx="90488"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8" y="0"/>
                </a:lnTo>
                <a:lnTo>
                  <a:pt x="39" y="3"/>
                </a:lnTo>
                <a:lnTo>
                  <a:pt x="48" y="10"/>
                </a:lnTo>
                <a:lnTo>
                  <a:pt x="52" y="15"/>
                </a:lnTo>
                <a:lnTo>
                  <a:pt x="55" y="21"/>
                </a:lnTo>
                <a:lnTo>
                  <a:pt x="57" y="35"/>
                </a:lnTo>
                <a:lnTo>
                  <a:pt x="55" y="50"/>
                </a:lnTo>
                <a:lnTo>
                  <a:pt x="52" y="56"/>
                </a:lnTo>
                <a:lnTo>
                  <a:pt x="48" y="61"/>
                </a:lnTo>
                <a:lnTo>
                  <a:pt x="39" y="68"/>
                </a:lnTo>
                <a:lnTo>
                  <a:pt x="28"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17926" name="Freeform 518"/>
          <p:cNvSpPr>
            <a:spLocks/>
          </p:cNvSpPr>
          <p:nvPr/>
        </p:nvSpPr>
        <p:spPr bwMode="auto">
          <a:xfrm>
            <a:off x="6577013" y="4151313"/>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4" y="0"/>
                </a:lnTo>
                <a:lnTo>
                  <a:pt x="33" y="2"/>
                </a:lnTo>
                <a:lnTo>
                  <a:pt x="37" y="5"/>
                </a:lnTo>
                <a:lnTo>
                  <a:pt x="40" y="9"/>
                </a:lnTo>
                <a:lnTo>
                  <a:pt x="46" y="18"/>
                </a:lnTo>
                <a:lnTo>
                  <a:pt x="48" y="29"/>
                </a:lnTo>
                <a:lnTo>
                  <a:pt x="46" y="42"/>
                </a:lnTo>
                <a:lnTo>
                  <a:pt x="40" y="51"/>
                </a:lnTo>
                <a:lnTo>
                  <a:pt x="33" y="57"/>
                </a:lnTo>
                <a:lnTo>
                  <a:pt x="24" y="59"/>
                </a:lnTo>
                <a:lnTo>
                  <a:pt x="15" y="57"/>
                </a:lnTo>
                <a:lnTo>
                  <a:pt x="11" y="55"/>
                </a:lnTo>
                <a:lnTo>
                  <a:pt x="7" y="51"/>
                </a:lnTo>
                <a:lnTo>
                  <a:pt x="2" y="42"/>
                </a:lnTo>
                <a:lnTo>
                  <a:pt x="0" y="29"/>
                </a:lnTo>
                <a:close/>
              </a:path>
            </a:pathLst>
          </a:custGeom>
          <a:solidFill>
            <a:srgbClr val="FDCE00"/>
          </a:solidFill>
          <a:ln w="9525">
            <a:noFill/>
            <a:round/>
            <a:headEnd/>
            <a:tailEnd/>
          </a:ln>
        </p:spPr>
        <p:txBody>
          <a:bodyPr/>
          <a:lstStyle/>
          <a:p>
            <a:endParaRPr lang="el-GR"/>
          </a:p>
        </p:txBody>
      </p:sp>
      <p:sp>
        <p:nvSpPr>
          <p:cNvPr id="17927" name="Freeform 519"/>
          <p:cNvSpPr>
            <a:spLocks/>
          </p:cNvSpPr>
          <p:nvPr/>
        </p:nvSpPr>
        <p:spPr bwMode="auto">
          <a:xfrm>
            <a:off x="6586538" y="4159250"/>
            <a:ext cx="58737"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4"/>
                </a:moveTo>
                <a:lnTo>
                  <a:pt x="1" y="15"/>
                </a:lnTo>
                <a:lnTo>
                  <a:pt x="5" y="7"/>
                </a:lnTo>
                <a:lnTo>
                  <a:pt x="11" y="2"/>
                </a:lnTo>
                <a:lnTo>
                  <a:pt x="18" y="0"/>
                </a:lnTo>
                <a:lnTo>
                  <a:pt x="26" y="2"/>
                </a:lnTo>
                <a:lnTo>
                  <a:pt x="32" y="7"/>
                </a:lnTo>
                <a:lnTo>
                  <a:pt x="36" y="15"/>
                </a:lnTo>
                <a:lnTo>
                  <a:pt x="37" y="24"/>
                </a:lnTo>
                <a:lnTo>
                  <a:pt x="36" y="34"/>
                </a:lnTo>
                <a:lnTo>
                  <a:pt x="32" y="41"/>
                </a:lnTo>
                <a:lnTo>
                  <a:pt x="26" y="46"/>
                </a:lnTo>
                <a:lnTo>
                  <a:pt x="18" y="48"/>
                </a:lnTo>
                <a:lnTo>
                  <a:pt x="11" y="46"/>
                </a:lnTo>
                <a:lnTo>
                  <a:pt x="5" y="41"/>
                </a:lnTo>
                <a:lnTo>
                  <a:pt x="1" y="34"/>
                </a:lnTo>
                <a:lnTo>
                  <a:pt x="0" y="24"/>
                </a:lnTo>
                <a:close/>
              </a:path>
            </a:pathLst>
          </a:custGeom>
          <a:solidFill>
            <a:srgbClr val="FEDB00"/>
          </a:solidFill>
          <a:ln w="9525">
            <a:noFill/>
            <a:round/>
            <a:headEnd/>
            <a:tailEnd/>
          </a:ln>
        </p:spPr>
        <p:txBody>
          <a:bodyPr/>
          <a:lstStyle/>
          <a:p>
            <a:endParaRPr lang="el-GR"/>
          </a:p>
        </p:txBody>
      </p:sp>
      <p:sp>
        <p:nvSpPr>
          <p:cNvPr id="17928" name="Freeform 520"/>
          <p:cNvSpPr>
            <a:spLocks/>
          </p:cNvSpPr>
          <p:nvPr/>
        </p:nvSpPr>
        <p:spPr bwMode="auto">
          <a:xfrm>
            <a:off x="6594475" y="416718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6"/>
                </a:lnTo>
                <a:lnTo>
                  <a:pt x="9" y="2"/>
                </a:lnTo>
                <a:lnTo>
                  <a:pt x="14" y="0"/>
                </a:lnTo>
                <a:lnTo>
                  <a:pt x="19" y="2"/>
                </a:lnTo>
                <a:lnTo>
                  <a:pt x="24" y="6"/>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FE800"/>
          </a:solidFill>
          <a:ln w="9525">
            <a:noFill/>
            <a:round/>
            <a:headEnd/>
            <a:tailEnd/>
          </a:ln>
        </p:spPr>
        <p:txBody>
          <a:bodyPr/>
          <a:lstStyle/>
          <a:p>
            <a:endParaRPr lang="el-GR"/>
          </a:p>
        </p:txBody>
      </p:sp>
      <p:sp>
        <p:nvSpPr>
          <p:cNvPr id="17929" name="Freeform 521"/>
          <p:cNvSpPr>
            <a:spLocks/>
          </p:cNvSpPr>
          <p:nvPr/>
        </p:nvSpPr>
        <p:spPr bwMode="auto">
          <a:xfrm>
            <a:off x="6791325" y="352107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3" y="3"/>
                </a:lnTo>
                <a:lnTo>
                  <a:pt x="40" y="10"/>
                </a:lnTo>
                <a:lnTo>
                  <a:pt x="45" y="20"/>
                </a:lnTo>
                <a:lnTo>
                  <a:pt x="47" y="33"/>
                </a:lnTo>
                <a:lnTo>
                  <a:pt x="45" y="46"/>
                </a:lnTo>
                <a:lnTo>
                  <a:pt x="40" y="56"/>
                </a:lnTo>
                <a:lnTo>
                  <a:pt x="33" y="64"/>
                </a:lnTo>
                <a:lnTo>
                  <a:pt x="23" y="67"/>
                </a:lnTo>
                <a:lnTo>
                  <a:pt x="14" y="64"/>
                </a:lnTo>
                <a:lnTo>
                  <a:pt x="7" y="56"/>
                </a:lnTo>
                <a:lnTo>
                  <a:pt x="2" y="46"/>
                </a:lnTo>
                <a:lnTo>
                  <a:pt x="0" y="33"/>
                </a:lnTo>
                <a:close/>
              </a:path>
            </a:pathLst>
          </a:custGeom>
          <a:solidFill>
            <a:srgbClr val="FFFFFF"/>
          </a:solidFill>
          <a:ln w="9525">
            <a:noFill/>
            <a:round/>
            <a:headEnd/>
            <a:tailEnd/>
          </a:ln>
        </p:spPr>
        <p:txBody>
          <a:bodyPr/>
          <a:lstStyle/>
          <a:p>
            <a:endParaRPr lang="el-GR"/>
          </a:p>
        </p:txBody>
      </p:sp>
      <p:sp>
        <p:nvSpPr>
          <p:cNvPr id="17930" name="Freeform 522"/>
          <p:cNvSpPr>
            <a:spLocks/>
          </p:cNvSpPr>
          <p:nvPr/>
        </p:nvSpPr>
        <p:spPr bwMode="auto">
          <a:xfrm>
            <a:off x="6797675" y="352901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8" y="2"/>
                </a:lnTo>
                <a:lnTo>
                  <a:pt x="34" y="8"/>
                </a:lnTo>
                <a:lnTo>
                  <a:pt x="38" y="17"/>
                </a:lnTo>
                <a:lnTo>
                  <a:pt x="40" y="27"/>
                </a:lnTo>
                <a:lnTo>
                  <a:pt x="38" y="38"/>
                </a:lnTo>
                <a:lnTo>
                  <a:pt x="34" y="47"/>
                </a:lnTo>
                <a:lnTo>
                  <a:pt x="28" y="53"/>
                </a:lnTo>
                <a:lnTo>
                  <a:pt x="20" y="56"/>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17931" name="Freeform 523"/>
          <p:cNvSpPr>
            <a:spLocks/>
          </p:cNvSpPr>
          <p:nvPr/>
        </p:nvSpPr>
        <p:spPr bwMode="auto">
          <a:xfrm>
            <a:off x="6805613" y="3536950"/>
            <a:ext cx="49212" cy="69850"/>
          </a:xfrm>
          <a:custGeom>
            <a:avLst/>
            <a:gdLst>
              <a:gd name="T0" fmla="*/ 0 w 31"/>
              <a:gd name="T1" fmla="*/ 2147483646 h 44"/>
              <a:gd name="T2" fmla="*/ 2147483646 w 31"/>
              <a:gd name="T3" fmla="*/ 2147483646 h 44"/>
              <a:gd name="T4" fmla="*/ 2147483646 w 31"/>
              <a:gd name="T5" fmla="*/ 2147483646 h 44"/>
              <a:gd name="T6" fmla="*/ 2147483646 w 31"/>
              <a:gd name="T7" fmla="*/ 2147483646 h 44"/>
              <a:gd name="T8" fmla="*/ 2147483646 w 31"/>
              <a:gd name="T9" fmla="*/ 0 h 44"/>
              <a:gd name="T10" fmla="*/ 2147483646 w 31"/>
              <a:gd name="T11" fmla="*/ 2147483646 h 44"/>
              <a:gd name="T12" fmla="*/ 2147483646 w 31"/>
              <a:gd name="T13" fmla="*/ 2147483646 h 44"/>
              <a:gd name="T14" fmla="*/ 2147483646 w 31"/>
              <a:gd name="T15" fmla="*/ 2147483646 h 44"/>
              <a:gd name="T16" fmla="*/ 2147483646 w 31"/>
              <a:gd name="T17" fmla="*/ 2147483646 h 44"/>
              <a:gd name="T18" fmla="*/ 2147483646 w 31"/>
              <a:gd name="T19" fmla="*/ 2147483646 h 44"/>
              <a:gd name="T20" fmla="*/ 2147483646 w 31"/>
              <a:gd name="T21" fmla="*/ 2147483646 h 44"/>
              <a:gd name="T22" fmla="*/ 2147483646 w 31"/>
              <a:gd name="T23" fmla="*/ 2147483646 h 44"/>
              <a:gd name="T24" fmla="*/ 2147483646 w 31"/>
              <a:gd name="T25" fmla="*/ 2147483646 h 44"/>
              <a:gd name="T26" fmla="*/ 2147483646 w 31"/>
              <a:gd name="T27" fmla="*/ 2147483646 h 44"/>
              <a:gd name="T28" fmla="*/ 2147483646 w 31"/>
              <a:gd name="T29" fmla="*/ 2147483646 h 44"/>
              <a:gd name="T30" fmla="*/ 2147483646 w 31"/>
              <a:gd name="T31" fmla="*/ 2147483646 h 44"/>
              <a:gd name="T32" fmla="*/ 2147483646 w 31"/>
              <a:gd name="T33" fmla="*/ 2147483646 h 44"/>
              <a:gd name="T34" fmla="*/ 2147483646 w 31"/>
              <a:gd name="T35" fmla="*/ 2147483646 h 44"/>
              <a:gd name="T36" fmla="*/ 0 w 31"/>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4"/>
              <a:gd name="T59" fmla="*/ 31 w 31"/>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4">
                <a:moveTo>
                  <a:pt x="0" y="22"/>
                </a:moveTo>
                <a:lnTo>
                  <a:pt x="1" y="13"/>
                </a:lnTo>
                <a:lnTo>
                  <a:pt x="4" y="6"/>
                </a:lnTo>
                <a:lnTo>
                  <a:pt x="9" y="1"/>
                </a:lnTo>
                <a:lnTo>
                  <a:pt x="15" y="0"/>
                </a:lnTo>
                <a:lnTo>
                  <a:pt x="22" y="1"/>
                </a:lnTo>
                <a:lnTo>
                  <a:pt x="27" y="6"/>
                </a:lnTo>
                <a:lnTo>
                  <a:pt x="29" y="9"/>
                </a:lnTo>
                <a:lnTo>
                  <a:pt x="30" y="13"/>
                </a:lnTo>
                <a:lnTo>
                  <a:pt x="31" y="22"/>
                </a:lnTo>
                <a:lnTo>
                  <a:pt x="30" y="30"/>
                </a:lnTo>
                <a:lnTo>
                  <a:pt x="27" y="37"/>
                </a:lnTo>
                <a:lnTo>
                  <a:pt x="22"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7932" name="Freeform 524"/>
          <p:cNvSpPr>
            <a:spLocks/>
          </p:cNvSpPr>
          <p:nvPr/>
        </p:nvSpPr>
        <p:spPr bwMode="auto">
          <a:xfrm>
            <a:off x="6811963" y="3544888"/>
            <a:ext cx="38100" cy="52387"/>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7" y="1"/>
                </a:lnTo>
                <a:lnTo>
                  <a:pt x="21" y="4"/>
                </a:lnTo>
                <a:lnTo>
                  <a:pt x="23" y="10"/>
                </a:lnTo>
                <a:lnTo>
                  <a:pt x="24" y="16"/>
                </a:lnTo>
                <a:lnTo>
                  <a:pt x="23" y="23"/>
                </a:lnTo>
                <a:lnTo>
                  <a:pt x="21" y="28"/>
                </a:lnTo>
                <a:lnTo>
                  <a:pt x="17"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7933" name="Freeform 525"/>
          <p:cNvSpPr>
            <a:spLocks/>
          </p:cNvSpPr>
          <p:nvPr/>
        </p:nvSpPr>
        <p:spPr bwMode="auto">
          <a:xfrm>
            <a:off x="6794500" y="353377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30" y="2"/>
                </a:lnTo>
                <a:lnTo>
                  <a:pt x="34" y="5"/>
                </a:lnTo>
                <a:lnTo>
                  <a:pt x="37" y="8"/>
                </a:lnTo>
                <a:lnTo>
                  <a:pt x="41" y="16"/>
                </a:lnTo>
                <a:lnTo>
                  <a:pt x="43" y="27"/>
                </a:lnTo>
                <a:lnTo>
                  <a:pt x="41" y="38"/>
                </a:lnTo>
                <a:lnTo>
                  <a:pt x="37" y="46"/>
                </a:lnTo>
                <a:lnTo>
                  <a:pt x="30" y="53"/>
                </a:lnTo>
                <a:lnTo>
                  <a:pt x="21" y="55"/>
                </a:lnTo>
                <a:lnTo>
                  <a:pt x="13" y="53"/>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7934" name="Freeform 526"/>
          <p:cNvSpPr>
            <a:spLocks/>
          </p:cNvSpPr>
          <p:nvPr/>
        </p:nvSpPr>
        <p:spPr bwMode="auto">
          <a:xfrm>
            <a:off x="6800850" y="3540125"/>
            <a:ext cx="57150" cy="71438"/>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1" y="2"/>
                </a:lnTo>
                <a:lnTo>
                  <a:pt x="17" y="0"/>
                </a:lnTo>
                <a:lnTo>
                  <a:pt x="25" y="2"/>
                </a:lnTo>
                <a:lnTo>
                  <a:pt x="31" y="7"/>
                </a:lnTo>
                <a:lnTo>
                  <a:pt x="35" y="14"/>
                </a:lnTo>
                <a:lnTo>
                  <a:pt x="36" y="22"/>
                </a:lnTo>
                <a:lnTo>
                  <a:pt x="35" y="31"/>
                </a:lnTo>
                <a:lnTo>
                  <a:pt x="31" y="38"/>
                </a:lnTo>
                <a:lnTo>
                  <a:pt x="25"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7935" name="Freeform 527"/>
          <p:cNvSpPr>
            <a:spLocks/>
          </p:cNvSpPr>
          <p:nvPr/>
        </p:nvSpPr>
        <p:spPr bwMode="auto">
          <a:xfrm>
            <a:off x="6807200" y="3546475"/>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5"/>
                </a:lnTo>
                <a:lnTo>
                  <a:pt x="9" y="1"/>
                </a:lnTo>
                <a:lnTo>
                  <a:pt x="14" y="0"/>
                </a:lnTo>
                <a:lnTo>
                  <a:pt x="20" y="1"/>
                </a:lnTo>
                <a:lnTo>
                  <a:pt x="25" y="5"/>
                </a:lnTo>
                <a:lnTo>
                  <a:pt x="28" y="11"/>
                </a:lnTo>
                <a:lnTo>
                  <a:pt x="29" y="18"/>
                </a:lnTo>
                <a:lnTo>
                  <a:pt x="28" y="25"/>
                </a:lnTo>
                <a:lnTo>
                  <a:pt x="25" y="31"/>
                </a:lnTo>
                <a:lnTo>
                  <a:pt x="20"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7936" name="Freeform 528"/>
          <p:cNvSpPr>
            <a:spLocks/>
          </p:cNvSpPr>
          <p:nvPr/>
        </p:nvSpPr>
        <p:spPr bwMode="auto">
          <a:xfrm>
            <a:off x="6813550" y="3552825"/>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6"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937" name="Freeform 529"/>
          <p:cNvSpPr>
            <a:spLocks/>
          </p:cNvSpPr>
          <p:nvPr/>
        </p:nvSpPr>
        <p:spPr bwMode="auto">
          <a:xfrm>
            <a:off x="7165975" y="4006850"/>
            <a:ext cx="90488"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2"/>
                </a:lnTo>
                <a:lnTo>
                  <a:pt x="17" y="4"/>
                </a:lnTo>
                <a:lnTo>
                  <a:pt x="28" y="0"/>
                </a:lnTo>
                <a:lnTo>
                  <a:pt x="40" y="4"/>
                </a:lnTo>
                <a:lnTo>
                  <a:pt x="49" y="12"/>
                </a:lnTo>
                <a:lnTo>
                  <a:pt x="52" y="17"/>
                </a:lnTo>
                <a:lnTo>
                  <a:pt x="55" y="24"/>
                </a:lnTo>
                <a:lnTo>
                  <a:pt x="57" y="38"/>
                </a:lnTo>
                <a:lnTo>
                  <a:pt x="55" y="52"/>
                </a:lnTo>
                <a:lnTo>
                  <a:pt x="49" y="64"/>
                </a:lnTo>
                <a:lnTo>
                  <a:pt x="40" y="73"/>
                </a:lnTo>
                <a:lnTo>
                  <a:pt x="28" y="76"/>
                </a:lnTo>
                <a:lnTo>
                  <a:pt x="17" y="73"/>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7938" name="Freeform 530"/>
          <p:cNvSpPr>
            <a:spLocks/>
          </p:cNvSpPr>
          <p:nvPr/>
        </p:nvSpPr>
        <p:spPr bwMode="auto">
          <a:xfrm>
            <a:off x="7173913" y="4016375"/>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4" y="3"/>
                </a:lnTo>
                <a:lnTo>
                  <a:pt x="41" y="9"/>
                </a:lnTo>
                <a:lnTo>
                  <a:pt x="46" y="19"/>
                </a:lnTo>
                <a:lnTo>
                  <a:pt x="48" y="31"/>
                </a:lnTo>
                <a:lnTo>
                  <a:pt x="46" y="43"/>
                </a:lnTo>
                <a:lnTo>
                  <a:pt x="41" y="53"/>
                </a:lnTo>
                <a:lnTo>
                  <a:pt x="34" y="61"/>
                </a:lnTo>
                <a:lnTo>
                  <a:pt x="29" y="63"/>
                </a:lnTo>
                <a:lnTo>
                  <a:pt x="24"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17939" name="Freeform 531"/>
          <p:cNvSpPr>
            <a:spLocks/>
          </p:cNvSpPr>
          <p:nvPr/>
        </p:nvSpPr>
        <p:spPr bwMode="auto">
          <a:xfrm>
            <a:off x="7183438" y="4025900"/>
            <a:ext cx="60325" cy="77788"/>
          </a:xfrm>
          <a:custGeom>
            <a:avLst/>
            <a:gdLst>
              <a:gd name="T0" fmla="*/ 0 w 38"/>
              <a:gd name="T1" fmla="*/ 2147483646 h 49"/>
              <a:gd name="T2" fmla="*/ 2147483646 w 38"/>
              <a:gd name="T3" fmla="*/ 2147483646 h 49"/>
              <a:gd name="T4" fmla="*/ 2147483646 w 38"/>
              <a:gd name="T5" fmla="*/ 2147483646 h 49"/>
              <a:gd name="T6" fmla="*/ 2147483646 w 38"/>
              <a:gd name="T7" fmla="*/ 2147483646 h 49"/>
              <a:gd name="T8" fmla="*/ 2147483646 w 38"/>
              <a:gd name="T9" fmla="*/ 0 h 49"/>
              <a:gd name="T10" fmla="*/ 2147483646 w 38"/>
              <a:gd name="T11" fmla="*/ 2147483646 h 49"/>
              <a:gd name="T12" fmla="*/ 2147483646 w 38"/>
              <a:gd name="T13" fmla="*/ 2147483646 h 49"/>
              <a:gd name="T14" fmla="*/ 2147483646 w 38"/>
              <a:gd name="T15" fmla="*/ 2147483646 h 49"/>
              <a:gd name="T16" fmla="*/ 2147483646 w 38"/>
              <a:gd name="T17" fmla="*/ 2147483646 h 49"/>
              <a:gd name="T18" fmla="*/ 2147483646 w 38"/>
              <a:gd name="T19" fmla="*/ 2147483646 h 49"/>
              <a:gd name="T20" fmla="*/ 2147483646 w 38"/>
              <a:gd name="T21" fmla="*/ 2147483646 h 49"/>
              <a:gd name="T22" fmla="*/ 2147483646 w 38"/>
              <a:gd name="T23" fmla="*/ 2147483646 h 49"/>
              <a:gd name="T24" fmla="*/ 2147483646 w 38"/>
              <a:gd name="T25" fmla="*/ 2147483646 h 49"/>
              <a:gd name="T26" fmla="*/ 2147483646 w 38"/>
              <a:gd name="T27" fmla="*/ 2147483646 h 49"/>
              <a:gd name="T28" fmla="*/ 2147483646 w 38"/>
              <a:gd name="T29" fmla="*/ 2147483646 h 49"/>
              <a:gd name="T30" fmla="*/ 2147483646 w 38"/>
              <a:gd name="T31" fmla="*/ 2147483646 h 49"/>
              <a:gd name="T32" fmla="*/ 0 w 3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9"/>
              <a:gd name="T53" fmla="*/ 38 w 3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9">
                <a:moveTo>
                  <a:pt x="0" y="25"/>
                </a:moveTo>
                <a:lnTo>
                  <a:pt x="1" y="15"/>
                </a:lnTo>
                <a:lnTo>
                  <a:pt x="5" y="7"/>
                </a:lnTo>
                <a:lnTo>
                  <a:pt x="11" y="2"/>
                </a:lnTo>
                <a:lnTo>
                  <a:pt x="18" y="0"/>
                </a:lnTo>
                <a:lnTo>
                  <a:pt x="27" y="2"/>
                </a:lnTo>
                <a:lnTo>
                  <a:pt x="33" y="7"/>
                </a:lnTo>
                <a:lnTo>
                  <a:pt x="37" y="15"/>
                </a:lnTo>
                <a:lnTo>
                  <a:pt x="38" y="25"/>
                </a:lnTo>
                <a:lnTo>
                  <a:pt x="37" y="34"/>
                </a:lnTo>
                <a:lnTo>
                  <a:pt x="33" y="42"/>
                </a:lnTo>
                <a:lnTo>
                  <a:pt x="27" y="47"/>
                </a:lnTo>
                <a:lnTo>
                  <a:pt x="18"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7940" name="Freeform 532"/>
          <p:cNvSpPr>
            <a:spLocks/>
          </p:cNvSpPr>
          <p:nvPr/>
        </p:nvSpPr>
        <p:spPr bwMode="auto">
          <a:xfrm>
            <a:off x="7191375" y="4033838"/>
            <a:ext cx="46038"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4" y="0"/>
                </a:lnTo>
                <a:lnTo>
                  <a:pt x="20" y="2"/>
                </a:lnTo>
                <a:lnTo>
                  <a:pt x="25" y="6"/>
                </a:lnTo>
                <a:lnTo>
                  <a:pt x="28" y="12"/>
                </a:lnTo>
                <a:lnTo>
                  <a:pt x="29" y="19"/>
                </a:lnTo>
                <a:lnTo>
                  <a:pt x="28" y="26"/>
                </a:lnTo>
                <a:lnTo>
                  <a:pt x="25" y="32"/>
                </a:lnTo>
                <a:lnTo>
                  <a:pt x="20"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7941" name="Freeform 533"/>
          <p:cNvSpPr>
            <a:spLocks/>
          </p:cNvSpPr>
          <p:nvPr/>
        </p:nvSpPr>
        <p:spPr bwMode="auto">
          <a:xfrm>
            <a:off x="7162800" y="4021138"/>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3" y="2"/>
                </a:lnTo>
                <a:lnTo>
                  <a:pt x="48" y="5"/>
                </a:lnTo>
                <a:lnTo>
                  <a:pt x="52" y="8"/>
                </a:lnTo>
                <a:lnTo>
                  <a:pt x="59" y="18"/>
                </a:lnTo>
                <a:lnTo>
                  <a:pt x="60" y="23"/>
                </a:lnTo>
                <a:lnTo>
                  <a:pt x="61" y="29"/>
                </a:lnTo>
                <a:lnTo>
                  <a:pt x="59" y="40"/>
                </a:lnTo>
                <a:lnTo>
                  <a:pt x="52" y="50"/>
                </a:lnTo>
                <a:lnTo>
                  <a:pt x="48" y="53"/>
                </a:lnTo>
                <a:lnTo>
                  <a:pt x="43" y="56"/>
                </a:lnTo>
                <a:lnTo>
                  <a:pt x="30" y="59"/>
                </a:lnTo>
                <a:lnTo>
                  <a:pt x="18" y="56"/>
                </a:lnTo>
                <a:lnTo>
                  <a:pt x="13" y="53"/>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7942" name="Freeform 534"/>
          <p:cNvSpPr>
            <a:spLocks/>
          </p:cNvSpPr>
          <p:nvPr/>
        </p:nvSpPr>
        <p:spPr bwMode="auto">
          <a:xfrm>
            <a:off x="7172325" y="4027488"/>
            <a:ext cx="80963" cy="77787"/>
          </a:xfrm>
          <a:custGeom>
            <a:avLst/>
            <a:gdLst>
              <a:gd name="T0" fmla="*/ 0 w 51"/>
              <a:gd name="T1" fmla="*/ 2147483646 h 49"/>
              <a:gd name="T2" fmla="*/ 2147483646 w 51"/>
              <a:gd name="T3" fmla="*/ 2147483646 h 49"/>
              <a:gd name="T4" fmla="*/ 2147483646 w 51"/>
              <a:gd name="T5" fmla="*/ 2147483646 h 49"/>
              <a:gd name="T6" fmla="*/ 2147483646 w 51"/>
              <a:gd name="T7" fmla="*/ 2147483646 h 49"/>
              <a:gd name="T8" fmla="*/ 2147483646 w 51"/>
              <a:gd name="T9" fmla="*/ 0 h 49"/>
              <a:gd name="T10" fmla="*/ 2147483646 w 51"/>
              <a:gd name="T11" fmla="*/ 2147483646 h 49"/>
              <a:gd name="T12" fmla="*/ 2147483646 w 51"/>
              <a:gd name="T13" fmla="*/ 2147483646 h 49"/>
              <a:gd name="T14" fmla="*/ 2147483646 w 51"/>
              <a:gd name="T15" fmla="*/ 2147483646 h 49"/>
              <a:gd name="T16" fmla="*/ 2147483646 w 51"/>
              <a:gd name="T17" fmla="*/ 2147483646 h 49"/>
              <a:gd name="T18" fmla="*/ 2147483646 w 51"/>
              <a:gd name="T19" fmla="*/ 2147483646 h 49"/>
              <a:gd name="T20" fmla="*/ 2147483646 w 51"/>
              <a:gd name="T21" fmla="*/ 2147483646 h 49"/>
              <a:gd name="T22" fmla="*/ 2147483646 w 51"/>
              <a:gd name="T23" fmla="*/ 2147483646 h 49"/>
              <a:gd name="T24" fmla="*/ 2147483646 w 51"/>
              <a:gd name="T25" fmla="*/ 2147483646 h 49"/>
              <a:gd name="T26" fmla="*/ 2147483646 w 51"/>
              <a:gd name="T27" fmla="*/ 2147483646 h 49"/>
              <a:gd name="T28" fmla="*/ 2147483646 w 51"/>
              <a:gd name="T29" fmla="*/ 2147483646 h 49"/>
              <a:gd name="T30" fmla="*/ 2147483646 w 51"/>
              <a:gd name="T31" fmla="*/ 2147483646 h 49"/>
              <a:gd name="T32" fmla="*/ 0 w 51"/>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9"/>
              <a:gd name="T53" fmla="*/ 51 w 51"/>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9">
                <a:moveTo>
                  <a:pt x="0" y="24"/>
                </a:moveTo>
                <a:lnTo>
                  <a:pt x="2" y="15"/>
                </a:lnTo>
                <a:lnTo>
                  <a:pt x="7" y="7"/>
                </a:lnTo>
                <a:lnTo>
                  <a:pt x="15" y="2"/>
                </a:lnTo>
                <a:lnTo>
                  <a:pt x="25" y="0"/>
                </a:lnTo>
                <a:lnTo>
                  <a:pt x="35" y="2"/>
                </a:lnTo>
                <a:lnTo>
                  <a:pt x="43" y="7"/>
                </a:lnTo>
                <a:lnTo>
                  <a:pt x="49" y="15"/>
                </a:lnTo>
                <a:lnTo>
                  <a:pt x="51" y="24"/>
                </a:lnTo>
                <a:lnTo>
                  <a:pt x="49" y="34"/>
                </a:lnTo>
                <a:lnTo>
                  <a:pt x="43" y="42"/>
                </a:lnTo>
                <a:lnTo>
                  <a:pt x="35" y="47"/>
                </a:lnTo>
                <a:lnTo>
                  <a:pt x="25"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7943" name="Freeform 535"/>
          <p:cNvSpPr>
            <a:spLocks/>
          </p:cNvSpPr>
          <p:nvPr/>
        </p:nvSpPr>
        <p:spPr bwMode="auto">
          <a:xfrm>
            <a:off x="7180263" y="4035425"/>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9" y="1"/>
                </a:lnTo>
                <a:lnTo>
                  <a:pt x="36" y="5"/>
                </a:lnTo>
                <a:lnTo>
                  <a:pt x="40" y="11"/>
                </a:lnTo>
                <a:lnTo>
                  <a:pt x="41" y="19"/>
                </a:lnTo>
                <a:lnTo>
                  <a:pt x="40" y="26"/>
                </a:lnTo>
                <a:lnTo>
                  <a:pt x="36" y="33"/>
                </a:lnTo>
                <a:lnTo>
                  <a:pt x="29"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7944" name="Freeform 536"/>
          <p:cNvSpPr>
            <a:spLocks/>
          </p:cNvSpPr>
          <p:nvPr/>
        </p:nvSpPr>
        <p:spPr bwMode="auto">
          <a:xfrm>
            <a:off x="7189788" y="4041775"/>
            <a:ext cx="49212" cy="46038"/>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2" y="1"/>
                </a:lnTo>
                <a:lnTo>
                  <a:pt x="27" y="4"/>
                </a:lnTo>
                <a:lnTo>
                  <a:pt x="30" y="9"/>
                </a:lnTo>
                <a:lnTo>
                  <a:pt x="31" y="14"/>
                </a:lnTo>
                <a:lnTo>
                  <a:pt x="30" y="20"/>
                </a:lnTo>
                <a:lnTo>
                  <a:pt x="27" y="25"/>
                </a:lnTo>
                <a:lnTo>
                  <a:pt x="22"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7945" name="Freeform 537"/>
          <p:cNvSpPr>
            <a:spLocks/>
          </p:cNvSpPr>
          <p:nvPr/>
        </p:nvSpPr>
        <p:spPr bwMode="auto">
          <a:xfrm>
            <a:off x="6710363" y="3778250"/>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30" y="0"/>
                </a:lnTo>
                <a:lnTo>
                  <a:pt x="41" y="3"/>
                </a:lnTo>
                <a:lnTo>
                  <a:pt x="46" y="7"/>
                </a:lnTo>
                <a:lnTo>
                  <a:pt x="51" y="12"/>
                </a:lnTo>
                <a:lnTo>
                  <a:pt x="54" y="19"/>
                </a:lnTo>
                <a:lnTo>
                  <a:pt x="57" y="27"/>
                </a:lnTo>
                <a:lnTo>
                  <a:pt x="59" y="43"/>
                </a:lnTo>
                <a:lnTo>
                  <a:pt x="57" y="59"/>
                </a:lnTo>
                <a:lnTo>
                  <a:pt x="54" y="66"/>
                </a:lnTo>
                <a:lnTo>
                  <a:pt x="51" y="73"/>
                </a:lnTo>
                <a:lnTo>
                  <a:pt x="41" y="82"/>
                </a:lnTo>
                <a:lnTo>
                  <a:pt x="30"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7946" name="Freeform 538"/>
          <p:cNvSpPr>
            <a:spLocks/>
          </p:cNvSpPr>
          <p:nvPr/>
        </p:nvSpPr>
        <p:spPr bwMode="auto">
          <a:xfrm>
            <a:off x="6719888" y="3787775"/>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5" y="3"/>
                </a:lnTo>
                <a:lnTo>
                  <a:pt x="25" y="0"/>
                </a:lnTo>
                <a:lnTo>
                  <a:pt x="30" y="1"/>
                </a:lnTo>
                <a:lnTo>
                  <a:pt x="34" y="3"/>
                </a:lnTo>
                <a:lnTo>
                  <a:pt x="42" y="10"/>
                </a:lnTo>
                <a:lnTo>
                  <a:pt x="47" y="23"/>
                </a:lnTo>
                <a:lnTo>
                  <a:pt x="49" y="36"/>
                </a:lnTo>
                <a:lnTo>
                  <a:pt x="47" y="50"/>
                </a:lnTo>
                <a:lnTo>
                  <a:pt x="42" y="61"/>
                </a:lnTo>
                <a:lnTo>
                  <a:pt x="34" y="68"/>
                </a:lnTo>
                <a:lnTo>
                  <a:pt x="25" y="71"/>
                </a:lnTo>
                <a:lnTo>
                  <a:pt x="20" y="70"/>
                </a:lnTo>
                <a:lnTo>
                  <a:pt x="15"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7947" name="Freeform 539"/>
          <p:cNvSpPr>
            <a:spLocks/>
          </p:cNvSpPr>
          <p:nvPr/>
        </p:nvSpPr>
        <p:spPr bwMode="auto">
          <a:xfrm>
            <a:off x="6727825" y="379730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9"/>
                </a:lnTo>
                <a:lnTo>
                  <a:pt x="13" y="3"/>
                </a:lnTo>
                <a:lnTo>
                  <a:pt x="20" y="0"/>
                </a:lnTo>
                <a:lnTo>
                  <a:pt x="28" y="3"/>
                </a:lnTo>
                <a:lnTo>
                  <a:pt x="34" y="9"/>
                </a:lnTo>
                <a:lnTo>
                  <a:pt x="38" y="19"/>
                </a:lnTo>
                <a:lnTo>
                  <a:pt x="40" y="29"/>
                </a:lnTo>
                <a:lnTo>
                  <a:pt x="38" y="40"/>
                </a:lnTo>
                <a:lnTo>
                  <a:pt x="34" y="49"/>
                </a:lnTo>
                <a:lnTo>
                  <a:pt x="28" y="55"/>
                </a:lnTo>
                <a:lnTo>
                  <a:pt x="20" y="57"/>
                </a:lnTo>
                <a:lnTo>
                  <a:pt x="13"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7948" name="Freeform 540"/>
          <p:cNvSpPr>
            <a:spLocks/>
          </p:cNvSpPr>
          <p:nvPr/>
        </p:nvSpPr>
        <p:spPr bwMode="auto">
          <a:xfrm>
            <a:off x="6737350" y="3808413"/>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5" y="7"/>
                </a:lnTo>
                <a:lnTo>
                  <a:pt x="9" y="1"/>
                </a:lnTo>
                <a:lnTo>
                  <a:pt x="15" y="0"/>
                </a:lnTo>
                <a:lnTo>
                  <a:pt x="21" y="1"/>
                </a:lnTo>
                <a:lnTo>
                  <a:pt x="25" y="7"/>
                </a:lnTo>
                <a:lnTo>
                  <a:pt x="28" y="13"/>
                </a:lnTo>
                <a:lnTo>
                  <a:pt x="30" y="22"/>
                </a:lnTo>
                <a:lnTo>
                  <a:pt x="28" y="30"/>
                </a:lnTo>
                <a:lnTo>
                  <a:pt x="25" y="36"/>
                </a:lnTo>
                <a:lnTo>
                  <a:pt x="21" y="41"/>
                </a:lnTo>
                <a:lnTo>
                  <a:pt x="15" y="43"/>
                </a:lnTo>
                <a:lnTo>
                  <a:pt x="9" y="41"/>
                </a:lnTo>
                <a:lnTo>
                  <a:pt x="5" y="36"/>
                </a:lnTo>
                <a:lnTo>
                  <a:pt x="1" y="30"/>
                </a:lnTo>
                <a:lnTo>
                  <a:pt x="0" y="22"/>
                </a:lnTo>
                <a:close/>
              </a:path>
            </a:pathLst>
          </a:custGeom>
          <a:solidFill>
            <a:srgbClr val="FFFFFF"/>
          </a:solidFill>
          <a:ln w="9525">
            <a:noFill/>
            <a:round/>
            <a:headEnd/>
            <a:tailEnd/>
          </a:ln>
        </p:spPr>
        <p:txBody>
          <a:bodyPr/>
          <a:lstStyle/>
          <a:p>
            <a:endParaRPr lang="el-GR"/>
          </a:p>
        </p:txBody>
      </p:sp>
      <p:sp>
        <p:nvSpPr>
          <p:cNvPr id="17949" name="Freeform 541"/>
          <p:cNvSpPr>
            <a:spLocks/>
          </p:cNvSpPr>
          <p:nvPr/>
        </p:nvSpPr>
        <p:spPr bwMode="auto">
          <a:xfrm>
            <a:off x="6710363" y="3790950"/>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9" y="0"/>
                </a:lnTo>
                <a:lnTo>
                  <a:pt x="40" y="3"/>
                </a:lnTo>
                <a:lnTo>
                  <a:pt x="49" y="10"/>
                </a:lnTo>
                <a:lnTo>
                  <a:pt x="52" y="16"/>
                </a:lnTo>
                <a:lnTo>
                  <a:pt x="55" y="22"/>
                </a:lnTo>
                <a:lnTo>
                  <a:pt x="57" y="36"/>
                </a:lnTo>
                <a:lnTo>
                  <a:pt x="55" y="50"/>
                </a:lnTo>
                <a:lnTo>
                  <a:pt x="52" y="56"/>
                </a:lnTo>
                <a:lnTo>
                  <a:pt x="49" y="61"/>
                </a:lnTo>
                <a:lnTo>
                  <a:pt x="40" y="68"/>
                </a:lnTo>
                <a:lnTo>
                  <a:pt x="29"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7950" name="Freeform 542"/>
          <p:cNvSpPr>
            <a:spLocks/>
          </p:cNvSpPr>
          <p:nvPr/>
        </p:nvSpPr>
        <p:spPr bwMode="auto">
          <a:xfrm>
            <a:off x="6718300" y="379888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6" y="2"/>
                </a:lnTo>
                <a:lnTo>
                  <a:pt x="25" y="0"/>
                </a:lnTo>
                <a:lnTo>
                  <a:pt x="34" y="2"/>
                </a:lnTo>
                <a:lnTo>
                  <a:pt x="38" y="5"/>
                </a:lnTo>
                <a:lnTo>
                  <a:pt x="41" y="10"/>
                </a:lnTo>
                <a:lnTo>
                  <a:pt x="46" y="19"/>
                </a:lnTo>
                <a:lnTo>
                  <a:pt x="48" y="30"/>
                </a:lnTo>
                <a:lnTo>
                  <a:pt x="46" y="42"/>
                </a:lnTo>
                <a:lnTo>
                  <a:pt x="41" y="51"/>
                </a:lnTo>
                <a:lnTo>
                  <a:pt x="34" y="57"/>
                </a:lnTo>
                <a:lnTo>
                  <a:pt x="25" y="59"/>
                </a:lnTo>
                <a:lnTo>
                  <a:pt x="16"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7951" name="Freeform 543"/>
          <p:cNvSpPr>
            <a:spLocks/>
          </p:cNvSpPr>
          <p:nvPr/>
        </p:nvSpPr>
        <p:spPr bwMode="auto">
          <a:xfrm>
            <a:off x="6727825" y="3806825"/>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8"/>
                </a:lnTo>
                <a:lnTo>
                  <a:pt x="12" y="2"/>
                </a:lnTo>
                <a:lnTo>
                  <a:pt x="19" y="0"/>
                </a:lnTo>
                <a:lnTo>
                  <a:pt x="27" y="2"/>
                </a:lnTo>
                <a:lnTo>
                  <a:pt x="33" y="8"/>
                </a:lnTo>
                <a:lnTo>
                  <a:pt x="37" y="16"/>
                </a:lnTo>
                <a:lnTo>
                  <a:pt x="38" y="25"/>
                </a:lnTo>
                <a:lnTo>
                  <a:pt x="37" y="34"/>
                </a:lnTo>
                <a:lnTo>
                  <a:pt x="33" y="41"/>
                </a:lnTo>
                <a:lnTo>
                  <a:pt x="27" y="46"/>
                </a:lnTo>
                <a:lnTo>
                  <a:pt x="19" y="48"/>
                </a:lnTo>
                <a:lnTo>
                  <a:pt x="12"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7952" name="Freeform 544"/>
          <p:cNvSpPr>
            <a:spLocks/>
          </p:cNvSpPr>
          <p:nvPr/>
        </p:nvSpPr>
        <p:spPr bwMode="auto">
          <a:xfrm>
            <a:off x="6735763" y="3816350"/>
            <a:ext cx="46037" cy="55563"/>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5" y="6"/>
                </a:lnTo>
                <a:lnTo>
                  <a:pt x="10" y="2"/>
                </a:lnTo>
                <a:lnTo>
                  <a:pt x="15" y="0"/>
                </a:lnTo>
                <a:lnTo>
                  <a:pt x="20" y="2"/>
                </a:lnTo>
                <a:lnTo>
                  <a:pt x="25" y="6"/>
                </a:lnTo>
                <a:lnTo>
                  <a:pt x="28" y="11"/>
                </a:lnTo>
                <a:lnTo>
                  <a:pt x="29" y="18"/>
                </a:lnTo>
                <a:lnTo>
                  <a:pt x="28" y="25"/>
                </a:lnTo>
                <a:lnTo>
                  <a:pt x="25" y="30"/>
                </a:lnTo>
                <a:lnTo>
                  <a:pt x="20" y="34"/>
                </a:lnTo>
                <a:lnTo>
                  <a:pt x="15" y="35"/>
                </a:lnTo>
                <a:lnTo>
                  <a:pt x="10" y="34"/>
                </a:lnTo>
                <a:lnTo>
                  <a:pt x="5" y="30"/>
                </a:lnTo>
                <a:lnTo>
                  <a:pt x="1" y="25"/>
                </a:lnTo>
                <a:lnTo>
                  <a:pt x="0" y="18"/>
                </a:lnTo>
                <a:close/>
              </a:path>
            </a:pathLst>
          </a:custGeom>
          <a:solidFill>
            <a:srgbClr val="FFE800"/>
          </a:solidFill>
          <a:ln w="9525">
            <a:noFill/>
            <a:round/>
            <a:headEnd/>
            <a:tailEnd/>
          </a:ln>
        </p:spPr>
        <p:txBody>
          <a:bodyPr/>
          <a:lstStyle/>
          <a:p>
            <a:endParaRPr lang="el-GR"/>
          </a:p>
        </p:txBody>
      </p:sp>
      <p:sp>
        <p:nvSpPr>
          <p:cNvPr id="17953" name="Freeform 545"/>
          <p:cNvSpPr>
            <a:spLocks/>
          </p:cNvSpPr>
          <p:nvPr/>
        </p:nvSpPr>
        <p:spPr bwMode="auto">
          <a:xfrm>
            <a:off x="6788150" y="3875088"/>
            <a:ext cx="74613"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4" y="3"/>
                </a:lnTo>
                <a:lnTo>
                  <a:pt x="23" y="0"/>
                </a:lnTo>
                <a:lnTo>
                  <a:pt x="33" y="3"/>
                </a:lnTo>
                <a:lnTo>
                  <a:pt x="40" y="10"/>
                </a:lnTo>
                <a:lnTo>
                  <a:pt x="45" y="20"/>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7954" name="Freeform 546"/>
          <p:cNvSpPr>
            <a:spLocks/>
          </p:cNvSpPr>
          <p:nvPr/>
        </p:nvSpPr>
        <p:spPr bwMode="auto">
          <a:xfrm>
            <a:off x="6794500" y="388302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7"/>
                </a:lnTo>
                <a:lnTo>
                  <a:pt x="6" y="8"/>
                </a:lnTo>
                <a:lnTo>
                  <a:pt x="12" y="2"/>
                </a:lnTo>
                <a:lnTo>
                  <a:pt x="20" y="0"/>
                </a:lnTo>
                <a:lnTo>
                  <a:pt x="28" y="2"/>
                </a:lnTo>
                <a:lnTo>
                  <a:pt x="34" y="8"/>
                </a:lnTo>
                <a:lnTo>
                  <a:pt x="38" y="17"/>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7955" name="Freeform 547"/>
          <p:cNvSpPr>
            <a:spLocks/>
          </p:cNvSpPr>
          <p:nvPr/>
        </p:nvSpPr>
        <p:spPr bwMode="auto">
          <a:xfrm>
            <a:off x="6802438" y="3890963"/>
            <a:ext cx="49212"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3"/>
                </a:lnTo>
                <a:lnTo>
                  <a:pt x="4" y="6"/>
                </a:lnTo>
                <a:lnTo>
                  <a:pt x="9" y="1"/>
                </a:lnTo>
                <a:lnTo>
                  <a:pt x="15" y="0"/>
                </a:lnTo>
                <a:lnTo>
                  <a:pt x="21" y="1"/>
                </a:lnTo>
                <a:lnTo>
                  <a:pt x="27" y="6"/>
                </a:lnTo>
                <a:lnTo>
                  <a:pt x="29" y="9"/>
                </a:lnTo>
                <a:lnTo>
                  <a:pt x="30" y="13"/>
                </a:lnTo>
                <a:lnTo>
                  <a:pt x="31" y="23"/>
                </a:lnTo>
                <a:lnTo>
                  <a:pt x="30" y="31"/>
                </a:lnTo>
                <a:lnTo>
                  <a:pt x="27"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7956" name="Freeform 548"/>
          <p:cNvSpPr>
            <a:spLocks/>
          </p:cNvSpPr>
          <p:nvPr/>
        </p:nvSpPr>
        <p:spPr bwMode="auto">
          <a:xfrm>
            <a:off x="6808788" y="3898900"/>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1"/>
                </a:lnTo>
                <a:lnTo>
                  <a:pt x="4" y="4"/>
                </a:lnTo>
                <a:lnTo>
                  <a:pt x="7" y="1"/>
                </a:lnTo>
                <a:lnTo>
                  <a:pt x="12" y="0"/>
                </a:lnTo>
                <a:lnTo>
                  <a:pt x="16" y="1"/>
                </a:lnTo>
                <a:lnTo>
                  <a:pt x="21" y="4"/>
                </a:lnTo>
                <a:lnTo>
                  <a:pt x="23" y="11"/>
                </a:lnTo>
                <a:lnTo>
                  <a:pt x="24" y="17"/>
                </a:lnTo>
                <a:lnTo>
                  <a:pt x="23" y="24"/>
                </a:lnTo>
                <a:lnTo>
                  <a:pt x="21"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17957" name="Freeform 549"/>
          <p:cNvSpPr>
            <a:spLocks/>
          </p:cNvSpPr>
          <p:nvPr/>
        </p:nvSpPr>
        <p:spPr bwMode="auto">
          <a:xfrm>
            <a:off x="6791325" y="3887788"/>
            <a:ext cx="68263"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30" y="2"/>
                </a:lnTo>
                <a:lnTo>
                  <a:pt x="34" y="5"/>
                </a:lnTo>
                <a:lnTo>
                  <a:pt x="37" y="8"/>
                </a:lnTo>
                <a:lnTo>
                  <a:pt x="41" y="17"/>
                </a:lnTo>
                <a:lnTo>
                  <a:pt x="43" y="28"/>
                </a:lnTo>
                <a:lnTo>
                  <a:pt x="41" y="39"/>
                </a:lnTo>
                <a:lnTo>
                  <a:pt x="37" y="47"/>
                </a:lnTo>
                <a:lnTo>
                  <a:pt x="30"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7958" name="Freeform 550"/>
          <p:cNvSpPr>
            <a:spLocks/>
          </p:cNvSpPr>
          <p:nvPr/>
        </p:nvSpPr>
        <p:spPr bwMode="auto">
          <a:xfrm>
            <a:off x="6797675" y="3894138"/>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7"/>
                </a:lnTo>
                <a:lnTo>
                  <a:pt x="11" y="2"/>
                </a:lnTo>
                <a:lnTo>
                  <a:pt x="17" y="0"/>
                </a:lnTo>
                <a:lnTo>
                  <a:pt x="24" y="2"/>
                </a:lnTo>
                <a:lnTo>
                  <a:pt x="31" y="7"/>
                </a:lnTo>
                <a:lnTo>
                  <a:pt x="35" y="15"/>
                </a:lnTo>
                <a:lnTo>
                  <a:pt x="36" y="23"/>
                </a:lnTo>
                <a:lnTo>
                  <a:pt x="35" y="32"/>
                </a:lnTo>
                <a:lnTo>
                  <a:pt x="31"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7959" name="Freeform 551"/>
          <p:cNvSpPr>
            <a:spLocks/>
          </p:cNvSpPr>
          <p:nvPr/>
        </p:nvSpPr>
        <p:spPr bwMode="auto">
          <a:xfrm>
            <a:off x="6804025" y="3900488"/>
            <a:ext cx="46038"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5"/>
                </a:lnTo>
                <a:lnTo>
                  <a:pt x="9" y="1"/>
                </a:lnTo>
                <a:lnTo>
                  <a:pt x="14" y="0"/>
                </a:lnTo>
                <a:lnTo>
                  <a:pt x="19" y="1"/>
                </a:lnTo>
                <a:lnTo>
                  <a:pt x="25" y="5"/>
                </a:lnTo>
                <a:lnTo>
                  <a:pt x="28" y="12"/>
                </a:lnTo>
                <a:lnTo>
                  <a:pt x="29" y="19"/>
                </a:lnTo>
                <a:lnTo>
                  <a:pt x="28" y="26"/>
                </a:lnTo>
                <a:lnTo>
                  <a:pt x="25"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17960" name="Freeform 552"/>
          <p:cNvSpPr>
            <a:spLocks/>
          </p:cNvSpPr>
          <p:nvPr/>
        </p:nvSpPr>
        <p:spPr bwMode="auto">
          <a:xfrm>
            <a:off x="6810375" y="3906838"/>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4"/>
                </a:moveTo>
                <a:lnTo>
                  <a:pt x="1" y="9"/>
                </a:lnTo>
                <a:lnTo>
                  <a:pt x="3" y="5"/>
                </a:lnTo>
                <a:lnTo>
                  <a:pt x="10" y="0"/>
                </a:lnTo>
                <a:lnTo>
                  <a:pt x="15" y="1"/>
                </a:lnTo>
                <a:lnTo>
                  <a:pt x="19" y="5"/>
                </a:lnTo>
                <a:lnTo>
                  <a:pt x="21" y="9"/>
                </a:lnTo>
                <a:lnTo>
                  <a:pt x="22" y="14"/>
                </a:lnTo>
                <a:lnTo>
                  <a:pt x="21" y="20"/>
                </a:lnTo>
                <a:lnTo>
                  <a:pt x="19"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17961" name="Freeform 553"/>
          <p:cNvSpPr>
            <a:spLocks/>
          </p:cNvSpPr>
          <p:nvPr/>
        </p:nvSpPr>
        <p:spPr bwMode="auto">
          <a:xfrm>
            <a:off x="6946900" y="4014788"/>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8" y="0"/>
                </a:lnTo>
                <a:lnTo>
                  <a:pt x="39" y="3"/>
                </a:lnTo>
                <a:lnTo>
                  <a:pt x="48" y="11"/>
                </a:lnTo>
                <a:lnTo>
                  <a:pt x="52" y="16"/>
                </a:lnTo>
                <a:lnTo>
                  <a:pt x="55" y="23"/>
                </a:lnTo>
                <a:lnTo>
                  <a:pt x="57" y="37"/>
                </a:lnTo>
                <a:lnTo>
                  <a:pt x="55" y="51"/>
                </a:lnTo>
                <a:lnTo>
                  <a:pt x="48" y="64"/>
                </a:lnTo>
                <a:lnTo>
                  <a:pt x="39" y="72"/>
                </a:lnTo>
                <a:lnTo>
                  <a:pt x="28" y="75"/>
                </a:lnTo>
                <a:lnTo>
                  <a:pt x="17" y="72"/>
                </a:lnTo>
                <a:lnTo>
                  <a:pt x="8" y="64"/>
                </a:lnTo>
                <a:lnTo>
                  <a:pt x="5" y="58"/>
                </a:lnTo>
                <a:lnTo>
                  <a:pt x="2" y="51"/>
                </a:lnTo>
                <a:lnTo>
                  <a:pt x="0" y="37"/>
                </a:lnTo>
                <a:close/>
              </a:path>
            </a:pathLst>
          </a:custGeom>
          <a:solidFill>
            <a:srgbClr val="FFFFFF"/>
          </a:solidFill>
          <a:ln w="9525">
            <a:noFill/>
            <a:round/>
            <a:headEnd/>
            <a:tailEnd/>
          </a:ln>
        </p:spPr>
        <p:txBody>
          <a:bodyPr/>
          <a:lstStyle/>
          <a:p>
            <a:endParaRPr lang="el-GR"/>
          </a:p>
        </p:txBody>
      </p:sp>
      <p:sp>
        <p:nvSpPr>
          <p:cNvPr id="17962" name="Freeform 554"/>
          <p:cNvSpPr>
            <a:spLocks/>
          </p:cNvSpPr>
          <p:nvPr/>
        </p:nvSpPr>
        <p:spPr bwMode="auto">
          <a:xfrm>
            <a:off x="6954838" y="4022725"/>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3" y="3"/>
                </a:lnTo>
                <a:lnTo>
                  <a:pt x="40" y="9"/>
                </a:lnTo>
                <a:lnTo>
                  <a:pt x="45" y="19"/>
                </a:lnTo>
                <a:lnTo>
                  <a:pt x="48" y="31"/>
                </a:lnTo>
                <a:lnTo>
                  <a:pt x="45" y="43"/>
                </a:lnTo>
                <a:lnTo>
                  <a:pt x="40" y="53"/>
                </a:lnTo>
                <a:lnTo>
                  <a:pt x="33" y="61"/>
                </a:lnTo>
                <a:lnTo>
                  <a:pt x="28" y="63"/>
                </a:lnTo>
                <a:lnTo>
                  <a:pt x="24"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17963" name="Freeform 555"/>
          <p:cNvSpPr>
            <a:spLocks/>
          </p:cNvSpPr>
          <p:nvPr/>
        </p:nvSpPr>
        <p:spPr bwMode="auto">
          <a:xfrm>
            <a:off x="6964363" y="4032250"/>
            <a:ext cx="58737" cy="77788"/>
          </a:xfrm>
          <a:custGeom>
            <a:avLst/>
            <a:gdLst>
              <a:gd name="T0" fmla="*/ 0 w 37"/>
              <a:gd name="T1" fmla="*/ 2147483646 h 49"/>
              <a:gd name="T2" fmla="*/ 2147483646 w 37"/>
              <a:gd name="T3" fmla="*/ 2147483646 h 49"/>
              <a:gd name="T4" fmla="*/ 2147483646 w 37"/>
              <a:gd name="T5" fmla="*/ 2147483646 h 49"/>
              <a:gd name="T6" fmla="*/ 2147483646 w 37"/>
              <a:gd name="T7" fmla="*/ 2147483646 h 49"/>
              <a:gd name="T8" fmla="*/ 2147483646 w 37"/>
              <a:gd name="T9" fmla="*/ 0 h 49"/>
              <a:gd name="T10" fmla="*/ 2147483646 w 37"/>
              <a:gd name="T11" fmla="*/ 2147483646 h 49"/>
              <a:gd name="T12" fmla="*/ 2147483646 w 37"/>
              <a:gd name="T13" fmla="*/ 2147483646 h 49"/>
              <a:gd name="T14" fmla="*/ 2147483646 w 37"/>
              <a:gd name="T15" fmla="*/ 2147483646 h 49"/>
              <a:gd name="T16" fmla="*/ 2147483646 w 37"/>
              <a:gd name="T17" fmla="*/ 2147483646 h 49"/>
              <a:gd name="T18" fmla="*/ 2147483646 w 37"/>
              <a:gd name="T19" fmla="*/ 2147483646 h 49"/>
              <a:gd name="T20" fmla="*/ 2147483646 w 37"/>
              <a:gd name="T21" fmla="*/ 2147483646 h 49"/>
              <a:gd name="T22" fmla="*/ 2147483646 w 37"/>
              <a:gd name="T23" fmla="*/ 2147483646 h 49"/>
              <a:gd name="T24" fmla="*/ 2147483646 w 37"/>
              <a:gd name="T25" fmla="*/ 2147483646 h 49"/>
              <a:gd name="T26" fmla="*/ 2147483646 w 37"/>
              <a:gd name="T27" fmla="*/ 2147483646 h 49"/>
              <a:gd name="T28" fmla="*/ 2147483646 w 37"/>
              <a:gd name="T29" fmla="*/ 2147483646 h 49"/>
              <a:gd name="T30" fmla="*/ 2147483646 w 37"/>
              <a:gd name="T31" fmla="*/ 2147483646 h 49"/>
              <a:gd name="T32" fmla="*/ 0 w 37"/>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9"/>
              <a:gd name="T53" fmla="*/ 37 w 3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9">
                <a:moveTo>
                  <a:pt x="0" y="25"/>
                </a:moveTo>
                <a:lnTo>
                  <a:pt x="1" y="15"/>
                </a:lnTo>
                <a:lnTo>
                  <a:pt x="5" y="7"/>
                </a:lnTo>
                <a:lnTo>
                  <a:pt x="11" y="2"/>
                </a:lnTo>
                <a:lnTo>
                  <a:pt x="18" y="0"/>
                </a:lnTo>
                <a:lnTo>
                  <a:pt x="26" y="2"/>
                </a:lnTo>
                <a:lnTo>
                  <a:pt x="32" y="7"/>
                </a:lnTo>
                <a:lnTo>
                  <a:pt x="36" y="15"/>
                </a:lnTo>
                <a:lnTo>
                  <a:pt x="37" y="25"/>
                </a:lnTo>
                <a:lnTo>
                  <a:pt x="36" y="34"/>
                </a:lnTo>
                <a:lnTo>
                  <a:pt x="32" y="42"/>
                </a:lnTo>
                <a:lnTo>
                  <a:pt x="26" y="47"/>
                </a:lnTo>
                <a:lnTo>
                  <a:pt x="18"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7964" name="Freeform 556"/>
          <p:cNvSpPr>
            <a:spLocks/>
          </p:cNvSpPr>
          <p:nvPr/>
        </p:nvSpPr>
        <p:spPr bwMode="auto">
          <a:xfrm>
            <a:off x="6972300" y="404018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7965" name="Freeform 557"/>
          <p:cNvSpPr>
            <a:spLocks/>
          </p:cNvSpPr>
          <p:nvPr/>
        </p:nvSpPr>
        <p:spPr bwMode="auto">
          <a:xfrm>
            <a:off x="6943725" y="4027488"/>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2" y="2"/>
                </a:lnTo>
                <a:lnTo>
                  <a:pt x="47" y="5"/>
                </a:lnTo>
                <a:lnTo>
                  <a:pt x="51" y="8"/>
                </a:lnTo>
                <a:lnTo>
                  <a:pt x="59" y="18"/>
                </a:lnTo>
                <a:lnTo>
                  <a:pt x="60" y="23"/>
                </a:lnTo>
                <a:lnTo>
                  <a:pt x="61" y="29"/>
                </a:lnTo>
                <a:lnTo>
                  <a:pt x="59" y="40"/>
                </a:lnTo>
                <a:lnTo>
                  <a:pt x="51" y="50"/>
                </a:lnTo>
                <a:lnTo>
                  <a:pt x="47" y="54"/>
                </a:lnTo>
                <a:lnTo>
                  <a:pt x="42" y="57"/>
                </a:lnTo>
                <a:lnTo>
                  <a:pt x="30" y="59"/>
                </a:lnTo>
                <a:lnTo>
                  <a:pt x="18" y="57"/>
                </a:lnTo>
                <a:lnTo>
                  <a:pt x="13" y="54"/>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7966" name="Freeform 558"/>
          <p:cNvSpPr>
            <a:spLocks/>
          </p:cNvSpPr>
          <p:nvPr/>
        </p:nvSpPr>
        <p:spPr bwMode="auto">
          <a:xfrm>
            <a:off x="6953250" y="4033838"/>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5" y="0"/>
                </a:lnTo>
                <a:lnTo>
                  <a:pt x="34" y="2"/>
                </a:lnTo>
                <a:lnTo>
                  <a:pt x="42" y="7"/>
                </a:lnTo>
                <a:lnTo>
                  <a:pt x="49" y="15"/>
                </a:lnTo>
                <a:lnTo>
                  <a:pt x="51" y="24"/>
                </a:lnTo>
                <a:lnTo>
                  <a:pt x="49" y="34"/>
                </a:lnTo>
                <a:lnTo>
                  <a:pt x="42" y="42"/>
                </a:lnTo>
                <a:lnTo>
                  <a:pt x="34" y="47"/>
                </a:lnTo>
                <a:lnTo>
                  <a:pt x="25" y="50"/>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7967" name="Freeform 559"/>
          <p:cNvSpPr>
            <a:spLocks/>
          </p:cNvSpPr>
          <p:nvPr/>
        </p:nvSpPr>
        <p:spPr bwMode="auto">
          <a:xfrm>
            <a:off x="6961188" y="4041775"/>
            <a:ext cx="63500" cy="60325"/>
          </a:xfrm>
          <a:custGeom>
            <a:avLst/>
            <a:gdLst>
              <a:gd name="T0" fmla="*/ 0 w 40"/>
              <a:gd name="T1" fmla="*/ 2147483646 h 38"/>
              <a:gd name="T2" fmla="*/ 2147483646 w 40"/>
              <a:gd name="T3" fmla="*/ 2147483646 h 38"/>
              <a:gd name="T4" fmla="*/ 2147483646 w 40"/>
              <a:gd name="T5" fmla="*/ 2147483646 h 38"/>
              <a:gd name="T6" fmla="*/ 2147483646 w 40"/>
              <a:gd name="T7" fmla="*/ 2147483646 h 38"/>
              <a:gd name="T8" fmla="*/ 2147483646 w 40"/>
              <a:gd name="T9" fmla="*/ 0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2147483646 w 40"/>
              <a:gd name="T19" fmla="*/ 2147483646 h 38"/>
              <a:gd name="T20" fmla="*/ 2147483646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0 w 40"/>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8"/>
              <a:gd name="T53" fmla="*/ 40 w 4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8">
                <a:moveTo>
                  <a:pt x="0" y="19"/>
                </a:moveTo>
                <a:lnTo>
                  <a:pt x="2" y="11"/>
                </a:lnTo>
                <a:lnTo>
                  <a:pt x="6" y="5"/>
                </a:lnTo>
                <a:lnTo>
                  <a:pt x="13" y="1"/>
                </a:lnTo>
                <a:lnTo>
                  <a:pt x="20" y="0"/>
                </a:lnTo>
                <a:lnTo>
                  <a:pt x="28" y="1"/>
                </a:lnTo>
                <a:lnTo>
                  <a:pt x="35" y="5"/>
                </a:lnTo>
                <a:lnTo>
                  <a:pt x="39" y="11"/>
                </a:lnTo>
                <a:lnTo>
                  <a:pt x="40"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7968" name="Freeform 560"/>
          <p:cNvSpPr>
            <a:spLocks/>
          </p:cNvSpPr>
          <p:nvPr/>
        </p:nvSpPr>
        <p:spPr bwMode="auto">
          <a:xfrm>
            <a:off x="6970713" y="4048125"/>
            <a:ext cx="47625" cy="46038"/>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7969" name="Freeform 561"/>
          <p:cNvSpPr>
            <a:spLocks/>
          </p:cNvSpPr>
          <p:nvPr/>
        </p:nvSpPr>
        <p:spPr bwMode="auto">
          <a:xfrm>
            <a:off x="7178675" y="3709988"/>
            <a:ext cx="93663"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20"/>
                </a:lnTo>
                <a:lnTo>
                  <a:pt x="8" y="13"/>
                </a:lnTo>
                <a:lnTo>
                  <a:pt x="18" y="4"/>
                </a:lnTo>
                <a:lnTo>
                  <a:pt x="30" y="0"/>
                </a:lnTo>
                <a:lnTo>
                  <a:pt x="41" y="4"/>
                </a:lnTo>
                <a:lnTo>
                  <a:pt x="46" y="8"/>
                </a:lnTo>
                <a:lnTo>
                  <a:pt x="51" y="13"/>
                </a:lnTo>
                <a:lnTo>
                  <a:pt x="54" y="20"/>
                </a:lnTo>
                <a:lnTo>
                  <a:pt x="57" y="27"/>
                </a:lnTo>
                <a:lnTo>
                  <a:pt x="59" y="43"/>
                </a:lnTo>
                <a:lnTo>
                  <a:pt x="57" y="59"/>
                </a:lnTo>
                <a:lnTo>
                  <a:pt x="54" y="67"/>
                </a:lnTo>
                <a:lnTo>
                  <a:pt x="51" y="74"/>
                </a:lnTo>
                <a:lnTo>
                  <a:pt x="41" y="83"/>
                </a:lnTo>
                <a:lnTo>
                  <a:pt x="30" y="86"/>
                </a:lnTo>
                <a:lnTo>
                  <a:pt x="18" y="83"/>
                </a:lnTo>
                <a:lnTo>
                  <a:pt x="13" y="79"/>
                </a:lnTo>
                <a:lnTo>
                  <a:pt x="8" y="74"/>
                </a:lnTo>
                <a:lnTo>
                  <a:pt x="5" y="67"/>
                </a:lnTo>
                <a:lnTo>
                  <a:pt x="2" y="59"/>
                </a:lnTo>
                <a:lnTo>
                  <a:pt x="0" y="43"/>
                </a:lnTo>
                <a:close/>
              </a:path>
            </a:pathLst>
          </a:custGeom>
          <a:solidFill>
            <a:srgbClr val="FFFFFF"/>
          </a:solidFill>
          <a:ln w="9525">
            <a:noFill/>
            <a:round/>
            <a:headEnd/>
            <a:tailEnd/>
          </a:ln>
        </p:spPr>
        <p:txBody>
          <a:bodyPr/>
          <a:lstStyle/>
          <a:p>
            <a:endParaRPr lang="el-GR"/>
          </a:p>
        </p:txBody>
      </p:sp>
      <p:sp>
        <p:nvSpPr>
          <p:cNvPr id="17970" name="Freeform 562"/>
          <p:cNvSpPr>
            <a:spLocks/>
          </p:cNvSpPr>
          <p:nvPr/>
        </p:nvSpPr>
        <p:spPr bwMode="auto">
          <a:xfrm>
            <a:off x="7188200" y="3721100"/>
            <a:ext cx="77788"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5" y="0"/>
                </a:lnTo>
                <a:lnTo>
                  <a:pt x="30" y="1"/>
                </a:lnTo>
                <a:lnTo>
                  <a:pt x="34" y="3"/>
                </a:lnTo>
                <a:lnTo>
                  <a:pt x="42" y="10"/>
                </a:lnTo>
                <a:lnTo>
                  <a:pt x="47" y="22"/>
                </a:lnTo>
                <a:lnTo>
                  <a:pt x="49" y="35"/>
                </a:lnTo>
                <a:lnTo>
                  <a:pt x="47" y="49"/>
                </a:lnTo>
                <a:lnTo>
                  <a:pt x="42" y="61"/>
                </a:lnTo>
                <a:lnTo>
                  <a:pt x="34" y="68"/>
                </a:lnTo>
                <a:lnTo>
                  <a:pt x="25" y="71"/>
                </a:lnTo>
                <a:lnTo>
                  <a:pt x="20" y="70"/>
                </a:lnTo>
                <a:lnTo>
                  <a:pt x="14" y="68"/>
                </a:lnTo>
                <a:lnTo>
                  <a:pt x="7" y="61"/>
                </a:lnTo>
                <a:lnTo>
                  <a:pt x="1" y="49"/>
                </a:lnTo>
                <a:lnTo>
                  <a:pt x="0" y="35"/>
                </a:lnTo>
                <a:close/>
              </a:path>
            </a:pathLst>
          </a:custGeom>
          <a:solidFill>
            <a:srgbClr val="FFFFFF"/>
          </a:solidFill>
          <a:ln w="9525">
            <a:noFill/>
            <a:round/>
            <a:headEnd/>
            <a:tailEnd/>
          </a:ln>
        </p:spPr>
        <p:txBody>
          <a:bodyPr/>
          <a:lstStyle/>
          <a:p>
            <a:endParaRPr lang="el-GR"/>
          </a:p>
        </p:txBody>
      </p:sp>
      <p:sp>
        <p:nvSpPr>
          <p:cNvPr id="17971" name="Freeform 563"/>
          <p:cNvSpPr>
            <a:spLocks/>
          </p:cNvSpPr>
          <p:nvPr/>
        </p:nvSpPr>
        <p:spPr bwMode="auto">
          <a:xfrm>
            <a:off x="7196138" y="3730625"/>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20" y="0"/>
                </a:lnTo>
                <a:lnTo>
                  <a:pt x="28" y="3"/>
                </a:lnTo>
                <a:lnTo>
                  <a:pt x="34" y="9"/>
                </a:lnTo>
                <a:lnTo>
                  <a:pt x="38" y="18"/>
                </a:lnTo>
                <a:lnTo>
                  <a:pt x="40" y="28"/>
                </a:lnTo>
                <a:lnTo>
                  <a:pt x="38" y="39"/>
                </a:lnTo>
                <a:lnTo>
                  <a:pt x="34" y="48"/>
                </a:lnTo>
                <a:lnTo>
                  <a:pt x="28" y="55"/>
                </a:lnTo>
                <a:lnTo>
                  <a:pt x="20" y="57"/>
                </a:lnTo>
                <a:lnTo>
                  <a:pt x="12" y="55"/>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7972" name="Freeform 564"/>
          <p:cNvSpPr>
            <a:spLocks/>
          </p:cNvSpPr>
          <p:nvPr/>
        </p:nvSpPr>
        <p:spPr bwMode="auto">
          <a:xfrm>
            <a:off x="7205663" y="3741738"/>
            <a:ext cx="47625" cy="66675"/>
          </a:xfrm>
          <a:custGeom>
            <a:avLst/>
            <a:gdLst>
              <a:gd name="T0" fmla="*/ 0 w 30"/>
              <a:gd name="T1" fmla="*/ 2147483646 h 42"/>
              <a:gd name="T2" fmla="*/ 2147483646 w 30"/>
              <a:gd name="T3" fmla="*/ 2147483646 h 42"/>
              <a:gd name="T4" fmla="*/ 2147483646 w 30"/>
              <a:gd name="T5" fmla="*/ 2147483646 h 42"/>
              <a:gd name="T6" fmla="*/ 2147483646 w 30"/>
              <a:gd name="T7" fmla="*/ 2147483646 h 42"/>
              <a:gd name="T8" fmla="*/ 2147483646 w 30"/>
              <a:gd name="T9" fmla="*/ 0 h 42"/>
              <a:gd name="T10" fmla="*/ 2147483646 w 30"/>
              <a:gd name="T11" fmla="*/ 2147483646 h 42"/>
              <a:gd name="T12" fmla="*/ 2147483646 w 30"/>
              <a:gd name="T13" fmla="*/ 2147483646 h 42"/>
              <a:gd name="T14" fmla="*/ 2147483646 w 30"/>
              <a:gd name="T15" fmla="*/ 2147483646 h 42"/>
              <a:gd name="T16" fmla="*/ 2147483646 w 30"/>
              <a:gd name="T17" fmla="*/ 2147483646 h 42"/>
              <a:gd name="T18" fmla="*/ 2147483646 w 30"/>
              <a:gd name="T19" fmla="*/ 2147483646 h 42"/>
              <a:gd name="T20" fmla="*/ 2147483646 w 30"/>
              <a:gd name="T21" fmla="*/ 2147483646 h 42"/>
              <a:gd name="T22" fmla="*/ 2147483646 w 30"/>
              <a:gd name="T23" fmla="*/ 2147483646 h 42"/>
              <a:gd name="T24" fmla="*/ 2147483646 w 30"/>
              <a:gd name="T25" fmla="*/ 2147483646 h 42"/>
              <a:gd name="T26" fmla="*/ 2147483646 w 30"/>
              <a:gd name="T27" fmla="*/ 2147483646 h 42"/>
              <a:gd name="T28" fmla="*/ 2147483646 w 30"/>
              <a:gd name="T29" fmla="*/ 2147483646 h 42"/>
              <a:gd name="T30" fmla="*/ 2147483646 w 30"/>
              <a:gd name="T31" fmla="*/ 2147483646 h 42"/>
              <a:gd name="T32" fmla="*/ 0 w 30"/>
              <a:gd name="T33" fmla="*/ 2147483646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21"/>
                </a:moveTo>
                <a:lnTo>
                  <a:pt x="1" y="12"/>
                </a:lnTo>
                <a:lnTo>
                  <a:pt x="4" y="6"/>
                </a:lnTo>
                <a:lnTo>
                  <a:pt x="9" y="1"/>
                </a:lnTo>
                <a:lnTo>
                  <a:pt x="15" y="0"/>
                </a:lnTo>
                <a:lnTo>
                  <a:pt x="21" y="1"/>
                </a:lnTo>
                <a:lnTo>
                  <a:pt x="25" y="6"/>
                </a:lnTo>
                <a:lnTo>
                  <a:pt x="28" y="12"/>
                </a:lnTo>
                <a:lnTo>
                  <a:pt x="30" y="21"/>
                </a:lnTo>
                <a:lnTo>
                  <a:pt x="28" y="29"/>
                </a:lnTo>
                <a:lnTo>
                  <a:pt x="25" y="35"/>
                </a:lnTo>
                <a:lnTo>
                  <a:pt x="21" y="40"/>
                </a:lnTo>
                <a:lnTo>
                  <a:pt x="15" y="42"/>
                </a:lnTo>
                <a:lnTo>
                  <a:pt x="9" y="40"/>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17973" name="Freeform 565"/>
          <p:cNvSpPr>
            <a:spLocks/>
          </p:cNvSpPr>
          <p:nvPr/>
        </p:nvSpPr>
        <p:spPr bwMode="auto">
          <a:xfrm>
            <a:off x="7178675" y="3724275"/>
            <a:ext cx="90488"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9" y="0"/>
                </a:lnTo>
                <a:lnTo>
                  <a:pt x="40" y="3"/>
                </a:lnTo>
                <a:lnTo>
                  <a:pt x="49" y="10"/>
                </a:lnTo>
                <a:lnTo>
                  <a:pt x="52" y="15"/>
                </a:lnTo>
                <a:lnTo>
                  <a:pt x="55" y="21"/>
                </a:lnTo>
                <a:lnTo>
                  <a:pt x="57" y="35"/>
                </a:lnTo>
                <a:lnTo>
                  <a:pt x="55" y="49"/>
                </a:lnTo>
                <a:lnTo>
                  <a:pt x="52" y="55"/>
                </a:lnTo>
                <a:lnTo>
                  <a:pt x="49" y="61"/>
                </a:lnTo>
                <a:lnTo>
                  <a:pt x="40" y="68"/>
                </a:lnTo>
                <a:lnTo>
                  <a:pt x="29" y="71"/>
                </a:lnTo>
                <a:lnTo>
                  <a:pt x="17" y="68"/>
                </a:lnTo>
                <a:lnTo>
                  <a:pt x="8" y="61"/>
                </a:lnTo>
                <a:lnTo>
                  <a:pt x="5" y="55"/>
                </a:lnTo>
                <a:lnTo>
                  <a:pt x="2" y="49"/>
                </a:lnTo>
                <a:lnTo>
                  <a:pt x="0" y="35"/>
                </a:lnTo>
                <a:close/>
              </a:path>
            </a:pathLst>
          </a:custGeom>
          <a:solidFill>
            <a:srgbClr val="FBC200"/>
          </a:solidFill>
          <a:ln w="9525">
            <a:noFill/>
            <a:round/>
            <a:headEnd/>
            <a:tailEnd/>
          </a:ln>
        </p:spPr>
        <p:txBody>
          <a:bodyPr/>
          <a:lstStyle/>
          <a:p>
            <a:endParaRPr lang="el-GR"/>
          </a:p>
        </p:txBody>
      </p:sp>
      <p:sp>
        <p:nvSpPr>
          <p:cNvPr id="17974" name="Freeform 566"/>
          <p:cNvSpPr>
            <a:spLocks/>
          </p:cNvSpPr>
          <p:nvPr/>
        </p:nvSpPr>
        <p:spPr bwMode="auto">
          <a:xfrm>
            <a:off x="7186613" y="3732213"/>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5" y="0"/>
                </a:lnTo>
                <a:lnTo>
                  <a:pt x="34" y="2"/>
                </a:lnTo>
                <a:lnTo>
                  <a:pt x="38" y="5"/>
                </a:lnTo>
                <a:lnTo>
                  <a:pt x="41" y="9"/>
                </a:lnTo>
                <a:lnTo>
                  <a:pt x="46" y="18"/>
                </a:lnTo>
                <a:lnTo>
                  <a:pt x="48" y="29"/>
                </a:lnTo>
                <a:lnTo>
                  <a:pt x="46" y="41"/>
                </a:lnTo>
                <a:lnTo>
                  <a:pt x="41" y="50"/>
                </a:lnTo>
                <a:lnTo>
                  <a:pt x="34" y="57"/>
                </a:lnTo>
                <a:lnTo>
                  <a:pt x="25" y="59"/>
                </a:lnTo>
                <a:lnTo>
                  <a:pt x="15" y="57"/>
                </a:lnTo>
                <a:lnTo>
                  <a:pt x="11" y="55"/>
                </a:lnTo>
                <a:lnTo>
                  <a:pt x="7" y="50"/>
                </a:lnTo>
                <a:lnTo>
                  <a:pt x="2" y="41"/>
                </a:lnTo>
                <a:lnTo>
                  <a:pt x="0" y="29"/>
                </a:lnTo>
                <a:close/>
              </a:path>
            </a:pathLst>
          </a:custGeom>
          <a:solidFill>
            <a:srgbClr val="FDCE00"/>
          </a:solidFill>
          <a:ln w="9525">
            <a:noFill/>
            <a:round/>
            <a:headEnd/>
            <a:tailEnd/>
          </a:ln>
        </p:spPr>
        <p:txBody>
          <a:bodyPr/>
          <a:lstStyle/>
          <a:p>
            <a:endParaRPr lang="el-GR"/>
          </a:p>
        </p:txBody>
      </p:sp>
      <p:sp>
        <p:nvSpPr>
          <p:cNvPr id="17975" name="Freeform 567"/>
          <p:cNvSpPr>
            <a:spLocks/>
          </p:cNvSpPr>
          <p:nvPr/>
        </p:nvSpPr>
        <p:spPr bwMode="auto">
          <a:xfrm>
            <a:off x="7196138" y="3740150"/>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9" y="0"/>
                </a:lnTo>
                <a:lnTo>
                  <a:pt x="27" y="2"/>
                </a:lnTo>
                <a:lnTo>
                  <a:pt x="33" y="7"/>
                </a:lnTo>
                <a:lnTo>
                  <a:pt x="37" y="15"/>
                </a:lnTo>
                <a:lnTo>
                  <a:pt x="38" y="24"/>
                </a:lnTo>
                <a:lnTo>
                  <a:pt x="37" y="33"/>
                </a:lnTo>
                <a:lnTo>
                  <a:pt x="33" y="40"/>
                </a:lnTo>
                <a:lnTo>
                  <a:pt x="27" y="45"/>
                </a:lnTo>
                <a:lnTo>
                  <a:pt x="19" y="48"/>
                </a:lnTo>
                <a:lnTo>
                  <a:pt x="11" y="45"/>
                </a:lnTo>
                <a:lnTo>
                  <a:pt x="5" y="40"/>
                </a:lnTo>
                <a:lnTo>
                  <a:pt x="1" y="33"/>
                </a:lnTo>
                <a:lnTo>
                  <a:pt x="0" y="24"/>
                </a:lnTo>
                <a:close/>
              </a:path>
            </a:pathLst>
          </a:custGeom>
          <a:solidFill>
            <a:srgbClr val="FEDB00"/>
          </a:solidFill>
          <a:ln w="9525">
            <a:noFill/>
            <a:round/>
            <a:headEnd/>
            <a:tailEnd/>
          </a:ln>
        </p:spPr>
        <p:txBody>
          <a:bodyPr/>
          <a:lstStyle/>
          <a:p>
            <a:endParaRPr lang="el-GR"/>
          </a:p>
        </p:txBody>
      </p:sp>
      <p:sp>
        <p:nvSpPr>
          <p:cNvPr id="17976" name="Freeform 568"/>
          <p:cNvSpPr>
            <a:spLocks/>
          </p:cNvSpPr>
          <p:nvPr/>
        </p:nvSpPr>
        <p:spPr bwMode="auto">
          <a:xfrm>
            <a:off x="7204075" y="3748088"/>
            <a:ext cx="46038" cy="55562"/>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4" y="6"/>
                </a:lnTo>
                <a:lnTo>
                  <a:pt x="10" y="2"/>
                </a:lnTo>
                <a:lnTo>
                  <a:pt x="15" y="0"/>
                </a:lnTo>
                <a:lnTo>
                  <a:pt x="20" y="2"/>
                </a:lnTo>
                <a:lnTo>
                  <a:pt x="25" y="6"/>
                </a:lnTo>
                <a:lnTo>
                  <a:pt x="28" y="11"/>
                </a:lnTo>
                <a:lnTo>
                  <a:pt x="29" y="18"/>
                </a:lnTo>
                <a:lnTo>
                  <a:pt x="28" y="25"/>
                </a:lnTo>
                <a:lnTo>
                  <a:pt x="25" y="30"/>
                </a:lnTo>
                <a:lnTo>
                  <a:pt x="20" y="34"/>
                </a:lnTo>
                <a:lnTo>
                  <a:pt x="15" y="35"/>
                </a:lnTo>
                <a:lnTo>
                  <a:pt x="10"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7977" name="Freeform 569"/>
          <p:cNvSpPr>
            <a:spLocks/>
          </p:cNvSpPr>
          <p:nvPr/>
        </p:nvSpPr>
        <p:spPr bwMode="auto">
          <a:xfrm>
            <a:off x="7140575" y="3506788"/>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1"/>
                </a:lnTo>
                <a:lnTo>
                  <a:pt x="14" y="3"/>
                </a:lnTo>
                <a:lnTo>
                  <a:pt x="23" y="0"/>
                </a:lnTo>
                <a:lnTo>
                  <a:pt x="32" y="3"/>
                </a:lnTo>
                <a:lnTo>
                  <a:pt x="39" y="11"/>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7978" name="Freeform 570"/>
          <p:cNvSpPr>
            <a:spLocks/>
          </p:cNvSpPr>
          <p:nvPr/>
        </p:nvSpPr>
        <p:spPr bwMode="auto">
          <a:xfrm>
            <a:off x="7146925" y="3514725"/>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3"/>
                </a:lnTo>
                <a:lnTo>
                  <a:pt x="20" y="0"/>
                </a:lnTo>
                <a:lnTo>
                  <a:pt x="27" y="3"/>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7979" name="Freeform 571"/>
          <p:cNvSpPr>
            <a:spLocks/>
          </p:cNvSpPr>
          <p:nvPr/>
        </p:nvSpPr>
        <p:spPr bwMode="auto">
          <a:xfrm>
            <a:off x="7154863" y="3524250"/>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7980" name="Freeform 572"/>
          <p:cNvSpPr>
            <a:spLocks/>
          </p:cNvSpPr>
          <p:nvPr/>
        </p:nvSpPr>
        <p:spPr bwMode="auto">
          <a:xfrm>
            <a:off x="7161213" y="3532188"/>
            <a:ext cx="36512" cy="52387"/>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7981" name="Freeform 573"/>
          <p:cNvSpPr>
            <a:spLocks/>
          </p:cNvSpPr>
          <p:nvPr/>
        </p:nvSpPr>
        <p:spPr bwMode="auto">
          <a:xfrm>
            <a:off x="7143750" y="3521075"/>
            <a:ext cx="66675" cy="85725"/>
          </a:xfrm>
          <a:custGeom>
            <a:avLst/>
            <a:gdLst>
              <a:gd name="T0" fmla="*/ 0 w 42"/>
              <a:gd name="T1" fmla="*/ 2147483646 h 54"/>
              <a:gd name="T2" fmla="*/ 2147483646 w 42"/>
              <a:gd name="T3" fmla="*/ 2147483646 h 54"/>
              <a:gd name="T4" fmla="*/ 2147483646 w 42"/>
              <a:gd name="T5" fmla="*/ 2147483646 h 54"/>
              <a:gd name="T6" fmla="*/ 2147483646 w 42"/>
              <a:gd name="T7" fmla="*/ 2147483646 h 54"/>
              <a:gd name="T8" fmla="*/ 2147483646 w 42"/>
              <a:gd name="T9" fmla="*/ 0 h 54"/>
              <a:gd name="T10" fmla="*/ 2147483646 w 42"/>
              <a:gd name="T11" fmla="*/ 2147483646 h 54"/>
              <a:gd name="T12" fmla="*/ 2147483646 w 42"/>
              <a:gd name="T13" fmla="*/ 2147483646 h 54"/>
              <a:gd name="T14" fmla="*/ 2147483646 w 42"/>
              <a:gd name="T15" fmla="*/ 2147483646 h 54"/>
              <a:gd name="T16" fmla="*/ 2147483646 w 42"/>
              <a:gd name="T17" fmla="*/ 2147483646 h 54"/>
              <a:gd name="T18" fmla="*/ 2147483646 w 42"/>
              <a:gd name="T19" fmla="*/ 2147483646 h 54"/>
              <a:gd name="T20" fmla="*/ 2147483646 w 42"/>
              <a:gd name="T21" fmla="*/ 2147483646 h 54"/>
              <a:gd name="T22" fmla="*/ 2147483646 w 42"/>
              <a:gd name="T23" fmla="*/ 2147483646 h 54"/>
              <a:gd name="T24" fmla="*/ 2147483646 w 42"/>
              <a:gd name="T25" fmla="*/ 2147483646 h 54"/>
              <a:gd name="T26" fmla="*/ 2147483646 w 42"/>
              <a:gd name="T27" fmla="*/ 2147483646 h 54"/>
              <a:gd name="T28" fmla="*/ 2147483646 w 42"/>
              <a:gd name="T29" fmla="*/ 2147483646 h 54"/>
              <a:gd name="T30" fmla="*/ 2147483646 w 42"/>
              <a:gd name="T31" fmla="*/ 2147483646 h 54"/>
              <a:gd name="T32" fmla="*/ 2147483646 w 42"/>
              <a:gd name="T33" fmla="*/ 2147483646 h 54"/>
              <a:gd name="T34" fmla="*/ 2147483646 w 42"/>
              <a:gd name="T35" fmla="*/ 2147483646 h 54"/>
              <a:gd name="T36" fmla="*/ 0 w 42"/>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4"/>
              <a:gd name="T59" fmla="*/ 42 w 42"/>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4">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7982" name="Freeform 574"/>
          <p:cNvSpPr>
            <a:spLocks/>
          </p:cNvSpPr>
          <p:nvPr/>
        </p:nvSpPr>
        <p:spPr bwMode="auto">
          <a:xfrm>
            <a:off x="7150100" y="3527425"/>
            <a:ext cx="55563" cy="71438"/>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7983" name="Freeform 575"/>
          <p:cNvSpPr>
            <a:spLocks/>
          </p:cNvSpPr>
          <p:nvPr/>
        </p:nvSpPr>
        <p:spPr bwMode="auto">
          <a:xfrm>
            <a:off x="7156450" y="3533775"/>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7984" name="Freeform 576"/>
          <p:cNvSpPr>
            <a:spLocks/>
          </p:cNvSpPr>
          <p:nvPr/>
        </p:nvSpPr>
        <p:spPr bwMode="auto">
          <a:xfrm>
            <a:off x="7162800" y="3540125"/>
            <a:ext cx="33338" cy="42863"/>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7985" name="Freeform 577"/>
          <p:cNvSpPr>
            <a:spLocks/>
          </p:cNvSpPr>
          <p:nvPr/>
        </p:nvSpPr>
        <p:spPr bwMode="auto">
          <a:xfrm>
            <a:off x="6710363" y="4117975"/>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9" y="0"/>
                </a:lnTo>
                <a:lnTo>
                  <a:pt x="40" y="3"/>
                </a:lnTo>
                <a:lnTo>
                  <a:pt x="49" y="11"/>
                </a:lnTo>
                <a:lnTo>
                  <a:pt x="52" y="16"/>
                </a:lnTo>
                <a:lnTo>
                  <a:pt x="55" y="23"/>
                </a:lnTo>
                <a:lnTo>
                  <a:pt x="57" y="37"/>
                </a:lnTo>
                <a:lnTo>
                  <a:pt x="55" y="51"/>
                </a:lnTo>
                <a:lnTo>
                  <a:pt x="49" y="64"/>
                </a:lnTo>
                <a:lnTo>
                  <a:pt x="40" y="72"/>
                </a:lnTo>
                <a:lnTo>
                  <a:pt x="29" y="75"/>
                </a:lnTo>
                <a:lnTo>
                  <a:pt x="17" y="72"/>
                </a:lnTo>
                <a:lnTo>
                  <a:pt x="8" y="64"/>
                </a:lnTo>
                <a:lnTo>
                  <a:pt x="5" y="59"/>
                </a:lnTo>
                <a:lnTo>
                  <a:pt x="2" y="51"/>
                </a:lnTo>
                <a:lnTo>
                  <a:pt x="0" y="37"/>
                </a:lnTo>
                <a:close/>
              </a:path>
            </a:pathLst>
          </a:custGeom>
          <a:solidFill>
            <a:srgbClr val="FFFFFF"/>
          </a:solidFill>
          <a:ln w="9525">
            <a:noFill/>
            <a:round/>
            <a:headEnd/>
            <a:tailEnd/>
          </a:ln>
        </p:spPr>
        <p:txBody>
          <a:bodyPr/>
          <a:lstStyle/>
          <a:p>
            <a:endParaRPr lang="el-GR"/>
          </a:p>
        </p:txBody>
      </p:sp>
      <p:sp>
        <p:nvSpPr>
          <p:cNvPr id="17986" name="Freeform 578"/>
          <p:cNvSpPr>
            <a:spLocks/>
          </p:cNvSpPr>
          <p:nvPr/>
        </p:nvSpPr>
        <p:spPr bwMode="auto">
          <a:xfrm>
            <a:off x="6718300" y="41259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6" y="3"/>
                </a:lnTo>
                <a:lnTo>
                  <a:pt x="20" y="1"/>
                </a:lnTo>
                <a:lnTo>
                  <a:pt x="25" y="0"/>
                </a:lnTo>
                <a:lnTo>
                  <a:pt x="34" y="3"/>
                </a:lnTo>
                <a:lnTo>
                  <a:pt x="41" y="9"/>
                </a:lnTo>
                <a:lnTo>
                  <a:pt x="46" y="19"/>
                </a:lnTo>
                <a:lnTo>
                  <a:pt x="48" y="31"/>
                </a:lnTo>
                <a:lnTo>
                  <a:pt x="46" y="43"/>
                </a:lnTo>
                <a:lnTo>
                  <a:pt x="41" y="54"/>
                </a:lnTo>
                <a:lnTo>
                  <a:pt x="34" y="61"/>
                </a:lnTo>
                <a:lnTo>
                  <a:pt x="29" y="63"/>
                </a:lnTo>
                <a:lnTo>
                  <a:pt x="25" y="63"/>
                </a:lnTo>
                <a:lnTo>
                  <a:pt x="16" y="61"/>
                </a:lnTo>
                <a:lnTo>
                  <a:pt x="7" y="54"/>
                </a:lnTo>
                <a:lnTo>
                  <a:pt x="2" y="43"/>
                </a:lnTo>
                <a:lnTo>
                  <a:pt x="0" y="31"/>
                </a:lnTo>
                <a:close/>
              </a:path>
            </a:pathLst>
          </a:custGeom>
          <a:solidFill>
            <a:srgbClr val="FFFFFF"/>
          </a:solidFill>
          <a:ln w="9525">
            <a:noFill/>
            <a:round/>
            <a:headEnd/>
            <a:tailEnd/>
          </a:ln>
        </p:spPr>
        <p:txBody>
          <a:bodyPr/>
          <a:lstStyle/>
          <a:p>
            <a:endParaRPr lang="el-GR"/>
          </a:p>
        </p:txBody>
      </p:sp>
      <p:sp>
        <p:nvSpPr>
          <p:cNvPr id="17987" name="Freeform 579"/>
          <p:cNvSpPr>
            <a:spLocks/>
          </p:cNvSpPr>
          <p:nvPr/>
        </p:nvSpPr>
        <p:spPr bwMode="auto">
          <a:xfrm>
            <a:off x="6727825" y="4135438"/>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5"/>
                </a:moveTo>
                <a:lnTo>
                  <a:pt x="1" y="15"/>
                </a:lnTo>
                <a:lnTo>
                  <a:pt x="5" y="7"/>
                </a:lnTo>
                <a:lnTo>
                  <a:pt x="12" y="2"/>
                </a:lnTo>
                <a:lnTo>
                  <a:pt x="19" y="0"/>
                </a:lnTo>
                <a:lnTo>
                  <a:pt x="27" y="2"/>
                </a:lnTo>
                <a:lnTo>
                  <a:pt x="33" y="7"/>
                </a:lnTo>
                <a:lnTo>
                  <a:pt x="37" y="15"/>
                </a:lnTo>
                <a:lnTo>
                  <a:pt x="38" y="25"/>
                </a:lnTo>
                <a:lnTo>
                  <a:pt x="37" y="34"/>
                </a:lnTo>
                <a:lnTo>
                  <a:pt x="33" y="42"/>
                </a:lnTo>
                <a:lnTo>
                  <a:pt x="27" y="48"/>
                </a:lnTo>
                <a:lnTo>
                  <a:pt x="19" y="50"/>
                </a:lnTo>
                <a:lnTo>
                  <a:pt x="12" y="48"/>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7988" name="Freeform 580"/>
          <p:cNvSpPr>
            <a:spLocks/>
          </p:cNvSpPr>
          <p:nvPr/>
        </p:nvSpPr>
        <p:spPr bwMode="auto">
          <a:xfrm>
            <a:off x="6735763" y="4143375"/>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5" y="6"/>
                </a:lnTo>
                <a:lnTo>
                  <a:pt x="10" y="2"/>
                </a:lnTo>
                <a:lnTo>
                  <a:pt x="15" y="0"/>
                </a:lnTo>
                <a:lnTo>
                  <a:pt x="20" y="2"/>
                </a:lnTo>
                <a:lnTo>
                  <a:pt x="25" y="6"/>
                </a:lnTo>
                <a:lnTo>
                  <a:pt x="28" y="12"/>
                </a:lnTo>
                <a:lnTo>
                  <a:pt x="29" y="19"/>
                </a:lnTo>
                <a:lnTo>
                  <a:pt x="28" y="26"/>
                </a:lnTo>
                <a:lnTo>
                  <a:pt x="25" y="32"/>
                </a:lnTo>
                <a:lnTo>
                  <a:pt x="20" y="36"/>
                </a:lnTo>
                <a:lnTo>
                  <a:pt x="15" y="37"/>
                </a:lnTo>
                <a:lnTo>
                  <a:pt x="10" y="36"/>
                </a:lnTo>
                <a:lnTo>
                  <a:pt x="5" y="32"/>
                </a:lnTo>
                <a:lnTo>
                  <a:pt x="1" y="26"/>
                </a:lnTo>
                <a:lnTo>
                  <a:pt x="0" y="19"/>
                </a:lnTo>
                <a:close/>
              </a:path>
            </a:pathLst>
          </a:custGeom>
          <a:solidFill>
            <a:srgbClr val="FFFFFF"/>
          </a:solidFill>
          <a:ln w="9525">
            <a:noFill/>
            <a:round/>
            <a:headEnd/>
            <a:tailEnd/>
          </a:ln>
        </p:spPr>
        <p:txBody>
          <a:bodyPr/>
          <a:lstStyle/>
          <a:p>
            <a:endParaRPr lang="el-GR"/>
          </a:p>
        </p:txBody>
      </p:sp>
      <p:sp>
        <p:nvSpPr>
          <p:cNvPr id="17989" name="Freeform 581"/>
          <p:cNvSpPr>
            <a:spLocks/>
          </p:cNvSpPr>
          <p:nvPr/>
        </p:nvSpPr>
        <p:spPr bwMode="auto">
          <a:xfrm>
            <a:off x="6707188" y="4130675"/>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1" y="0"/>
                </a:lnTo>
                <a:lnTo>
                  <a:pt x="43" y="2"/>
                </a:lnTo>
                <a:lnTo>
                  <a:pt x="48" y="5"/>
                </a:lnTo>
                <a:lnTo>
                  <a:pt x="52" y="8"/>
                </a:lnTo>
                <a:lnTo>
                  <a:pt x="59" y="18"/>
                </a:lnTo>
                <a:lnTo>
                  <a:pt x="60" y="23"/>
                </a:lnTo>
                <a:lnTo>
                  <a:pt x="61" y="29"/>
                </a:lnTo>
                <a:lnTo>
                  <a:pt x="59" y="40"/>
                </a:lnTo>
                <a:lnTo>
                  <a:pt x="52" y="51"/>
                </a:lnTo>
                <a:lnTo>
                  <a:pt x="48" y="54"/>
                </a:lnTo>
                <a:lnTo>
                  <a:pt x="43" y="57"/>
                </a:lnTo>
                <a:lnTo>
                  <a:pt x="31" y="59"/>
                </a:lnTo>
                <a:lnTo>
                  <a:pt x="18" y="57"/>
                </a:lnTo>
                <a:lnTo>
                  <a:pt x="13" y="54"/>
                </a:lnTo>
                <a:lnTo>
                  <a:pt x="9" y="51"/>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7990" name="Freeform 582"/>
          <p:cNvSpPr>
            <a:spLocks/>
          </p:cNvSpPr>
          <p:nvPr/>
        </p:nvSpPr>
        <p:spPr bwMode="auto">
          <a:xfrm>
            <a:off x="6716713" y="4137025"/>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6" y="0"/>
                </a:lnTo>
                <a:lnTo>
                  <a:pt x="35" y="2"/>
                </a:lnTo>
                <a:lnTo>
                  <a:pt x="43" y="7"/>
                </a:lnTo>
                <a:lnTo>
                  <a:pt x="49" y="15"/>
                </a:lnTo>
                <a:lnTo>
                  <a:pt x="51" y="24"/>
                </a:lnTo>
                <a:lnTo>
                  <a:pt x="49" y="34"/>
                </a:lnTo>
                <a:lnTo>
                  <a:pt x="43" y="42"/>
                </a:lnTo>
                <a:lnTo>
                  <a:pt x="35" y="48"/>
                </a:lnTo>
                <a:lnTo>
                  <a:pt x="26" y="50"/>
                </a:lnTo>
                <a:lnTo>
                  <a:pt x="15" y="48"/>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7991" name="Freeform 583"/>
          <p:cNvSpPr>
            <a:spLocks/>
          </p:cNvSpPr>
          <p:nvPr/>
        </p:nvSpPr>
        <p:spPr bwMode="auto">
          <a:xfrm>
            <a:off x="6724650" y="4144963"/>
            <a:ext cx="65088"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4" y="1"/>
                </a:lnTo>
                <a:lnTo>
                  <a:pt x="21" y="0"/>
                </a:lnTo>
                <a:lnTo>
                  <a:pt x="29" y="1"/>
                </a:lnTo>
                <a:lnTo>
                  <a:pt x="36" y="5"/>
                </a:lnTo>
                <a:lnTo>
                  <a:pt x="40" y="11"/>
                </a:lnTo>
                <a:lnTo>
                  <a:pt x="41" y="19"/>
                </a:lnTo>
                <a:lnTo>
                  <a:pt x="40" y="26"/>
                </a:lnTo>
                <a:lnTo>
                  <a:pt x="36" y="33"/>
                </a:lnTo>
                <a:lnTo>
                  <a:pt x="29" y="37"/>
                </a:lnTo>
                <a:lnTo>
                  <a:pt x="21" y="38"/>
                </a:lnTo>
                <a:lnTo>
                  <a:pt x="14"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7992" name="Freeform 584"/>
          <p:cNvSpPr>
            <a:spLocks/>
          </p:cNvSpPr>
          <p:nvPr/>
        </p:nvSpPr>
        <p:spPr bwMode="auto">
          <a:xfrm>
            <a:off x="6734175" y="4151313"/>
            <a:ext cx="49213"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6" y="4"/>
                </a:lnTo>
                <a:lnTo>
                  <a:pt x="10" y="1"/>
                </a:lnTo>
                <a:lnTo>
                  <a:pt x="16" y="0"/>
                </a:lnTo>
                <a:lnTo>
                  <a:pt x="22" y="1"/>
                </a:lnTo>
                <a:lnTo>
                  <a:pt x="27" y="4"/>
                </a:lnTo>
                <a:lnTo>
                  <a:pt x="30" y="9"/>
                </a:lnTo>
                <a:lnTo>
                  <a:pt x="31" y="14"/>
                </a:lnTo>
                <a:lnTo>
                  <a:pt x="30" y="20"/>
                </a:lnTo>
                <a:lnTo>
                  <a:pt x="27" y="25"/>
                </a:lnTo>
                <a:lnTo>
                  <a:pt x="22" y="28"/>
                </a:lnTo>
                <a:lnTo>
                  <a:pt x="16" y="29"/>
                </a:lnTo>
                <a:lnTo>
                  <a:pt x="10" y="28"/>
                </a:lnTo>
                <a:lnTo>
                  <a:pt x="6" y="25"/>
                </a:lnTo>
                <a:lnTo>
                  <a:pt x="1" y="20"/>
                </a:lnTo>
                <a:lnTo>
                  <a:pt x="0" y="14"/>
                </a:lnTo>
                <a:close/>
              </a:path>
            </a:pathLst>
          </a:custGeom>
          <a:solidFill>
            <a:srgbClr val="FFE800"/>
          </a:solidFill>
          <a:ln w="9525">
            <a:noFill/>
            <a:round/>
            <a:headEnd/>
            <a:tailEnd/>
          </a:ln>
        </p:spPr>
        <p:txBody>
          <a:bodyPr/>
          <a:lstStyle/>
          <a:p>
            <a:endParaRPr lang="el-GR"/>
          </a:p>
        </p:txBody>
      </p:sp>
      <p:sp>
        <p:nvSpPr>
          <p:cNvPr id="17993" name="Freeform 585"/>
          <p:cNvSpPr>
            <a:spLocks/>
          </p:cNvSpPr>
          <p:nvPr/>
        </p:nvSpPr>
        <p:spPr bwMode="auto">
          <a:xfrm>
            <a:off x="6937375" y="3484563"/>
            <a:ext cx="93663"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29" y="0"/>
                </a:lnTo>
                <a:lnTo>
                  <a:pt x="40" y="3"/>
                </a:lnTo>
                <a:lnTo>
                  <a:pt x="45" y="7"/>
                </a:lnTo>
                <a:lnTo>
                  <a:pt x="50" y="12"/>
                </a:lnTo>
                <a:lnTo>
                  <a:pt x="53" y="19"/>
                </a:lnTo>
                <a:lnTo>
                  <a:pt x="56" y="27"/>
                </a:lnTo>
                <a:lnTo>
                  <a:pt x="59" y="43"/>
                </a:lnTo>
                <a:lnTo>
                  <a:pt x="56" y="59"/>
                </a:lnTo>
                <a:lnTo>
                  <a:pt x="53" y="66"/>
                </a:lnTo>
                <a:lnTo>
                  <a:pt x="50" y="73"/>
                </a:lnTo>
                <a:lnTo>
                  <a:pt x="40" y="82"/>
                </a:lnTo>
                <a:lnTo>
                  <a:pt x="29"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7994" name="Freeform 586"/>
          <p:cNvSpPr>
            <a:spLocks/>
          </p:cNvSpPr>
          <p:nvPr/>
        </p:nvSpPr>
        <p:spPr bwMode="auto">
          <a:xfrm>
            <a:off x="6946900" y="3494088"/>
            <a:ext cx="76200" cy="112712"/>
          </a:xfrm>
          <a:custGeom>
            <a:avLst/>
            <a:gdLst>
              <a:gd name="T0" fmla="*/ 0 w 48"/>
              <a:gd name="T1" fmla="*/ 2147483646 h 71"/>
              <a:gd name="T2" fmla="*/ 2147483646 w 48"/>
              <a:gd name="T3" fmla="*/ 2147483646 h 71"/>
              <a:gd name="T4" fmla="*/ 2147483646 w 48"/>
              <a:gd name="T5" fmla="*/ 2147483646 h 71"/>
              <a:gd name="T6" fmla="*/ 2147483646 w 48"/>
              <a:gd name="T7" fmla="*/ 2147483646 h 71"/>
              <a:gd name="T8" fmla="*/ 2147483646 w 48"/>
              <a:gd name="T9" fmla="*/ 0 h 71"/>
              <a:gd name="T10" fmla="*/ 2147483646 w 48"/>
              <a:gd name="T11" fmla="*/ 2147483646 h 71"/>
              <a:gd name="T12" fmla="*/ 2147483646 w 48"/>
              <a:gd name="T13" fmla="*/ 2147483646 h 71"/>
              <a:gd name="T14" fmla="*/ 2147483646 w 48"/>
              <a:gd name="T15" fmla="*/ 2147483646 h 71"/>
              <a:gd name="T16" fmla="*/ 2147483646 w 48"/>
              <a:gd name="T17" fmla="*/ 2147483646 h 71"/>
              <a:gd name="T18" fmla="*/ 2147483646 w 48"/>
              <a:gd name="T19" fmla="*/ 2147483646 h 71"/>
              <a:gd name="T20" fmla="*/ 2147483646 w 48"/>
              <a:gd name="T21" fmla="*/ 2147483646 h 71"/>
              <a:gd name="T22" fmla="*/ 2147483646 w 48"/>
              <a:gd name="T23" fmla="*/ 2147483646 h 71"/>
              <a:gd name="T24" fmla="*/ 2147483646 w 48"/>
              <a:gd name="T25" fmla="*/ 2147483646 h 71"/>
              <a:gd name="T26" fmla="*/ 2147483646 w 48"/>
              <a:gd name="T27" fmla="*/ 2147483646 h 71"/>
              <a:gd name="T28" fmla="*/ 2147483646 w 48"/>
              <a:gd name="T29" fmla="*/ 2147483646 h 71"/>
              <a:gd name="T30" fmla="*/ 2147483646 w 48"/>
              <a:gd name="T31" fmla="*/ 2147483646 h 71"/>
              <a:gd name="T32" fmla="*/ 2147483646 w 48"/>
              <a:gd name="T33" fmla="*/ 2147483646 h 71"/>
              <a:gd name="T34" fmla="*/ 2147483646 w 48"/>
              <a:gd name="T35" fmla="*/ 2147483646 h 71"/>
              <a:gd name="T36" fmla="*/ 0 w 48"/>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71"/>
              <a:gd name="T59" fmla="*/ 48 w 48"/>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71">
                <a:moveTo>
                  <a:pt x="0" y="36"/>
                </a:moveTo>
                <a:lnTo>
                  <a:pt x="1" y="23"/>
                </a:lnTo>
                <a:lnTo>
                  <a:pt x="7" y="10"/>
                </a:lnTo>
                <a:lnTo>
                  <a:pt x="14" y="3"/>
                </a:lnTo>
                <a:lnTo>
                  <a:pt x="24" y="0"/>
                </a:lnTo>
                <a:lnTo>
                  <a:pt x="29" y="1"/>
                </a:lnTo>
                <a:lnTo>
                  <a:pt x="33" y="3"/>
                </a:lnTo>
                <a:lnTo>
                  <a:pt x="41" y="10"/>
                </a:lnTo>
                <a:lnTo>
                  <a:pt x="46" y="23"/>
                </a:lnTo>
                <a:lnTo>
                  <a:pt x="48" y="36"/>
                </a:lnTo>
                <a:lnTo>
                  <a:pt x="46" y="50"/>
                </a:lnTo>
                <a:lnTo>
                  <a:pt x="41"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7995" name="Freeform 587"/>
          <p:cNvSpPr>
            <a:spLocks/>
          </p:cNvSpPr>
          <p:nvPr/>
        </p:nvSpPr>
        <p:spPr bwMode="auto">
          <a:xfrm>
            <a:off x="6954838" y="3503613"/>
            <a:ext cx="61912" cy="90487"/>
          </a:xfrm>
          <a:custGeom>
            <a:avLst/>
            <a:gdLst>
              <a:gd name="T0" fmla="*/ 0 w 39"/>
              <a:gd name="T1" fmla="*/ 2147483646 h 57"/>
              <a:gd name="T2" fmla="*/ 2147483646 w 39"/>
              <a:gd name="T3" fmla="*/ 2147483646 h 57"/>
              <a:gd name="T4" fmla="*/ 2147483646 w 39"/>
              <a:gd name="T5" fmla="*/ 2147483646 h 57"/>
              <a:gd name="T6" fmla="*/ 2147483646 w 39"/>
              <a:gd name="T7" fmla="*/ 2147483646 h 57"/>
              <a:gd name="T8" fmla="*/ 2147483646 w 39"/>
              <a:gd name="T9" fmla="*/ 0 h 57"/>
              <a:gd name="T10" fmla="*/ 2147483646 w 39"/>
              <a:gd name="T11" fmla="*/ 2147483646 h 57"/>
              <a:gd name="T12" fmla="*/ 2147483646 w 39"/>
              <a:gd name="T13" fmla="*/ 2147483646 h 57"/>
              <a:gd name="T14" fmla="*/ 2147483646 w 39"/>
              <a:gd name="T15" fmla="*/ 2147483646 h 57"/>
              <a:gd name="T16" fmla="*/ 2147483646 w 39"/>
              <a:gd name="T17" fmla="*/ 2147483646 h 57"/>
              <a:gd name="T18" fmla="*/ 2147483646 w 39"/>
              <a:gd name="T19" fmla="*/ 2147483646 h 57"/>
              <a:gd name="T20" fmla="*/ 2147483646 w 39"/>
              <a:gd name="T21" fmla="*/ 2147483646 h 57"/>
              <a:gd name="T22" fmla="*/ 2147483646 w 39"/>
              <a:gd name="T23" fmla="*/ 2147483646 h 57"/>
              <a:gd name="T24" fmla="*/ 2147483646 w 39"/>
              <a:gd name="T25" fmla="*/ 2147483646 h 57"/>
              <a:gd name="T26" fmla="*/ 2147483646 w 39"/>
              <a:gd name="T27" fmla="*/ 2147483646 h 57"/>
              <a:gd name="T28" fmla="*/ 2147483646 w 39"/>
              <a:gd name="T29" fmla="*/ 2147483646 h 57"/>
              <a:gd name="T30" fmla="*/ 2147483646 w 39"/>
              <a:gd name="T31" fmla="*/ 2147483646 h 57"/>
              <a:gd name="T32" fmla="*/ 0 w 39"/>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29"/>
                </a:moveTo>
                <a:lnTo>
                  <a:pt x="2" y="19"/>
                </a:lnTo>
                <a:lnTo>
                  <a:pt x="6" y="10"/>
                </a:lnTo>
                <a:lnTo>
                  <a:pt x="12" y="3"/>
                </a:lnTo>
                <a:lnTo>
                  <a:pt x="19" y="0"/>
                </a:lnTo>
                <a:lnTo>
                  <a:pt x="27" y="3"/>
                </a:lnTo>
                <a:lnTo>
                  <a:pt x="33" y="10"/>
                </a:lnTo>
                <a:lnTo>
                  <a:pt x="37" y="19"/>
                </a:lnTo>
                <a:lnTo>
                  <a:pt x="39" y="29"/>
                </a:lnTo>
                <a:lnTo>
                  <a:pt x="37" y="40"/>
                </a:lnTo>
                <a:lnTo>
                  <a:pt x="33"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7996" name="Freeform 588"/>
          <p:cNvSpPr>
            <a:spLocks/>
          </p:cNvSpPr>
          <p:nvPr/>
        </p:nvSpPr>
        <p:spPr bwMode="auto">
          <a:xfrm>
            <a:off x="6964363" y="3514725"/>
            <a:ext cx="46037" cy="68263"/>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2"/>
                </a:moveTo>
                <a:lnTo>
                  <a:pt x="1" y="13"/>
                </a:lnTo>
                <a:lnTo>
                  <a:pt x="4" y="7"/>
                </a:lnTo>
                <a:lnTo>
                  <a:pt x="8" y="2"/>
                </a:lnTo>
                <a:lnTo>
                  <a:pt x="14" y="0"/>
                </a:lnTo>
                <a:lnTo>
                  <a:pt x="20" y="2"/>
                </a:lnTo>
                <a:lnTo>
                  <a:pt x="24" y="7"/>
                </a:lnTo>
                <a:lnTo>
                  <a:pt x="27" y="13"/>
                </a:lnTo>
                <a:lnTo>
                  <a:pt x="29" y="22"/>
                </a:lnTo>
                <a:lnTo>
                  <a:pt x="27" y="30"/>
                </a:lnTo>
                <a:lnTo>
                  <a:pt x="24"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17997" name="Freeform 589"/>
          <p:cNvSpPr>
            <a:spLocks/>
          </p:cNvSpPr>
          <p:nvPr/>
        </p:nvSpPr>
        <p:spPr bwMode="auto">
          <a:xfrm>
            <a:off x="6937375" y="3497263"/>
            <a:ext cx="88900" cy="112712"/>
          </a:xfrm>
          <a:custGeom>
            <a:avLst/>
            <a:gdLst>
              <a:gd name="T0" fmla="*/ 0 w 56"/>
              <a:gd name="T1" fmla="*/ 2147483646 h 71"/>
              <a:gd name="T2" fmla="*/ 2147483646 w 56"/>
              <a:gd name="T3" fmla="*/ 2147483646 h 71"/>
              <a:gd name="T4" fmla="*/ 2147483646 w 56"/>
              <a:gd name="T5" fmla="*/ 2147483646 h 71"/>
              <a:gd name="T6" fmla="*/ 2147483646 w 56"/>
              <a:gd name="T7" fmla="*/ 2147483646 h 71"/>
              <a:gd name="T8" fmla="*/ 2147483646 w 56"/>
              <a:gd name="T9" fmla="*/ 2147483646 h 71"/>
              <a:gd name="T10" fmla="*/ 2147483646 w 56"/>
              <a:gd name="T11" fmla="*/ 0 h 71"/>
              <a:gd name="T12" fmla="*/ 2147483646 w 56"/>
              <a:gd name="T13" fmla="*/ 2147483646 h 71"/>
              <a:gd name="T14" fmla="*/ 2147483646 w 56"/>
              <a:gd name="T15" fmla="*/ 2147483646 h 71"/>
              <a:gd name="T16" fmla="*/ 2147483646 w 56"/>
              <a:gd name="T17" fmla="*/ 2147483646 h 71"/>
              <a:gd name="T18" fmla="*/ 2147483646 w 56"/>
              <a:gd name="T19" fmla="*/ 2147483646 h 71"/>
              <a:gd name="T20" fmla="*/ 2147483646 w 56"/>
              <a:gd name="T21" fmla="*/ 2147483646 h 71"/>
              <a:gd name="T22" fmla="*/ 2147483646 w 56"/>
              <a:gd name="T23" fmla="*/ 2147483646 h 71"/>
              <a:gd name="T24" fmla="*/ 2147483646 w 56"/>
              <a:gd name="T25" fmla="*/ 2147483646 h 71"/>
              <a:gd name="T26" fmla="*/ 2147483646 w 56"/>
              <a:gd name="T27" fmla="*/ 2147483646 h 71"/>
              <a:gd name="T28" fmla="*/ 2147483646 w 56"/>
              <a:gd name="T29" fmla="*/ 2147483646 h 71"/>
              <a:gd name="T30" fmla="*/ 2147483646 w 56"/>
              <a:gd name="T31" fmla="*/ 2147483646 h 71"/>
              <a:gd name="T32" fmla="*/ 2147483646 w 56"/>
              <a:gd name="T33" fmla="*/ 2147483646 h 71"/>
              <a:gd name="T34" fmla="*/ 2147483646 w 56"/>
              <a:gd name="T35" fmla="*/ 2147483646 h 71"/>
              <a:gd name="T36" fmla="*/ 2147483646 w 56"/>
              <a:gd name="T37" fmla="*/ 2147483646 h 71"/>
              <a:gd name="T38" fmla="*/ 2147483646 w 56"/>
              <a:gd name="T39" fmla="*/ 2147483646 h 71"/>
              <a:gd name="T40" fmla="*/ 0 w 56"/>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71"/>
              <a:gd name="T65" fmla="*/ 56 w 56"/>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71">
                <a:moveTo>
                  <a:pt x="0" y="36"/>
                </a:moveTo>
                <a:lnTo>
                  <a:pt x="2" y="22"/>
                </a:lnTo>
                <a:lnTo>
                  <a:pt x="5" y="16"/>
                </a:lnTo>
                <a:lnTo>
                  <a:pt x="8" y="10"/>
                </a:lnTo>
                <a:lnTo>
                  <a:pt x="17" y="3"/>
                </a:lnTo>
                <a:lnTo>
                  <a:pt x="28" y="0"/>
                </a:lnTo>
                <a:lnTo>
                  <a:pt x="39" y="3"/>
                </a:lnTo>
                <a:lnTo>
                  <a:pt x="48" y="10"/>
                </a:lnTo>
                <a:lnTo>
                  <a:pt x="51" y="16"/>
                </a:lnTo>
                <a:lnTo>
                  <a:pt x="54" y="22"/>
                </a:lnTo>
                <a:lnTo>
                  <a:pt x="56" y="36"/>
                </a:lnTo>
                <a:lnTo>
                  <a:pt x="54" y="50"/>
                </a:lnTo>
                <a:lnTo>
                  <a:pt x="51" y="56"/>
                </a:lnTo>
                <a:lnTo>
                  <a:pt x="48"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7998" name="Freeform 590"/>
          <p:cNvSpPr>
            <a:spLocks/>
          </p:cNvSpPr>
          <p:nvPr/>
        </p:nvSpPr>
        <p:spPr bwMode="auto">
          <a:xfrm>
            <a:off x="6945313" y="3505200"/>
            <a:ext cx="74612" cy="93663"/>
          </a:xfrm>
          <a:custGeom>
            <a:avLst/>
            <a:gdLst>
              <a:gd name="T0" fmla="*/ 0 w 47"/>
              <a:gd name="T1" fmla="*/ 2147483646 h 59"/>
              <a:gd name="T2" fmla="*/ 2147483646 w 47"/>
              <a:gd name="T3" fmla="*/ 2147483646 h 59"/>
              <a:gd name="T4" fmla="*/ 2147483646 w 47"/>
              <a:gd name="T5" fmla="*/ 2147483646 h 59"/>
              <a:gd name="T6" fmla="*/ 2147483646 w 47"/>
              <a:gd name="T7" fmla="*/ 2147483646 h 59"/>
              <a:gd name="T8" fmla="*/ 2147483646 w 47"/>
              <a:gd name="T9" fmla="*/ 0 h 59"/>
              <a:gd name="T10" fmla="*/ 2147483646 w 47"/>
              <a:gd name="T11" fmla="*/ 2147483646 h 59"/>
              <a:gd name="T12" fmla="*/ 2147483646 w 47"/>
              <a:gd name="T13" fmla="*/ 2147483646 h 59"/>
              <a:gd name="T14" fmla="*/ 2147483646 w 47"/>
              <a:gd name="T15" fmla="*/ 2147483646 h 59"/>
              <a:gd name="T16" fmla="*/ 2147483646 w 47"/>
              <a:gd name="T17" fmla="*/ 2147483646 h 59"/>
              <a:gd name="T18" fmla="*/ 2147483646 w 47"/>
              <a:gd name="T19" fmla="*/ 2147483646 h 59"/>
              <a:gd name="T20" fmla="*/ 2147483646 w 47"/>
              <a:gd name="T21" fmla="*/ 2147483646 h 59"/>
              <a:gd name="T22" fmla="*/ 2147483646 w 47"/>
              <a:gd name="T23" fmla="*/ 2147483646 h 59"/>
              <a:gd name="T24" fmla="*/ 2147483646 w 47"/>
              <a:gd name="T25" fmla="*/ 2147483646 h 59"/>
              <a:gd name="T26" fmla="*/ 2147483646 w 47"/>
              <a:gd name="T27" fmla="*/ 2147483646 h 59"/>
              <a:gd name="T28" fmla="*/ 2147483646 w 47"/>
              <a:gd name="T29" fmla="*/ 2147483646 h 59"/>
              <a:gd name="T30" fmla="*/ 2147483646 w 47"/>
              <a:gd name="T31" fmla="*/ 2147483646 h 59"/>
              <a:gd name="T32" fmla="*/ 2147483646 w 47"/>
              <a:gd name="T33" fmla="*/ 2147483646 h 59"/>
              <a:gd name="T34" fmla="*/ 2147483646 w 47"/>
              <a:gd name="T35" fmla="*/ 2147483646 h 59"/>
              <a:gd name="T36" fmla="*/ 0 w 47"/>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59"/>
              <a:gd name="T59" fmla="*/ 47 w 47"/>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59">
                <a:moveTo>
                  <a:pt x="0" y="30"/>
                </a:moveTo>
                <a:lnTo>
                  <a:pt x="2" y="19"/>
                </a:lnTo>
                <a:lnTo>
                  <a:pt x="7" y="10"/>
                </a:lnTo>
                <a:lnTo>
                  <a:pt x="15" y="2"/>
                </a:lnTo>
                <a:lnTo>
                  <a:pt x="24" y="0"/>
                </a:lnTo>
                <a:lnTo>
                  <a:pt x="33" y="2"/>
                </a:lnTo>
                <a:lnTo>
                  <a:pt x="37" y="5"/>
                </a:lnTo>
                <a:lnTo>
                  <a:pt x="40" y="10"/>
                </a:lnTo>
                <a:lnTo>
                  <a:pt x="45" y="19"/>
                </a:lnTo>
                <a:lnTo>
                  <a:pt x="47" y="30"/>
                </a:lnTo>
                <a:lnTo>
                  <a:pt x="45" y="42"/>
                </a:lnTo>
                <a:lnTo>
                  <a:pt x="40"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7999" name="Freeform 591"/>
          <p:cNvSpPr>
            <a:spLocks/>
          </p:cNvSpPr>
          <p:nvPr/>
        </p:nvSpPr>
        <p:spPr bwMode="auto">
          <a:xfrm>
            <a:off x="6954838" y="3513138"/>
            <a:ext cx="58737"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5"/>
                </a:moveTo>
                <a:lnTo>
                  <a:pt x="1" y="16"/>
                </a:lnTo>
                <a:lnTo>
                  <a:pt x="5" y="8"/>
                </a:lnTo>
                <a:lnTo>
                  <a:pt x="11" y="3"/>
                </a:lnTo>
                <a:lnTo>
                  <a:pt x="18" y="0"/>
                </a:lnTo>
                <a:lnTo>
                  <a:pt x="26" y="3"/>
                </a:lnTo>
                <a:lnTo>
                  <a:pt x="32" y="8"/>
                </a:lnTo>
                <a:lnTo>
                  <a:pt x="36" y="16"/>
                </a:lnTo>
                <a:lnTo>
                  <a:pt x="37" y="25"/>
                </a:lnTo>
                <a:lnTo>
                  <a:pt x="36"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8000" name="Freeform 592"/>
          <p:cNvSpPr>
            <a:spLocks/>
          </p:cNvSpPr>
          <p:nvPr/>
        </p:nvSpPr>
        <p:spPr bwMode="auto">
          <a:xfrm>
            <a:off x="6962775" y="3522663"/>
            <a:ext cx="44450" cy="55562"/>
          </a:xfrm>
          <a:custGeom>
            <a:avLst/>
            <a:gdLst>
              <a:gd name="T0" fmla="*/ 0 w 28"/>
              <a:gd name="T1" fmla="*/ 2147483646 h 35"/>
              <a:gd name="T2" fmla="*/ 2147483646 w 28"/>
              <a:gd name="T3" fmla="*/ 2147483646 h 35"/>
              <a:gd name="T4" fmla="*/ 2147483646 w 28"/>
              <a:gd name="T5" fmla="*/ 2147483646 h 35"/>
              <a:gd name="T6" fmla="*/ 2147483646 w 28"/>
              <a:gd name="T7" fmla="*/ 2147483646 h 35"/>
              <a:gd name="T8" fmla="*/ 2147483646 w 28"/>
              <a:gd name="T9" fmla="*/ 0 h 35"/>
              <a:gd name="T10" fmla="*/ 2147483646 w 28"/>
              <a:gd name="T11" fmla="*/ 2147483646 h 35"/>
              <a:gd name="T12" fmla="*/ 2147483646 w 28"/>
              <a:gd name="T13" fmla="*/ 2147483646 h 35"/>
              <a:gd name="T14" fmla="*/ 2147483646 w 28"/>
              <a:gd name="T15" fmla="*/ 2147483646 h 35"/>
              <a:gd name="T16" fmla="*/ 2147483646 w 28"/>
              <a:gd name="T17" fmla="*/ 2147483646 h 35"/>
              <a:gd name="T18" fmla="*/ 2147483646 w 28"/>
              <a:gd name="T19" fmla="*/ 2147483646 h 35"/>
              <a:gd name="T20" fmla="*/ 2147483646 w 28"/>
              <a:gd name="T21" fmla="*/ 2147483646 h 35"/>
              <a:gd name="T22" fmla="*/ 2147483646 w 28"/>
              <a:gd name="T23" fmla="*/ 2147483646 h 35"/>
              <a:gd name="T24" fmla="*/ 2147483646 w 28"/>
              <a:gd name="T25" fmla="*/ 2147483646 h 35"/>
              <a:gd name="T26" fmla="*/ 2147483646 w 28"/>
              <a:gd name="T27" fmla="*/ 2147483646 h 35"/>
              <a:gd name="T28" fmla="*/ 2147483646 w 28"/>
              <a:gd name="T29" fmla="*/ 2147483646 h 35"/>
              <a:gd name="T30" fmla="*/ 2147483646 w 28"/>
              <a:gd name="T31" fmla="*/ 2147483646 h 35"/>
              <a:gd name="T32" fmla="*/ 0 w 28"/>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5"/>
              <a:gd name="T53" fmla="*/ 28 w 2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5">
                <a:moveTo>
                  <a:pt x="0" y="18"/>
                </a:moveTo>
                <a:lnTo>
                  <a:pt x="1" y="11"/>
                </a:lnTo>
                <a:lnTo>
                  <a:pt x="4" y="6"/>
                </a:lnTo>
                <a:lnTo>
                  <a:pt x="9" y="2"/>
                </a:lnTo>
                <a:lnTo>
                  <a:pt x="14" y="0"/>
                </a:lnTo>
                <a:lnTo>
                  <a:pt x="19" y="2"/>
                </a:lnTo>
                <a:lnTo>
                  <a:pt x="24" y="6"/>
                </a:lnTo>
                <a:lnTo>
                  <a:pt x="27" y="11"/>
                </a:lnTo>
                <a:lnTo>
                  <a:pt x="28" y="18"/>
                </a:lnTo>
                <a:lnTo>
                  <a:pt x="27"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8001" name="Freeform 593"/>
          <p:cNvSpPr>
            <a:spLocks/>
          </p:cNvSpPr>
          <p:nvPr/>
        </p:nvSpPr>
        <p:spPr bwMode="auto">
          <a:xfrm>
            <a:off x="6929438" y="4191000"/>
            <a:ext cx="74612"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3" y="21"/>
                </a:lnTo>
                <a:lnTo>
                  <a:pt x="8" y="10"/>
                </a:lnTo>
                <a:lnTo>
                  <a:pt x="15" y="3"/>
                </a:lnTo>
                <a:lnTo>
                  <a:pt x="24" y="0"/>
                </a:lnTo>
                <a:lnTo>
                  <a:pt x="33" y="3"/>
                </a:lnTo>
                <a:lnTo>
                  <a:pt x="40" y="10"/>
                </a:lnTo>
                <a:lnTo>
                  <a:pt x="45" y="21"/>
                </a:lnTo>
                <a:lnTo>
                  <a:pt x="47" y="34"/>
                </a:lnTo>
                <a:lnTo>
                  <a:pt x="45" y="47"/>
                </a:lnTo>
                <a:lnTo>
                  <a:pt x="40" y="57"/>
                </a:lnTo>
                <a:lnTo>
                  <a:pt x="33" y="64"/>
                </a:lnTo>
                <a:lnTo>
                  <a:pt x="24" y="67"/>
                </a:lnTo>
                <a:lnTo>
                  <a:pt x="15" y="64"/>
                </a:lnTo>
                <a:lnTo>
                  <a:pt x="8" y="57"/>
                </a:lnTo>
                <a:lnTo>
                  <a:pt x="3" y="47"/>
                </a:lnTo>
                <a:lnTo>
                  <a:pt x="0" y="34"/>
                </a:lnTo>
                <a:close/>
              </a:path>
            </a:pathLst>
          </a:custGeom>
          <a:solidFill>
            <a:srgbClr val="FFFFFF"/>
          </a:solidFill>
          <a:ln w="9525">
            <a:noFill/>
            <a:round/>
            <a:headEnd/>
            <a:tailEnd/>
          </a:ln>
        </p:spPr>
        <p:txBody>
          <a:bodyPr/>
          <a:lstStyle/>
          <a:p>
            <a:endParaRPr lang="el-GR"/>
          </a:p>
        </p:txBody>
      </p:sp>
      <p:sp>
        <p:nvSpPr>
          <p:cNvPr id="18002" name="Freeform 594"/>
          <p:cNvSpPr>
            <a:spLocks/>
          </p:cNvSpPr>
          <p:nvPr/>
        </p:nvSpPr>
        <p:spPr bwMode="auto">
          <a:xfrm>
            <a:off x="6937375" y="4198938"/>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2"/>
                </a:lnTo>
                <a:lnTo>
                  <a:pt x="20" y="0"/>
                </a:lnTo>
                <a:lnTo>
                  <a:pt x="27" y="2"/>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003" name="Freeform 595"/>
          <p:cNvSpPr>
            <a:spLocks/>
          </p:cNvSpPr>
          <p:nvPr/>
        </p:nvSpPr>
        <p:spPr bwMode="auto">
          <a:xfrm>
            <a:off x="6945313" y="4206875"/>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7"/>
                </a:lnTo>
                <a:lnTo>
                  <a:pt x="9" y="1"/>
                </a:lnTo>
                <a:lnTo>
                  <a:pt x="15" y="0"/>
                </a:lnTo>
                <a:lnTo>
                  <a:pt x="21" y="1"/>
                </a:lnTo>
                <a:lnTo>
                  <a:pt x="26" y="7"/>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8004" name="Freeform 596"/>
          <p:cNvSpPr>
            <a:spLocks/>
          </p:cNvSpPr>
          <p:nvPr/>
        </p:nvSpPr>
        <p:spPr bwMode="auto">
          <a:xfrm>
            <a:off x="6951663" y="4216400"/>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005" name="Freeform 597"/>
          <p:cNvSpPr>
            <a:spLocks/>
          </p:cNvSpPr>
          <p:nvPr/>
        </p:nvSpPr>
        <p:spPr bwMode="auto">
          <a:xfrm>
            <a:off x="6934200" y="4203700"/>
            <a:ext cx="66675" cy="87313"/>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9"/>
                </a:lnTo>
                <a:lnTo>
                  <a:pt x="13" y="2"/>
                </a:lnTo>
                <a:lnTo>
                  <a:pt x="21" y="0"/>
                </a:lnTo>
                <a:lnTo>
                  <a:pt x="29" y="2"/>
                </a:lnTo>
                <a:lnTo>
                  <a:pt x="33" y="6"/>
                </a:lnTo>
                <a:lnTo>
                  <a:pt x="36" y="9"/>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006" name="Freeform 598"/>
          <p:cNvSpPr>
            <a:spLocks/>
          </p:cNvSpPr>
          <p:nvPr/>
        </p:nvSpPr>
        <p:spPr bwMode="auto">
          <a:xfrm>
            <a:off x="6940550" y="4211638"/>
            <a:ext cx="55563"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8007" name="Freeform 599"/>
          <p:cNvSpPr>
            <a:spLocks/>
          </p:cNvSpPr>
          <p:nvPr/>
        </p:nvSpPr>
        <p:spPr bwMode="auto">
          <a:xfrm>
            <a:off x="6946900" y="421798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008" name="Freeform 600"/>
          <p:cNvSpPr>
            <a:spLocks/>
          </p:cNvSpPr>
          <p:nvPr/>
        </p:nvSpPr>
        <p:spPr bwMode="auto">
          <a:xfrm>
            <a:off x="6953250" y="4224338"/>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009" name="Freeform 601"/>
          <p:cNvSpPr>
            <a:spLocks/>
          </p:cNvSpPr>
          <p:nvPr/>
        </p:nvSpPr>
        <p:spPr bwMode="auto">
          <a:xfrm>
            <a:off x="6985000" y="3778250"/>
            <a:ext cx="90488"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9" y="0"/>
                </a:lnTo>
                <a:lnTo>
                  <a:pt x="40" y="3"/>
                </a:lnTo>
                <a:lnTo>
                  <a:pt x="49" y="11"/>
                </a:lnTo>
                <a:lnTo>
                  <a:pt x="52" y="16"/>
                </a:lnTo>
                <a:lnTo>
                  <a:pt x="55" y="24"/>
                </a:lnTo>
                <a:lnTo>
                  <a:pt x="57" y="38"/>
                </a:lnTo>
                <a:lnTo>
                  <a:pt x="55" y="52"/>
                </a:lnTo>
                <a:lnTo>
                  <a:pt x="49" y="64"/>
                </a:lnTo>
                <a:lnTo>
                  <a:pt x="40" y="72"/>
                </a:lnTo>
                <a:lnTo>
                  <a:pt x="29"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8010" name="Freeform 602"/>
          <p:cNvSpPr>
            <a:spLocks/>
          </p:cNvSpPr>
          <p:nvPr/>
        </p:nvSpPr>
        <p:spPr bwMode="auto">
          <a:xfrm>
            <a:off x="6992938" y="378618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5" y="0"/>
                </a:lnTo>
                <a:lnTo>
                  <a:pt x="34" y="3"/>
                </a:lnTo>
                <a:lnTo>
                  <a:pt x="41" y="9"/>
                </a:lnTo>
                <a:lnTo>
                  <a:pt x="46" y="20"/>
                </a:lnTo>
                <a:lnTo>
                  <a:pt x="48" y="32"/>
                </a:lnTo>
                <a:lnTo>
                  <a:pt x="46" y="44"/>
                </a:lnTo>
                <a:lnTo>
                  <a:pt x="41" y="54"/>
                </a:lnTo>
                <a:lnTo>
                  <a:pt x="34" y="61"/>
                </a:lnTo>
                <a:lnTo>
                  <a:pt x="29" y="63"/>
                </a:lnTo>
                <a:lnTo>
                  <a:pt x="25"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8011" name="Freeform 603"/>
          <p:cNvSpPr>
            <a:spLocks/>
          </p:cNvSpPr>
          <p:nvPr/>
        </p:nvSpPr>
        <p:spPr bwMode="auto">
          <a:xfrm>
            <a:off x="7002463" y="379571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7"/>
                </a:lnTo>
                <a:lnTo>
                  <a:pt x="11" y="2"/>
                </a:lnTo>
                <a:lnTo>
                  <a:pt x="19" y="0"/>
                </a:lnTo>
                <a:lnTo>
                  <a:pt x="27" y="2"/>
                </a:lnTo>
                <a:lnTo>
                  <a:pt x="33" y="7"/>
                </a:lnTo>
                <a:lnTo>
                  <a:pt x="37" y="16"/>
                </a:lnTo>
                <a:lnTo>
                  <a:pt x="38" y="26"/>
                </a:lnTo>
                <a:lnTo>
                  <a:pt x="37" y="35"/>
                </a:lnTo>
                <a:lnTo>
                  <a:pt x="33" y="43"/>
                </a:lnTo>
                <a:lnTo>
                  <a:pt x="27" y="48"/>
                </a:lnTo>
                <a:lnTo>
                  <a:pt x="19"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8012" name="Freeform 604"/>
          <p:cNvSpPr>
            <a:spLocks/>
          </p:cNvSpPr>
          <p:nvPr/>
        </p:nvSpPr>
        <p:spPr bwMode="auto">
          <a:xfrm>
            <a:off x="7010400" y="3803650"/>
            <a:ext cx="46038"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20"/>
                </a:moveTo>
                <a:lnTo>
                  <a:pt x="1" y="13"/>
                </a:lnTo>
                <a:lnTo>
                  <a:pt x="4" y="7"/>
                </a:lnTo>
                <a:lnTo>
                  <a:pt x="9" y="2"/>
                </a:lnTo>
                <a:lnTo>
                  <a:pt x="15" y="0"/>
                </a:lnTo>
                <a:lnTo>
                  <a:pt x="20" y="2"/>
                </a:lnTo>
                <a:lnTo>
                  <a:pt x="25" y="7"/>
                </a:lnTo>
                <a:lnTo>
                  <a:pt x="28" y="13"/>
                </a:lnTo>
                <a:lnTo>
                  <a:pt x="29" y="20"/>
                </a:lnTo>
                <a:lnTo>
                  <a:pt x="28" y="27"/>
                </a:lnTo>
                <a:lnTo>
                  <a:pt x="25" y="33"/>
                </a:lnTo>
                <a:lnTo>
                  <a:pt x="20" y="37"/>
                </a:lnTo>
                <a:lnTo>
                  <a:pt x="15"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8013" name="Freeform 605"/>
          <p:cNvSpPr>
            <a:spLocks/>
          </p:cNvSpPr>
          <p:nvPr/>
        </p:nvSpPr>
        <p:spPr bwMode="auto">
          <a:xfrm>
            <a:off x="6981825" y="3790950"/>
            <a:ext cx="96838"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1" y="0"/>
                </a:lnTo>
                <a:lnTo>
                  <a:pt x="43" y="2"/>
                </a:lnTo>
                <a:lnTo>
                  <a:pt x="48" y="5"/>
                </a:lnTo>
                <a:lnTo>
                  <a:pt x="52" y="8"/>
                </a:lnTo>
                <a:lnTo>
                  <a:pt x="59" y="19"/>
                </a:lnTo>
                <a:lnTo>
                  <a:pt x="60" y="24"/>
                </a:lnTo>
                <a:lnTo>
                  <a:pt x="61" y="30"/>
                </a:lnTo>
                <a:lnTo>
                  <a:pt x="59" y="41"/>
                </a:lnTo>
                <a:lnTo>
                  <a:pt x="52" y="51"/>
                </a:lnTo>
                <a:lnTo>
                  <a:pt x="48" y="54"/>
                </a:lnTo>
                <a:lnTo>
                  <a:pt x="43" y="57"/>
                </a:lnTo>
                <a:lnTo>
                  <a:pt x="31"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8014" name="Freeform 606"/>
          <p:cNvSpPr>
            <a:spLocks/>
          </p:cNvSpPr>
          <p:nvPr/>
        </p:nvSpPr>
        <p:spPr bwMode="auto">
          <a:xfrm>
            <a:off x="6991350" y="3797300"/>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7"/>
                </a:lnTo>
                <a:lnTo>
                  <a:pt x="15" y="2"/>
                </a:lnTo>
                <a:lnTo>
                  <a:pt x="26" y="0"/>
                </a:lnTo>
                <a:lnTo>
                  <a:pt x="35" y="2"/>
                </a:lnTo>
                <a:lnTo>
                  <a:pt x="43" y="7"/>
                </a:lnTo>
                <a:lnTo>
                  <a:pt x="49" y="16"/>
                </a:lnTo>
                <a:lnTo>
                  <a:pt x="51" y="25"/>
                </a:lnTo>
                <a:lnTo>
                  <a:pt x="49" y="35"/>
                </a:lnTo>
                <a:lnTo>
                  <a:pt x="43" y="43"/>
                </a:lnTo>
                <a:lnTo>
                  <a:pt x="35" y="48"/>
                </a:lnTo>
                <a:lnTo>
                  <a:pt x="26"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8015" name="Freeform 607"/>
          <p:cNvSpPr>
            <a:spLocks/>
          </p:cNvSpPr>
          <p:nvPr/>
        </p:nvSpPr>
        <p:spPr bwMode="auto">
          <a:xfrm>
            <a:off x="6999288" y="3805238"/>
            <a:ext cx="65087"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6"/>
                </a:lnTo>
                <a:lnTo>
                  <a:pt x="13" y="1"/>
                </a:lnTo>
                <a:lnTo>
                  <a:pt x="21" y="0"/>
                </a:lnTo>
                <a:lnTo>
                  <a:pt x="29" y="1"/>
                </a:lnTo>
                <a:lnTo>
                  <a:pt x="36" y="6"/>
                </a:lnTo>
                <a:lnTo>
                  <a:pt x="40" y="12"/>
                </a:lnTo>
                <a:lnTo>
                  <a:pt x="41" y="20"/>
                </a:lnTo>
                <a:lnTo>
                  <a:pt x="40" y="27"/>
                </a:lnTo>
                <a:lnTo>
                  <a:pt x="36" y="34"/>
                </a:lnTo>
                <a:lnTo>
                  <a:pt x="29" y="38"/>
                </a:lnTo>
                <a:lnTo>
                  <a:pt x="21"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8016" name="Freeform 608"/>
          <p:cNvSpPr>
            <a:spLocks/>
          </p:cNvSpPr>
          <p:nvPr/>
        </p:nvSpPr>
        <p:spPr bwMode="auto">
          <a:xfrm>
            <a:off x="7008813" y="3811588"/>
            <a:ext cx="49212"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5"/>
                </a:moveTo>
                <a:lnTo>
                  <a:pt x="1" y="10"/>
                </a:lnTo>
                <a:lnTo>
                  <a:pt x="5" y="5"/>
                </a:lnTo>
                <a:lnTo>
                  <a:pt x="9" y="2"/>
                </a:lnTo>
                <a:lnTo>
                  <a:pt x="16" y="0"/>
                </a:lnTo>
                <a:lnTo>
                  <a:pt x="22" y="2"/>
                </a:lnTo>
                <a:lnTo>
                  <a:pt x="27" y="5"/>
                </a:lnTo>
                <a:lnTo>
                  <a:pt x="30" y="10"/>
                </a:lnTo>
                <a:lnTo>
                  <a:pt x="31" y="15"/>
                </a:lnTo>
                <a:lnTo>
                  <a:pt x="30" y="21"/>
                </a:lnTo>
                <a:lnTo>
                  <a:pt x="27" y="26"/>
                </a:lnTo>
                <a:lnTo>
                  <a:pt x="22" y="29"/>
                </a:lnTo>
                <a:lnTo>
                  <a:pt x="16"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18017" name="Freeform 609"/>
          <p:cNvSpPr>
            <a:spLocks/>
          </p:cNvSpPr>
          <p:nvPr/>
        </p:nvSpPr>
        <p:spPr bwMode="auto">
          <a:xfrm>
            <a:off x="6662738" y="4278313"/>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20"/>
                </a:lnTo>
                <a:lnTo>
                  <a:pt x="8" y="12"/>
                </a:lnTo>
                <a:lnTo>
                  <a:pt x="18" y="3"/>
                </a:lnTo>
                <a:lnTo>
                  <a:pt x="29" y="0"/>
                </a:lnTo>
                <a:lnTo>
                  <a:pt x="40" y="3"/>
                </a:lnTo>
                <a:lnTo>
                  <a:pt x="45" y="7"/>
                </a:lnTo>
                <a:lnTo>
                  <a:pt x="51" y="12"/>
                </a:lnTo>
                <a:lnTo>
                  <a:pt x="54" y="20"/>
                </a:lnTo>
                <a:lnTo>
                  <a:pt x="57" y="27"/>
                </a:lnTo>
                <a:lnTo>
                  <a:pt x="59" y="43"/>
                </a:lnTo>
                <a:lnTo>
                  <a:pt x="57" y="59"/>
                </a:lnTo>
                <a:lnTo>
                  <a:pt x="54" y="66"/>
                </a:lnTo>
                <a:lnTo>
                  <a:pt x="51" y="73"/>
                </a:lnTo>
                <a:lnTo>
                  <a:pt x="40" y="83"/>
                </a:lnTo>
                <a:lnTo>
                  <a:pt x="29" y="86"/>
                </a:lnTo>
                <a:lnTo>
                  <a:pt x="18" y="83"/>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8018" name="Freeform 610"/>
          <p:cNvSpPr>
            <a:spLocks/>
          </p:cNvSpPr>
          <p:nvPr/>
        </p:nvSpPr>
        <p:spPr bwMode="auto">
          <a:xfrm>
            <a:off x="6672263" y="4287838"/>
            <a:ext cx="77787"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4" y="3"/>
                </a:lnTo>
                <a:lnTo>
                  <a:pt x="24" y="0"/>
                </a:lnTo>
                <a:lnTo>
                  <a:pt x="29" y="1"/>
                </a:lnTo>
                <a:lnTo>
                  <a:pt x="33" y="3"/>
                </a:lnTo>
                <a:lnTo>
                  <a:pt x="41" y="10"/>
                </a:lnTo>
                <a:lnTo>
                  <a:pt x="47" y="23"/>
                </a:lnTo>
                <a:lnTo>
                  <a:pt x="49" y="36"/>
                </a:lnTo>
                <a:lnTo>
                  <a:pt x="47" y="50"/>
                </a:lnTo>
                <a:lnTo>
                  <a:pt x="41"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8019" name="Freeform 611"/>
          <p:cNvSpPr>
            <a:spLocks/>
          </p:cNvSpPr>
          <p:nvPr/>
        </p:nvSpPr>
        <p:spPr bwMode="auto">
          <a:xfrm>
            <a:off x="6680200" y="4297363"/>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10"/>
                </a:lnTo>
                <a:lnTo>
                  <a:pt x="12" y="3"/>
                </a:lnTo>
                <a:lnTo>
                  <a:pt x="19" y="0"/>
                </a:lnTo>
                <a:lnTo>
                  <a:pt x="27" y="3"/>
                </a:lnTo>
                <a:lnTo>
                  <a:pt x="33" y="10"/>
                </a:lnTo>
                <a:lnTo>
                  <a:pt x="37" y="19"/>
                </a:lnTo>
                <a:lnTo>
                  <a:pt x="40" y="29"/>
                </a:lnTo>
                <a:lnTo>
                  <a:pt x="37" y="40"/>
                </a:lnTo>
                <a:lnTo>
                  <a:pt x="33"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8020" name="Freeform 612"/>
          <p:cNvSpPr>
            <a:spLocks/>
          </p:cNvSpPr>
          <p:nvPr/>
        </p:nvSpPr>
        <p:spPr bwMode="auto">
          <a:xfrm>
            <a:off x="6689725" y="4310063"/>
            <a:ext cx="46038" cy="66675"/>
          </a:xfrm>
          <a:custGeom>
            <a:avLst/>
            <a:gdLst>
              <a:gd name="T0" fmla="*/ 0 w 29"/>
              <a:gd name="T1" fmla="*/ 2147483646 h 42"/>
              <a:gd name="T2" fmla="*/ 2147483646 w 29"/>
              <a:gd name="T3" fmla="*/ 2147483646 h 42"/>
              <a:gd name="T4" fmla="*/ 2147483646 w 29"/>
              <a:gd name="T5" fmla="*/ 2147483646 h 42"/>
              <a:gd name="T6" fmla="*/ 2147483646 w 29"/>
              <a:gd name="T7" fmla="*/ 2147483646 h 42"/>
              <a:gd name="T8" fmla="*/ 2147483646 w 29"/>
              <a:gd name="T9" fmla="*/ 0 h 42"/>
              <a:gd name="T10" fmla="*/ 2147483646 w 29"/>
              <a:gd name="T11" fmla="*/ 2147483646 h 42"/>
              <a:gd name="T12" fmla="*/ 2147483646 w 29"/>
              <a:gd name="T13" fmla="*/ 2147483646 h 42"/>
              <a:gd name="T14" fmla="*/ 2147483646 w 29"/>
              <a:gd name="T15" fmla="*/ 2147483646 h 42"/>
              <a:gd name="T16" fmla="*/ 2147483646 w 29"/>
              <a:gd name="T17" fmla="*/ 2147483646 h 42"/>
              <a:gd name="T18" fmla="*/ 2147483646 w 29"/>
              <a:gd name="T19" fmla="*/ 2147483646 h 42"/>
              <a:gd name="T20" fmla="*/ 2147483646 w 29"/>
              <a:gd name="T21" fmla="*/ 2147483646 h 42"/>
              <a:gd name="T22" fmla="*/ 2147483646 w 29"/>
              <a:gd name="T23" fmla="*/ 2147483646 h 42"/>
              <a:gd name="T24" fmla="*/ 2147483646 w 29"/>
              <a:gd name="T25" fmla="*/ 2147483646 h 42"/>
              <a:gd name="T26" fmla="*/ 2147483646 w 29"/>
              <a:gd name="T27" fmla="*/ 2147483646 h 42"/>
              <a:gd name="T28" fmla="*/ 2147483646 w 29"/>
              <a:gd name="T29" fmla="*/ 2147483646 h 42"/>
              <a:gd name="T30" fmla="*/ 2147483646 w 29"/>
              <a:gd name="T31" fmla="*/ 2147483646 h 42"/>
              <a:gd name="T32" fmla="*/ 0 w 29"/>
              <a:gd name="T33" fmla="*/ 2147483646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2"/>
              <a:gd name="T53" fmla="*/ 29 w 29"/>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2">
                <a:moveTo>
                  <a:pt x="0" y="21"/>
                </a:moveTo>
                <a:lnTo>
                  <a:pt x="1" y="12"/>
                </a:lnTo>
                <a:lnTo>
                  <a:pt x="4" y="6"/>
                </a:lnTo>
                <a:lnTo>
                  <a:pt x="8" y="1"/>
                </a:lnTo>
                <a:lnTo>
                  <a:pt x="14" y="0"/>
                </a:lnTo>
                <a:lnTo>
                  <a:pt x="20" y="1"/>
                </a:lnTo>
                <a:lnTo>
                  <a:pt x="24" y="6"/>
                </a:lnTo>
                <a:lnTo>
                  <a:pt x="27" y="12"/>
                </a:lnTo>
                <a:lnTo>
                  <a:pt x="29" y="21"/>
                </a:lnTo>
                <a:lnTo>
                  <a:pt x="27" y="29"/>
                </a:lnTo>
                <a:lnTo>
                  <a:pt x="24" y="35"/>
                </a:lnTo>
                <a:lnTo>
                  <a:pt x="20" y="40"/>
                </a:lnTo>
                <a:lnTo>
                  <a:pt x="14" y="42"/>
                </a:lnTo>
                <a:lnTo>
                  <a:pt x="8" y="40"/>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18021" name="Freeform 613"/>
          <p:cNvSpPr>
            <a:spLocks/>
          </p:cNvSpPr>
          <p:nvPr/>
        </p:nvSpPr>
        <p:spPr bwMode="auto">
          <a:xfrm>
            <a:off x="6662738" y="4291013"/>
            <a:ext cx="90487"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8" y="0"/>
                </a:lnTo>
                <a:lnTo>
                  <a:pt x="39" y="3"/>
                </a:lnTo>
                <a:lnTo>
                  <a:pt x="48" y="10"/>
                </a:lnTo>
                <a:lnTo>
                  <a:pt x="52" y="16"/>
                </a:lnTo>
                <a:lnTo>
                  <a:pt x="55" y="22"/>
                </a:lnTo>
                <a:lnTo>
                  <a:pt x="57" y="36"/>
                </a:lnTo>
                <a:lnTo>
                  <a:pt x="55" y="50"/>
                </a:lnTo>
                <a:lnTo>
                  <a:pt x="52" y="56"/>
                </a:lnTo>
                <a:lnTo>
                  <a:pt x="48"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8022" name="Freeform 614"/>
          <p:cNvSpPr>
            <a:spLocks/>
          </p:cNvSpPr>
          <p:nvPr/>
        </p:nvSpPr>
        <p:spPr bwMode="auto">
          <a:xfrm>
            <a:off x="6670675" y="4298950"/>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5" y="2"/>
                </a:lnTo>
                <a:lnTo>
                  <a:pt x="24" y="0"/>
                </a:lnTo>
                <a:lnTo>
                  <a:pt x="33" y="2"/>
                </a:lnTo>
                <a:lnTo>
                  <a:pt x="37" y="5"/>
                </a:lnTo>
                <a:lnTo>
                  <a:pt x="40" y="10"/>
                </a:lnTo>
                <a:lnTo>
                  <a:pt x="46" y="19"/>
                </a:lnTo>
                <a:lnTo>
                  <a:pt x="48" y="30"/>
                </a:lnTo>
                <a:lnTo>
                  <a:pt x="46" y="42"/>
                </a:lnTo>
                <a:lnTo>
                  <a:pt x="40"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8023" name="Freeform 615"/>
          <p:cNvSpPr>
            <a:spLocks/>
          </p:cNvSpPr>
          <p:nvPr/>
        </p:nvSpPr>
        <p:spPr bwMode="auto">
          <a:xfrm>
            <a:off x="6680200" y="4306888"/>
            <a:ext cx="58738"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5"/>
                </a:moveTo>
                <a:lnTo>
                  <a:pt x="1" y="16"/>
                </a:lnTo>
                <a:lnTo>
                  <a:pt x="5" y="8"/>
                </a:lnTo>
                <a:lnTo>
                  <a:pt x="11" y="3"/>
                </a:lnTo>
                <a:lnTo>
                  <a:pt x="18" y="0"/>
                </a:lnTo>
                <a:lnTo>
                  <a:pt x="26" y="3"/>
                </a:lnTo>
                <a:lnTo>
                  <a:pt x="32" y="8"/>
                </a:lnTo>
                <a:lnTo>
                  <a:pt x="36" y="16"/>
                </a:lnTo>
                <a:lnTo>
                  <a:pt x="37" y="25"/>
                </a:lnTo>
                <a:lnTo>
                  <a:pt x="36"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8024" name="Freeform 616"/>
          <p:cNvSpPr>
            <a:spLocks/>
          </p:cNvSpPr>
          <p:nvPr/>
        </p:nvSpPr>
        <p:spPr bwMode="auto">
          <a:xfrm>
            <a:off x="6688138" y="4316413"/>
            <a:ext cx="44450" cy="55562"/>
          </a:xfrm>
          <a:custGeom>
            <a:avLst/>
            <a:gdLst>
              <a:gd name="T0" fmla="*/ 0 w 28"/>
              <a:gd name="T1" fmla="*/ 2147483646 h 35"/>
              <a:gd name="T2" fmla="*/ 2147483646 w 28"/>
              <a:gd name="T3" fmla="*/ 2147483646 h 35"/>
              <a:gd name="T4" fmla="*/ 2147483646 w 28"/>
              <a:gd name="T5" fmla="*/ 2147483646 h 35"/>
              <a:gd name="T6" fmla="*/ 2147483646 w 28"/>
              <a:gd name="T7" fmla="*/ 2147483646 h 35"/>
              <a:gd name="T8" fmla="*/ 2147483646 w 28"/>
              <a:gd name="T9" fmla="*/ 0 h 35"/>
              <a:gd name="T10" fmla="*/ 2147483646 w 28"/>
              <a:gd name="T11" fmla="*/ 2147483646 h 35"/>
              <a:gd name="T12" fmla="*/ 2147483646 w 28"/>
              <a:gd name="T13" fmla="*/ 2147483646 h 35"/>
              <a:gd name="T14" fmla="*/ 2147483646 w 28"/>
              <a:gd name="T15" fmla="*/ 2147483646 h 35"/>
              <a:gd name="T16" fmla="*/ 2147483646 w 28"/>
              <a:gd name="T17" fmla="*/ 2147483646 h 35"/>
              <a:gd name="T18" fmla="*/ 2147483646 w 28"/>
              <a:gd name="T19" fmla="*/ 2147483646 h 35"/>
              <a:gd name="T20" fmla="*/ 2147483646 w 28"/>
              <a:gd name="T21" fmla="*/ 2147483646 h 35"/>
              <a:gd name="T22" fmla="*/ 2147483646 w 28"/>
              <a:gd name="T23" fmla="*/ 2147483646 h 35"/>
              <a:gd name="T24" fmla="*/ 2147483646 w 28"/>
              <a:gd name="T25" fmla="*/ 2147483646 h 35"/>
              <a:gd name="T26" fmla="*/ 2147483646 w 28"/>
              <a:gd name="T27" fmla="*/ 2147483646 h 35"/>
              <a:gd name="T28" fmla="*/ 2147483646 w 28"/>
              <a:gd name="T29" fmla="*/ 2147483646 h 35"/>
              <a:gd name="T30" fmla="*/ 2147483646 w 28"/>
              <a:gd name="T31" fmla="*/ 2147483646 h 35"/>
              <a:gd name="T32" fmla="*/ 0 w 28"/>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5"/>
              <a:gd name="T53" fmla="*/ 28 w 2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5">
                <a:moveTo>
                  <a:pt x="0" y="18"/>
                </a:moveTo>
                <a:lnTo>
                  <a:pt x="1" y="11"/>
                </a:lnTo>
                <a:lnTo>
                  <a:pt x="4" y="6"/>
                </a:lnTo>
                <a:lnTo>
                  <a:pt x="9" y="2"/>
                </a:lnTo>
                <a:lnTo>
                  <a:pt x="14" y="0"/>
                </a:lnTo>
                <a:lnTo>
                  <a:pt x="19" y="2"/>
                </a:lnTo>
                <a:lnTo>
                  <a:pt x="24" y="6"/>
                </a:lnTo>
                <a:lnTo>
                  <a:pt x="27" y="11"/>
                </a:lnTo>
                <a:lnTo>
                  <a:pt x="28" y="18"/>
                </a:lnTo>
                <a:lnTo>
                  <a:pt x="27"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8025" name="Freeform 617"/>
          <p:cNvSpPr>
            <a:spLocks/>
          </p:cNvSpPr>
          <p:nvPr/>
        </p:nvSpPr>
        <p:spPr bwMode="auto">
          <a:xfrm>
            <a:off x="6888163" y="390048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1"/>
                </a:lnTo>
                <a:lnTo>
                  <a:pt x="14" y="3"/>
                </a:lnTo>
                <a:lnTo>
                  <a:pt x="23" y="0"/>
                </a:lnTo>
                <a:lnTo>
                  <a:pt x="33" y="3"/>
                </a:lnTo>
                <a:lnTo>
                  <a:pt x="40" y="11"/>
                </a:lnTo>
                <a:lnTo>
                  <a:pt x="45" y="21"/>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026" name="Freeform 618"/>
          <p:cNvSpPr>
            <a:spLocks/>
          </p:cNvSpPr>
          <p:nvPr/>
        </p:nvSpPr>
        <p:spPr bwMode="auto">
          <a:xfrm>
            <a:off x="6894513" y="390842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9"/>
                </a:lnTo>
                <a:lnTo>
                  <a:pt x="12" y="2"/>
                </a:lnTo>
                <a:lnTo>
                  <a:pt x="20" y="0"/>
                </a:lnTo>
                <a:lnTo>
                  <a:pt x="28" y="2"/>
                </a:lnTo>
                <a:lnTo>
                  <a:pt x="34" y="9"/>
                </a:lnTo>
                <a:lnTo>
                  <a:pt x="38" y="18"/>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027" name="Freeform 619"/>
          <p:cNvSpPr>
            <a:spLocks/>
          </p:cNvSpPr>
          <p:nvPr/>
        </p:nvSpPr>
        <p:spPr bwMode="auto">
          <a:xfrm>
            <a:off x="6902450" y="3917950"/>
            <a:ext cx="49213" cy="69850"/>
          </a:xfrm>
          <a:custGeom>
            <a:avLst/>
            <a:gdLst>
              <a:gd name="T0" fmla="*/ 0 w 31"/>
              <a:gd name="T1" fmla="*/ 2147483646 h 44"/>
              <a:gd name="T2" fmla="*/ 2147483646 w 31"/>
              <a:gd name="T3" fmla="*/ 2147483646 h 44"/>
              <a:gd name="T4" fmla="*/ 2147483646 w 31"/>
              <a:gd name="T5" fmla="*/ 2147483646 h 44"/>
              <a:gd name="T6" fmla="*/ 2147483646 w 31"/>
              <a:gd name="T7" fmla="*/ 2147483646 h 44"/>
              <a:gd name="T8" fmla="*/ 2147483646 w 31"/>
              <a:gd name="T9" fmla="*/ 0 h 44"/>
              <a:gd name="T10" fmla="*/ 2147483646 w 31"/>
              <a:gd name="T11" fmla="*/ 2147483646 h 44"/>
              <a:gd name="T12" fmla="*/ 2147483646 w 31"/>
              <a:gd name="T13" fmla="*/ 2147483646 h 44"/>
              <a:gd name="T14" fmla="*/ 2147483646 w 31"/>
              <a:gd name="T15" fmla="*/ 2147483646 h 44"/>
              <a:gd name="T16" fmla="*/ 2147483646 w 31"/>
              <a:gd name="T17" fmla="*/ 2147483646 h 44"/>
              <a:gd name="T18" fmla="*/ 2147483646 w 31"/>
              <a:gd name="T19" fmla="*/ 2147483646 h 44"/>
              <a:gd name="T20" fmla="*/ 2147483646 w 31"/>
              <a:gd name="T21" fmla="*/ 2147483646 h 44"/>
              <a:gd name="T22" fmla="*/ 2147483646 w 31"/>
              <a:gd name="T23" fmla="*/ 2147483646 h 44"/>
              <a:gd name="T24" fmla="*/ 2147483646 w 31"/>
              <a:gd name="T25" fmla="*/ 2147483646 h 44"/>
              <a:gd name="T26" fmla="*/ 2147483646 w 31"/>
              <a:gd name="T27" fmla="*/ 2147483646 h 44"/>
              <a:gd name="T28" fmla="*/ 2147483646 w 31"/>
              <a:gd name="T29" fmla="*/ 2147483646 h 44"/>
              <a:gd name="T30" fmla="*/ 2147483646 w 31"/>
              <a:gd name="T31" fmla="*/ 2147483646 h 44"/>
              <a:gd name="T32" fmla="*/ 2147483646 w 31"/>
              <a:gd name="T33" fmla="*/ 2147483646 h 44"/>
              <a:gd name="T34" fmla="*/ 2147483646 w 31"/>
              <a:gd name="T35" fmla="*/ 2147483646 h 44"/>
              <a:gd name="T36" fmla="*/ 0 w 31"/>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4"/>
              <a:gd name="T59" fmla="*/ 31 w 31"/>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4">
                <a:moveTo>
                  <a:pt x="0" y="22"/>
                </a:moveTo>
                <a:lnTo>
                  <a:pt x="1" y="13"/>
                </a:lnTo>
                <a:lnTo>
                  <a:pt x="4" y="6"/>
                </a:lnTo>
                <a:lnTo>
                  <a:pt x="9" y="1"/>
                </a:lnTo>
                <a:lnTo>
                  <a:pt x="15" y="0"/>
                </a:lnTo>
                <a:lnTo>
                  <a:pt x="22" y="1"/>
                </a:lnTo>
                <a:lnTo>
                  <a:pt x="27" y="6"/>
                </a:lnTo>
                <a:lnTo>
                  <a:pt x="29" y="9"/>
                </a:lnTo>
                <a:lnTo>
                  <a:pt x="30" y="13"/>
                </a:lnTo>
                <a:lnTo>
                  <a:pt x="31" y="22"/>
                </a:lnTo>
                <a:lnTo>
                  <a:pt x="30" y="30"/>
                </a:lnTo>
                <a:lnTo>
                  <a:pt x="27" y="37"/>
                </a:lnTo>
                <a:lnTo>
                  <a:pt x="22"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8028" name="Freeform 620"/>
          <p:cNvSpPr>
            <a:spLocks/>
          </p:cNvSpPr>
          <p:nvPr/>
        </p:nvSpPr>
        <p:spPr bwMode="auto">
          <a:xfrm>
            <a:off x="6908800" y="3925888"/>
            <a:ext cx="38100" cy="52387"/>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7" y="1"/>
                </a:lnTo>
                <a:lnTo>
                  <a:pt x="21" y="4"/>
                </a:lnTo>
                <a:lnTo>
                  <a:pt x="23" y="10"/>
                </a:lnTo>
                <a:lnTo>
                  <a:pt x="24" y="16"/>
                </a:lnTo>
                <a:lnTo>
                  <a:pt x="23" y="23"/>
                </a:lnTo>
                <a:lnTo>
                  <a:pt x="21" y="28"/>
                </a:lnTo>
                <a:lnTo>
                  <a:pt x="17"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029" name="Freeform 621"/>
          <p:cNvSpPr>
            <a:spLocks/>
          </p:cNvSpPr>
          <p:nvPr/>
        </p:nvSpPr>
        <p:spPr bwMode="auto">
          <a:xfrm>
            <a:off x="6891338" y="3914775"/>
            <a:ext cx="68262"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6" y="8"/>
                </a:lnTo>
                <a:lnTo>
                  <a:pt x="13" y="2"/>
                </a:lnTo>
                <a:lnTo>
                  <a:pt x="21" y="0"/>
                </a:lnTo>
                <a:lnTo>
                  <a:pt x="30" y="2"/>
                </a:lnTo>
                <a:lnTo>
                  <a:pt x="34" y="5"/>
                </a:lnTo>
                <a:lnTo>
                  <a:pt x="37" y="8"/>
                </a:lnTo>
                <a:lnTo>
                  <a:pt x="41" y="16"/>
                </a:lnTo>
                <a:lnTo>
                  <a:pt x="43" y="27"/>
                </a:lnTo>
                <a:lnTo>
                  <a:pt x="41" y="38"/>
                </a:lnTo>
                <a:lnTo>
                  <a:pt x="37" y="46"/>
                </a:lnTo>
                <a:lnTo>
                  <a:pt x="30"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8030" name="Freeform 622"/>
          <p:cNvSpPr>
            <a:spLocks/>
          </p:cNvSpPr>
          <p:nvPr/>
        </p:nvSpPr>
        <p:spPr bwMode="auto">
          <a:xfrm>
            <a:off x="6897688" y="3921125"/>
            <a:ext cx="57150" cy="71438"/>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1" y="2"/>
                </a:lnTo>
                <a:lnTo>
                  <a:pt x="17" y="0"/>
                </a:lnTo>
                <a:lnTo>
                  <a:pt x="25" y="2"/>
                </a:lnTo>
                <a:lnTo>
                  <a:pt x="31" y="7"/>
                </a:lnTo>
                <a:lnTo>
                  <a:pt x="35" y="14"/>
                </a:lnTo>
                <a:lnTo>
                  <a:pt x="36" y="22"/>
                </a:lnTo>
                <a:lnTo>
                  <a:pt x="35" y="31"/>
                </a:lnTo>
                <a:lnTo>
                  <a:pt x="31" y="38"/>
                </a:lnTo>
                <a:lnTo>
                  <a:pt x="25"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8031" name="Freeform 623"/>
          <p:cNvSpPr>
            <a:spLocks/>
          </p:cNvSpPr>
          <p:nvPr/>
        </p:nvSpPr>
        <p:spPr bwMode="auto">
          <a:xfrm>
            <a:off x="6904038" y="3927475"/>
            <a:ext cx="46037"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5"/>
                </a:lnTo>
                <a:lnTo>
                  <a:pt x="9" y="1"/>
                </a:lnTo>
                <a:lnTo>
                  <a:pt x="14" y="0"/>
                </a:lnTo>
                <a:lnTo>
                  <a:pt x="20" y="1"/>
                </a:lnTo>
                <a:lnTo>
                  <a:pt x="25" y="5"/>
                </a:lnTo>
                <a:lnTo>
                  <a:pt x="28" y="11"/>
                </a:lnTo>
                <a:lnTo>
                  <a:pt x="29" y="18"/>
                </a:lnTo>
                <a:lnTo>
                  <a:pt x="28" y="25"/>
                </a:lnTo>
                <a:lnTo>
                  <a:pt x="25" y="31"/>
                </a:lnTo>
                <a:lnTo>
                  <a:pt x="20"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032" name="Freeform 624"/>
          <p:cNvSpPr>
            <a:spLocks/>
          </p:cNvSpPr>
          <p:nvPr/>
        </p:nvSpPr>
        <p:spPr bwMode="auto">
          <a:xfrm>
            <a:off x="6910388" y="3933825"/>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6"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033" name="Freeform 625"/>
          <p:cNvSpPr>
            <a:spLocks/>
          </p:cNvSpPr>
          <p:nvPr/>
        </p:nvSpPr>
        <p:spPr bwMode="auto">
          <a:xfrm>
            <a:off x="7153275" y="3894138"/>
            <a:ext cx="90488"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1"/>
                </a:lnTo>
                <a:lnTo>
                  <a:pt x="17" y="3"/>
                </a:lnTo>
                <a:lnTo>
                  <a:pt x="28" y="0"/>
                </a:lnTo>
                <a:lnTo>
                  <a:pt x="39" y="3"/>
                </a:lnTo>
                <a:lnTo>
                  <a:pt x="49" y="11"/>
                </a:lnTo>
                <a:lnTo>
                  <a:pt x="52" y="17"/>
                </a:lnTo>
                <a:lnTo>
                  <a:pt x="55" y="24"/>
                </a:lnTo>
                <a:lnTo>
                  <a:pt x="57" y="38"/>
                </a:lnTo>
                <a:lnTo>
                  <a:pt x="55" y="52"/>
                </a:lnTo>
                <a:lnTo>
                  <a:pt x="49" y="64"/>
                </a:lnTo>
                <a:lnTo>
                  <a:pt x="39" y="72"/>
                </a:lnTo>
                <a:lnTo>
                  <a:pt x="28" y="76"/>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8034" name="Freeform 626"/>
          <p:cNvSpPr>
            <a:spLocks/>
          </p:cNvSpPr>
          <p:nvPr/>
        </p:nvSpPr>
        <p:spPr bwMode="auto">
          <a:xfrm>
            <a:off x="7161213" y="3902075"/>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10"/>
                </a:lnTo>
                <a:lnTo>
                  <a:pt x="15" y="3"/>
                </a:lnTo>
                <a:lnTo>
                  <a:pt x="19" y="1"/>
                </a:lnTo>
                <a:lnTo>
                  <a:pt x="24" y="0"/>
                </a:lnTo>
                <a:lnTo>
                  <a:pt x="33" y="3"/>
                </a:lnTo>
                <a:lnTo>
                  <a:pt x="41" y="10"/>
                </a:lnTo>
                <a:lnTo>
                  <a:pt x="46" y="20"/>
                </a:lnTo>
                <a:lnTo>
                  <a:pt x="48" y="32"/>
                </a:lnTo>
                <a:lnTo>
                  <a:pt x="46" y="44"/>
                </a:lnTo>
                <a:lnTo>
                  <a:pt x="41"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8035" name="Freeform 627"/>
          <p:cNvSpPr>
            <a:spLocks/>
          </p:cNvSpPr>
          <p:nvPr/>
        </p:nvSpPr>
        <p:spPr bwMode="auto">
          <a:xfrm>
            <a:off x="7170738" y="3911600"/>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8"/>
                </a:lnTo>
                <a:lnTo>
                  <a:pt x="11" y="3"/>
                </a:lnTo>
                <a:lnTo>
                  <a:pt x="18" y="0"/>
                </a:lnTo>
                <a:lnTo>
                  <a:pt x="26" y="3"/>
                </a:lnTo>
                <a:lnTo>
                  <a:pt x="33" y="8"/>
                </a:lnTo>
                <a:lnTo>
                  <a:pt x="37" y="16"/>
                </a:lnTo>
                <a:lnTo>
                  <a:pt x="38" y="26"/>
                </a:lnTo>
                <a:lnTo>
                  <a:pt x="37" y="35"/>
                </a:lnTo>
                <a:lnTo>
                  <a:pt x="33"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8036" name="Freeform 628"/>
          <p:cNvSpPr>
            <a:spLocks/>
          </p:cNvSpPr>
          <p:nvPr/>
        </p:nvSpPr>
        <p:spPr bwMode="auto">
          <a:xfrm>
            <a:off x="7178675" y="3921125"/>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4" y="0"/>
                </a:lnTo>
                <a:lnTo>
                  <a:pt x="19" y="2"/>
                </a:lnTo>
                <a:lnTo>
                  <a:pt x="24" y="6"/>
                </a:lnTo>
                <a:lnTo>
                  <a:pt x="28" y="12"/>
                </a:lnTo>
                <a:lnTo>
                  <a:pt x="29" y="19"/>
                </a:lnTo>
                <a:lnTo>
                  <a:pt x="28"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8037" name="Freeform 629"/>
          <p:cNvSpPr>
            <a:spLocks/>
          </p:cNvSpPr>
          <p:nvPr/>
        </p:nvSpPr>
        <p:spPr bwMode="auto">
          <a:xfrm>
            <a:off x="7150100" y="3906838"/>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9"/>
                </a:lnTo>
                <a:lnTo>
                  <a:pt x="13" y="6"/>
                </a:lnTo>
                <a:lnTo>
                  <a:pt x="18" y="2"/>
                </a:lnTo>
                <a:lnTo>
                  <a:pt x="30" y="0"/>
                </a:lnTo>
                <a:lnTo>
                  <a:pt x="42" y="2"/>
                </a:lnTo>
                <a:lnTo>
                  <a:pt x="48" y="6"/>
                </a:lnTo>
                <a:lnTo>
                  <a:pt x="52" y="9"/>
                </a:lnTo>
                <a:lnTo>
                  <a:pt x="59" y="19"/>
                </a:lnTo>
                <a:lnTo>
                  <a:pt x="60" y="24"/>
                </a:lnTo>
                <a:lnTo>
                  <a:pt x="61" y="30"/>
                </a:lnTo>
                <a:lnTo>
                  <a:pt x="59" y="41"/>
                </a:lnTo>
                <a:lnTo>
                  <a:pt x="52" y="51"/>
                </a:lnTo>
                <a:lnTo>
                  <a:pt x="48"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8038" name="Freeform 630"/>
          <p:cNvSpPr>
            <a:spLocks/>
          </p:cNvSpPr>
          <p:nvPr/>
        </p:nvSpPr>
        <p:spPr bwMode="auto">
          <a:xfrm>
            <a:off x="7159625" y="3914775"/>
            <a:ext cx="80963" cy="77788"/>
          </a:xfrm>
          <a:custGeom>
            <a:avLst/>
            <a:gdLst>
              <a:gd name="T0" fmla="*/ 0 w 51"/>
              <a:gd name="T1" fmla="*/ 2147483646 h 49"/>
              <a:gd name="T2" fmla="*/ 2147483646 w 51"/>
              <a:gd name="T3" fmla="*/ 2147483646 h 49"/>
              <a:gd name="T4" fmla="*/ 2147483646 w 51"/>
              <a:gd name="T5" fmla="*/ 2147483646 h 49"/>
              <a:gd name="T6" fmla="*/ 2147483646 w 51"/>
              <a:gd name="T7" fmla="*/ 2147483646 h 49"/>
              <a:gd name="T8" fmla="*/ 2147483646 w 51"/>
              <a:gd name="T9" fmla="*/ 0 h 49"/>
              <a:gd name="T10" fmla="*/ 2147483646 w 51"/>
              <a:gd name="T11" fmla="*/ 2147483646 h 49"/>
              <a:gd name="T12" fmla="*/ 2147483646 w 51"/>
              <a:gd name="T13" fmla="*/ 2147483646 h 49"/>
              <a:gd name="T14" fmla="*/ 2147483646 w 51"/>
              <a:gd name="T15" fmla="*/ 2147483646 h 49"/>
              <a:gd name="T16" fmla="*/ 2147483646 w 51"/>
              <a:gd name="T17" fmla="*/ 2147483646 h 49"/>
              <a:gd name="T18" fmla="*/ 2147483646 w 51"/>
              <a:gd name="T19" fmla="*/ 2147483646 h 49"/>
              <a:gd name="T20" fmla="*/ 2147483646 w 51"/>
              <a:gd name="T21" fmla="*/ 2147483646 h 49"/>
              <a:gd name="T22" fmla="*/ 2147483646 w 51"/>
              <a:gd name="T23" fmla="*/ 2147483646 h 49"/>
              <a:gd name="T24" fmla="*/ 2147483646 w 51"/>
              <a:gd name="T25" fmla="*/ 2147483646 h 49"/>
              <a:gd name="T26" fmla="*/ 2147483646 w 51"/>
              <a:gd name="T27" fmla="*/ 2147483646 h 49"/>
              <a:gd name="T28" fmla="*/ 2147483646 w 51"/>
              <a:gd name="T29" fmla="*/ 2147483646 h 49"/>
              <a:gd name="T30" fmla="*/ 2147483646 w 51"/>
              <a:gd name="T31" fmla="*/ 2147483646 h 49"/>
              <a:gd name="T32" fmla="*/ 0 w 51"/>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9"/>
              <a:gd name="T53" fmla="*/ 51 w 51"/>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9">
                <a:moveTo>
                  <a:pt x="0" y="24"/>
                </a:moveTo>
                <a:lnTo>
                  <a:pt x="2" y="15"/>
                </a:lnTo>
                <a:lnTo>
                  <a:pt x="7" y="7"/>
                </a:lnTo>
                <a:lnTo>
                  <a:pt x="15" y="2"/>
                </a:lnTo>
                <a:lnTo>
                  <a:pt x="25" y="0"/>
                </a:lnTo>
                <a:lnTo>
                  <a:pt x="34" y="2"/>
                </a:lnTo>
                <a:lnTo>
                  <a:pt x="43" y="7"/>
                </a:lnTo>
                <a:lnTo>
                  <a:pt x="49" y="15"/>
                </a:lnTo>
                <a:lnTo>
                  <a:pt x="51" y="24"/>
                </a:lnTo>
                <a:lnTo>
                  <a:pt x="49" y="34"/>
                </a:lnTo>
                <a:lnTo>
                  <a:pt x="43" y="42"/>
                </a:lnTo>
                <a:lnTo>
                  <a:pt x="34" y="47"/>
                </a:lnTo>
                <a:lnTo>
                  <a:pt x="25"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8039" name="Freeform 631"/>
          <p:cNvSpPr>
            <a:spLocks/>
          </p:cNvSpPr>
          <p:nvPr/>
        </p:nvSpPr>
        <p:spPr bwMode="auto">
          <a:xfrm>
            <a:off x="7167563" y="3922713"/>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8" y="1"/>
                </a:lnTo>
                <a:lnTo>
                  <a:pt x="36" y="5"/>
                </a:lnTo>
                <a:lnTo>
                  <a:pt x="40" y="11"/>
                </a:lnTo>
                <a:lnTo>
                  <a:pt x="41" y="19"/>
                </a:lnTo>
                <a:lnTo>
                  <a:pt x="40" y="26"/>
                </a:lnTo>
                <a:lnTo>
                  <a:pt x="36"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8040" name="Freeform 632"/>
          <p:cNvSpPr>
            <a:spLocks/>
          </p:cNvSpPr>
          <p:nvPr/>
        </p:nvSpPr>
        <p:spPr bwMode="auto">
          <a:xfrm>
            <a:off x="7177088" y="3929063"/>
            <a:ext cx="49212"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1" y="1"/>
                </a:lnTo>
                <a:lnTo>
                  <a:pt x="27" y="4"/>
                </a:lnTo>
                <a:lnTo>
                  <a:pt x="30" y="9"/>
                </a:lnTo>
                <a:lnTo>
                  <a:pt x="31" y="14"/>
                </a:lnTo>
                <a:lnTo>
                  <a:pt x="30" y="20"/>
                </a:lnTo>
                <a:lnTo>
                  <a:pt x="27"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8041" name="Freeform 633"/>
          <p:cNvSpPr>
            <a:spLocks/>
          </p:cNvSpPr>
          <p:nvPr/>
        </p:nvSpPr>
        <p:spPr bwMode="auto">
          <a:xfrm>
            <a:off x="6607175" y="3627438"/>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30" y="0"/>
                </a:lnTo>
                <a:lnTo>
                  <a:pt x="41" y="3"/>
                </a:lnTo>
                <a:lnTo>
                  <a:pt x="46" y="7"/>
                </a:lnTo>
                <a:lnTo>
                  <a:pt x="51" y="12"/>
                </a:lnTo>
                <a:lnTo>
                  <a:pt x="54" y="19"/>
                </a:lnTo>
                <a:lnTo>
                  <a:pt x="57" y="26"/>
                </a:lnTo>
                <a:lnTo>
                  <a:pt x="59" y="42"/>
                </a:lnTo>
                <a:lnTo>
                  <a:pt x="57" y="59"/>
                </a:lnTo>
                <a:lnTo>
                  <a:pt x="54" y="66"/>
                </a:lnTo>
                <a:lnTo>
                  <a:pt x="51" y="73"/>
                </a:lnTo>
                <a:lnTo>
                  <a:pt x="41" y="82"/>
                </a:lnTo>
                <a:lnTo>
                  <a:pt x="30"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18042" name="Freeform 634"/>
          <p:cNvSpPr>
            <a:spLocks/>
          </p:cNvSpPr>
          <p:nvPr/>
        </p:nvSpPr>
        <p:spPr bwMode="auto">
          <a:xfrm>
            <a:off x="6616700" y="3636963"/>
            <a:ext cx="77788"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5" y="0"/>
                </a:lnTo>
                <a:lnTo>
                  <a:pt x="30" y="1"/>
                </a:lnTo>
                <a:lnTo>
                  <a:pt x="34" y="3"/>
                </a:lnTo>
                <a:lnTo>
                  <a:pt x="42" y="10"/>
                </a:lnTo>
                <a:lnTo>
                  <a:pt x="47" y="22"/>
                </a:lnTo>
                <a:lnTo>
                  <a:pt x="49" y="35"/>
                </a:lnTo>
                <a:lnTo>
                  <a:pt x="47" y="50"/>
                </a:lnTo>
                <a:lnTo>
                  <a:pt x="42" y="61"/>
                </a:lnTo>
                <a:lnTo>
                  <a:pt x="34" y="68"/>
                </a:lnTo>
                <a:lnTo>
                  <a:pt x="25" y="71"/>
                </a:lnTo>
                <a:lnTo>
                  <a:pt x="20"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18043" name="Freeform 635"/>
          <p:cNvSpPr>
            <a:spLocks/>
          </p:cNvSpPr>
          <p:nvPr/>
        </p:nvSpPr>
        <p:spPr bwMode="auto">
          <a:xfrm>
            <a:off x="6624638" y="3646488"/>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20" y="0"/>
                </a:lnTo>
                <a:lnTo>
                  <a:pt x="28" y="3"/>
                </a:lnTo>
                <a:lnTo>
                  <a:pt x="34" y="9"/>
                </a:lnTo>
                <a:lnTo>
                  <a:pt x="38" y="18"/>
                </a:lnTo>
                <a:lnTo>
                  <a:pt x="40" y="28"/>
                </a:lnTo>
                <a:lnTo>
                  <a:pt x="38" y="39"/>
                </a:lnTo>
                <a:lnTo>
                  <a:pt x="34" y="49"/>
                </a:lnTo>
                <a:lnTo>
                  <a:pt x="28" y="55"/>
                </a:lnTo>
                <a:lnTo>
                  <a:pt x="20" y="57"/>
                </a:lnTo>
                <a:lnTo>
                  <a:pt x="12" y="55"/>
                </a:lnTo>
                <a:lnTo>
                  <a:pt x="6" y="49"/>
                </a:lnTo>
                <a:lnTo>
                  <a:pt x="2" y="39"/>
                </a:lnTo>
                <a:lnTo>
                  <a:pt x="0" y="28"/>
                </a:lnTo>
                <a:close/>
              </a:path>
            </a:pathLst>
          </a:custGeom>
          <a:solidFill>
            <a:srgbClr val="FFFFFF"/>
          </a:solidFill>
          <a:ln w="9525">
            <a:noFill/>
            <a:round/>
            <a:headEnd/>
            <a:tailEnd/>
          </a:ln>
        </p:spPr>
        <p:txBody>
          <a:bodyPr/>
          <a:lstStyle/>
          <a:p>
            <a:endParaRPr lang="el-GR"/>
          </a:p>
        </p:txBody>
      </p:sp>
      <p:sp>
        <p:nvSpPr>
          <p:cNvPr id="18044" name="Freeform 636"/>
          <p:cNvSpPr>
            <a:spLocks/>
          </p:cNvSpPr>
          <p:nvPr/>
        </p:nvSpPr>
        <p:spPr bwMode="auto">
          <a:xfrm>
            <a:off x="6634163" y="3657600"/>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1"/>
                </a:moveTo>
                <a:lnTo>
                  <a:pt x="1" y="12"/>
                </a:lnTo>
                <a:lnTo>
                  <a:pt x="4" y="6"/>
                </a:lnTo>
                <a:lnTo>
                  <a:pt x="9" y="1"/>
                </a:lnTo>
                <a:lnTo>
                  <a:pt x="15" y="0"/>
                </a:lnTo>
                <a:lnTo>
                  <a:pt x="21" y="1"/>
                </a:lnTo>
                <a:lnTo>
                  <a:pt x="25" y="6"/>
                </a:lnTo>
                <a:lnTo>
                  <a:pt x="28" y="12"/>
                </a:lnTo>
                <a:lnTo>
                  <a:pt x="30" y="21"/>
                </a:lnTo>
                <a:lnTo>
                  <a:pt x="28" y="29"/>
                </a:lnTo>
                <a:lnTo>
                  <a:pt x="25" y="35"/>
                </a:lnTo>
                <a:lnTo>
                  <a:pt x="21" y="41"/>
                </a:lnTo>
                <a:lnTo>
                  <a:pt x="15" y="43"/>
                </a:lnTo>
                <a:lnTo>
                  <a:pt x="9" y="41"/>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18045" name="Freeform 637"/>
          <p:cNvSpPr>
            <a:spLocks/>
          </p:cNvSpPr>
          <p:nvPr/>
        </p:nvSpPr>
        <p:spPr bwMode="auto">
          <a:xfrm>
            <a:off x="6607175" y="3640138"/>
            <a:ext cx="90488"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9" y="0"/>
                </a:lnTo>
                <a:lnTo>
                  <a:pt x="40" y="3"/>
                </a:lnTo>
                <a:lnTo>
                  <a:pt x="49" y="10"/>
                </a:lnTo>
                <a:lnTo>
                  <a:pt x="52" y="15"/>
                </a:lnTo>
                <a:lnTo>
                  <a:pt x="55" y="21"/>
                </a:lnTo>
                <a:lnTo>
                  <a:pt x="57" y="35"/>
                </a:lnTo>
                <a:lnTo>
                  <a:pt x="55" y="50"/>
                </a:lnTo>
                <a:lnTo>
                  <a:pt x="52" y="56"/>
                </a:lnTo>
                <a:lnTo>
                  <a:pt x="49" y="61"/>
                </a:lnTo>
                <a:lnTo>
                  <a:pt x="40" y="68"/>
                </a:lnTo>
                <a:lnTo>
                  <a:pt x="29"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18046" name="Freeform 638"/>
          <p:cNvSpPr>
            <a:spLocks/>
          </p:cNvSpPr>
          <p:nvPr/>
        </p:nvSpPr>
        <p:spPr bwMode="auto">
          <a:xfrm>
            <a:off x="6615113" y="3648075"/>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5" y="0"/>
                </a:lnTo>
                <a:lnTo>
                  <a:pt x="34" y="2"/>
                </a:lnTo>
                <a:lnTo>
                  <a:pt x="38" y="5"/>
                </a:lnTo>
                <a:lnTo>
                  <a:pt x="41" y="9"/>
                </a:lnTo>
                <a:lnTo>
                  <a:pt x="46" y="18"/>
                </a:lnTo>
                <a:lnTo>
                  <a:pt x="48" y="29"/>
                </a:lnTo>
                <a:lnTo>
                  <a:pt x="46" y="41"/>
                </a:lnTo>
                <a:lnTo>
                  <a:pt x="41" y="51"/>
                </a:lnTo>
                <a:lnTo>
                  <a:pt x="34" y="57"/>
                </a:lnTo>
                <a:lnTo>
                  <a:pt x="25" y="59"/>
                </a:lnTo>
                <a:lnTo>
                  <a:pt x="15" y="57"/>
                </a:lnTo>
                <a:lnTo>
                  <a:pt x="11" y="55"/>
                </a:lnTo>
                <a:lnTo>
                  <a:pt x="7" y="51"/>
                </a:lnTo>
                <a:lnTo>
                  <a:pt x="2" y="41"/>
                </a:lnTo>
                <a:lnTo>
                  <a:pt x="0" y="29"/>
                </a:lnTo>
                <a:close/>
              </a:path>
            </a:pathLst>
          </a:custGeom>
          <a:solidFill>
            <a:srgbClr val="FDCE00"/>
          </a:solidFill>
          <a:ln w="9525">
            <a:noFill/>
            <a:round/>
            <a:headEnd/>
            <a:tailEnd/>
          </a:ln>
        </p:spPr>
        <p:txBody>
          <a:bodyPr/>
          <a:lstStyle/>
          <a:p>
            <a:endParaRPr lang="el-GR"/>
          </a:p>
        </p:txBody>
      </p:sp>
      <p:sp>
        <p:nvSpPr>
          <p:cNvPr id="18047" name="Freeform 639"/>
          <p:cNvSpPr>
            <a:spLocks/>
          </p:cNvSpPr>
          <p:nvPr/>
        </p:nvSpPr>
        <p:spPr bwMode="auto">
          <a:xfrm>
            <a:off x="6624638" y="3656013"/>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9" y="0"/>
                </a:lnTo>
                <a:lnTo>
                  <a:pt x="27" y="2"/>
                </a:lnTo>
                <a:lnTo>
                  <a:pt x="33" y="7"/>
                </a:lnTo>
                <a:lnTo>
                  <a:pt x="37" y="15"/>
                </a:lnTo>
                <a:lnTo>
                  <a:pt x="38" y="24"/>
                </a:lnTo>
                <a:lnTo>
                  <a:pt x="37" y="33"/>
                </a:lnTo>
                <a:lnTo>
                  <a:pt x="33" y="41"/>
                </a:lnTo>
                <a:lnTo>
                  <a:pt x="27" y="46"/>
                </a:lnTo>
                <a:lnTo>
                  <a:pt x="19" y="48"/>
                </a:lnTo>
                <a:lnTo>
                  <a:pt x="11" y="46"/>
                </a:lnTo>
                <a:lnTo>
                  <a:pt x="5" y="41"/>
                </a:lnTo>
                <a:lnTo>
                  <a:pt x="1" y="33"/>
                </a:lnTo>
                <a:lnTo>
                  <a:pt x="0" y="24"/>
                </a:lnTo>
                <a:close/>
              </a:path>
            </a:pathLst>
          </a:custGeom>
          <a:solidFill>
            <a:srgbClr val="FEDB00"/>
          </a:solidFill>
          <a:ln w="9525">
            <a:noFill/>
            <a:round/>
            <a:headEnd/>
            <a:tailEnd/>
          </a:ln>
        </p:spPr>
        <p:txBody>
          <a:bodyPr/>
          <a:lstStyle/>
          <a:p>
            <a:endParaRPr lang="el-GR"/>
          </a:p>
        </p:txBody>
      </p:sp>
      <p:sp>
        <p:nvSpPr>
          <p:cNvPr id="18048" name="Freeform 640"/>
          <p:cNvSpPr>
            <a:spLocks/>
          </p:cNvSpPr>
          <p:nvPr/>
        </p:nvSpPr>
        <p:spPr bwMode="auto">
          <a:xfrm>
            <a:off x="6632575" y="3663950"/>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6"/>
                </a:lnTo>
                <a:lnTo>
                  <a:pt x="10" y="2"/>
                </a:lnTo>
                <a:lnTo>
                  <a:pt x="15" y="0"/>
                </a:lnTo>
                <a:lnTo>
                  <a:pt x="20" y="2"/>
                </a:lnTo>
                <a:lnTo>
                  <a:pt x="25" y="6"/>
                </a:lnTo>
                <a:lnTo>
                  <a:pt x="28" y="11"/>
                </a:lnTo>
                <a:lnTo>
                  <a:pt x="29" y="18"/>
                </a:lnTo>
                <a:lnTo>
                  <a:pt x="28" y="25"/>
                </a:lnTo>
                <a:lnTo>
                  <a:pt x="25" y="30"/>
                </a:lnTo>
                <a:lnTo>
                  <a:pt x="20" y="35"/>
                </a:lnTo>
                <a:lnTo>
                  <a:pt x="15" y="36"/>
                </a:lnTo>
                <a:lnTo>
                  <a:pt x="10" y="35"/>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8049" name="Freeform 641"/>
          <p:cNvSpPr>
            <a:spLocks/>
          </p:cNvSpPr>
          <p:nvPr/>
        </p:nvSpPr>
        <p:spPr bwMode="auto">
          <a:xfrm>
            <a:off x="6662738" y="3981450"/>
            <a:ext cx="73025" cy="106363"/>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0"/>
                </a:lnTo>
                <a:lnTo>
                  <a:pt x="14" y="3"/>
                </a:lnTo>
                <a:lnTo>
                  <a:pt x="23" y="0"/>
                </a:lnTo>
                <a:lnTo>
                  <a:pt x="32" y="3"/>
                </a:lnTo>
                <a:lnTo>
                  <a:pt x="39" y="10"/>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050" name="Freeform 642"/>
          <p:cNvSpPr>
            <a:spLocks/>
          </p:cNvSpPr>
          <p:nvPr/>
        </p:nvSpPr>
        <p:spPr bwMode="auto">
          <a:xfrm>
            <a:off x="6669088" y="3989388"/>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8"/>
                </a:lnTo>
                <a:lnTo>
                  <a:pt x="12" y="2"/>
                </a:lnTo>
                <a:lnTo>
                  <a:pt x="20" y="0"/>
                </a:lnTo>
                <a:lnTo>
                  <a:pt x="27" y="2"/>
                </a:lnTo>
                <a:lnTo>
                  <a:pt x="33" y="8"/>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051" name="Freeform 643"/>
          <p:cNvSpPr>
            <a:spLocks/>
          </p:cNvSpPr>
          <p:nvPr/>
        </p:nvSpPr>
        <p:spPr bwMode="auto">
          <a:xfrm>
            <a:off x="6677025" y="3997325"/>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8052" name="Freeform 644"/>
          <p:cNvSpPr>
            <a:spLocks/>
          </p:cNvSpPr>
          <p:nvPr/>
        </p:nvSpPr>
        <p:spPr bwMode="auto">
          <a:xfrm>
            <a:off x="6683375" y="4005263"/>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5"/>
                </a:lnTo>
                <a:lnTo>
                  <a:pt x="7" y="1"/>
                </a:lnTo>
                <a:lnTo>
                  <a:pt x="12" y="0"/>
                </a:lnTo>
                <a:lnTo>
                  <a:pt x="16" y="1"/>
                </a:lnTo>
                <a:lnTo>
                  <a:pt x="20" y="5"/>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18053" name="Freeform 645"/>
          <p:cNvSpPr>
            <a:spLocks/>
          </p:cNvSpPr>
          <p:nvPr/>
        </p:nvSpPr>
        <p:spPr bwMode="auto">
          <a:xfrm>
            <a:off x="6665913" y="3994150"/>
            <a:ext cx="66675" cy="87313"/>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8"/>
                </a:lnTo>
                <a:lnTo>
                  <a:pt x="13" y="2"/>
                </a:lnTo>
                <a:lnTo>
                  <a:pt x="21" y="0"/>
                </a:lnTo>
                <a:lnTo>
                  <a:pt x="29" y="2"/>
                </a:lnTo>
                <a:lnTo>
                  <a:pt x="33" y="5"/>
                </a:lnTo>
                <a:lnTo>
                  <a:pt x="36" y="8"/>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054" name="Freeform 646"/>
          <p:cNvSpPr>
            <a:spLocks/>
          </p:cNvSpPr>
          <p:nvPr/>
        </p:nvSpPr>
        <p:spPr bwMode="auto">
          <a:xfrm>
            <a:off x="6672263" y="4000500"/>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3"/>
                </a:moveTo>
                <a:lnTo>
                  <a:pt x="1" y="15"/>
                </a:lnTo>
                <a:lnTo>
                  <a:pt x="5" y="8"/>
                </a:lnTo>
                <a:lnTo>
                  <a:pt x="11" y="2"/>
                </a:lnTo>
                <a:lnTo>
                  <a:pt x="17" y="0"/>
                </a:lnTo>
                <a:lnTo>
                  <a:pt x="24" y="2"/>
                </a:lnTo>
                <a:lnTo>
                  <a:pt x="30" y="8"/>
                </a:lnTo>
                <a:lnTo>
                  <a:pt x="34" y="15"/>
                </a:lnTo>
                <a:lnTo>
                  <a:pt x="35"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8055" name="Freeform 647"/>
          <p:cNvSpPr>
            <a:spLocks/>
          </p:cNvSpPr>
          <p:nvPr/>
        </p:nvSpPr>
        <p:spPr bwMode="auto">
          <a:xfrm>
            <a:off x="6678613" y="400685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1"/>
                </a:lnTo>
                <a:lnTo>
                  <a:pt x="14" y="0"/>
                </a:lnTo>
                <a:lnTo>
                  <a:pt x="19" y="1"/>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18056" name="Freeform 648"/>
          <p:cNvSpPr>
            <a:spLocks/>
          </p:cNvSpPr>
          <p:nvPr/>
        </p:nvSpPr>
        <p:spPr bwMode="auto">
          <a:xfrm>
            <a:off x="6684963" y="4014788"/>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057" name="Freeform 649"/>
          <p:cNvSpPr>
            <a:spLocks/>
          </p:cNvSpPr>
          <p:nvPr/>
        </p:nvSpPr>
        <p:spPr bwMode="auto">
          <a:xfrm>
            <a:off x="6884988" y="372745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8" y="0"/>
                </a:lnTo>
                <a:lnTo>
                  <a:pt x="40" y="3"/>
                </a:lnTo>
                <a:lnTo>
                  <a:pt x="49" y="11"/>
                </a:lnTo>
                <a:lnTo>
                  <a:pt x="52" y="16"/>
                </a:lnTo>
                <a:lnTo>
                  <a:pt x="55" y="23"/>
                </a:lnTo>
                <a:lnTo>
                  <a:pt x="57" y="37"/>
                </a:lnTo>
                <a:lnTo>
                  <a:pt x="55" y="51"/>
                </a:lnTo>
                <a:lnTo>
                  <a:pt x="49" y="64"/>
                </a:lnTo>
                <a:lnTo>
                  <a:pt x="40" y="72"/>
                </a:lnTo>
                <a:lnTo>
                  <a:pt x="28" y="75"/>
                </a:lnTo>
                <a:lnTo>
                  <a:pt x="17" y="72"/>
                </a:lnTo>
                <a:lnTo>
                  <a:pt x="8" y="64"/>
                </a:lnTo>
                <a:lnTo>
                  <a:pt x="5" y="59"/>
                </a:lnTo>
                <a:lnTo>
                  <a:pt x="2" y="51"/>
                </a:lnTo>
                <a:lnTo>
                  <a:pt x="0" y="37"/>
                </a:lnTo>
                <a:close/>
              </a:path>
            </a:pathLst>
          </a:custGeom>
          <a:solidFill>
            <a:srgbClr val="FFFFFF"/>
          </a:solidFill>
          <a:ln w="9525">
            <a:noFill/>
            <a:round/>
            <a:headEnd/>
            <a:tailEnd/>
          </a:ln>
        </p:spPr>
        <p:txBody>
          <a:bodyPr/>
          <a:lstStyle/>
          <a:p>
            <a:endParaRPr lang="el-GR"/>
          </a:p>
        </p:txBody>
      </p:sp>
      <p:sp>
        <p:nvSpPr>
          <p:cNvPr id="18058" name="Freeform 650"/>
          <p:cNvSpPr>
            <a:spLocks/>
          </p:cNvSpPr>
          <p:nvPr/>
        </p:nvSpPr>
        <p:spPr bwMode="auto">
          <a:xfrm>
            <a:off x="6892925" y="373538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4" y="3"/>
                </a:lnTo>
                <a:lnTo>
                  <a:pt x="41" y="9"/>
                </a:lnTo>
                <a:lnTo>
                  <a:pt x="46" y="19"/>
                </a:lnTo>
                <a:lnTo>
                  <a:pt x="48" y="31"/>
                </a:lnTo>
                <a:lnTo>
                  <a:pt x="46" y="43"/>
                </a:lnTo>
                <a:lnTo>
                  <a:pt x="41" y="54"/>
                </a:lnTo>
                <a:lnTo>
                  <a:pt x="34" y="61"/>
                </a:lnTo>
                <a:lnTo>
                  <a:pt x="29" y="63"/>
                </a:lnTo>
                <a:lnTo>
                  <a:pt x="24" y="63"/>
                </a:lnTo>
                <a:lnTo>
                  <a:pt x="15" y="61"/>
                </a:lnTo>
                <a:lnTo>
                  <a:pt x="7" y="54"/>
                </a:lnTo>
                <a:lnTo>
                  <a:pt x="2" y="43"/>
                </a:lnTo>
                <a:lnTo>
                  <a:pt x="0" y="31"/>
                </a:lnTo>
                <a:close/>
              </a:path>
            </a:pathLst>
          </a:custGeom>
          <a:solidFill>
            <a:srgbClr val="FFFFFF"/>
          </a:solidFill>
          <a:ln w="9525">
            <a:noFill/>
            <a:round/>
            <a:headEnd/>
            <a:tailEnd/>
          </a:ln>
        </p:spPr>
        <p:txBody>
          <a:bodyPr/>
          <a:lstStyle/>
          <a:p>
            <a:endParaRPr lang="el-GR"/>
          </a:p>
        </p:txBody>
      </p:sp>
      <p:sp>
        <p:nvSpPr>
          <p:cNvPr id="18059" name="Freeform 651"/>
          <p:cNvSpPr>
            <a:spLocks/>
          </p:cNvSpPr>
          <p:nvPr/>
        </p:nvSpPr>
        <p:spPr bwMode="auto">
          <a:xfrm>
            <a:off x="6902450" y="374491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5"/>
                </a:moveTo>
                <a:lnTo>
                  <a:pt x="1" y="15"/>
                </a:lnTo>
                <a:lnTo>
                  <a:pt x="5" y="7"/>
                </a:lnTo>
                <a:lnTo>
                  <a:pt x="11" y="2"/>
                </a:lnTo>
                <a:lnTo>
                  <a:pt x="18" y="0"/>
                </a:lnTo>
                <a:lnTo>
                  <a:pt x="27" y="2"/>
                </a:lnTo>
                <a:lnTo>
                  <a:pt x="33" y="7"/>
                </a:lnTo>
                <a:lnTo>
                  <a:pt x="37" y="15"/>
                </a:lnTo>
                <a:lnTo>
                  <a:pt x="38" y="25"/>
                </a:lnTo>
                <a:lnTo>
                  <a:pt x="37" y="34"/>
                </a:lnTo>
                <a:lnTo>
                  <a:pt x="33" y="42"/>
                </a:lnTo>
                <a:lnTo>
                  <a:pt x="27" y="48"/>
                </a:lnTo>
                <a:lnTo>
                  <a:pt x="18" y="50"/>
                </a:lnTo>
                <a:lnTo>
                  <a:pt x="11" y="48"/>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8060" name="Freeform 652"/>
          <p:cNvSpPr>
            <a:spLocks/>
          </p:cNvSpPr>
          <p:nvPr/>
        </p:nvSpPr>
        <p:spPr bwMode="auto">
          <a:xfrm>
            <a:off x="6910388" y="3752850"/>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5" y="0"/>
                </a:lnTo>
                <a:lnTo>
                  <a:pt x="20" y="2"/>
                </a:lnTo>
                <a:lnTo>
                  <a:pt x="25" y="6"/>
                </a:lnTo>
                <a:lnTo>
                  <a:pt x="28" y="12"/>
                </a:lnTo>
                <a:lnTo>
                  <a:pt x="29" y="19"/>
                </a:lnTo>
                <a:lnTo>
                  <a:pt x="28" y="26"/>
                </a:lnTo>
                <a:lnTo>
                  <a:pt x="25" y="32"/>
                </a:lnTo>
                <a:lnTo>
                  <a:pt x="20" y="36"/>
                </a:lnTo>
                <a:lnTo>
                  <a:pt x="15"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8061" name="Freeform 653"/>
          <p:cNvSpPr>
            <a:spLocks/>
          </p:cNvSpPr>
          <p:nvPr/>
        </p:nvSpPr>
        <p:spPr bwMode="auto">
          <a:xfrm>
            <a:off x="6881813" y="374015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3" y="2"/>
                </a:lnTo>
                <a:lnTo>
                  <a:pt x="48" y="5"/>
                </a:lnTo>
                <a:lnTo>
                  <a:pt x="52" y="8"/>
                </a:lnTo>
                <a:lnTo>
                  <a:pt x="59" y="18"/>
                </a:lnTo>
                <a:lnTo>
                  <a:pt x="60" y="23"/>
                </a:lnTo>
                <a:lnTo>
                  <a:pt x="61" y="29"/>
                </a:lnTo>
                <a:lnTo>
                  <a:pt x="59" y="40"/>
                </a:lnTo>
                <a:lnTo>
                  <a:pt x="52" y="51"/>
                </a:lnTo>
                <a:lnTo>
                  <a:pt x="48" y="54"/>
                </a:lnTo>
                <a:lnTo>
                  <a:pt x="43" y="57"/>
                </a:lnTo>
                <a:lnTo>
                  <a:pt x="30" y="59"/>
                </a:lnTo>
                <a:lnTo>
                  <a:pt x="18" y="57"/>
                </a:lnTo>
                <a:lnTo>
                  <a:pt x="13" y="54"/>
                </a:lnTo>
                <a:lnTo>
                  <a:pt x="9" y="51"/>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8062" name="Freeform 654"/>
          <p:cNvSpPr>
            <a:spLocks/>
          </p:cNvSpPr>
          <p:nvPr/>
        </p:nvSpPr>
        <p:spPr bwMode="auto">
          <a:xfrm>
            <a:off x="6891338" y="374650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5" y="0"/>
                </a:lnTo>
                <a:lnTo>
                  <a:pt x="35" y="2"/>
                </a:lnTo>
                <a:lnTo>
                  <a:pt x="43" y="7"/>
                </a:lnTo>
                <a:lnTo>
                  <a:pt x="49" y="15"/>
                </a:lnTo>
                <a:lnTo>
                  <a:pt x="51" y="24"/>
                </a:lnTo>
                <a:lnTo>
                  <a:pt x="49" y="34"/>
                </a:lnTo>
                <a:lnTo>
                  <a:pt x="43" y="43"/>
                </a:lnTo>
                <a:lnTo>
                  <a:pt x="35" y="48"/>
                </a:lnTo>
                <a:lnTo>
                  <a:pt x="25" y="50"/>
                </a:lnTo>
                <a:lnTo>
                  <a:pt x="15" y="48"/>
                </a:lnTo>
                <a:lnTo>
                  <a:pt x="7" y="43"/>
                </a:lnTo>
                <a:lnTo>
                  <a:pt x="2" y="34"/>
                </a:lnTo>
                <a:lnTo>
                  <a:pt x="0" y="24"/>
                </a:lnTo>
                <a:close/>
              </a:path>
            </a:pathLst>
          </a:custGeom>
          <a:solidFill>
            <a:srgbClr val="FDCE00"/>
          </a:solidFill>
          <a:ln w="9525">
            <a:noFill/>
            <a:round/>
            <a:headEnd/>
            <a:tailEnd/>
          </a:ln>
        </p:spPr>
        <p:txBody>
          <a:bodyPr/>
          <a:lstStyle/>
          <a:p>
            <a:endParaRPr lang="el-GR"/>
          </a:p>
        </p:txBody>
      </p:sp>
      <p:sp>
        <p:nvSpPr>
          <p:cNvPr id="18063" name="Freeform 655"/>
          <p:cNvSpPr>
            <a:spLocks/>
          </p:cNvSpPr>
          <p:nvPr/>
        </p:nvSpPr>
        <p:spPr bwMode="auto">
          <a:xfrm>
            <a:off x="6899275" y="3754438"/>
            <a:ext cx="65088"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19"/>
                </a:moveTo>
                <a:lnTo>
                  <a:pt x="2" y="11"/>
                </a:lnTo>
                <a:lnTo>
                  <a:pt x="6" y="5"/>
                </a:lnTo>
                <a:lnTo>
                  <a:pt x="13" y="1"/>
                </a:lnTo>
                <a:lnTo>
                  <a:pt x="20" y="0"/>
                </a:lnTo>
                <a:lnTo>
                  <a:pt x="29" y="1"/>
                </a:lnTo>
                <a:lnTo>
                  <a:pt x="36" y="5"/>
                </a:lnTo>
                <a:lnTo>
                  <a:pt x="40" y="11"/>
                </a:lnTo>
                <a:lnTo>
                  <a:pt x="41" y="19"/>
                </a:lnTo>
                <a:lnTo>
                  <a:pt x="40" y="26"/>
                </a:lnTo>
                <a:lnTo>
                  <a:pt x="36" y="33"/>
                </a:lnTo>
                <a:lnTo>
                  <a:pt x="29" y="38"/>
                </a:lnTo>
                <a:lnTo>
                  <a:pt x="20" y="39"/>
                </a:lnTo>
                <a:lnTo>
                  <a:pt x="13" y="38"/>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8064" name="Freeform 656"/>
          <p:cNvSpPr>
            <a:spLocks/>
          </p:cNvSpPr>
          <p:nvPr/>
        </p:nvSpPr>
        <p:spPr bwMode="auto">
          <a:xfrm>
            <a:off x="6908800" y="3760788"/>
            <a:ext cx="49213"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6" y="0"/>
                </a:lnTo>
                <a:lnTo>
                  <a:pt x="22" y="1"/>
                </a:lnTo>
                <a:lnTo>
                  <a:pt x="27" y="4"/>
                </a:lnTo>
                <a:lnTo>
                  <a:pt x="30" y="9"/>
                </a:lnTo>
                <a:lnTo>
                  <a:pt x="31" y="14"/>
                </a:lnTo>
                <a:lnTo>
                  <a:pt x="30" y="20"/>
                </a:lnTo>
                <a:lnTo>
                  <a:pt x="27" y="25"/>
                </a:lnTo>
                <a:lnTo>
                  <a:pt x="22" y="28"/>
                </a:lnTo>
                <a:lnTo>
                  <a:pt x="16"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8065" name="Freeform 657"/>
          <p:cNvSpPr>
            <a:spLocks/>
          </p:cNvSpPr>
          <p:nvPr/>
        </p:nvSpPr>
        <p:spPr bwMode="auto">
          <a:xfrm>
            <a:off x="6765925" y="3668713"/>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3"/>
                </a:moveTo>
                <a:lnTo>
                  <a:pt x="2" y="26"/>
                </a:lnTo>
                <a:lnTo>
                  <a:pt x="5" y="19"/>
                </a:lnTo>
                <a:lnTo>
                  <a:pt x="8" y="12"/>
                </a:lnTo>
                <a:lnTo>
                  <a:pt x="18" y="3"/>
                </a:lnTo>
                <a:lnTo>
                  <a:pt x="29" y="0"/>
                </a:lnTo>
                <a:lnTo>
                  <a:pt x="40" y="3"/>
                </a:lnTo>
                <a:lnTo>
                  <a:pt x="46" y="7"/>
                </a:lnTo>
                <a:lnTo>
                  <a:pt x="51" y="12"/>
                </a:lnTo>
                <a:lnTo>
                  <a:pt x="54" y="19"/>
                </a:lnTo>
                <a:lnTo>
                  <a:pt x="57" y="26"/>
                </a:lnTo>
                <a:lnTo>
                  <a:pt x="59" y="43"/>
                </a:lnTo>
                <a:lnTo>
                  <a:pt x="57" y="59"/>
                </a:lnTo>
                <a:lnTo>
                  <a:pt x="54" y="66"/>
                </a:lnTo>
                <a:lnTo>
                  <a:pt x="51" y="73"/>
                </a:lnTo>
                <a:lnTo>
                  <a:pt x="40" y="82"/>
                </a:lnTo>
                <a:lnTo>
                  <a:pt x="29" y="85"/>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8066" name="Freeform 658"/>
          <p:cNvSpPr>
            <a:spLocks/>
          </p:cNvSpPr>
          <p:nvPr/>
        </p:nvSpPr>
        <p:spPr bwMode="auto">
          <a:xfrm>
            <a:off x="6775450" y="3678238"/>
            <a:ext cx="77788"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2"/>
                </a:lnTo>
                <a:lnTo>
                  <a:pt x="7" y="10"/>
                </a:lnTo>
                <a:lnTo>
                  <a:pt x="14" y="3"/>
                </a:lnTo>
                <a:lnTo>
                  <a:pt x="24" y="0"/>
                </a:lnTo>
                <a:lnTo>
                  <a:pt x="29" y="1"/>
                </a:lnTo>
                <a:lnTo>
                  <a:pt x="33" y="3"/>
                </a:lnTo>
                <a:lnTo>
                  <a:pt x="42" y="10"/>
                </a:lnTo>
                <a:lnTo>
                  <a:pt x="47" y="22"/>
                </a:lnTo>
                <a:lnTo>
                  <a:pt x="49" y="36"/>
                </a:lnTo>
                <a:lnTo>
                  <a:pt x="47" y="50"/>
                </a:lnTo>
                <a:lnTo>
                  <a:pt x="42"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8067" name="Freeform 659"/>
          <p:cNvSpPr>
            <a:spLocks/>
          </p:cNvSpPr>
          <p:nvPr/>
        </p:nvSpPr>
        <p:spPr bwMode="auto">
          <a:xfrm>
            <a:off x="6783388" y="3687763"/>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9"/>
                </a:lnTo>
                <a:lnTo>
                  <a:pt x="12" y="3"/>
                </a:lnTo>
                <a:lnTo>
                  <a:pt x="19" y="0"/>
                </a:lnTo>
                <a:lnTo>
                  <a:pt x="27" y="3"/>
                </a:lnTo>
                <a:lnTo>
                  <a:pt x="33" y="9"/>
                </a:lnTo>
                <a:lnTo>
                  <a:pt x="38" y="19"/>
                </a:lnTo>
                <a:lnTo>
                  <a:pt x="40" y="29"/>
                </a:lnTo>
                <a:lnTo>
                  <a:pt x="38" y="40"/>
                </a:lnTo>
                <a:lnTo>
                  <a:pt x="33"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8068" name="Freeform 660"/>
          <p:cNvSpPr>
            <a:spLocks/>
          </p:cNvSpPr>
          <p:nvPr/>
        </p:nvSpPr>
        <p:spPr bwMode="auto">
          <a:xfrm>
            <a:off x="6792913" y="3698875"/>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4" y="6"/>
                </a:lnTo>
                <a:lnTo>
                  <a:pt x="8" y="1"/>
                </a:lnTo>
                <a:lnTo>
                  <a:pt x="14" y="0"/>
                </a:lnTo>
                <a:lnTo>
                  <a:pt x="20" y="1"/>
                </a:lnTo>
                <a:lnTo>
                  <a:pt x="24" y="6"/>
                </a:lnTo>
                <a:lnTo>
                  <a:pt x="27" y="13"/>
                </a:lnTo>
                <a:lnTo>
                  <a:pt x="30" y="22"/>
                </a:lnTo>
                <a:lnTo>
                  <a:pt x="27" y="30"/>
                </a:lnTo>
                <a:lnTo>
                  <a:pt x="24"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18069" name="Freeform 661"/>
          <p:cNvSpPr>
            <a:spLocks/>
          </p:cNvSpPr>
          <p:nvPr/>
        </p:nvSpPr>
        <p:spPr bwMode="auto">
          <a:xfrm>
            <a:off x="6765925" y="3681413"/>
            <a:ext cx="90488"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5"/>
                </a:lnTo>
                <a:lnTo>
                  <a:pt x="8" y="10"/>
                </a:lnTo>
                <a:lnTo>
                  <a:pt x="17" y="3"/>
                </a:lnTo>
                <a:lnTo>
                  <a:pt x="28" y="0"/>
                </a:lnTo>
                <a:lnTo>
                  <a:pt x="39" y="3"/>
                </a:lnTo>
                <a:lnTo>
                  <a:pt x="49" y="10"/>
                </a:lnTo>
                <a:lnTo>
                  <a:pt x="52" y="15"/>
                </a:lnTo>
                <a:lnTo>
                  <a:pt x="55" y="22"/>
                </a:lnTo>
                <a:lnTo>
                  <a:pt x="57" y="36"/>
                </a:lnTo>
                <a:lnTo>
                  <a:pt x="55" y="50"/>
                </a:lnTo>
                <a:lnTo>
                  <a:pt x="52" y="56"/>
                </a:lnTo>
                <a:lnTo>
                  <a:pt x="49"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8070" name="Freeform 662"/>
          <p:cNvSpPr>
            <a:spLocks/>
          </p:cNvSpPr>
          <p:nvPr/>
        </p:nvSpPr>
        <p:spPr bwMode="auto">
          <a:xfrm>
            <a:off x="6773863" y="3689350"/>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9"/>
                </a:lnTo>
                <a:lnTo>
                  <a:pt x="15" y="2"/>
                </a:lnTo>
                <a:lnTo>
                  <a:pt x="24" y="0"/>
                </a:lnTo>
                <a:lnTo>
                  <a:pt x="33" y="2"/>
                </a:lnTo>
                <a:lnTo>
                  <a:pt x="37" y="5"/>
                </a:lnTo>
                <a:lnTo>
                  <a:pt x="41" y="9"/>
                </a:lnTo>
                <a:lnTo>
                  <a:pt x="46" y="19"/>
                </a:lnTo>
                <a:lnTo>
                  <a:pt x="48" y="30"/>
                </a:lnTo>
                <a:lnTo>
                  <a:pt x="46" y="42"/>
                </a:lnTo>
                <a:lnTo>
                  <a:pt x="41"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8071" name="Freeform 663"/>
          <p:cNvSpPr>
            <a:spLocks/>
          </p:cNvSpPr>
          <p:nvPr/>
        </p:nvSpPr>
        <p:spPr bwMode="auto">
          <a:xfrm>
            <a:off x="6783388" y="3697288"/>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7"/>
                </a:lnTo>
                <a:lnTo>
                  <a:pt x="11" y="2"/>
                </a:lnTo>
                <a:lnTo>
                  <a:pt x="18" y="0"/>
                </a:lnTo>
                <a:lnTo>
                  <a:pt x="26" y="2"/>
                </a:lnTo>
                <a:lnTo>
                  <a:pt x="32" y="7"/>
                </a:lnTo>
                <a:lnTo>
                  <a:pt x="37" y="16"/>
                </a:lnTo>
                <a:lnTo>
                  <a:pt x="38" y="25"/>
                </a:lnTo>
                <a:lnTo>
                  <a:pt x="37"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8072" name="Freeform 664"/>
          <p:cNvSpPr>
            <a:spLocks/>
          </p:cNvSpPr>
          <p:nvPr/>
        </p:nvSpPr>
        <p:spPr bwMode="auto">
          <a:xfrm>
            <a:off x="6791325" y="3705225"/>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9"/>
                </a:moveTo>
                <a:lnTo>
                  <a:pt x="1" y="12"/>
                </a:lnTo>
                <a:lnTo>
                  <a:pt x="4" y="7"/>
                </a:lnTo>
                <a:lnTo>
                  <a:pt x="9" y="2"/>
                </a:lnTo>
                <a:lnTo>
                  <a:pt x="14" y="0"/>
                </a:lnTo>
                <a:lnTo>
                  <a:pt x="19" y="2"/>
                </a:lnTo>
                <a:lnTo>
                  <a:pt x="24" y="7"/>
                </a:lnTo>
                <a:lnTo>
                  <a:pt x="27" y="12"/>
                </a:lnTo>
                <a:lnTo>
                  <a:pt x="28" y="19"/>
                </a:lnTo>
                <a:lnTo>
                  <a:pt x="27" y="26"/>
                </a:lnTo>
                <a:lnTo>
                  <a:pt x="24" y="31"/>
                </a:lnTo>
                <a:lnTo>
                  <a:pt x="19" y="35"/>
                </a:lnTo>
                <a:lnTo>
                  <a:pt x="14" y="36"/>
                </a:lnTo>
                <a:lnTo>
                  <a:pt x="9" y="35"/>
                </a:lnTo>
                <a:lnTo>
                  <a:pt x="4" y="31"/>
                </a:lnTo>
                <a:lnTo>
                  <a:pt x="1" y="26"/>
                </a:lnTo>
                <a:lnTo>
                  <a:pt x="0" y="19"/>
                </a:lnTo>
                <a:close/>
              </a:path>
            </a:pathLst>
          </a:custGeom>
          <a:solidFill>
            <a:srgbClr val="FFE800"/>
          </a:solidFill>
          <a:ln w="9525">
            <a:noFill/>
            <a:round/>
            <a:headEnd/>
            <a:tailEnd/>
          </a:ln>
        </p:spPr>
        <p:txBody>
          <a:bodyPr/>
          <a:lstStyle/>
          <a:p>
            <a:endParaRPr lang="el-GR"/>
          </a:p>
        </p:txBody>
      </p:sp>
      <p:sp>
        <p:nvSpPr>
          <p:cNvPr id="18073" name="Freeform 665"/>
          <p:cNvSpPr>
            <a:spLocks/>
          </p:cNvSpPr>
          <p:nvPr/>
        </p:nvSpPr>
        <p:spPr bwMode="auto">
          <a:xfrm>
            <a:off x="6632575" y="3810000"/>
            <a:ext cx="74613" cy="107950"/>
          </a:xfrm>
          <a:custGeom>
            <a:avLst/>
            <a:gdLst>
              <a:gd name="T0" fmla="*/ 0 w 47"/>
              <a:gd name="T1" fmla="*/ 2147483646 h 68"/>
              <a:gd name="T2" fmla="*/ 2147483646 w 47"/>
              <a:gd name="T3" fmla="*/ 2147483646 h 68"/>
              <a:gd name="T4" fmla="*/ 2147483646 w 47"/>
              <a:gd name="T5" fmla="*/ 2147483646 h 68"/>
              <a:gd name="T6" fmla="*/ 2147483646 w 47"/>
              <a:gd name="T7" fmla="*/ 2147483646 h 68"/>
              <a:gd name="T8" fmla="*/ 2147483646 w 47"/>
              <a:gd name="T9" fmla="*/ 0 h 68"/>
              <a:gd name="T10" fmla="*/ 2147483646 w 47"/>
              <a:gd name="T11" fmla="*/ 2147483646 h 68"/>
              <a:gd name="T12" fmla="*/ 2147483646 w 47"/>
              <a:gd name="T13" fmla="*/ 2147483646 h 68"/>
              <a:gd name="T14" fmla="*/ 2147483646 w 47"/>
              <a:gd name="T15" fmla="*/ 2147483646 h 68"/>
              <a:gd name="T16" fmla="*/ 2147483646 w 47"/>
              <a:gd name="T17" fmla="*/ 2147483646 h 68"/>
              <a:gd name="T18" fmla="*/ 2147483646 w 47"/>
              <a:gd name="T19" fmla="*/ 2147483646 h 68"/>
              <a:gd name="T20" fmla="*/ 2147483646 w 47"/>
              <a:gd name="T21" fmla="*/ 2147483646 h 68"/>
              <a:gd name="T22" fmla="*/ 2147483646 w 47"/>
              <a:gd name="T23" fmla="*/ 2147483646 h 68"/>
              <a:gd name="T24" fmla="*/ 2147483646 w 47"/>
              <a:gd name="T25" fmla="*/ 2147483646 h 68"/>
              <a:gd name="T26" fmla="*/ 2147483646 w 47"/>
              <a:gd name="T27" fmla="*/ 2147483646 h 68"/>
              <a:gd name="T28" fmla="*/ 2147483646 w 47"/>
              <a:gd name="T29" fmla="*/ 2147483646 h 68"/>
              <a:gd name="T30" fmla="*/ 2147483646 w 47"/>
              <a:gd name="T31" fmla="*/ 2147483646 h 68"/>
              <a:gd name="T32" fmla="*/ 0 w 47"/>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8"/>
              <a:gd name="T53" fmla="*/ 47 w 47"/>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8">
                <a:moveTo>
                  <a:pt x="0" y="34"/>
                </a:moveTo>
                <a:lnTo>
                  <a:pt x="2" y="21"/>
                </a:lnTo>
                <a:lnTo>
                  <a:pt x="7" y="11"/>
                </a:lnTo>
                <a:lnTo>
                  <a:pt x="15" y="4"/>
                </a:lnTo>
                <a:lnTo>
                  <a:pt x="24" y="0"/>
                </a:lnTo>
                <a:lnTo>
                  <a:pt x="33" y="4"/>
                </a:lnTo>
                <a:lnTo>
                  <a:pt x="40" y="11"/>
                </a:lnTo>
                <a:lnTo>
                  <a:pt x="45" y="21"/>
                </a:lnTo>
                <a:lnTo>
                  <a:pt x="47" y="34"/>
                </a:lnTo>
                <a:lnTo>
                  <a:pt x="45" y="47"/>
                </a:lnTo>
                <a:lnTo>
                  <a:pt x="40" y="57"/>
                </a:lnTo>
                <a:lnTo>
                  <a:pt x="33" y="64"/>
                </a:lnTo>
                <a:lnTo>
                  <a:pt x="24" y="68"/>
                </a:lnTo>
                <a:lnTo>
                  <a:pt x="15"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074" name="Freeform 666"/>
          <p:cNvSpPr>
            <a:spLocks/>
          </p:cNvSpPr>
          <p:nvPr/>
        </p:nvSpPr>
        <p:spPr bwMode="auto">
          <a:xfrm>
            <a:off x="6638925" y="3819525"/>
            <a:ext cx="63500" cy="87313"/>
          </a:xfrm>
          <a:custGeom>
            <a:avLst/>
            <a:gdLst>
              <a:gd name="T0" fmla="*/ 0 w 40"/>
              <a:gd name="T1" fmla="*/ 2147483646 h 55"/>
              <a:gd name="T2" fmla="*/ 2147483646 w 40"/>
              <a:gd name="T3" fmla="*/ 2147483646 h 55"/>
              <a:gd name="T4" fmla="*/ 2147483646 w 40"/>
              <a:gd name="T5" fmla="*/ 2147483646 h 55"/>
              <a:gd name="T6" fmla="*/ 2147483646 w 40"/>
              <a:gd name="T7" fmla="*/ 2147483646 h 55"/>
              <a:gd name="T8" fmla="*/ 2147483646 w 40"/>
              <a:gd name="T9" fmla="*/ 0 h 55"/>
              <a:gd name="T10" fmla="*/ 2147483646 w 40"/>
              <a:gd name="T11" fmla="*/ 2147483646 h 55"/>
              <a:gd name="T12" fmla="*/ 2147483646 w 40"/>
              <a:gd name="T13" fmla="*/ 2147483646 h 55"/>
              <a:gd name="T14" fmla="*/ 2147483646 w 40"/>
              <a:gd name="T15" fmla="*/ 2147483646 h 55"/>
              <a:gd name="T16" fmla="*/ 2147483646 w 40"/>
              <a:gd name="T17" fmla="*/ 2147483646 h 55"/>
              <a:gd name="T18" fmla="*/ 2147483646 w 40"/>
              <a:gd name="T19" fmla="*/ 2147483646 h 55"/>
              <a:gd name="T20" fmla="*/ 2147483646 w 40"/>
              <a:gd name="T21" fmla="*/ 2147483646 h 55"/>
              <a:gd name="T22" fmla="*/ 2147483646 w 40"/>
              <a:gd name="T23" fmla="*/ 2147483646 h 55"/>
              <a:gd name="T24" fmla="*/ 2147483646 w 40"/>
              <a:gd name="T25" fmla="*/ 2147483646 h 55"/>
              <a:gd name="T26" fmla="*/ 2147483646 w 40"/>
              <a:gd name="T27" fmla="*/ 2147483646 h 55"/>
              <a:gd name="T28" fmla="*/ 2147483646 w 40"/>
              <a:gd name="T29" fmla="*/ 2147483646 h 55"/>
              <a:gd name="T30" fmla="*/ 2147483646 w 40"/>
              <a:gd name="T31" fmla="*/ 2147483646 h 55"/>
              <a:gd name="T32" fmla="*/ 0 w 40"/>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5"/>
              <a:gd name="T53" fmla="*/ 40 w 40"/>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5">
                <a:moveTo>
                  <a:pt x="0" y="27"/>
                </a:moveTo>
                <a:lnTo>
                  <a:pt x="2" y="17"/>
                </a:lnTo>
                <a:lnTo>
                  <a:pt x="7" y="8"/>
                </a:lnTo>
                <a:lnTo>
                  <a:pt x="13" y="2"/>
                </a:lnTo>
                <a:lnTo>
                  <a:pt x="21" y="0"/>
                </a:lnTo>
                <a:lnTo>
                  <a:pt x="28" y="2"/>
                </a:lnTo>
                <a:lnTo>
                  <a:pt x="34" y="8"/>
                </a:lnTo>
                <a:lnTo>
                  <a:pt x="38" y="17"/>
                </a:lnTo>
                <a:lnTo>
                  <a:pt x="40" y="27"/>
                </a:lnTo>
                <a:lnTo>
                  <a:pt x="38" y="38"/>
                </a:lnTo>
                <a:lnTo>
                  <a:pt x="34" y="47"/>
                </a:lnTo>
                <a:lnTo>
                  <a:pt x="28" y="53"/>
                </a:lnTo>
                <a:lnTo>
                  <a:pt x="21" y="55"/>
                </a:lnTo>
                <a:lnTo>
                  <a:pt x="13" y="53"/>
                </a:lnTo>
                <a:lnTo>
                  <a:pt x="7" y="47"/>
                </a:lnTo>
                <a:lnTo>
                  <a:pt x="2" y="38"/>
                </a:lnTo>
                <a:lnTo>
                  <a:pt x="0" y="27"/>
                </a:lnTo>
                <a:close/>
              </a:path>
            </a:pathLst>
          </a:custGeom>
          <a:solidFill>
            <a:srgbClr val="FFFFFF"/>
          </a:solidFill>
          <a:ln w="9525">
            <a:noFill/>
            <a:round/>
            <a:headEnd/>
            <a:tailEnd/>
          </a:ln>
        </p:spPr>
        <p:txBody>
          <a:bodyPr/>
          <a:lstStyle/>
          <a:p>
            <a:endParaRPr lang="el-GR"/>
          </a:p>
        </p:txBody>
      </p:sp>
      <p:sp>
        <p:nvSpPr>
          <p:cNvPr id="18075" name="Freeform 667"/>
          <p:cNvSpPr>
            <a:spLocks/>
          </p:cNvSpPr>
          <p:nvPr/>
        </p:nvSpPr>
        <p:spPr bwMode="auto">
          <a:xfrm>
            <a:off x="6648450" y="3827463"/>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8076" name="Freeform 668"/>
          <p:cNvSpPr>
            <a:spLocks/>
          </p:cNvSpPr>
          <p:nvPr/>
        </p:nvSpPr>
        <p:spPr bwMode="auto">
          <a:xfrm>
            <a:off x="6654800" y="3835400"/>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077" name="Freeform 669"/>
          <p:cNvSpPr>
            <a:spLocks/>
          </p:cNvSpPr>
          <p:nvPr/>
        </p:nvSpPr>
        <p:spPr bwMode="auto">
          <a:xfrm>
            <a:off x="6635750" y="3824288"/>
            <a:ext cx="68263"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6" y="8"/>
                </a:lnTo>
                <a:lnTo>
                  <a:pt x="14" y="2"/>
                </a:lnTo>
                <a:lnTo>
                  <a:pt x="22" y="0"/>
                </a:lnTo>
                <a:lnTo>
                  <a:pt x="30" y="2"/>
                </a:lnTo>
                <a:lnTo>
                  <a:pt x="34" y="5"/>
                </a:lnTo>
                <a:lnTo>
                  <a:pt x="37" y="8"/>
                </a:lnTo>
                <a:lnTo>
                  <a:pt x="41" y="16"/>
                </a:lnTo>
                <a:lnTo>
                  <a:pt x="43" y="27"/>
                </a:lnTo>
                <a:lnTo>
                  <a:pt x="41" y="38"/>
                </a:lnTo>
                <a:lnTo>
                  <a:pt x="37" y="46"/>
                </a:lnTo>
                <a:lnTo>
                  <a:pt x="30" y="52"/>
                </a:lnTo>
                <a:lnTo>
                  <a:pt x="22" y="54"/>
                </a:lnTo>
                <a:lnTo>
                  <a:pt x="14" y="52"/>
                </a:lnTo>
                <a:lnTo>
                  <a:pt x="10"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8078" name="Freeform 670"/>
          <p:cNvSpPr>
            <a:spLocks/>
          </p:cNvSpPr>
          <p:nvPr/>
        </p:nvSpPr>
        <p:spPr bwMode="auto">
          <a:xfrm>
            <a:off x="6642100" y="3830638"/>
            <a:ext cx="57150" cy="71437"/>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6" y="7"/>
                </a:lnTo>
                <a:lnTo>
                  <a:pt x="12" y="2"/>
                </a:lnTo>
                <a:lnTo>
                  <a:pt x="18" y="0"/>
                </a:lnTo>
                <a:lnTo>
                  <a:pt x="25" y="2"/>
                </a:lnTo>
                <a:lnTo>
                  <a:pt x="31" y="7"/>
                </a:lnTo>
                <a:lnTo>
                  <a:pt x="35" y="14"/>
                </a:lnTo>
                <a:lnTo>
                  <a:pt x="36" y="22"/>
                </a:lnTo>
                <a:lnTo>
                  <a:pt x="35" y="31"/>
                </a:lnTo>
                <a:lnTo>
                  <a:pt x="31" y="38"/>
                </a:lnTo>
                <a:lnTo>
                  <a:pt x="25" y="43"/>
                </a:lnTo>
                <a:lnTo>
                  <a:pt x="18" y="45"/>
                </a:lnTo>
                <a:lnTo>
                  <a:pt x="12" y="43"/>
                </a:lnTo>
                <a:lnTo>
                  <a:pt x="6" y="38"/>
                </a:lnTo>
                <a:lnTo>
                  <a:pt x="1" y="31"/>
                </a:lnTo>
                <a:lnTo>
                  <a:pt x="0" y="22"/>
                </a:lnTo>
                <a:close/>
              </a:path>
            </a:pathLst>
          </a:custGeom>
          <a:solidFill>
            <a:srgbClr val="FDCE00"/>
          </a:solidFill>
          <a:ln w="9525">
            <a:noFill/>
            <a:round/>
            <a:headEnd/>
            <a:tailEnd/>
          </a:ln>
        </p:spPr>
        <p:txBody>
          <a:bodyPr/>
          <a:lstStyle/>
          <a:p>
            <a:endParaRPr lang="el-GR"/>
          </a:p>
        </p:txBody>
      </p:sp>
      <p:sp>
        <p:nvSpPr>
          <p:cNvPr id="18079" name="Freeform 671"/>
          <p:cNvSpPr>
            <a:spLocks/>
          </p:cNvSpPr>
          <p:nvPr/>
        </p:nvSpPr>
        <p:spPr bwMode="auto">
          <a:xfrm>
            <a:off x="6650038" y="383698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080" name="Freeform 672"/>
          <p:cNvSpPr>
            <a:spLocks/>
          </p:cNvSpPr>
          <p:nvPr/>
        </p:nvSpPr>
        <p:spPr bwMode="auto">
          <a:xfrm>
            <a:off x="6656388" y="3843338"/>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081" name="Freeform 673"/>
          <p:cNvSpPr>
            <a:spLocks/>
          </p:cNvSpPr>
          <p:nvPr/>
        </p:nvSpPr>
        <p:spPr bwMode="auto">
          <a:xfrm>
            <a:off x="6723063" y="3914775"/>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8" y="3"/>
                </a:lnTo>
                <a:lnTo>
                  <a:pt x="29" y="0"/>
                </a:lnTo>
                <a:lnTo>
                  <a:pt x="40" y="3"/>
                </a:lnTo>
                <a:lnTo>
                  <a:pt x="49" y="11"/>
                </a:lnTo>
                <a:lnTo>
                  <a:pt x="52" y="16"/>
                </a:lnTo>
                <a:lnTo>
                  <a:pt x="55" y="23"/>
                </a:lnTo>
                <a:lnTo>
                  <a:pt x="57" y="37"/>
                </a:lnTo>
                <a:lnTo>
                  <a:pt x="55" y="51"/>
                </a:lnTo>
                <a:lnTo>
                  <a:pt x="49" y="64"/>
                </a:lnTo>
                <a:lnTo>
                  <a:pt x="40" y="72"/>
                </a:lnTo>
                <a:lnTo>
                  <a:pt x="29" y="75"/>
                </a:lnTo>
                <a:lnTo>
                  <a:pt x="18" y="72"/>
                </a:lnTo>
                <a:lnTo>
                  <a:pt x="8" y="64"/>
                </a:lnTo>
                <a:lnTo>
                  <a:pt x="5" y="58"/>
                </a:lnTo>
                <a:lnTo>
                  <a:pt x="2" y="51"/>
                </a:lnTo>
                <a:lnTo>
                  <a:pt x="0" y="37"/>
                </a:lnTo>
                <a:close/>
              </a:path>
            </a:pathLst>
          </a:custGeom>
          <a:solidFill>
            <a:srgbClr val="FFFFFF"/>
          </a:solidFill>
          <a:ln w="9525">
            <a:noFill/>
            <a:round/>
            <a:headEnd/>
            <a:tailEnd/>
          </a:ln>
        </p:spPr>
        <p:txBody>
          <a:bodyPr/>
          <a:lstStyle/>
          <a:p>
            <a:endParaRPr lang="el-GR"/>
          </a:p>
        </p:txBody>
      </p:sp>
      <p:sp>
        <p:nvSpPr>
          <p:cNvPr id="18082" name="Freeform 674"/>
          <p:cNvSpPr>
            <a:spLocks/>
          </p:cNvSpPr>
          <p:nvPr/>
        </p:nvSpPr>
        <p:spPr bwMode="auto">
          <a:xfrm>
            <a:off x="6731000" y="39227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8" y="9"/>
                </a:lnTo>
                <a:lnTo>
                  <a:pt x="16" y="3"/>
                </a:lnTo>
                <a:lnTo>
                  <a:pt x="20" y="1"/>
                </a:lnTo>
                <a:lnTo>
                  <a:pt x="25" y="0"/>
                </a:lnTo>
                <a:lnTo>
                  <a:pt x="34" y="3"/>
                </a:lnTo>
                <a:lnTo>
                  <a:pt x="41" y="9"/>
                </a:lnTo>
                <a:lnTo>
                  <a:pt x="46" y="19"/>
                </a:lnTo>
                <a:lnTo>
                  <a:pt x="48" y="31"/>
                </a:lnTo>
                <a:lnTo>
                  <a:pt x="46" y="43"/>
                </a:lnTo>
                <a:lnTo>
                  <a:pt x="41" y="53"/>
                </a:lnTo>
                <a:lnTo>
                  <a:pt x="34" y="61"/>
                </a:lnTo>
                <a:lnTo>
                  <a:pt x="29" y="63"/>
                </a:lnTo>
                <a:lnTo>
                  <a:pt x="25" y="63"/>
                </a:lnTo>
                <a:lnTo>
                  <a:pt x="16" y="61"/>
                </a:lnTo>
                <a:lnTo>
                  <a:pt x="8" y="53"/>
                </a:lnTo>
                <a:lnTo>
                  <a:pt x="2" y="43"/>
                </a:lnTo>
                <a:lnTo>
                  <a:pt x="0" y="31"/>
                </a:lnTo>
                <a:close/>
              </a:path>
            </a:pathLst>
          </a:custGeom>
          <a:solidFill>
            <a:srgbClr val="FFFFFF"/>
          </a:solidFill>
          <a:ln w="9525">
            <a:noFill/>
            <a:round/>
            <a:headEnd/>
            <a:tailEnd/>
          </a:ln>
        </p:spPr>
        <p:txBody>
          <a:bodyPr/>
          <a:lstStyle/>
          <a:p>
            <a:endParaRPr lang="el-GR"/>
          </a:p>
        </p:txBody>
      </p:sp>
      <p:sp>
        <p:nvSpPr>
          <p:cNvPr id="18083" name="Freeform 675"/>
          <p:cNvSpPr>
            <a:spLocks/>
          </p:cNvSpPr>
          <p:nvPr/>
        </p:nvSpPr>
        <p:spPr bwMode="auto">
          <a:xfrm>
            <a:off x="6740525" y="3932238"/>
            <a:ext cx="60325" cy="77787"/>
          </a:xfrm>
          <a:custGeom>
            <a:avLst/>
            <a:gdLst>
              <a:gd name="T0" fmla="*/ 0 w 38"/>
              <a:gd name="T1" fmla="*/ 2147483646 h 49"/>
              <a:gd name="T2" fmla="*/ 2147483646 w 38"/>
              <a:gd name="T3" fmla="*/ 2147483646 h 49"/>
              <a:gd name="T4" fmla="*/ 2147483646 w 38"/>
              <a:gd name="T5" fmla="*/ 2147483646 h 49"/>
              <a:gd name="T6" fmla="*/ 2147483646 w 38"/>
              <a:gd name="T7" fmla="*/ 2147483646 h 49"/>
              <a:gd name="T8" fmla="*/ 2147483646 w 38"/>
              <a:gd name="T9" fmla="*/ 0 h 49"/>
              <a:gd name="T10" fmla="*/ 2147483646 w 38"/>
              <a:gd name="T11" fmla="*/ 2147483646 h 49"/>
              <a:gd name="T12" fmla="*/ 2147483646 w 38"/>
              <a:gd name="T13" fmla="*/ 2147483646 h 49"/>
              <a:gd name="T14" fmla="*/ 2147483646 w 38"/>
              <a:gd name="T15" fmla="*/ 2147483646 h 49"/>
              <a:gd name="T16" fmla="*/ 2147483646 w 38"/>
              <a:gd name="T17" fmla="*/ 2147483646 h 49"/>
              <a:gd name="T18" fmla="*/ 2147483646 w 38"/>
              <a:gd name="T19" fmla="*/ 2147483646 h 49"/>
              <a:gd name="T20" fmla="*/ 2147483646 w 38"/>
              <a:gd name="T21" fmla="*/ 2147483646 h 49"/>
              <a:gd name="T22" fmla="*/ 2147483646 w 38"/>
              <a:gd name="T23" fmla="*/ 2147483646 h 49"/>
              <a:gd name="T24" fmla="*/ 2147483646 w 38"/>
              <a:gd name="T25" fmla="*/ 2147483646 h 49"/>
              <a:gd name="T26" fmla="*/ 2147483646 w 38"/>
              <a:gd name="T27" fmla="*/ 2147483646 h 49"/>
              <a:gd name="T28" fmla="*/ 2147483646 w 38"/>
              <a:gd name="T29" fmla="*/ 2147483646 h 49"/>
              <a:gd name="T30" fmla="*/ 2147483646 w 38"/>
              <a:gd name="T31" fmla="*/ 2147483646 h 49"/>
              <a:gd name="T32" fmla="*/ 0 w 3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9"/>
              <a:gd name="T53" fmla="*/ 38 w 3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9">
                <a:moveTo>
                  <a:pt x="0" y="25"/>
                </a:moveTo>
                <a:lnTo>
                  <a:pt x="2" y="15"/>
                </a:lnTo>
                <a:lnTo>
                  <a:pt x="6" y="7"/>
                </a:lnTo>
                <a:lnTo>
                  <a:pt x="12" y="2"/>
                </a:lnTo>
                <a:lnTo>
                  <a:pt x="19" y="0"/>
                </a:lnTo>
                <a:lnTo>
                  <a:pt x="27" y="2"/>
                </a:lnTo>
                <a:lnTo>
                  <a:pt x="33" y="7"/>
                </a:lnTo>
                <a:lnTo>
                  <a:pt x="37" y="15"/>
                </a:lnTo>
                <a:lnTo>
                  <a:pt x="38" y="25"/>
                </a:lnTo>
                <a:lnTo>
                  <a:pt x="37" y="34"/>
                </a:lnTo>
                <a:lnTo>
                  <a:pt x="33" y="42"/>
                </a:lnTo>
                <a:lnTo>
                  <a:pt x="27" y="47"/>
                </a:lnTo>
                <a:lnTo>
                  <a:pt x="19" y="49"/>
                </a:lnTo>
                <a:lnTo>
                  <a:pt x="12" y="47"/>
                </a:lnTo>
                <a:lnTo>
                  <a:pt x="6" y="42"/>
                </a:lnTo>
                <a:lnTo>
                  <a:pt x="2" y="34"/>
                </a:lnTo>
                <a:lnTo>
                  <a:pt x="0" y="25"/>
                </a:lnTo>
                <a:close/>
              </a:path>
            </a:pathLst>
          </a:custGeom>
          <a:solidFill>
            <a:srgbClr val="FFFFFF"/>
          </a:solidFill>
          <a:ln w="9525">
            <a:noFill/>
            <a:round/>
            <a:headEnd/>
            <a:tailEnd/>
          </a:ln>
        </p:spPr>
        <p:txBody>
          <a:bodyPr/>
          <a:lstStyle/>
          <a:p>
            <a:endParaRPr lang="el-GR"/>
          </a:p>
        </p:txBody>
      </p:sp>
      <p:sp>
        <p:nvSpPr>
          <p:cNvPr id="18084" name="Freeform 676"/>
          <p:cNvSpPr>
            <a:spLocks/>
          </p:cNvSpPr>
          <p:nvPr/>
        </p:nvSpPr>
        <p:spPr bwMode="auto">
          <a:xfrm>
            <a:off x="6750050" y="394017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8085" name="Freeform 677"/>
          <p:cNvSpPr>
            <a:spLocks/>
          </p:cNvSpPr>
          <p:nvPr/>
        </p:nvSpPr>
        <p:spPr bwMode="auto">
          <a:xfrm>
            <a:off x="6719888" y="3927475"/>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9" y="2"/>
                </a:lnTo>
                <a:lnTo>
                  <a:pt x="31" y="0"/>
                </a:lnTo>
                <a:lnTo>
                  <a:pt x="43" y="2"/>
                </a:lnTo>
                <a:lnTo>
                  <a:pt x="48" y="5"/>
                </a:lnTo>
                <a:lnTo>
                  <a:pt x="52" y="8"/>
                </a:lnTo>
                <a:lnTo>
                  <a:pt x="59" y="18"/>
                </a:lnTo>
                <a:lnTo>
                  <a:pt x="60" y="23"/>
                </a:lnTo>
                <a:lnTo>
                  <a:pt x="61" y="29"/>
                </a:lnTo>
                <a:lnTo>
                  <a:pt x="59" y="40"/>
                </a:lnTo>
                <a:lnTo>
                  <a:pt x="52" y="50"/>
                </a:lnTo>
                <a:lnTo>
                  <a:pt x="48" y="54"/>
                </a:lnTo>
                <a:lnTo>
                  <a:pt x="43" y="57"/>
                </a:lnTo>
                <a:lnTo>
                  <a:pt x="31" y="59"/>
                </a:lnTo>
                <a:lnTo>
                  <a:pt x="19" y="57"/>
                </a:lnTo>
                <a:lnTo>
                  <a:pt x="13" y="54"/>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8086" name="Freeform 678"/>
          <p:cNvSpPr>
            <a:spLocks/>
          </p:cNvSpPr>
          <p:nvPr/>
        </p:nvSpPr>
        <p:spPr bwMode="auto">
          <a:xfrm>
            <a:off x="6729413" y="3933825"/>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6" y="2"/>
                </a:lnTo>
                <a:lnTo>
                  <a:pt x="26" y="0"/>
                </a:lnTo>
                <a:lnTo>
                  <a:pt x="35" y="2"/>
                </a:lnTo>
                <a:lnTo>
                  <a:pt x="43" y="7"/>
                </a:lnTo>
                <a:lnTo>
                  <a:pt x="49" y="15"/>
                </a:lnTo>
                <a:lnTo>
                  <a:pt x="51" y="24"/>
                </a:lnTo>
                <a:lnTo>
                  <a:pt x="49" y="34"/>
                </a:lnTo>
                <a:lnTo>
                  <a:pt x="43" y="42"/>
                </a:lnTo>
                <a:lnTo>
                  <a:pt x="35" y="47"/>
                </a:lnTo>
                <a:lnTo>
                  <a:pt x="26" y="50"/>
                </a:lnTo>
                <a:lnTo>
                  <a:pt x="16"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8087" name="Freeform 679"/>
          <p:cNvSpPr>
            <a:spLocks/>
          </p:cNvSpPr>
          <p:nvPr/>
        </p:nvSpPr>
        <p:spPr bwMode="auto">
          <a:xfrm>
            <a:off x="6737350" y="3941763"/>
            <a:ext cx="65088"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7" y="5"/>
                </a:lnTo>
                <a:lnTo>
                  <a:pt x="14" y="1"/>
                </a:lnTo>
                <a:lnTo>
                  <a:pt x="21" y="0"/>
                </a:lnTo>
                <a:lnTo>
                  <a:pt x="29" y="1"/>
                </a:lnTo>
                <a:lnTo>
                  <a:pt x="36" y="5"/>
                </a:lnTo>
                <a:lnTo>
                  <a:pt x="40" y="11"/>
                </a:lnTo>
                <a:lnTo>
                  <a:pt x="41" y="19"/>
                </a:lnTo>
                <a:lnTo>
                  <a:pt x="40" y="26"/>
                </a:lnTo>
                <a:lnTo>
                  <a:pt x="36" y="33"/>
                </a:lnTo>
                <a:lnTo>
                  <a:pt x="29" y="37"/>
                </a:lnTo>
                <a:lnTo>
                  <a:pt x="21" y="38"/>
                </a:lnTo>
                <a:lnTo>
                  <a:pt x="14" y="37"/>
                </a:lnTo>
                <a:lnTo>
                  <a:pt x="7" y="33"/>
                </a:lnTo>
                <a:lnTo>
                  <a:pt x="2" y="26"/>
                </a:lnTo>
                <a:lnTo>
                  <a:pt x="0" y="19"/>
                </a:lnTo>
                <a:close/>
              </a:path>
            </a:pathLst>
          </a:custGeom>
          <a:solidFill>
            <a:srgbClr val="FEDB00"/>
          </a:solidFill>
          <a:ln w="9525">
            <a:noFill/>
            <a:round/>
            <a:headEnd/>
            <a:tailEnd/>
          </a:ln>
        </p:spPr>
        <p:txBody>
          <a:bodyPr/>
          <a:lstStyle/>
          <a:p>
            <a:endParaRPr lang="el-GR"/>
          </a:p>
        </p:txBody>
      </p:sp>
      <p:sp>
        <p:nvSpPr>
          <p:cNvPr id="18088" name="Freeform 680"/>
          <p:cNvSpPr>
            <a:spLocks/>
          </p:cNvSpPr>
          <p:nvPr/>
        </p:nvSpPr>
        <p:spPr bwMode="auto">
          <a:xfrm>
            <a:off x="6748463" y="3948113"/>
            <a:ext cx="47625" cy="46037"/>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8089" name="Freeform 681"/>
          <p:cNvSpPr>
            <a:spLocks/>
          </p:cNvSpPr>
          <p:nvPr/>
        </p:nvSpPr>
        <p:spPr bwMode="auto">
          <a:xfrm>
            <a:off x="7194550" y="355600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4" y="0"/>
                </a:lnTo>
                <a:lnTo>
                  <a:pt x="33" y="3"/>
                </a:lnTo>
                <a:lnTo>
                  <a:pt x="40" y="10"/>
                </a:lnTo>
                <a:lnTo>
                  <a:pt x="45" y="20"/>
                </a:lnTo>
                <a:lnTo>
                  <a:pt x="47" y="33"/>
                </a:lnTo>
                <a:lnTo>
                  <a:pt x="45" y="47"/>
                </a:lnTo>
                <a:lnTo>
                  <a:pt x="40" y="57"/>
                </a:lnTo>
                <a:lnTo>
                  <a:pt x="33" y="64"/>
                </a:lnTo>
                <a:lnTo>
                  <a:pt x="24"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18090" name="Freeform 682"/>
          <p:cNvSpPr>
            <a:spLocks/>
          </p:cNvSpPr>
          <p:nvPr/>
        </p:nvSpPr>
        <p:spPr bwMode="auto">
          <a:xfrm>
            <a:off x="7200900" y="356393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3" y="2"/>
                </a:lnTo>
                <a:lnTo>
                  <a:pt x="21" y="0"/>
                </a:lnTo>
                <a:lnTo>
                  <a:pt x="28" y="2"/>
                </a:lnTo>
                <a:lnTo>
                  <a:pt x="34" y="8"/>
                </a:lnTo>
                <a:lnTo>
                  <a:pt x="38" y="17"/>
                </a:lnTo>
                <a:lnTo>
                  <a:pt x="40" y="27"/>
                </a:lnTo>
                <a:lnTo>
                  <a:pt x="38" y="39"/>
                </a:lnTo>
                <a:lnTo>
                  <a:pt x="34" y="48"/>
                </a:lnTo>
                <a:lnTo>
                  <a:pt x="28" y="54"/>
                </a:lnTo>
                <a:lnTo>
                  <a:pt x="21" y="56"/>
                </a:lnTo>
                <a:lnTo>
                  <a:pt x="13"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18091" name="Freeform 683"/>
          <p:cNvSpPr>
            <a:spLocks/>
          </p:cNvSpPr>
          <p:nvPr/>
        </p:nvSpPr>
        <p:spPr bwMode="auto">
          <a:xfrm>
            <a:off x="7208838" y="3571875"/>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10" y="1"/>
                </a:lnTo>
                <a:lnTo>
                  <a:pt x="16" y="0"/>
                </a:lnTo>
                <a:lnTo>
                  <a:pt x="22" y="1"/>
                </a:lnTo>
                <a:lnTo>
                  <a:pt x="27" y="6"/>
                </a:lnTo>
                <a:lnTo>
                  <a:pt x="29" y="9"/>
                </a:lnTo>
                <a:lnTo>
                  <a:pt x="30" y="13"/>
                </a:lnTo>
                <a:lnTo>
                  <a:pt x="31" y="22"/>
                </a:lnTo>
                <a:lnTo>
                  <a:pt x="30" y="31"/>
                </a:lnTo>
                <a:lnTo>
                  <a:pt x="27" y="38"/>
                </a:lnTo>
                <a:lnTo>
                  <a:pt x="22" y="43"/>
                </a:lnTo>
                <a:lnTo>
                  <a:pt x="16" y="45"/>
                </a:lnTo>
                <a:lnTo>
                  <a:pt x="10" y="43"/>
                </a:lnTo>
                <a:lnTo>
                  <a:pt x="4"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18092" name="Freeform 684"/>
          <p:cNvSpPr>
            <a:spLocks/>
          </p:cNvSpPr>
          <p:nvPr/>
        </p:nvSpPr>
        <p:spPr bwMode="auto">
          <a:xfrm>
            <a:off x="7215188" y="3579813"/>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6"/>
                </a:moveTo>
                <a:lnTo>
                  <a:pt x="1" y="10"/>
                </a:lnTo>
                <a:lnTo>
                  <a:pt x="5" y="4"/>
                </a:lnTo>
                <a:lnTo>
                  <a:pt x="8" y="1"/>
                </a:lnTo>
                <a:lnTo>
                  <a:pt x="13" y="0"/>
                </a:lnTo>
                <a:lnTo>
                  <a:pt x="17" y="1"/>
                </a:lnTo>
                <a:lnTo>
                  <a:pt x="21" y="4"/>
                </a:lnTo>
                <a:lnTo>
                  <a:pt x="23" y="10"/>
                </a:lnTo>
                <a:lnTo>
                  <a:pt x="24" y="16"/>
                </a:lnTo>
                <a:lnTo>
                  <a:pt x="23" y="24"/>
                </a:lnTo>
                <a:lnTo>
                  <a:pt x="21" y="29"/>
                </a:lnTo>
                <a:lnTo>
                  <a:pt x="17" y="32"/>
                </a:lnTo>
                <a:lnTo>
                  <a:pt x="13" y="34"/>
                </a:lnTo>
                <a:lnTo>
                  <a:pt x="8" y="32"/>
                </a:lnTo>
                <a:lnTo>
                  <a:pt x="5" y="29"/>
                </a:lnTo>
                <a:lnTo>
                  <a:pt x="1" y="24"/>
                </a:lnTo>
                <a:lnTo>
                  <a:pt x="0" y="16"/>
                </a:lnTo>
                <a:close/>
              </a:path>
            </a:pathLst>
          </a:custGeom>
          <a:solidFill>
            <a:srgbClr val="FFFFFF"/>
          </a:solidFill>
          <a:ln w="9525">
            <a:noFill/>
            <a:round/>
            <a:headEnd/>
            <a:tailEnd/>
          </a:ln>
        </p:spPr>
        <p:txBody>
          <a:bodyPr/>
          <a:lstStyle/>
          <a:p>
            <a:endParaRPr lang="el-GR"/>
          </a:p>
        </p:txBody>
      </p:sp>
      <p:sp>
        <p:nvSpPr>
          <p:cNvPr id="18093" name="Freeform 685"/>
          <p:cNvSpPr>
            <a:spLocks/>
          </p:cNvSpPr>
          <p:nvPr/>
        </p:nvSpPr>
        <p:spPr bwMode="auto">
          <a:xfrm>
            <a:off x="7197725" y="356870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4" y="2"/>
                </a:lnTo>
                <a:lnTo>
                  <a:pt x="22" y="0"/>
                </a:lnTo>
                <a:lnTo>
                  <a:pt x="30" y="2"/>
                </a:lnTo>
                <a:lnTo>
                  <a:pt x="34" y="5"/>
                </a:lnTo>
                <a:lnTo>
                  <a:pt x="37" y="8"/>
                </a:lnTo>
                <a:lnTo>
                  <a:pt x="41" y="16"/>
                </a:lnTo>
                <a:lnTo>
                  <a:pt x="43" y="27"/>
                </a:lnTo>
                <a:lnTo>
                  <a:pt x="41" y="39"/>
                </a:lnTo>
                <a:lnTo>
                  <a:pt x="37" y="47"/>
                </a:lnTo>
                <a:lnTo>
                  <a:pt x="30" y="53"/>
                </a:lnTo>
                <a:lnTo>
                  <a:pt x="22" y="55"/>
                </a:lnTo>
                <a:lnTo>
                  <a:pt x="14"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18094" name="Freeform 686"/>
          <p:cNvSpPr>
            <a:spLocks/>
          </p:cNvSpPr>
          <p:nvPr/>
        </p:nvSpPr>
        <p:spPr bwMode="auto">
          <a:xfrm>
            <a:off x="7204075" y="357505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2" y="2"/>
                </a:lnTo>
                <a:lnTo>
                  <a:pt x="18" y="0"/>
                </a:lnTo>
                <a:lnTo>
                  <a:pt x="25" y="2"/>
                </a:lnTo>
                <a:lnTo>
                  <a:pt x="31" y="7"/>
                </a:lnTo>
                <a:lnTo>
                  <a:pt x="35" y="14"/>
                </a:lnTo>
                <a:lnTo>
                  <a:pt x="36" y="22"/>
                </a:lnTo>
                <a:lnTo>
                  <a:pt x="35" y="32"/>
                </a:lnTo>
                <a:lnTo>
                  <a:pt x="31" y="39"/>
                </a:lnTo>
                <a:lnTo>
                  <a:pt x="25" y="44"/>
                </a:lnTo>
                <a:lnTo>
                  <a:pt x="18" y="46"/>
                </a:lnTo>
                <a:lnTo>
                  <a:pt x="12"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18095" name="Freeform 687"/>
          <p:cNvSpPr>
            <a:spLocks/>
          </p:cNvSpPr>
          <p:nvPr/>
        </p:nvSpPr>
        <p:spPr bwMode="auto">
          <a:xfrm>
            <a:off x="7210425" y="3581400"/>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10" y="1"/>
                </a:lnTo>
                <a:lnTo>
                  <a:pt x="15" y="0"/>
                </a:lnTo>
                <a:lnTo>
                  <a:pt x="20" y="1"/>
                </a:lnTo>
                <a:lnTo>
                  <a:pt x="25" y="5"/>
                </a:lnTo>
                <a:lnTo>
                  <a:pt x="28" y="11"/>
                </a:lnTo>
                <a:lnTo>
                  <a:pt x="29" y="18"/>
                </a:lnTo>
                <a:lnTo>
                  <a:pt x="28" y="26"/>
                </a:lnTo>
                <a:lnTo>
                  <a:pt x="25" y="32"/>
                </a:lnTo>
                <a:lnTo>
                  <a:pt x="20" y="36"/>
                </a:lnTo>
                <a:lnTo>
                  <a:pt x="15" y="37"/>
                </a:lnTo>
                <a:lnTo>
                  <a:pt x="10"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18096" name="Freeform 688"/>
          <p:cNvSpPr>
            <a:spLocks/>
          </p:cNvSpPr>
          <p:nvPr/>
        </p:nvSpPr>
        <p:spPr bwMode="auto">
          <a:xfrm>
            <a:off x="7216775" y="3587750"/>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3"/>
                </a:moveTo>
                <a:lnTo>
                  <a:pt x="2" y="8"/>
                </a:lnTo>
                <a:lnTo>
                  <a:pt x="4" y="4"/>
                </a:lnTo>
                <a:lnTo>
                  <a:pt x="11" y="0"/>
                </a:lnTo>
                <a:lnTo>
                  <a:pt x="16" y="1"/>
                </a:lnTo>
                <a:lnTo>
                  <a:pt x="19" y="4"/>
                </a:lnTo>
                <a:lnTo>
                  <a:pt x="21" y="8"/>
                </a:lnTo>
                <a:lnTo>
                  <a:pt x="22" y="13"/>
                </a:lnTo>
                <a:lnTo>
                  <a:pt x="21" y="20"/>
                </a:lnTo>
                <a:lnTo>
                  <a:pt x="19" y="24"/>
                </a:lnTo>
                <a:lnTo>
                  <a:pt x="11" y="28"/>
                </a:lnTo>
                <a:lnTo>
                  <a:pt x="7" y="27"/>
                </a:lnTo>
                <a:lnTo>
                  <a:pt x="4" y="24"/>
                </a:lnTo>
                <a:lnTo>
                  <a:pt x="2" y="20"/>
                </a:lnTo>
                <a:lnTo>
                  <a:pt x="0" y="13"/>
                </a:lnTo>
                <a:close/>
              </a:path>
            </a:pathLst>
          </a:custGeom>
          <a:solidFill>
            <a:srgbClr val="FFE800"/>
          </a:solidFill>
          <a:ln w="9525">
            <a:noFill/>
            <a:round/>
            <a:headEnd/>
            <a:tailEnd/>
          </a:ln>
        </p:spPr>
        <p:txBody>
          <a:bodyPr/>
          <a:lstStyle/>
          <a:p>
            <a:endParaRPr lang="el-GR"/>
          </a:p>
        </p:txBody>
      </p:sp>
      <p:sp>
        <p:nvSpPr>
          <p:cNvPr id="18097" name="Freeform 689"/>
          <p:cNvSpPr>
            <a:spLocks/>
          </p:cNvSpPr>
          <p:nvPr/>
        </p:nvSpPr>
        <p:spPr bwMode="auto">
          <a:xfrm>
            <a:off x="6650038" y="4090988"/>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0"/>
                </a:lnTo>
                <a:lnTo>
                  <a:pt x="14" y="3"/>
                </a:lnTo>
                <a:lnTo>
                  <a:pt x="23" y="0"/>
                </a:lnTo>
                <a:lnTo>
                  <a:pt x="32" y="3"/>
                </a:lnTo>
                <a:lnTo>
                  <a:pt x="39" y="10"/>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098" name="Freeform 690"/>
          <p:cNvSpPr>
            <a:spLocks/>
          </p:cNvSpPr>
          <p:nvPr/>
        </p:nvSpPr>
        <p:spPr bwMode="auto">
          <a:xfrm>
            <a:off x="6656388" y="4098925"/>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2"/>
                </a:lnTo>
                <a:lnTo>
                  <a:pt x="20" y="0"/>
                </a:lnTo>
                <a:lnTo>
                  <a:pt x="27" y="2"/>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099" name="Freeform 691"/>
          <p:cNvSpPr>
            <a:spLocks/>
          </p:cNvSpPr>
          <p:nvPr/>
        </p:nvSpPr>
        <p:spPr bwMode="auto">
          <a:xfrm>
            <a:off x="6664325" y="410686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7"/>
                </a:lnTo>
                <a:lnTo>
                  <a:pt x="9" y="1"/>
                </a:lnTo>
                <a:lnTo>
                  <a:pt x="15" y="0"/>
                </a:lnTo>
                <a:lnTo>
                  <a:pt x="21" y="1"/>
                </a:lnTo>
                <a:lnTo>
                  <a:pt x="26" y="7"/>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8100" name="Freeform 692"/>
          <p:cNvSpPr>
            <a:spLocks/>
          </p:cNvSpPr>
          <p:nvPr/>
        </p:nvSpPr>
        <p:spPr bwMode="auto">
          <a:xfrm>
            <a:off x="6670675" y="4116388"/>
            <a:ext cx="36513" cy="52387"/>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101" name="Freeform 693"/>
          <p:cNvSpPr>
            <a:spLocks/>
          </p:cNvSpPr>
          <p:nvPr/>
        </p:nvSpPr>
        <p:spPr bwMode="auto">
          <a:xfrm>
            <a:off x="6653213" y="410368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9"/>
                </a:lnTo>
                <a:lnTo>
                  <a:pt x="13" y="2"/>
                </a:lnTo>
                <a:lnTo>
                  <a:pt x="21" y="0"/>
                </a:lnTo>
                <a:lnTo>
                  <a:pt x="29" y="2"/>
                </a:lnTo>
                <a:lnTo>
                  <a:pt x="33" y="6"/>
                </a:lnTo>
                <a:lnTo>
                  <a:pt x="36" y="9"/>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102" name="Freeform 694"/>
          <p:cNvSpPr>
            <a:spLocks/>
          </p:cNvSpPr>
          <p:nvPr/>
        </p:nvSpPr>
        <p:spPr bwMode="auto">
          <a:xfrm>
            <a:off x="6659563" y="4110038"/>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3"/>
                </a:moveTo>
                <a:lnTo>
                  <a:pt x="1" y="15"/>
                </a:lnTo>
                <a:lnTo>
                  <a:pt x="5" y="8"/>
                </a:lnTo>
                <a:lnTo>
                  <a:pt x="11" y="3"/>
                </a:lnTo>
                <a:lnTo>
                  <a:pt x="17" y="0"/>
                </a:lnTo>
                <a:lnTo>
                  <a:pt x="24" y="3"/>
                </a:lnTo>
                <a:lnTo>
                  <a:pt x="30" y="8"/>
                </a:lnTo>
                <a:lnTo>
                  <a:pt x="34" y="15"/>
                </a:lnTo>
                <a:lnTo>
                  <a:pt x="35"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8103" name="Freeform 695"/>
          <p:cNvSpPr>
            <a:spLocks/>
          </p:cNvSpPr>
          <p:nvPr/>
        </p:nvSpPr>
        <p:spPr bwMode="auto">
          <a:xfrm>
            <a:off x="6665913" y="4117975"/>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104" name="Freeform 696"/>
          <p:cNvSpPr>
            <a:spLocks/>
          </p:cNvSpPr>
          <p:nvPr/>
        </p:nvSpPr>
        <p:spPr bwMode="auto">
          <a:xfrm>
            <a:off x="6672263" y="4124325"/>
            <a:ext cx="33337" cy="42863"/>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105" name="Freeform 697"/>
          <p:cNvSpPr>
            <a:spLocks/>
          </p:cNvSpPr>
          <p:nvPr/>
        </p:nvSpPr>
        <p:spPr bwMode="auto">
          <a:xfrm>
            <a:off x="6981825" y="358775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4" y="3"/>
                </a:lnTo>
                <a:lnTo>
                  <a:pt x="23" y="0"/>
                </a:lnTo>
                <a:lnTo>
                  <a:pt x="33" y="3"/>
                </a:lnTo>
                <a:lnTo>
                  <a:pt x="40" y="10"/>
                </a:lnTo>
                <a:lnTo>
                  <a:pt x="45" y="21"/>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106" name="Freeform 698"/>
          <p:cNvSpPr>
            <a:spLocks/>
          </p:cNvSpPr>
          <p:nvPr/>
        </p:nvSpPr>
        <p:spPr bwMode="auto">
          <a:xfrm>
            <a:off x="6988175" y="359568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0" y="0"/>
                </a:lnTo>
                <a:lnTo>
                  <a:pt x="28" y="2"/>
                </a:lnTo>
                <a:lnTo>
                  <a:pt x="34" y="8"/>
                </a:lnTo>
                <a:lnTo>
                  <a:pt x="38" y="18"/>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107" name="Freeform 699"/>
          <p:cNvSpPr>
            <a:spLocks/>
          </p:cNvSpPr>
          <p:nvPr/>
        </p:nvSpPr>
        <p:spPr bwMode="auto">
          <a:xfrm>
            <a:off x="6996113" y="3603625"/>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4" y="6"/>
                </a:lnTo>
                <a:lnTo>
                  <a:pt x="9" y="1"/>
                </a:lnTo>
                <a:lnTo>
                  <a:pt x="15" y="0"/>
                </a:lnTo>
                <a:lnTo>
                  <a:pt x="22" y="1"/>
                </a:lnTo>
                <a:lnTo>
                  <a:pt x="27" y="6"/>
                </a:lnTo>
                <a:lnTo>
                  <a:pt x="29" y="10"/>
                </a:lnTo>
                <a:lnTo>
                  <a:pt x="30" y="14"/>
                </a:lnTo>
                <a:lnTo>
                  <a:pt x="31" y="23"/>
                </a:lnTo>
                <a:lnTo>
                  <a:pt x="30" y="31"/>
                </a:lnTo>
                <a:lnTo>
                  <a:pt x="27" y="38"/>
                </a:lnTo>
                <a:lnTo>
                  <a:pt x="22"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8108" name="Freeform 700"/>
          <p:cNvSpPr>
            <a:spLocks/>
          </p:cNvSpPr>
          <p:nvPr/>
        </p:nvSpPr>
        <p:spPr bwMode="auto">
          <a:xfrm>
            <a:off x="7002463" y="3611563"/>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1"/>
                </a:lnTo>
                <a:lnTo>
                  <a:pt x="4" y="5"/>
                </a:lnTo>
                <a:lnTo>
                  <a:pt x="7" y="1"/>
                </a:lnTo>
                <a:lnTo>
                  <a:pt x="12" y="0"/>
                </a:lnTo>
                <a:lnTo>
                  <a:pt x="17" y="1"/>
                </a:lnTo>
                <a:lnTo>
                  <a:pt x="21" y="5"/>
                </a:lnTo>
                <a:lnTo>
                  <a:pt x="23" y="11"/>
                </a:lnTo>
                <a:lnTo>
                  <a:pt x="24" y="17"/>
                </a:lnTo>
                <a:lnTo>
                  <a:pt x="23" y="24"/>
                </a:lnTo>
                <a:lnTo>
                  <a:pt x="21" y="29"/>
                </a:lnTo>
                <a:lnTo>
                  <a:pt x="17"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18109" name="Freeform 701"/>
          <p:cNvSpPr>
            <a:spLocks/>
          </p:cNvSpPr>
          <p:nvPr/>
        </p:nvSpPr>
        <p:spPr bwMode="auto">
          <a:xfrm>
            <a:off x="6985000" y="360045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30" y="2"/>
                </a:lnTo>
                <a:lnTo>
                  <a:pt x="34" y="5"/>
                </a:lnTo>
                <a:lnTo>
                  <a:pt x="37" y="8"/>
                </a:lnTo>
                <a:lnTo>
                  <a:pt x="41" y="17"/>
                </a:lnTo>
                <a:lnTo>
                  <a:pt x="43" y="28"/>
                </a:lnTo>
                <a:lnTo>
                  <a:pt x="41" y="39"/>
                </a:lnTo>
                <a:lnTo>
                  <a:pt x="37" y="47"/>
                </a:lnTo>
                <a:lnTo>
                  <a:pt x="30"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110" name="Freeform 702"/>
          <p:cNvSpPr>
            <a:spLocks/>
          </p:cNvSpPr>
          <p:nvPr/>
        </p:nvSpPr>
        <p:spPr bwMode="auto">
          <a:xfrm>
            <a:off x="6991350" y="360680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8"/>
                </a:lnTo>
                <a:lnTo>
                  <a:pt x="11" y="2"/>
                </a:lnTo>
                <a:lnTo>
                  <a:pt x="17" y="0"/>
                </a:lnTo>
                <a:lnTo>
                  <a:pt x="25" y="2"/>
                </a:lnTo>
                <a:lnTo>
                  <a:pt x="31" y="8"/>
                </a:lnTo>
                <a:lnTo>
                  <a:pt x="35" y="15"/>
                </a:lnTo>
                <a:lnTo>
                  <a:pt x="36" y="23"/>
                </a:lnTo>
                <a:lnTo>
                  <a:pt x="35" y="32"/>
                </a:lnTo>
                <a:lnTo>
                  <a:pt x="31" y="39"/>
                </a:lnTo>
                <a:lnTo>
                  <a:pt x="25"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8111" name="Freeform 703"/>
          <p:cNvSpPr>
            <a:spLocks/>
          </p:cNvSpPr>
          <p:nvPr/>
        </p:nvSpPr>
        <p:spPr bwMode="auto">
          <a:xfrm>
            <a:off x="6997700" y="3613150"/>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1"/>
                </a:lnTo>
                <a:lnTo>
                  <a:pt x="14" y="0"/>
                </a:lnTo>
                <a:lnTo>
                  <a:pt x="20" y="1"/>
                </a:lnTo>
                <a:lnTo>
                  <a:pt x="25" y="6"/>
                </a:lnTo>
                <a:lnTo>
                  <a:pt x="28" y="12"/>
                </a:lnTo>
                <a:lnTo>
                  <a:pt x="29" y="19"/>
                </a:lnTo>
                <a:lnTo>
                  <a:pt x="28" y="26"/>
                </a:lnTo>
                <a:lnTo>
                  <a:pt x="25" y="32"/>
                </a:lnTo>
                <a:lnTo>
                  <a:pt x="20"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18112" name="Freeform 704"/>
          <p:cNvSpPr>
            <a:spLocks/>
          </p:cNvSpPr>
          <p:nvPr/>
        </p:nvSpPr>
        <p:spPr bwMode="auto">
          <a:xfrm>
            <a:off x="7004050" y="3621088"/>
            <a:ext cx="34925" cy="42862"/>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6"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113" name="Freeform 705"/>
          <p:cNvSpPr>
            <a:spLocks/>
          </p:cNvSpPr>
          <p:nvPr/>
        </p:nvSpPr>
        <p:spPr bwMode="auto">
          <a:xfrm>
            <a:off x="7104063" y="3562350"/>
            <a:ext cx="74612"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5" y="3"/>
                </a:lnTo>
                <a:lnTo>
                  <a:pt x="24" y="0"/>
                </a:lnTo>
                <a:lnTo>
                  <a:pt x="33" y="3"/>
                </a:lnTo>
                <a:lnTo>
                  <a:pt x="40" y="10"/>
                </a:lnTo>
                <a:lnTo>
                  <a:pt x="45" y="20"/>
                </a:lnTo>
                <a:lnTo>
                  <a:pt x="47" y="33"/>
                </a:lnTo>
                <a:lnTo>
                  <a:pt x="45" y="47"/>
                </a:lnTo>
                <a:lnTo>
                  <a:pt x="40" y="57"/>
                </a:lnTo>
                <a:lnTo>
                  <a:pt x="33" y="64"/>
                </a:lnTo>
                <a:lnTo>
                  <a:pt x="24" y="67"/>
                </a:lnTo>
                <a:lnTo>
                  <a:pt x="15"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18114" name="Freeform 706"/>
          <p:cNvSpPr>
            <a:spLocks/>
          </p:cNvSpPr>
          <p:nvPr/>
        </p:nvSpPr>
        <p:spPr bwMode="auto">
          <a:xfrm>
            <a:off x="7110413" y="357028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3" y="2"/>
                </a:lnTo>
                <a:lnTo>
                  <a:pt x="21" y="0"/>
                </a:lnTo>
                <a:lnTo>
                  <a:pt x="28" y="2"/>
                </a:lnTo>
                <a:lnTo>
                  <a:pt x="34" y="8"/>
                </a:lnTo>
                <a:lnTo>
                  <a:pt x="38" y="17"/>
                </a:lnTo>
                <a:lnTo>
                  <a:pt x="40" y="27"/>
                </a:lnTo>
                <a:lnTo>
                  <a:pt x="38" y="39"/>
                </a:lnTo>
                <a:lnTo>
                  <a:pt x="34" y="48"/>
                </a:lnTo>
                <a:lnTo>
                  <a:pt x="28" y="54"/>
                </a:lnTo>
                <a:lnTo>
                  <a:pt x="21" y="56"/>
                </a:lnTo>
                <a:lnTo>
                  <a:pt x="13"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18115" name="Freeform 707"/>
          <p:cNvSpPr>
            <a:spLocks/>
          </p:cNvSpPr>
          <p:nvPr/>
        </p:nvSpPr>
        <p:spPr bwMode="auto">
          <a:xfrm>
            <a:off x="7118350" y="3578225"/>
            <a:ext cx="49213"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5" y="6"/>
                </a:lnTo>
                <a:lnTo>
                  <a:pt x="10" y="1"/>
                </a:lnTo>
                <a:lnTo>
                  <a:pt x="16" y="0"/>
                </a:lnTo>
                <a:lnTo>
                  <a:pt x="22" y="1"/>
                </a:lnTo>
                <a:lnTo>
                  <a:pt x="27" y="6"/>
                </a:lnTo>
                <a:lnTo>
                  <a:pt x="29" y="9"/>
                </a:lnTo>
                <a:lnTo>
                  <a:pt x="30" y="13"/>
                </a:lnTo>
                <a:lnTo>
                  <a:pt x="31" y="22"/>
                </a:lnTo>
                <a:lnTo>
                  <a:pt x="30" y="31"/>
                </a:lnTo>
                <a:lnTo>
                  <a:pt x="27" y="38"/>
                </a:lnTo>
                <a:lnTo>
                  <a:pt x="22" y="43"/>
                </a:lnTo>
                <a:lnTo>
                  <a:pt x="16" y="45"/>
                </a:lnTo>
                <a:lnTo>
                  <a:pt x="10" y="43"/>
                </a:lnTo>
                <a:lnTo>
                  <a:pt x="5"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18116" name="Freeform 708"/>
          <p:cNvSpPr>
            <a:spLocks/>
          </p:cNvSpPr>
          <p:nvPr/>
        </p:nvSpPr>
        <p:spPr bwMode="auto">
          <a:xfrm>
            <a:off x="7126288" y="3586163"/>
            <a:ext cx="36512"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4"/>
                </a:lnTo>
                <a:lnTo>
                  <a:pt x="20" y="29"/>
                </a:lnTo>
                <a:lnTo>
                  <a:pt x="16" y="32"/>
                </a:lnTo>
                <a:lnTo>
                  <a:pt x="12" y="34"/>
                </a:lnTo>
                <a:lnTo>
                  <a:pt x="7" y="32"/>
                </a:lnTo>
                <a:lnTo>
                  <a:pt x="4" y="29"/>
                </a:lnTo>
                <a:lnTo>
                  <a:pt x="1" y="24"/>
                </a:lnTo>
                <a:lnTo>
                  <a:pt x="0" y="16"/>
                </a:lnTo>
                <a:close/>
              </a:path>
            </a:pathLst>
          </a:custGeom>
          <a:solidFill>
            <a:srgbClr val="FFFFFF"/>
          </a:solidFill>
          <a:ln w="9525">
            <a:noFill/>
            <a:round/>
            <a:headEnd/>
            <a:tailEnd/>
          </a:ln>
        </p:spPr>
        <p:txBody>
          <a:bodyPr/>
          <a:lstStyle/>
          <a:p>
            <a:endParaRPr lang="el-GR"/>
          </a:p>
        </p:txBody>
      </p:sp>
      <p:sp>
        <p:nvSpPr>
          <p:cNvPr id="18117" name="Freeform 709"/>
          <p:cNvSpPr>
            <a:spLocks/>
          </p:cNvSpPr>
          <p:nvPr/>
        </p:nvSpPr>
        <p:spPr bwMode="auto">
          <a:xfrm>
            <a:off x="7107238" y="3575050"/>
            <a:ext cx="68262"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6"/>
                </a:lnTo>
                <a:lnTo>
                  <a:pt x="6" y="8"/>
                </a:lnTo>
                <a:lnTo>
                  <a:pt x="14" y="2"/>
                </a:lnTo>
                <a:lnTo>
                  <a:pt x="22" y="0"/>
                </a:lnTo>
                <a:lnTo>
                  <a:pt x="30" y="2"/>
                </a:lnTo>
                <a:lnTo>
                  <a:pt x="34" y="5"/>
                </a:lnTo>
                <a:lnTo>
                  <a:pt x="37" y="8"/>
                </a:lnTo>
                <a:lnTo>
                  <a:pt x="41" y="16"/>
                </a:lnTo>
                <a:lnTo>
                  <a:pt x="43" y="28"/>
                </a:lnTo>
                <a:lnTo>
                  <a:pt x="41" y="39"/>
                </a:lnTo>
                <a:lnTo>
                  <a:pt x="37" y="47"/>
                </a:lnTo>
                <a:lnTo>
                  <a:pt x="30" y="53"/>
                </a:lnTo>
                <a:lnTo>
                  <a:pt x="22" y="55"/>
                </a:lnTo>
                <a:lnTo>
                  <a:pt x="14"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118" name="Freeform 710"/>
          <p:cNvSpPr>
            <a:spLocks/>
          </p:cNvSpPr>
          <p:nvPr/>
        </p:nvSpPr>
        <p:spPr bwMode="auto">
          <a:xfrm>
            <a:off x="7113588" y="358140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4"/>
                </a:lnTo>
                <a:lnTo>
                  <a:pt x="5" y="7"/>
                </a:lnTo>
                <a:lnTo>
                  <a:pt x="12" y="2"/>
                </a:lnTo>
                <a:lnTo>
                  <a:pt x="18" y="0"/>
                </a:lnTo>
                <a:lnTo>
                  <a:pt x="25" y="2"/>
                </a:lnTo>
                <a:lnTo>
                  <a:pt x="31" y="7"/>
                </a:lnTo>
                <a:lnTo>
                  <a:pt x="35" y="14"/>
                </a:lnTo>
                <a:lnTo>
                  <a:pt x="36" y="23"/>
                </a:lnTo>
                <a:lnTo>
                  <a:pt x="35" y="32"/>
                </a:lnTo>
                <a:lnTo>
                  <a:pt x="31" y="39"/>
                </a:lnTo>
                <a:lnTo>
                  <a:pt x="25" y="44"/>
                </a:lnTo>
                <a:lnTo>
                  <a:pt x="18" y="46"/>
                </a:lnTo>
                <a:lnTo>
                  <a:pt x="12"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8119" name="Freeform 711"/>
          <p:cNvSpPr>
            <a:spLocks/>
          </p:cNvSpPr>
          <p:nvPr/>
        </p:nvSpPr>
        <p:spPr bwMode="auto">
          <a:xfrm>
            <a:off x="7119938" y="3587750"/>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1"/>
                </a:lnTo>
                <a:lnTo>
                  <a:pt x="5" y="5"/>
                </a:lnTo>
                <a:lnTo>
                  <a:pt x="10" y="1"/>
                </a:lnTo>
                <a:lnTo>
                  <a:pt x="15" y="0"/>
                </a:lnTo>
                <a:lnTo>
                  <a:pt x="20" y="1"/>
                </a:lnTo>
                <a:lnTo>
                  <a:pt x="25" y="5"/>
                </a:lnTo>
                <a:lnTo>
                  <a:pt x="28" y="11"/>
                </a:lnTo>
                <a:lnTo>
                  <a:pt x="29" y="19"/>
                </a:lnTo>
                <a:lnTo>
                  <a:pt x="28" y="26"/>
                </a:lnTo>
                <a:lnTo>
                  <a:pt x="25" y="32"/>
                </a:lnTo>
                <a:lnTo>
                  <a:pt x="20" y="36"/>
                </a:lnTo>
                <a:lnTo>
                  <a:pt x="15" y="37"/>
                </a:lnTo>
                <a:lnTo>
                  <a:pt x="10" y="36"/>
                </a:lnTo>
                <a:lnTo>
                  <a:pt x="5" y="32"/>
                </a:lnTo>
                <a:lnTo>
                  <a:pt x="1" y="26"/>
                </a:lnTo>
                <a:lnTo>
                  <a:pt x="0" y="19"/>
                </a:lnTo>
                <a:close/>
              </a:path>
            </a:pathLst>
          </a:custGeom>
          <a:solidFill>
            <a:srgbClr val="FEDB00"/>
          </a:solidFill>
          <a:ln w="9525">
            <a:noFill/>
            <a:round/>
            <a:headEnd/>
            <a:tailEnd/>
          </a:ln>
        </p:spPr>
        <p:txBody>
          <a:bodyPr/>
          <a:lstStyle/>
          <a:p>
            <a:endParaRPr lang="el-GR"/>
          </a:p>
        </p:txBody>
      </p:sp>
      <p:sp>
        <p:nvSpPr>
          <p:cNvPr id="18120" name="Freeform 712"/>
          <p:cNvSpPr>
            <a:spLocks/>
          </p:cNvSpPr>
          <p:nvPr/>
        </p:nvSpPr>
        <p:spPr bwMode="auto">
          <a:xfrm>
            <a:off x="7127875" y="3594100"/>
            <a:ext cx="33338"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20"/>
                </a:lnTo>
                <a:lnTo>
                  <a:pt x="18" y="24"/>
                </a:lnTo>
                <a:lnTo>
                  <a:pt x="10" y="28"/>
                </a:lnTo>
                <a:lnTo>
                  <a:pt x="6" y="27"/>
                </a:lnTo>
                <a:lnTo>
                  <a:pt x="3" y="24"/>
                </a:lnTo>
                <a:lnTo>
                  <a:pt x="1" y="20"/>
                </a:lnTo>
                <a:lnTo>
                  <a:pt x="0" y="13"/>
                </a:lnTo>
                <a:close/>
              </a:path>
            </a:pathLst>
          </a:custGeom>
          <a:solidFill>
            <a:srgbClr val="FFE800"/>
          </a:solidFill>
          <a:ln w="9525">
            <a:noFill/>
            <a:round/>
            <a:headEnd/>
            <a:tailEnd/>
          </a:ln>
        </p:spPr>
        <p:txBody>
          <a:bodyPr/>
          <a:lstStyle/>
          <a:p>
            <a:endParaRPr lang="el-GR"/>
          </a:p>
        </p:txBody>
      </p:sp>
      <p:sp>
        <p:nvSpPr>
          <p:cNvPr id="18121" name="Freeform 713"/>
          <p:cNvSpPr>
            <a:spLocks/>
          </p:cNvSpPr>
          <p:nvPr/>
        </p:nvSpPr>
        <p:spPr bwMode="auto">
          <a:xfrm>
            <a:off x="6934200" y="3646488"/>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3"/>
                </a:moveTo>
                <a:lnTo>
                  <a:pt x="2" y="20"/>
                </a:lnTo>
                <a:lnTo>
                  <a:pt x="7" y="10"/>
                </a:lnTo>
                <a:lnTo>
                  <a:pt x="14" y="3"/>
                </a:lnTo>
                <a:lnTo>
                  <a:pt x="23" y="0"/>
                </a:lnTo>
                <a:lnTo>
                  <a:pt x="32" y="3"/>
                </a:lnTo>
                <a:lnTo>
                  <a:pt x="39" y="10"/>
                </a:lnTo>
                <a:lnTo>
                  <a:pt x="44" y="20"/>
                </a:lnTo>
                <a:lnTo>
                  <a:pt x="46" y="33"/>
                </a:lnTo>
                <a:lnTo>
                  <a:pt x="44" y="47"/>
                </a:lnTo>
                <a:lnTo>
                  <a:pt x="39" y="57"/>
                </a:lnTo>
                <a:lnTo>
                  <a:pt x="32" y="64"/>
                </a:lnTo>
                <a:lnTo>
                  <a:pt x="23"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18122" name="Freeform 714"/>
          <p:cNvSpPr>
            <a:spLocks/>
          </p:cNvSpPr>
          <p:nvPr/>
        </p:nvSpPr>
        <p:spPr bwMode="auto">
          <a:xfrm>
            <a:off x="6940550" y="3654425"/>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9"/>
                </a:lnTo>
                <a:lnTo>
                  <a:pt x="33" y="48"/>
                </a:lnTo>
                <a:lnTo>
                  <a:pt x="27" y="54"/>
                </a:lnTo>
                <a:lnTo>
                  <a:pt x="20"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18123" name="Freeform 715"/>
          <p:cNvSpPr>
            <a:spLocks/>
          </p:cNvSpPr>
          <p:nvPr/>
        </p:nvSpPr>
        <p:spPr bwMode="auto">
          <a:xfrm>
            <a:off x="6948488" y="366236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8"/>
                </a:lnTo>
                <a:lnTo>
                  <a:pt x="21" y="43"/>
                </a:lnTo>
                <a:lnTo>
                  <a:pt x="15"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18124" name="Freeform 716"/>
          <p:cNvSpPr>
            <a:spLocks/>
          </p:cNvSpPr>
          <p:nvPr/>
        </p:nvSpPr>
        <p:spPr bwMode="auto">
          <a:xfrm>
            <a:off x="6954838" y="3670300"/>
            <a:ext cx="36512"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18125" name="Freeform 717"/>
          <p:cNvSpPr>
            <a:spLocks/>
          </p:cNvSpPr>
          <p:nvPr/>
        </p:nvSpPr>
        <p:spPr bwMode="auto">
          <a:xfrm>
            <a:off x="6937375" y="365918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9"/>
                </a:lnTo>
                <a:lnTo>
                  <a:pt x="36" y="47"/>
                </a:lnTo>
                <a:lnTo>
                  <a:pt x="29" y="53"/>
                </a:lnTo>
                <a:lnTo>
                  <a:pt x="21"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18126" name="Freeform 718"/>
          <p:cNvSpPr>
            <a:spLocks/>
          </p:cNvSpPr>
          <p:nvPr/>
        </p:nvSpPr>
        <p:spPr bwMode="auto">
          <a:xfrm>
            <a:off x="6943725" y="3665538"/>
            <a:ext cx="55563"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2"/>
                </a:lnTo>
                <a:lnTo>
                  <a:pt x="30" y="39"/>
                </a:lnTo>
                <a:lnTo>
                  <a:pt x="24" y="44"/>
                </a:lnTo>
                <a:lnTo>
                  <a:pt x="17"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18127" name="Freeform 719"/>
          <p:cNvSpPr>
            <a:spLocks/>
          </p:cNvSpPr>
          <p:nvPr/>
        </p:nvSpPr>
        <p:spPr bwMode="auto">
          <a:xfrm>
            <a:off x="6950075" y="367188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5"/>
                </a:lnTo>
                <a:lnTo>
                  <a:pt x="24" y="32"/>
                </a:lnTo>
                <a:lnTo>
                  <a:pt x="19" y="36"/>
                </a:lnTo>
                <a:lnTo>
                  <a:pt x="14"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18128" name="Freeform 720"/>
          <p:cNvSpPr>
            <a:spLocks/>
          </p:cNvSpPr>
          <p:nvPr/>
        </p:nvSpPr>
        <p:spPr bwMode="auto">
          <a:xfrm>
            <a:off x="6956425" y="3678238"/>
            <a:ext cx="33338"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4"/>
                </a:lnTo>
                <a:lnTo>
                  <a:pt x="10"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18129" name="Freeform 721"/>
          <p:cNvSpPr>
            <a:spLocks/>
          </p:cNvSpPr>
          <p:nvPr/>
        </p:nvSpPr>
        <p:spPr bwMode="auto">
          <a:xfrm>
            <a:off x="6610350" y="4230688"/>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9" y="0"/>
                </a:lnTo>
                <a:lnTo>
                  <a:pt x="40" y="3"/>
                </a:lnTo>
                <a:lnTo>
                  <a:pt x="49" y="11"/>
                </a:lnTo>
                <a:lnTo>
                  <a:pt x="52" y="16"/>
                </a:lnTo>
                <a:lnTo>
                  <a:pt x="55" y="23"/>
                </a:lnTo>
                <a:lnTo>
                  <a:pt x="57" y="37"/>
                </a:lnTo>
                <a:lnTo>
                  <a:pt x="55" y="52"/>
                </a:lnTo>
                <a:lnTo>
                  <a:pt x="49" y="64"/>
                </a:lnTo>
                <a:lnTo>
                  <a:pt x="40" y="72"/>
                </a:lnTo>
                <a:lnTo>
                  <a:pt x="29" y="75"/>
                </a:lnTo>
                <a:lnTo>
                  <a:pt x="17" y="72"/>
                </a:lnTo>
                <a:lnTo>
                  <a:pt x="8" y="64"/>
                </a:lnTo>
                <a:lnTo>
                  <a:pt x="5" y="59"/>
                </a:lnTo>
                <a:lnTo>
                  <a:pt x="2" y="52"/>
                </a:lnTo>
                <a:lnTo>
                  <a:pt x="0" y="37"/>
                </a:lnTo>
                <a:close/>
              </a:path>
            </a:pathLst>
          </a:custGeom>
          <a:solidFill>
            <a:srgbClr val="FFFFFF"/>
          </a:solidFill>
          <a:ln w="9525">
            <a:noFill/>
            <a:round/>
            <a:headEnd/>
            <a:tailEnd/>
          </a:ln>
        </p:spPr>
        <p:txBody>
          <a:bodyPr/>
          <a:lstStyle/>
          <a:p>
            <a:endParaRPr lang="el-GR"/>
          </a:p>
        </p:txBody>
      </p:sp>
      <p:sp>
        <p:nvSpPr>
          <p:cNvPr id="18130" name="Freeform 722"/>
          <p:cNvSpPr>
            <a:spLocks/>
          </p:cNvSpPr>
          <p:nvPr/>
        </p:nvSpPr>
        <p:spPr bwMode="auto">
          <a:xfrm>
            <a:off x="6618288" y="4238625"/>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20" y="1"/>
                </a:lnTo>
                <a:lnTo>
                  <a:pt x="25" y="0"/>
                </a:lnTo>
                <a:lnTo>
                  <a:pt x="34" y="3"/>
                </a:lnTo>
                <a:lnTo>
                  <a:pt x="41" y="9"/>
                </a:lnTo>
                <a:lnTo>
                  <a:pt x="46" y="19"/>
                </a:lnTo>
                <a:lnTo>
                  <a:pt x="48" y="31"/>
                </a:lnTo>
                <a:lnTo>
                  <a:pt x="46" y="43"/>
                </a:lnTo>
                <a:lnTo>
                  <a:pt x="41" y="54"/>
                </a:lnTo>
                <a:lnTo>
                  <a:pt x="34" y="61"/>
                </a:lnTo>
                <a:lnTo>
                  <a:pt x="29" y="63"/>
                </a:lnTo>
                <a:lnTo>
                  <a:pt x="25" y="63"/>
                </a:lnTo>
                <a:lnTo>
                  <a:pt x="15" y="61"/>
                </a:lnTo>
                <a:lnTo>
                  <a:pt x="7" y="54"/>
                </a:lnTo>
                <a:lnTo>
                  <a:pt x="2" y="43"/>
                </a:lnTo>
                <a:lnTo>
                  <a:pt x="0" y="31"/>
                </a:lnTo>
                <a:close/>
              </a:path>
            </a:pathLst>
          </a:custGeom>
          <a:solidFill>
            <a:srgbClr val="FFFFFF"/>
          </a:solidFill>
          <a:ln w="9525">
            <a:noFill/>
            <a:round/>
            <a:headEnd/>
            <a:tailEnd/>
          </a:ln>
        </p:spPr>
        <p:txBody>
          <a:bodyPr/>
          <a:lstStyle/>
          <a:p>
            <a:endParaRPr lang="el-GR"/>
          </a:p>
        </p:txBody>
      </p:sp>
      <p:sp>
        <p:nvSpPr>
          <p:cNvPr id="18131" name="Freeform 723"/>
          <p:cNvSpPr>
            <a:spLocks/>
          </p:cNvSpPr>
          <p:nvPr/>
        </p:nvSpPr>
        <p:spPr bwMode="auto">
          <a:xfrm>
            <a:off x="6627813" y="4248150"/>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5"/>
                </a:moveTo>
                <a:lnTo>
                  <a:pt x="1" y="15"/>
                </a:lnTo>
                <a:lnTo>
                  <a:pt x="5" y="7"/>
                </a:lnTo>
                <a:lnTo>
                  <a:pt x="11" y="2"/>
                </a:lnTo>
                <a:lnTo>
                  <a:pt x="19" y="0"/>
                </a:lnTo>
                <a:lnTo>
                  <a:pt x="27" y="2"/>
                </a:lnTo>
                <a:lnTo>
                  <a:pt x="33" y="7"/>
                </a:lnTo>
                <a:lnTo>
                  <a:pt x="37" y="15"/>
                </a:lnTo>
                <a:lnTo>
                  <a:pt x="38" y="25"/>
                </a:lnTo>
                <a:lnTo>
                  <a:pt x="37" y="34"/>
                </a:lnTo>
                <a:lnTo>
                  <a:pt x="33" y="43"/>
                </a:lnTo>
                <a:lnTo>
                  <a:pt x="27" y="48"/>
                </a:lnTo>
                <a:lnTo>
                  <a:pt x="19" y="50"/>
                </a:lnTo>
                <a:lnTo>
                  <a:pt x="11" y="48"/>
                </a:lnTo>
                <a:lnTo>
                  <a:pt x="5" y="43"/>
                </a:lnTo>
                <a:lnTo>
                  <a:pt x="1" y="34"/>
                </a:lnTo>
                <a:lnTo>
                  <a:pt x="0" y="25"/>
                </a:lnTo>
                <a:close/>
              </a:path>
            </a:pathLst>
          </a:custGeom>
          <a:solidFill>
            <a:srgbClr val="FFFFFF"/>
          </a:solidFill>
          <a:ln w="9525">
            <a:noFill/>
            <a:round/>
            <a:headEnd/>
            <a:tailEnd/>
          </a:ln>
        </p:spPr>
        <p:txBody>
          <a:bodyPr/>
          <a:lstStyle/>
          <a:p>
            <a:endParaRPr lang="el-GR"/>
          </a:p>
        </p:txBody>
      </p:sp>
      <p:sp>
        <p:nvSpPr>
          <p:cNvPr id="18132" name="Freeform 724"/>
          <p:cNvSpPr>
            <a:spLocks/>
          </p:cNvSpPr>
          <p:nvPr/>
        </p:nvSpPr>
        <p:spPr bwMode="auto">
          <a:xfrm>
            <a:off x="6635750" y="4256088"/>
            <a:ext cx="46038"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19"/>
                </a:moveTo>
                <a:lnTo>
                  <a:pt x="1" y="12"/>
                </a:lnTo>
                <a:lnTo>
                  <a:pt x="4" y="6"/>
                </a:lnTo>
                <a:lnTo>
                  <a:pt x="10" y="2"/>
                </a:lnTo>
                <a:lnTo>
                  <a:pt x="15" y="0"/>
                </a:lnTo>
                <a:lnTo>
                  <a:pt x="20" y="2"/>
                </a:lnTo>
                <a:lnTo>
                  <a:pt x="25" y="6"/>
                </a:lnTo>
                <a:lnTo>
                  <a:pt x="28" y="12"/>
                </a:lnTo>
                <a:lnTo>
                  <a:pt x="29" y="19"/>
                </a:lnTo>
                <a:lnTo>
                  <a:pt x="28" y="26"/>
                </a:lnTo>
                <a:lnTo>
                  <a:pt x="25" y="32"/>
                </a:lnTo>
                <a:lnTo>
                  <a:pt x="20" y="37"/>
                </a:lnTo>
                <a:lnTo>
                  <a:pt x="15" y="38"/>
                </a:lnTo>
                <a:lnTo>
                  <a:pt x="10" y="37"/>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8133" name="Freeform 725"/>
          <p:cNvSpPr>
            <a:spLocks/>
          </p:cNvSpPr>
          <p:nvPr/>
        </p:nvSpPr>
        <p:spPr bwMode="auto">
          <a:xfrm>
            <a:off x="6607175" y="4243388"/>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1" y="0"/>
                </a:lnTo>
                <a:lnTo>
                  <a:pt x="43" y="2"/>
                </a:lnTo>
                <a:lnTo>
                  <a:pt x="48" y="5"/>
                </a:lnTo>
                <a:lnTo>
                  <a:pt x="52" y="8"/>
                </a:lnTo>
                <a:lnTo>
                  <a:pt x="59" y="18"/>
                </a:lnTo>
                <a:lnTo>
                  <a:pt x="60" y="23"/>
                </a:lnTo>
                <a:lnTo>
                  <a:pt x="61" y="29"/>
                </a:lnTo>
                <a:lnTo>
                  <a:pt x="59" y="40"/>
                </a:lnTo>
                <a:lnTo>
                  <a:pt x="52" y="51"/>
                </a:lnTo>
                <a:lnTo>
                  <a:pt x="48" y="54"/>
                </a:lnTo>
                <a:lnTo>
                  <a:pt x="43" y="57"/>
                </a:lnTo>
                <a:lnTo>
                  <a:pt x="31" y="59"/>
                </a:lnTo>
                <a:lnTo>
                  <a:pt x="18" y="57"/>
                </a:lnTo>
                <a:lnTo>
                  <a:pt x="13" y="54"/>
                </a:lnTo>
                <a:lnTo>
                  <a:pt x="9" y="51"/>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8134" name="Freeform 726"/>
          <p:cNvSpPr>
            <a:spLocks/>
          </p:cNvSpPr>
          <p:nvPr/>
        </p:nvSpPr>
        <p:spPr bwMode="auto">
          <a:xfrm>
            <a:off x="6616700" y="4249738"/>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6" y="0"/>
                </a:lnTo>
                <a:lnTo>
                  <a:pt x="35" y="2"/>
                </a:lnTo>
                <a:lnTo>
                  <a:pt x="43" y="7"/>
                </a:lnTo>
                <a:lnTo>
                  <a:pt x="49" y="15"/>
                </a:lnTo>
                <a:lnTo>
                  <a:pt x="51" y="24"/>
                </a:lnTo>
                <a:lnTo>
                  <a:pt x="49" y="34"/>
                </a:lnTo>
                <a:lnTo>
                  <a:pt x="43" y="43"/>
                </a:lnTo>
                <a:lnTo>
                  <a:pt x="35" y="48"/>
                </a:lnTo>
                <a:lnTo>
                  <a:pt x="26" y="50"/>
                </a:lnTo>
                <a:lnTo>
                  <a:pt x="15" y="48"/>
                </a:lnTo>
                <a:lnTo>
                  <a:pt x="7" y="43"/>
                </a:lnTo>
                <a:lnTo>
                  <a:pt x="2" y="34"/>
                </a:lnTo>
                <a:lnTo>
                  <a:pt x="0" y="24"/>
                </a:lnTo>
                <a:close/>
              </a:path>
            </a:pathLst>
          </a:custGeom>
          <a:solidFill>
            <a:srgbClr val="FDCE00"/>
          </a:solidFill>
          <a:ln w="9525">
            <a:noFill/>
            <a:round/>
            <a:headEnd/>
            <a:tailEnd/>
          </a:ln>
        </p:spPr>
        <p:txBody>
          <a:bodyPr/>
          <a:lstStyle/>
          <a:p>
            <a:endParaRPr lang="el-GR"/>
          </a:p>
        </p:txBody>
      </p:sp>
      <p:sp>
        <p:nvSpPr>
          <p:cNvPr id="18135" name="Freeform 727"/>
          <p:cNvSpPr>
            <a:spLocks/>
          </p:cNvSpPr>
          <p:nvPr/>
        </p:nvSpPr>
        <p:spPr bwMode="auto">
          <a:xfrm>
            <a:off x="6624638" y="4257675"/>
            <a:ext cx="65087" cy="61913"/>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19"/>
                </a:moveTo>
                <a:lnTo>
                  <a:pt x="2" y="11"/>
                </a:lnTo>
                <a:lnTo>
                  <a:pt x="6" y="5"/>
                </a:lnTo>
                <a:lnTo>
                  <a:pt x="13" y="1"/>
                </a:lnTo>
                <a:lnTo>
                  <a:pt x="21" y="0"/>
                </a:lnTo>
                <a:lnTo>
                  <a:pt x="29" y="1"/>
                </a:lnTo>
                <a:lnTo>
                  <a:pt x="36" y="5"/>
                </a:lnTo>
                <a:lnTo>
                  <a:pt x="40" y="11"/>
                </a:lnTo>
                <a:lnTo>
                  <a:pt x="41" y="19"/>
                </a:lnTo>
                <a:lnTo>
                  <a:pt x="40" y="26"/>
                </a:lnTo>
                <a:lnTo>
                  <a:pt x="36" y="34"/>
                </a:lnTo>
                <a:lnTo>
                  <a:pt x="29" y="38"/>
                </a:lnTo>
                <a:lnTo>
                  <a:pt x="21" y="39"/>
                </a:lnTo>
                <a:lnTo>
                  <a:pt x="13" y="38"/>
                </a:lnTo>
                <a:lnTo>
                  <a:pt x="6" y="34"/>
                </a:lnTo>
                <a:lnTo>
                  <a:pt x="2" y="26"/>
                </a:lnTo>
                <a:lnTo>
                  <a:pt x="0" y="19"/>
                </a:lnTo>
                <a:close/>
              </a:path>
            </a:pathLst>
          </a:custGeom>
          <a:solidFill>
            <a:srgbClr val="FEDB00"/>
          </a:solidFill>
          <a:ln w="9525">
            <a:noFill/>
            <a:round/>
            <a:headEnd/>
            <a:tailEnd/>
          </a:ln>
        </p:spPr>
        <p:txBody>
          <a:bodyPr/>
          <a:lstStyle/>
          <a:p>
            <a:endParaRPr lang="el-GR"/>
          </a:p>
        </p:txBody>
      </p:sp>
      <p:sp>
        <p:nvSpPr>
          <p:cNvPr id="18136" name="Freeform 728"/>
          <p:cNvSpPr>
            <a:spLocks/>
          </p:cNvSpPr>
          <p:nvPr/>
        </p:nvSpPr>
        <p:spPr bwMode="auto">
          <a:xfrm>
            <a:off x="6634163" y="4264025"/>
            <a:ext cx="49212"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4"/>
                </a:moveTo>
                <a:lnTo>
                  <a:pt x="1" y="9"/>
                </a:lnTo>
                <a:lnTo>
                  <a:pt x="5" y="4"/>
                </a:lnTo>
                <a:lnTo>
                  <a:pt x="10" y="1"/>
                </a:lnTo>
                <a:lnTo>
                  <a:pt x="16" y="0"/>
                </a:lnTo>
                <a:lnTo>
                  <a:pt x="22" y="1"/>
                </a:lnTo>
                <a:lnTo>
                  <a:pt x="27" y="4"/>
                </a:lnTo>
                <a:lnTo>
                  <a:pt x="30" y="9"/>
                </a:lnTo>
                <a:lnTo>
                  <a:pt x="31" y="14"/>
                </a:lnTo>
                <a:lnTo>
                  <a:pt x="30" y="20"/>
                </a:lnTo>
                <a:lnTo>
                  <a:pt x="27" y="25"/>
                </a:lnTo>
                <a:lnTo>
                  <a:pt x="22" y="29"/>
                </a:lnTo>
                <a:lnTo>
                  <a:pt x="16" y="30"/>
                </a:lnTo>
                <a:lnTo>
                  <a:pt x="10" y="29"/>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8137" name="Freeform 729"/>
          <p:cNvSpPr>
            <a:spLocks/>
          </p:cNvSpPr>
          <p:nvPr/>
        </p:nvSpPr>
        <p:spPr bwMode="auto">
          <a:xfrm>
            <a:off x="7207250" y="3613150"/>
            <a:ext cx="74613" cy="107950"/>
          </a:xfrm>
          <a:custGeom>
            <a:avLst/>
            <a:gdLst>
              <a:gd name="T0" fmla="*/ 0 w 47"/>
              <a:gd name="T1" fmla="*/ 2147483646 h 68"/>
              <a:gd name="T2" fmla="*/ 2147483646 w 47"/>
              <a:gd name="T3" fmla="*/ 2147483646 h 68"/>
              <a:gd name="T4" fmla="*/ 2147483646 w 47"/>
              <a:gd name="T5" fmla="*/ 2147483646 h 68"/>
              <a:gd name="T6" fmla="*/ 2147483646 w 47"/>
              <a:gd name="T7" fmla="*/ 2147483646 h 68"/>
              <a:gd name="T8" fmla="*/ 2147483646 w 47"/>
              <a:gd name="T9" fmla="*/ 0 h 68"/>
              <a:gd name="T10" fmla="*/ 2147483646 w 47"/>
              <a:gd name="T11" fmla="*/ 2147483646 h 68"/>
              <a:gd name="T12" fmla="*/ 2147483646 w 47"/>
              <a:gd name="T13" fmla="*/ 2147483646 h 68"/>
              <a:gd name="T14" fmla="*/ 2147483646 w 47"/>
              <a:gd name="T15" fmla="*/ 2147483646 h 68"/>
              <a:gd name="T16" fmla="*/ 2147483646 w 47"/>
              <a:gd name="T17" fmla="*/ 2147483646 h 68"/>
              <a:gd name="T18" fmla="*/ 2147483646 w 47"/>
              <a:gd name="T19" fmla="*/ 2147483646 h 68"/>
              <a:gd name="T20" fmla="*/ 2147483646 w 47"/>
              <a:gd name="T21" fmla="*/ 2147483646 h 68"/>
              <a:gd name="T22" fmla="*/ 2147483646 w 47"/>
              <a:gd name="T23" fmla="*/ 2147483646 h 68"/>
              <a:gd name="T24" fmla="*/ 2147483646 w 47"/>
              <a:gd name="T25" fmla="*/ 2147483646 h 68"/>
              <a:gd name="T26" fmla="*/ 2147483646 w 47"/>
              <a:gd name="T27" fmla="*/ 2147483646 h 68"/>
              <a:gd name="T28" fmla="*/ 2147483646 w 47"/>
              <a:gd name="T29" fmla="*/ 2147483646 h 68"/>
              <a:gd name="T30" fmla="*/ 2147483646 w 47"/>
              <a:gd name="T31" fmla="*/ 2147483646 h 68"/>
              <a:gd name="T32" fmla="*/ 0 w 47"/>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8"/>
              <a:gd name="T53" fmla="*/ 47 w 47"/>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8">
                <a:moveTo>
                  <a:pt x="0" y="34"/>
                </a:moveTo>
                <a:lnTo>
                  <a:pt x="2" y="21"/>
                </a:lnTo>
                <a:lnTo>
                  <a:pt x="8" y="11"/>
                </a:lnTo>
                <a:lnTo>
                  <a:pt x="15" y="4"/>
                </a:lnTo>
                <a:lnTo>
                  <a:pt x="24" y="0"/>
                </a:lnTo>
                <a:lnTo>
                  <a:pt x="33" y="4"/>
                </a:lnTo>
                <a:lnTo>
                  <a:pt x="40" y="11"/>
                </a:lnTo>
                <a:lnTo>
                  <a:pt x="45" y="21"/>
                </a:lnTo>
                <a:lnTo>
                  <a:pt x="47" y="34"/>
                </a:lnTo>
                <a:lnTo>
                  <a:pt x="45" y="47"/>
                </a:lnTo>
                <a:lnTo>
                  <a:pt x="40" y="57"/>
                </a:lnTo>
                <a:lnTo>
                  <a:pt x="33" y="65"/>
                </a:lnTo>
                <a:lnTo>
                  <a:pt x="24" y="68"/>
                </a:lnTo>
                <a:lnTo>
                  <a:pt x="15" y="65"/>
                </a:lnTo>
                <a:lnTo>
                  <a:pt x="8" y="57"/>
                </a:lnTo>
                <a:lnTo>
                  <a:pt x="2" y="47"/>
                </a:lnTo>
                <a:lnTo>
                  <a:pt x="0" y="34"/>
                </a:lnTo>
                <a:close/>
              </a:path>
            </a:pathLst>
          </a:custGeom>
          <a:solidFill>
            <a:srgbClr val="FFFFFF"/>
          </a:solidFill>
          <a:ln w="9525">
            <a:noFill/>
            <a:round/>
            <a:headEnd/>
            <a:tailEnd/>
          </a:ln>
        </p:spPr>
        <p:txBody>
          <a:bodyPr/>
          <a:lstStyle/>
          <a:p>
            <a:endParaRPr lang="el-GR"/>
          </a:p>
        </p:txBody>
      </p:sp>
      <p:sp>
        <p:nvSpPr>
          <p:cNvPr id="18138" name="Freeform 730"/>
          <p:cNvSpPr>
            <a:spLocks/>
          </p:cNvSpPr>
          <p:nvPr/>
        </p:nvSpPr>
        <p:spPr bwMode="auto">
          <a:xfrm>
            <a:off x="7213600" y="3622675"/>
            <a:ext cx="63500" cy="87313"/>
          </a:xfrm>
          <a:custGeom>
            <a:avLst/>
            <a:gdLst>
              <a:gd name="T0" fmla="*/ 0 w 40"/>
              <a:gd name="T1" fmla="*/ 2147483646 h 55"/>
              <a:gd name="T2" fmla="*/ 2147483646 w 40"/>
              <a:gd name="T3" fmla="*/ 2147483646 h 55"/>
              <a:gd name="T4" fmla="*/ 2147483646 w 40"/>
              <a:gd name="T5" fmla="*/ 2147483646 h 55"/>
              <a:gd name="T6" fmla="*/ 2147483646 w 40"/>
              <a:gd name="T7" fmla="*/ 2147483646 h 55"/>
              <a:gd name="T8" fmla="*/ 2147483646 w 40"/>
              <a:gd name="T9" fmla="*/ 0 h 55"/>
              <a:gd name="T10" fmla="*/ 2147483646 w 40"/>
              <a:gd name="T11" fmla="*/ 2147483646 h 55"/>
              <a:gd name="T12" fmla="*/ 2147483646 w 40"/>
              <a:gd name="T13" fmla="*/ 2147483646 h 55"/>
              <a:gd name="T14" fmla="*/ 2147483646 w 40"/>
              <a:gd name="T15" fmla="*/ 2147483646 h 55"/>
              <a:gd name="T16" fmla="*/ 2147483646 w 40"/>
              <a:gd name="T17" fmla="*/ 2147483646 h 55"/>
              <a:gd name="T18" fmla="*/ 2147483646 w 40"/>
              <a:gd name="T19" fmla="*/ 2147483646 h 55"/>
              <a:gd name="T20" fmla="*/ 2147483646 w 40"/>
              <a:gd name="T21" fmla="*/ 2147483646 h 55"/>
              <a:gd name="T22" fmla="*/ 2147483646 w 40"/>
              <a:gd name="T23" fmla="*/ 2147483646 h 55"/>
              <a:gd name="T24" fmla="*/ 2147483646 w 40"/>
              <a:gd name="T25" fmla="*/ 2147483646 h 55"/>
              <a:gd name="T26" fmla="*/ 2147483646 w 40"/>
              <a:gd name="T27" fmla="*/ 2147483646 h 55"/>
              <a:gd name="T28" fmla="*/ 2147483646 w 40"/>
              <a:gd name="T29" fmla="*/ 2147483646 h 55"/>
              <a:gd name="T30" fmla="*/ 2147483646 w 40"/>
              <a:gd name="T31" fmla="*/ 2147483646 h 55"/>
              <a:gd name="T32" fmla="*/ 0 w 40"/>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5"/>
              <a:gd name="T53" fmla="*/ 40 w 40"/>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5">
                <a:moveTo>
                  <a:pt x="0" y="27"/>
                </a:moveTo>
                <a:lnTo>
                  <a:pt x="2" y="17"/>
                </a:lnTo>
                <a:lnTo>
                  <a:pt x="7" y="8"/>
                </a:lnTo>
                <a:lnTo>
                  <a:pt x="13" y="2"/>
                </a:lnTo>
                <a:lnTo>
                  <a:pt x="21" y="0"/>
                </a:lnTo>
                <a:lnTo>
                  <a:pt x="28" y="2"/>
                </a:lnTo>
                <a:lnTo>
                  <a:pt x="34" y="8"/>
                </a:lnTo>
                <a:lnTo>
                  <a:pt x="38" y="17"/>
                </a:lnTo>
                <a:lnTo>
                  <a:pt x="40" y="27"/>
                </a:lnTo>
                <a:lnTo>
                  <a:pt x="38" y="38"/>
                </a:lnTo>
                <a:lnTo>
                  <a:pt x="34" y="47"/>
                </a:lnTo>
                <a:lnTo>
                  <a:pt x="28" y="53"/>
                </a:lnTo>
                <a:lnTo>
                  <a:pt x="21" y="55"/>
                </a:lnTo>
                <a:lnTo>
                  <a:pt x="13" y="53"/>
                </a:lnTo>
                <a:lnTo>
                  <a:pt x="7" y="47"/>
                </a:lnTo>
                <a:lnTo>
                  <a:pt x="2" y="38"/>
                </a:lnTo>
                <a:lnTo>
                  <a:pt x="0" y="27"/>
                </a:lnTo>
                <a:close/>
              </a:path>
            </a:pathLst>
          </a:custGeom>
          <a:solidFill>
            <a:srgbClr val="FFFFFF"/>
          </a:solidFill>
          <a:ln w="9525">
            <a:noFill/>
            <a:round/>
            <a:headEnd/>
            <a:tailEnd/>
          </a:ln>
        </p:spPr>
        <p:txBody>
          <a:bodyPr/>
          <a:lstStyle/>
          <a:p>
            <a:endParaRPr lang="el-GR"/>
          </a:p>
        </p:txBody>
      </p:sp>
      <p:sp>
        <p:nvSpPr>
          <p:cNvPr id="18139" name="Freeform 731"/>
          <p:cNvSpPr>
            <a:spLocks/>
          </p:cNvSpPr>
          <p:nvPr/>
        </p:nvSpPr>
        <p:spPr bwMode="auto">
          <a:xfrm>
            <a:off x="7223125" y="3630613"/>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8140" name="Freeform 732"/>
          <p:cNvSpPr>
            <a:spLocks/>
          </p:cNvSpPr>
          <p:nvPr/>
        </p:nvSpPr>
        <p:spPr bwMode="auto">
          <a:xfrm>
            <a:off x="7229475" y="3638550"/>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141" name="Freeform 733"/>
          <p:cNvSpPr>
            <a:spLocks/>
          </p:cNvSpPr>
          <p:nvPr/>
        </p:nvSpPr>
        <p:spPr bwMode="auto">
          <a:xfrm>
            <a:off x="7210425" y="3627438"/>
            <a:ext cx="68263"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7" y="8"/>
                </a:lnTo>
                <a:lnTo>
                  <a:pt x="14" y="2"/>
                </a:lnTo>
                <a:lnTo>
                  <a:pt x="22" y="0"/>
                </a:lnTo>
                <a:lnTo>
                  <a:pt x="30" y="2"/>
                </a:lnTo>
                <a:lnTo>
                  <a:pt x="34" y="5"/>
                </a:lnTo>
                <a:lnTo>
                  <a:pt x="37" y="8"/>
                </a:lnTo>
                <a:lnTo>
                  <a:pt x="41" y="16"/>
                </a:lnTo>
                <a:lnTo>
                  <a:pt x="43" y="27"/>
                </a:lnTo>
                <a:lnTo>
                  <a:pt x="41" y="38"/>
                </a:lnTo>
                <a:lnTo>
                  <a:pt x="37" y="46"/>
                </a:lnTo>
                <a:lnTo>
                  <a:pt x="30" y="52"/>
                </a:lnTo>
                <a:lnTo>
                  <a:pt x="22" y="54"/>
                </a:lnTo>
                <a:lnTo>
                  <a:pt x="14" y="52"/>
                </a:lnTo>
                <a:lnTo>
                  <a:pt x="10" y="49"/>
                </a:lnTo>
                <a:lnTo>
                  <a:pt x="7" y="46"/>
                </a:lnTo>
                <a:lnTo>
                  <a:pt x="2" y="38"/>
                </a:lnTo>
                <a:lnTo>
                  <a:pt x="0" y="27"/>
                </a:lnTo>
                <a:close/>
              </a:path>
            </a:pathLst>
          </a:custGeom>
          <a:solidFill>
            <a:srgbClr val="FBC200"/>
          </a:solidFill>
          <a:ln w="9525">
            <a:noFill/>
            <a:round/>
            <a:headEnd/>
            <a:tailEnd/>
          </a:ln>
        </p:spPr>
        <p:txBody>
          <a:bodyPr/>
          <a:lstStyle/>
          <a:p>
            <a:endParaRPr lang="el-GR"/>
          </a:p>
        </p:txBody>
      </p:sp>
      <p:sp>
        <p:nvSpPr>
          <p:cNvPr id="18142" name="Freeform 734"/>
          <p:cNvSpPr>
            <a:spLocks/>
          </p:cNvSpPr>
          <p:nvPr/>
        </p:nvSpPr>
        <p:spPr bwMode="auto">
          <a:xfrm>
            <a:off x="7216775" y="3633788"/>
            <a:ext cx="57150" cy="71437"/>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2" y="14"/>
                </a:lnTo>
                <a:lnTo>
                  <a:pt x="6" y="7"/>
                </a:lnTo>
                <a:lnTo>
                  <a:pt x="12" y="2"/>
                </a:lnTo>
                <a:lnTo>
                  <a:pt x="18" y="0"/>
                </a:lnTo>
                <a:lnTo>
                  <a:pt x="25" y="2"/>
                </a:lnTo>
                <a:lnTo>
                  <a:pt x="31" y="7"/>
                </a:lnTo>
                <a:lnTo>
                  <a:pt x="35" y="14"/>
                </a:lnTo>
                <a:lnTo>
                  <a:pt x="36" y="22"/>
                </a:lnTo>
                <a:lnTo>
                  <a:pt x="35" y="31"/>
                </a:lnTo>
                <a:lnTo>
                  <a:pt x="31" y="38"/>
                </a:lnTo>
                <a:lnTo>
                  <a:pt x="25" y="43"/>
                </a:lnTo>
                <a:lnTo>
                  <a:pt x="18" y="45"/>
                </a:lnTo>
                <a:lnTo>
                  <a:pt x="12" y="43"/>
                </a:lnTo>
                <a:lnTo>
                  <a:pt x="6" y="38"/>
                </a:lnTo>
                <a:lnTo>
                  <a:pt x="2" y="31"/>
                </a:lnTo>
                <a:lnTo>
                  <a:pt x="0" y="22"/>
                </a:lnTo>
                <a:close/>
              </a:path>
            </a:pathLst>
          </a:custGeom>
          <a:solidFill>
            <a:srgbClr val="FDCE00"/>
          </a:solidFill>
          <a:ln w="9525">
            <a:noFill/>
            <a:round/>
            <a:headEnd/>
            <a:tailEnd/>
          </a:ln>
        </p:spPr>
        <p:txBody>
          <a:bodyPr/>
          <a:lstStyle/>
          <a:p>
            <a:endParaRPr lang="el-GR"/>
          </a:p>
        </p:txBody>
      </p:sp>
      <p:sp>
        <p:nvSpPr>
          <p:cNvPr id="18143" name="Freeform 735"/>
          <p:cNvSpPr>
            <a:spLocks/>
          </p:cNvSpPr>
          <p:nvPr/>
        </p:nvSpPr>
        <p:spPr bwMode="auto">
          <a:xfrm>
            <a:off x="7224713" y="364013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144" name="Freeform 736"/>
          <p:cNvSpPr>
            <a:spLocks/>
          </p:cNvSpPr>
          <p:nvPr/>
        </p:nvSpPr>
        <p:spPr bwMode="auto">
          <a:xfrm>
            <a:off x="7231063" y="3646488"/>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145" name="Freeform 737"/>
          <p:cNvSpPr>
            <a:spLocks/>
          </p:cNvSpPr>
          <p:nvPr/>
        </p:nvSpPr>
        <p:spPr bwMode="auto">
          <a:xfrm>
            <a:off x="6529388" y="407511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5" y="3"/>
                </a:lnTo>
                <a:lnTo>
                  <a:pt x="24" y="0"/>
                </a:lnTo>
                <a:lnTo>
                  <a:pt x="33" y="3"/>
                </a:lnTo>
                <a:lnTo>
                  <a:pt x="40" y="10"/>
                </a:lnTo>
                <a:lnTo>
                  <a:pt x="45" y="20"/>
                </a:lnTo>
                <a:lnTo>
                  <a:pt x="47" y="34"/>
                </a:lnTo>
                <a:lnTo>
                  <a:pt x="45" y="47"/>
                </a:lnTo>
                <a:lnTo>
                  <a:pt x="40" y="57"/>
                </a:lnTo>
                <a:lnTo>
                  <a:pt x="33" y="64"/>
                </a:lnTo>
                <a:lnTo>
                  <a:pt x="24" y="67"/>
                </a:lnTo>
                <a:lnTo>
                  <a:pt x="15"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146" name="Freeform 738"/>
          <p:cNvSpPr>
            <a:spLocks/>
          </p:cNvSpPr>
          <p:nvPr/>
        </p:nvSpPr>
        <p:spPr bwMode="auto">
          <a:xfrm>
            <a:off x="6535738" y="408305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7"/>
                </a:lnTo>
                <a:lnTo>
                  <a:pt x="6" y="8"/>
                </a:lnTo>
                <a:lnTo>
                  <a:pt x="13" y="2"/>
                </a:lnTo>
                <a:lnTo>
                  <a:pt x="21" y="0"/>
                </a:lnTo>
                <a:lnTo>
                  <a:pt x="28" y="2"/>
                </a:lnTo>
                <a:lnTo>
                  <a:pt x="34" y="8"/>
                </a:lnTo>
                <a:lnTo>
                  <a:pt x="38" y="17"/>
                </a:lnTo>
                <a:lnTo>
                  <a:pt x="40" y="28"/>
                </a:lnTo>
                <a:lnTo>
                  <a:pt x="38" y="39"/>
                </a:lnTo>
                <a:lnTo>
                  <a:pt x="34" y="48"/>
                </a:lnTo>
                <a:lnTo>
                  <a:pt x="28" y="54"/>
                </a:lnTo>
                <a:lnTo>
                  <a:pt x="21" y="56"/>
                </a:lnTo>
                <a:lnTo>
                  <a:pt x="13"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147" name="Freeform 739"/>
          <p:cNvSpPr>
            <a:spLocks/>
          </p:cNvSpPr>
          <p:nvPr/>
        </p:nvSpPr>
        <p:spPr bwMode="auto">
          <a:xfrm>
            <a:off x="6543675" y="4090988"/>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4" y="6"/>
                </a:lnTo>
                <a:lnTo>
                  <a:pt x="10" y="1"/>
                </a:lnTo>
                <a:lnTo>
                  <a:pt x="16" y="0"/>
                </a:lnTo>
                <a:lnTo>
                  <a:pt x="22" y="1"/>
                </a:lnTo>
                <a:lnTo>
                  <a:pt x="27" y="6"/>
                </a:lnTo>
                <a:lnTo>
                  <a:pt x="29" y="9"/>
                </a:lnTo>
                <a:lnTo>
                  <a:pt x="30" y="14"/>
                </a:lnTo>
                <a:lnTo>
                  <a:pt x="31" y="23"/>
                </a:lnTo>
                <a:lnTo>
                  <a:pt x="30" y="31"/>
                </a:lnTo>
                <a:lnTo>
                  <a:pt x="27" y="38"/>
                </a:lnTo>
                <a:lnTo>
                  <a:pt x="22" y="43"/>
                </a:lnTo>
                <a:lnTo>
                  <a:pt x="16" y="45"/>
                </a:lnTo>
                <a:lnTo>
                  <a:pt x="10"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8148" name="Freeform 740"/>
          <p:cNvSpPr>
            <a:spLocks/>
          </p:cNvSpPr>
          <p:nvPr/>
        </p:nvSpPr>
        <p:spPr bwMode="auto">
          <a:xfrm>
            <a:off x="6550025" y="4098925"/>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2" y="11"/>
                </a:lnTo>
                <a:lnTo>
                  <a:pt x="5" y="4"/>
                </a:lnTo>
                <a:lnTo>
                  <a:pt x="8" y="1"/>
                </a:lnTo>
                <a:lnTo>
                  <a:pt x="13" y="0"/>
                </a:lnTo>
                <a:lnTo>
                  <a:pt x="17" y="1"/>
                </a:lnTo>
                <a:lnTo>
                  <a:pt x="21" y="4"/>
                </a:lnTo>
                <a:lnTo>
                  <a:pt x="23" y="11"/>
                </a:lnTo>
                <a:lnTo>
                  <a:pt x="24" y="17"/>
                </a:lnTo>
                <a:lnTo>
                  <a:pt x="23" y="24"/>
                </a:lnTo>
                <a:lnTo>
                  <a:pt x="21" y="29"/>
                </a:lnTo>
                <a:lnTo>
                  <a:pt x="17" y="32"/>
                </a:lnTo>
                <a:lnTo>
                  <a:pt x="13" y="34"/>
                </a:lnTo>
                <a:lnTo>
                  <a:pt x="8" y="32"/>
                </a:lnTo>
                <a:lnTo>
                  <a:pt x="5" y="29"/>
                </a:lnTo>
                <a:lnTo>
                  <a:pt x="2" y="24"/>
                </a:lnTo>
                <a:lnTo>
                  <a:pt x="0" y="17"/>
                </a:lnTo>
                <a:close/>
              </a:path>
            </a:pathLst>
          </a:custGeom>
          <a:solidFill>
            <a:srgbClr val="FFFFFF"/>
          </a:solidFill>
          <a:ln w="9525">
            <a:noFill/>
            <a:round/>
            <a:headEnd/>
            <a:tailEnd/>
          </a:ln>
        </p:spPr>
        <p:txBody>
          <a:bodyPr/>
          <a:lstStyle/>
          <a:p>
            <a:endParaRPr lang="el-GR"/>
          </a:p>
        </p:txBody>
      </p:sp>
      <p:sp>
        <p:nvSpPr>
          <p:cNvPr id="18149" name="Freeform 741"/>
          <p:cNvSpPr>
            <a:spLocks/>
          </p:cNvSpPr>
          <p:nvPr/>
        </p:nvSpPr>
        <p:spPr bwMode="auto">
          <a:xfrm>
            <a:off x="6532563" y="408781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4" y="2"/>
                </a:lnTo>
                <a:lnTo>
                  <a:pt x="22" y="0"/>
                </a:lnTo>
                <a:lnTo>
                  <a:pt x="30" y="2"/>
                </a:lnTo>
                <a:lnTo>
                  <a:pt x="34" y="5"/>
                </a:lnTo>
                <a:lnTo>
                  <a:pt x="37" y="8"/>
                </a:lnTo>
                <a:lnTo>
                  <a:pt x="41" y="17"/>
                </a:lnTo>
                <a:lnTo>
                  <a:pt x="43" y="28"/>
                </a:lnTo>
                <a:lnTo>
                  <a:pt x="41" y="39"/>
                </a:lnTo>
                <a:lnTo>
                  <a:pt x="37" y="47"/>
                </a:lnTo>
                <a:lnTo>
                  <a:pt x="30" y="53"/>
                </a:lnTo>
                <a:lnTo>
                  <a:pt x="22" y="55"/>
                </a:lnTo>
                <a:lnTo>
                  <a:pt x="14"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150" name="Freeform 742"/>
          <p:cNvSpPr>
            <a:spLocks/>
          </p:cNvSpPr>
          <p:nvPr/>
        </p:nvSpPr>
        <p:spPr bwMode="auto">
          <a:xfrm>
            <a:off x="6538913" y="409416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7"/>
                </a:lnTo>
                <a:lnTo>
                  <a:pt x="12" y="2"/>
                </a:lnTo>
                <a:lnTo>
                  <a:pt x="18" y="0"/>
                </a:lnTo>
                <a:lnTo>
                  <a:pt x="25" y="2"/>
                </a:lnTo>
                <a:lnTo>
                  <a:pt x="31" y="7"/>
                </a:lnTo>
                <a:lnTo>
                  <a:pt x="35" y="15"/>
                </a:lnTo>
                <a:lnTo>
                  <a:pt x="36" y="23"/>
                </a:lnTo>
                <a:lnTo>
                  <a:pt x="35" y="32"/>
                </a:lnTo>
                <a:lnTo>
                  <a:pt x="31" y="39"/>
                </a:lnTo>
                <a:lnTo>
                  <a:pt x="25" y="44"/>
                </a:lnTo>
                <a:lnTo>
                  <a:pt x="18" y="46"/>
                </a:lnTo>
                <a:lnTo>
                  <a:pt x="12"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8151" name="Freeform 743"/>
          <p:cNvSpPr>
            <a:spLocks/>
          </p:cNvSpPr>
          <p:nvPr/>
        </p:nvSpPr>
        <p:spPr bwMode="auto">
          <a:xfrm>
            <a:off x="6545263" y="4100513"/>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5" y="5"/>
                </a:lnTo>
                <a:lnTo>
                  <a:pt x="10" y="1"/>
                </a:lnTo>
                <a:lnTo>
                  <a:pt x="15" y="0"/>
                </a:lnTo>
                <a:lnTo>
                  <a:pt x="20" y="1"/>
                </a:lnTo>
                <a:lnTo>
                  <a:pt x="25" y="5"/>
                </a:lnTo>
                <a:lnTo>
                  <a:pt x="28" y="12"/>
                </a:lnTo>
                <a:lnTo>
                  <a:pt x="29" y="19"/>
                </a:lnTo>
                <a:lnTo>
                  <a:pt x="28" y="26"/>
                </a:lnTo>
                <a:lnTo>
                  <a:pt x="25" y="32"/>
                </a:lnTo>
                <a:lnTo>
                  <a:pt x="20" y="36"/>
                </a:lnTo>
                <a:lnTo>
                  <a:pt x="15" y="37"/>
                </a:lnTo>
                <a:lnTo>
                  <a:pt x="10" y="36"/>
                </a:lnTo>
                <a:lnTo>
                  <a:pt x="5" y="32"/>
                </a:lnTo>
                <a:lnTo>
                  <a:pt x="1" y="26"/>
                </a:lnTo>
                <a:lnTo>
                  <a:pt x="0" y="19"/>
                </a:lnTo>
                <a:close/>
              </a:path>
            </a:pathLst>
          </a:custGeom>
          <a:solidFill>
            <a:srgbClr val="FEDB00"/>
          </a:solidFill>
          <a:ln w="9525">
            <a:noFill/>
            <a:round/>
            <a:headEnd/>
            <a:tailEnd/>
          </a:ln>
        </p:spPr>
        <p:txBody>
          <a:bodyPr/>
          <a:lstStyle/>
          <a:p>
            <a:endParaRPr lang="el-GR"/>
          </a:p>
        </p:txBody>
      </p:sp>
      <p:sp>
        <p:nvSpPr>
          <p:cNvPr id="18152" name="Freeform 744"/>
          <p:cNvSpPr>
            <a:spLocks/>
          </p:cNvSpPr>
          <p:nvPr/>
        </p:nvSpPr>
        <p:spPr bwMode="auto">
          <a:xfrm>
            <a:off x="6553200" y="4106863"/>
            <a:ext cx="33338"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4"/>
                </a:moveTo>
                <a:lnTo>
                  <a:pt x="1" y="9"/>
                </a:lnTo>
                <a:lnTo>
                  <a:pt x="3" y="5"/>
                </a:lnTo>
                <a:lnTo>
                  <a:pt x="10" y="0"/>
                </a:lnTo>
                <a:lnTo>
                  <a:pt x="15" y="1"/>
                </a:lnTo>
                <a:lnTo>
                  <a:pt x="18" y="5"/>
                </a:lnTo>
                <a:lnTo>
                  <a:pt x="20" y="9"/>
                </a:lnTo>
                <a:lnTo>
                  <a:pt x="21" y="14"/>
                </a:lnTo>
                <a:lnTo>
                  <a:pt x="20" y="20"/>
                </a:lnTo>
                <a:lnTo>
                  <a:pt x="18"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18153" name="Freeform 745"/>
          <p:cNvSpPr>
            <a:spLocks/>
          </p:cNvSpPr>
          <p:nvPr/>
        </p:nvSpPr>
        <p:spPr bwMode="auto">
          <a:xfrm>
            <a:off x="6772275" y="358775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4" y="3"/>
                </a:lnTo>
                <a:lnTo>
                  <a:pt x="23" y="0"/>
                </a:lnTo>
                <a:lnTo>
                  <a:pt x="32" y="3"/>
                </a:lnTo>
                <a:lnTo>
                  <a:pt x="39" y="10"/>
                </a:lnTo>
                <a:lnTo>
                  <a:pt x="45" y="21"/>
                </a:lnTo>
                <a:lnTo>
                  <a:pt x="47" y="34"/>
                </a:lnTo>
                <a:lnTo>
                  <a:pt x="45"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154" name="Freeform 746"/>
          <p:cNvSpPr>
            <a:spLocks/>
          </p:cNvSpPr>
          <p:nvPr/>
        </p:nvSpPr>
        <p:spPr bwMode="auto">
          <a:xfrm>
            <a:off x="6778625" y="359568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0" y="0"/>
                </a:lnTo>
                <a:lnTo>
                  <a:pt x="27" y="2"/>
                </a:lnTo>
                <a:lnTo>
                  <a:pt x="33" y="8"/>
                </a:lnTo>
                <a:lnTo>
                  <a:pt x="38" y="18"/>
                </a:lnTo>
                <a:lnTo>
                  <a:pt x="40" y="28"/>
                </a:lnTo>
                <a:lnTo>
                  <a:pt x="38"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155" name="Freeform 747"/>
          <p:cNvSpPr>
            <a:spLocks/>
          </p:cNvSpPr>
          <p:nvPr/>
        </p:nvSpPr>
        <p:spPr bwMode="auto">
          <a:xfrm>
            <a:off x="6786563" y="3603625"/>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8156" name="Freeform 748"/>
          <p:cNvSpPr>
            <a:spLocks/>
          </p:cNvSpPr>
          <p:nvPr/>
        </p:nvSpPr>
        <p:spPr bwMode="auto">
          <a:xfrm>
            <a:off x="6792913" y="3611563"/>
            <a:ext cx="36512"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5"/>
                </a:lnTo>
                <a:lnTo>
                  <a:pt x="7" y="1"/>
                </a:lnTo>
                <a:lnTo>
                  <a:pt x="12" y="0"/>
                </a:lnTo>
                <a:lnTo>
                  <a:pt x="16" y="1"/>
                </a:lnTo>
                <a:lnTo>
                  <a:pt x="20" y="5"/>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18157" name="Freeform 749"/>
          <p:cNvSpPr>
            <a:spLocks/>
          </p:cNvSpPr>
          <p:nvPr/>
        </p:nvSpPr>
        <p:spPr bwMode="auto">
          <a:xfrm>
            <a:off x="6775450" y="360045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29" y="2"/>
                </a:lnTo>
                <a:lnTo>
                  <a:pt x="33" y="5"/>
                </a:lnTo>
                <a:lnTo>
                  <a:pt x="36" y="8"/>
                </a:lnTo>
                <a:lnTo>
                  <a:pt x="41" y="17"/>
                </a:lnTo>
                <a:lnTo>
                  <a:pt x="43" y="28"/>
                </a:lnTo>
                <a:lnTo>
                  <a:pt x="41"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158" name="Freeform 750"/>
          <p:cNvSpPr>
            <a:spLocks/>
          </p:cNvSpPr>
          <p:nvPr/>
        </p:nvSpPr>
        <p:spPr bwMode="auto">
          <a:xfrm>
            <a:off x="6781800" y="360680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8"/>
                </a:lnTo>
                <a:lnTo>
                  <a:pt x="11" y="2"/>
                </a:lnTo>
                <a:lnTo>
                  <a:pt x="17" y="0"/>
                </a:lnTo>
                <a:lnTo>
                  <a:pt x="24" y="2"/>
                </a:lnTo>
                <a:lnTo>
                  <a:pt x="30" y="8"/>
                </a:lnTo>
                <a:lnTo>
                  <a:pt x="34" y="15"/>
                </a:lnTo>
                <a:lnTo>
                  <a:pt x="36"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8159" name="Freeform 751"/>
          <p:cNvSpPr>
            <a:spLocks/>
          </p:cNvSpPr>
          <p:nvPr/>
        </p:nvSpPr>
        <p:spPr bwMode="auto">
          <a:xfrm>
            <a:off x="6788150" y="361315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1"/>
                </a:lnTo>
                <a:lnTo>
                  <a:pt x="14" y="0"/>
                </a:lnTo>
                <a:lnTo>
                  <a:pt x="19" y="1"/>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18160" name="Freeform 752"/>
          <p:cNvSpPr>
            <a:spLocks/>
          </p:cNvSpPr>
          <p:nvPr/>
        </p:nvSpPr>
        <p:spPr bwMode="auto">
          <a:xfrm>
            <a:off x="6794500" y="3621088"/>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161" name="Freeform 753"/>
          <p:cNvSpPr>
            <a:spLocks/>
          </p:cNvSpPr>
          <p:nvPr/>
        </p:nvSpPr>
        <p:spPr bwMode="auto">
          <a:xfrm>
            <a:off x="7034213" y="387826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0"/>
                </a:lnTo>
                <a:lnTo>
                  <a:pt x="7" y="10"/>
                </a:lnTo>
                <a:lnTo>
                  <a:pt x="14" y="3"/>
                </a:lnTo>
                <a:lnTo>
                  <a:pt x="23" y="0"/>
                </a:lnTo>
                <a:lnTo>
                  <a:pt x="32" y="3"/>
                </a:lnTo>
                <a:lnTo>
                  <a:pt x="39" y="10"/>
                </a:lnTo>
                <a:lnTo>
                  <a:pt x="44" y="20"/>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162" name="Freeform 754"/>
          <p:cNvSpPr>
            <a:spLocks/>
          </p:cNvSpPr>
          <p:nvPr/>
        </p:nvSpPr>
        <p:spPr bwMode="auto">
          <a:xfrm>
            <a:off x="7040563" y="3886200"/>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8"/>
                </a:lnTo>
                <a:lnTo>
                  <a:pt x="12" y="2"/>
                </a:lnTo>
                <a:lnTo>
                  <a:pt x="20" y="0"/>
                </a:lnTo>
                <a:lnTo>
                  <a:pt x="27" y="2"/>
                </a:lnTo>
                <a:lnTo>
                  <a:pt x="33" y="8"/>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163" name="Freeform 755"/>
          <p:cNvSpPr>
            <a:spLocks/>
          </p:cNvSpPr>
          <p:nvPr/>
        </p:nvSpPr>
        <p:spPr bwMode="auto">
          <a:xfrm>
            <a:off x="7048500" y="389413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9"/>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8164" name="Freeform 756"/>
          <p:cNvSpPr>
            <a:spLocks/>
          </p:cNvSpPr>
          <p:nvPr/>
        </p:nvSpPr>
        <p:spPr bwMode="auto">
          <a:xfrm>
            <a:off x="7054850" y="3902075"/>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4"/>
                </a:lnTo>
                <a:lnTo>
                  <a:pt x="7" y="1"/>
                </a:lnTo>
                <a:lnTo>
                  <a:pt x="12" y="0"/>
                </a:lnTo>
                <a:lnTo>
                  <a:pt x="16" y="1"/>
                </a:lnTo>
                <a:lnTo>
                  <a:pt x="20" y="4"/>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18165" name="Freeform 757"/>
          <p:cNvSpPr>
            <a:spLocks/>
          </p:cNvSpPr>
          <p:nvPr/>
        </p:nvSpPr>
        <p:spPr bwMode="auto">
          <a:xfrm>
            <a:off x="7037388" y="389096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8"/>
                </a:lnTo>
                <a:lnTo>
                  <a:pt x="13" y="2"/>
                </a:lnTo>
                <a:lnTo>
                  <a:pt x="21" y="0"/>
                </a:lnTo>
                <a:lnTo>
                  <a:pt x="29" y="2"/>
                </a:lnTo>
                <a:lnTo>
                  <a:pt x="33" y="5"/>
                </a:lnTo>
                <a:lnTo>
                  <a:pt x="36" y="8"/>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166" name="Freeform 758"/>
          <p:cNvSpPr>
            <a:spLocks/>
          </p:cNvSpPr>
          <p:nvPr/>
        </p:nvSpPr>
        <p:spPr bwMode="auto">
          <a:xfrm>
            <a:off x="7043738" y="3897313"/>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3"/>
                </a:moveTo>
                <a:lnTo>
                  <a:pt x="1" y="15"/>
                </a:lnTo>
                <a:lnTo>
                  <a:pt x="5" y="7"/>
                </a:lnTo>
                <a:lnTo>
                  <a:pt x="11" y="2"/>
                </a:lnTo>
                <a:lnTo>
                  <a:pt x="17" y="0"/>
                </a:lnTo>
                <a:lnTo>
                  <a:pt x="24" y="2"/>
                </a:lnTo>
                <a:lnTo>
                  <a:pt x="30" y="7"/>
                </a:lnTo>
                <a:lnTo>
                  <a:pt x="34" y="15"/>
                </a:lnTo>
                <a:lnTo>
                  <a:pt x="35"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8167" name="Freeform 759"/>
          <p:cNvSpPr>
            <a:spLocks/>
          </p:cNvSpPr>
          <p:nvPr/>
        </p:nvSpPr>
        <p:spPr bwMode="auto">
          <a:xfrm>
            <a:off x="7050088" y="390366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5"/>
                </a:lnTo>
                <a:lnTo>
                  <a:pt x="9" y="1"/>
                </a:lnTo>
                <a:lnTo>
                  <a:pt x="14" y="0"/>
                </a:lnTo>
                <a:lnTo>
                  <a:pt x="19" y="1"/>
                </a:lnTo>
                <a:lnTo>
                  <a:pt x="24" y="5"/>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18168" name="Freeform 760"/>
          <p:cNvSpPr>
            <a:spLocks/>
          </p:cNvSpPr>
          <p:nvPr/>
        </p:nvSpPr>
        <p:spPr bwMode="auto">
          <a:xfrm>
            <a:off x="7056438" y="3910013"/>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4"/>
                </a:moveTo>
                <a:lnTo>
                  <a:pt x="1" y="9"/>
                </a:lnTo>
                <a:lnTo>
                  <a:pt x="3" y="5"/>
                </a:lnTo>
                <a:lnTo>
                  <a:pt x="10" y="0"/>
                </a:lnTo>
                <a:lnTo>
                  <a:pt x="15" y="1"/>
                </a:lnTo>
                <a:lnTo>
                  <a:pt x="18" y="5"/>
                </a:lnTo>
                <a:lnTo>
                  <a:pt x="20" y="9"/>
                </a:lnTo>
                <a:lnTo>
                  <a:pt x="21" y="14"/>
                </a:lnTo>
                <a:lnTo>
                  <a:pt x="20" y="20"/>
                </a:lnTo>
                <a:lnTo>
                  <a:pt x="18"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18169" name="Freeform 761"/>
          <p:cNvSpPr>
            <a:spLocks/>
          </p:cNvSpPr>
          <p:nvPr/>
        </p:nvSpPr>
        <p:spPr bwMode="auto">
          <a:xfrm>
            <a:off x="6929438" y="381793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3" y="20"/>
                </a:lnTo>
                <a:lnTo>
                  <a:pt x="8" y="10"/>
                </a:lnTo>
                <a:lnTo>
                  <a:pt x="15" y="3"/>
                </a:lnTo>
                <a:lnTo>
                  <a:pt x="24" y="0"/>
                </a:lnTo>
                <a:lnTo>
                  <a:pt x="33" y="3"/>
                </a:lnTo>
                <a:lnTo>
                  <a:pt x="40" y="10"/>
                </a:lnTo>
                <a:lnTo>
                  <a:pt x="45" y="20"/>
                </a:lnTo>
                <a:lnTo>
                  <a:pt x="47" y="33"/>
                </a:lnTo>
                <a:lnTo>
                  <a:pt x="45" y="46"/>
                </a:lnTo>
                <a:lnTo>
                  <a:pt x="40" y="56"/>
                </a:lnTo>
                <a:lnTo>
                  <a:pt x="33" y="64"/>
                </a:lnTo>
                <a:lnTo>
                  <a:pt x="24" y="67"/>
                </a:lnTo>
                <a:lnTo>
                  <a:pt x="15" y="64"/>
                </a:lnTo>
                <a:lnTo>
                  <a:pt x="8" y="56"/>
                </a:lnTo>
                <a:lnTo>
                  <a:pt x="3" y="46"/>
                </a:lnTo>
                <a:lnTo>
                  <a:pt x="0" y="33"/>
                </a:lnTo>
                <a:close/>
              </a:path>
            </a:pathLst>
          </a:custGeom>
          <a:solidFill>
            <a:srgbClr val="FFFFFF"/>
          </a:solidFill>
          <a:ln w="9525">
            <a:noFill/>
            <a:round/>
            <a:headEnd/>
            <a:tailEnd/>
          </a:ln>
        </p:spPr>
        <p:txBody>
          <a:bodyPr/>
          <a:lstStyle/>
          <a:p>
            <a:endParaRPr lang="el-GR"/>
          </a:p>
        </p:txBody>
      </p:sp>
      <p:sp>
        <p:nvSpPr>
          <p:cNvPr id="18170" name="Freeform 762"/>
          <p:cNvSpPr>
            <a:spLocks/>
          </p:cNvSpPr>
          <p:nvPr/>
        </p:nvSpPr>
        <p:spPr bwMode="auto">
          <a:xfrm>
            <a:off x="6937375" y="3825875"/>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6"/>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18171" name="Freeform 763"/>
          <p:cNvSpPr>
            <a:spLocks/>
          </p:cNvSpPr>
          <p:nvPr/>
        </p:nvSpPr>
        <p:spPr bwMode="auto">
          <a:xfrm>
            <a:off x="6945313" y="3833813"/>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8172" name="Freeform 764"/>
          <p:cNvSpPr>
            <a:spLocks/>
          </p:cNvSpPr>
          <p:nvPr/>
        </p:nvSpPr>
        <p:spPr bwMode="auto">
          <a:xfrm>
            <a:off x="6951663" y="3841750"/>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173" name="Freeform 765"/>
          <p:cNvSpPr>
            <a:spLocks/>
          </p:cNvSpPr>
          <p:nvPr/>
        </p:nvSpPr>
        <p:spPr bwMode="auto">
          <a:xfrm>
            <a:off x="6934200" y="383063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3"/>
                </a:lnTo>
                <a:lnTo>
                  <a:pt x="21" y="55"/>
                </a:lnTo>
                <a:lnTo>
                  <a:pt x="13" y="53"/>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8174" name="Freeform 766"/>
          <p:cNvSpPr>
            <a:spLocks/>
          </p:cNvSpPr>
          <p:nvPr/>
        </p:nvSpPr>
        <p:spPr bwMode="auto">
          <a:xfrm>
            <a:off x="6940550" y="3836988"/>
            <a:ext cx="55563"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8175" name="Freeform 767"/>
          <p:cNvSpPr>
            <a:spLocks/>
          </p:cNvSpPr>
          <p:nvPr/>
        </p:nvSpPr>
        <p:spPr bwMode="auto">
          <a:xfrm>
            <a:off x="6946900" y="384333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176" name="Freeform 768"/>
          <p:cNvSpPr>
            <a:spLocks/>
          </p:cNvSpPr>
          <p:nvPr/>
        </p:nvSpPr>
        <p:spPr bwMode="auto">
          <a:xfrm>
            <a:off x="6953250" y="3849688"/>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177" name="Freeform 769"/>
          <p:cNvSpPr>
            <a:spLocks/>
          </p:cNvSpPr>
          <p:nvPr/>
        </p:nvSpPr>
        <p:spPr bwMode="auto">
          <a:xfrm>
            <a:off x="6846888" y="3665538"/>
            <a:ext cx="90487"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3"/>
                </a:lnTo>
                <a:lnTo>
                  <a:pt x="8" y="11"/>
                </a:lnTo>
                <a:lnTo>
                  <a:pt x="17" y="3"/>
                </a:lnTo>
                <a:lnTo>
                  <a:pt x="28" y="0"/>
                </a:lnTo>
                <a:lnTo>
                  <a:pt x="39" y="3"/>
                </a:lnTo>
                <a:lnTo>
                  <a:pt x="48" y="11"/>
                </a:lnTo>
                <a:lnTo>
                  <a:pt x="51" y="16"/>
                </a:lnTo>
                <a:lnTo>
                  <a:pt x="55" y="23"/>
                </a:lnTo>
                <a:lnTo>
                  <a:pt x="57" y="38"/>
                </a:lnTo>
                <a:lnTo>
                  <a:pt x="55" y="52"/>
                </a:lnTo>
                <a:lnTo>
                  <a:pt x="48"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8178" name="Freeform 770"/>
          <p:cNvSpPr>
            <a:spLocks/>
          </p:cNvSpPr>
          <p:nvPr/>
        </p:nvSpPr>
        <p:spPr bwMode="auto">
          <a:xfrm>
            <a:off x="6854825" y="3673475"/>
            <a:ext cx="74613" cy="100013"/>
          </a:xfrm>
          <a:custGeom>
            <a:avLst/>
            <a:gdLst>
              <a:gd name="T0" fmla="*/ 0 w 47"/>
              <a:gd name="T1" fmla="*/ 2147483646 h 63"/>
              <a:gd name="T2" fmla="*/ 2147483646 w 47"/>
              <a:gd name="T3" fmla="*/ 2147483646 h 63"/>
              <a:gd name="T4" fmla="*/ 2147483646 w 47"/>
              <a:gd name="T5" fmla="*/ 2147483646 h 63"/>
              <a:gd name="T6" fmla="*/ 2147483646 w 47"/>
              <a:gd name="T7" fmla="*/ 2147483646 h 63"/>
              <a:gd name="T8" fmla="*/ 2147483646 w 47"/>
              <a:gd name="T9" fmla="*/ 2147483646 h 63"/>
              <a:gd name="T10" fmla="*/ 2147483646 w 47"/>
              <a:gd name="T11" fmla="*/ 0 h 63"/>
              <a:gd name="T12" fmla="*/ 2147483646 w 47"/>
              <a:gd name="T13" fmla="*/ 2147483646 h 63"/>
              <a:gd name="T14" fmla="*/ 2147483646 w 47"/>
              <a:gd name="T15" fmla="*/ 2147483646 h 63"/>
              <a:gd name="T16" fmla="*/ 2147483646 w 47"/>
              <a:gd name="T17" fmla="*/ 2147483646 h 63"/>
              <a:gd name="T18" fmla="*/ 2147483646 w 47"/>
              <a:gd name="T19" fmla="*/ 2147483646 h 63"/>
              <a:gd name="T20" fmla="*/ 2147483646 w 47"/>
              <a:gd name="T21" fmla="*/ 2147483646 h 63"/>
              <a:gd name="T22" fmla="*/ 2147483646 w 47"/>
              <a:gd name="T23" fmla="*/ 2147483646 h 63"/>
              <a:gd name="T24" fmla="*/ 2147483646 w 47"/>
              <a:gd name="T25" fmla="*/ 2147483646 h 63"/>
              <a:gd name="T26" fmla="*/ 2147483646 w 47"/>
              <a:gd name="T27" fmla="*/ 2147483646 h 63"/>
              <a:gd name="T28" fmla="*/ 2147483646 w 47"/>
              <a:gd name="T29" fmla="*/ 2147483646 h 63"/>
              <a:gd name="T30" fmla="*/ 2147483646 w 47"/>
              <a:gd name="T31" fmla="*/ 2147483646 h 63"/>
              <a:gd name="T32" fmla="*/ 2147483646 w 47"/>
              <a:gd name="T33" fmla="*/ 2147483646 h 63"/>
              <a:gd name="T34" fmla="*/ 2147483646 w 47"/>
              <a:gd name="T35" fmla="*/ 2147483646 h 63"/>
              <a:gd name="T36" fmla="*/ 0 w 47"/>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63"/>
              <a:gd name="T59" fmla="*/ 47 w 4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63">
                <a:moveTo>
                  <a:pt x="0" y="32"/>
                </a:moveTo>
                <a:lnTo>
                  <a:pt x="2" y="19"/>
                </a:lnTo>
                <a:lnTo>
                  <a:pt x="7" y="9"/>
                </a:lnTo>
                <a:lnTo>
                  <a:pt x="15" y="3"/>
                </a:lnTo>
                <a:lnTo>
                  <a:pt x="19" y="1"/>
                </a:lnTo>
                <a:lnTo>
                  <a:pt x="24" y="0"/>
                </a:lnTo>
                <a:lnTo>
                  <a:pt x="33" y="3"/>
                </a:lnTo>
                <a:lnTo>
                  <a:pt x="40" y="9"/>
                </a:lnTo>
                <a:lnTo>
                  <a:pt x="45" y="19"/>
                </a:lnTo>
                <a:lnTo>
                  <a:pt x="47" y="32"/>
                </a:lnTo>
                <a:lnTo>
                  <a:pt x="45"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8179" name="Freeform 771"/>
          <p:cNvSpPr>
            <a:spLocks/>
          </p:cNvSpPr>
          <p:nvPr/>
        </p:nvSpPr>
        <p:spPr bwMode="auto">
          <a:xfrm>
            <a:off x="6864350" y="3683000"/>
            <a:ext cx="58738"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6"/>
                </a:moveTo>
                <a:lnTo>
                  <a:pt x="1" y="15"/>
                </a:lnTo>
                <a:lnTo>
                  <a:pt x="5" y="7"/>
                </a:lnTo>
                <a:lnTo>
                  <a:pt x="11" y="2"/>
                </a:lnTo>
                <a:lnTo>
                  <a:pt x="18" y="0"/>
                </a:lnTo>
                <a:lnTo>
                  <a:pt x="26" y="2"/>
                </a:lnTo>
                <a:lnTo>
                  <a:pt x="32" y="7"/>
                </a:lnTo>
                <a:lnTo>
                  <a:pt x="36" y="15"/>
                </a:lnTo>
                <a:lnTo>
                  <a:pt x="37"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8180" name="Freeform 772"/>
          <p:cNvSpPr>
            <a:spLocks/>
          </p:cNvSpPr>
          <p:nvPr/>
        </p:nvSpPr>
        <p:spPr bwMode="auto">
          <a:xfrm>
            <a:off x="6872288" y="3690938"/>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2"/>
                </a:lnTo>
                <a:lnTo>
                  <a:pt x="4" y="6"/>
                </a:lnTo>
                <a:lnTo>
                  <a:pt x="9" y="2"/>
                </a:lnTo>
                <a:lnTo>
                  <a:pt x="14" y="0"/>
                </a:lnTo>
                <a:lnTo>
                  <a:pt x="19" y="2"/>
                </a:lnTo>
                <a:lnTo>
                  <a:pt x="24" y="6"/>
                </a:lnTo>
                <a:lnTo>
                  <a:pt x="27" y="12"/>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8181" name="Freeform 773"/>
          <p:cNvSpPr>
            <a:spLocks/>
          </p:cNvSpPr>
          <p:nvPr/>
        </p:nvSpPr>
        <p:spPr bwMode="auto">
          <a:xfrm>
            <a:off x="6843713" y="3678238"/>
            <a:ext cx="96837"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8"/>
                </a:lnTo>
                <a:lnTo>
                  <a:pt x="9" y="8"/>
                </a:lnTo>
                <a:lnTo>
                  <a:pt x="13" y="5"/>
                </a:lnTo>
                <a:lnTo>
                  <a:pt x="18" y="2"/>
                </a:lnTo>
                <a:lnTo>
                  <a:pt x="30" y="0"/>
                </a:lnTo>
                <a:lnTo>
                  <a:pt x="42" y="2"/>
                </a:lnTo>
                <a:lnTo>
                  <a:pt x="47" y="5"/>
                </a:lnTo>
                <a:lnTo>
                  <a:pt x="51" y="8"/>
                </a:lnTo>
                <a:lnTo>
                  <a:pt x="59" y="18"/>
                </a:lnTo>
                <a:lnTo>
                  <a:pt x="60" y="24"/>
                </a:lnTo>
                <a:lnTo>
                  <a:pt x="61" y="30"/>
                </a:lnTo>
                <a:lnTo>
                  <a:pt x="59" y="41"/>
                </a:lnTo>
                <a:lnTo>
                  <a:pt x="51"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8182" name="Freeform 774"/>
          <p:cNvSpPr>
            <a:spLocks/>
          </p:cNvSpPr>
          <p:nvPr/>
        </p:nvSpPr>
        <p:spPr bwMode="auto">
          <a:xfrm>
            <a:off x="6853238" y="3684588"/>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5"/>
                </a:lnTo>
                <a:lnTo>
                  <a:pt x="7" y="7"/>
                </a:lnTo>
                <a:lnTo>
                  <a:pt x="15" y="2"/>
                </a:lnTo>
                <a:lnTo>
                  <a:pt x="25" y="0"/>
                </a:lnTo>
                <a:lnTo>
                  <a:pt x="34" y="2"/>
                </a:lnTo>
                <a:lnTo>
                  <a:pt x="42" y="7"/>
                </a:lnTo>
                <a:lnTo>
                  <a:pt x="48" y="15"/>
                </a:lnTo>
                <a:lnTo>
                  <a:pt x="51" y="25"/>
                </a:lnTo>
                <a:lnTo>
                  <a:pt x="48"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8183" name="Freeform 775"/>
          <p:cNvSpPr>
            <a:spLocks/>
          </p:cNvSpPr>
          <p:nvPr/>
        </p:nvSpPr>
        <p:spPr bwMode="auto">
          <a:xfrm>
            <a:off x="6861175" y="3692525"/>
            <a:ext cx="63500" cy="61913"/>
          </a:xfrm>
          <a:custGeom>
            <a:avLst/>
            <a:gdLst>
              <a:gd name="T0" fmla="*/ 0 w 40"/>
              <a:gd name="T1" fmla="*/ 2147483646 h 39"/>
              <a:gd name="T2" fmla="*/ 2147483646 w 40"/>
              <a:gd name="T3" fmla="*/ 2147483646 h 39"/>
              <a:gd name="T4" fmla="*/ 2147483646 w 40"/>
              <a:gd name="T5" fmla="*/ 2147483646 h 39"/>
              <a:gd name="T6" fmla="*/ 2147483646 w 40"/>
              <a:gd name="T7" fmla="*/ 2147483646 h 39"/>
              <a:gd name="T8" fmla="*/ 2147483646 w 40"/>
              <a:gd name="T9" fmla="*/ 0 h 39"/>
              <a:gd name="T10" fmla="*/ 2147483646 w 40"/>
              <a:gd name="T11" fmla="*/ 2147483646 h 39"/>
              <a:gd name="T12" fmla="*/ 2147483646 w 40"/>
              <a:gd name="T13" fmla="*/ 2147483646 h 39"/>
              <a:gd name="T14" fmla="*/ 2147483646 w 40"/>
              <a:gd name="T15" fmla="*/ 2147483646 h 39"/>
              <a:gd name="T16" fmla="*/ 2147483646 w 40"/>
              <a:gd name="T17" fmla="*/ 2147483646 h 39"/>
              <a:gd name="T18" fmla="*/ 2147483646 w 40"/>
              <a:gd name="T19" fmla="*/ 2147483646 h 39"/>
              <a:gd name="T20" fmla="*/ 2147483646 w 40"/>
              <a:gd name="T21" fmla="*/ 2147483646 h 39"/>
              <a:gd name="T22" fmla="*/ 2147483646 w 40"/>
              <a:gd name="T23" fmla="*/ 2147483646 h 39"/>
              <a:gd name="T24" fmla="*/ 2147483646 w 40"/>
              <a:gd name="T25" fmla="*/ 2147483646 h 39"/>
              <a:gd name="T26" fmla="*/ 2147483646 w 40"/>
              <a:gd name="T27" fmla="*/ 2147483646 h 39"/>
              <a:gd name="T28" fmla="*/ 2147483646 w 40"/>
              <a:gd name="T29" fmla="*/ 2147483646 h 39"/>
              <a:gd name="T30" fmla="*/ 2147483646 w 40"/>
              <a:gd name="T31" fmla="*/ 2147483646 h 39"/>
              <a:gd name="T32" fmla="*/ 0 w 40"/>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0" y="20"/>
                </a:moveTo>
                <a:lnTo>
                  <a:pt x="2" y="11"/>
                </a:lnTo>
                <a:lnTo>
                  <a:pt x="6" y="5"/>
                </a:lnTo>
                <a:lnTo>
                  <a:pt x="13" y="1"/>
                </a:lnTo>
                <a:lnTo>
                  <a:pt x="20" y="0"/>
                </a:lnTo>
                <a:lnTo>
                  <a:pt x="28" y="1"/>
                </a:lnTo>
                <a:lnTo>
                  <a:pt x="35" y="5"/>
                </a:lnTo>
                <a:lnTo>
                  <a:pt x="39" y="11"/>
                </a:lnTo>
                <a:lnTo>
                  <a:pt x="40" y="20"/>
                </a:lnTo>
                <a:lnTo>
                  <a:pt x="39"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8184" name="Freeform 776"/>
          <p:cNvSpPr>
            <a:spLocks/>
          </p:cNvSpPr>
          <p:nvPr/>
        </p:nvSpPr>
        <p:spPr bwMode="auto">
          <a:xfrm>
            <a:off x="6870700" y="3698875"/>
            <a:ext cx="47625" cy="47625"/>
          </a:xfrm>
          <a:custGeom>
            <a:avLst/>
            <a:gdLst>
              <a:gd name="T0" fmla="*/ 0 w 30"/>
              <a:gd name="T1" fmla="*/ 2147483646 h 30"/>
              <a:gd name="T2" fmla="*/ 2147483646 w 30"/>
              <a:gd name="T3" fmla="*/ 2147483646 h 30"/>
              <a:gd name="T4" fmla="*/ 2147483646 w 30"/>
              <a:gd name="T5" fmla="*/ 2147483646 h 30"/>
              <a:gd name="T6" fmla="*/ 2147483646 w 30"/>
              <a:gd name="T7" fmla="*/ 2147483646 h 30"/>
              <a:gd name="T8" fmla="*/ 2147483646 w 30"/>
              <a:gd name="T9" fmla="*/ 0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0 w 30"/>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0" y="15"/>
                </a:moveTo>
                <a:lnTo>
                  <a:pt x="1" y="9"/>
                </a:lnTo>
                <a:lnTo>
                  <a:pt x="5" y="4"/>
                </a:lnTo>
                <a:lnTo>
                  <a:pt x="9" y="1"/>
                </a:lnTo>
                <a:lnTo>
                  <a:pt x="15" y="0"/>
                </a:lnTo>
                <a:lnTo>
                  <a:pt x="21" y="1"/>
                </a:lnTo>
                <a:lnTo>
                  <a:pt x="26" y="4"/>
                </a:lnTo>
                <a:lnTo>
                  <a:pt x="29" y="9"/>
                </a:lnTo>
                <a:lnTo>
                  <a:pt x="30" y="15"/>
                </a:lnTo>
                <a:lnTo>
                  <a:pt x="29" y="21"/>
                </a:lnTo>
                <a:lnTo>
                  <a:pt x="26" y="26"/>
                </a:lnTo>
                <a:lnTo>
                  <a:pt x="21"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18185" name="Freeform 777"/>
          <p:cNvSpPr>
            <a:spLocks/>
          </p:cNvSpPr>
          <p:nvPr/>
        </p:nvSpPr>
        <p:spPr bwMode="auto">
          <a:xfrm>
            <a:off x="7146925" y="3814763"/>
            <a:ext cx="74613"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2" y="3"/>
                </a:lnTo>
                <a:lnTo>
                  <a:pt x="39" y="10"/>
                </a:lnTo>
                <a:lnTo>
                  <a:pt x="44" y="20"/>
                </a:lnTo>
                <a:lnTo>
                  <a:pt x="47" y="33"/>
                </a:lnTo>
                <a:lnTo>
                  <a:pt x="44" y="46"/>
                </a:lnTo>
                <a:lnTo>
                  <a:pt x="39" y="56"/>
                </a:lnTo>
                <a:lnTo>
                  <a:pt x="32" y="64"/>
                </a:lnTo>
                <a:lnTo>
                  <a:pt x="23" y="67"/>
                </a:lnTo>
                <a:lnTo>
                  <a:pt x="14" y="64"/>
                </a:lnTo>
                <a:lnTo>
                  <a:pt x="7" y="56"/>
                </a:lnTo>
                <a:lnTo>
                  <a:pt x="2" y="46"/>
                </a:lnTo>
                <a:lnTo>
                  <a:pt x="0" y="33"/>
                </a:lnTo>
                <a:close/>
              </a:path>
            </a:pathLst>
          </a:custGeom>
          <a:solidFill>
            <a:srgbClr val="FFFFFF"/>
          </a:solidFill>
          <a:ln w="9525">
            <a:noFill/>
            <a:round/>
            <a:headEnd/>
            <a:tailEnd/>
          </a:ln>
        </p:spPr>
        <p:txBody>
          <a:bodyPr/>
          <a:lstStyle/>
          <a:p>
            <a:endParaRPr lang="el-GR"/>
          </a:p>
        </p:txBody>
      </p:sp>
      <p:sp>
        <p:nvSpPr>
          <p:cNvPr id="18186" name="Freeform 778"/>
          <p:cNvSpPr>
            <a:spLocks/>
          </p:cNvSpPr>
          <p:nvPr/>
        </p:nvSpPr>
        <p:spPr bwMode="auto">
          <a:xfrm>
            <a:off x="7153275" y="3822700"/>
            <a:ext cx="61913" cy="87313"/>
          </a:xfrm>
          <a:custGeom>
            <a:avLst/>
            <a:gdLst>
              <a:gd name="T0" fmla="*/ 0 w 39"/>
              <a:gd name="T1" fmla="*/ 2147483646 h 55"/>
              <a:gd name="T2" fmla="*/ 2147483646 w 39"/>
              <a:gd name="T3" fmla="*/ 2147483646 h 55"/>
              <a:gd name="T4" fmla="*/ 2147483646 w 39"/>
              <a:gd name="T5" fmla="*/ 2147483646 h 55"/>
              <a:gd name="T6" fmla="*/ 2147483646 w 39"/>
              <a:gd name="T7" fmla="*/ 2147483646 h 55"/>
              <a:gd name="T8" fmla="*/ 2147483646 w 39"/>
              <a:gd name="T9" fmla="*/ 0 h 55"/>
              <a:gd name="T10" fmla="*/ 2147483646 w 39"/>
              <a:gd name="T11" fmla="*/ 2147483646 h 55"/>
              <a:gd name="T12" fmla="*/ 2147483646 w 39"/>
              <a:gd name="T13" fmla="*/ 2147483646 h 55"/>
              <a:gd name="T14" fmla="*/ 2147483646 w 39"/>
              <a:gd name="T15" fmla="*/ 2147483646 h 55"/>
              <a:gd name="T16" fmla="*/ 2147483646 w 39"/>
              <a:gd name="T17" fmla="*/ 2147483646 h 55"/>
              <a:gd name="T18" fmla="*/ 2147483646 w 39"/>
              <a:gd name="T19" fmla="*/ 2147483646 h 55"/>
              <a:gd name="T20" fmla="*/ 2147483646 w 39"/>
              <a:gd name="T21" fmla="*/ 2147483646 h 55"/>
              <a:gd name="T22" fmla="*/ 2147483646 w 39"/>
              <a:gd name="T23" fmla="*/ 2147483646 h 55"/>
              <a:gd name="T24" fmla="*/ 2147483646 w 39"/>
              <a:gd name="T25" fmla="*/ 2147483646 h 55"/>
              <a:gd name="T26" fmla="*/ 2147483646 w 39"/>
              <a:gd name="T27" fmla="*/ 2147483646 h 55"/>
              <a:gd name="T28" fmla="*/ 2147483646 w 39"/>
              <a:gd name="T29" fmla="*/ 2147483646 h 55"/>
              <a:gd name="T30" fmla="*/ 2147483646 w 39"/>
              <a:gd name="T31" fmla="*/ 2147483646 h 55"/>
              <a:gd name="T32" fmla="*/ 0 w 39"/>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5"/>
              <a:gd name="T53" fmla="*/ 39 w 39"/>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5">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5"/>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18187" name="Freeform 779"/>
          <p:cNvSpPr>
            <a:spLocks/>
          </p:cNvSpPr>
          <p:nvPr/>
        </p:nvSpPr>
        <p:spPr bwMode="auto">
          <a:xfrm>
            <a:off x="7161213" y="3830638"/>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8188" name="Freeform 780"/>
          <p:cNvSpPr>
            <a:spLocks/>
          </p:cNvSpPr>
          <p:nvPr/>
        </p:nvSpPr>
        <p:spPr bwMode="auto">
          <a:xfrm>
            <a:off x="7167563" y="3838575"/>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189" name="Freeform 781"/>
          <p:cNvSpPr>
            <a:spLocks/>
          </p:cNvSpPr>
          <p:nvPr/>
        </p:nvSpPr>
        <p:spPr bwMode="auto">
          <a:xfrm>
            <a:off x="7150100" y="382746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5"/>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8190" name="Freeform 782"/>
          <p:cNvSpPr>
            <a:spLocks/>
          </p:cNvSpPr>
          <p:nvPr/>
        </p:nvSpPr>
        <p:spPr bwMode="auto">
          <a:xfrm>
            <a:off x="7156450" y="3833813"/>
            <a:ext cx="55563"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8191" name="Freeform 783"/>
          <p:cNvSpPr>
            <a:spLocks/>
          </p:cNvSpPr>
          <p:nvPr/>
        </p:nvSpPr>
        <p:spPr bwMode="auto">
          <a:xfrm>
            <a:off x="7162800" y="38401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192" name="Freeform 784"/>
          <p:cNvSpPr>
            <a:spLocks/>
          </p:cNvSpPr>
          <p:nvPr/>
        </p:nvSpPr>
        <p:spPr bwMode="auto">
          <a:xfrm>
            <a:off x="7169150" y="3846513"/>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193" name="Freeform 785"/>
          <p:cNvSpPr>
            <a:spLocks/>
          </p:cNvSpPr>
          <p:nvPr/>
        </p:nvSpPr>
        <p:spPr bwMode="auto">
          <a:xfrm>
            <a:off x="6597650" y="3903663"/>
            <a:ext cx="74613"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1"/>
                </a:lnTo>
                <a:lnTo>
                  <a:pt x="14" y="3"/>
                </a:lnTo>
                <a:lnTo>
                  <a:pt x="23" y="0"/>
                </a:lnTo>
                <a:lnTo>
                  <a:pt x="33" y="3"/>
                </a:lnTo>
                <a:lnTo>
                  <a:pt x="40" y="11"/>
                </a:lnTo>
                <a:lnTo>
                  <a:pt x="45" y="21"/>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194" name="Freeform 786"/>
          <p:cNvSpPr>
            <a:spLocks/>
          </p:cNvSpPr>
          <p:nvPr/>
        </p:nvSpPr>
        <p:spPr bwMode="auto">
          <a:xfrm>
            <a:off x="6604000" y="391160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9"/>
                </a:lnTo>
                <a:lnTo>
                  <a:pt x="12" y="3"/>
                </a:lnTo>
                <a:lnTo>
                  <a:pt x="20" y="0"/>
                </a:lnTo>
                <a:lnTo>
                  <a:pt x="28" y="3"/>
                </a:lnTo>
                <a:lnTo>
                  <a:pt x="34" y="9"/>
                </a:lnTo>
                <a:lnTo>
                  <a:pt x="38" y="18"/>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195" name="Freeform 787"/>
          <p:cNvSpPr>
            <a:spLocks/>
          </p:cNvSpPr>
          <p:nvPr/>
        </p:nvSpPr>
        <p:spPr bwMode="auto">
          <a:xfrm>
            <a:off x="6611938" y="3921125"/>
            <a:ext cx="49212" cy="69850"/>
          </a:xfrm>
          <a:custGeom>
            <a:avLst/>
            <a:gdLst>
              <a:gd name="T0" fmla="*/ 0 w 31"/>
              <a:gd name="T1" fmla="*/ 2147483646 h 44"/>
              <a:gd name="T2" fmla="*/ 2147483646 w 31"/>
              <a:gd name="T3" fmla="*/ 2147483646 h 44"/>
              <a:gd name="T4" fmla="*/ 2147483646 w 31"/>
              <a:gd name="T5" fmla="*/ 2147483646 h 44"/>
              <a:gd name="T6" fmla="*/ 2147483646 w 31"/>
              <a:gd name="T7" fmla="*/ 2147483646 h 44"/>
              <a:gd name="T8" fmla="*/ 2147483646 w 31"/>
              <a:gd name="T9" fmla="*/ 0 h 44"/>
              <a:gd name="T10" fmla="*/ 2147483646 w 31"/>
              <a:gd name="T11" fmla="*/ 2147483646 h 44"/>
              <a:gd name="T12" fmla="*/ 2147483646 w 31"/>
              <a:gd name="T13" fmla="*/ 2147483646 h 44"/>
              <a:gd name="T14" fmla="*/ 2147483646 w 31"/>
              <a:gd name="T15" fmla="*/ 2147483646 h 44"/>
              <a:gd name="T16" fmla="*/ 2147483646 w 31"/>
              <a:gd name="T17" fmla="*/ 2147483646 h 44"/>
              <a:gd name="T18" fmla="*/ 2147483646 w 31"/>
              <a:gd name="T19" fmla="*/ 2147483646 h 44"/>
              <a:gd name="T20" fmla="*/ 2147483646 w 31"/>
              <a:gd name="T21" fmla="*/ 2147483646 h 44"/>
              <a:gd name="T22" fmla="*/ 2147483646 w 31"/>
              <a:gd name="T23" fmla="*/ 2147483646 h 44"/>
              <a:gd name="T24" fmla="*/ 2147483646 w 31"/>
              <a:gd name="T25" fmla="*/ 2147483646 h 44"/>
              <a:gd name="T26" fmla="*/ 2147483646 w 31"/>
              <a:gd name="T27" fmla="*/ 2147483646 h 44"/>
              <a:gd name="T28" fmla="*/ 2147483646 w 31"/>
              <a:gd name="T29" fmla="*/ 2147483646 h 44"/>
              <a:gd name="T30" fmla="*/ 2147483646 w 31"/>
              <a:gd name="T31" fmla="*/ 2147483646 h 44"/>
              <a:gd name="T32" fmla="*/ 2147483646 w 31"/>
              <a:gd name="T33" fmla="*/ 2147483646 h 44"/>
              <a:gd name="T34" fmla="*/ 2147483646 w 31"/>
              <a:gd name="T35" fmla="*/ 2147483646 h 44"/>
              <a:gd name="T36" fmla="*/ 0 w 31"/>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4"/>
              <a:gd name="T59" fmla="*/ 31 w 31"/>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4">
                <a:moveTo>
                  <a:pt x="0" y="22"/>
                </a:moveTo>
                <a:lnTo>
                  <a:pt x="1" y="13"/>
                </a:lnTo>
                <a:lnTo>
                  <a:pt x="4" y="6"/>
                </a:lnTo>
                <a:lnTo>
                  <a:pt x="9" y="1"/>
                </a:lnTo>
                <a:lnTo>
                  <a:pt x="15" y="0"/>
                </a:lnTo>
                <a:lnTo>
                  <a:pt x="21" y="1"/>
                </a:lnTo>
                <a:lnTo>
                  <a:pt x="27" y="6"/>
                </a:lnTo>
                <a:lnTo>
                  <a:pt x="29" y="9"/>
                </a:lnTo>
                <a:lnTo>
                  <a:pt x="30" y="13"/>
                </a:lnTo>
                <a:lnTo>
                  <a:pt x="31" y="22"/>
                </a:lnTo>
                <a:lnTo>
                  <a:pt x="30" y="30"/>
                </a:lnTo>
                <a:lnTo>
                  <a:pt x="27"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8196" name="Freeform 788"/>
          <p:cNvSpPr>
            <a:spLocks/>
          </p:cNvSpPr>
          <p:nvPr/>
        </p:nvSpPr>
        <p:spPr bwMode="auto">
          <a:xfrm>
            <a:off x="6618288" y="3929063"/>
            <a:ext cx="38100" cy="52387"/>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6" y="1"/>
                </a:lnTo>
                <a:lnTo>
                  <a:pt x="21" y="4"/>
                </a:lnTo>
                <a:lnTo>
                  <a:pt x="23" y="10"/>
                </a:lnTo>
                <a:lnTo>
                  <a:pt x="24" y="16"/>
                </a:lnTo>
                <a:lnTo>
                  <a:pt x="23" y="23"/>
                </a:lnTo>
                <a:lnTo>
                  <a:pt x="21"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197" name="Freeform 789"/>
          <p:cNvSpPr>
            <a:spLocks/>
          </p:cNvSpPr>
          <p:nvPr/>
        </p:nvSpPr>
        <p:spPr bwMode="auto">
          <a:xfrm>
            <a:off x="6600825" y="3917950"/>
            <a:ext cx="68263"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6" y="8"/>
                </a:lnTo>
                <a:lnTo>
                  <a:pt x="13" y="2"/>
                </a:lnTo>
                <a:lnTo>
                  <a:pt x="21" y="0"/>
                </a:lnTo>
                <a:lnTo>
                  <a:pt x="30" y="2"/>
                </a:lnTo>
                <a:lnTo>
                  <a:pt x="34" y="5"/>
                </a:lnTo>
                <a:lnTo>
                  <a:pt x="37" y="8"/>
                </a:lnTo>
                <a:lnTo>
                  <a:pt x="41" y="16"/>
                </a:lnTo>
                <a:lnTo>
                  <a:pt x="43" y="27"/>
                </a:lnTo>
                <a:lnTo>
                  <a:pt x="41" y="38"/>
                </a:lnTo>
                <a:lnTo>
                  <a:pt x="37" y="46"/>
                </a:lnTo>
                <a:lnTo>
                  <a:pt x="30"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8198" name="Freeform 790"/>
          <p:cNvSpPr>
            <a:spLocks/>
          </p:cNvSpPr>
          <p:nvPr/>
        </p:nvSpPr>
        <p:spPr bwMode="auto">
          <a:xfrm>
            <a:off x="6607175" y="3924300"/>
            <a:ext cx="57150" cy="71438"/>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1" y="2"/>
                </a:lnTo>
                <a:lnTo>
                  <a:pt x="17" y="0"/>
                </a:lnTo>
                <a:lnTo>
                  <a:pt x="24" y="2"/>
                </a:lnTo>
                <a:lnTo>
                  <a:pt x="31" y="7"/>
                </a:lnTo>
                <a:lnTo>
                  <a:pt x="35" y="14"/>
                </a:lnTo>
                <a:lnTo>
                  <a:pt x="36" y="22"/>
                </a:lnTo>
                <a:lnTo>
                  <a:pt x="35" y="31"/>
                </a:lnTo>
                <a:lnTo>
                  <a:pt x="31"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8199" name="Freeform 791"/>
          <p:cNvSpPr>
            <a:spLocks/>
          </p:cNvSpPr>
          <p:nvPr/>
        </p:nvSpPr>
        <p:spPr bwMode="auto">
          <a:xfrm>
            <a:off x="6613525" y="3930650"/>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5"/>
                </a:lnTo>
                <a:lnTo>
                  <a:pt x="9" y="1"/>
                </a:lnTo>
                <a:lnTo>
                  <a:pt x="14" y="0"/>
                </a:lnTo>
                <a:lnTo>
                  <a:pt x="19" y="1"/>
                </a:lnTo>
                <a:lnTo>
                  <a:pt x="25" y="5"/>
                </a:lnTo>
                <a:lnTo>
                  <a:pt x="28" y="11"/>
                </a:lnTo>
                <a:lnTo>
                  <a:pt x="29" y="18"/>
                </a:lnTo>
                <a:lnTo>
                  <a:pt x="28" y="25"/>
                </a:lnTo>
                <a:lnTo>
                  <a:pt x="25"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200" name="Freeform 792"/>
          <p:cNvSpPr>
            <a:spLocks/>
          </p:cNvSpPr>
          <p:nvPr/>
        </p:nvSpPr>
        <p:spPr bwMode="auto">
          <a:xfrm>
            <a:off x="6619875" y="3937000"/>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5"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201" name="Freeform 793"/>
          <p:cNvSpPr>
            <a:spLocks/>
          </p:cNvSpPr>
          <p:nvPr/>
        </p:nvSpPr>
        <p:spPr bwMode="auto">
          <a:xfrm>
            <a:off x="6869113" y="348138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4" y="3"/>
                </a:lnTo>
                <a:lnTo>
                  <a:pt x="23" y="0"/>
                </a:lnTo>
                <a:lnTo>
                  <a:pt x="32" y="3"/>
                </a:lnTo>
                <a:lnTo>
                  <a:pt x="39" y="10"/>
                </a:lnTo>
                <a:lnTo>
                  <a:pt x="45" y="20"/>
                </a:lnTo>
                <a:lnTo>
                  <a:pt x="47" y="34"/>
                </a:lnTo>
                <a:lnTo>
                  <a:pt x="45"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202" name="Freeform 794"/>
          <p:cNvSpPr>
            <a:spLocks/>
          </p:cNvSpPr>
          <p:nvPr/>
        </p:nvSpPr>
        <p:spPr bwMode="auto">
          <a:xfrm>
            <a:off x="6875463" y="348932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0" y="0"/>
                </a:lnTo>
                <a:lnTo>
                  <a:pt x="27" y="2"/>
                </a:lnTo>
                <a:lnTo>
                  <a:pt x="33" y="8"/>
                </a:lnTo>
                <a:lnTo>
                  <a:pt x="38" y="18"/>
                </a:lnTo>
                <a:lnTo>
                  <a:pt x="40" y="28"/>
                </a:lnTo>
                <a:lnTo>
                  <a:pt x="38"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203" name="Freeform 795"/>
          <p:cNvSpPr>
            <a:spLocks/>
          </p:cNvSpPr>
          <p:nvPr/>
        </p:nvSpPr>
        <p:spPr bwMode="auto">
          <a:xfrm>
            <a:off x="6883400" y="349726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9"/>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8204" name="Freeform 796"/>
          <p:cNvSpPr>
            <a:spLocks/>
          </p:cNvSpPr>
          <p:nvPr/>
        </p:nvSpPr>
        <p:spPr bwMode="auto">
          <a:xfrm>
            <a:off x="6889750" y="3505200"/>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4"/>
                </a:lnTo>
                <a:lnTo>
                  <a:pt x="7" y="1"/>
                </a:lnTo>
                <a:lnTo>
                  <a:pt x="12" y="0"/>
                </a:lnTo>
                <a:lnTo>
                  <a:pt x="16" y="1"/>
                </a:lnTo>
                <a:lnTo>
                  <a:pt x="20" y="4"/>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18205" name="Freeform 797"/>
          <p:cNvSpPr>
            <a:spLocks/>
          </p:cNvSpPr>
          <p:nvPr/>
        </p:nvSpPr>
        <p:spPr bwMode="auto">
          <a:xfrm>
            <a:off x="6872288" y="3494088"/>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29" y="2"/>
                </a:lnTo>
                <a:lnTo>
                  <a:pt x="33" y="5"/>
                </a:lnTo>
                <a:lnTo>
                  <a:pt x="36" y="8"/>
                </a:lnTo>
                <a:lnTo>
                  <a:pt x="41" y="17"/>
                </a:lnTo>
                <a:lnTo>
                  <a:pt x="43" y="28"/>
                </a:lnTo>
                <a:lnTo>
                  <a:pt x="41"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206" name="Freeform 798"/>
          <p:cNvSpPr>
            <a:spLocks/>
          </p:cNvSpPr>
          <p:nvPr/>
        </p:nvSpPr>
        <p:spPr bwMode="auto">
          <a:xfrm>
            <a:off x="6878638" y="3500438"/>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7"/>
                </a:lnTo>
                <a:lnTo>
                  <a:pt x="11" y="2"/>
                </a:lnTo>
                <a:lnTo>
                  <a:pt x="17" y="0"/>
                </a:lnTo>
                <a:lnTo>
                  <a:pt x="24" y="2"/>
                </a:lnTo>
                <a:lnTo>
                  <a:pt x="30" y="7"/>
                </a:lnTo>
                <a:lnTo>
                  <a:pt x="35" y="15"/>
                </a:lnTo>
                <a:lnTo>
                  <a:pt x="36" y="23"/>
                </a:lnTo>
                <a:lnTo>
                  <a:pt x="35"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8207" name="Freeform 799"/>
          <p:cNvSpPr>
            <a:spLocks/>
          </p:cNvSpPr>
          <p:nvPr/>
        </p:nvSpPr>
        <p:spPr bwMode="auto">
          <a:xfrm>
            <a:off x="6884988" y="350678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5"/>
                </a:lnTo>
                <a:lnTo>
                  <a:pt x="9" y="1"/>
                </a:lnTo>
                <a:lnTo>
                  <a:pt x="14" y="0"/>
                </a:lnTo>
                <a:lnTo>
                  <a:pt x="19" y="1"/>
                </a:lnTo>
                <a:lnTo>
                  <a:pt x="24" y="5"/>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18208" name="Freeform 800"/>
          <p:cNvSpPr>
            <a:spLocks/>
          </p:cNvSpPr>
          <p:nvPr/>
        </p:nvSpPr>
        <p:spPr bwMode="auto">
          <a:xfrm>
            <a:off x="6891338" y="3513138"/>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4"/>
                </a:moveTo>
                <a:lnTo>
                  <a:pt x="1" y="9"/>
                </a:lnTo>
                <a:lnTo>
                  <a:pt x="3" y="5"/>
                </a:lnTo>
                <a:lnTo>
                  <a:pt x="10" y="0"/>
                </a:lnTo>
                <a:lnTo>
                  <a:pt x="15" y="1"/>
                </a:lnTo>
                <a:lnTo>
                  <a:pt x="18" y="5"/>
                </a:lnTo>
                <a:lnTo>
                  <a:pt x="20" y="9"/>
                </a:lnTo>
                <a:lnTo>
                  <a:pt x="21" y="14"/>
                </a:lnTo>
                <a:lnTo>
                  <a:pt x="20" y="20"/>
                </a:lnTo>
                <a:lnTo>
                  <a:pt x="18"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18209" name="Freeform 801"/>
          <p:cNvSpPr>
            <a:spLocks/>
          </p:cNvSpPr>
          <p:nvPr/>
        </p:nvSpPr>
        <p:spPr bwMode="auto">
          <a:xfrm>
            <a:off x="7050088" y="3609975"/>
            <a:ext cx="74612" cy="107950"/>
          </a:xfrm>
          <a:custGeom>
            <a:avLst/>
            <a:gdLst>
              <a:gd name="T0" fmla="*/ 0 w 47"/>
              <a:gd name="T1" fmla="*/ 2147483646 h 68"/>
              <a:gd name="T2" fmla="*/ 2147483646 w 47"/>
              <a:gd name="T3" fmla="*/ 2147483646 h 68"/>
              <a:gd name="T4" fmla="*/ 2147483646 w 47"/>
              <a:gd name="T5" fmla="*/ 2147483646 h 68"/>
              <a:gd name="T6" fmla="*/ 2147483646 w 47"/>
              <a:gd name="T7" fmla="*/ 2147483646 h 68"/>
              <a:gd name="T8" fmla="*/ 2147483646 w 47"/>
              <a:gd name="T9" fmla="*/ 0 h 68"/>
              <a:gd name="T10" fmla="*/ 2147483646 w 47"/>
              <a:gd name="T11" fmla="*/ 2147483646 h 68"/>
              <a:gd name="T12" fmla="*/ 2147483646 w 47"/>
              <a:gd name="T13" fmla="*/ 2147483646 h 68"/>
              <a:gd name="T14" fmla="*/ 2147483646 w 47"/>
              <a:gd name="T15" fmla="*/ 2147483646 h 68"/>
              <a:gd name="T16" fmla="*/ 2147483646 w 47"/>
              <a:gd name="T17" fmla="*/ 2147483646 h 68"/>
              <a:gd name="T18" fmla="*/ 2147483646 w 47"/>
              <a:gd name="T19" fmla="*/ 2147483646 h 68"/>
              <a:gd name="T20" fmla="*/ 2147483646 w 47"/>
              <a:gd name="T21" fmla="*/ 2147483646 h 68"/>
              <a:gd name="T22" fmla="*/ 2147483646 w 47"/>
              <a:gd name="T23" fmla="*/ 2147483646 h 68"/>
              <a:gd name="T24" fmla="*/ 2147483646 w 47"/>
              <a:gd name="T25" fmla="*/ 2147483646 h 68"/>
              <a:gd name="T26" fmla="*/ 2147483646 w 47"/>
              <a:gd name="T27" fmla="*/ 2147483646 h 68"/>
              <a:gd name="T28" fmla="*/ 2147483646 w 47"/>
              <a:gd name="T29" fmla="*/ 2147483646 h 68"/>
              <a:gd name="T30" fmla="*/ 2147483646 w 47"/>
              <a:gd name="T31" fmla="*/ 2147483646 h 68"/>
              <a:gd name="T32" fmla="*/ 0 w 47"/>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8"/>
              <a:gd name="T53" fmla="*/ 47 w 47"/>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8">
                <a:moveTo>
                  <a:pt x="0" y="34"/>
                </a:moveTo>
                <a:lnTo>
                  <a:pt x="2" y="21"/>
                </a:lnTo>
                <a:lnTo>
                  <a:pt x="7" y="11"/>
                </a:lnTo>
                <a:lnTo>
                  <a:pt x="14" y="3"/>
                </a:lnTo>
                <a:lnTo>
                  <a:pt x="23" y="0"/>
                </a:lnTo>
                <a:lnTo>
                  <a:pt x="32" y="3"/>
                </a:lnTo>
                <a:lnTo>
                  <a:pt x="39" y="11"/>
                </a:lnTo>
                <a:lnTo>
                  <a:pt x="44" y="21"/>
                </a:lnTo>
                <a:lnTo>
                  <a:pt x="47" y="34"/>
                </a:lnTo>
                <a:lnTo>
                  <a:pt x="44" y="47"/>
                </a:lnTo>
                <a:lnTo>
                  <a:pt x="39" y="57"/>
                </a:lnTo>
                <a:lnTo>
                  <a:pt x="32" y="64"/>
                </a:lnTo>
                <a:lnTo>
                  <a:pt x="23" y="68"/>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210" name="Freeform 802"/>
          <p:cNvSpPr>
            <a:spLocks/>
          </p:cNvSpPr>
          <p:nvPr/>
        </p:nvSpPr>
        <p:spPr bwMode="auto">
          <a:xfrm>
            <a:off x="7056438" y="3619500"/>
            <a:ext cx="61912" cy="87313"/>
          </a:xfrm>
          <a:custGeom>
            <a:avLst/>
            <a:gdLst>
              <a:gd name="T0" fmla="*/ 0 w 39"/>
              <a:gd name="T1" fmla="*/ 2147483646 h 55"/>
              <a:gd name="T2" fmla="*/ 2147483646 w 39"/>
              <a:gd name="T3" fmla="*/ 2147483646 h 55"/>
              <a:gd name="T4" fmla="*/ 2147483646 w 39"/>
              <a:gd name="T5" fmla="*/ 2147483646 h 55"/>
              <a:gd name="T6" fmla="*/ 2147483646 w 39"/>
              <a:gd name="T7" fmla="*/ 2147483646 h 55"/>
              <a:gd name="T8" fmla="*/ 2147483646 w 39"/>
              <a:gd name="T9" fmla="*/ 0 h 55"/>
              <a:gd name="T10" fmla="*/ 2147483646 w 39"/>
              <a:gd name="T11" fmla="*/ 2147483646 h 55"/>
              <a:gd name="T12" fmla="*/ 2147483646 w 39"/>
              <a:gd name="T13" fmla="*/ 2147483646 h 55"/>
              <a:gd name="T14" fmla="*/ 2147483646 w 39"/>
              <a:gd name="T15" fmla="*/ 2147483646 h 55"/>
              <a:gd name="T16" fmla="*/ 2147483646 w 39"/>
              <a:gd name="T17" fmla="*/ 2147483646 h 55"/>
              <a:gd name="T18" fmla="*/ 2147483646 w 39"/>
              <a:gd name="T19" fmla="*/ 2147483646 h 55"/>
              <a:gd name="T20" fmla="*/ 2147483646 w 39"/>
              <a:gd name="T21" fmla="*/ 2147483646 h 55"/>
              <a:gd name="T22" fmla="*/ 2147483646 w 39"/>
              <a:gd name="T23" fmla="*/ 2147483646 h 55"/>
              <a:gd name="T24" fmla="*/ 2147483646 w 39"/>
              <a:gd name="T25" fmla="*/ 2147483646 h 55"/>
              <a:gd name="T26" fmla="*/ 2147483646 w 39"/>
              <a:gd name="T27" fmla="*/ 2147483646 h 55"/>
              <a:gd name="T28" fmla="*/ 2147483646 w 39"/>
              <a:gd name="T29" fmla="*/ 2147483646 h 55"/>
              <a:gd name="T30" fmla="*/ 2147483646 w 39"/>
              <a:gd name="T31" fmla="*/ 2147483646 h 55"/>
              <a:gd name="T32" fmla="*/ 0 w 39"/>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5"/>
              <a:gd name="T53" fmla="*/ 39 w 39"/>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5">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5"/>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18211" name="Freeform 803"/>
          <p:cNvSpPr>
            <a:spLocks/>
          </p:cNvSpPr>
          <p:nvPr/>
        </p:nvSpPr>
        <p:spPr bwMode="auto">
          <a:xfrm>
            <a:off x="7064375" y="3627438"/>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8212" name="Freeform 804"/>
          <p:cNvSpPr>
            <a:spLocks/>
          </p:cNvSpPr>
          <p:nvPr/>
        </p:nvSpPr>
        <p:spPr bwMode="auto">
          <a:xfrm>
            <a:off x="7070725" y="363537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213" name="Freeform 805"/>
          <p:cNvSpPr>
            <a:spLocks/>
          </p:cNvSpPr>
          <p:nvPr/>
        </p:nvSpPr>
        <p:spPr bwMode="auto">
          <a:xfrm>
            <a:off x="7053263" y="3624263"/>
            <a:ext cx="66675" cy="85725"/>
          </a:xfrm>
          <a:custGeom>
            <a:avLst/>
            <a:gdLst>
              <a:gd name="T0" fmla="*/ 0 w 42"/>
              <a:gd name="T1" fmla="*/ 2147483646 h 54"/>
              <a:gd name="T2" fmla="*/ 2147483646 w 42"/>
              <a:gd name="T3" fmla="*/ 2147483646 h 54"/>
              <a:gd name="T4" fmla="*/ 2147483646 w 42"/>
              <a:gd name="T5" fmla="*/ 2147483646 h 54"/>
              <a:gd name="T6" fmla="*/ 2147483646 w 42"/>
              <a:gd name="T7" fmla="*/ 2147483646 h 54"/>
              <a:gd name="T8" fmla="*/ 2147483646 w 42"/>
              <a:gd name="T9" fmla="*/ 0 h 54"/>
              <a:gd name="T10" fmla="*/ 2147483646 w 42"/>
              <a:gd name="T11" fmla="*/ 2147483646 h 54"/>
              <a:gd name="T12" fmla="*/ 2147483646 w 42"/>
              <a:gd name="T13" fmla="*/ 2147483646 h 54"/>
              <a:gd name="T14" fmla="*/ 2147483646 w 42"/>
              <a:gd name="T15" fmla="*/ 2147483646 h 54"/>
              <a:gd name="T16" fmla="*/ 2147483646 w 42"/>
              <a:gd name="T17" fmla="*/ 2147483646 h 54"/>
              <a:gd name="T18" fmla="*/ 2147483646 w 42"/>
              <a:gd name="T19" fmla="*/ 2147483646 h 54"/>
              <a:gd name="T20" fmla="*/ 2147483646 w 42"/>
              <a:gd name="T21" fmla="*/ 2147483646 h 54"/>
              <a:gd name="T22" fmla="*/ 2147483646 w 42"/>
              <a:gd name="T23" fmla="*/ 2147483646 h 54"/>
              <a:gd name="T24" fmla="*/ 2147483646 w 42"/>
              <a:gd name="T25" fmla="*/ 2147483646 h 54"/>
              <a:gd name="T26" fmla="*/ 2147483646 w 42"/>
              <a:gd name="T27" fmla="*/ 2147483646 h 54"/>
              <a:gd name="T28" fmla="*/ 2147483646 w 42"/>
              <a:gd name="T29" fmla="*/ 2147483646 h 54"/>
              <a:gd name="T30" fmla="*/ 2147483646 w 42"/>
              <a:gd name="T31" fmla="*/ 2147483646 h 54"/>
              <a:gd name="T32" fmla="*/ 2147483646 w 42"/>
              <a:gd name="T33" fmla="*/ 2147483646 h 54"/>
              <a:gd name="T34" fmla="*/ 2147483646 w 42"/>
              <a:gd name="T35" fmla="*/ 2147483646 h 54"/>
              <a:gd name="T36" fmla="*/ 0 w 42"/>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4"/>
              <a:gd name="T59" fmla="*/ 42 w 42"/>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4">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8214" name="Freeform 806"/>
          <p:cNvSpPr>
            <a:spLocks/>
          </p:cNvSpPr>
          <p:nvPr/>
        </p:nvSpPr>
        <p:spPr bwMode="auto">
          <a:xfrm>
            <a:off x="7059613" y="3630613"/>
            <a:ext cx="55562"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8215" name="Freeform 807"/>
          <p:cNvSpPr>
            <a:spLocks/>
          </p:cNvSpPr>
          <p:nvPr/>
        </p:nvSpPr>
        <p:spPr bwMode="auto">
          <a:xfrm>
            <a:off x="7065963" y="36369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216" name="Freeform 808"/>
          <p:cNvSpPr>
            <a:spLocks/>
          </p:cNvSpPr>
          <p:nvPr/>
        </p:nvSpPr>
        <p:spPr bwMode="auto">
          <a:xfrm>
            <a:off x="7072313" y="364331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217" name="Freeform 809"/>
          <p:cNvSpPr>
            <a:spLocks/>
          </p:cNvSpPr>
          <p:nvPr/>
        </p:nvSpPr>
        <p:spPr bwMode="auto">
          <a:xfrm>
            <a:off x="6691313" y="367188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4" y="3"/>
                </a:lnTo>
                <a:lnTo>
                  <a:pt x="23" y="0"/>
                </a:lnTo>
                <a:lnTo>
                  <a:pt x="33" y="3"/>
                </a:lnTo>
                <a:lnTo>
                  <a:pt x="40" y="10"/>
                </a:lnTo>
                <a:lnTo>
                  <a:pt x="45" y="20"/>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218" name="Freeform 810"/>
          <p:cNvSpPr>
            <a:spLocks/>
          </p:cNvSpPr>
          <p:nvPr/>
        </p:nvSpPr>
        <p:spPr bwMode="auto">
          <a:xfrm>
            <a:off x="6697663" y="367982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7"/>
                </a:lnTo>
                <a:lnTo>
                  <a:pt x="6" y="8"/>
                </a:lnTo>
                <a:lnTo>
                  <a:pt x="12" y="2"/>
                </a:lnTo>
                <a:lnTo>
                  <a:pt x="20" y="0"/>
                </a:lnTo>
                <a:lnTo>
                  <a:pt x="27" y="2"/>
                </a:lnTo>
                <a:lnTo>
                  <a:pt x="34" y="8"/>
                </a:lnTo>
                <a:lnTo>
                  <a:pt x="38" y="17"/>
                </a:lnTo>
                <a:lnTo>
                  <a:pt x="40" y="28"/>
                </a:lnTo>
                <a:lnTo>
                  <a:pt x="38" y="39"/>
                </a:lnTo>
                <a:lnTo>
                  <a:pt x="34"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8219" name="Freeform 811"/>
          <p:cNvSpPr>
            <a:spLocks/>
          </p:cNvSpPr>
          <p:nvPr/>
        </p:nvSpPr>
        <p:spPr bwMode="auto">
          <a:xfrm>
            <a:off x="6705600" y="3687763"/>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3"/>
                </a:lnTo>
                <a:lnTo>
                  <a:pt x="4" y="6"/>
                </a:lnTo>
                <a:lnTo>
                  <a:pt x="9" y="1"/>
                </a:lnTo>
                <a:lnTo>
                  <a:pt x="15" y="0"/>
                </a:lnTo>
                <a:lnTo>
                  <a:pt x="21" y="1"/>
                </a:lnTo>
                <a:lnTo>
                  <a:pt x="27" y="6"/>
                </a:lnTo>
                <a:lnTo>
                  <a:pt x="29" y="9"/>
                </a:lnTo>
                <a:lnTo>
                  <a:pt x="30" y="13"/>
                </a:lnTo>
                <a:lnTo>
                  <a:pt x="31" y="23"/>
                </a:lnTo>
                <a:lnTo>
                  <a:pt x="30" y="31"/>
                </a:lnTo>
                <a:lnTo>
                  <a:pt x="27"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8220" name="Freeform 812"/>
          <p:cNvSpPr>
            <a:spLocks/>
          </p:cNvSpPr>
          <p:nvPr/>
        </p:nvSpPr>
        <p:spPr bwMode="auto">
          <a:xfrm>
            <a:off x="6711950" y="3695700"/>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0"/>
                </a:lnTo>
                <a:lnTo>
                  <a:pt x="4" y="4"/>
                </a:lnTo>
                <a:lnTo>
                  <a:pt x="7" y="1"/>
                </a:lnTo>
                <a:lnTo>
                  <a:pt x="12" y="0"/>
                </a:lnTo>
                <a:lnTo>
                  <a:pt x="16" y="1"/>
                </a:lnTo>
                <a:lnTo>
                  <a:pt x="21" y="4"/>
                </a:lnTo>
                <a:lnTo>
                  <a:pt x="23" y="10"/>
                </a:lnTo>
                <a:lnTo>
                  <a:pt x="24" y="17"/>
                </a:lnTo>
                <a:lnTo>
                  <a:pt x="23" y="24"/>
                </a:lnTo>
                <a:lnTo>
                  <a:pt x="21"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18221" name="Freeform 813"/>
          <p:cNvSpPr>
            <a:spLocks/>
          </p:cNvSpPr>
          <p:nvPr/>
        </p:nvSpPr>
        <p:spPr bwMode="auto">
          <a:xfrm>
            <a:off x="6694488" y="3684588"/>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6"/>
                </a:lnTo>
                <a:lnTo>
                  <a:pt x="6" y="8"/>
                </a:lnTo>
                <a:lnTo>
                  <a:pt x="13" y="2"/>
                </a:lnTo>
                <a:lnTo>
                  <a:pt x="21" y="0"/>
                </a:lnTo>
                <a:lnTo>
                  <a:pt x="29" y="2"/>
                </a:lnTo>
                <a:lnTo>
                  <a:pt x="34" y="5"/>
                </a:lnTo>
                <a:lnTo>
                  <a:pt x="37" y="8"/>
                </a:lnTo>
                <a:lnTo>
                  <a:pt x="41" y="16"/>
                </a:lnTo>
                <a:lnTo>
                  <a:pt x="43" y="28"/>
                </a:lnTo>
                <a:lnTo>
                  <a:pt x="41" y="39"/>
                </a:lnTo>
                <a:lnTo>
                  <a:pt x="37"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8222" name="Freeform 814"/>
          <p:cNvSpPr>
            <a:spLocks/>
          </p:cNvSpPr>
          <p:nvPr/>
        </p:nvSpPr>
        <p:spPr bwMode="auto">
          <a:xfrm>
            <a:off x="6700838" y="3690938"/>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4"/>
                </a:lnTo>
                <a:lnTo>
                  <a:pt x="5" y="7"/>
                </a:lnTo>
                <a:lnTo>
                  <a:pt x="11" y="2"/>
                </a:lnTo>
                <a:lnTo>
                  <a:pt x="17" y="0"/>
                </a:lnTo>
                <a:lnTo>
                  <a:pt x="24" y="2"/>
                </a:lnTo>
                <a:lnTo>
                  <a:pt x="31" y="7"/>
                </a:lnTo>
                <a:lnTo>
                  <a:pt x="35" y="14"/>
                </a:lnTo>
                <a:lnTo>
                  <a:pt x="36" y="23"/>
                </a:lnTo>
                <a:lnTo>
                  <a:pt x="35" y="32"/>
                </a:lnTo>
                <a:lnTo>
                  <a:pt x="31"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8223" name="Freeform 815"/>
          <p:cNvSpPr>
            <a:spLocks/>
          </p:cNvSpPr>
          <p:nvPr/>
        </p:nvSpPr>
        <p:spPr bwMode="auto">
          <a:xfrm>
            <a:off x="6707188" y="3697288"/>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5"/>
                </a:lnTo>
                <a:lnTo>
                  <a:pt x="9" y="1"/>
                </a:lnTo>
                <a:lnTo>
                  <a:pt x="14" y="0"/>
                </a:lnTo>
                <a:lnTo>
                  <a:pt x="19" y="1"/>
                </a:lnTo>
                <a:lnTo>
                  <a:pt x="25" y="5"/>
                </a:lnTo>
                <a:lnTo>
                  <a:pt x="28" y="12"/>
                </a:lnTo>
                <a:lnTo>
                  <a:pt x="29" y="19"/>
                </a:lnTo>
                <a:lnTo>
                  <a:pt x="28" y="26"/>
                </a:lnTo>
                <a:lnTo>
                  <a:pt x="25"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18224" name="Freeform 816"/>
          <p:cNvSpPr>
            <a:spLocks/>
          </p:cNvSpPr>
          <p:nvPr/>
        </p:nvSpPr>
        <p:spPr bwMode="auto">
          <a:xfrm>
            <a:off x="6713538" y="3703638"/>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4"/>
                </a:moveTo>
                <a:lnTo>
                  <a:pt x="1" y="9"/>
                </a:lnTo>
                <a:lnTo>
                  <a:pt x="3" y="4"/>
                </a:lnTo>
                <a:lnTo>
                  <a:pt x="10" y="0"/>
                </a:lnTo>
                <a:lnTo>
                  <a:pt x="15" y="1"/>
                </a:lnTo>
                <a:lnTo>
                  <a:pt x="19" y="4"/>
                </a:lnTo>
                <a:lnTo>
                  <a:pt x="21" y="9"/>
                </a:lnTo>
                <a:lnTo>
                  <a:pt x="22" y="14"/>
                </a:lnTo>
                <a:lnTo>
                  <a:pt x="21" y="20"/>
                </a:lnTo>
                <a:lnTo>
                  <a:pt x="19"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18225" name="Freeform 817"/>
          <p:cNvSpPr>
            <a:spLocks/>
          </p:cNvSpPr>
          <p:nvPr/>
        </p:nvSpPr>
        <p:spPr bwMode="auto">
          <a:xfrm>
            <a:off x="6853238" y="398145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39" y="3"/>
                </a:lnTo>
                <a:lnTo>
                  <a:pt x="48" y="11"/>
                </a:lnTo>
                <a:lnTo>
                  <a:pt x="52" y="16"/>
                </a:lnTo>
                <a:lnTo>
                  <a:pt x="55" y="24"/>
                </a:lnTo>
                <a:lnTo>
                  <a:pt x="57" y="38"/>
                </a:lnTo>
                <a:lnTo>
                  <a:pt x="55" y="52"/>
                </a:lnTo>
                <a:lnTo>
                  <a:pt x="48"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8226" name="Freeform 818"/>
          <p:cNvSpPr>
            <a:spLocks/>
          </p:cNvSpPr>
          <p:nvPr/>
        </p:nvSpPr>
        <p:spPr bwMode="auto">
          <a:xfrm>
            <a:off x="6861175" y="398938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3" y="3"/>
                </a:lnTo>
                <a:lnTo>
                  <a:pt x="40" y="9"/>
                </a:lnTo>
                <a:lnTo>
                  <a:pt x="46" y="20"/>
                </a:lnTo>
                <a:lnTo>
                  <a:pt x="48" y="32"/>
                </a:lnTo>
                <a:lnTo>
                  <a:pt x="46"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8227" name="Freeform 819"/>
          <p:cNvSpPr>
            <a:spLocks/>
          </p:cNvSpPr>
          <p:nvPr/>
        </p:nvSpPr>
        <p:spPr bwMode="auto">
          <a:xfrm>
            <a:off x="6870700" y="3998913"/>
            <a:ext cx="58738"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6"/>
                </a:moveTo>
                <a:lnTo>
                  <a:pt x="1" y="16"/>
                </a:lnTo>
                <a:lnTo>
                  <a:pt x="5" y="7"/>
                </a:lnTo>
                <a:lnTo>
                  <a:pt x="11" y="2"/>
                </a:lnTo>
                <a:lnTo>
                  <a:pt x="18" y="0"/>
                </a:lnTo>
                <a:lnTo>
                  <a:pt x="26" y="2"/>
                </a:lnTo>
                <a:lnTo>
                  <a:pt x="32" y="7"/>
                </a:lnTo>
                <a:lnTo>
                  <a:pt x="36" y="16"/>
                </a:lnTo>
                <a:lnTo>
                  <a:pt x="37"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8228" name="Freeform 820"/>
          <p:cNvSpPr>
            <a:spLocks/>
          </p:cNvSpPr>
          <p:nvPr/>
        </p:nvSpPr>
        <p:spPr bwMode="auto">
          <a:xfrm>
            <a:off x="6878638" y="4006850"/>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3"/>
                </a:lnTo>
                <a:lnTo>
                  <a:pt x="4" y="7"/>
                </a:lnTo>
                <a:lnTo>
                  <a:pt x="9" y="2"/>
                </a:lnTo>
                <a:lnTo>
                  <a:pt x="14" y="0"/>
                </a:lnTo>
                <a:lnTo>
                  <a:pt x="19" y="2"/>
                </a:lnTo>
                <a:lnTo>
                  <a:pt x="24" y="7"/>
                </a:lnTo>
                <a:lnTo>
                  <a:pt x="27" y="13"/>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8229" name="Freeform 821"/>
          <p:cNvSpPr>
            <a:spLocks/>
          </p:cNvSpPr>
          <p:nvPr/>
        </p:nvSpPr>
        <p:spPr bwMode="auto">
          <a:xfrm>
            <a:off x="6850063" y="399415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0" y="0"/>
                </a:lnTo>
                <a:lnTo>
                  <a:pt x="42" y="2"/>
                </a:lnTo>
                <a:lnTo>
                  <a:pt x="47" y="5"/>
                </a:lnTo>
                <a:lnTo>
                  <a:pt x="51" y="8"/>
                </a:lnTo>
                <a:lnTo>
                  <a:pt x="59" y="19"/>
                </a:lnTo>
                <a:lnTo>
                  <a:pt x="60" y="24"/>
                </a:lnTo>
                <a:lnTo>
                  <a:pt x="61" y="30"/>
                </a:lnTo>
                <a:lnTo>
                  <a:pt x="59" y="41"/>
                </a:lnTo>
                <a:lnTo>
                  <a:pt x="51"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8230" name="Freeform 822"/>
          <p:cNvSpPr>
            <a:spLocks/>
          </p:cNvSpPr>
          <p:nvPr/>
        </p:nvSpPr>
        <p:spPr bwMode="auto">
          <a:xfrm>
            <a:off x="6859588" y="400050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8"/>
                </a:lnTo>
                <a:lnTo>
                  <a:pt x="15" y="2"/>
                </a:lnTo>
                <a:lnTo>
                  <a:pt x="25" y="0"/>
                </a:lnTo>
                <a:lnTo>
                  <a:pt x="34" y="2"/>
                </a:lnTo>
                <a:lnTo>
                  <a:pt x="42" y="8"/>
                </a:lnTo>
                <a:lnTo>
                  <a:pt x="49" y="16"/>
                </a:lnTo>
                <a:lnTo>
                  <a:pt x="51" y="25"/>
                </a:lnTo>
                <a:lnTo>
                  <a:pt x="49"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8231" name="Freeform 823"/>
          <p:cNvSpPr>
            <a:spLocks/>
          </p:cNvSpPr>
          <p:nvPr/>
        </p:nvSpPr>
        <p:spPr bwMode="auto">
          <a:xfrm>
            <a:off x="6867525" y="4008438"/>
            <a:ext cx="63500" cy="61912"/>
          </a:xfrm>
          <a:custGeom>
            <a:avLst/>
            <a:gdLst>
              <a:gd name="T0" fmla="*/ 0 w 40"/>
              <a:gd name="T1" fmla="*/ 2147483646 h 39"/>
              <a:gd name="T2" fmla="*/ 2147483646 w 40"/>
              <a:gd name="T3" fmla="*/ 2147483646 h 39"/>
              <a:gd name="T4" fmla="*/ 2147483646 w 40"/>
              <a:gd name="T5" fmla="*/ 2147483646 h 39"/>
              <a:gd name="T6" fmla="*/ 2147483646 w 40"/>
              <a:gd name="T7" fmla="*/ 2147483646 h 39"/>
              <a:gd name="T8" fmla="*/ 2147483646 w 40"/>
              <a:gd name="T9" fmla="*/ 0 h 39"/>
              <a:gd name="T10" fmla="*/ 2147483646 w 40"/>
              <a:gd name="T11" fmla="*/ 2147483646 h 39"/>
              <a:gd name="T12" fmla="*/ 2147483646 w 40"/>
              <a:gd name="T13" fmla="*/ 2147483646 h 39"/>
              <a:gd name="T14" fmla="*/ 2147483646 w 40"/>
              <a:gd name="T15" fmla="*/ 2147483646 h 39"/>
              <a:gd name="T16" fmla="*/ 2147483646 w 40"/>
              <a:gd name="T17" fmla="*/ 2147483646 h 39"/>
              <a:gd name="T18" fmla="*/ 2147483646 w 40"/>
              <a:gd name="T19" fmla="*/ 2147483646 h 39"/>
              <a:gd name="T20" fmla="*/ 2147483646 w 40"/>
              <a:gd name="T21" fmla="*/ 2147483646 h 39"/>
              <a:gd name="T22" fmla="*/ 2147483646 w 40"/>
              <a:gd name="T23" fmla="*/ 2147483646 h 39"/>
              <a:gd name="T24" fmla="*/ 2147483646 w 40"/>
              <a:gd name="T25" fmla="*/ 2147483646 h 39"/>
              <a:gd name="T26" fmla="*/ 2147483646 w 40"/>
              <a:gd name="T27" fmla="*/ 2147483646 h 39"/>
              <a:gd name="T28" fmla="*/ 2147483646 w 40"/>
              <a:gd name="T29" fmla="*/ 2147483646 h 39"/>
              <a:gd name="T30" fmla="*/ 2147483646 w 40"/>
              <a:gd name="T31" fmla="*/ 2147483646 h 39"/>
              <a:gd name="T32" fmla="*/ 0 w 40"/>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0" y="20"/>
                </a:moveTo>
                <a:lnTo>
                  <a:pt x="2" y="12"/>
                </a:lnTo>
                <a:lnTo>
                  <a:pt x="6" y="6"/>
                </a:lnTo>
                <a:lnTo>
                  <a:pt x="13" y="1"/>
                </a:lnTo>
                <a:lnTo>
                  <a:pt x="20" y="0"/>
                </a:lnTo>
                <a:lnTo>
                  <a:pt x="28" y="1"/>
                </a:lnTo>
                <a:lnTo>
                  <a:pt x="35" y="6"/>
                </a:lnTo>
                <a:lnTo>
                  <a:pt x="39" y="12"/>
                </a:lnTo>
                <a:lnTo>
                  <a:pt x="40" y="20"/>
                </a:lnTo>
                <a:lnTo>
                  <a:pt x="39"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8232" name="Freeform 824"/>
          <p:cNvSpPr>
            <a:spLocks/>
          </p:cNvSpPr>
          <p:nvPr/>
        </p:nvSpPr>
        <p:spPr bwMode="auto">
          <a:xfrm>
            <a:off x="6877050" y="4016375"/>
            <a:ext cx="47625" cy="46038"/>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8233" name="Freeform 825"/>
          <p:cNvSpPr>
            <a:spLocks/>
          </p:cNvSpPr>
          <p:nvPr/>
        </p:nvSpPr>
        <p:spPr bwMode="auto">
          <a:xfrm>
            <a:off x="7037388" y="4046538"/>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3"/>
                </a:moveTo>
                <a:lnTo>
                  <a:pt x="2" y="20"/>
                </a:lnTo>
                <a:lnTo>
                  <a:pt x="7" y="10"/>
                </a:lnTo>
                <a:lnTo>
                  <a:pt x="14" y="3"/>
                </a:lnTo>
                <a:lnTo>
                  <a:pt x="23" y="0"/>
                </a:lnTo>
                <a:lnTo>
                  <a:pt x="32" y="3"/>
                </a:lnTo>
                <a:lnTo>
                  <a:pt x="39" y="10"/>
                </a:lnTo>
                <a:lnTo>
                  <a:pt x="44" y="20"/>
                </a:lnTo>
                <a:lnTo>
                  <a:pt x="46" y="33"/>
                </a:lnTo>
                <a:lnTo>
                  <a:pt x="44" y="47"/>
                </a:lnTo>
                <a:lnTo>
                  <a:pt x="39" y="57"/>
                </a:lnTo>
                <a:lnTo>
                  <a:pt x="32" y="64"/>
                </a:lnTo>
                <a:lnTo>
                  <a:pt x="23"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18234" name="Freeform 826"/>
          <p:cNvSpPr>
            <a:spLocks/>
          </p:cNvSpPr>
          <p:nvPr/>
        </p:nvSpPr>
        <p:spPr bwMode="auto">
          <a:xfrm>
            <a:off x="7043738" y="4054475"/>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9"/>
                </a:lnTo>
                <a:lnTo>
                  <a:pt x="33" y="48"/>
                </a:lnTo>
                <a:lnTo>
                  <a:pt x="27" y="54"/>
                </a:lnTo>
                <a:lnTo>
                  <a:pt x="20"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18235" name="Freeform 827"/>
          <p:cNvSpPr>
            <a:spLocks/>
          </p:cNvSpPr>
          <p:nvPr/>
        </p:nvSpPr>
        <p:spPr bwMode="auto">
          <a:xfrm>
            <a:off x="7051675" y="406241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8"/>
                </a:lnTo>
                <a:lnTo>
                  <a:pt x="21" y="43"/>
                </a:lnTo>
                <a:lnTo>
                  <a:pt x="15"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18236" name="Freeform 828"/>
          <p:cNvSpPr>
            <a:spLocks/>
          </p:cNvSpPr>
          <p:nvPr/>
        </p:nvSpPr>
        <p:spPr bwMode="auto">
          <a:xfrm>
            <a:off x="7058025" y="4070350"/>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18237" name="Freeform 829"/>
          <p:cNvSpPr>
            <a:spLocks/>
          </p:cNvSpPr>
          <p:nvPr/>
        </p:nvSpPr>
        <p:spPr bwMode="auto">
          <a:xfrm>
            <a:off x="7040563" y="405923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9"/>
                </a:lnTo>
                <a:lnTo>
                  <a:pt x="36" y="47"/>
                </a:lnTo>
                <a:lnTo>
                  <a:pt x="29" y="53"/>
                </a:lnTo>
                <a:lnTo>
                  <a:pt x="21"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18238" name="Freeform 830"/>
          <p:cNvSpPr>
            <a:spLocks/>
          </p:cNvSpPr>
          <p:nvPr/>
        </p:nvSpPr>
        <p:spPr bwMode="auto">
          <a:xfrm>
            <a:off x="7046913" y="4065588"/>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2"/>
                </a:lnTo>
                <a:lnTo>
                  <a:pt x="30" y="39"/>
                </a:lnTo>
                <a:lnTo>
                  <a:pt x="24" y="44"/>
                </a:lnTo>
                <a:lnTo>
                  <a:pt x="17"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18239" name="Freeform 831"/>
          <p:cNvSpPr>
            <a:spLocks/>
          </p:cNvSpPr>
          <p:nvPr/>
        </p:nvSpPr>
        <p:spPr bwMode="auto">
          <a:xfrm>
            <a:off x="7053263" y="407193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6"/>
                </a:lnTo>
                <a:lnTo>
                  <a:pt x="24" y="32"/>
                </a:lnTo>
                <a:lnTo>
                  <a:pt x="19" y="36"/>
                </a:lnTo>
                <a:lnTo>
                  <a:pt x="14" y="37"/>
                </a:lnTo>
                <a:lnTo>
                  <a:pt x="9"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18240" name="Freeform 832"/>
          <p:cNvSpPr>
            <a:spLocks/>
          </p:cNvSpPr>
          <p:nvPr/>
        </p:nvSpPr>
        <p:spPr bwMode="auto">
          <a:xfrm>
            <a:off x="7059613" y="4078288"/>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4"/>
                </a:lnTo>
                <a:lnTo>
                  <a:pt x="10"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18241" name="Freeform 833"/>
          <p:cNvSpPr>
            <a:spLocks/>
          </p:cNvSpPr>
          <p:nvPr/>
        </p:nvSpPr>
        <p:spPr bwMode="auto">
          <a:xfrm>
            <a:off x="6559550" y="3709988"/>
            <a:ext cx="73025" cy="107950"/>
          </a:xfrm>
          <a:custGeom>
            <a:avLst/>
            <a:gdLst>
              <a:gd name="T0" fmla="*/ 0 w 46"/>
              <a:gd name="T1" fmla="*/ 2147483646 h 68"/>
              <a:gd name="T2" fmla="*/ 2147483646 w 46"/>
              <a:gd name="T3" fmla="*/ 2147483646 h 68"/>
              <a:gd name="T4" fmla="*/ 2147483646 w 46"/>
              <a:gd name="T5" fmla="*/ 2147483646 h 68"/>
              <a:gd name="T6" fmla="*/ 2147483646 w 46"/>
              <a:gd name="T7" fmla="*/ 2147483646 h 68"/>
              <a:gd name="T8" fmla="*/ 2147483646 w 46"/>
              <a:gd name="T9" fmla="*/ 0 h 68"/>
              <a:gd name="T10" fmla="*/ 2147483646 w 46"/>
              <a:gd name="T11" fmla="*/ 2147483646 h 68"/>
              <a:gd name="T12" fmla="*/ 2147483646 w 46"/>
              <a:gd name="T13" fmla="*/ 2147483646 h 68"/>
              <a:gd name="T14" fmla="*/ 2147483646 w 46"/>
              <a:gd name="T15" fmla="*/ 2147483646 h 68"/>
              <a:gd name="T16" fmla="*/ 2147483646 w 46"/>
              <a:gd name="T17" fmla="*/ 2147483646 h 68"/>
              <a:gd name="T18" fmla="*/ 2147483646 w 46"/>
              <a:gd name="T19" fmla="*/ 2147483646 h 68"/>
              <a:gd name="T20" fmla="*/ 2147483646 w 46"/>
              <a:gd name="T21" fmla="*/ 2147483646 h 68"/>
              <a:gd name="T22" fmla="*/ 2147483646 w 46"/>
              <a:gd name="T23" fmla="*/ 2147483646 h 68"/>
              <a:gd name="T24" fmla="*/ 2147483646 w 46"/>
              <a:gd name="T25" fmla="*/ 2147483646 h 68"/>
              <a:gd name="T26" fmla="*/ 2147483646 w 46"/>
              <a:gd name="T27" fmla="*/ 2147483646 h 68"/>
              <a:gd name="T28" fmla="*/ 2147483646 w 46"/>
              <a:gd name="T29" fmla="*/ 2147483646 h 68"/>
              <a:gd name="T30" fmla="*/ 2147483646 w 46"/>
              <a:gd name="T31" fmla="*/ 2147483646 h 68"/>
              <a:gd name="T32" fmla="*/ 0 w 46"/>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8"/>
              <a:gd name="T53" fmla="*/ 46 w 46"/>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8">
                <a:moveTo>
                  <a:pt x="0" y="34"/>
                </a:moveTo>
                <a:lnTo>
                  <a:pt x="2" y="21"/>
                </a:lnTo>
                <a:lnTo>
                  <a:pt x="7" y="11"/>
                </a:lnTo>
                <a:lnTo>
                  <a:pt x="14" y="4"/>
                </a:lnTo>
                <a:lnTo>
                  <a:pt x="23" y="0"/>
                </a:lnTo>
                <a:lnTo>
                  <a:pt x="32" y="4"/>
                </a:lnTo>
                <a:lnTo>
                  <a:pt x="39" y="11"/>
                </a:lnTo>
                <a:lnTo>
                  <a:pt x="44" y="21"/>
                </a:lnTo>
                <a:lnTo>
                  <a:pt x="46" y="34"/>
                </a:lnTo>
                <a:lnTo>
                  <a:pt x="44" y="47"/>
                </a:lnTo>
                <a:lnTo>
                  <a:pt x="39" y="57"/>
                </a:lnTo>
                <a:lnTo>
                  <a:pt x="32" y="64"/>
                </a:lnTo>
                <a:lnTo>
                  <a:pt x="23" y="68"/>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8242" name="Freeform 834"/>
          <p:cNvSpPr>
            <a:spLocks/>
          </p:cNvSpPr>
          <p:nvPr/>
        </p:nvSpPr>
        <p:spPr bwMode="auto">
          <a:xfrm>
            <a:off x="6565900" y="3719513"/>
            <a:ext cx="61913" cy="87312"/>
          </a:xfrm>
          <a:custGeom>
            <a:avLst/>
            <a:gdLst>
              <a:gd name="T0" fmla="*/ 0 w 39"/>
              <a:gd name="T1" fmla="*/ 2147483646 h 55"/>
              <a:gd name="T2" fmla="*/ 2147483646 w 39"/>
              <a:gd name="T3" fmla="*/ 2147483646 h 55"/>
              <a:gd name="T4" fmla="*/ 2147483646 w 39"/>
              <a:gd name="T5" fmla="*/ 2147483646 h 55"/>
              <a:gd name="T6" fmla="*/ 2147483646 w 39"/>
              <a:gd name="T7" fmla="*/ 2147483646 h 55"/>
              <a:gd name="T8" fmla="*/ 2147483646 w 39"/>
              <a:gd name="T9" fmla="*/ 0 h 55"/>
              <a:gd name="T10" fmla="*/ 2147483646 w 39"/>
              <a:gd name="T11" fmla="*/ 2147483646 h 55"/>
              <a:gd name="T12" fmla="*/ 2147483646 w 39"/>
              <a:gd name="T13" fmla="*/ 2147483646 h 55"/>
              <a:gd name="T14" fmla="*/ 2147483646 w 39"/>
              <a:gd name="T15" fmla="*/ 2147483646 h 55"/>
              <a:gd name="T16" fmla="*/ 2147483646 w 39"/>
              <a:gd name="T17" fmla="*/ 2147483646 h 55"/>
              <a:gd name="T18" fmla="*/ 2147483646 w 39"/>
              <a:gd name="T19" fmla="*/ 2147483646 h 55"/>
              <a:gd name="T20" fmla="*/ 2147483646 w 39"/>
              <a:gd name="T21" fmla="*/ 2147483646 h 55"/>
              <a:gd name="T22" fmla="*/ 2147483646 w 39"/>
              <a:gd name="T23" fmla="*/ 2147483646 h 55"/>
              <a:gd name="T24" fmla="*/ 2147483646 w 39"/>
              <a:gd name="T25" fmla="*/ 2147483646 h 55"/>
              <a:gd name="T26" fmla="*/ 2147483646 w 39"/>
              <a:gd name="T27" fmla="*/ 2147483646 h 55"/>
              <a:gd name="T28" fmla="*/ 2147483646 w 39"/>
              <a:gd name="T29" fmla="*/ 2147483646 h 55"/>
              <a:gd name="T30" fmla="*/ 2147483646 w 39"/>
              <a:gd name="T31" fmla="*/ 2147483646 h 55"/>
              <a:gd name="T32" fmla="*/ 0 w 39"/>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5"/>
              <a:gd name="T53" fmla="*/ 39 w 39"/>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5">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5"/>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18243" name="Freeform 835"/>
          <p:cNvSpPr>
            <a:spLocks/>
          </p:cNvSpPr>
          <p:nvPr/>
        </p:nvSpPr>
        <p:spPr bwMode="auto">
          <a:xfrm>
            <a:off x="6573838" y="3727450"/>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8244" name="Freeform 836"/>
          <p:cNvSpPr>
            <a:spLocks/>
          </p:cNvSpPr>
          <p:nvPr/>
        </p:nvSpPr>
        <p:spPr bwMode="auto">
          <a:xfrm>
            <a:off x="6580188" y="3735388"/>
            <a:ext cx="36512" cy="52387"/>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8245" name="Freeform 837"/>
          <p:cNvSpPr>
            <a:spLocks/>
          </p:cNvSpPr>
          <p:nvPr/>
        </p:nvSpPr>
        <p:spPr bwMode="auto">
          <a:xfrm>
            <a:off x="6562725" y="3724275"/>
            <a:ext cx="66675" cy="85725"/>
          </a:xfrm>
          <a:custGeom>
            <a:avLst/>
            <a:gdLst>
              <a:gd name="T0" fmla="*/ 0 w 42"/>
              <a:gd name="T1" fmla="*/ 2147483646 h 54"/>
              <a:gd name="T2" fmla="*/ 2147483646 w 42"/>
              <a:gd name="T3" fmla="*/ 2147483646 h 54"/>
              <a:gd name="T4" fmla="*/ 2147483646 w 42"/>
              <a:gd name="T5" fmla="*/ 2147483646 h 54"/>
              <a:gd name="T6" fmla="*/ 2147483646 w 42"/>
              <a:gd name="T7" fmla="*/ 2147483646 h 54"/>
              <a:gd name="T8" fmla="*/ 2147483646 w 42"/>
              <a:gd name="T9" fmla="*/ 0 h 54"/>
              <a:gd name="T10" fmla="*/ 2147483646 w 42"/>
              <a:gd name="T11" fmla="*/ 2147483646 h 54"/>
              <a:gd name="T12" fmla="*/ 2147483646 w 42"/>
              <a:gd name="T13" fmla="*/ 2147483646 h 54"/>
              <a:gd name="T14" fmla="*/ 2147483646 w 42"/>
              <a:gd name="T15" fmla="*/ 2147483646 h 54"/>
              <a:gd name="T16" fmla="*/ 2147483646 w 42"/>
              <a:gd name="T17" fmla="*/ 2147483646 h 54"/>
              <a:gd name="T18" fmla="*/ 2147483646 w 42"/>
              <a:gd name="T19" fmla="*/ 2147483646 h 54"/>
              <a:gd name="T20" fmla="*/ 2147483646 w 42"/>
              <a:gd name="T21" fmla="*/ 2147483646 h 54"/>
              <a:gd name="T22" fmla="*/ 2147483646 w 42"/>
              <a:gd name="T23" fmla="*/ 2147483646 h 54"/>
              <a:gd name="T24" fmla="*/ 2147483646 w 42"/>
              <a:gd name="T25" fmla="*/ 2147483646 h 54"/>
              <a:gd name="T26" fmla="*/ 2147483646 w 42"/>
              <a:gd name="T27" fmla="*/ 2147483646 h 54"/>
              <a:gd name="T28" fmla="*/ 2147483646 w 42"/>
              <a:gd name="T29" fmla="*/ 2147483646 h 54"/>
              <a:gd name="T30" fmla="*/ 2147483646 w 42"/>
              <a:gd name="T31" fmla="*/ 2147483646 h 54"/>
              <a:gd name="T32" fmla="*/ 2147483646 w 42"/>
              <a:gd name="T33" fmla="*/ 2147483646 h 54"/>
              <a:gd name="T34" fmla="*/ 2147483646 w 42"/>
              <a:gd name="T35" fmla="*/ 2147483646 h 54"/>
              <a:gd name="T36" fmla="*/ 0 w 42"/>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4"/>
              <a:gd name="T59" fmla="*/ 42 w 42"/>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4">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8246" name="Freeform 838"/>
          <p:cNvSpPr>
            <a:spLocks/>
          </p:cNvSpPr>
          <p:nvPr/>
        </p:nvSpPr>
        <p:spPr bwMode="auto">
          <a:xfrm>
            <a:off x="6569075" y="3730625"/>
            <a:ext cx="55563" cy="71438"/>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8247" name="Freeform 839"/>
          <p:cNvSpPr>
            <a:spLocks/>
          </p:cNvSpPr>
          <p:nvPr/>
        </p:nvSpPr>
        <p:spPr bwMode="auto">
          <a:xfrm>
            <a:off x="6575425" y="3736975"/>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8248" name="Freeform 840"/>
          <p:cNvSpPr>
            <a:spLocks/>
          </p:cNvSpPr>
          <p:nvPr/>
        </p:nvSpPr>
        <p:spPr bwMode="auto">
          <a:xfrm>
            <a:off x="6581775" y="3743325"/>
            <a:ext cx="33338" cy="42863"/>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8249" name="Freeform 841"/>
          <p:cNvSpPr>
            <a:spLocks/>
          </p:cNvSpPr>
          <p:nvPr/>
        </p:nvSpPr>
        <p:spPr bwMode="auto">
          <a:xfrm>
            <a:off x="6635750" y="355282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8" y="10"/>
                </a:lnTo>
                <a:lnTo>
                  <a:pt x="15" y="3"/>
                </a:lnTo>
                <a:lnTo>
                  <a:pt x="24" y="0"/>
                </a:lnTo>
                <a:lnTo>
                  <a:pt x="33" y="3"/>
                </a:lnTo>
                <a:lnTo>
                  <a:pt x="40" y="10"/>
                </a:lnTo>
                <a:lnTo>
                  <a:pt x="45" y="20"/>
                </a:lnTo>
                <a:lnTo>
                  <a:pt x="47" y="33"/>
                </a:lnTo>
                <a:lnTo>
                  <a:pt x="45" y="47"/>
                </a:lnTo>
                <a:lnTo>
                  <a:pt x="40" y="57"/>
                </a:lnTo>
                <a:lnTo>
                  <a:pt x="33" y="64"/>
                </a:lnTo>
                <a:lnTo>
                  <a:pt x="24" y="67"/>
                </a:lnTo>
                <a:lnTo>
                  <a:pt x="15" y="64"/>
                </a:lnTo>
                <a:lnTo>
                  <a:pt x="8" y="57"/>
                </a:lnTo>
                <a:lnTo>
                  <a:pt x="2" y="47"/>
                </a:lnTo>
                <a:lnTo>
                  <a:pt x="0" y="33"/>
                </a:lnTo>
                <a:close/>
              </a:path>
            </a:pathLst>
          </a:custGeom>
          <a:solidFill>
            <a:srgbClr val="FFFFFF"/>
          </a:solidFill>
          <a:ln w="9525">
            <a:noFill/>
            <a:round/>
            <a:headEnd/>
            <a:tailEnd/>
          </a:ln>
        </p:spPr>
        <p:txBody>
          <a:bodyPr/>
          <a:lstStyle/>
          <a:p>
            <a:endParaRPr lang="el-GR"/>
          </a:p>
        </p:txBody>
      </p:sp>
      <p:sp>
        <p:nvSpPr>
          <p:cNvPr id="18250" name="Freeform 842"/>
          <p:cNvSpPr>
            <a:spLocks/>
          </p:cNvSpPr>
          <p:nvPr/>
        </p:nvSpPr>
        <p:spPr bwMode="auto">
          <a:xfrm>
            <a:off x="6642100" y="356076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7" y="8"/>
                </a:lnTo>
                <a:lnTo>
                  <a:pt x="13" y="2"/>
                </a:lnTo>
                <a:lnTo>
                  <a:pt x="21" y="0"/>
                </a:lnTo>
                <a:lnTo>
                  <a:pt x="28" y="2"/>
                </a:lnTo>
                <a:lnTo>
                  <a:pt x="34" y="8"/>
                </a:lnTo>
                <a:lnTo>
                  <a:pt x="38" y="17"/>
                </a:lnTo>
                <a:lnTo>
                  <a:pt x="40" y="27"/>
                </a:lnTo>
                <a:lnTo>
                  <a:pt x="38" y="39"/>
                </a:lnTo>
                <a:lnTo>
                  <a:pt x="34" y="48"/>
                </a:lnTo>
                <a:lnTo>
                  <a:pt x="28" y="54"/>
                </a:lnTo>
                <a:lnTo>
                  <a:pt x="21" y="56"/>
                </a:lnTo>
                <a:lnTo>
                  <a:pt x="13" y="54"/>
                </a:lnTo>
                <a:lnTo>
                  <a:pt x="7" y="48"/>
                </a:lnTo>
                <a:lnTo>
                  <a:pt x="2" y="39"/>
                </a:lnTo>
                <a:lnTo>
                  <a:pt x="0" y="27"/>
                </a:lnTo>
                <a:close/>
              </a:path>
            </a:pathLst>
          </a:custGeom>
          <a:solidFill>
            <a:srgbClr val="FFFFFF"/>
          </a:solidFill>
          <a:ln w="9525">
            <a:noFill/>
            <a:round/>
            <a:headEnd/>
            <a:tailEnd/>
          </a:ln>
        </p:spPr>
        <p:txBody>
          <a:bodyPr/>
          <a:lstStyle/>
          <a:p>
            <a:endParaRPr lang="el-GR"/>
          </a:p>
        </p:txBody>
      </p:sp>
      <p:sp>
        <p:nvSpPr>
          <p:cNvPr id="18251" name="Freeform 843"/>
          <p:cNvSpPr>
            <a:spLocks/>
          </p:cNvSpPr>
          <p:nvPr/>
        </p:nvSpPr>
        <p:spPr bwMode="auto">
          <a:xfrm>
            <a:off x="6651625" y="356870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1"/>
                </a:lnTo>
                <a:lnTo>
                  <a:pt x="26" y="38"/>
                </a:lnTo>
                <a:lnTo>
                  <a:pt x="21" y="43"/>
                </a:lnTo>
                <a:lnTo>
                  <a:pt x="15" y="45"/>
                </a:lnTo>
                <a:lnTo>
                  <a:pt x="9" y="43"/>
                </a:lnTo>
                <a:lnTo>
                  <a:pt x="4"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18252" name="Freeform 844"/>
          <p:cNvSpPr>
            <a:spLocks/>
          </p:cNvSpPr>
          <p:nvPr/>
        </p:nvSpPr>
        <p:spPr bwMode="auto">
          <a:xfrm>
            <a:off x="6657975" y="3576638"/>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18253" name="Freeform 845"/>
          <p:cNvSpPr>
            <a:spLocks/>
          </p:cNvSpPr>
          <p:nvPr/>
        </p:nvSpPr>
        <p:spPr bwMode="auto">
          <a:xfrm>
            <a:off x="6638925" y="356552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7" y="8"/>
                </a:lnTo>
                <a:lnTo>
                  <a:pt x="14" y="2"/>
                </a:lnTo>
                <a:lnTo>
                  <a:pt x="22" y="0"/>
                </a:lnTo>
                <a:lnTo>
                  <a:pt x="30" y="2"/>
                </a:lnTo>
                <a:lnTo>
                  <a:pt x="34" y="5"/>
                </a:lnTo>
                <a:lnTo>
                  <a:pt x="37" y="8"/>
                </a:lnTo>
                <a:lnTo>
                  <a:pt x="41" y="16"/>
                </a:lnTo>
                <a:lnTo>
                  <a:pt x="43" y="27"/>
                </a:lnTo>
                <a:lnTo>
                  <a:pt x="41" y="39"/>
                </a:lnTo>
                <a:lnTo>
                  <a:pt x="37" y="47"/>
                </a:lnTo>
                <a:lnTo>
                  <a:pt x="30" y="53"/>
                </a:lnTo>
                <a:lnTo>
                  <a:pt x="22" y="55"/>
                </a:lnTo>
                <a:lnTo>
                  <a:pt x="14" y="53"/>
                </a:lnTo>
                <a:lnTo>
                  <a:pt x="10" y="50"/>
                </a:lnTo>
                <a:lnTo>
                  <a:pt x="7" y="47"/>
                </a:lnTo>
                <a:lnTo>
                  <a:pt x="2" y="39"/>
                </a:lnTo>
                <a:lnTo>
                  <a:pt x="0" y="27"/>
                </a:lnTo>
                <a:close/>
              </a:path>
            </a:pathLst>
          </a:custGeom>
          <a:solidFill>
            <a:srgbClr val="FBC200"/>
          </a:solidFill>
          <a:ln w="9525">
            <a:noFill/>
            <a:round/>
            <a:headEnd/>
            <a:tailEnd/>
          </a:ln>
        </p:spPr>
        <p:txBody>
          <a:bodyPr/>
          <a:lstStyle/>
          <a:p>
            <a:endParaRPr lang="el-GR"/>
          </a:p>
        </p:txBody>
      </p:sp>
      <p:sp>
        <p:nvSpPr>
          <p:cNvPr id="18254" name="Freeform 846"/>
          <p:cNvSpPr>
            <a:spLocks/>
          </p:cNvSpPr>
          <p:nvPr/>
        </p:nvSpPr>
        <p:spPr bwMode="auto">
          <a:xfrm>
            <a:off x="6645275" y="357187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2" y="14"/>
                </a:lnTo>
                <a:lnTo>
                  <a:pt x="6" y="7"/>
                </a:lnTo>
                <a:lnTo>
                  <a:pt x="12" y="2"/>
                </a:lnTo>
                <a:lnTo>
                  <a:pt x="18" y="0"/>
                </a:lnTo>
                <a:lnTo>
                  <a:pt x="25" y="2"/>
                </a:lnTo>
                <a:lnTo>
                  <a:pt x="31" y="7"/>
                </a:lnTo>
                <a:lnTo>
                  <a:pt x="35" y="14"/>
                </a:lnTo>
                <a:lnTo>
                  <a:pt x="36" y="22"/>
                </a:lnTo>
                <a:lnTo>
                  <a:pt x="35" y="32"/>
                </a:lnTo>
                <a:lnTo>
                  <a:pt x="31" y="39"/>
                </a:lnTo>
                <a:lnTo>
                  <a:pt x="25" y="44"/>
                </a:lnTo>
                <a:lnTo>
                  <a:pt x="18" y="46"/>
                </a:lnTo>
                <a:lnTo>
                  <a:pt x="12" y="44"/>
                </a:lnTo>
                <a:lnTo>
                  <a:pt x="6" y="39"/>
                </a:lnTo>
                <a:lnTo>
                  <a:pt x="2" y="32"/>
                </a:lnTo>
                <a:lnTo>
                  <a:pt x="0" y="22"/>
                </a:lnTo>
                <a:close/>
              </a:path>
            </a:pathLst>
          </a:custGeom>
          <a:solidFill>
            <a:srgbClr val="FDCE00"/>
          </a:solidFill>
          <a:ln w="9525">
            <a:noFill/>
            <a:round/>
            <a:headEnd/>
            <a:tailEnd/>
          </a:ln>
        </p:spPr>
        <p:txBody>
          <a:bodyPr/>
          <a:lstStyle/>
          <a:p>
            <a:endParaRPr lang="el-GR"/>
          </a:p>
        </p:txBody>
      </p:sp>
      <p:sp>
        <p:nvSpPr>
          <p:cNvPr id="18255" name="Freeform 847"/>
          <p:cNvSpPr>
            <a:spLocks/>
          </p:cNvSpPr>
          <p:nvPr/>
        </p:nvSpPr>
        <p:spPr bwMode="auto">
          <a:xfrm>
            <a:off x="6653213" y="357822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6"/>
                </a:lnTo>
                <a:lnTo>
                  <a:pt x="24" y="32"/>
                </a:lnTo>
                <a:lnTo>
                  <a:pt x="19" y="36"/>
                </a:lnTo>
                <a:lnTo>
                  <a:pt x="14" y="37"/>
                </a:lnTo>
                <a:lnTo>
                  <a:pt x="9"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18256" name="Freeform 848"/>
          <p:cNvSpPr>
            <a:spLocks/>
          </p:cNvSpPr>
          <p:nvPr/>
        </p:nvSpPr>
        <p:spPr bwMode="auto">
          <a:xfrm>
            <a:off x="6659563" y="3584575"/>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4"/>
                </a:lnTo>
                <a:lnTo>
                  <a:pt x="10"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18257" name="Freeform 849"/>
          <p:cNvSpPr>
            <a:spLocks/>
          </p:cNvSpPr>
          <p:nvPr/>
        </p:nvSpPr>
        <p:spPr bwMode="auto">
          <a:xfrm>
            <a:off x="7246938" y="365283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2" y="3"/>
                </a:lnTo>
                <a:lnTo>
                  <a:pt x="39" y="10"/>
                </a:lnTo>
                <a:lnTo>
                  <a:pt x="45" y="20"/>
                </a:lnTo>
                <a:lnTo>
                  <a:pt x="47" y="33"/>
                </a:lnTo>
                <a:lnTo>
                  <a:pt x="45" y="47"/>
                </a:lnTo>
                <a:lnTo>
                  <a:pt x="39" y="57"/>
                </a:lnTo>
                <a:lnTo>
                  <a:pt x="32" y="64"/>
                </a:lnTo>
                <a:lnTo>
                  <a:pt x="23"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18258" name="Freeform 850"/>
          <p:cNvSpPr>
            <a:spLocks/>
          </p:cNvSpPr>
          <p:nvPr/>
        </p:nvSpPr>
        <p:spPr bwMode="auto">
          <a:xfrm>
            <a:off x="7253288" y="366077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7" y="2"/>
                </a:lnTo>
                <a:lnTo>
                  <a:pt x="33" y="8"/>
                </a:lnTo>
                <a:lnTo>
                  <a:pt x="37" y="17"/>
                </a:lnTo>
                <a:lnTo>
                  <a:pt x="40" y="27"/>
                </a:lnTo>
                <a:lnTo>
                  <a:pt x="37" y="39"/>
                </a:lnTo>
                <a:lnTo>
                  <a:pt x="33" y="48"/>
                </a:lnTo>
                <a:lnTo>
                  <a:pt x="27" y="54"/>
                </a:lnTo>
                <a:lnTo>
                  <a:pt x="20"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18259" name="Freeform 851"/>
          <p:cNvSpPr>
            <a:spLocks/>
          </p:cNvSpPr>
          <p:nvPr/>
        </p:nvSpPr>
        <p:spPr bwMode="auto">
          <a:xfrm>
            <a:off x="7261225" y="366871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1"/>
                </a:lnTo>
                <a:lnTo>
                  <a:pt x="26" y="38"/>
                </a:lnTo>
                <a:lnTo>
                  <a:pt x="21" y="43"/>
                </a:lnTo>
                <a:lnTo>
                  <a:pt x="15" y="45"/>
                </a:lnTo>
                <a:lnTo>
                  <a:pt x="9" y="43"/>
                </a:lnTo>
                <a:lnTo>
                  <a:pt x="4"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18260" name="Freeform 852"/>
          <p:cNvSpPr>
            <a:spLocks/>
          </p:cNvSpPr>
          <p:nvPr/>
        </p:nvSpPr>
        <p:spPr bwMode="auto">
          <a:xfrm>
            <a:off x="7267575" y="3676650"/>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18261" name="Freeform 853"/>
          <p:cNvSpPr>
            <a:spLocks/>
          </p:cNvSpPr>
          <p:nvPr/>
        </p:nvSpPr>
        <p:spPr bwMode="auto">
          <a:xfrm>
            <a:off x="7250113" y="3665538"/>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29" y="2"/>
                </a:lnTo>
                <a:lnTo>
                  <a:pt x="33" y="5"/>
                </a:lnTo>
                <a:lnTo>
                  <a:pt x="36" y="8"/>
                </a:lnTo>
                <a:lnTo>
                  <a:pt x="41" y="16"/>
                </a:lnTo>
                <a:lnTo>
                  <a:pt x="43" y="27"/>
                </a:lnTo>
                <a:lnTo>
                  <a:pt x="41" y="39"/>
                </a:lnTo>
                <a:lnTo>
                  <a:pt x="36" y="47"/>
                </a:lnTo>
                <a:lnTo>
                  <a:pt x="29" y="53"/>
                </a:lnTo>
                <a:lnTo>
                  <a:pt x="21"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18262" name="Freeform 854"/>
          <p:cNvSpPr>
            <a:spLocks/>
          </p:cNvSpPr>
          <p:nvPr/>
        </p:nvSpPr>
        <p:spPr bwMode="auto">
          <a:xfrm>
            <a:off x="7256463" y="3671888"/>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2"/>
                </a:lnTo>
                <a:lnTo>
                  <a:pt x="30" y="39"/>
                </a:lnTo>
                <a:lnTo>
                  <a:pt x="24" y="44"/>
                </a:lnTo>
                <a:lnTo>
                  <a:pt x="17"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18263" name="Freeform 855"/>
          <p:cNvSpPr>
            <a:spLocks/>
          </p:cNvSpPr>
          <p:nvPr/>
        </p:nvSpPr>
        <p:spPr bwMode="auto">
          <a:xfrm>
            <a:off x="7262813" y="367823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6"/>
                </a:lnTo>
                <a:lnTo>
                  <a:pt x="24" y="32"/>
                </a:lnTo>
                <a:lnTo>
                  <a:pt x="19" y="36"/>
                </a:lnTo>
                <a:lnTo>
                  <a:pt x="14" y="37"/>
                </a:lnTo>
                <a:lnTo>
                  <a:pt x="9"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18264" name="Freeform 856"/>
          <p:cNvSpPr>
            <a:spLocks/>
          </p:cNvSpPr>
          <p:nvPr/>
        </p:nvSpPr>
        <p:spPr bwMode="auto">
          <a:xfrm>
            <a:off x="7269163" y="3684588"/>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20"/>
                </a:lnTo>
                <a:lnTo>
                  <a:pt x="18" y="24"/>
                </a:lnTo>
                <a:lnTo>
                  <a:pt x="10" y="28"/>
                </a:lnTo>
                <a:lnTo>
                  <a:pt x="6" y="27"/>
                </a:lnTo>
                <a:lnTo>
                  <a:pt x="3" y="24"/>
                </a:lnTo>
                <a:lnTo>
                  <a:pt x="1" y="20"/>
                </a:lnTo>
                <a:lnTo>
                  <a:pt x="0" y="13"/>
                </a:lnTo>
                <a:close/>
              </a:path>
            </a:pathLst>
          </a:custGeom>
          <a:solidFill>
            <a:srgbClr val="FFE800"/>
          </a:solidFill>
          <a:ln w="9525">
            <a:noFill/>
            <a:round/>
            <a:headEnd/>
            <a:tailEnd/>
          </a:ln>
        </p:spPr>
        <p:txBody>
          <a:bodyPr/>
          <a:lstStyle/>
          <a:p>
            <a:endParaRPr lang="el-GR"/>
          </a:p>
        </p:txBody>
      </p:sp>
      <p:sp>
        <p:nvSpPr>
          <p:cNvPr id="18265" name="Freeform 857"/>
          <p:cNvSpPr>
            <a:spLocks/>
          </p:cNvSpPr>
          <p:nvPr/>
        </p:nvSpPr>
        <p:spPr bwMode="auto">
          <a:xfrm>
            <a:off x="4932363" y="5235575"/>
            <a:ext cx="1295400" cy="600075"/>
          </a:xfrm>
          <a:custGeom>
            <a:avLst/>
            <a:gdLst>
              <a:gd name="T0" fmla="*/ 2147483646 w 1632"/>
              <a:gd name="T1" fmla="*/ 2147483646 h 757"/>
              <a:gd name="T2" fmla="*/ 2147483646 w 1632"/>
              <a:gd name="T3" fmla="*/ 2147483646 h 757"/>
              <a:gd name="T4" fmla="*/ 2147483646 w 1632"/>
              <a:gd name="T5" fmla="*/ 2147483646 h 757"/>
              <a:gd name="T6" fmla="*/ 2147483646 w 1632"/>
              <a:gd name="T7" fmla="*/ 2147483646 h 757"/>
              <a:gd name="T8" fmla="*/ 2147483646 w 1632"/>
              <a:gd name="T9" fmla="*/ 2147483646 h 757"/>
              <a:gd name="T10" fmla="*/ 2147483646 w 1632"/>
              <a:gd name="T11" fmla="*/ 2147483646 h 757"/>
              <a:gd name="T12" fmla="*/ 2147483646 w 1632"/>
              <a:gd name="T13" fmla="*/ 2147483646 h 757"/>
              <a:gd name="T14" fmla="*/ 2147483646 w 1632"/>
              <a:gd name="T15" fmla="*/ 2147483646 h 757"/>
              <a:gd name="T16" fmla="*/ 2147483646 w 1632"/>
              <a:gd name="T17" fmla="*/ 2147483646 h 757"/>
              <a:gd name="T18" fmla="*/ 2147483646 w 1632"/>
              <a:gd name="T19" fmla="*/ 2147483646 h 757"/>
              <a:gd name="T20" fmla="*/ 2147483646 w 1632"/>
              <a:gd name="T21" fmla="*/ 2147483646 h 757"/>
              <a:gd name="T22" fmla="*/ 2147483646 w 1632"/>
              <a:gd name="T23" fmla="*/ 2147483646 h 757"/>
              <a:gd name="T24" fmla="*/ 2147483646 w 1632"/>
              <a:gd name="T25" fmla="*/ 2147483646 h 757"/>
              <a:gd name="T26" fmla="*/ 2147483646 w 1632"/>
              <a:gd name="T27" fmla="*/ 2147483646 h 757"/>
              <a:gd name="T28" fmla="*/ 2147483646 w 1632"/>
              <a:gd name="T29" fmla="*/ 2147483646 h 757"/>
              <a:gd name="T30" fmla="*/ 2147483646 w 1632"/>
              <a:gd name="T31" fmla="*/ 0 h 757"/>
              <a:gd name="T32" fmla="*/ 2147483646 w 1632"/>
              <a:gd name="T33" fmla="*/ 2147483646 h 757"/>
              <a:gd name="T34" fmla="*/ 2147483646 w 1632"/>
              <a:gd name="T35" fmla="*/ 2147483646 h 757"/>
              <a:gd name="T36" fmla="*/ 2147483646 w 1632"/>
              <a:gd name="T37" fmla="*/ 2147483646 h 757"/>
              <a:gd name="T38" fmla="*/ 2147483646 w 1632"/>
              <a:gd name="T39" fmla="*/ 2147483646 h 757"/>
              <a:gd name="T40" fmla="*/ 2147483646 w 1632"/>
              <a:gd name="T41" fmla="*/ 2147483646 h 757"/>
              <a:gd name="T42" fmla="*/ 2147483646 w 1632"/>
              <a:gd name="T43" fmla="*/ 2147483646 h 757"/>
              <a:gd name="T44" fmla="*/ 2147483646 w 1632"/>
              <a:gd name="T45" fmla="*/ 2147483646 h 757"/>
              <a:gd name="T46" fmla="*/ 2147483646 w 1632"/>
              <a:gd name="T47" fmla="*/ 2147483646 h 757"/>
              <a:gd name="T48" fmla="*/ 2147483646 w 1632"/>
              <a:gd name="T49" fmla="*/ 2147483646 h 757"/>
              <a:gd name="T50" fmla="*/ 2147483646 w 1632"/>
              <a:gd name="T51" fmla="*/ 2147483646 h 757"/>
              <a:gd name="T52" fmla="*/ 2147483646 w 1632"/>
              <a:gd name="T53" fmla="*/ 2147483646 h 757"/>
              <a:gd name="T54" fmla="*/ 2147483646 w 1632"/>
              <a:gd name="T55" fmla="*/ 2147483646 h 757"/>
              <a:gd name="T56" fmla="*/ 2147483646 w 1632"/>
              <a:gd name="T57" fmla="*/ 2147483646 h 757"/>
              <a:gd name="T58" fmla="*/ 2147483646 w 1632"/>
              <a:gd name="T59" fmla="*/ 2147483646 h 757"/>
              <a:gd name="T60" fmla="*/ 0 w 1632"/>
              <a:gd name="T61" fmla="*/ 2147483646 h 757"/>
              <a:gd name="T62" fmla="*/ 2147483646 w 1632"/>
              <a:gd name="T63" fmla="*/ 2147483646 h 757"/>
              <a:gd name="T64" fmla="*/ 2147483646 w 1632"/>
              <a:gd name="T65" fmla="*/ 2147483646 h 757"/>
              <a:gd name="T66" fmla="*/ 2147483646 w 1632"/>
              <a:gd name="T67" fmla="*/ 2147483646 h 757"/>
              <a:gd name="T68" fmla="*/ 2147483646 w 1632"/>
              <a:gd name="T69" fmla="*/ 2147483646 h 757"/>
              <a:gd name="T70" fmla="*/ 2147483646 w 1632"/>
              <a:gd name="T71" fmla="*/ 2147483646 h 757"/>
              <a:gd name="T72" fmla="*/ 2147483646 w 1632"/>
              <a:gd name="T73" fmla="*/ 2147483646 h 757"/>
              <a:gd name="T74" fmla="*/ 2147483646 w 1632"/>
              <a:gd name="T75" fmla="*/ 2147483646 h 757"/>
              <a:gd name="T76" fmla="*/ 2147483646 w 1632"/>
              <a:gd name="T77" fmla="*/ 2147483646 h 757"/>
              <a:gd name="T78" fmla="*/ 2147483646 w 1632"/>
              <a:gd name="T79" fmla="*/ 2147483646 h 757"/>
              <a:gd name="T80" fmla="*/ 2147483646 w 1632"/>
              <a:gd name="T81" fmla="*/ 2147483646 h 757"/>
              <a:gd name="T82" fmla="*/ 2147483646 w 1632"/>
              <a:gd name="T83" fmla="*/ 2147483646 h 757"/>
              <a:gd name="T84" fmla="*/ 2147483646 w 1632"/>
              <a:gd name="T85" fmla="*/ 2147483646 h 757"/>
              <a:gd name="T86" fmla="*/ 2147483646 w 1632"/>
              <a:gd name="T87" fmla="*/ 2147483646 h 757"/>
              <a:gd name="T88" fmla="*/ 2147483646 w 1632"/>
              <a:gd name="T89" fmla="*/ 2147483646 h 757"/>
              <a:gd name="T90" fmla="*/ 2147483646 w 1632"/>
              <a:gd name="T91" fmla="*/ 2147483646 h 757"/>
              <a:gd name="T92" fmla="*/ 2147483646 w 1632"/>
              <a:gd name="T93" fmla="*/ 2147483646 h 757"/>
              <a:gd name="T94" fmla="*/ 2147483646 w 1632"/>
              <a:gd name="T95" fmla="*/ 2147483646 h 757"/>
              <a:gd name="T96" fmla="*/ 2147483646 w 1632"/>
              <a:gd name="T97" fmla="*/ 2147483646 h 757"/>
              <a:gd name="T98" fmla="*/ 2147483646 w 1632"/>
              <a:gd name="T99" fmla="*/ 2147483646 h 757"/>
              <a:gd name="T100" fmla="*/ 2147483646 w 1632"/>
              <a:gd name="T101" fmla="*/ 2147483646 h 757"/>
              <a:gd name="T102" fmla="*/ 2147483646 w 1632"/>
              <a:gd name="T103" fmla="*/ 2147483646 h 757"/>
              <a:gd name="T104" fmla="*/ 2147483646 w 1632"/>
              <a:gd name="T105" fmla="*/ 2147483646 h 757"/>
              <a:gd name="T106" fmla="*/ 2147483646 w 1632"/>
              <a:gd name="T107" fmla="*/ 2147483646 h 757"/>
              <a:gd name="T108" fmla="*/ 2147483646 w 1632"/>
              <a:gd name="T109" fmla="*/ 2147483646 h 757"/>
              <a:gd name="T110" fmla="*/ 2147483646 w 1632"/>
              <a:gd name="T111" fmla="*/ 2147483646 h 757"/>
              <a:gd name="T112" fmla="*/ 2147483646 w 1632"/>
              <a:gd name="T113" fmla="*/ 2147483646 h 757"/>
              <a:gd name="T114" fmla="*/ 2147483646 w 1632"/>
              <a:gd name="T115" fmla="*/ 2147483646 h 757"/>
              <a:gd name="T116" fmla="*/ 2147483646 w 1632"/>
              <a:gd name="T117" fmla="*/ 2147483646 h 757"/>
              <a:gd name="T118" fmla="*/ 2147483646 w 1632"/>
              <a:gd name="T119" fmla="*/ 2147483646 h 757"/>
              <a:gd name="T120" fmla="*/ 2147483646 w 1632"/>
              <a:gd name="T121" fmla="*/ 2147483646 h 757"/>
              <a:gd name="T122" fmla="*/ 2147483646 w 1632"/>
              <a:gd name="T123" fmla="*/ 2147483646 h 7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2"/>
              <a:gd name="T187" fmla="*/ 0 h 757"/>
              <a:gd name="T188" fmla="*/ 1632 w 1632"/>
              <a:gd name="T189" fmla="*/ 757 h 7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2" h="757">
                <a:moveTo>
                  <a:pt x="1631" y="272"/>
                </a:moveTo>
                <a:lnTo>
                  <a:pt x="1565" y="261"/>
                </a:lnTo>
                <a:lnTo>
                  <a:pt x="1503" y="247"/>
                </a:lnTo>
                <a:lnTo>
                  <a:pt x="1474" y="240"/>
                </a:lnTo>
                <a:lnTo>
                  <a:pt x="1446" y="231"/>
                </a:lnTo>
                <a:lnTo>
                  <a:pt x="1392" y="210"/>
                </a:lnTo>
                <a:lnTo>
                  <a:pt x="1341" y="190"/>
                </a:lnTo>
                <a:lnTo>
                  <a:pt x="1291" y="166"/>
                </a:lnTo>
                <a:lnTo>
                  <a:pt x="1198" y="120"/>
                </a:lnTo>
                <a:lnTo>
                  <a:pt x="1107" y="74"/>
                </a:lnTo>
                <a:lnTo>
                  <a:pt x="1062" y="54"/>
                </a:lnTo>
                <a:lnTo>
                  <a:pt x="1016" y="37"/>
                </a:lnTo>
                <a:lnTo>
                  <a:pt x="968" y="22"/>
                </a:lnTo>
                <a:lnTo>
                  <a:pt x="918" y="10"/>
                </a:lnTo>
                <a:lnTo>
                  <a:pt x="867" y="3"/>
                </a:lnTo>
                <a:lnTo>
                  <a:pt x="812" y="0"/>
                </a:lnTo>
                <a:lnTo>
                  <a:pt x="758" y="3"/>
                </a:lnTo>
                <a:lnTo>
                  <a:pt x="709" y="7"/>
                </a:lnTo>
                <a:lnTo>
                  <a:pt x="664" y="16"/>
                </a:lnTo>
                <a:lnTo>
                  <a:pt x="622" y="28"/>
                </a:lnTo>
                <a:lnTo>
                  <a:pt x="582" y="42"/>
                </a:lnTo>
                <a:lnTo>
                  <a:pt x="543" y="58"/>
                </a:lnTo>
                <a:lnTo>
                  <a:pt x="464" y="96"/>
                </a:lnTo>
                <a:lnTo>
                  <a:pt x="379" y="142"/>
                </a:lnTo>
                <a:lnTo>
                  <a:pt x="279" y="188"/>
                </a:lnTo>
                <a:lnTo>
                  <a:pt x="221" y="213"/>
                </a:lnTo>
                <a:lnTo>
                  <a:pt x="158" y="238"/>
                </a:lnTo>
                <a:lnTo>
                  <a:pt x="86" y="261"/>
                </a:lnTo>
                <a:lnTo>
                  <a:pt x="7" y="285"/>
                </a:lnTo>
                <a:lnTo>
                  <a:pt x="1" y="409"/>
                </a:lnTo>
                <a:lnTo>
                  <a:pt x="0" y="494"/>
                </a:lnTo>
                <a:lnTo>
                  <a:pt x="3" y="533"/>
                </a:lnTo>
                <a:lnTo>
                  <a:pt x="58" y="543"/>
                </a:lnTo>
                <a:lnTo>
                  <a:pt x="113" y="555"/>
                </a:lnTo>
                <a:lnTo>
                  <a:pt x="165" y="570"/>
                </a:lnTo>
                <a:lnTo>
                  <a:pt x="215" y="586"/>
                </a:lnTo>
                <a:lnTo>
                  <a:pt x="311" y="622"/>
                </a:lnTo>
                <a:lnTo>
                  <a:pt x="405" y="660"/>
                </a:lnTo>
                <a:lnTo>
                  <a:pt x="500" y="697"/>
                </a:lnTo>
                <a:lnTo>
                  <a:pt x="550" y="714"/>
                </a:lnTo>
                <a:lnTo>
                  <a:pt x="600" y="727"/>
                </a:lnTo>
                <a:lnTo>
                  <a:pt x="651" y="740"/>
                </a:lnTo>
                <a:lnTo>
                  <a:pt x="677" y="745"/>
                </a:lnTo>
                <a:lnTo>
                  <a:pt x="705" y="749"/>
                </a:lnTo>
                <a:lnTo>
                  <a:pt x="762" y="755"/>
                </a:lnTo>
                <a:lnTo>
                  <a:pt x="820" y="757"/>
                </a:lnTo>
                <a:lnTo>
                  <a:pt x="882" y="755"/>
                </a:lnTo>
                <a:lnTo>
                  <a:pt x="937" y="748"/>
                </a:lnTo>
                <a:lnTo>
                  <a:pt x="989" y="736"/>
                </a:lnTo>
                <a:lnTo>
                  <a:pt x="1035" y="723"/>
                </a:lnTo>
                <a:lnTo>
                  <a:pt x="1081" y="705"/>
                </a:lnTo>
                <a:lnTo>
                  <a:pt x="1125" y="686"/>
                </a:lnTo>
                <a:lnTo>
                  <a:pt x="1208" y="646"/>
                </a:lnTo>
                <a:lnTo>
                  <a:pt x="1294" y="605"/>
                </a:lnTo>
                <a:lnTo>
                  <a:pt x="1340" y="586"/>
                </a:lnTo>
                <a:lnTo>
                  <a:pt x="1388" y="568"/>
                </a:lnTo>
                <a:lnTo>
                  <a:pt x="1440" y="554"/>
                </a:lnTo>
                <a:lnTo>
                  <a:pt x="1497" y="543"/>
                </a:lnTo>
                <a:lnTo>
                  <a:pt x="1560" y="536"/>
                </a:lnTo>
                <a:lnTo>
                  <a:pt x="1631" y="533"/>
                </a:lnTo>
                <a:lnTo>
                  <a:pt x="1632" y="403"/>
                </a:lnTo>
                <a:lnTo>
                  <a:pt x="1631" y="272"/>
                </a:lnTo>
                <a:close/>
              </a:path>
            </a:pathLst>
          </a:custGeom>
          <a:solidFill>
            <a:srgbClr val="D36D6C"/>
          </a:solidFill>
          <a:ln w="9525">
            <a:noFill/>
            <a:round/>
            <a:headEnd/>
            <a:tailEnd/>
          </a:ln>
        </p:spPr>
        <p:txBody>
          <a:bodyPr/>
          <a:lstStyle/>
          <a:p>
            <a:endParaRPr lang="el-GR"/>
          </a:p>
        </p:txBody>
      </p:sp>
      <p:pic>
        <p:nvPicPr>
          <p:cNvPr id="18266" name="Picture 858"/>
          <p:cNvPicPr>
            <a:picLocks noChangeAspect="1" noChangeArrowheads="1"/>
          </p:cNvPicPr>
          <p:nvPr/>
        </p:nvPicPr>
        <p:blipFill>
          <a:blip r:embed="rId8" cstate="print"/>
          <a:srcRect/>
          <a:stretch>
            <a:fillRect/>
          </a:stretch>
        </p:blipFill>
        <p:spPr bwMode="auto">
          <a:xfrm>
            <a:off x="5022850" y="5289550"/>
            <a:ext cx="1054100" cy="179388"/>
          </a:xfrm>
          <a:prstGeom prst="rect">
            <a:avLst/>
          </a:prstGeom>
          <a:noFill/>
          <a:ln w="9525">
            <a:noFill/>
            <a:miter lim="800000"/>
            <a:headEnd/>
            <a:tailEnd/>
          </a:ln>
        </p:spPr>
      </p:pic>
      <p:pic>
        <p:nvPicPr>
          <p:cNvPr id="18267" name="Picture 859"/>
          <p:cNvPicPr>
            <a:picLocks noChangeAspect="1" noChangeArrowheads="1"/>
          </p:cNvPicPr>
          <p:nvPr/>
        </p:nvPicPr>
        <p:blipFill>
          <a:blip r:embed="rId9" cstate="print"/>
          <a:srcRect/>
          <a:stretch>
            <a:fillRect/>
          </a:stretch>
        </p:blipFill>
        <p:spPr bwMode="auto">
          <a:xfrm>
            <a:off x="5022850" y="5289550"/>
            <a:ext cx="1054100" cy="179388"/>
          </a:xfrm>
          <a:prstGeom prst="rect">
            <a:avLst/>
          </a:prstGeom>
          <a:noFill/>
          <a:ln w="9525">
            <a:noFill/>
            <a:miter lim="800000"/>
            <a:headEnd/>
            <a:tailEnd/>
          </a:ln>
        </p:spPr>
      </p:pic>
      <p:pic>
        <p:nvPicPr>
          <p:cNvPr id="18268" name="Picture 860"/>
          <p:cNvPicPr>
            <a:picLocks noChangeAspect="1" noChangeArrowheads="1"/>
          </p:cNvPicPr>
          <p:nvPr/>
        </p:nvPicPr>
        <p:blipFill>
          <a:blip r:embed="rId10" cstate="print"/>
          <a:srcRect/>
          <a:stretch>
            <a:fillRect/>
          </a:stretch>
        </p:blipFill>
        <p:spPr bwMode="auto">
          <a:xfrm>
            <a:off x="5022850" y="5589588"/>
            <a:ext cx="1054100" cy="180975"/>
          </a:xfrm>
          <a:prstGeom prst="rect">
            <a:avLst/>
          </a:prstGeom>
          <a:noFill/>
          <a:ln w="9525">
            <a:noFill/>
            <a:miter lim="800000"/>
            <a:headEnd/>
            <a:tailEnd/>
          </a:ln>
        </p:spPr>
      </p:pic>
      <p:pic>
        <p:nvPicPr>
          <p:cNvPr id="18269" name="Picture 861"/>
          <p:cNvPicPr>
            <a:picLocks noChangeAspect="1" noChangeArrowheads="1"/>
          </p:cNvPicPr>
          <p:nvPr/>
        </p:nvPicPr>
        <p:blipFill>
          <a:blip r:embed="rId11" cstate="print"/>
          <a:srcRect/>
          <a:stretch>
            <a:fillRect/>
          </a:stretch>
        </p:blipFill>
        <p:spPr bwMode="auto">
          <a:xfrm>
            <a:off x="5022850" y="5589588"/>
            <a:ext cx="1054100" cy="180975"/>
          </a:xfrm>
          <a:prstGeom prst="rect">
            <a:avLst/>
          </a:prstGeom>
          <a:noFill/>
          <a:ln w="9525">
            <a:noFill/>
            <a:miter lim="800000"/>
            <a:headEnd/>
            <a:tailEnd/>
          </a:ln>
        </p:spPr>
      </p:pic>
      <p:pic>
        <p:nvPicPr>
          <p:cNvPr id="18270" name="Picture 862"/>
          <p:cNvPicPr>
            <a:picLocks noChangeAspect="1" noChangeArrowheads="1"/>
          </p:cNvPicPr>
          <p:nvPr/>
        </p:nvPicPr>
        <p:blipFill>
          <a:blip r:embed="rId12" cstate="print"/>
          <a:srcRect/>
          <a:stretch>
            <a:fillRect/>
          </a:stretch>
        </p:blipFill>
        <p:spPr bwMode="auto">
          <a:xfrm>
            <a:off x="5019675" y="5567363"/>
            <a:ext cx="1069975" cy="107950"/>
          </a:xfrm>
          <a:prstGeom prst="rect">
            <a:avLst/>
          </a:prstGeom>
          <a:noFill/>
          <a:ln w="9525">
            <a:noFill/>
            <a:miter lim="800000"/>
            <a:headEnd/>
            <a:tailEnd/>
          </a:ln>
        </p:spPr>
      </p:pic>
      <p:pic>
        <p:nvPicPr>
          <p:cNvPr id="18271" name="Picture 863"/>
          <p:cNvPicPr>
            <a:picLocks noChangeAspect="1" noChangeArrowheads="1"/>
          </p:cNvPicPr>
          <p:nvPr/>
        </p:nvPicPr>
        <p:blipFill>
          <a:blip r:embed="rId13" cstate="print"/>
          <a:srcRect/>
          <a:stretch>
            <a:fillRect/>
          </a:stretch>
        </p:blipFill>
        <p:spPr bwMode="auto">
          <a:xfrm>
            <a:off x="5019675" y="5567363"/>
            <a:ext cx="1069975" cy="107950"/>
          </a:xfrm>
          <a:prstGeom prst="rect">
            <a:avLst/>
          </a:prstGeom>
          <a:noFill/>
          <a:ln w="9525">
            <a:noFill/>
            <a:miter lim="800000"/>
            <a:headEnd/>
            <a:tailEnd/>
          </a:ln>
        </p:spPr>
      </p:pic>
      <p:pic>
        <p:nvPicPr>
          <p:cNvPr id="18272" name="Picture 864"/>
          <p:cNvPicPr>
            <a:picLocks noChangeAspect="1" noChangeArrowheads="1"/>
          </p:cNvPicPr>
          <p:nvPr/>
        </p:nvPicPr>
        <p:blipFill>
          <a:blip r:embed="rId14" cstate="print"/>
          <a:srcRect/>
          <a:stretch>
            <a:fillRect/>
          </a:stretch>
        </p:blipFill>
        <p:spPr bwMode="auto">
          <a:xfrm>
            <a:off x="5021263" y="5508625"/>
            <a:ext cx="1066800" cy="65088"/>
          </a:xfrm>
          <a:prstGeom prst="rect">
            <a:avLst/>
          </a:prstGeom>
          <a:noFill/>
          <a:ln w="9525">
            <a:noFill/>
            <a:miter lim="800000"/>
            <a:headEnd/>
            <a:tailEnd/>
          </a:ln>
        </p:spPr>
      </p:pic>
      <p:pic>
        <p:nvPicPr>
          <p:cNvPr id="18273" name="Picture 865"/>
          <p:cNvPicPr>
            <a:picLocks noChangeAspect="1" noChangeArrowheads="1"/>
          </p:cNvPicPr>
          <p:nvPr/>
        </p:nvPicPr>
        <p:blipFill>
          <a:blip r:embed="rId15" cstate="print"/>
          <a:srcRect/>
          <a:stretch>
            <a:fillRect/>
          </a:stretch>
        </p:blipFill>
        <p:spPr bwMode="auto">
          <a:xfrm>
            <a:off x="5021263" y="5508625"/>
            <a:ext cx="1066800" cy="65088"/>
          </a:xfrm>
          <a:prstGeom prst="rect">
            <a:avLst/>
          </a:prstGeom>
          <a:noFill/>
          <a:ln w="9525">
            <a:noFill/>
            <a:miter lim="800000"/>
            <a:headEnd/>
            <a:tailEnd/>
          </a:ln>
        </p:spPr>
      </p:pic>
      <p:pic>
        <p:nvPicPr>
          <p:cNvPr id="18274" name="Picture 866"/>
          <p:cNvPicPr>
            <a:picLocks noChangeAspect="1" noChangeArrowheads="1"/>
          </p:cNvPicPr>
          <p:nvPr/>
        </p:nvPicPr>
        <p:blipFill>
          <a:blip r:embed="rId16" cstate="print"/>
          <a:srcRect/>
          <a:stretch>
            <a:fillRect/>
          </a:stretch>
        </p:blipFill>
        <p:spPr bwMode="auto">
          <a:xfrm>
            <a:off x="5021263" y="5448300"/>
            <a:ext cx="1065212" cy="65088"/>
          </a:xfrm>
          <a:prstGeom prst="rect">
            <a:avLst/>
          </a:prstGeom>
          <a:noFill/>
          <a:ln w="9525">
            <a:noFill/>
            <a:miter lim="800000"/>
            <a:headEnd/>
            <a:tailEnd/>
          </a:ln>
        </p:spPr>
      </p:pic>
      <p:pic>
        <p:nvPicPr>
          <p:cNvPr id="18275" name="Picture 867"/>
          <p:cNvPicPr>
            <a:picLocks noChangeAspect="1" noChangeArrowheads="1"/>
          </p:cNvPicPr>
          <p:nvPr/>
        </p:nvPicPr>
        <p:blipFill>
          <a:blip r:embed="rId17" cstate="print"/>
          <a:srcRect/>
          <a:stretch>
            <a:fillRect/>
          </a:stretch>
        </p:blipFill>
        <p:spPr bwMode="auto">
          <a:xfrm>
            <a:off x="5021263" y="5448300"/>
            <a:ext cx="1065212" cy="65088"/>
          </a:xfrm>
          <a:prstGeom prst="rect">
            <a:avLst/>
          </a:prstGeom>
          <a:noFill/>
          <a:ln w="9525">
            <a:noFill/>
            <a:miter lim="800000"/>
            <a:headEnd/>
            <a:tailEnd/>
          </a:ln>
        </p:spPr>
      </p:pic>
      <p:pic>
        <p:nvPicPr>
          <p:cNvPr id="18276" name="Picture 868"/>
          <p:cNvPicPr>
            <a:picLocks noChangeAspect="1" noChangeArrowheads="1"/>
          </p:cNvPicPr>
          <p:nvPr/>
        </p:nvPicPr>
        <p:blipFill>
          <a:blip r:embed="rId18" cstate="print"/>
          <a:srcRect/>
          <a:stretch>
            <a:fillRect/>
          </a:stretch>
        </p:blipFill>
        <p:spPr bwMode="auto">
          <a:xfrm>
            <a:off x="5021263" y="5383213"/>
            <a:ext cx="1069975" cy="111125"/>
          </a:xfrm>
          <a:prstGeom prst="rect">
            <a:avLst/>
          </a:prstGeom>
          <a:noFill/>
          <a:ln w="9525">
            <a:noFill/>
            <a:miter lim="800000"/>
            <a:headEnd/>
            <a:tailEnd/>
          </a:ln>
        </p:spPr>
      </p:pic>
      <p:pic>
        <p:nvPicPr>
          <p:cNvPr id="18277" name="Picture 869"/>
          <p:cNvPicPr>
            <a:picLocks noChangeAspect="1" noChangeArrowheads="1"/>
          </p:cNvPicPr>
          <p:nvPr/>
        </p:nvPicPr>
        <p:blipFill>
          <a:blip r:embed="rId19" cstate="print"/>
          <a:srcRect/>
          <a:stretch>
            <a:fillRect/>
          </a:stretch>
        </p:blipFill>
        <p:spPr bwMode="auto">
          <a:xfrm>
            <a:off x="5021263" y="5383213"/>
            <a:ext cx="1069975" cy="111125"/>
          </a:xfrm>
          <a:prstGeom prst="rect">
            <a:avLst/>
          </a:prstGeom>
          <a:noFill/>
          <a:ln w="9525">
            <a:noFill/>
            <a:miter lim="800000"/>
            <a:headEnd/>
            <a:tailEnd/>
          </a:ln>
        </p:spPr>
      </p:pic>
      <p:sp>
        <p:nvSpPr>
          <p:cNvPr id="18278" name="Rectangle 870"/>
          <p:cNvSpPr>
            <a:spLocks noChangeArrowheads="1"/>
          </p:cNvSpPr>
          <p:nvPr/>
        </p:nvSpPr>
        <p:spPr bwMode="auto">
          <a:xfrm>
            <a:off x="5516563" y="5159375"/>
            <a:ext cx="152400" cy="96838"/>
          </a:xfrm>
          <a:prstGeom prst="rect">
            <a:avLst/>
          </a:prstGeom>
          <a:solidFill>
            <a:schemeClr val="bg1"/>
          </a:solidFill>
          <a:ln w="12700">
            <a:noFill/>
            <a:miter lim="800000"/>
            <a:headEnd type="none" w="sm" len="sm"/>
            <a:tailEnd type="none" w="sm" len="sm"/>
          </a:ln>
        </p:spPr>
        <p:txBody>
          <a:bodyPr wrap="none" anchor="ctr"/>
          <a:lstStyle/>
          <a:p>
            <a:pPr eaLnBrk="1" hangingPunct="1"/>
            <a:endParaRPr lang="el-GR" altLang="el-GR"/>
          </a:p>
        </p:txBody>
      </p:sp>
      <p:sp>
        <p:nvSpPr>
          <p:cNvPr id="18279" name="Rectangle 871"/>
          <p:cNvSpPr>
            <a:spLocks noChangeArrowheads="1"/>
          </p:cNvSpPr>
          <p:nvPr/>
        </p:nvSpPr>
        <p:spPr bwMode="auto">
          <a:xfrm>
            <a:off x="0" y="3902075"/>
            <a:ext cx="2857500" cy="822325"/>
          </a:xfrm>
          <a:prstGeom prst="rect">
            <a:avLst/>
          </a:prstGeom>
          <a:noFill/>
          <a:ln w="12700">
            <a:noFill/>
            <a:miter lim="800000"/>
            <a:headEnd/>
            <a:tailEnd/>
          </a:ln>
        </p:spPr>
        <p:txBody>
          <a:bodyPr lIns="90488" tIns="44450" rIns="90488" bIns="44450">
            <a:spAutoFit/>
          </a:bodyPr>
          <a:lstStyle/>
          <a:p>
            <a:pPr algn="ctr"/>
            <a:r>
              <a:rPr lang="el-GR" altLang="el-GR" sz="1600" b="1">
                <a:latin typeface="Arial" pitchFamily="34" charset="0"/>
                <a:sym typeface="Symbol" pitchFamily="18" charset="2"/>
              </a:rPr>
              <a:t>Πρόσληψη γλυκόζης</a:t>
            </a:r>
          </a:p>
          <a:p>
            <a:pPr algn="ctr"/>
            <a:r>
              <a:rPr lang="el-GR" altLang="el-GR" sz="1600" b="1">
                <a:latin typeface="Arial" pitchFamily="34" charset="0"/>
                <a:sym typeface="Symbol" pitchFamily="18" charset="2"/>
              </a:rPr>
              <a:t>Σύνθεση γλυκογόνου</a:t>
            </a:r>
          </a:p>
          <a:p>
            <a:pPr algn="ctr"/>
            <a:r>
              <a:rPr lang="el-GR" altLang="el-GR" sz="1600" b="1">
                <a:latin typeface="Arial" pitchFamily="34" charset="0"/>
                <a:sym typeface="Symbol" pitchFamily="18" charset="2"/>
              </a:rPr>
              <a:t></a:t>
            </a:r>
            <a:r>
              <a:rPr lang="el-GR" altLang="el-GR" sz="1600" b="1">
                <a:latin typeface="Arial" pitchFamily="34" charset="0"/>
              </a:rPr>
              <a:t>Παραγωγή γλυκόζης</a:t>
            </a:r>
            <a:endParaRPr lang="en-GB" altLang="el-GR" sz="1600" b="1">
              <a:latin typeface="Arial" pitchFamily="34" charset="0"/>
            </a:endParaRPr>
          </a:p>
        </p:txBody>
      </p:sp>
      <p:sp>
        <p:nvSpPr>
          <p:cNvPr id="18280" name="AutoShape 872"/>
          <p:cNvSpPr>
            <a:spLocks noChangeArrowheads="1"/>
          </p:cNvSpPr>
          <p:nvPr/>
        </p:nvSpPr>
        <p:spPr bwMode="auto">
          <a:xfrm rot="593724">
            <a:off x="1184275" y="4862513"/>
            <a:ext cx="893763" cy="179387"/>
          </a:xfrm>
          <a:prstGeom prst="rightArrow">
            <a:avLst>
              <a:gd name="adj1" fmla="val 75000"/>
              <a:gd name="adj2" fmla="val 249139"/>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18281" name="Text Box 873"/>
          <p:cNvSpPr txBox="1">
            <a:spLocks noChangeArrowheads="1"/>
          </p:cNvSpPr>
          <p:nvPr/>
        </p:nvSpPr>
        <p:spPr bwMode="auto">
          <a:xfrm>
            <a:off x="3003550" y="6021388"/>
            <a:ext cx="4535488" cy="754062"/>
          </a:xfrm>
          <a:prstGeom prst="rect">
            <a:avLst/>
          </a:prstGeom>
          <a:solidFill>
            <a:srgbClr val="FF0000"/>
          </a:solidFill>
          <a:ln w="3175">
            <a:solidFill>
              <a:schemeClr val="tx1"/>
            </a:solidFill>
            <a:miter lim="800000"/>
            <a:headEnd/>
            <a:tailEnd/>
          </a:ln>
        </p:spPr>
        <p:txBody>
          <a:bodyPr wrap="none" anchor="ctr">
            <a:spAutoFit/>
          </a:bodyPr>
          <a:lstStyle/>
          <a:p>
            <a:pPr algn="ctr">
              <a:buFont typeface="Symbol" pitchFamily="18" charset="2"/>
              <a:buNone/>
            </a:pPr>
            <a:r>
              <a:rPr lang="en-GB" altLang="el-GR" b="1">
                <a:sym typeface="Symbol" pitchFamily="18" charset="2"/>
              </a:rPr>
              <a:t></a:t>
            </a:r>
            <a:r>
              <a:rPr lang="el-GR" altLang="el-GR"/>
              <a:t> </a:t>
            </a:r>
            <a:r>
              <a:rPr lang="el-GR" altLang="el-GR" sz="1900" b="1">
                <a:latin typeface="Arial" pitchFamily="34" charset="0"/>
              </a:rPr>
              <a:t>Πρόσληψη γλυκόζης</a:t>
            </a:r>
            <a:r>
              <a:rPr lang="en-US" altLang="el-GR" sz="1900" b="1">
                <a:latin typeface="Arial" pitchFamily="34" charset="0"/>
              </a:rPr>
              <a:t> </a:t>
            </a:r>
            <a:r>
              <a:rPr lang="el-GR" altLang="el-GR" sz="1900" b="1">
                <a:latin typeface="Arial" pitchFamily="34" charset="0"/>
              </a:rPr>
              <a:t>και αμινοξέων</a:t>
            </a:r>
          </a:p>
          <a:p>
            <a:pPr algn="ctr">
              <a:buFont typeface="Symbol" pitchFamily="18" charset="2"/>
              <a:buNone/>
            </a:pPr>
            <a:r>
              <a:rPr lang="en-GB" altLang="el-GR" sz="1900" b="1">
                <a:latin typeface="Arial" pitchFamily="34" charset="0"/>
                <a:sym typeface="Symbol" pitchFamily="18" charset="2"/>
              </a:rPr>
              <a:t></a:t>
            </a:r>
            <a:r>
              <a:rPr lang="el-GR" altLang="el-GR" sz="1900" b="1">
                <a:latin typeface="Arial" pitchFamily="34" charset="0"/>
                <a:sym typeface="Symbol" pitchFamily="18" charset="2"/>
              </a:rPr>
              <a:t>Σύνθεση πρωτεϊνών και γλυκογόνου</a:t>
            </a:r>
            <a:endParaRPr lang="en-GB" altLang="el-GR" sz="1900" b="1">
              <a:latin typeface="Arial" pitchFamily="34" charset="0"/>
              <a:sym typeface="Symbol" pitchFamily="18" charset="2"/>
            </a:endParaRPr>
          </a:p>
        </p:txBody>
      </p:sp>
      <p:sp>
        <p:nvSpPr>
          <p:cNvPr id="18282" name="Line 874"/>
          <p:cNvSpPr>
            <a:spLocks noChangeShapeType="1"/>
          </p:cNvSpPr>
          <p:nvPr/>
        </p:nvSpPr>
        <p:spPr bwMode="auto">
          <a:xfrm flipV="1">
            <a:off x="5364163" y="5826125"/>
            <a:ext cx="163512" cy="195263"/>
          </a:xfrm>
          <a:prstGeom prst="line">
            <a:avLst/>
          </a:prstGeom>
          <a:noFill/>
          <a:ln w="38100">
            <a:solidFill>
              <a:schemeClr val="tx1"/>
            </a:solidFill>
            <a:round/>
            <a:headEnd type="none" w="sm" len="sm"/>
            <a:tailEnd type="triangle" w="sm" len="sm"/>
          </a:ln>
        </p:spPr>
        <p:txBody>
          <a:bodyPr wrap="none" anchor="ctr"/>
          <a:lstStyle/>
          <a:p>
            <a:endParaRPr lang="el-GR"/>
          </a:p>
        </p:txBody>
      </p:sp>
      <p:pic>
        <p:nvPicPr>
          <p:cNvPr id="18283" name="Picture 877"/>
          <p:cNvPicPr>
            <a:picLocks noChangeAspect="1" noChangeArrowheads="1"/>
          </p:cNvPicPr>
          <p:nvPr/>
        </p:nvPicPr>
        <p:blipFill>
          <a:blip r:embed="rId20" cstate="print"/>
          <a:srcRect/>
          <a:stretch>
            <a:fillRect/>
          </a:stretch>
        </p:blipFill>
        <p:spPr bwMode="auto">
          <a:xfrm>
            <a:off x="1008063" y="1116013"/>
            <a:ext cx="2065337" cy="1363662"/>
          </a:xfrm>
          <a:prstGeom prst="rect">
            <a:avLst/>
          </a:prstGeom>
          <a:noFill/>
          <a:ln w="9525">
            <a:noFill/>
            <a:miter lim="800000"/>
            <a:headEnd/>
            <a:tailEnd/>
          </a:ln>
        </p:spPr>
      </p:pic>
      <p:pic>
        <p:nvPicPr>
          <p:cNvPr id="18284" name="Picture 878"/>
          <p:cNvPicPr>
            <a:picLocks noChangeAspect="1" noChangeArrowheads="1"/>
          </p:cNvPicPr>
          <p:nvPr/>
        </p:nvPicPr>
        <p:blipFill>
          <a:blip r:embed="rId21" cstate="print"/>
          <a:srcRect/>
          <a:stretch>
            <a:fillRect/>
          </a:stretch>
        </p:blipFill>
        <p:spPr bwMode="auto">
          <a:xfrm>
            <a:off x="1028700" y="1114425"/>
            <a:ext cx="2065338" cy="1363663"/>
          </a:xfrm>
          <a:prstGeom prst="rect">
            <a:avLst/>
          </a:prstGeom>
          <a:noFill/>
          <a:ln w="9525">
            <a:noFill/>
            <a:miter lim="800000"/>
            <a:headEnd/>
            <a:tailEnd/>
          </a:ln>
        </p:spPr>
      </p:pic>
      <p:sp>
        <p:nvSpPr>
          <p:cNvPr id="18285" name="Freeform 879"/>
          <p:cNvSpPr>
            <a:spLocks/>
          </p:cNvSpPr>
          <p:nvPr/>
        </p:nvSpPr>
        <p:spPr bwMode="auto">
          <a:xfrm>
            <a:off x="1200150" y="1679575"/>
            <a:ext cx="207963" cy="201613"/>
          </a:xfrm>
          <a:custGeom>
            <a:avLst/>
            <a:gdLst>
              <a:gd name="T0" fmla="*/ 2147483646 w 131"/>
              <a:gd name="T1" fmla="*/ 2147483646 h 127"/>
              <a:gd name="T2" fmla="*/ 2147483646 w 131"/>
              <a:gd name="T3" fmla="*/ 2147483646 h 127"/>
              <a:gd name="T4" fmla="*/ 2147483646 w 131"/>
              <a:gd name="T5" fmla="*/ 0 h 127"/>
              <a:gd name="T6" fmla="*/ 2147483646 w 131"/>
              <a:gd name="T7" fmla="*/ 2147483646 h 127"/>
              <a:gd name="T8" fmla="*/ 2147483646 w 131"/>
              <a:gd name="T9" fmla="*/ 2147483646 h 127"/>
              <a:gd name="T10" fmla="*/ 2147483646 w 131"/>
              <a:gd name="T11" fmla="*/ 2147483646 h 127"/>
              <a:gd name="T12" fmla="*/ 2147483646 w 131"/>
              <a:gd name="T13" fmla="*/ 2147483646 h 127"/>
              <a:gd name="T14" fmla="*/ 2147483646 w 131"/>
              <a:gd name="T15" fmla="*/ 2147483646 h 127"/>
              <a:gd name="T16" fmla="*/ 0 w 131"/>
              <a:gd name="T17" fmla="*/ 2147483646 h 127"/>
              <a:gd name="T18" fmla="*/ 2147483646 w 131"/>
              <a:gd name="T19" fmla="*/ 2147483646 h 127"/>
              <a:gd name="T20" fmla="*/ 2147483646 w 131"/>
              <a:gd name="T21" fmla="*/ 2147483646 h 127"/>
              <a:gd name="T22" fmla="*/ 2147483646 w 131"/>
              <a:gd name="T23" fmla="*/ 2147483646 h 127"/>
              <a:gd name="T24" fmla="*/ 2147483646 w 131"/>
              <a:gd name="T25" fmla="*/ 2147483646 h 127"/>
              <a:gd name="T26" fmla="*/ 2147483646 w 131"/>
              <a:gd name="T27" fmla="*/ 2147483646 h 127"/>
              <a:gd name="T28" fmla="*/ 2147483646 w 131"/>
              <a:gd name="T29" fmla="*/ 2147483646 h 127"/>
              <a:gd name="T30" fmla="*/ 2147483646 w 131"/>
              <a:gd name="T31" fmla="*/ 2147483646 h 127"/>
              <a:gd name="T32" fmla="*/ 2147483646 w 131"/>
              <a:gd name="T33" fmla="*/ 2147483646 h 127"/>
              <a:gd name="T34" fmla="*/ 2147483646 w 131"/>
              <a:gd name="T35" fmla="*/ 2147483646 h 127"/>
              <a:gd name="T36" fmla="*/ 2147483646 w 131"/>
              <a:gd name="T37" fmla="*/ 2147483646 h 127"/>
              <a:gd name="T38" fmla="*/ 2147483646 w 131"/>
              <a:gd name="T39" fmla="*/ 2147483646 h 1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1"/>
              <a:gd name="T61" fmla="*/ 0 h 127"/>
              <a:gd name="T62" fmla="*/ 131 w 131"/>
              <a:gd name="T63" fmla="*/ 127 h 1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1" h="127">
                <a:moveTo>
                  <a:pt x="131" y="8"/>
                </a:moveTo>
                <a:lnTo>
                  <a:pt x="126" y="2"/>
                </a:lnTo>
                <a:lnTo>
                  <a:pt x="118" y="0"/>
                </a:lnTo>
                <a:lnTo>
                  <a:pt x="94" y="4"/>
                </a:lnTo>
                <a:lnTo>
                  <a:pt x="65" y="20"/>
                </a:lnTo>
                <a:lnTo>
                  <a:pt x="41" y="37"/>
                </a:lnTo>
                <a:lnTo>
                  <a:pt x="22" y="63"/>
                </a:lnTo>
                <a:lnTo>
                  <a:pt x="6" y="92"/>
                </a:lnTo>
                <a:lnTo>
                  <a:pt x="0" y="116"/>
                </a:lnTo>
                <a:lnTo>
                  <a:pt x="2" y="123"/>
                </a:lnTo>
                <a:lnTo>
                  <a:pt x="10" y="127"/>
                </a:lnTo>
                <a:lnTo>
                  <a:pt x="24" y="123"/>
                </a:lnTo>
                <a:lnTo>
                  <a:pt x="34" y="108"/>
                </a:lnTo>
                <a:lnTo>
                  <a:pt x="47" y="86"/>
                </a:lnTo>
                <a:lnTo>
                  <a:pt x="69" y="61"/>
                </a:lnTo>
                <a:lnTo>
                  <a:pt x="90" y="45"/>
                </a:lnTo>
                <a:lnTo>
                  <a:pt x="114" y="35"/>
                </a:lnTo>
                <a:lnTo>
                  <a:pt x="129" y="24"/>
                </a:lnTo>
                <a:lnTo>
                  <a:pt x="131" y="16"/>
                </a:lnTo>
                <a:lnTo>
                  <a:pt x="131" y="8"/>
                </a:lnTo>
                <a:close/>
              </a:path>
            </a:pathLst>
          </a:custGeom>
          <a:solidFill>
            <a:srgbClr val="F08574"/>
          </a:solidFill>
          <a:ln w="9525">
            <a:noFill/>
            <a:round/>
            <a:headEnd/>
            <a:tailEnd/>
          </a:ln>
        </p:spPr>
        <p:txBody>
          <a:bodyPr/>
          <a:lstStyle/>
          <a:p>
            <a:endParaRPr lang="el-GR"/>
          </a:p>
        </p:txBody>
      </p:sp>
      <p:sp>
        <p:nvSpPr>
          <p:cNvPr id="18286" name="Freeform 880"/>
          <p:cNvSpPr>
            <a:spLocks/>
          </p:cNvSpPr>
          <p:nvPr/>
        </p:nvSpPr>
        <p:spPr bwMode="auto">
          <a:xfrm>
            <a:off x="1203325" y="1682750"/>
            <a:ext cx="201613" cy="192088"/>
          </a:xfrm>
          <a:custGeom>
            <a:avLst/>
            <a:gdLst>
              <a:gd name="T0" fmla="*/ 2147483646 w 127"/>
              <a:gd name="T1" fmla="*/ 2147483646 h 121"/>
              <a:gd name="T2" fmla="*/ 2147483646 w 127"/>
              <a:gd name="T3" fmla="*/ 2147483646 h 121"/>
              <a:gd name="T4" fmla="*/ 2147483646 w 127"/>
              <a:gd name="T5" fmla="*/ 2147483646 h 121"/>
              <a:gd name="T6" fmla="*/ 2147483646 w 127"/>
              <a:gd name="T7" fmla="*/ 2147483646 h 121"/>
              <a:gd name="T8" fmla="*/ 2147483646 w 127"/>
              <a:gd name="T9" fmla="*/ 2147483646 h 121"/>
              <a:gd name="T10" fmla="*/ 2147483646 w 127"/>
              <a:gd name="T11" fmla="*/ 2147483646 h 121"/>
              <a:gd name="T12" fmla="*/ 2147483646 w 127"/>
              <a:gd name="T13" fmla="*/ 2147483646 h 121"/>
              <a:gd name="T14" fmla="*/ 2147483646 w 127"/>
              <a:gd name="T15" fmla="*/ 2147483646 h 121"/>
              <a:gd name="T16" fmla="*/ 2147483646 w 127"/>
              <a:gd name="T17" fmla="*/ 2147483646 h 121"/>
              <a:gd name="T18" fmla="*/ 2147483646 w 127"/>
              <a:gd name="T19" fmla="*/ 2147483646 h 121"/>
              <a:gd name="T20" fmla="*/ 2147483646 w 127"/>
              <a:gd name="T21" fmla="*/ 2147483646 h 121"/>
              <a:gd name="T22" fmla="*/ 2147483646 w 127"/>
              <a:gd name="T23" fmla="*/ 0 h 121"/>
              <a:gd name="T24" fmla="*/ 2147483646 w 127"/>
              <a:gd name="T25" fmla="*/ 2147483646 h 121"/>
              <a:gd name="T26" fmla="*/ 2147483646 w 127"/>
              <a:gd name="T27" fmla="*/ 2147483646 h 121"/>
              <a:gd name="T28" fmla="*/ 2147483646 w 127"/>
              <a:gd name="T29" fmla="*/ 2147483646 h 121"/>
              <a:gd name="T30" fmla="*/ 2147483646 w 127"/>
              <a:gd name="T31" fmla="*/ 2147483646 h 121"/>
              <a:gd name="T32" fmla="*/ 2147483646 w 127"/>
              <a:gd name="T33" fmla="*/ 2147483646 h 121"/>
              <a:gd name="T34" fmla="*/ 0 w 127"/>
              <a:gd name="T35" fmla="*/ 2147483646 h 121"/>
              <a:gd name="T36" fmla="*/ 2147483646 w 127"/>
              <a:gd name="T37" fmla="*/ 2147483646 h 121"/>
              <a:gd name="T38" fmla="*/ 2147483646 w 127"/>
              <a:gd name="T39" fmla="*/ 2147483646 h 1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7"/>
              <a:gd name="T61" fmla="*/ 0 h 121"/>
              <a:gd name="T62" fmla="*/ 127 w 127"/>
              <a:gd name="T63" fmla="*/ 121 h 1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7" h="121">
                <a:moveTo>
                  <a:pt x="10" y="121"/>
                </a:moveTo>
                <a:lnTo>
                  <a:pt x="22" y="117"/>
                </a:lnTo>
                <a:lnTo>
                  <a:pt x="34" y="102"/>
                </a:lnTo>
                <a:lnTo>
                  <a:pt x="45" y="82"/>
                </a:lnTo>
                <a:lnTo>
                  <a:pt x="67" y="57"/>
                </a:lnTo>
                <a:lnTo>
                  <a:pt x="88" y="43"/>
                </a:lnTo>
                <a:lnTo>
                  <a:pt x="108" y="33"/>
                </a:lnTo>
                <a:lnTo>
                  <a:pt x="124" y="22"/>
                </a:lnTo>
                <a:lnTo>
                  <a:pt x="127" y="16"/>
                </a:lnTo>
                <a:lnTo>
                  <a:pt x="125" y="8"/>
                </a:lnTo>
                <a:lnTo>
                  <a:pt x="122" y="2"/>
                </a:lnTo>
                <a:lnTo>
                  <a:pt x="114" y="0"/>
                </a:lnTo>
                <a:lnTo>
                  <a:pt x="90" y="4"/>
                </a:lnTo>
                <a:lnTo>
                  <a:pt x="63" y="18"/>
                </a:lnTo>
                <a:lnTo>
                  <a:pt x="39" y="35"/>
                </a:lnTo>
                <a:lnTo>
                  <a:pt x="22" y="59"/>
                </a:lnTo>
                <a:lnTo>
                  <a:pt x="6" y="86"/>
                </a:lnTo>
                <a:lnTo>
                  <a:pt x="0" y="110"/>
                </a:lnTo>
                <a:lnTo>
                  <a:pt x="4" y="117"/>
                </a:lnTo>
                <a:lnTo>
                  <a:pt x="10" y="121"/>
                </a:lnTo>
                <a:close/>
              </a:path>
            </a:pathLst>
          </a:custGeom>
          <a:solidFill>
            <a:srgbClr val="EC8372"/>
          </a:solidFill>
          <a:ln w="9525">
            <a:noFill/>
            <a:round/>
            <a:headEnd/>
            <a:tailEnd/>
          </a:ln>
        </p:spPr>
        <p:txBody>
          <a:bodyPr/>
          <a:lstStyle/>
          <a:p>
            <a:endParaRPr lang="el-GR"/>
          </a:p>
        </p:txBody>
      </p:sp>
      <p:sp>
        <p:nvSpPr>
          <p:cNvPr id="18287" name="Freeform 881"/>
          <p:cNvSpPr>
            <a:spLocks/>
          </p:cNvSpPr>
          <p:nvPr/>
        </p:nvSpPr>
        <p:spPr bwMode="auto">
          <a:xfrm>
            <a:off x="1209675" y="1685925"/>
            <a:ext cx="190500" cy="182563"/>
          </a:xfrm>
          <a:custGeom>
            <a:avLst/>
            <a:gdLst>
              <a:gd name="T0" fmla="*/ 2147483646 w 120"/>
              <a:gd name="T1" fmla="*/ 2147483646 h 115"/>
              <a:gd name="T2" fmla="*/ 2147483646 w 120"/>
              <a:gd name="T3" fmla="*/ 2147483646 h 115"/>
              <a:gd name="T4" fmla="*/ 2147483646 w 120"/>
              <a:gd name="T5" fmla="*/ 2147483646 h 115"/>
              <a:gd name="T6" fmla="*/ 2147483646 w 120"/>
              <a:gd name="T7" fmla="*/ 2147483646 h 115"/>
              <a:gd name="T8" fmla="*/ 2147483646 w 120"/>
              <a:gd name="T9" fmla="*/ 2147483646 h 115"/>
              <a:gd name="T10" fmla="*/ 2147483646 w 120"/>
              <a:gd name="T11" fmla="*/ 2147483646 h 115"/>
              <a:gd name="T12" fmla="*/ 2147483646 w 120"/>
              <a:gd name="T13" fmla="*/ 2147483646 h 115"/>
              <a:gd name="T14" fmla="*/ 2147483646 w 120"/>
              <a:gd name="T15" fmla="*/ 2147483646 h 115"/>
              <a:gd name="T16" fmla="*/ 2147483646 w 120"/>
              <a:gd name="T17" fmla="*/ 2147483646 h 115"/>
              <a:gd name="T18" fmla="*/ 2147483646 w 120"/>
              <a:gd name="T19" fmla="*/ 2147483646 h 115"/>
              <a:gd name="T20" fmla="*/ 2147483646 w 120"/>
              <a:gd name="T21" fmla="*/ 2147483646 h 115"/>
              <a:gd name="T22" fmla="*/ 2147483646 w 120"/>
              <a:gd name="T23" fmla="*/ 0 h 115"/>
              <a:gd name="T24" fmla="*/ 2147483646 w 120"/>
              <a:gd name="T25" fmla="*/ 2147483646 h 115"/>
              <a:gd name="T26" fmla="*/ 2147483646 w 120"/>
              <a:gd name="T27" fmla="*/ 2147483646 h 115"/>
              <a:gd name="T28" fmla="*/ 2147483646 w 120"/>
              <a:gd name="T29" fmla="*/ 2147483646 h 115"/>
              <a:gd name="T30" fmla="*/ 2147483646 w 120"/>
              <a:gd name="T31" fmla="*/ 2147483646 h 115"/>
              <a:gd name="T32" fmla="*/ 2147483646 w 120"/>
              <a:gd name="T33" fmla="*/ 2147483646 h 115"/>
              <a:gd name="T34" fmla="*/ 0 w 120"/>
              <a:gd name="T35" fmla="*/ 2147483646 h 115"/>
              <a:gd name="T36" fmla="*/ 2147483646 w 120"/>
              <a:gd name="T37" fmla="*/ 2147483646 h 115"/>
              <a:gd name="T38" fmla="*/ 2147483646 w 120"/>
              <a:gd name="T39" fmla="*/ 2147483646 h 1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0"/>
              <a:gd name="T61" fmla="*/ 0 h 115"/>
              <a:gd name="T62" fmla="*/ 120 w 120"/>
              <a:gd name="T63" fmla="*/ 115 h 1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0" h="115">
                <a:moveTo>
                  <a:pt x="8" y="115"/>
                </a:moveTo>
                <a:lnTo>
                  <a:pt x="20" y="112"/>
                </a:lnTo>
                <a:lnTo>
                  <a:pt x="30" y="98"/>
                </a:lnTo>
                <a:lnTo>
                  <a:pt x="41" y="76"/>
                </a:lnTo>
                <a:lnTo>
                  <a:pt x="63" y="55"/>
                </a:lnTo>
                <a:lnTo>
                  <a:pt x="82" y="41"/>
                </a:lnTo>
                <a:lnTo>
                  <a:pt x="102" y="31"/>
                </a:lnTo>
                <a:lnTo>
                  <a:pt x="118" y="20"/>
                </a:lnTo>
                <a:lnTo>
                  <a:pt x="120" y="14"/>
                </a:lnTo>
                <a:lnTo>
                  <a:pt x="120" y="6"/>
                </a:lnTo>
                <a:lnTo>
                  <a:pt x="114" y="2"/>
                </a:lnTo>
                <a:lnTo>
                  <a:pt x="106" y="0"/>
                </a:lnTo>
                <a:lnTo>
                  <a:pt x="84" y="4"/>
                </a:lnTo>
                <a:lnTo>
                  <a:pt x="59" y="16"/>
                </a:lnTo>
                <a:lnTo>
                  <a:pt x="37" y="33"/>
                </a:lnTo>
                <a:lnTo>
                  <a:pt x="20" y="57"/>
                </a:lnTo>
                <a:lnTo>
                  <a:pt x="4" y="82"/>
                </a:lnTo>
                <a:lnTo>
                  <a:pt x="0" y="106"/>
                </a:lnTo>
                <a:lnTo>
                  <a:pt x="2" y="112"/>
                </a:lnTo>
                <a:lnTo>
                  <a:pt x="8" y="115"/>
                </a:lnTo>
                <a:close/>
              </a:path>
            </a:pathLst>
          </a:custGeom>
          <a:solidFill>
            <a:srgbClr val="E88271"/>
          </a:solidFill>
          <a:ln w="9525">
            <a:noFill/>
            <a:round/>
            <a:headEnd/>
            <a:tailEnd/>
          </a:ln>
        </p:spPr>
        <p:txBody>
          <a:bodyPr/>
          <a:lstStyle/>
          <a:p>
            <a:endParaRPr lang="el-GR"/>
          </a:p>
        </p:txBody>
      </p:sp>
      <p:sp>
        <p:nvSpPr>
          <p:cNvPr id="18288" name="Freeform 882"/>
          <p:cNvSpPr>
            <a:spLocks/>
          </p:cNvSpPr>
          <p:nvPr/>
        </p:nvSpPr>
        <p:spPr bwMode="auto">
          <a:xfrm>
            <a:off x="1212850" y="1689100"/>
            <a:ext cx="180975" cy="174625"/>
          </a:xfrm>
          <a:custGeom>
            <a:avLst/>
            <a:gdLst>
              <a:gd name="T0" fmla="*/ 2147483646 w 114"/>
              <a:gd name="T1" fmla="*/ 2147483646 h 110"/>
              <a:gd name="T2" fmla="*/ 2147483646 w 114"/>
              <a:gd name="T3" fmla="*/ 2147483646 h 110"/>
              <a:gd name="T4" fmla="*/ 2147483646 w 114"/>
              <a:gd name="T5" fmla="*/ 2147483646 h 110"/>
              <a:gd name="T6" fmla="*/ 2147483646 w 114"/>
              <a:gd name="T7" fmla="*/ 2147483646 h 110"/>
              <a:gd name="T8" fmla="*/ 2147483646 w 114"/>
              <a:gd name="T9" fmla="*/ 2147483646 h 110"/>
              <a:gd name="T10" fmla="*/ 2147483646 w 114"/>
              <a:gd name="T11" fmla="*/ 2147483646 h 110"/>
              <a:gd name="T12" fmla="*/ 2147483646 w 114"/>
              <a:gd name="T13" fmla="*/ 2147483646 h 110"/>
              <a:gd name="T14" fmla="*/ 2147483646 w 114"/>
              <a:gd name="T15" fmla="*/ 2147483646 h 110"/>
              <a:gd name="T16" fmla="*/ 2147483646 w 114"/>
              <a:gd name="T17" fmla="*/ 2147483646 h 110"/>
              <a:gd name="T18" fmla="*/ 2147483646 w 114"/>
              <a:gd name="T19" fmla="*/ 2147483646 h 110"/>
              <a:gd name="T20" fmla="*/ 2147483646 w 114"/>
              <a:gd name="T21" fmla="*/ 2147483646 h 110"/>
              <a:gd name="T22" fmla="*/ 2147483646 w 114"/>
              <a:gd name="T23" fmla="*/ 0 h 110"/>
              <a:gd name="T24" fmla="*/ 2147483646 w 114"/>
              <a:gd name="T25" fmla="*/ 2147483646 h 110"/>
              <a:gd name="T26" fmla="*/ 2147483646 w 114"/>
              <a:gd name="T27" fmla="*/ 2147483646 h 110"/>
              <a:gd name="T28" fmla="*/ 2147483646 w 114"/>
              <a:gd name="T29" fmla="*/ 2147483646 h 110"/>
              <a:gd name="T30" fmla="*/ 2147483646 w 114"/>
              <a:gd name="T31" fmla="*/ 2147483646 h 110"/>
              <a:gd name="T32" fmla="*/ 2147483646 w 114"/>
              <a:gd name="T33" fmla="*/ 2147483646 h 110"/>
              <a:gd name="T34" fmla="*/ 0 w 114"/>
              <a:gd name="T35" fmla="*/ 2147483646 h 110"/>
              <a:gd name="T36" fmla="*/ 2147483646 w 114"/>
              <a:gd name="T37" fmla="*/ 2147483646 h 110"/>
              <a:gd name="T38" fmla="*/ 2147483646 w 114"/>
              <a:gd name="T39" fmla="*/ 2147483646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4"/>
              <a:gd name="T61" fmla="*/ 0 h 110"/>
              <a:gd name="T62" fmla="*/ 114 w 114"/>
              <a:gd name="T63" fmla="*/ 110 h 1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4" h="110">
                <a:moveTo>
                  <a:pt x="8" y="110"/>
                </a:moveTo>
                <a:lnTo>
                  <a:pt x="20" y="106"/>
                </a:lnTo>
                <a:lnTo>
                  <a:pt x="29" y="92"/>
                </a:lnTo>
                <a:lnTo>
                  <a:pt x="41" y="72"/>
                </a:lnTo>
                <a:lnTo>
                  <a:pt x="49" y="63"/>
                </a:lnTo>
                <a:lnTo>
                  <a:pt x="59" y="51"/>
                </a:lnTo>
                <a:lnTo>
                  <a:pt x="78" y="39"/>
                </a:lnTo>
                <a:lnTo>
                  <a:pt x="98" y="29"/>
                </a:lnTo>
                <a:lnTo>
                  <a:pt x="112" y="20"/>
                </a:lnTo>
                <a:lnTo>
                  <a:pt x="114" y="14"/>
                </a:lnTo>
                <a:lnTo>
                  <a:pt x="114" y="6"/>
                </a:lnTo>
                <a:lnTo>
                  <a:pt x="102" y="0"/>
                </a:lnTo>
                <a:lnTo>
                  <a:pt x="80" y="4"/>
                </a:lnTo>
                <a:lnTo>
                  <a:pt x="57" y="16"/>
                </a:lnTo>
                <a:lnTo>
                  <a:pt x="35" y="31"/>
                </a:lnTo>
                <a:lnTo>
                  <a:pt x="20" y="53"/>
                </a:lnTo>
                <a:lnTo>
                  <a:pt x="6" y="78"/>
                </a:lnTo>
                <a:lnTo>
                  <a:pt x="0" y="100"/>
                </a:lnTo>
                <a:lnTo>
                  <a:pt x="2" y="106"/>
                </a:lnTo>
                <a:lnTo>
                  <a:pt x="8" y="110"/>
                </a:lnTo>
                <a:close/>
              </a:path>
            </a:pathLst>
          </a:custGeom>
          <a:solidFill>
            <a:srgbClr val="E48070"/>
          </a:solidFill>
          <a:ln w="9525">
            <a:noFill/>
            <a:round/>
            <a:headEnd/>
            <a:tailEnd/>
          </a:ln>
        </p:spPr>
        <p:txBody>
          <a:bodyPr/>
          <a:lstStyle/>
          <a:p>
            <a:endParaRPr lang="el-GR"/>
          </a:p>
        </p:txBody>
      </p:sp>
      <p:sp>
        <p:nvSpPr>
          <p:cNvPr id="18289" name="Freeform 883"/>
          <p:cNvSpPr>
            <a:spLocks/>
          </p:cNvSpPr>
          <p:nvPr/>
        </p:nvSpPr>
        <p:spPr bwMode="auto">
          <a:xfrm>
            <a:off x="1216025" y="1689100"/>
            <a:ext cx="174625" cy="168275"/>
          </a:xfrm>
          <a:custGeom>
            <a:avLst/>
            <a:gdLst>
              <a:gd name="T0" fmla="*/ 2147483646 w 110"/>
              <a:gd name="T1" fmla="*/ 2147483646 h 106"/>
              <a:gd name="T2" fmla="*/ 2147483646 w 110"/>
              <a:gd name="T3" fmla="*/ 2147483646 h 106"/>
              <a:gd name="T4" fmla="*/ 2147483646 w 110"/>
              <a:gd name="T5" fmla="*/ 2147483646 h 106"/>
              <a:gd name="T6" fmla="*/ 2147483646 w 110"/>
              <a:gd name="T7" fmla="*/ 2147483646 h 106"/>
              <a:gd name="T8" fmla="*/ 2147483646 w 110"/>
              <a:gd name="T9" fmla="*/ 2147483646 h 106"/>
              <a:gd name="T10" fmla="*/ 2147483646 w 110"/>
              <a:gd name="T11" fmla="*/ 2147483646 h 106"/>
              <a:gd name="T12" fmla="*/ 2147483646 w 110"/>
              <a:gd name="T13" fmla="*/ 2147483646 h 106"/>
              <a:gd name="T14" fmla="*/ 2147483646 w 110"/>
              <a:gd name="T15" fmla="*/ 2147483646 h 106"/>
              <a:gd name="T16" fmla="*/ 2147483646 w 110"/>
              <a:gd name="T17" fmla="*/ 2147483646 h 106"/>
              <a:gd name="T18" fmla="*/ 2147483646 w 110"/>
              <a:gd name="T19" fmla="*/ 2147483646 h 106"/>
              <a:gd name="T20" fmla="*/ 2147483646 w 110"/>
              <a:gd name="T21" fmla="*/ 2147483646 h 106"/>
              <a:gd name="T22" fmla="*/ 2147483646 w 110"/>
              <a:gd name="T23" fmla="*/ 0 h 106"/>
              <a:gd name="T24" fmla="*/ 2147483646 w 110"/>
              <a:gd name="T25" fmla="*/ 2147483646 h 106"/>
              <a:gd name="T26" fmla="*/ 2147483646 w 110"/>
              <a:gd name="T27" fmla="*/ 2147483646 h 106"/>
              <a:gd name="T28" fmla="*/ 2147483646 w 110"/>
              <a:gd name="T29" fmla="*/ 2147483646 h 106"/>
              <a:gd name="T30" fmla="*/ 2147483646 w 110"/>
              <a:gd name="T31" fmla="*/ 2147483646 h 106"/>
              <a:gd name="T32" fmla="*/ 2147483646 w 110"/>
              <a:gd name="T33" fmla="*/ 2147483646 h 106"/>
              <a:gd name="T34" fmla="*/ 2147483646 w 110"/>
              <a:gd name="T35" fmla="*/ 2147483646 h 106"/>
              <a:gd name="T36" fmla="*/ 0 w 110"/>
              <a:gd name="T37" fmla="*/ 2147483646 h 106"/>
              <a:gd name="T38" fmla="*/ 2147483646 w 110"/>
              <a:gd name="T39" fmla="*/ 2147483646 h 106"/>
              <a:gd name="T40" fmla="*/ 2147483646 w 110"/>
              <a:gd name="T41" fmla="*/ 2147483646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106"/>
              <a:gd name="T65" fmla="*/ 110 w 110"/>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106">
                <a:moveTo>
                  <a:pt x="8" y="106"/>
                </a:moveTo>
                <a:lnTo>
                  <a:pt x="20" y="102"/>
                </a:lnTo>
                <a:lnTo>
                  <a:pt x="27" y="88"/>
                </a:lnTo>
                <a:lnTo>
                  <a:pt x="39" y="70"/>
                </a:lnTo>
                <a:lnTo>
                  <a:pt x="57" y="51"/>
                </a:lnTo>
                <a:lnTo>
                  <a:pt x="74" y="39"/>
                </a:lnTo>
                <a:lnTo>
                  <a:pt x="94" y="29"/>
                </a:lnTo>
                <a:lnTo>
                  <a:pt x="106" y="20"/>
                </a:lnTo>
                <a:lnTo>
                  <a:pt x="110" y="14"/>
                </a:lnTo>
                <a:lnTo>
                  <a:pt x="108" y="8"/>
                </a:lnTo>
                <a:lnTo>
                  <a:pt x="104" y="2"/>
                </a:lnTo>
                <a:lnTo>
                  <a:pt x="98" y="0"/>
                </a:lnTo>
                <a:lnTo>
                  <a:pt x="76" y="6"/>
                </a:lnTo>
                <a:lnTo>
                  <a:pt x="55" y="16"/>
                </a:lnTo>
                <a:lnTo>
                  <a:pt x="35" y="31"/>
                </a:lnTo>
                <a:lnTo>
                  <a:pt x="18" y="51"/>
                </a:lnTo>
                <a:lnTo>
                  <a:pt x="6" y="76"/>
                </a:lnTo>
                <a:lnTo>
                  <a:pt x="2" y="86"/>
                </a:lnTo>
                <a:lnTo>
                  <a:pt x="0" y="96"/>
                </a:lnTo>
                <a:lnTo>
                  <a:pt x="4" y="102"/>
                </a:lnTo>
                <a:lnTo>
                  <a:pt x="8" y="106"/>
                </a:lnTo>
                <a:close/>
              </a:path>
            </a:pathLst>
          </a:custGeom>
          <a:solidFill>
            <a:srgbClr val="E07F6E"/>
          </a:solidFill>
          <a:ln w="9525">
            <a:noFill/>
            <a:round/>
            <a:headEnd/>
            <a:tailEnd/>
          </a:ln>
        </p:spPr>
        <p:txBody>
          <a:bodyPr/>
          <a:lstStyle/>
          <a:p>
            <a:endParaRPr lang="el-GR"/>
          </a:p>
        </p:txBody>
      </p:sp>
      <p:sp>
        <p:nvSpPr>
          <p:cNvPr id="18290" name="Freeform 884"/>
          <p:cNvSpPr>
            <a:spLocks/>
          </p:cNvSpPr>
          <p:nvPr/>
        </p:nvSpPr>
        <p:spPr bwMode="auto">
          <a:xfrm>
            <a:off x="1222375" y="1692275"/>
            <a:ext cx="161925" cy="158750"/>
          </a:xfrm>
          <a:custGeom>
            <a:avLst/>
            <a:gdLst>
              <a:gd name="T0" fmla="*/ 2147483646 w 102"/>
              <a:gd name="T1" fmla="*/ 2147483646 h 100"/>
              <a:gd name="T2" fmla="*/ 2147483646 w 102"/>
              <a:gd name="T3" fmla="*/ 2147483646 h 100"/>
              <a:gd name="T4" fmla="*/ 2147483646 w 102"/>
              <a:gd name="T5" fmla="*/ 2147483646 h 100"/>
              <a:gd name="T6" fmla="*/ 2147483646 w 102"/>
              <a:gd name="T7" fmla="*/ 2147483646 h 100"/>
              <a:gd name="T8" fmla="*/ 2147483646 w 102"/>
              <a:gd name="T9" fmla="*/ 2147483646 h 100"/>
              <a:gd name="T10" fmla="*/ 2147483646 w 102"/>
              <a:gd name="T11" fmla="*/ 2147483646 h 100"/>
              <a:gd name="T12" fmla="*/ 2147483646 w 102"/>
              <a:gd name="T13" fmla="*/ 2147483646 h 100"/>
              <a:gd name="T14" fmla="*/ 2147483646 w 102"/>
              <a:gd name="T15" fmla="*/ 2147483646 h 100"/>
              <a:gd name="T16" fmla="*/ 2147483646 w 102"/>
              <a:gd name="T17" fmla="*/ 2147483646 h 100"/>
              <a:gd name="T18" fmla="*/ 2147483646 w 102"/>
              <a:gd name="T19" fmla="*/ 2147483646 h 100"/>
              <a:gd name="T20" fmla="*/ 2147483646 w 102"/>
              <a:gd name="T21" fmla="*/ 0 h 100"/>
              <a:gd name="T22" fmla="*/ 2147483646 w 102"/>
              <a:gd name="T23" fmla="*/ 2147483646 h 100"/>
              <a:gd name="T24" fmla="*/ 2147483646 w 102"/>
              <a:gd name="T25" fmla="*/ 2147483646 h 100"/>
              <a:gd name="T26" fmla="*/ 2147483646 w 102"/>
              <a:gd name="T27" fmla="*/ 2147483646 h 100"/>
              <a:gd name="T28" fmla="*/ 2147483646 w 102"/>
              <a:gd name="T29" fmla="*/ 2147483646 h 100"/>
              <a:gd name="T30" fmla="*/ 0 w 102"/>
              <a:gd name="T31" fmla="*/ 2147483646 h 100"/>
              <a:gd name="T32" fmla="*/ 0 w 102"/>
              <a:gd name="T33" fmla="*/ 2147483646 h 100"/>
              <a:gd name="T34" fmla="*/ 2147483646 w 102"/>
              <a:gd name="T35" fmla="*/ 2147483646 h 100"/>
              <a:gd name="T36" fmla="*/ 2147483646 w 102"/>
              <a:gd name="T37" fmla="*/ 2147483646 h 1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100"/>
              <a:gd name="T59" fmla="*/ 102 w 102"/>
              <a:gd name="T60" fmla="*/ 100 h 1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100">
                <a:moveTo>
                  <a:pt x="8" y="100"/>
                </a:moveTo>
                <a:lnTo>
                  <a:pt x="18" y="96"/>
                </a:lnTo>
                <a:lnTo>
                  <a:pt x="25" y="84"/>
                </a:lnTo>
                <a:lnTo>
                  <a:pt x="35" y="66"/>
                </a:lnTo>
                <a:lnTo>
                  <a:pt x="53" y="47"/>
                </a:lnTo>
                <a:lnTo>
                  <a:pt x="70" y="37"/>
                </a:lnTo>
                <a:lnTo>
                  <a:pt x="86" y="27"/>
                </a:lnTo>
                <a:lnTo>
                  <a:pt x="100" y="18"/>
                </a:lnTo>
                <a:lnTo>
                  <a:pt x="102" y="14"/>
                </a:lnTo>
                <a:lnTo>
                  <a:pt x="102" y="8"/>
                </a:lnTo>
                <a:lnTo>
                  <a:pt x="90" y="0"/>
                </a:lnTo>
                <a:lnTo>
                  <a:pt x="72" y="4"/>
                </a:lnTo>
                <a:lnTo>
                  <a:pt x="31" y="29"/>
                </a:lnTo>
                <a:lnTo>
                  <a:pt x="16" y="49"/>
                </a:lnTo>
                <a:lnTo>
                  <a:pt x="4" y="70"/>
                </a:lnTo>
                <a:lnTo>
                  <a:pt x="0" y="82"/>
                </a:lnTo>
                <a:lnTo>
                  <a:pt x="0" y="90"/>
                </a:lnTo>
                <a:lnTo>
                  <a:pt x="2" y="96"/>
                </a:lnTo>
                <a:lnTo>
                  <a:pt x="8" y="100"/>
                </a:lnTo>
                <a:close/>
              </a:path>
            </a:pathLst>
          </a:custGeom>
          <a:solidFill>
            <a:srgbClr val="DB7D6D"/>
          </a:solidFill>
          <a:ln w="9525">
            <a:noFill/>
            <a:round/>
            <a:headEnd/>
            <a:tailEnd/>
          </a:ln>
        </p:spPr>
        <p:txBody>
          <a:bodyPr/>
          <a:lstStyle/>
          <a:p>
            <a:endParaRPr lang="el-GR"/>
          </a:p>
        </p:txBody>
      </p:sp>
      <p:sp>
        <p:nvSpPr>
          <p:cNvPr id="18291" name="Freeform 885"/>
          <p:cNvSpPr>
            <a:spLocks/>
          </p:cNvSpPr>
          <p:nvPr/>
        </p:nvSpPr>
        <p:spPr bwMode="auto">
          <a:xfrm>
            <a:off x="1225550" y="1695450"/>
            <a:ext cx="152400" cy="149225"/>
          </a:xfrm>
          <a:custGeom>
            <a:avLst/>
            <a:gdLst>
              <a:gd name="T0" fmla="*/ 2147483646 w 96"/>
              <a:gd name="T1" fmla="*/ 2147483646 h 94"/>
              <a:gd name="T2" fmla="*/ 2147483646 w 96"/>
              <a:gd name="T3" fmla="*/ 2147483646 h 94"/>
              <a:gd name="T4" fmla="*/ 2147483646 w 96"/>
              <a:gd name="T5" fmla="*/ 2147483646 h 94"/>
              <a:gd name="T6" fmla="*/ 2147483646 w 96"/>
              <a:gd name="T7" fmla="*/ 2147483646 h 94"/>
              <a:gd name="T8" fmla="*/ 2147483646 w 96"/>
              <a:gd name="T9" fmla="*/ 2147483646 h 94"/>
              <a:gd name="T10" fmla="*/ 2147483646 w 96"/>
              <a:gd name="T11" fmla="*/ 2147483646 h 94"/>
              <a:gd name="T12" fmla="*/ 2147483646 w 96"/>
              <a:gd name="T13" fmla="*/ 2147483646 h 94"/>
              <a:gd name="T14" fmla="*/ 2147483646 w 96"/>
              <a:gd name="T15" fmla="*/ 2147483646 h 94"/>
              <a:gd name="T16" fmla="*/ 2147483646 w 96"/>
              <a:gd name="T17" fmla="*/ 2147483646 h 94"/>
              <a:gd name="T18" fmla="*/ 2147483646 w 96"/>
              <a:gd name="T19" fmla="*/ 0 h 94"/>
              <a:gd name="T20" fmla="*/ 2147483646 w 96"/>
              <a:gd name="T21" fmla="*/ 2147483646 h 94"/>
              <a:gd name="T22" fmla="*/ 2147483646 w 96"/>
              <a:gd name="T23" fmla="*/ 2147483646 h 94"/>
              <a:gd name="T24" fmla="*/ 2147483646 w 96"/>
              <a:gd name="T25" fmla="*/ 2147483646 h 94"/>
              <a:gd name="T26" fmla="*/ 2147483646 w 96"/>
              <a:gd name="T27" fmla="*/ 2147483646 h 94"/>
              <a:gd name="T28" fmla="*/ 2147483646 w 96"/>
              <a:gd name="T29" fmla="*/ 2147483646 h 94"/>
              <a:gd name="T30" fmla="*/ 0 w 96"/>
              <a:gd name="T31" fmla="*/ 2147483646 h 94"/>
              <a:gd name="T32" fmla="*/ 2147483646 w 96"/>
              <a:gd name="T33" fmla="*/ 2147483646 h 94"/>
              <a:gd name="T34" fmla="*/ 2147483646 w 96"/>
              <a:gd name="T35" fmla="*/ 2147483646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6"/>
              <a:gd name="T55" fmla="*/ 0 h 94"/>
              <a:gd name="T56" fmla="*/ 96 w 96"/>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6" h="94">
                <a:moveTo>
                  <a:pt x="8" y="94"/>
                </a:moveTo>
                <a:lnTo>
                  <a:pt x="18" y="90"/>
                </a:lnTo>
                <a:lnTo>
                  <a:pt x="23" y="78"/>
                </a:lnTo>
                <a:lnTo>
                  <a:pt x="33" y="62"/>
                </a:lnTo>
                <a:lnTo>
                  <a:pt x="51" y="45"/>
                </a:lnTo>
                <a:lnTo>
                  <a:pt x="82" y="25"/>
                </a:lnTo>
                <a:lnTo>
                  <a:pt x="94" y="17"/>
                </a:lnTo>
                <a:lnTo>
                  <a:pt x="96" y="12"/>
                </a:lnTo>
                <a:lnTo>
                  <a:pt x="96" y="6"/>
                </a:lnTo>
                <a:lnTo>
                  <a:pt x="86" y="0"/>
                </a:lnTo>
                <a:lnTo>
                  <a:pt x="68" y="4"/>
                </a:lnTo>
                <a:lnTo>
                  <a:pt x="47" y="14"/>
                </a:lnTo>
                <a:lnTo>
                  <a:pt x="29" y="27"/>
                </a:lnTo>
                <a:lnTo>
                  <a:pt x="16" y="45"/>
                </a:lnTo>
                <a:lnTo>
                  <a:pt x="4" y="66"/>
                </a:lnTo>
                <a:lnTo>
                  <a:pt x="0" y="84"/>
                </a:lnTo>
                <a:lnTo>
                  <a:pt x="2" y="90"/>
                </a:lnTo>
                <a:lnTo>
                  <a:pt x="8" y="94"/>
                </a:lnTo>
                <a:close/>
              </a:path>
            </a:pathLst>
          </a:custGeom>
          <a:solidFill>
            <a:srgbClr val="D77B6C"/>
          </a:solidFill>
          <a:ln w="9525">
            <a:noFill/>
            <a:round/>
            <a:headEnd/>
            <a:tailEnd/>
          </a:ln>
        </p:spPr>
        <p:txBody>
          <a:bodyPr/>
          <a:lstStyle/>
          <a:p>
            <a:endParaRPr lang="el-GR"/>
          </a:p>
        </p:txBody>
      </p:sp>
      <p:sp>
        <p:nvSpPr>
          <p:cNvPr id="18292" name="Freeform 886"/>
          <p:cNvSpPr>
            <a:spLocks/>
          </p:cNvSpPr>
          <p:nvPr/>
        </p:nvSpPr>
        <p:spPr bwMode="auto">
          <a:xfrm>
            <a:off x="1231900" y="1698625"/>
            <a:ext cx="139700" cy="139700"/>
          </a:xfrm>
          <a:custGeom>
            <a:avLst/>
            <a:gdLst>
              <a:gd name="T0" fmla="*/ 2147483646 w 88"/>
              <a:gd name="T1" fmla="*/ 2147483646 h 88"/>
              <a:gd name="T2" fmla="*/ 2147483646 w 88"/>
              <a:gd name="T3" fmla="*/ 2147483646 h 88"/>
              <a:gd name="T4" fmla="*/ 2147483646 w 88"/>
              <a:gd name="T5" fmla="*/ 2147483646 h 88"/>
              <a:gd name="T6" fmla="*/ 2147483646 w 88"/>
              <a:gd name="T7" fmla="*/ 2147483646 h 88"/>
              <a:gd name="T8" fmla="*/ 2147483646 w 88"/>
              <a:gd name="T9" fmla="*/ 2147483646 h 88"/>
              <a:gd name="T10" fmla="*/ 2147483646 w 88"/>
              <a:gd name="T11" fmla="*/ 2147483646 h 88"/>
              <a:gd name="T12" fmla="*/ 2147483646 w 88"/>
              <a:gd name="T13" fmla="*/ 2147483646 h 88"/>
              <a:gd name="T14" fmla="*/ 2147483646 w 88"/>
              <a:gd name="T15" fmla="*/ 2147483646 h 88"/>
              <a:gd name="T16" fmla="*/ 2147483646 w 88"/>
              <a:gd name="T17" fmla="*/ 2147483646 h 88"/>
              <a:gd name="T18" fmla="*/ 2147483646 w 88"/>
              <a:gd name="T19" fmla="*/ 2147483646 h 88"/>
              <a:gd name="T20" fmla="*/ 2147483646 w 88"/>
              <a:gd name="T21" fmla="*/ 0 h 88"/>
              <a:gd name="T22" fmla="*/ 2147483646 w 88"/>
              <a:gd name="T23" fmla="*/ 2147483646 h 88"/>
              <a:gd name="T24" fmla="*/ 2147483646 w 88"/>
              <a:gd name="T25" fmla="*/ 2147483646 h 88"/>
              <a:gd name="T26" fmla="*/ 2147483646 w 88"/>
              <a:gd name="T27" fmla="*/ 2147483646 h 88"/>
              <a:gd name="T28" fmla="*/ 2147483646 w 88"/>
              <a:gd name="T29" fmla="*/ 2147483646 h 88"/>
              <a:gd name="T30" fmla="*/ 2147483646 w 88"/>
              <a:gd name="T31" fmla="*/ 2147483646 h 88"/>
              <a:gd name="T32" fmla="*/ 0 w 88"/>
              <a:gd name="T33" fmla="*/ 2147483646 h 88"/>
              <a:gd name="T34" fmla="*/ 0 w 88"/>
              <a:gd name="T35" fmla="*/ 2147483646 h 88"/>
              <a:gd name="T36" fmla="*/ 2147483646 w 88"/>
              <a:gd name="T37" fmla="*/ 2147483646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8"/>
              <a:gd name="T59" fmla="*/ 88 w 88"/>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8">
                <a:moveTo>
                  <a:pt x="6" y="88"/>
                </a:moveTo>
                <a:lnTo>
                  <a:pt x="14" y="84"/>
                </a:lnTo>
                <a:lnTo>
                  <a:pt x="21" y="74"/>
                </a:lnTo>
                <a:lnTo>
                  <a:pt x="31" y="59"/>
                </a:lnTo>
                <a:lnTo>
                  <a:pt x="45" y="41"/>
                </a:lnTo>
                <a:lnTo>
                  <a:pt x="76" y="23"/>
                </a:lnTo>
                <a:lnTo>
                  <a:pt x="86" y="15"/>
                </a:lnTo>
                <a:lnTo>
                  <a:pt x="88" y="12"/>
                </a:lnTo>
                <a:lnTo>
                  <a:pt x="88" y="6"/>
                </a:lnTo>
                <a:lnTo>
                  <a:pt x="84" y="2"/>
                </a:lnTo>
                <a:lnTo>
                  <a:pt x="78" y="0"/>
                </a:lnTo>
                <a:lnTo>
                  <a:pt x="62" y="4"/>
                </a:lnTo>
                <a:lnTo>
                  <a:pt x="43" y="14"/>
                </a:lnTo>
                <a:lnTo>
                  <a:pt x="27" y="25"/>
                </a:lnTo>
                <a:lnTo>
                  <a:pt x="14" y="43"/>
                </a:lnTo>
                <a:lnTo>
                  <a:pt x="4" y="62"/>
                </a:lnTo>
                <a:lnTo>
                  <a:pt x="0" y="80"/>
                </a:lnTo>
                <a:lnTo>
                  <a:pt x="0" y="84"/>
                </a:lnTo>
                <a:lnTo>
                  <a:pt x="6" y="88"/>
                </a:lnTo>
                <a:close/>
              </a:path>
            </a:pathLst>
          </a:custGeom>
          <a:solidFill>
            <a:srgbClr val="D37A6A"/>
          </a:solidFill>
          <a:ln w="9525">
            <a:noFill/>
            <a:round/>
            <a:headEnd/>
            <a:tailEnd/>
          </a:ln>
        </p:spPr>
        <p:txBody>
          <a:bodyPr/>
          <a:lstStyle/>
          <a:p>
            <a:endParaRPr lang="el-GR"/>
          </a:p>
        </p:txBody>
      </p:sp>
      <p:sp>
        <p:nvSpPr>
          <p:cNvPr id="18293" name="Freeform 887"/>
          <p:cNvSpPr>
            <a:spLocks/>
          </p:cNvSpPr>
          <p:nvPr/>
        </p:nvSpPr>
        <p:spPr bwMode="auto">
          <a:xfrm>
            <a:off x="1235075" y="1701800"/>
            <a:ext cx="130175" cy="130175"/>
          </a:xfrm>
          <a:custGeom>
            <a:avLst/>
            <a:gdLst>
              <a:gd name="T0" fmla="*/ 2147483646 w 82"/>
              <a:gd name="T1" fmla="*/ 2147483646 h 82"/>
              <a:gd name="T2" fmla="*/ 2147483646 w 82"/>
              <a:gd name="T3" fmla="*/ 2147483646 h 82"/>
              <a:gd name="T4" fmla="*/ 2147483646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0 h 82"/>
              <a:gd name="T22" fmla="*/ 2147483646 w 82"/>
              <a:gd name="T23" fmla="*/ 2147483646 h 82"/>
              <a:gd name="T24" fmla="*/ 2147483646 w 82"/>
              <a:gd name="T25" fmla="*/ 2147483646 h 82"/>
              <a:gd name="T26" fmla="*/ 2147483646 w 82"/>
              <a:gd name="T27" fmla="*/ 2147483646 h 82"/>
              <a:gd name="T28" fmla="*/ 2147483646 w 82"/>
              <a:gd name="T29" fmla="*/ 2147483646 h 82"/>
              <a:gd name="T30" fmla="*/ 2147483646 w 82"/>
              <a:gd name="T31" fmla="*/ 2147483646 h 82"/>
              <a:gd name="T32" fmla="*/ 0 w 82"/>
              <a:gd name="T33" fmla="*/ 2147483646 h 82"/>
              <a:gd name="T34" fmla="*/ 2147483646 w 82"/>
              <a:gd name="T35" fmla="*/ 2147483646 h 82"/>
              <a:gd name="T36" fmla="*/ 2147483646 w 82"/>
              <a:gd name="T37" fmla="*/ 2147483646 h 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82"/>
              <a:gd name="T59" fmla="*/ 82 w 82"/>
              <a:gd name="T60" fmla="*/ 82 h 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82">
                <a:moveTo>
                  <a:pt x="6" y="82"/>
                </a:moveTo>
                <a:lnTo>
                  <a:pt x="10" y="80"/>
                </a:lnTo>
                <a:lnTo>
                  <a:pt x="14" y="78"/>
                </a:lnTo>
                <a:lnTo>
                  <a:pt x="21" y="68"/>
                </a:lnTo>
                <a:lnTo>
                  <a:pt x="29" y="55"/>
                </a:lnTo>
                <a:lnTo>
                  <a:pt x="43" y="39"/>
                </a:lnTo>
                <a:lnTo>
                  <a:pt x="57" y="29"/>
                </a:lnTo>
                <a:lnTo>
                  <a:pt x="72" y="21"/>
                </a:lnTo>
                <a:lnTo>
                  <a:pt x="82" y="15"/>
                </a:lnTo>
                <a:lnTo>
                  <a:pt x="82" y="6"/>
                </a:lnTo>
                <a:lnTo>
                  <a:pt x="74" y="0"/>
                </a:lnTo>
                <a:lnTo>
                  <a:pt x="59" y="4"/>
                </a:lnTo>
                <a:lnTo>
                  <a:pt x="41" y="12"/>
                </a:lnTo>
                <a:lnTo>
                  <a:pt x="25" y="23"/>
                </a:lnTo>
                <a:lnTo>
                  <a:pt x="14" y="39"/>
                </a:lnTo>
                <a:lnTo>
                  <a:pt x="4" y="58"/>
                </a:lnTo>
                <a:lnTo>
                  <a:pt x="0" y="74"/>
                </a:lnTo>
                <a:lnTo>
                  <a:pt x="2" y="78"/>
                </a:lnTo>
                <a:lnTo>
                  <a:pt x="6" y="82"/>
                </a:lnTo>
                <a:close/>
              </a:path>
            </a:pathLst>
          </a:custGeom>
          <a:solidFill>
            <a:srgbClr val="CF7869"/>
          </a:solidFill>
          <a:ln w="9525">
            <a:noFill/>
            <a:round/>
            <a:headEnd/>
            <a:tailEnd/>
          </a:ln>
        </p:spPr>
        <p:txBody>
          <a:bodyPr/>
          <a:lstStyle/>
          <a:p>
            <a:endParaRPr lang="el-GR"/>
          </a:p>
        </p:txBody>
      </p:sp>
      <p:sp>
        <p:nvSpPr>
          <p:cNvPr id="18294" name="Freeform 888"/>
          <p:cNvSpPr>
            <a:spLocks/>
          </p:cNvSpPr>
          <p:nvPr/>
        </p:nvSpPr>
        <p:spPr bwMode="auto">
          <a:xfrm>
            <a:off x="1238250" y="170497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2147483646 w 78"/>
              <a:gd name="T21" fmla="*/ 0 h 74"/>
              <a:gd name="T22" fmla="*/ 2147483646 w 78"/>
              <a:gd name="T23" fmla="*/ 0 h 74"/>
              <a:gd name="T24" fmla="*/ 2147483646 w 78"/>
              <a:gd name="T25" fmla="*/ 2147483646 h 74"/>
              <a:gd name="T26" fmla="*/ 2147483646 w 78"/>
              <a:gd name="T27" fmla="*/ 2147483646 h 74"/>
              <a:gd name="T28" fmla="*/ 2147483646 w 78"/>
              <a:gd name="T29" fmla="*/ 2147483646 h 74"/>
              <a:gd name="T30" fmla="*/ 2147483646 w 78"/>
              <a:gd name="T31" fmla="*/ 2147483646 h 74"/>
              <a:gd name="T32" fmla="*/ 0 w 78"/>
              <a:gd name="T33" fmla="*/ 2147483646 h 74"/>
              <a:gd name="T34" fmla="*/ 2147483646 w 78"/>
              <a:gd name="T35" fmla="*/ 2147483646 h 74"/>
              <a:gd name="T36" fmla="*/ 2147483646 w 78"/>
              <a:gd name="T37" fmla="*/ 2147483646 h 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8"/>
              <a:gd name="T58" fmla="*/ 0 h 74"/>
              <a:gd name="T59" fmla="*/ 78 w 78"/>
              <a:gd name="T60" fmla="*/ 74 h 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8" h="74">
                <a:moveTo>
                  <a:pt x="6" y="74"/>
                </a:moveTo>
                <a:lnTo>
                  <a:pt x="13" y="72"/>
                </a:lnTo>
                <a:lnTo>
                  <a:pt x="19" y="62"/>
                </a:lnTo>
                <a:lnTo>
                  <a:pt x="27" y="51"/>
                </a:lnTo>
                <a:lnTo>
                  <a:pt x="41" y="35"/>
                </a:lnTo>
                <a:lnTo>
                  <a:pt x="55" y="27"/>
                </a:lnTo>
                <a:lnTo>
                  <a:pt x="66" y="19"/>
                </a:lnTo>
                <a:lnTo>
                  <a:pt x="76" y="13"/>
                </a:lnTo>
                <a:lnTo>
                  <a:pt x="78" y="4"/>
                </a:lnTo>
                <a:lnTo>
                  <a:pt x="74" y="2"/>
                </a:lnTo>
                <a:lnTo>
                  <a:pt x="70" y="0"/>
                </a:lnTo>
                <a:lnTo>
                  <a:pt x="62" y="0"/>
                </a:lnTo>
                <a:lnTo>
                  <a:pt x="55" y="4"/>
                </a:lnTo>
                <a:lnTo>
                  <a:pt x="39" y="11"/>
                </a:lnTo>
                <a:lnTo>
                  <a:pt x="25" y="21"/>
                </a:lnTo>
                <a:lnTo>
                  <a:pt x="4" y="55"/>
                </a:lnTo>
                <a:lnTo>
                  <a:pt x="0" y="68"/>
                </a:lnTo>
                <a:lnTo>
                  <a:pt x="2" y="72"/>
                </a:lnTo>
                <a:lnTo>
                  <a:pt x="6" y="74"/>
                </a:lnTo>
                <a:close/>
              </a:path>
            </a:pathLst>
          </a:custGeom>
          <a:solidFill>
            <a:srgbClr val="CB7768"/>
          </a:solidFill>
          <a:ln w="9525">
            <a:noFill/>
            <a:round/>
            <a:headEnd/>
            <a:tailEnd/>
          </a:ln>
        </p:spPr>
        <p:txBody>
          <a:bodyPr/>
          <a:lstStyle/>
          <a:p>
            <a:endParaRPr lang="el-GR"/>
          </a:p>
        </p:txBody>
      </p:sp>
      <p:sp>
        <p:nvSpPr>
          <p:cNvPr id="18295" name="Freeform 889"/>
          <p:cNvSpPr>
            <a:spLocks/>
          </p:cNvSpPr>
          <p:nvPr/>
        </p:nvSpPr>
        <p:spPr bwMode="auto">
          <a:xfrm>
            <a:off x="1244600" y="1708150"/>
            <a:ext cx="111125" cy="107950"/>
          </a:xfrm>
          <a:custGeom>
            <a:avLst/>
            <a:gdLst>
              <a:gd name="T0" fmla="*/ 2147483646 w 70"/>
              <a:gd name="T1" fmla="*/ 2147483646 h 68"/>
              <a:gd name="T2" fmla="*/ 2147483646 w 70"/>
              <a:gd name="T3" fmla="*/ 2147483646 h 68"/>
              <a:gd name="T4" fmla="*/ 2147483646 w 70"/>
              <a:gd name="T5" fmla="*/ 2147483646 h 68"/>
              <a:gd name="T6" fmla="*/ 2147483646 w 70"/>
              <a:gd name="T7" fmla="*/ 2147483646 h 68"/>
              <a:gd name="T8" fmla="*/ 2147483646 w 70"/>
              <a:gd name="T9" fmla="*/ 2147483646 h 68"/>
              <a:gd name="T10" fmla="*/ 2147483646 w 70"/>
              <a:gd name="T11" fmla="*/ 2147483646 h 68"/>
              <a:gd name="T12" fmla="*/ 2147483646 w 70"/>
              <a:gd name="T13" fmla="*/ 2147483646 h 68"/>
              <a:gd name="T14" fmla="*/ 2147483646 w 70"/>
              <a:gd name="T15" fmla="*/ 0 h 68"/>
              <a:gd name="T16" fmla="*/ 2147483646 w 70"/>
              <a:gd name="T17" fmla="*/ 0 h 68"/>
              <a:gd name="T18" fmla="*/ 2147483646 w 70"/>
              <a:gd name="T19" fmla="*/ 2147483646 h 68"/>
              <a:gd name="T20" fmla="*/ 2147483646 w 70"/>
              <a:gd name="T21" fmla="*/ 2147483646 h 68"/>
              <a:gd name="T22" fmla="*/ 2147483646 w 70"/>
              <a:gd name="T23" fmla="*/ 2147483646 h 68"/>
              <a:gd name="T24" fmla="*/ 2147483646 w 70"/>
              <a:gd name="T25" fmla="*/ 2147483646 h 68"/>
              <a:gd name="T26" fmla="*/ 0 w 70"/>
              <a:gd name="T27" fmla="*/ 2147483646 h 68"/>
              <a:gd name="T28" fmla="*/ 0 w 70"/>
              <a:gd name="T29" fmla="*/ 2147483646 h 68"/>
              <a:gd name="T30" fmla="*/ 2147483646 w 70"/>
              <a:gd name="T31" fmla="*/ 2147483646 h 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
              <a:gd name="T49" fmla="*/ 0 h 68"/>
              <a:gd name="T50" fmla="*/ 70 w 70"/>
              <a:gd name="T51" fmla="*/ 68 h 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 h="68">
                <a:moveTo>
                  <a:pt x="4" y="68"/>
                </a:moveTo>
                <a:lnTo>
                  <a:pt x="11" y="66"/>
                </a:lnTo>
                <a:lnTo>
                  <a:pt x="17" y="58"/>
                </a:lnTo>
                <a:lnTo>
                  <a:pt x="37" y="33"/>
                </a:lnTo>
                <a:lnTo>
                  <a:pt x="60" y="19"/>
                </a:lnTo>
                <a:lnTo>
                  <a:pt x="68" y="11"/>
                </a:lnTo>
                <a:lnTo>
                  <a:pt x="70" y="4"/>
                </a:lnTo>
                <a:lnTo>
                  <a:pt x="68" y="0"/>
                </a:lnTo>
                <a:lnTo>
                  <a:pt x="62" y="0"/>
                </a:lnTo>
                <a:lnTo>
                  <a:pt x="49" y="2"/>
                </a:lnTo>
                <a:lnTo>
                  <a:pt x="35" y="9"/>
                </a:lnTo>
                <a:lnTo>
                  <a:pt x="21" y="19"/>
                </a:lnTo>
                <a:lnTo>
                  <a:pt x="2" y="49"/>
                </a:lnTo>
                <a:lnTo>
                  <a:pt x="0" y="62"/>
                </a:lnTo>
                <a:lnTo>
                  <a:pt x="0" y="66"/>
                </a:lnTo>
                <a:lnTo>
                  <a:pt x="4" y="68"/>
                </a:lnTo>
                <a:close/>
              </a:path>
            </a:pathLst>
          </a:custGeom>
          <a:solidFill>
            <a:srgbClr val="C77566"/>
          </a:solidFill>
          <a:ln w="9525">
            <a:noFill/>
            <a:round/>
            <a:headEnd/>
            <a:tailEnd/>
          </a:ln>
        </p:spPr>
        <p:txBody>
          <a:bodyPr/>
          <a:lstStyle/>
          <a:p>
            <a:endParaRPr lang="el-GR"/>
          </a:p>
        </p:txBody>
      </p:sp>
      <p:sp>
        <p:nvSpPr>
          <p:cNvPr id="18296" name="Freeform 890"/>
          <p:cNvSpPr>
            <a:spLocks/>
          </p:cNvSpPr>
          <p:nvPr/>
        </p:nvSpPr>
        <p:spPr bwMode="auto">
          <a:xfrm>
            <a:off x="1247775" y="1711325"/>
            <a:ext cx="101600" cy="98425"/>
          </a:xfrm>
          <a:custGeom>
            <a:avLst/>
            <a:gdLst>
              <a:gd name="T0" fmla="*/ 2147483646 w 64"/>
              <a:gd name="T1" fmla="*/ 2147483646 h 62"/>
              <a:gd name="T2" fmla="*/ 2147483646 w 64"/>
              <a:gd name="T3" fmla="*/ 0 h 62"/>
              <a:gd name="T4" fmla="*/ 2147483646 w 64"/>
              <a:gd name="T5" fmla="*/ 2147483646 h 62"/>
              <a:gd name="T6" fmla="*/ 2147483646 w 64"/>
              <a:gd name="T7" fmla="*/ 2147483646 h 62"/>
              <a:gd name="T8" fmla="*/ 2147483646 w 64"/>
              <a:gd name="T9" fmla="*/ 2147483646 h 62"/>
              <a:gd name="T10" fmla="*/ 0 w 64"/>
              <a:gd name="T11" fmla="*/ 2147483646 h 62"/>
              <a:gd name="T12" fmla="*/ 0 w 64"/>
              <a:gd name="T13" fmla="*/ 2147483646 h 62"/>
              <a:gd name="T14" fmla="*/ 2147483646 w 64"/>
              <a:gd name="T15" fmla="*/ 2147483646 h 62"/>
              <a:gd name="T16" fmla="*/ 2147483646 w 64"/>
              <a:gd name="T17" fmla="*/ 2147483646 h 62"/>
              <a:gd name="T18" fmla="*/ 2147483646 w 64"/>
              <a:gd name="T19" fmla="*/ 2147483646 h 62"/>
              <a:gd name="T20" fmla="*/ 2147483646 w 64"/>
              <a:gd name="T21" fmla="*/ 2147483646 h 62"/>
              <a:gd name="T22" fmla="*/ 2147483646 w 64"/>
              <a:gd name="T23" fmla="*/ 2147483646 h 62"/>
              <a:gd name="T24" fmla="*/ 2147483646 w 64"/>
              <a:gd name="T25" fmla="*/ 2147483646 h 62"/>
              <a:gd name="T26" fmla="*/ 2147483646 w 64"/>
              <a:gd name="T27" fmla="*/ 2147483646 h 62"/>
              <a:gd name="T28" fmla="*/ 2147483646 w 64"/>
              <a:gd name="T29" fmla="*/ 2147483646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62"/>
              <a:gd name="T47" fmla="*/ 64 w 64"/>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62">
                <a:moveTo>
                  <a:pt x="64" y="4"/>
                </a:moveTo>
                <a:lnTo>
                  <a:pt x="58" y="0"/>
                </a:lnTo>
                <a:lnTo>
                  <a:pt x="47" y="2"/>
                </a:lnTo>
                <a:lnTo>
                  <a:pt x="19" y="17"/>
                </a:lnTo>
                <a:lnTo>
                  <a:pt x="2" y="45"/>
                </a:lnTo>
                <a:lnTo>
                  <a:pt x="0" y="52"/>
                </a:lnTo>
                <a:lnTo>
                  <a:pt x="0" y="56"/>
                </a:lnTo>
                <a:lnTo>
                  <a:pt x="4" y="62"/>
                </a:lnTo>
                <a:lnTo>
                  <a:pt x="11" y="60"/>
                </a:lnTo>
                <a:lnTo>
                  <a:pt x="15" y="52"/>
                </a:lnTo>
                <a:lnTo>
                  <a:pt x="23" y="43"/>
                </a:lnTo>
                <a:lnTo>
                  <a:pt x="33" y="29"/>
                </a:lnTo>
                <a:lnTo>
                  <a:pt x="56" y="17"/>
                </a:lnTo>
                <a:lnTo>
                  <a:pt x="64" y="11"/>
                </a:lnTo>
                <a:lnTo>
                  <a:pt x="64" y="4"/>
                </a:lnTo>
                <a:close/>
              </a:path>
            </a:pathLst>
          </a:custGeom>
          <a:solidFill>
            <a:srgbClr val="C47365"/>
          </a:solidFill>
          <a:ln w="9525">
            <a:noFill/>
            <a:round/>
            <a:headEnd/>
            <a:tailEnd/>
          </a:ln>
        </p:spPr>
        <p:txBody>
          <a:bodyPr/>
          <a:lstStyle/>
          <a:p>
            <a:endParaRPr lang="el-GR"/>
          </a:p>
        </p:txBody>
      </p:sp>
      <p:sp>
        <p:nvSpPr>
          <p:cNvPr id="18297" name="Freeform 891"/>
          <p:cNvSpPr>
            <a:spLocks/>
          </p:cNvSpPr>
          <p:nvPr/>
        </p:nvSpPr>
        <p:spPr bwMode="auto">
          <a:xfrm>
            <a:off x="1362075" y="2390775"/>
            <a:ext cx="139700" cy="77788"/>
          </a:xfrm>
          <a:custGeom>
            <a:avLst/>
            <a:gdLst>
              <a:gd name="T0" fmla="*/ 2147483646 w 88"/>
              <a:gd name="T1" fmla="*/ 2147483646 h 49"/>
              <a:gd name="T2" fmla="*/ 2147483646 w 88"/>
              <a:gd name="T3" fmla="*/ 2147483646 h 49"/>
              <a:gd name="T4" fmla="*/ 2147483646 w 88"/>
              <a:gd name="T5" fmla="*/ 2147483646 h 49"/>
              <a:gd name="T6" fmla="*/ 2147483646 w 88"/>
              <a:gd name="T7" fmla="*/ 2147483646 h 49"/>
              <a:gd name="T8" fmla="*/ 2147483646 w 88"/>
              <a:gd name="T9" fmla="*/ 2147483646 h 49"/>
              <a:gd name="T10" fmla="*/ 2147483646 w 88"/>
              <a:gd name="T11" fmla="*/ 2147483646 h 49"/>
              <a:gd name="T12" fmla="*/ 2147483646 w 88"/>
              <a:gd name="T13" fmla="*/ 0 h 49"/>
              <a:gd name="T14" fmla="*/ 2147483646 w 88"/>
              <a:gd name="T15" fmla="*/ 2147483646 h 49"/>
              <a:gd name="T16" fmla="*/ 2147483646 w 88"/>
              <a:gd name="T17" fmla="*/ 2147483646 h 49"/>
              <a:gd name="T18" fmla="*/ 2147483646 w 88"/>
              <a:gd name="T19" fmla="*/ 2147483646 h 49"/>
              <a:gd name="T20" fmla="*/ 2147483646 w 88"/>
              <a:gd name="T21" fmla="*/ 2147483646 h 49"/>
              <a:gd name="T22" fmla="*/ 2147483646 w 88"/>
              <a:gd name="T23" fmla="*/ 2147483646 h 49"/>
              <a:gd name="T24" fmla="*/ 0 w 88"/>
              <a:gd name="T25" fmla="*/ 2147483646 h 49"/>
              <a:gd name="T26" fmla="*/ 2147483646 w 88"/>
              <a:gd name="T27" fmla="*/ 2147483646 h 49"/>
              <a:gd name="T28" fmla="*/ 2147483646 w 88"/>
              <a:gd name="T29" fmla="*/ 2147483646 h 49"/>
              <a:gd name="T30" fmla="*/ 2147483646 w 88"/>
              <a:gd name="T31" fmla="*/ 2147483646 h 49"/>
              <a:gd name="T32" fmla="*/ 2147483646 w 8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49"/>
              <a:gd name="T53" fmla="*/ 88 w 8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49">
                <a:moveTo>
                  <a:pt x="45" y="49"/>
                </a:moveTo>
                <a:lnTo>
                  <a:pt x="57" y="45"/>
                </a:lnTo>
                <a:lnTo>
                  <a:pt x="67" y="37"/>
                </a:lnTo>
                <a:lnTo>
                  <a:pt x="82" y="22"/>
                </a:lnTo>
                <a:lnTo>
                  <a:pt x="88" y="6"/>
                </a:lnTo>
                <a:lnTo>
                  <a:pt x="86" y="2"/>
                </a:lnTo>
                <a:lnTo>
                  <a:pt x="80" y="0"/>
                </a:lnTo>
                <a:lnTo>
                  <a:pt x="63" y="4"/>
                </a:lnTo>
                <a:lnTo>
                  <a:pt x="51" y="10"/>
                </a:lnTo>
                <a:lnTo>
                  <a:pt x="37" y="16"/>
                </a:lnTo>
                <a:lnTo>
                  <a:pt x="14" y="20"/>
                </a:lnTo>
                <a:lnTo>
                  <a:pt x="4" y="22"/>
                </a:lnTo>
                <a:lnTo>
                  <a:pt x="0" y="26"/>
                </a:lnTo>
                <a:lnTo>
                  <a:pt x="8" y="37"/>
                </a:lnTo>
                <a:lnTo>
                  <a:pt x="27" y="47"/>
                </a:lnTo>
                <a:lnTo>
                  <a:pt x="37" y="49"/>
                </a:lnTo>
                <a:lnTo>
                  <a:pt x="45" y="49"/>
                </a:lnTo>
                <a:close/>
              </a:path>
            </a:pathLst>
          </a:custGeom>
          <a:solidFill>
            <a:srgbClr val="F08574"/>
          </a:solidFill>
          <a:ln w="9525">
            <a:noFill/>
            <a:round/>
            <a:headEnd/>
            <a:tailEnd/>
          </a:ln>
        </p:spPr>
        <p:txBody>
          <a:bodyPr/>
          <a:lstStyle/>
          <a:p>
            <a:endParaRPr lang="el-GR"/>
          </a:p>
        </p:txBody>
      </p:sp>
      <p:sp>
        <p:nvSpPr>
          <p:cNvPr id="18298" name="Freeform 892"/>
          <p:cNvSpPr>
            <a:spLocks/>
          </p:cNvSpPr>
          <p:nvPr/>
        </p:nvSpPr>
        <p:spPr bwMode="auto">
          <a:xfrm>
            <a:off x="1365250" y="2393950"/>
            <a:ext cx="133350" cy="71438"/>
          </a:xfrm>
          <a:custGeom>
            <a:avLst/>
            <a:gdLst>
              <a:gd name="T0" fmla="*/ 2147483646 w 84"/>
              <a:gd name="T1" fmla="*/ 2147483646 h 45"/>
              <a:gd name="T2" fmla="*/ 2147483646 w 84"/>
              <a:gd name="T3" fmla="*/ 2147483646 h 45"/>
              <a:gd name="T4" fmla="*/ 0 w 84"/>
              <a:gd name="T5" fmla="*/ 2147483646 h 45"/>
              <a:gd name="T6" fmla="*/ 2147483646 w 84"/>
              <a:gd name="T7" fmla="*/ 2147483646 h 45"/>
              <a:gd name="T8" fmla="*/ 2147483646 w 84"/>
              <a:gd name="T9" fmla="*/ 2147483646 h 45"/>
              <a:gd name="T10" fmla="*/ 2147483646 w 84"/>
              <a:gd name="T11" fmla="*/ 2147483646 h 45"/>
              <a:gd name="T12" fmla="*/ 2147483646 w 84"/>
              <a:gd name="T13" fmla="*/ 2147483646 h 45"/>
              <a:gd name="T14" fmla="*/ 2147483646 w 84"/>
              <a:gd name="T15" fmla="*/ 2147483646 h 45"/>
              <a:gd name="T16" fmla="*/ 2147483646 w 84"/>
              <a:gd name="T17" fmla="*/ 2147483646 h 45"/>
              <a:gd name="T18" fmla="*/ 2147483646 w 84"/>
              <a:gd name="T19" fmla="*/ 2147483646 h 45"/>
              <a:gd name="T20" fmla="*/ 2147483646 w 84"/>
              <a:gd name="T21" fmla="*/ 2147483646 h 45"/>
              <a:gd name="T22" fmla="*/ 2147483646 w 84"/>
              <a:gd name="T23" fmla="*/ 0 h 45"/>
              <a:gd name="T24" fmla="*/ 2147483646 w 84"/>
              <a:gd name="T25" fmla="*/ 0 h 45"/>
              <a:gd name="T26" fmla="*/ 2147483646 w 84"/>
              <a:gd name="T27" fmla="*/ 2147483646 h 45"/>
              <a:gd name="T28" fmla="*/ 2147483646 w 84"/>
              <a:gd name="T29" fmla="*/ 2147483646 h 45"/>
              <a:gd name="T30" fmla="*/ 2147483646 w 84"/>
              <a:gd name="T31" fmla="*/ 2147483646 h 45"/>
              <a:gd name="T32" fmla="*/ 2147483646 w 84"/>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45"/>
              <a:gd name="T53" fmla="*/ 84 w 8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45">
                <a:moveTo>
                  <a:pt x="14" y="18"/>
                </a:moveTo>
                <a:lnTo>
                  <a:pt x="4" y="20"/>
                </a:lnTo>
                <a:lnTo>
                  <a:pt x="0" y="24"/>
                </a:lnTo>
                <a:lnTo>
                  <a:pt x="2" y="28"/>
                </a:lnTo>
                <a:lnTo>
                  <a:pt x="8" y="33"/>
                </a:lnTo>
                <a:lnTo>
                  <a:pt x="27" y="43"/>
                </a:lnTo>
                <a:lnTo>
                  <a:pt x="35" y="45"/>
                </a:lnTo>
                <a:lnTo>
                  <a:pt x="43" y="45"/>
                </a:lnTo>
                <a:lnTo>
                  <a:pt x="65" y="35"/>
                </a:lnTo>
                <a:lnTo>
                  <a:pt x="80" y="20"/>
                </a:lnTo>
                <a:lnTo>
                  <a:pt x="84" y="6"/>
                </a:lnTo>
                <a:lnTo>
                  <a:pt x="82" y="0"/>
                </a:lnTo>
                <a:lnTo>
                  <a:pt x="76" y="0"/>
                </a:lnTo>
                <a:lnTo>
                  <a:pt x="61" y="2"/>
                </a:lnTo>
                <a:lnTo>
                  <a:pt x="49" y="8"/>
                </a:lnTo>
                <a:lnTo>
                  <a:pt x="35" y="14"/>
                </a:lnTo>
                <a:lnTo>
                  <a:pt x="14" y="18"/>
                </a:lnTo>
                <a:close/>
              </a:path>
            </a:pathLst>
          </a:custGeom>
          <a:solidFill>
            <a:srgbClr val="EC8372"/>
          </a:solidFill>
          <a:ln w="9525">
            <a:noFill/>
            <a:round/>
            <a:headEnd/>
            <a:tailEnd/>
          </a:ln>
        </p:spPr>
        <p:txBody>
          <a:bodyPr/>
          <a:lstStyle/>
          <a:p>
            <a:endParaRPr lang="el-GR"/>
          </a:p>
        </p:txBody>
      </p:sp>
      <p:sp>
        <p:nvSpPr>
          <p:cNvPr id="18299" name="Freeform 893"/>
          <p:cNvSpPr>
            <a:spLocks/>
          </p:cNvSpPr>
          <p:nvPr/>
        </p:nvSpPr>
        <p:spPr bwMode="auto">
          <a:xfrm>
            <a:off x="1371600" y="2393950"/>
            <a:ext cx="127000" cy="71438"/>
          </a:xfrm>
          <a:custGeom>
            <a:avLst/>
            <a:gdLst>
              <a:gd name="T0" fmla="*/ 2147483646 w 80"/>
              <a:gd name="T1" fmla="*/ 2147483646 h 45"/>
              <a:gd name="T2" fmla="*/ 2147483646 w 80"/>
              <a:gd name="T3" fmla="*/ 2147483646 h 45"/>
              <a:gd name="T4" fmla="*/ 0 w 80"/>
              <a:gd name="T5" fmla="*/ 2147483646 h 45"/>
              <a:gd name="T6" fmla="*/ 2147483646 w 80"/>
              <a:gd name="T7" fmla="*/ 2147483646 h 45"/>
              <a:gd name="T8" fmla="*/ 2147483646 w 80"/>
              <a:gd name="T9" fmla="*/ 2147483646 h 45"/>
              <a:gd name="T10" fmla="*/ 2147483646 w 80"/>
              <a:gd name="T11" fmla="*/ 2147483646 h 45"/>
              <a:gd name="T12" fmla="*/ 2147483646 w 80"/>
              <a:gd name="T13" fmla="*/ 2147483646 h 45"/>
              <a:gd name="T14" fmla="*/ 2147483646 w 80"/>
              <a:gd name="T15" fmla="*/ 2147483646 h 45"/>
              <a:gd name="T16" fmla="*/ 2147483646 w 80"/>
              <a:gd name="T17" fmla="*/ 2147483646 h 45"/>
              <a:gd name="T18" fmla="*/ 2147483646 w 80"/>
              <a:gd name="T19" fmla="*/ 2147483646 h 45"/>
              <a:gd name="T20" fmla="*/ 2147483646 w 80"/>
              <a:gd name="T21" fmla="*/ 2147483646 h 45"/>
              <a:gd name="T22" fmla="*/ 2147483646 w 80"/>
              <a:gd name="T23" fmla="*/ 2147483646 h 45"/>
              <a:gd name="T24" fmla="*/ 2147483646 w 80"/>
              <a:gd name="T25" fmla="*/ 2147483646 h 45"/>
              <a:gd name="T26" fmla="*/ 2147483646 w 80"/>
              <a:gd name="T27" fmla="*/ 0 h 45"/>
              <a:gd name="T28" fmla="*/ 2147483646 w 80"/>
              <a:gd name="T29" fmla="*/ 2147483646 h 45"/>
              <a:gd name="T30" fmla="*/ 2147483646 w 80"/>
              <a:gd name="T31" fmla="*/ 2147483646 h 45"/>
              <a:gd name="T32" fmla="*/ 2147483646 w 80"/>
              <a:gd name="T33" fmla="*/ 2147483646 h 45"/>
              <a:gd name="T34" fmla="*/ 2147483646 w 80"/>
              <a:gd name="T35" fmla="*/ 2147483646 h 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45"/>
              <a:gd name="T56" fmla="*/ 80 w 80"/>
              <a:gd name="T57" fmla="*/ 45 h 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45">
                <a:moveTo>
                  <a:pt x="12" y="18"/>
                </a:moveTo>
                <a:lnTo>
                  <a:pt x="2" y="20"/>
                </a:lnTo>
                <a:lnTo>
                  <a:pt x="0" y="24"/>
                </a:lnTo>
                <a:lnTo>
                  <a:pt x="2" y="28"/>
                </a:lnTo>
                <a:lnTo>
                  <a:pt x="8" y="33"/>
                </a:lnTo>
                <a:lnTo>
                  <a:pt x="23" y="43"/>
                </a:lnTo>
                <a:lnTo>
                  <a:pt x="33" y="45"/>
                </a:lnTo>
                <a:lnTo>
                  <a:pt x="39" y="45"/>
                </a:lnTo>
                <a:lnTo>
                  <a:pt x="61" y="35"/>
                </a:lnTo>
                <a:lnTo>
                  <a:pt x="68" y="28"/>
                </a:lnTo>
                <a:lnTo>
                  <a:pt x="74" y="20"/>
                </a:lnTo>
                <a:lnTo>
                  <a:pt x="80" y="6"/>
                </a:lnTo>
                <a:lnTo>
                  <a:pt x="78" y="2"/>
                </a:lnTo>
                <a:lnTo>
                  <a:pt x="72" y="0"/>
                </a:lnTo>
                <a:lnTo>
                  <a:pt x="57" y="4"/>
                </a:lnTo>
                <a:lnTo>
                  <a:pt x="45" y="10"/>
                </a:lnTo>
                <a:lnTo>
                  <a:pt x="33" y="14"/>
                </a:lnTo>
                <a:lnTo>
                  <a:pt x="12" y="18"/>
                </a:lnTo>
                <a:close/>
              </a:path>
            </a:pathLst>
          </a:custGeom>
          <a:solidFill>
            <a:srgbClr val="E88271"/>
          </a:solidFill>
          <a:ln w="9525">
            <a:noFill/>
            <a:round/>
            <a:headEnd/>
            <a:tailEnd/>
          </a:ln>
        </p:spPr>
        <p:txBody>
          <a:bodyPr/>
          <a:lstStyle/>
          <a:p>
            <a:endParaRPr lang="el-GR"/>
          </a:p>
        </p:txBody>
      </p:sp>
      <p:sp>
        <p:nvSpPr>
          <p:cNvPr id="18300" name="Freeform 894"/>
          <p:cNvSpPr>
            <a:spLocks/>
          </p:cNvSpPr>
          <p:nvPr/>
        </p:nvSpPr>
        <p:spPr bwMode="auto">
          <a:xfrm>
            <a:off x="1374775" y="2397125"/>
            <a:ext cx="120650" cy="65088"/>
          </a:xfrm>
          <a:custGeom>
            <a:avLst/>
            <a:gdLst>
              <a:gd name="T0" fmla="*/ 2147483646 w 76"/>
              <a:gd name="T1" fmla="*/ 2147483646 h 41"/>
              <a:gd name="T2" fmla="*/ 2147483646 w 76"/>
              <a:gd name="T3" fmla="*/ 2147483646 h 41"/>
              <a:gd name="T4" fmla="*/ 0 w 76"/>
              <a:gd name="T5" fmla="*/ 2147483646 h 41"/>
              <a:gd name="T6" fmla="*/ 2147483646 w 76"/>
              <a:gd name="T7" fmla="*/ 2147483646 h 41"/>
              <a:gd name="T8" fmla="*/ 2147483646 w 76"/>
              <a:gd name="T9" fmla="*/ 2147483646 h 41"/>
              <a:gd name="T10" fmla="*/ 2147483646 w 76"/>
              <a:gd name="T11" fmla="*/ 2147483646 h 41"/>
              <a:gd name="T12" fmla="*/ 2147483646 w 76"/>
              <a:gd name="T13" fmla="*/ 2147483646 h 41"/>
              <a:gd name="T14" fmla="*/ 2147483646 w 76"/>
              <a:gd name="T15" fmla="*/ 2147483646 h 41"/>
              <a:gd name="T16" fmla="*/ 2147483646 w 76"/>
              <a:gd name="T17" fmla="*/ 2147483646 h 41"/>
              <a:gd name="T18" fmla="*/ 2147483646 w 76"/>
              <a:gd name="T19" fmla="*/ 2147483646 h 41"/>
              <a:gd name="T20" fmla="*/ 2147483646 w 76"/>
              <a:gd name="T21" fmla="*/ 2147483646 h 41"/>
              <a:gd name="T22" fmla="*/ 2147483646 w 76"/>
              <a:gd name="T23" fmla="*/ 2147483646 h 41"/>
              <a:gd name="T24" fmla="*/ 2147483646 w 76"/>
              <a:gd name="T25" fmla="*/ 0 h 41"/>
              <a:gd name="T26" fmla="*/ 2147483646 w 76"/>
              <a:gd name="T27" fmla="*/ 2147483646 h 41"/>
              <a:gd name="T28" fmla="*/ 2147483646 w 76"/>
              <a:gd name="T29" fmla="*/ 2147483646 h 41"/>
              <a:gd name="T30" fmla="*/ 2147483646 w 76"/>
              <a:gd name="T31" fmla="*/ 2147483646 h 41"/>
              <a:gd name="T32" fmla="*/ 2147483646 w 76"/>
              <a:gd name="T33" fmla="*/ 2147483646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41"/>
              <a:gd name="T53" fmla="*/ 76 w 76"/>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41">
                <a:moveTo>
                  <a:pt x="12" y="16"/>
                </a:moveTo>
                <a:lnTo>
                  <a:pt x="4" y="18"/>
                </a:lnTo>
                <a:lnTo>
                  <a:pt x="0" y="22"/>
                </a:lnTo>
                <a:lnTo>
                  <a:pt x="8" y="31"/>
                </a:lnTo>
                <a:lnTo>
                  <a:pt x="23" y="39"/>
                </a:lnTo>
                <a:lnTo>
                  <a:pt x="31" y="41"/>
                </a:lnTo>
                <a:lnTo>
                  <a:pt x="39" y="41"/>
                </a:lnTo>
                <a:lnTo>
                  <a:pt x="57" y="33"/>
                </a:lnTo>
                <a:lnTo>
                  <a:pt x="70" y="18"/>
                </a:lnTo>
                <a:lnTo>
                  <a:pt x="74" y="12"/>
                </a:lnTo>
                <a:lnTo>
                  <a:pt x="76" y="6"/>
                </a:lnTo>
                <a:lnTo>
                  <a:pt x="74" y="2"/>
                </a:lnTo>
                <a:lnTo>
                  <a:pt x="68" y="0"/>
                </a:lnTo>
                <a:lnTo>
                  <a:pt x="55" y="2"/>
                </a:lnTo>
                <a:lnTo>
                  <a:pt x="43" y="8"/>
                </a:lnTo>
                <a:lnTo>
                  <a:pt x="31" y="14"/>
                </a:lnTo>
                <a:lnTo>
                  <a:pt x="12" y="16"/>
                </a:lnTo>
                <a:close/>
              </a:path>
            </a:pathLst>
          </a:custGeom>
          <a:solidFill>
            <a:srgbClr val="E48070"/>
          </a:solidFill>
          <a:ln w="9525">
            <a:noFill/>
            <a:round/>
            <a:headEnd/>
            <a:tailEnd/>
          </a:ln>
        </p:spPr>
        <p:txBody>
          <a:bodyPr/>
          <a:lstStyle/>
          <a:p>
            <a:endParaRPr lang="el-GR"/>
          </a:p>
        </p:txBody>
      </p:sp>
      <p:sp>
        <p:nvSpPr>
          <p:cNvPr id="18301" name="Freeform 895"/>
          <p:cNvSpPr>
            <a:spLocks/>
          </p:cNvSpPr>
          <p:nvPr/>
        </p:nvSpPr>
        <p:spPr bwMode="auto">
          <a:xfrm>
            <a:off x="1377950" y="2400300"/>
            <a:ext cx="114300" cy="61913"/>
          </a:xfrm>
          <a:custGeom>
            <a:avLst/>
            <a:gdLst>
              <a:gd name="T0" fmla="*/ 2147483646 w 72"/>
              <a:gd name="T1" fmla="*/ 2147483646 h 39"/>
              <a:gd name="T2" fmla="*/ 2147483646 w 72"/>
              <a:gd name="T3" fmla="*/ 2147483646 h 39"/>
              <a:gd name="T4" fmla="*/ 0 w 72"/>
              <a:gd name="T5" fmla="*/ 2147483646 h 39"/>
              <a:gd name="T6" fmla="*/ 2147483646 w 72"/>
              <a:gd name="T7" fmla="*/ 2147483646 h 39"/>
              <a:gd name="T8" fmla="*/ 2147483646 w 72"/>
              <a:gd name="T9" fmla="*/ 2147483646 h 39"/>
              <a:gd name="T10" fmla="*/ 2147483646 w 72"/>
              <a:gd name="T11" fmla="*/ 2147483646 h 39"/>
              <a:gd name="T12" fmla="*/ 2147483646 w 72"/>
              <a:gd name="T13" fmla="*/ 2147483646 h 39"/>
              <a:gd name="T14" fmla="*/ 2147483646 w 72"/>
              <a:gd name="T15" fmla="*/ 2147483646 h 39"/>
              <a:gd name="T16" fmla="*/ 2147483646 w 72"/>
              <a:gd name="T17" fmla="*/ 2147483646 h 39"/>
              <a:gd name="T18" fmla="*/ 2147483646 w 72"/>
              <a:gd name="T19" fmla="*/ 2147483646 h 39"/>
              <a:gd name="T20" fmla="*/ 2147483646 w 72"/>
              <a:gd name="T21" fmla="*/ 0 h 39"/>
              <a:gd name="T22" fmla="*/ 2147483646 w 72"/>
              <a:gd name="T23" fmla="*/ 0 h 39"/>
              <a:gd name="T24" fmla="*/ 2147483646 w 72"/>
              <a:gd name="T25" fmla="*/ 2147483646 h 39"/>
              <a:gd name="T26" fmla="*/ 2147483646 w 72"/>
              <a:gd name="T27" fmla="*/ 2147483646 h 39"/>
              <a:gd name="T28" fmla="*/ 2147483646 w 72"/>
              <a:gd name="T29" fmla="*/ 2147483646 h 39"/>
              <a:gd name="T30" fmla="*/ 2147483646 w 72"/>
              <a:gd name="T31" fmla="*/ 2147483646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39"/>
              <a:gd name="T50" fmla="*/ 72 w 72"/>
              <a:gd name="T51" fmla="*/ 39 h 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39">
                <a:moveTo>
                  <a:pt x="12" y="14"/>
                </a:moveTo>
                <a:lnTo>
                  <a:pt x="4" y="16"/>
                </a:lnTo>
                <a:lnTo>
                  <a:pt x="0" y="20"/>
                </a:lnTo>
                <a:lnTo>
                  <a:pt x="8" y="29"/>
                </a:lnTo>
                <a:lnTo>
                  <a:pt x="21" y="37"/>
                </a:lnTo>
                <a:lnTo>
                  <a:pt x="37" y="39"/>
                </a:lnTo>
                <a:lnTo>
                  <a:pt x="55" y="29"/>
                </a:lnTo>
                <a:lnTo>
                  <a:pt x="68" y="16"/>
                </a:lnTo>
                <a:lnTo>
                  <a:pt x="72" y="10"/>
                </a:lnTo>
                <a:lnTo>
                  <a:pt x="72" y="4"/>
                </a:lnTo>
                <a:lnTo>
                  <a:pt x="70" y="0"/>
                </a:lnTo>
                <a:lnTo>
                  <a:pt x="64" y="0"/>
                </a:lnTo>
                <a:lnTo>
                  <a:pt x="51" y="2"/>
                </a:lnTo>
                <a:lnTo>
                  <a:pt x="41" y="6"/>
                </a:lnTo>
                <a:lnTo>
                  <a:pt x="29" y="12"/>
                </a:lnTo>
                <a:lnTo>
                  <a:pt x="12" y="14"/>
                </a:lnTo>
                <a:close/>
              </a:path>
            </a:pathLst>
          </a:custGeom>
          <a:solidFill>
            <a:srgbClr val="E07F6E"/>
          </a:solidFill>
          <a:ln w="9525">
            <a:noFill/>
            <a:round/>
            <a:headEnd/>
            <a:tailEnd/>
          </a:ln>
        </p:spPr>
        <p:txBody>
          <a:bodyPr/>
          <a:lstStyle/>
          <a:p>
            <a:endParaRPr lang="el-GR"/>
          </a:p>
        </p:txBody>
      </p:sp>
      <p:sp>
        <p:nvSpPr>
          <p:cNvPr id="18302" name="Freeform 896"/>
          <p:cNvSpPr>
            <a:spLocks/>
          </p:cNvSpPr>
          <p:nvPr/>
        </p:nvSpPr>
        <p:spPr bwMode="auto">
          <a:xfrm>
            <a:off x="1384300" y="2400300"/>
            <a:ext cx="104775" cy="58738"/>
          </a:xfrm>
          <a:custGeom>
            <a:avLst/>
            <a:gdLst>
              <a:gd name="T0" fmla="*/ 2147483646 w 66"/>
              <a:gd name="T1" fmla="*/ 2147483646 h 37"/>
              <a:gd name="T2" fmla="*/ 2147483646 w 66"/>
              <a:gd name="T3" fmla="*/ 2147483646 h 37"/>
              <a:gd name="T4" fmla="*/ 0 w 66"/>
              <a:gd name="T5" fmla="*/ 2147483646 h 37"/>
              <a:gd name="T6" fmla="*/ 2147483646 w 66"/>
              <a:gd name="T7" fmla="*/ 2147483646 h 37"/>
              <a:gd name="T8" fmla="*/ 2147483646 w 66"/>
              <a:gd name="T9" fmla="*/ 2147483646 h 37"/>
              <a:gd name="T10" fmla="*/ 2147483646 w 66"/>
              <a:gd name="T11" fmla="*/ 2147483646 h 37"/>
              <a:gd name="T12" fmla="*/ 2147483646 w 66"/>
              <a:gd name="T13" fmla="*/ 2147483646 h 37"/>
              <a:gd name="T14" fmla="*/ 2147483646 w 66"/>
              <a:gd name="T15" fmla="*/ 2147483646 h 37"/>
              <a:gd name="T16" fmla="*/ 2147483646 w 66"/>
              <a:gd name="T17" fmla="*/ 2147483646 h 37"/>
              <a:gd name="T18" fmla="*/ 2147483646 w 66"/>
              <a:gd name="T19" fmla="*/ 2147483646 h 37"/>
              <a:gd name="T20" fmla="*/ 2147483646 w 66"/>
              <a:gd name="T21" fmla="*/ 2147483646 h 37"/>
              <a:gd name="T22" fmla="*/ 2147483646 w 66"/>
              <a:gd name="T23" fmla="*/ 2147483646 h 37"/>
              <a:gd name="T24" fmla="*/ 2147483646 w 66"/>
              <a:gd name="T25" fmla="*/ 0 h 37"/>
              <a:gd name="T26" fmla="*/ 2147483646 w 66"/>
              <a:gd name="T27" fmla="*/ 2147483646 h 37"/>
              <a:gd name="T28" fmla="*/ 2147483646 w 66"/>
              <a:gd name="T29" fmla="*/ 2147483646 h 37"/>
              <a:gd name="T30" fmla="*/ 2147483646 w 66"/>
              <a:gd name="T31" fmla="*/ 2147483646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37"/>
              <a:gd name="T50" fmla="*/ 66 w 66"/>
              <a:gd name="T51" fmla="*/ 37 h 3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37">
                <a:moveTo>
                  <a:pt x="10" y="16"/>
                </a:moveTo>
                <a:lnTo>
                  <a:pt x="2" y="16"/>
                </a:lnTo>
                <a:lnTo>
                  <a:pt x="0" y="20"/>
                </a:lnTo>
                <a:lnTo>
                  <a:pt x="6" y="27"/>
                </a:lnTo>
                <a:lnTo>
                  <a:pt x="19" y="35"/>
                </a:lnTo>
                <a:lnTo>
                  <a:pt x="33" y="37"/>
                </a:lnTo>
                <a:lnTo>
                  <a:pt x="51" y="29"/>
                </a:lnTo>
                <a:lnTo>
                  <a:pt x="56" y="24"/>
                </a:lnTo>
                <a:lnTo>
                  <a:pt x="62" y="16"/>
                </a:lnTo>
                <a:lnTo>
                  <a:pt x="66" y="10"/>
                </a:lnTo>
                <a:lnTo>
                  <a:pt x="66" y="6"/>
                </a:lnTo>
                <a:lnTo>
                  <a:pt x="64" y="2"/>
                </a:lnTo>
                <a:lnTo>
                  <a:pt x="60" y="0"/>
                </a:lnTo>
                <a:lnTo>
                  <a:pt x="47" y="4"/>
                </a:lnTo>
                <a:lnTo>
                  <a:pt x="37" y="8"/>
                </a:lnTo>
                <a:lnTo>
                  <a:pt x="10" y="16"/>
                </a:lnTo>
                <a:close/>
              </a:path>
            </a:pathLst>
          </a:custGeom>
          <a:solidFill>
            <a:srgbClr val="DB7D6D"/>
          </a:solidFill>
          <a:ln w="9525">
            <a:noFill/>
            <a:round/>
            <a:headEnd/>
            <a:tailEnd/>
          </a:ln>
        </p:spPr>
        <p:txBody>
          <a:bodyPr/>
          <a:lstStyle/>
          <a:p>
            <a:endParaRPr lang="el-GR"/>
          </a:p>
        </p:txBody>
      </p:sp>
      <p:sp>
        <p:nvSpPr>
          <p:cNvPr id="18303" name="Freeform 897"/>
          <p:cNvSpPr>
            <a:spLocks/>
          </p:cNvSpPr>
          <p:nvPr/>
        </p:nvSpPr>
        <p:spPr bwMode="auto">
          <a:xfrm>
            <a:off x="1387475" y="2403475"/>
            <a:ext cx="101600" cy="55563"/>
          </a:xfrm>
          <a:custGeom>
            <a:avLst/>
            <a:gdLst>
              <a:gd name="T0" fmla="*/ 2147483646 w 64"/>
              <a:gd name="T1" fmla="*/ 2147483646 h 35"/>
              <a:gd name="T2" fmla="*/ 2147483646 w 64"/>
              <a:gd name="T3" fmla="*/ 2147483646 h 35"/>
              <a:gd name="T4" fmla="*/ 0 w 64"/>
              <a:gd name="T5" fmla="*/ 2147483646 h 35"/>
              <a:gd name="T6" fmla="*/ 2147483646 w 64"/>
              <a:gd name="T7" fmla="*/ 2147483646 h 35"/>
              <a:gd name="T8" fmla="*/ 2147483646 w 64"/>
              <a:gd name="T9" fmla="*/ 2147483646 h 35"/>
              <a:gd name="T10" fmla="*/ 2147483646 w 64"/>
              <a:gd name="T11" fmla="*/ 2147483646 h 35"/>
              <a:gd name="T12" fmla="*/ 2147483646 w 64"/>
              <a:gd name="T13" fmla="*/ 2147483646 h 35"/>
              <a:gd name="T14" fmla="*/ 2147483646 w 64"/>
              <a:gd name="T15" fmla="*/ 2147483646 h 35"/>
              <a:gd name="T16" fmla="*/ 2147483646 w 64"/>
              <a:gd name="T17" fmla="*/ 2147483646 h 35"/>
              <a:gd name="T18" fmla="*/ 2147483646 w 64"/>
              <a:gd name="T19" fmla="*/ 0 h 35"/>
              <a:gd name="T20" fmla="*/ 2147483646 w 64"/>
              <a:gd name="T21" fmla="*/ 2147483646 h 35"/>
              <a:gd name="T22" fmla="*/ 2147483646 w 64"/>
              <a:gd name="T23" fmla="*/ 2147483646 h 35"/>
              <a:gd name="T24" fmla="*/ 2147483646 w 64"/>
              <a:gd name="T25" fmla="*/ 2147483646 h 35"/>
              <a:gd name="T26" fmla="*/ 2147483646 w 64"/>
              <a:gd name="T27" fmla="*/ 2147483646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35"/>
              <a:gd name="T44" fmla="*/ 64 w 64"/>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35">
                <a:moveTo>
                  <a:pt x="9" y="14"/>
                </a:moveTo>
                <a:lnTo>
                  <a:pt x="2" y="16"/>
                </a:lnTo>
                <a:lnTo>
                  <a:pt x="0" y="18"/>
                </a:lnTo>
                <a:lnTo>
                  <a:pt x="6" y="25"/>
                </a:lnTo>
                <a:lnTo>
                  <a:pt x="19" y="33"/>
                </a:lnTo>
                <a:lnTo>
                  <a:pt x="31" y="35"/>
                </a:lnTo>
                <a:lnTo>
                  <a:pt x="49" y="27"/>
                </a:lnTo>
                <a:lnTo>
                  <a:pt x="58" y="16"/>
                </a:lnTo>
                <a:lnTo>
                  <a:pt x="64" y="4"/>
                </a:lnTo>
                <a:lnTo>
                  <a:pt x="56" y="0"/>
                </a:lnTo>
                <a:lnTo>
                  <a:pt x="45" y="2"/>
                </a:lnTo>
                <a:lnTo>
                  <a:pt x="37" y="6"/>
                </a:lnTo>
                <a:lnTo>
                  <a:pt x="25" y="10"/>
                </a:lnTo>
                <a:lnTo>
                  <a:pt x="9" y="14"/>
                </a:lnTo>
                <a:close/>
              </a:path>
            </a:pathLst>
          </a:custGeom>
          <a:solidFill>
            <a:srgbClr val="D77B6C"/>
          </a:solidFill>
          <a:ln w="9525">
            <a:noFill/>
            <a:round/>
            <a:headEnd/>
            <a:tailEnd/>
          </a:ln>
        </p:spPr>
        <p:txBody>
          <a:bodyPr/>
          <a:lstStyle/>
          <a:p>
            <a:endParaRPr lang="el-GR"/>
          </a:p>
        </p:txBody>
      </p:sp>
      <p:sp>
        <p:nvSpPr>
          <p:cNvPr id="18304" name="Freeform 898"/>
          <p:cNvSpPr>
            <a:spLocks/>
          </p:cNvSpPr>
          <p:nvPr/>
        </p:nvSpPr>
        <p:spPr bwMode="auto">
          <a:xfrm>
            <a:off x="1390650" y="2403475"/>
            <a:ext cx="95250" cy="52388"/>
          </a:xfrm>
          <a:custGeom>
            <a:avLst/>
            <a:gdLst>
              <a:gd name="T0" fmla="*/ 2147483646 w 60"/>
              <a:gd name="T1" fmla="*/ 2147483646 h 33"/>
              <a:gd name="T2" fmla="*/ 0 w 60"/>
              <a:gd name="T3" fmla="*/ 2147483646 h 33"/>
              <a:gd name="T4" fmla="*/ 2147483646 w 60"/>
              <a:gd name="T5" fmla="*/ 2147483646 h 33"/>
              <a:gd name="T6" fmla="*/ 2147483646 w 60"/>
              <a:gd name="T7" fmla="*/ 2147483646 h 33"/>
              <a:gd name="T8" fmla="*/ 2147483646 w 60"/>
              <a:gd name="T9" fmla="*/ 2147483646 h 33"/>
              <a:gd name="T10" fmla="*/ 2147483646 w 60"/>
              <a:gd name="T11" fmla="*/ 2147483646 h 33"/>
              <a:gd name="T12" fmla="*/ 2147483646 w 60"/>
              <a:gd name="T13" fmla="*/ 2147483646 h 33"/>
              <a:gd name="T14" fmla="*/ 2147483646 w 60"/>
              <a:gd name="T15" fmla="*/ 2147483646 h 33"/>
              <a:gd name="T16" fmla="*/ 2147483646 w 60"/>
              <a:gd name="T17" fmla="*/ 0 h 33"/>
              <a:gd name="T18" fmla="*/ 2147483646 w 60"/>
              <a:gd name="T19" fmla="*/ 2147483646 h 33"/>
              <a:gd name="T20" fmla="*/ 2147483646 w 60"/>
              <a:gd name="T21" fmla="*/ 2147483646 h 33"/>
              <a:gd name="T22" fmla="*/ 2147483646 w 60"/>
              <a:gd name="T23" fmla="*/ 2147483646 h 33"/>
              <a:gd name="T24" fmla="*/ 2147483646 w 60"/>
              <a:gd name="T25" fmla="*/ 214748364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
              <a:gd name="T40" fmla="*/ 0 h 33"/>
              <a:gd name="T41" fmla="*/ 60 w 60"/>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 h="33">
                <a:moveTo>
                  <a:pt x="9" y="14"/>
                </a:moveTo>
                <a:lnTo>
                  <a:pt x="0" y="18"/>
                </a:lnTo>
                <a:lnTo>
                  <a:pt x="6" y="25"/>
                </a:lnTo>
                <a:lnTo>
                  <a:pt x="17" y="31"/>
                </a:lnTo>
                <a:lnTo>
                  <a:pt x="31" y="33"/>
                </a:lnTo>
                <a:lnTo>
                  <a:pt x="45" y="25"/>
                </a:lnTo>
                <a:lnTo>
                  <a:pt x="56" y="16"/>
                </a:lnTo>
                <a:lnTo>
                  <a:pt x="60" y="4"/>
                </a:lnTo>
                <a:lnTo>
                  <a:pt x="54" y="0"/>
                </a:lnTo>
                <a:lnTo>
                  <a:pt x="43" y="4"/>
                </a:lnTo>
                <a:lnTo>
                  <a:pt x="35" y="8"/>
                </a:lnTo>
                <a:lnTo>
                  <a:pt x="25" y="12"/>
                </a:lnTo>
                <a:lnTo>
                  <a:pt x="9" y="14"/>
                </a:lnTo>
                <a:close/>
              </a:path>
            </a:pathLst>
          </a:custGeom>
          <a:solidFill>
            <a:srgbClr val="D37A6A"/>
          </a:solidFill>
          <a:ln w="9525">
            <a:noFill/>
            <a:round/>
            <a:headEnd/>
            <a:tailEnd/>
          </a:ln>
        </p:spPr>
        <p:txBody>
          <a:bodyPr/>
          <a:lstStyle/>
          <a:p>
            <a:endParaRPr lang="el-GR"/>
          </a:p>
        </p:txBody>
      </p:sp>
      <p:sp>
        <p:nvSpPr>
          <p:cNvPr id="18305" name="Freeform 899"/>
          <p:cNvSpPr>
            <a:spLocks/>
          </p:cNvSpPr>
          <p:nvPr/>
        </p:nvSpPr>
        <p:spPr bwMode="auto">
          <a:xfrm>
            <a:off x="1393825" y="2406650"/>
            <a:ext cx="88900" cy="49213"/>
          </a:xfrm>
          <a:custGeom>
            <a:avLst/>
            <a:gdLst>
              <a:gd name="T0" fmla="*/ 2147483646 w 56"/>
              <a:gd name="T1" fmla="*/ 2147483646 h 31"/>
              <a:gd name="T2" fmla="*/ 2147483646 w 56"/>
              <a:gd name="T3" fmla="*/ 2147483646 h 31"/>
              <a:gd name="T4" fmla="*/ 0 w 56"/>
              <a:gd name="T5" fmla="*/ 2147483646 h 31"/>
              <a:gd name="T6" fmla="*/ 2147483646 w 56"/>
              <a:gd name="T7" fmla="*/ 2147483646 h 31"/>
              <a:gd name="T8" fmla="*/ 2147483646 w 56"/>
              <a:gd name="T9" fmla="*/ 2147483646 h 31"/>
              <a:gd name="T10" fmla="*/ 2147483646 w 56"/>
              <a:gd name="T11" fmla="*/ 2147483646 h 31"/>
              <a:gd name="T12" fmla="*/ 2147483646 w 56"/>
              <a:gd name="T13" fmla="*/ 2147483646 h 31"/>
              <a:gd name="T14" fmla="*/ 2147483646 w 56"/>
              <a:gd name="T15" fmla="*/ 2147483646 h 31"/>
              <a:gd name="T16" fmla="*/ 2147483646 w 56"/>
              <a:gd name="T17" fmla="*/ 2147483646 h 31"/>
              <a:gd name="T18" fmla="*/ 2147483646 w 56"/>
              <a:gd name="T19" fmla="*/ 0 h 31"/>
              <a:gd name="T20" fmla="*/ 2147483646 w 56"/>
              <a:gd name="T21" fmla="*/ 2147483646 h 31"/>
              <a:gd name="T22" fmla="*/ 2147483646 w 56"/>
              <a:gd name="T23" fmla="*/ 2147483646 h 31"/>
              <a:gd name="T24" fmla="*/ 2147483646 w 56"/>
              <a:gd name="T25" fmla="*/ 2147483646 h 31"/>
              <a:gd name="T26" fmla="*/ 2147483646 w 56"/>
              <a:gd name="T27" fmla="*/ 2147483646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31"/>
              <a:gd name="T44" fmla="*/ 56 w 56"/>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31">
                <a:moveTo>
                  <a:pt x="9" y="12"/>
                </a:moveTo>
                <a:lnTo>
                  <a:pt x="2" y="14"/>
                </a:lnTo>
                <a:lnTo>
                  <a:pt x="0" y="16"/>
                </a:lnTo>
                <a:lnTo>
                  <a:pt x="5" y="23"/>
                </a:lnTo>
                <a:lnTo>
                  <a:pt x="17" y="29"/>
                </a:lnTo>
                <a:lnTo>
                  <a:pt x="29" y="31"/>
                </a:lnTo>
                <a:lnTo>
                  <a:pt x="43" y="23"/>
                </a:lnTo>
                <a:lnTo>
                  <a:pt x="52" y="14"/>
                </a:lnTo>
                <a:lnTo>
                  <a:pt x="56" y="4"/>
                </a:lnTo>
                <a:lnTo>
                  <a:pt x="50" y="0"/>
                </a:lnTo>
                <a:lnTo>
                  <a:pt x="41" y="2"/>
                </a:lnTo>
                <a:lnTo>
                  <a:pt x="33" y="6"/>
                </a:lnTo>
                <a:lnTo>
                  <a:pt x="23" y="10"/>
                </a:lnTo>
                <a:lnTo>
                  <a:pt x="9" y="12"/>
                </a:lnTo>
                <a:close/>
              </a:path>
            </a:pathLst>
          </a:custGeom>
          <a:solidFill>
            <a:srgbClr val="CF7869"/>
          </a:solidFill>
          <a:ln w="9525">
            <a:noFill/>
            <a:round/>
            <a:headEnd/>
            <a:tailEnd/>
          </a:ln>
        </p:spPr>
        <p:txBody>
          <a:bodyPr/>
          <a:lstStyle/>
          <a:p>
            <a:endParaRPr lang="el-GR"/>
          </a:p>
        </p:txBody>
      </p:sp>
      <p:sp>
        <p:nvSpPr>
          <p:cNvPr id="18306" name="Freeform 900"/>
          <p:cNvSpPr>
            <a:spLocks/>
          </p:cNvSpPr>
          <p:nvPr/>
        </p:nvSpPr>
        <p:spPr bwMode="auto">
          <a:xfrm>
            <a:off x="1400175" y="2409825"/>
            <a:ext cx="79375" cy="42863"/>
          </a:xfrm>
          <a:custGeom>
            <a:avLst/>
            <a:gdLst>
              <a:gd name="T0" fmla="*/ 2147483646 w 50"/>
              <a:gd name="T1" fmla="*/ 2147483646 h 27"/>
              <a:gd name="T2" fmla="*/ 2147483646 w 50"/>
              <a:gd name="T3" fmla="*/ 2147483646 h 27"/>
              <a:gd name="T4" fmla="*/ 0 w 50"/>
              <a:gd name="T5" fmla="*/ 2147483646 h 27"/>
              <a:gd name="T6" fmla="*/ 2147483646 w 50"/>
              <a:gd name="T7" fmla="*/ 2147483646 h 27"/>
              <a:gd name="T8" fmla="*/ 2147483646 w 50"/>
              <a:gd name="T9" fmla="*/ 2147483646 h 27"/>
              <a:gd name="T10" fmla="*/ 2147483646 w 50"/>
              <a:gd name="T11" fmla="*/ 2147483646 h 27"/>
              <a:gd name="T12" fmla="*/ 2147483646 w 50"/>
              <a:gd name="T13" fmla="*/ 2147483646 h 27"/>
              <a:gd name="T14" fmla="*/ 2147483646 w 50"/>
              <a:gd name="T15" fmla="*/ 2147483646 h 27"/>
              <a:gd name="T16" fmla="*/ 2147483646 w 50"/>
              <a:gd name="T17" fmla="*/ 0 h 27"/>
              <a:gd name="T18" fmla="*/ 2147483646 w 50"/>
              <a:gd name="T19" fmla="*/ 2147483646 h 27"/>
              <a:gd name="T20" fmla="*/ 2147483646 w 50"/>
              <a:gd name="T21" fmla="*/ 2147483646 h 27"/>
              <a:gd name="T22" fmla="*/ 2147483646 w 50"/>
              <a:gd name="T23" fmla="*/ 2147483646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27"/>
              <a:gd name="T38" fmla="*/ 50 w 50"/>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27">
                <a:moveTo>
                  <a:pt x="7" y="10"/>
                </a:moveTo>
                <a:lnTo>
                  <a:pt x="1" y="12"/>
                </a:lnTo>
                <a:lnTo>
                  <a:pt x="0" y="14"/>
                </a:lnTo>
                <a:lnTo>
                  <a:pt x="3" y="21"/>
                </a:lnTo>
                <a:lnTo>
                  <a:pt x="25" y="27"/>
                </a:lnTo>
                <a:lnTo>
                  <a:pt x="39" y="21"/>
                </a:lnTo>
                <a:lnTo>
                  <a:pt x="48" y="12"/>
                </a:lnTo>
                <a:lnTo>
                  <a:pt x="50" y="2"/>
                </a:lnTo>
                <a:lnTo>
                  <a:pt x="46" y="0"/>
                </a:lnTo>
                <a:lnTo>
                  <a:pt x="35" y="2"/>
                </a:lnTo>
                <a:lnTo>
                  <a:pt x="29" y="4"/>
                </a:lnTo>
                <a:lnTo>
                  <a:pt x="7" y="10"/>
                </a:lnTo>
                <a:close/>
              </a:path>
            </a:pathLst>
          </a:custGeom>
          <a:solidFill>
            <a:srgbClr val="CB7768"/>
          </a:solidFill>
          <a:ln w="9525">
            <a:noFill/>
            <a:round/>
            <a:headEnd/>
            <a:tailEnd/>
          </a:ln>
        </p:spPr>
        <p:txBody>
          <a:bodyPr/>
          <a:lstStyle/>
          <a:p>
            <a:endParaRPr lang="el-GR"/>
          </a:p>
        </p:txBody>
      </p:sp>
      <p:sp>
        <p:nvSpPr>
          <p:cNvPr id="18307" name="Freeform 901"/>
          <p:cNvSpPr>
            <a:spLocks/>
          </p:cNvSpPr>
          <p:nvPr/>
        </p:nvSpPr>
        <p:spPr bwMode="auto">
          <a:xfrm>
            <a:off x="1401763" y="2409825"/>
            <a:ext cx="74612" cy="42863"/>
          </a:xfrm>
          <a:custGeom>
            <a:avLst/>
            <a:gdLst>
              <a:gd name="T0" fmla="*/ 2147483646 w 47"/>
              <a:gd name="T1" fmla="*/ 2147483646 h 27"/>
              <a:gd name="T2" fmla="*/ 2147483646 w 47"/>
              <a:gd name="T3" fmla="*/ 2147483646 h 27"/>
              <a:gd name="T4" fmla="*/ 0 w 47"/>
              <a:gd name="T5" fmla="*/ 2147483646 h 27"/>
              <a:gd name="T6" fmla="*/ 2147483646 w 47"/>
              <a:gd name="T7" fmla="*/ 2147483646 h 27"/>
              <a:gd name="T8" fmla="*/ 2147483646 w 47"/>
              <a:gd name="T9" fmla="*/ 2147483646 h 27"/>
              <a:gd name="T10" fmla="*/ 2147483646 w 47"/>
              <a:gd name="T11" fmla="*/ 2147483646 h 27"/>
              <a:gd name="T12" fmla="*/ 2147483646 w 47"/>
              <a:gd name="T13" fmla="*/ 2147483646 h 27"/>
              <a:gd name="T14" fmla="*/ 2147483646 w 47"/>
              <a:gd name="T15" fmla="*/ 2147483646 h 27"/>
              <a:gd name="T16" fmla="*/ 2147483646 w 47"/>
              <a:gd name="T17" fmla="*/ 2147483646 h 27"/>
              <a:gd name="T18" fmla="*/ 2147483646 w 47"/>
              <a:gd name="T19" fmla="*/ 0 h 27"/>
              <a:gd name="T20" fmla="*/ 2147483646 w 47"/>
              <a:gd name="T21" fmla="*/ 2147483646 h 27"/>
              <a:gd name="T22" fmla="*/ 2147483646 w 47"/>
              <a:gd name="T23" fmla="*/ 2147483646 h 27"/>
              <a:gd name="T24" fmla="*/ 2147483646 w 47"/>
              <a:gd name="T25" fmla="*/ 2147483646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
              <a:gd name="T40" fmla="*/ 0 h 27"/>
              <a:gd name="T41" fmla="*/ 47 w 47"/>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 h="27">
                <a:moveTo>
                  <a:pt x="8" y="10"/>
                </a:moveTo>
                <a:lnTo>
                  <a:pt x="2" y="12"/>
                </a:lnTo>
                <a:lnTo>
                  <a:pt x="0" y="14"/>
                </a:lnTo>
                <a:lnTo>
                  <a:pt x="4" y="20"/>
                </a:lnTo>
                <a:lnTo>
                  <a:pt x="14" y="25"/>
                </a:lnTo>
                <a:lnTo>
                  <a:pt x="24" y="27"/>
                </a:lnTo>
                <a:lnTo>
                  <a:pt x="36" y="21"/>
                </a:lnTo>
                <a:lnTo>
                  <a:pt x="45" y="12"/>
                </a:lnTo>
                <a:lnTo>
                  <a:pt x="47" y="4"/>
                </a:lnTo>
                <a:lnTo>
                  <a:pt x="44" y="0"/>
                </a:lnTo>
                <a:lnTo>
                  <a:pt x="34" y="2"/>
                </a:lnTo>
                <a:lnTo>
                  <a:pt x="28" y="6"/>
                </a:lnTo>
                <a:lnTo>
                  <a:pt x="8" y="10"/>
                </a:lnTo>
                <a:close/>
              </a:path>
            </a:pathLst>
          </a:custGeom>
          <a:solidFill>
            <a:srgbClr val="C77566"/>
          </a:solidFill>
          <a:ln w="9525">
            <a:noFill/>
            <a:round/>
            <a:headEnd/>
            <a:tailEnd/>
          </a:ln>
        </p:spPr>
        <p:txBody>
          <a:bodyPr/>
          <a:lstStyle/>
          <a:p>
            <a:endParaRPr lang="el-GR"/>
          </a:p>
        </p:txBody>
      </p:sp>
      <p:sp>
        <p:nvSpPr>
          <p:cNvPr id="18308" name="Freeform 902"/>
          <p:cNvSpPr>
            <a:spLocks/>
          </p:cNvSpPr>
          <p:nvPr/>
        </p:nvSpPr>
        <p:spPr bwMode="auto">
          <a:xfrm>
            <a:off x="1404938" y="2413000"/>
            <a:ext cx="71437" cy="36513"/>
          </a:xfrm>
          <a:custGeom>
            <a:avLst/>
            <a:gdLst>
              <a:gd name="T0" fmla="*/ 2147483646 w 45"/>
              <a:gd name="T1" fmla="*/ 2147483646 h 23"/>
              <a:gd name="T2" fmla="*/ 2147483646 w 45"/>
              <a:gd name="T3" fmla="*/ 2147483646 h 23"/>
              <a:gd name="T4" fmla="*/ 2147483646 w 45"/>
              <a:gd name="T5" fmla="*/ 2147483646 h 23"/>
              <a:gd name="T6" fmla="*/ 2147483646 w 45"/>
              <a:gd name="T7" fmla="*/ 2147483646 h 23"/>
              <a:gd name="T8" fmla="*/ 2147483646 w 45"/>
              <a:gd name="T9" fmla="*/ 2147483646 h 23"/>
              <a:gd name="T10" fmla="*/ 2147483646 w 45"/>
              <a:gd name="T11" fmla="*/ 0 h 23"/>
              <a:gd name="T12" fmla="*/ 2147483646 w 45"/>
              <a:gd name="T13" fmla="*/ 2147483646 h 23"/>
              <a:gd name="T14" fmla="*/ 2147483646 w 45"/>
              <a:gd name="T15" fmla="*/ 2147483646 h 23"/>
              <a:gd name="T16" fmla="*/ 0 w 45"/>
              <a:gd name="T17" fmla="*/ 2147483646 h 23"/>
              <a:gd name="T18" fmla="*/ 2147483646 w 45"/>
              <a:gd name="T19" fmla="*/ 2147483646 h 23"/>
              <a:gd name="T20" fmla="*/ 2147483646 w 45"/>
              <a:gd name="T21" fmla="*/ 2147483646 h 23"/>
              <a:gd name="T22" fmla="*/ 2147483646 w 45"/>
              <a:gd name="T23" fmla="*/ 2147483646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
              <a:gd name="T37" fmla="*/ 0 h 23"/>
              <a:gd name="T38" fmla="*/ 45 w 45"/>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 h="23">
                <a:moveTo>
                  <a:pt x="24" y="23"/>
                </a:moveTo>
                <a:lnTo>
                  <a:pt x="34" y="18"/>
                </a:lnTo>
                <a:lnTo>
                  <a:pt x="42" y="10"/>
                </a:lnTo>
                <a:lnTo>
                  <a:pt x="43" y="6"/>
                </a:lnTo>
                <a:lnTo>
                  <a:pt x="45" y="2"/>
                </a:lnTo>
                <a:lnTo>
                  <a:pt x="40" y="0"/>
                </a:lnTo>
                <a:lnTo>
                  <a:pt x="26" y="4"/>
                </a:lnTo>
                <a:lnTo>
                  <a:pt x="8" y="10"/>
                </a:lnTo>
                <a:lnTo>
                  <a:pt x="0" y="12"/>
                </a:lnTo>
                <a:lnTo>
                  <a:pt x="4" y="18"/>
                </a:lnTo>
                <a:lnTo>
                  <a:pt x="14" y="23"/>
                </a:lnTo>
                <a:lnTo>
                  <a:pt x="24" y="23"/>
                </a:lnTo>
                <a:close/>
              </a:path>
            </a:pathLst>
          </a:custGeom>
          <a:solidFill>
            <a:srgbClr val="C47365"/>
          </a:solidFill>
          <a:ln w="9525">
            <a:noFill/>
            <a:round/>
            <a:headEnd/>
            <a:tailEnd/>
          </a:ln>
        </p:spPr>
        <p:txBody>
          <a:bodyPr/>
          <a:lstStyle/>
          <a:p>
            <a:endParaRPr lang="el-GR"/>
          </a:p>
        </p:txBody>
      </p:sp>
      <p:sp>
        <p:nvSpPr>
          <p:cNvPr id="18309" name="Freeform 903"/>
          <p:cNvSpPr>
            <a:spLocks/>
          </p:cNvSpPr>
          <p:nvPr/>
        </p:nvSpPr>
        <p:spPr bwMode="auto">
          <a:xfrm>
            <a:off x="2654300" y="1270000"/>
            <a:ext cx="201613" cy="322263"/>
          </a:xfrm>
          <a:custGeom>
            <a:avLst/>
            <a:gdLst>
              <a:gd name="T0" fmla="*/ 2147483646 w 127"/>
              <a:gd name="T1" fmla="*/ 0 h 203"/>
              <a:gd name="T2" fmla="*/ 2147483646 w 127"/>
              <a:gd name="T3" fmla="*/ 0 h 203"/>
              <a:gd name="T4" fmla="*/ 2147483646 w 127"/>
              <a:gd name="T5" fmla="*/ 2147483646 h 203"/>
              <a:gd name="T6" fmla="*/ 2147483646 w 127"/>
              <a:gd name="T7" fmla="*/ 2147483646 h 203"/>
              <a:gd name="T8" fmla="*/ 2147483646 w 127"/>
              <a:gd name="T9" fmla="*/ 2147483646 h 203"/>
              <a:gd name="T10" fmla="*/ 2147483646 w 127"/>
              <a:gd name="T11" fmla="*/ 2147483646 h 203"/>
              <a:gd name="T12" fmla="*/ 2147483646 w 127"/>
              <a:gd name="T13" fmla="*/ 2147483646 h 203"/>
              <a:gd name="T14" fmla="*/ 2147483646 w 127"/>
              <a:gd name="T15" fmla="*/ 2147483646 h 203"/>
              <a:gd name="T16" fmla="*/ 2147483646 w 127"/>
              <a:gd name="T17" fmla="*/ 2147483646 h 203"/>
              <a:gd name="T18" fmla="*/ 0 w 127"/>
              <a:gd name="T19" fmla="*/ 2147483646 h 203"/>
              <a:gd name="T20" fmla="*/ 2147483646 w 127"/>
              <a:gd name="T21" fmla="*/ 2147483646 h 203"/>
              <a:gd name="T22" fmla="*/ 2147483646 w 127"/>
              <a:gd name="T23" fmla="*/ 2147483646 h 203"/>
              <a:gd name="T24" fmla="*/ 2147483646 w 127"/>
              <a:gd name="T25" fmla="*/ 2147483646 h 203"/>
              <a:gd name="T26" fmla="*/ 2147483646 w 127"/>
              <a:gd name="T27" fmla="*/ 2147483646 h 203"/>
              <a:gd name="T28" fmla="*/ 2147483646 w 127"/>
              <a:gd name="T29" fmla="*/ 2147483646 h 203"/>
              <a:gd name="T30" fmla="*/ 2147483646 w 127"/>
              <a:gd name="T31" fmla="*/ 2147483646 h 203"/>
              <a:gd name="T32" fmla="*/ 2147483646 w 127"/>
              <a:gd name="T33" fmla="*/ 2147483646 h 203"/>
              <a:gd name="T34" fmla="*/ 2147483646 w 127"/>
              <a:gd name="T35" fmla="*/ 0 h 2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7"/>
              <a:gd name="T55" fmla="*/ 0 h 203"/>
              <a:gd name="T56" fmla="*/ 127 w 127"/>
              <a:gd name="T57" fmla="*/ 203 h 20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7" h="203">
                <a:moveTo>
                  <a:pt x="117" y="0"/>
                </a:moveTo>
                <a:lnTo>
                  <a:pt x="127" y="0"/>
                </a:lnTo>
                <a:lnTo>
                  <a:pt x="127" y="6"/>
                </a:lnTo>
                <a:lnTo>
                  <a:pt x="111" y="31"/>
                </a:lnTo>
                <a:lnTo>
                  <a:pt x="82" y="66"/>
                </a:lnTo>
                <a:lnTo>
                  <a:pt x="59" y="100"/>
                </a:lnTo>
                <a:lnTo>
                  <a:pt x="29" y="154"/>
                </a:lnTo>
                <a:lnTo>
                  <a:pt x="10" y="195"/>
                </a:lnTo>
                <a:lnTo>
                  <a:pt x="4" y="203"/>
                </a:lnTo>
                <a:lnTo>
                  <a:pt x="0" y="199"/>
                </a:lnTo>
                <a:lnTo>
                  <a:pt x="2" y="168"/>
                </a:lnTo>
                <a:lnTo>
                  <a:pt x="12" y="119"/>
                </a:lnTo>
                <a:lnTo>
                  <a:pt x="21" y="92"/>
                </a:lnTo>
                <a:lnTo>
                  <a:pt x="33" y="68"/>
                </a:lnTo>
                <a:lnTo>
                  <a:pt x="57" y="35"/>
                </a:lnTo>
                <a:lnTo>
                  <a:pt x="82" y="13"/>
                </a:lnTo>
                <a:lnTo>
                  <a:pt x="102" y="4"/>
                </a:lnTo>
                <a:lnTo>
                  <a:pt x="117" y="0"/>
                </a:lnTo>
                <a:close/>
              </a:path>
            </a:pathLst>
          </a:custGeom>
          <a:solidFill>
            <a:srgbClr val="F08574"/>
          </a:solidFill>
          <a:ln w="9525">
            <a:noFill/>
            <a:round/>
            <a:headEnd/>
            <a:tailEnd/>
          </a:ln>
        </p:spPr>
        <p:txBody>
          <a:bodyPr/>
          <a:lstStyle/>
          <a:p>
            <a:endParaRPr lang="el-GR"/>
          </a:p>
        </p:txBody>
      </p:sp>
      <p:sp>
        <p:nvSpPr>
          <p:cNvPr id="18310" name="Freeform 904"/>
          <p:cNvSpPr>
            <a:spLocks/>
          </p:cNvSpPr>
          <p:nvPr/>
        </p:nvSpPr>
        <p:spPr bwMode="auto">
          <a:xfrm>
            <a:off x="2657475" y="1273175"/>
            <a:ext cx="192088" cy="309563"/>
          </a:xfrm>
          <a:custGeom>
            <a:avLst/>
            <a:gdLst>
              <a:gd name="T0" fmla="*/ 2147483646 w 121"/>
              <a:gd name="T1" fmla="*/ 2147483646 h 195"/>
              <a:gd name="T2" fmla="*/ 2147483646 w 121"/>
              <a:gd name="T3" fmla="*/ 2147483646 h 195"/>
              <a:gd name="T4" fmla="*/ 0 w 121"/>
              <a:gd name="T5" fmla="*/ 2147483646 h 195"/>
              <a:gd name="T6" fmla="*/ 2147483646 w 121"/>
              <a:gd name="T7" fmla="*/ 2147483646 h 195"/>
              <a:gd name="T8" fmla="*/ 2147483646 w 121"/>
              <a:gd name="T9" fmla="*/ 2147483646 h 195"/>
              <a:gd name="T10" fmla="*/ 2147483646 w 121"/>
              <a:gd name="T11" fmla="*/ 2147483646 h 195"/>
              <a:gd name="T12" fmla="*/ 2147483646 w 121"/>
              <a:gd name="T13" fmla="*/ 2147483646 h 195"/>
              <a:gd name="T14" fmla="*/ 2147483646 w 121"/>
              <a:gd name="T15" fmla="*/ 2147483646 h 195"/>
              <a:gd name="T16" fmla="*/ 2147483646 w 121"/>
              <a:gd name="T17" fmla="*/ 2147483646 h 195"/>
              <a:gd name="T18" fmla="*/ 2147483646 w 121"/>
              <a:gd name="T19" fmla="*/ 0 h 195"/>
              <a:gd name="T20" fmla="*/ 2147483646 w 121"/>
              <a:gd name="T21" fmla="*/ 2147483646 h 195"/>
              <a:gd name="T22" fmla="*/ 2147483646 w 121"/>
              <a:gd name="T23" fmla="*/ 2147483646 h 195"/>
              <a:gd name="T24" fmla="*/ 2147483646 w 121"/>
              <a:gd name="T25" fmla="*/ 2147483646 h 195"/>
              <a:gd name="T26" fmla="*/ 2147483646 w 121"/>
              <a:gd name="T27" fmla="*/ 2147483646 h 195"/>
              <a:gd name="T28" fmla="*/ 2147483646 w 121"/>
              <a:gd name="T29" fmla="*/ 2147483646 h 195"/>
              <a:gd name="T30" fmla="*/ 2147483646 w 121"/>
              <a:gd name="T31" fmla="*/ 2147483646 h 195"/>
              <a:gd name="T32" fmla="*/ 2147483646 w 121"/>
              <a:gd name="T33" fmla="*/ 2147483646 h 1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
              <a:gd name="T52" fmla="*/ 0 h 195"/>
              <a:gd name="T53" fmla="*/ 121 w 121"/>
              <a:gd name="T54" fmla="*/ 195 h 1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 h="195">
                <a:moveTo>
                  <a:pt x="10" y="188"/>
                </a:moveTo>
                <a:lnTo>
                  <a:pt x="4" y="195"/>
                </a:lnTo>
                <a:lnTo>
                  <a:pt x="0" y="191"/>
                </a:lnTo>
                <a:lnTo>
                  <a:pt x="2" y="162"/>
                </a:lnTo>
                <a:lnTo>
                  <a:pt x="12" y="115"/>
                </a:lnTo>
                <a:lnTo>
                  <a:pt x="31" y="66"/>
                </a:lnTo>
                <a:lnTo>
                  <a:pt x="55" y="35"/>
                </a:lnTo>
                <a:lnTo>
                  <a:pt x="78" y="15"/>
                </a:lnTo>
                <a:lnTo>
                  <a:pt x="98" y="4"/>
                </a:lnTo>
                <a:lnTo>
                  <a:pt x="111" y="0"/>
                </a:lnTo>
                <a:lnTo>
                  <a:pt x="121" y="2"/>
                </a:lnTo>
                <a:lnTo>
                  <a:pt x="121" y="8"/>
                </a:lnTo>
                <a:lnTo>
                  <a:pt x="106" y="31"/>
                </a:lnTo>
                <a:lnTo>
                  <a:pt x="78" y="64"/>
                </a:lnTo>
                <a:lnTo>
                  <a:pt x="55" y="98"/>
                </a:lnTo>
                <a:lnTo>
                  <a:pt x="27" y="148"/>
                </a:lnTo>
                <a:lnTo>
                  <a:pt x="10" y="188"/>
                </a:lnTo>
                <a:close/>
              </a:path>
            </a:pathLst>
          </a:custGeom>
          <a:solidFill>
            <a:srgbClr val="EC8372"/>
          </a:solidFill>
          <a:ln w="9525">
            <a:noFill/>
            <a:round/>
            <a:headEnd/>
            <a:tailEnd/>
          </a:ln>
        </p:spPr>
        <p:txBody>
          <a:bodyPr/>
          <a:lstStyle/>
          <a:p>
            <a:endParaRPr lang="el-GR"/>
          </a:p>
        </p:txBody>
      </p:sp>
      <p:sp>
        <p:nvSpPr>
          <p:cNvPr id="18311" name="Freeform 905"/>
          <p:cNvSpPr>
            <a:spLocks/>
          </p:cNvSpPr>
          <p:nvPr/>
        </p:nvSpPr>
        <p:spPr bwMode="auto">
          <a:xfrm>
            <a:off x="2660650" y="1279525"/>
            <a:ext cx="182563" cy="295275"/>
          </a:xfrm>
          <a:custGeom>
            <a:avLst/>
            <a:gdLst>
              <a:gd name="T0" fmla="*/ 2147483646 w 115"/>
              <a:gd name="T1" fmla="*/ 2147483646 h 186"/>
              <a:gd name="T2" fmla="*/ 2147483646 w 115"/>
              <a:gd name="T3" fmla="*/ 2147483646 h 186"/>
              <a:gd name="T4" fmla="*/ 0 w 115"/>
              <a:gd name="T5" fmla="*/ 2147483646 h 186"/>
              <a:gd name="T6" fmla="*/ 2147483646 w 115"/>
              <a:gd name="T7" fmla="*/ 2147483646 h 186"/>
              <a:gd name="T8" fmla="*/ 2147483646 w 115"/>
              <a:gd name="T9" fmla="*/ 2147483646 h 186"/>
              <a:gd name="T10" fmla="*/ 2147483646 w 115"/>
              <a:gd name="T11" fmla="*/ 2147483646 h 186"/>
              <a:gd name="T12" fmla="*/ 2147483646 w 115"/>
              <a:gd name="T13" fmla="*/ 2147483646 h 186"/>
              <a:gd name="T14" fmla="*/ 2147483646 w 115"/>
              <a:gd name="T15" fmla="*/ 2147483646 h 186"/>
              <a:gd name="T16" fmla="*/ 2147483646 w 115"/>
              <a:gd name="T17" fmla="*/ 2147483646 h 186"/>
              <a:gd name="T18" fmla="*/ 2147483646 w 115"/>
              <a:gd name="T19" fmla="*/ 2147483646 h 186"/>
              <a:gd name="T20" fmla="*/ 2147483646 w 115"/>
              <a:gd name="T21" fmla="*/ 0 h 186"/>
              <a:gd name="T22" fmla="*/ 2147483646 w 115"/>
              <a:gd name="T23" fmla="*/ 2147483646 h 186"/>
              <a:gd name="T24" fmla="*/ 2147483646 w 115"/>
              <a:gd name="T25" fmla="*/ 2147483646 h 186"/>
              <a:gd name="T26" fmla="*/ 2147483646 w 115"/>
              <a:gd name="T27" fmla="*/ 2147483646 h 186"/>
              <a:gd name="T28" fmla="*/ 2147483646 w 115"/>
              <a:gd name="T29" fmla="*/ 2147483646 h 186"/>
              <a:gd name="T30" fmla="*/ 2147483646 w 115"/>
              <a:gd name="T31" fmla="*/ 2147483646 h 186"/>
              <a:gd name="T32" fmla="*/ 2147483646 w 115"/>
              <a:gd name="T33" fmla="*/ 2147483646 h 186"/>
              <a:gd name="T34" fmla="*/ 2147483646 w 115"/>
              <a:gd name="T35" fmla="*/ 2147483646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
              <a:gd name="T55" fmla="*/ 0 h 186"/>
              <a:gd name="T56" fmla="*/ 115 w 115"/>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 h="186">
                <a:moveTo>
                  <a:pt x="10" y="180"/>
                </a:moveTo>
                <a:lnTo>
                  <a:pt x="4" y="186"/>
                </a:lnTo>
                <a:lnTo>
                  <a:pt x="0" y="182"/>
                </a:lnTo>
                <a:lnTo>
                  <a:pt x="2" y="154"/>
                </a:lnTo>
                <a:lnTo>
                  <a:pt x="12" y="109"/>
                </a:lnTo>
                <a:lnTo>
                  <a:pt x="19" y="86"/>
                </a:lnTo>
                <a:lnTo>
                  <a:pt x="31" y="64"/>
                </a:lnTo>
                <a:lnTo>
                  <a:pt x="53" y="33"/>
                </a:lnTo>
                <a:lnTo>
                  <a:pt x="74" y="13"/>
                </a:lnTo>
                <a:lnTo>
                  <a:pt x="94" y="4"/>
                </a:lnTo>
                <a:lnTo>
                  <a:pt x="107" y="0"/>
                </a:lnTo>
                <a:lnTo>
                  <a:pt x="115" y="2"/>
                </a:lnTo>
                <a:lnTo>
                  <a:pt x="115" y="7"/>
                </a:lnTo>
                <a:lnTo>
                  <a:pt x="102" y="31"/>
                </a:lnTo>
                <a:lnTo>
                  <a:pt x="76" y="60"/>
                </a:lnTo>
                <a:lnTo>
                  <a:pt x="53" y="92"/>
                </a:lnTo>
                <a:lnTo>
                  <a:pt x="27" y="142"/>
                </a:lnTo>
                <a:lnTo>
                  <a:pt x="10" y="180"/>
                </a:lnTo>
                <a:close/>
              </a:path>
            </a:pathLst>
          </a:custGeom>
          <a:solidFill>
            <a:srgbClr val="E88271"/>
          </a:solidFill>
          <a:ln w="9525">
            <a:noFill/>
            <a:round/>
            <a:headEnd/>
            <a:tailEnd/>
          </a:ln>
        </p:spPr>
        <p:txBody>
          <a:bodyPr/>
          <a:lstStyle/>
          <a:p>
            <a:endParaRPr lang="el-GR"/>
          </a:p>
        </p:txBody>
      </p:sp>
      <p:sp>
        <p:nvSpPr>
          <p:cNvPr id="18312" name="Freeform 906"/>
          <p:cNvSpPr>
            <a:spLocks/>
          </p:cNvSpPr>
          <p:nvPr/>
        </p:nvSpPr>
        <p:spPr bwMode="auto">
          <a:xfrm>
            <a:off x="2663825" y="1285875"/>
            <a:ext cx="173038" cy="279400"/>
          </a:xfrm>
          <a:custGeom>
            <a:avLst/>
            <a:gdLst>
              <a:gd name="T0" fmla="*/ 2147483646 w 109"/>
              <a:gd name="T1" fmla="*/ 2147483646 h 176"/>
              <a:gd name="T2" fmla="*/ 2147483646 w 109"/>
              <a:gd name="T3" fmla="*/ 2147483646 h 176"/>
              <a:gd name="T4" fmla="*/ 0 w 109"/>
              <a:gd name="T5" fmla="*/ 2147483646 h 176"/>
              <a:gd name="T6" fmla="*/ 2147483646 w 109"/>
              <a:gd name="T7" fmla="*/ 2147483646 h 176"/>
              <a:gd name="T8" fmla="*/ 2147483646 w 109"/>
              <a:gd name="T9" fmla="*/ 2147483646 h 176"/>
              <a:gd name="T10" fmla="*/ 2147483646 w 109"/>
              <a:gd name="T11" fmla="*/ 2147483646 h 176"/>
              <a:gd name="T12" fmla="*/ 2147483646 w 109"/>
              <a:gd name="T13" fmla="*/ 2147483646 h 176"/>
              <a:gd name="T14" fmla="*/ 2147483646 w 109"/>
              <a:gd name="T15" fmla="*/ 2147483646 h 176"/>
              <a:gd name="T16" fmla="*/ 2147483646 w 109"/>
              <a:gd name="T17" fmla="*/ 2147483646 h 176"/>
              <a:gd name="T18" fmla="*/ 2147483646 w 109"/>
              <a:gd name="T19" fmla="*/ 2147483646 h 176"/>
              <a:gd name="T20" fmla="*/ 2147483646 w 109"/>
              <a:gd name="T21" fmla="*/ 2147483646 h 176"/>
              <a:gd name="T22" fmla="*/ 2147483646 w 109"/>
              <a:gd name="T23" fmla="*/ 0 h 176"/>
              <a:gd name="T24" fmla="*/ 2147483646 w 109"/>
              <a:gd name="T25" fmla="*/ 2147483646 h 176"/>
              <a:gd name="T26" fmla="*/ 2147483646 w 109"/>
              <a:gd name="T27" fmla="*/ 2147483646 h 176"/>
              <a:gd name="T28" fmla="*/ 2147483646 w 109"/>
              <a:gd name="T29" fmla="*/ 2147483646 h 176"/>
              <a:gd name="T30" fmla="*/ 2147483646 w 109"/>
              <a:gd name="T31" fmla="*/ 2147483646 h 176"/>
              <a:gd name="T32" fmla="*/ 2147483646 w 109"/>
              <a:gd name="T33" fmla="*/ 2147483646 h 176"/>
              <a:gd name="T34" fmla="*/ 2147483646 w 109"/>
              <a:gd name="T35" fmla="*/ 2147483646 h 176"/>
              <a:gd name="T36" fmla="*/ 2147483646 w 109"/>
              <a:gd name="T37" fmla="*/ 2147483646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76"/>
              <a:gd name="T59" fmla="*/ 109 w 109"/>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76">
                <a:moveTo>
                  <a:pt x="8" y="170"/>
                </a:moveTo>
                <a:lnTo>
                  <a:pt x="4" y="176"/>
                </a:lnTo>
                <a:lnTo>
                  <a:pt x="0" y="174"/>
                </a:lnTo>
                <a:lnTo>
                  <a:pt x="2" y="146"/>
                </a:lnTo>
                <a:lnTo>
                  <a:pt x="12" y="103"/>
                </a:lnTo>
                <a:lnTo>
                  <a:pt x="19" y="82"/>
                </a:lnTo>
                <a:lnTo>
                  <a:pt x="29" y="60"/>
                </a:lnTo>
                <a:lnTo>
                  <a:pt x="39" y="45"/>
                </a:lnTo>
                <a:lnTo>
                  <a:pt x="51" y="31"/>
                </a:lnTo>
                <a:lnTo>
                  <a:pt x="70" y="13"/>
                </a:lnTo>
                <a:lnTo>
                  <a:pt x="88" y="3"/>
                </a:lnTo>
                <a:lnTo>
                  <a:pt x="102" y="0"/>
                </a:lnTo>
                <a:lnTo>
                  <a:pt x="109" y="2"/>
                </a:lnTo>
                <a:lnTo>
                  <a:pt x="109" y="7"/>
                </a:lnTo>
                <a:lnTo>
                  <a:pt x="96" y="29"/>
                </a:lnTo>
                <a:lnTo>
                  <a:pt x="72" y="58"/>
                </a:lnTo>
                <a:lnTo>
                  <a:pt x="51" y="88"/>
                </a:lnTo>
                <a:lnTo>
                  <a:pt x="25" y="135"/>
                </a:lnTo>
                <a:lnTo>
                  <a:pt x="8" y="170"/>
                </a:lnTo>
                <a:close/>
              </a:path>
            </a:pathLst>
          </a:custGeom>
          <a:solidFill>
            <a:srgbClr val="E48070"/>
          </a:solidFill>
          <a:ln w="9525">
            <a:noFill/>
            <a:round/>
            <a:headEnd/>
            <a:tailEnd/>
          </a:ln>
        </p:spPr>
        <p:txBody>
          <a:bodyPr/>
          <a:lstStyle/>
          <a:p>
            <a:endParaRPr lang="el-GR"/>
          </a:p>
        </p:txBody>
      </p:sp>
      <p:sp>
        <p:nvSpPr>
          <p:cNvPr id="18313" name="Freeform 907"/>
          <p:cNvSpPr>
            <a:spLocks/>
          </p:cNvSpPr>
          <p:nvPr/>
        </p:nvSpPr>
        <p:spPr bwMode="auto">
          <a:xfrm>
            <a:off x="2667000" y="1290638"/>
            <a:ext cx="163513" cy="268287"/>
          </a:xfrm>
          <a:custGeom>
            <a:avLst/>
            <a:gdLst>
              <a:gd name="T0" fmla="*/ 2147483646 w 103"/>
              <a:gd name="T1" fmla="*/ 2147483646 h 169"/>
              <a:gd name="T2" fmla="*/ 2147483646 w 103"/>
              <a:gd name="T3" fmla="*/ 2147483646 h 169"/>
              <a:gd name="T4" fmla="*/ 0 w 103"/>
              <a:gd name="T5" fmla="*/ 2147483646 h 169"/>
              <a:gd name="T6" fmla="*/ 2147483646 w 103"/>
              <a:gd name="T7" fmla="*/ 2147483646 h 169"/>
              <a:gd name="T8" fmla="*/ 2147483646 w 103"/>
              <a:gd name="T9" fmla="*/ 2147483646 h 169"/>
              <a:gd name="T10" fmla="*/ 2147483646 w 103"/>
              <a:gd name="T11" fmla="*/ 2147483646 h 169"/>
              <a:gd name="T12" fmla="*/ 2147483646 w 103"/>
              <a:gd name="T13" fmla="*/ 2147483646 h 169"/>
              <a:gd name="T14" fmla="*/ 2147483646 w 103"/>
              <a:gd name="T15" fmla="*/ 2147483646 h 169"/>
              <a:gd name="T16" fmla="*/ 2147483646 w 103"/>
              <a:gd name="T17" fmla="*/ 2147483646 h 169"/>
              <a:gd name="T18" fmla="*/ 2147483646 w 103"/>
              <a:gd name="T19" fmla="*/ 2147483646 h 169"/>
              <a:gd name="T20" fmla="*/ 2147483646 w 103"/>
              <a:gd name="T21" fmla="*/ 0 h 169"/>
              <a:gd name="T22" fmla="*/ 2147483646 w 103"/>
              <a:gd name="T23" fmla="*/ 2147483646 h 169"/>
              <a:gd name="T24" fmla="*/ 2147483646 w 103"/>
              <a:gd name="T25" fmla="*/ 2147483646 h 169"/>
              <a:gd name="T26" fmla="*/ 2147483646 w 103"/>
              <a:gd name="T27" fmla="*/ 2147483646 h 169"/>
              <a:gd name="T28" fmla="*/ 2147483646 w 103"/>
              <a:gd name="T29" fmla="*/ 2147483646 h 169"/>
              <a:gd name="T30" fmla="*/ 2147483646 w 103"/>
              <a:gd name="T31" fmla="*/ 2147483646 h 169"/>
              <a:gd name="T32" fmla="*/ 2147483646 w 103"/>
              <a:gd name="T33" fmla="*/ 2147483646 h 169"/>
              <a:gd name="T34" fmla="*/ 2147483646 w 103"/>
              <a:gd name="T35" fmla="*/ 2147483646 h 1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169"/>
              <a:gd name="T56" fmla="*/ 103 w 103"/>
              <a:gd name="T57" fmla="*/ 169 h 1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169">
                <a:moveTo>
                  <a:pt x="8" y="163"/>
                </a:moveTo>
                <a:lnTo>
                  <a:pt x="4" y="169"/>
                </a:lnTo>
                <a:lnTo>
                  <a:pt x="0" y="165"/>
                </a:lnTo>
                <a:lnTo>
                  <a:pt x="2" y="139"/>
                </a:lnTo>
                <a:lnTo>
                  <a:pt x="10" y="98"/>
                </a:lnTo>
                <a:lnTo>
                  <a:pt x="17" y="77"/>
                </a:lnTo>
                <a:lnTo>
                  <a:pt x="27" y="57"/>
                </a:lnTo>
                <a:lnTo>
                  <a:pt x="47" y="30"/>
                </a:lnTo>
                <a:lnTo>
                  <a:pt x="66" y="14"/>
                </a:lnTo>
                <a:lnTo>
                  <a:pt x="84" y="4"/>
                </a:lnTo>
                <a:lnTo>
                  <a:pt x="96" y="0"/>
                </a:lnTo>
                <a:lnTo>
                  <a:pt x="103" y="2"/>
                </a:lnTo>
                <a:lnTo>
                  <a:pt x="103" y="8"/>
                </a:lnTo>
                <a:lnTo>
                  <a:pt x="90" y="28"/>
                </a:lnTo>
                <a:lnTo>
                  <a:pt x="47" y="83"/>
                </a:lnTo>
                <a:lnTo>
                  <a:pt x="35" y="106"/>
                </a:lnTo>
                <a:lnTo>
                  <a:pt x="23" y="128"/>
                </a:lnTo>
                <a:lnTo>
                  <a:pt x="8" y="163"/>
                </a:lnTo>
                <a:close/>
              </a:path>
            </a:pathLst>
          </a:custGeom>
          <a:solidFill>
            <a:srgbClr val="E07F6E"/>
          </a:solidFill>
          <a:ln w="9525">
            <a:noFill/>
            <a:round/>
            <a:headEnd/>
            <a:tailEnd/>
          </a:ln>
        </p:spPr>
        <p:txBody>
          <a:bodyPr/>
          <a:lstStyle/>
          <a:p>
            <a:endParaRPr lang="el-GR"/>
          </a:p>
        </p:txBody>
      </p:sp>
      <p:sp>
        <p:nvSpPr>
          <p:cNvPr id="18314" name="Freeform 908"/>
          <p:cNvSpPr>
            <a:spLocks/>
          </p:cNvSpPr>
          <p:nvPr/>
        </p:nvSpPr>
        <p:spPr bwMode="auto">
          <a:xfrm>
            <a:off x="2670175" y="1296988"/>
            <a:ext cx="155575" cy="252412"/>
          </a:xfrm>
          <a:custGeom>
            <a:avLst/>
            <a:gdLst>
              <a:gd name="T0" fmla="*/ 2147483646 w 98"/>
              <a:gd name="T1" fmla="*/ 2147483646 h 159"/>
              <a:gd name="T2" fmla="*/ 2147483646 w 98"/>
              <a:gd name="T3" fmla="*/ 2147483646 h 159"/>
              <a:gd name="T4" fmla="*/ 0 w 98"/>
              <a:gd name="T5" fmla="*/ 2147483646 h 159"/>
              <a:gd name="T6" fmla="*/ 2147483646 w 98"/>
              <a:gd name="T7" fmla="*/ 2147483646 h 159"/>
              <a:gd name="T8" fmla="*/ 2147483646 w 98"/>
              <a:gd name="T9" fmla="*/ 2147483646 h 159"/>
              <a:gd name="T10" fmla="*/ 2147483646 w 98"/>
              <a:gd name="T11" fmla="*/ 2147483646 h 159"/>
              <a:gd name="T12" fmla="*/ 2147483646 w 98"/>
              <a:gd name="T13" fmla="*/ 2147483646 h 159"/>
              <a:gd name="T14" fmla="*/ 2147483646 w 98"/>
              <a:gd name="T15" fmla="*/ 2147483646 h 159"/>
              <a:gd name="T16" fmla="*/ 2147483646 w 98"/>
              <a:gd name="T17" fmla="*/ 2147483646 h 159"/>
              <a:gd name="T18" fmla="*/ 2147483646 w 98"/>
              <a:gd name="T19" fmla="*/ 2147483646 h 159"/>
              <a:gd name="T20" fmla="*/ 2147483646 w 98"/>
              <a:gd name="T21" fmla="*/ 2147483646 h 159"/>
              <a:gd name="T22" fmla="*/ 2147483646 w 98"/>
              <a:gd name="T23" fmla="*/ 0 h 159"/>
              <a:gd name="T24" fmla="*/ 2147483646 w 98"/>
              <a:gd name="T25" fmla="*/ 2147483646 h 159"/>
              <a:gd name="T26" fmla="*/ 2147483646 w 98"/>
              <a:gd name="T27" fmla="*/ 2147483646 h 159"/>
              <a:gd name="T28" fmla="*/ 2147483646 w 98"/>
              <a:gd name="T29" fmla="*/ 2147483646 h 159"/>
              <a:gd name="T30" fmla="*/ 2147483646 w 98"/>
              <a:gd name="T31" fmla="*/ 2147483646 h 159"/>
              <a:gd name="T32" fmla="*/ 2147483646 w 98"/>
              <a:gd name="T33" fmla="*/ 2147483646 h 159"/>
              <a:gd name="T34" fmla="*/ 2147483646 w 98"/>
              <a:gd name="T35" fmla="*/ 2147483646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159"/>
              <a:gd name="T56" fmla="*/ 98 w 98"/>
              <a:gd name="T57" fmla="*/ 159 h 1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159">
                <a:moveTo>
                  <a:pt x="8" y="153"/>
                </a:moveTo>
                <a:lnTo>
                  <a:pt x="4" y="159"/>
                </a:lnTo>
                <a:lnTo>
                  <a:pt x="0" y="155"/>
                </a:lnTo>
                <a:lnTo>
                  <a:pt x="2" y="131"/>
                </a:lnTo>
                <a:lnTo>
                  <a:pt x="9" y="94"/>
                </a:lnTo>
                <a:lnTo>
                  <a:pt x="25" y="55"/>
                </a:lnTo>
                <a:lnTo>
                  <a:pt x="35" y="40"/>
                </a:lnTo>
                <a:lnTo>
                  <a:pt x="45" y="28"/>
                </a:lnTo>
                <a:lnTo>
                  <a:pt x="54" y="20"/>
                </a:lnTo>
                <a:lnTo>
                  <a:pt x="64" y="12"/>
                </a:lnTo>
                <a:lnTo>
                  <a:pt x="80" y="4"/>
                </a:lnTo>
                <a:lnTo>
                  <a:pt x="92" y="0"/>
                </a:lnTo>
                <a:lnTo>
                  <a:pt x="98" y="2"/>
                </a:lnTo>
                <a:lnTo>
                  <a:pt x="98" y="6"/>
                </a:lnTo>
                <a:lnTo>
                  <a:pt x="86" y="26"/>
                </a:lnTo>
                <a:lnTo>
                  <a:pt x="45" y="79"/>
                </a:lnTo>
                <a:lnTo>
                  <a:pt x="23" y="122"/>
                </a:lnTo>
                <a:lnTo>
                  <a:pt x="8" y="153"/>
                </a:lnTo>
                <a:close/>
              </a:path>
            </a:pathLst>
          </a:custGeom>
          <a:solidFill>
            <a:srgbClr val="DB7D6D"/>
          </a:solidFill>
          <a:ln w="9525">
            <a:noFill/>
            <a:round/>
            <a:headEnd/>
            <a:tailEnd/>
          </a:ln>
        </p:spPr>
        <p:txBody>
          <a:bodyPr/>
          <a:lstStyle/>
          <a:p>
            <a:endParaRPr lang="el-GR"/>
          </a:p>
        </p:txBody>
      </p:sp>
      <p:sp>
        <p:nvSpPr>
          <p:cNvPr id="18315" name="Freeform 909"/>
          <p:cNvSpPr>
            <a:spLocks/>
          </p:cNvSpPr>
          <p:nvPr/>
        </p:nvSpPr>
        <p:spPr bwMode="auto">
          <a:xfrm>
            <a:off x="2673350" y="1303338"/>
            <a:ext cx="146050" cy="236537"/>
          </a:xfrm>
          <a:custGeom>
            <a:avLst/>
            <a:gdLst>
              <a:gd name="T0" fmla="*/ 2147483646 w 92"/>
              <a:gd name="T1" fmla="*/ 2147483646 h 149"/>
              <a:gd name="T2" fmla="*/ 2147483646 w 92"/>
              <a:gd name="T3" fmla="*/ 2147483646 h 149"/>
              <a:gd name="T4" fmla="*/ 0 w 92"/>
              <a:gd name="T5" fmla="*/ 2147483646 h 149"/>
              <a:gd name="T6" fmla="*/ 2147483646 w 92"/>
              <a:gd name="T7" fmla="*/ 2147483646 h 149"/>
              <a:gd name="T8" fmla="*/ 2147483646 w 92"/>
              <a:gd name="T9" fmla="*/ 2147483646 h 149"/>
              <a:gd name="T10" fmla="*/ 2147483646 w 92"/>
              <a:gd name="T11" fmla="*/ 2147483646 h 149"/>
              <a:gd name="T12" fmla="*/ 2147483646 w 92"/>
              <a:gd name="T13" fmla="*/ 2147483646 h 149"/>
              <a:gd name="T14" fmla="*/ 2147483646 w 92"/>
              <a:gd name="T15" fmla="*/ 2147483646 h 149"/>
              <a:gd name="T16" fmla="*/ 2147483646 w 92"/>
              <a:gd name="T17" fmla="*/ 0 h 149"/>
              <a:gd name="T18" fmla="*/ 2147483646 w 92"/>
              <a:gd name="T19" fmla="*/ 2147483646 h 149"/>
              <a:gd name="T20" fmla="*/ 2147483646 w 92"/>
              <a:gd name="T21" fmla="*/ 2147483646 h 149"/>
              <a:gd name="T22" fmla="*/ 2147483646 w 92"/>
              <a:gd name="T23" fmla="*/ 2147483646 h 149"/>
              <a:gd name="T24" fmla="*/ 2147483646 w 92"/>
              <a:gd name="T25" fmla="*/ 2147483646 h 149"/>
              <a:gd name="T26" fmla="*/ 2147483646 w 92"/>
              <a:gd name="T27" fmla="*/ 2147483646 h 149"/>
              <a:gd name="T28" fmla="*/ 2147483646 w 92"/>
              <a:gd name="T29" fmla="*/ 2147483646 h 1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
              <a:gd name="T46" fmla="*/ 0 h 149"/>
              <a:gd name="T47" fmla="*/ 92 w 92"/>
              <a:gd name="T48" fmla="*/ 149 h 1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 h="149">
                <a:moveTo>
                  <a:pt x="7" y="143"/>
                </a:moveTo>
                <a:lnTo>
                  <a:pt x="4" y="149"/>
                </a:lnTo>
                <a:lnTo>
                  <a:pt x="0" y="147"/>
                </a:lnTo>
                <a:lnTo>
                  <a:pt x="2" y="124"/>
                </a:lnTo>
                <a:lnTo>
                  <a:pt x="9" y="88"/>
                </a:lnTo>
                <a:lnTo>
                  <a:pt x="25" y="51"/>
                </a:lnTo>
                <a:lnTo>
                  <a:pt x="43" y="28"/>
                </a:lnTo>
                <a:lnTo>
                  <a:pt x="60" y="12"/>
                </a:lnTo>
                <a:lnTo>
                  <a:pt x="86" y="0"/>
                </a:lnTo>
                <a:lnTo>
                  <a:pt x="92" y="2"/>
                </a:lnTo>
                <a:lnTo>
                  <a:pt x="92" y="6"/>
                </a:lnTo>
                <a:lnTo>
                  <a:pt x="80" y="24"/>
                </a:lnTo>
                <a:lnTo>
                  <a:pt x="43" y="75"/>
                </a:lnTo>
                <a:lnTo>
                  <a:pt x="21" y="114"/>
                </a:lnTo>
                <a:lnTo>
                  <a:pt x="7" y="143"/>
                </a:lnTo>
                <a:close/>
              </a:path>
            </a:pathLst>
          </a:custGeom>
          <a:solidFill>
            <a:srgbClr val="D77B6C"/>
          </a:solidFill>
          <a:ln w="9525">
            <a:noFill/>
            <a:round/>
            <a:headEnd/>
            <a:tailEnd/>
          </a:ln>
        </p:spPr>
        <p:txBody>
          <a:bodyPr/>
          <a:lstStyle/>
          <a:p>
            <a:endParaRPr lang="el-GR"/>
          </a:p>
        </p:txBody>
      </p:sp>
      <p:sp>
        <p:nvSpPr>
          <p:cNvPr id="18316" name="Freeform 910"/>
          <p:cNvSpPr>
            <a:spLocks/>
          </p:cNvSpPr>
          <p:nvPr/>
        </p:nvSpPr>
        <p:spPr bwMode="auto">
          <a:xfrm>
            <a:off x="2676525" y="1309688"/>
            <a:ext cx="139700" cy="220662"/>
          </a:xfrm>
          <a:custGeom>
            <a:avLst/>
            <a:gdLst>
              <a:gd name="T0" fmla="*/ 2147483646 w 88"/>
              <a:gd name="T1" fmla="*/ 2147483646 h 139"/>
              <a:gd name="T2" fmla="*/ 2147483646 w 88"/>
              <a:gd name="T3" fmla="*/ 2147483646 h 139"/>
              <a:gd name="T4" fmla="*/ 0 w 88"/>
              <a:gd name="T5" fmla="*/ 2147483646 h 139"/>
              <a:gd name="T6" fmla="*/ 2147483646 w 88"/>
              <a:gd name="T7" fmla="*/ 2147483646 h 139"/>
              <a:gd name="T8" fmla="*/ 2147483646 w 88"/>
              <a:gd name="T9" fmla="*/ 2147483646 h 139"/>
              <a:gd name="T10" fmla="*/ 2147483646 w 88"/>
              <a:gd name="T11" fmla="*/ 2147483646 h 139"/>
              <a:gd name="T12" fmla="*/ 2147483646 w 88"/>
              <a:gd name="T13" fmla="*/ 2147483646 h 139"/>
              <a:gd name="T14" fmla="*/ 2147483646 w 88"/>
              <a:gd name="T15" fmla="*/ 2147483646 h 139"/>
              <a:gd name="T16" fmla="*/ 2147483646 w 88"/>
              <a:gd name="T17" fmla="*/ 2147483646 h 139"/>
              <a:gd name="T18" fmla="*/ 2147483646 w 88"/>
              <a:gd name="T19" fmla="*/ 0 h 139"/>
              <a:gd name="T20" fmla="*/ 2147483646 w 88"/>
              <a:gd name="T21" fmla="*/ 2147483646 h 139"/>
              <a:gd name="T22" fmla="*/ 2147483646 w 88"/>
              <a:gd name="T23" fmla="*/ 2147483646 h 139"/>
              <a:gd name="T24" fmla="*/ 2147483646 w 88"/>
              <a:gd name="T25" fmla="*/ 2147483646 h 139"/>
              <a:gd name="T26" fmla="*/ 2147483646 w 88"/>
              <a:gd name="T27" fmla="*/ 2147483646 h 139"/>
              <a:gd name="T28" fmla="*/ 2147483646 w 88"/>
              <a:gd name="T29" fmla="*/ 2147483646 h 139"/>
              <a:gd name="T30" fmla="*/ 2147483646 w 88"/>
              <a:gd name="T31" fmla="*/ 2147483646 h 139"/>
              <a:gd name="T32" fmla="*/ 2147483646 w 88"/>
              <a:gd name="T33" fmla="*/ 2147483646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139"/>
              <a:gd name="T53" fmla="*/ 88 w 88"/>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139">
                <a:moveTo>
                  <a:pt x="7" y="135"/>
                </a:moveTo>
                <a:lnTo>
                  <a:pt x="4" y="139"/>
                </a:lnTo>
                <a:lnTo>
                  <a:pt x="0" y="137"/>
                </a:lnTo>
                <a:lnTo>
                  <a:pt x="2" y="116"/>
                </a:lnTo>
                <a:lnTo>
                  <a:pt x="9" y="82"/>
                </a:lnTo>
                <a:lnTo>
                  <a:pt x="23" y="47"/>
                </a:lnTo>
                <a:lnTo>
                  <a:pt x="39" y="26"/>
                </a:lnTo>
                <a:lnTo>
                  <a:pt x="56" y="10"/>
                </a:lnTo>
                <a:lnTo>
                  <a:pt x="70" y="4"/>
                </a:lnTo>
                <a:lnTo>
                  <a:pt x="80" y="0"/>
                </a:lnTo>
                <a:lnTo>
                  <a:pt x="86" y="2"/>
                </a:lnTo>
                <a:lnTo>
                  <a:pt x="88" y="6"/>
                </a:lnTo>
                <a:lnTo>
                  <a:pt x="76" y="24"/>
                </a:lnTo>
                <a:lnTo>
                  <a:pt x="56" y="45"/>
                </a:lnTo>
                <a:lnTo>
                  <a:pt x="39" y="69"/>
                </a:lnTo>
                <a:lnTo>
                  <a:pt x="21" y="106"/>
                </a:lnTo>
                <a:lnTo>
                  <a:pt x="7" y="135"/>
                </a:lnTo>
                <a:close/>
              </a:path>
            </a:pathLst>
          </a:custGeom>
          <a:solidFill>
            <a:srgbClr val="D37A6A"/>
          </a:solidFill>
          <a:ln w="9525">
            <a:noFill/>
            <a:round/>
            <a:headEnd/>
            <a:tailEnd/>
          </a:ln>
        </p:spPr>
        <p:txBody>
          <a:bodyPr/>
          <a:lstStyle/>
          <a:p>
            <a:endParaRPr lang="el-GR"/>
          </a:p>
        </p:txBody>
      </p:sp>
      <p:sp>
        <p:nvSpPr>
          <p:cNvPr id="18317" name="Freeform 911"/>
          <p:cNvSpPr>
            <a:spLocks/>
          </p:cNvSpPr>
          <p:nvPr/>
        </p:nvSpPr>
        <p:spPr bwMode="auto">
          <a:xfrm>
            <a:off x="2679700" y="1316038"/>
            <a:ext cx="130175" cy="204787"/>
          </a:xfrm>
          <a:custGeom>
            <a:avLst/>
            <a:gdLst>
              <a:gd name="T0" fmla="*/ 2147483646 w 82"/>
              <a:gd name="T1" fmla="*/ 2147483646 h 129"/>
              <a:gd name="T2" fmla="*/ 2147483646 w 82"/>
              <a:gd name="T3" fmla="*/ 2147483646 h 129"/>
              <a:gd name="T4" fmla="*/ 0 w 82"/>
              <a:gd name="T5" fmla="*/ 2147483646 h 129"/>
              <a:gd name="T6" fmla="*/ 2147483646 w 82"/>
              <a:gd name="T7" fmla="*/ 2147483646 h 129"/>
              <a:gd name="T8" fmla="*/ 2147483646 w 82"/>
              <a:gd name="T9" fmla="*/ 2147483646 h 129"/>
              <a:gd name="T10" fmla="*/ 2147483646 w 82"/>
              <a:gd name="T11" fmla="*/ 2147483646 h 129"/>
              <a:gd name="T12" fmla="*/ 2147483646 w 82"/>
              <a:gd name="T13" fmla="*/ 2147483646 h 129"/>
              <a:gd name="T14" fmla="*/ 2147483646 w 82"/>
              <a:gd name="T15" fmla="*/ 2147483646 h 129"/>
              <a:gd name="T16" fmla="*/ 2147483646 w 82"/>
              <a:gd name="T17" fmla="*/ 0 h 129"/>
              <a:gd name="T18" fmla="*/ 2147483646 w 82"/>
              <a:gd name="T19" fmla="*/ 2147483646 h 129"/>
              <a:gd name="T20" fmla="*/ 2147483646 w 82"/>
              <a:gd name="T21" fmla="*/ 2147483646 h 129"/>
              <a:gd name="T22" fmla="*/ 2147483646 w 82"/>
              <a:gd name="T23" fmla="*/ 2147483646 h 129"/>
              <a:gd name="T24" fmla="*/ 2147483646 w 82"/>
              <a:gd name="T25" fmla="*/ 2147483646 h 129"/>
              <a:gd name="T26" fmla="*/ 2147483646 w 82"/>
              <a:gd name="T27" fmla="*/ 2147483646 h 129"/>
              <a:gd name="T28" fmla="*/ 2147483646 w 82"/>
              <a:gd name="T29" fmla="*/ 2147483646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2"/>
              <a:gd name="T46" fmla="*/ 0 h 129"/>
              <a:gd name="T47" fmla="*/ 82 w 82"/>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2" h="129">
                <a:moveTo>
                  <a:pt x="7" y="125"/>
                </a:moveTo>
                <a:lnTo>
                  <a:pt x="3" y="129"/>
                </a:lnTo>
                <a:lnTo>
                  <a:pt x="0" y="127"/>
                </a:lnTo>
                <a:lnTo>
                  <a:pt x="2" y="108"/>
                </a:lnTo>
                <a:lnTo>
                  <a:pt x="7" y="76"/>
                </a:lnTo>
                <a:lnTo>
                  <a:pt x="21" y="45"/>
                </a:lnTo>
                <a:lnTo>
                  <a:pt x="37" y="24"/>
                </a:lnTo>
                <a:lnTo>
                  <a:pt x="52" y="10"/>
                </a:lnTo>
                <a:lnTo>
                  <a:pt x="76" y="0"/>
                </a:lnTo>
                <a:lnTo>
                  <a:pt x="80" y="2"/>
                </a:lnTo>
                <a:lnTo>
                  <a:pt x="82" y="6"/>
                </a:lnTo>
                <a:lnTo>
                  <a:pt x="70" y="22"/>
                </a:lnTo>
                <a:lnTo>
                  <a:pt x="52" y="43"/>
                </a:lnTo>
                <a:lnTo>
                  <a:pt x="37" y="65"/>
                </a:lnTo>
                <a:lnTo>
                  <a:pt x="7" y="125"/>
                </a:lnTo>
                <a:close/>
              </a:path>
            </a:pathLst>
          </a:custGeom>
          <a:solidFill>
            <a:srgbClr val="CF7869"/>
          </a:solidFill>
          <a:ln w="9525">
            <a:noFill/>
            <a:round/>
            <a:headEnd/>
            <a:tailEnd/>
          </a:ln>
        </p:spPr>
        <p:txBody>
          <a:bodyPr/>
          <a:lstStyle/>
          <a:p>
            <a:endParaRPr lang="el-GR"/>
          </a:p>
        </p:txBody>
      </p:sp>
      <p:sp>
        <p:nvSpPr>
          <p:cNvPr id="18318" name="Freeform 912"/>
          <p:cNvSpPr>
            <a:spLocks/>
          </p:cNvSpPr>
          <p:nvPr/>
        </p:nvSpPr>
        <p:spPr bwMode="auto">
          <a:xfrm>
            <a:off x="2684463" y="1322388"/>
            <a:ext cx="119062" cy="192087"/>
          </a:xfrm>
          <a:custGeom>
            <a:avLst/>
            <a:gdLst>
              <a:gd name="T0" fmla="*/ 2147483646 w 75"/>
              <a:gd name="T1" fmla="*/ 2147483646 h 121"/>
              <a:gd name="T2" fmla="*/ 2147483646 w 75"/>
              <a:gd name="T3" fmla="*/ 2147483646 h 121"/>
              <a:gd name="T4" fmla="*/ 0 w 75"/>
              <a:gd name="T5" fmla="*/ 2147483646 h 121"/>
              <a:gd name="T6" fmla="*/ 0 w 75"/>
              <a:gd name="T7" fmla="*/ 2147483646 h 121"/>
              <a:gd name="T8" fmla="*/ 2147483646 w 75"/>
              <a:gd name="T9" fmla="*/ 2147483646 h 121"/>
              <a:gd name="T10" fmla="*/ 2147483646 w 75"/>
              <a:gd name="T11" fmla="*/ 2147483646 h 121"/>
              <a:gd name="T12" fmla="*/ 2147483646 w 75"/>
              <a:gd name="T13" fmla="*/ 2147483646 h 121"/>
              <a:gd name="T14" fmla="*/ 2147483646 w 75"/>
              <a:gd name="T15" fmla="*/ 2147483646 h 121"/>
              <a:gd name="T16" fmla="*/ 2147483646 w 75"/>
              <a:gd name="T17" fmla="*/ 0 h 121"/>
              <a:gd name="T18" fmla="*/ 2147483646 w 75"/>
              <a:gd name="T19" fmla="*/ 0 h 121"/>
              <a:gd name="T20" fmla="*/ 2147483646 w 75"/>
              <a:gd name="T21" fmla="*/ 2147483646 h 121"/>
              <a:gd name="T22" fmla="*/ 2147483646 w 75"/>
              <a:gd name="T23" fmla="*/ 2147483646 h 121"/>
              <a:gd name="T24" fmla="*/ 2147483646 w 75"/>
              <a:gd name="T25" fmla="*/ 2147483646 h 121"/>
              <a:gd name="T26" fmla="*/ 2147483646 w 75"/>
              <a:gd name="T27" fmla="*/ 2147483646 h 121"/>
              <a:gd name="T28" fmla="*/ 2147483646 w 75"/>
              <a:gd name="T29" fmla="*/ 2147483646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5"/>
              <a:gd name="T46" fmla="*/ 0 h 121"/>
              <a:gd name="T47" fmla="*/ 75 w 75"/>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5" h="121">
                <a:moveTo>
                  <a:pt x="4" y="117"/>
                </a:moveTo>
                <a:lnTo>
                  <a:pt x="2" y="121"/>
                </a:lnTo>
                <a:lnTo>
                  <a:pt x="0" y="119"/>
                </a:lnTo>
                <a:lnTo>
                  <a:pt x="0" y="100"/>
                </a:lnTo>
                <a:lnTo>
                  <a:pt x="6" y="70"/>
                </a:lnTo>
                <a:lnTo>
                  <a:pt x="18" y="41"/>
                </a:lnTo>
                <a:lnTo>
                  <a:pt x="34" y="22"/>
                </a:lnTo>
                <a:lnTo>
                  <a:pt x="47" y="10"/>
                </a:lnTo>
                <a:lnTo>
                  <a:pt x="69" y="0"/>
                </a:lnTo>
                <a:lnTo>
                  <a:pt x="75" y="0"/>
                </a:lnTo>
                <a:lnTo>
                  <a:pt x="75" y="4"/>
                </a:lnTo>
                <a:lnTo>
                  <a:pt x="65" y="20"/>
                </a:lnTo>
                <a:lnTo>
                  <a:pt x="34" y="61"/>
                </a:lnTo>
                <a:lnTo>
                  <a:pt x="16" y="92"/>
                </a:lnTo>
                <a:lnTo>
                  <a:pt x="4" y="117"/>
                </a:lnTo>
                <a:close/>
              </a:path>
            </a:pathLst>
          </a:custGeom>
          <a:solidFill>
            <a:srgbClr val="CB7768"/>
          </a:solidFill>
          <a:ln w="9525">
            <a:noFill/>
            <a:round/>
            <a:headEnd/>
            <a:tailEnd/>
          </a:ln>
        </p:spPr>
        <p:txBody>
          <a:bodyPr/>
          <a:lstStyle/>
          <a:p>
            <a:endParaRPr lang="el-GR"/>
          </a:p>
        </p:txBody>
      </p:sp>
      <p:sp>
        <p:nvSpPr>
          <p:cNvPr id="18319" name="Freeform 913"/>
          <p:cNvSpPr>
            <a:spLocks/>
          </p:cNvSpPr>
          <p:nvPr/>
        </p:nvSpPr>
        <p:spPr bwMode="auto">
          <a:xfrm>
            <a:off x="2687638" y="1328738"/>
            <a:ext cx="109537" cy="176212"/>
          </a:xfrm>
          <a:custGeom>
            <a:avLst/>
            <a:gdLst>
              <a:gd name="T0" fmla="*/ 2147483646 w 69"/>
              <a:gd name="T1" fmla="*/ 2147483646 h 111"/>
              <a:gd name="T2" fmla="*/ 2147483646 w 69"/>
              <a:gd name="T3" fmla="*/ 2147483646 h 111"/>
              <a:gd name="T4" fmla="*/ 0 w 69"/>
              <a:gd name="T5" fmla="*/ 2147483646 h 111"/>
              <a:gd name="T6" fmla="*/ 0 w 69"/>
              <a:gd name="T7" fmla="*/ 2147483646 h 111"/>
              <a:gd name="T8" fmla="*/ 2147483646 w 69"/>
              <a:gd name="T9" fmla="*/ 2147483646 h 111"/>
              <a:gd name="T10" fmla="*/ 2147483646 w 69"/>
              <a:gd name="T11" fmla="*/ 2147483646 h 111"/>
              <a:gd name="T12" fmla="*/ 2147483646 w 69"/>
              <a:gd name="T13" fmla="*/ 2147483646 h 111"/>
              <a:gd name="T14" fmla="*/ 2147483646 w 69"/>
              <a:gd name="T15" fmla="*/ 2147483646 h 111"/>
              <a:gd name="T16" fmla="*/ 2147483646 w 69"/>
              <a:gd name="T17" fmla="*/ 2147483646 h 111"/>
              <a:gd name="T18" fmla="*/ 2147483646 w 69"/>
              <a:gd name="T19" fmla="*/ 2147483646 h 111"/>
              <a:gd name="T20" fmla="*/ 2147483646 w 69"/>
              <a:gd name="T21" fmla="*/ 2147483646 h 111"/>
              <a:gd name="T22" fmla="*/ 2147483646 w 69"/>
              <a:gd name="T23" fmla="*/ 0 h 111"/>
              <a:gd name="T24" fmla="*/ 2147483646 w 69"/>
              <a:gd name="T25" fmla="*/ 0 h 111"/>
              <a:gd name="T26" fmla="*/ 2147483646 w 69"/>
              <a:gd name="T27" fmla="*/ 2147483646 h 111"/>
              <a:gd name="T28" fmla="*/ 2147483646 w 69"/>
              <a:gd name="T29" fmla="*/ 2147483646 h 111"/>
              <a:gd name="T30" fmla="*/ 2147483646 w 69"/>
              <a:gd name="T31" fmla="*/ 2147483646 h 111"/>
              <a:gd name="T32" fmla="*/ 2147483646 w 69"/>
              <a:gd name="T33" fmla="*/ 2147483646 h 1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11"/>
              <a:gd name="T53" fmla="*/ 69 w 69"/>
              <a:gd name="T54" fmla="*/ 111 h 1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11">
                <a:moveTo>
                  <a:pt x="4" y="108"/>
                </a:moveTo>
                <a:lnTo>
                  <a:pt x="2" y="111"/>
                </a:lnTo>
                <a:lnTo>
                  <a:pt x="0" y="110"/>
                </a:lnTo>
                <a:lnTo>
                  <a:pt x="0" y="92"/>
                </a:lnTo>
                <a:lnTo>
                  <a:pt x="6" y="65"/>
                </a:lnTo>
                <a:lnTo>
                  <a:pt x="12" y="51"/>
                </a:lnTo>
                <a:lnTo>
                  <a:pt x="18" y="37"/>
                </a:lnTo>
                <a:lnTo>
                  <a:pt x="24" y="27"/>
                </a:lnTo>
                <a:lnTo>
                  <a:pt x="32" y="20"/>
                </a:lnTo>
                <a:lnTo>
                  <a:pt x="43" y="8"/>
                </a:lnTo>
                <a:lnTo>
                  <a:pt x="55" y="2"/>
                </a:lnTo>
                <a:lnTo>
                  <a:pt x="63" y="0"/>
                </a:lnTo>
                <a:lnTo>
                  <a:pt x="69" y="0"/>
                </a:lnTo>
                <a:lnTo>
                  <a:pt x="69" y="4"/>
                </a:lnTo>
                <a:lnTo>
                  <a:pt x="59" y="18"/>
                </a:lnTo>
                <a:lnTo>
                  <a:pt x="32" y="55"/>
                </a:lnTo>
                <a:lnTo>
                  <a:pt x="4" y="108"/>
                </a:lnTo>
                <a:close/>
              </a:path>
            </a:pathLst>
          </a:custGeom>
          <a:solidFill>
            <a:srgbClr val="C77566"/>
          </a:solidFill>
          <a:ln w="9525">
            <a:noFill/>
            <a:round/>
            <a:headEnd/>
            <a:tailEnd/>
          </a:ln>
        </p:spPr>
        <p:txBody>
          <a:bodyPr/>
          <a:lstStyle/>
          <a:p>
            <a:endParaRPr lang="el-GR"/>
          </a:p>
        </p:txBody>
      </p:sp>
      <p:sp>
        <p:nvSpPr>
          <p:cNvPr id="18320" name="Freeform 914"/>
          <p:cNvSpPr>
            <a:spLocks/>
          </p:cNvSpPr>
          <p:nvPr/>
        </p:nvSpPr>
        <p:spPr bwMode="auto">
          <a:xfrm>
            <a:off x="2690813" y="1335088"/>
            <a:ext cx="100012" cy="158750"/>
          </a:xfrm>
          <a:custGeom>
            <a:avLst/>
            <a:gdLst>
              <a:gd name="T0" fmla="*/ 2147483646 w 63"/>
              <a:gd name="T1" fmla="*/ 0 h 100"/>
              <a:gd name="T2" fmla="*/ 2147483646 w 63"/>
              <a:gd name="T3" fmla="*/ 0 h 100"/>
              <a:gd name="T4" fmla="*/ 2147483646 w 63"/>
              <a:gd name="T5" fmla="*/ 2147483646 h 100"/>
              <a:gd name="T6" fmla="*/ 2147483646 w 63"/>
              <a:gd name="T7" fmla="*/ 2147483646 h 100"/>
              <a:gd name="T8" fmla="*/ 2147483646 w 63"/>
              <a:gd name="T9" fmla="*/ 2147483646 h 100"/>
              <a:gd name="T10" fmla="*/ 2147483646 w 63"/>
              <a:gd name="T11" fmla="*/ 2147483646 h 100"/>
              <a:gd name="T12" fmla="*/ 2147483646 w 63"/>
              <a:gd name="T13" fmla="*/ 2147483646 h 100"/>
              <a:gd name="T14" fmla="*/ 0 w 63"/>
              <a:gd name="T15" fmla="*/ 2147483646 h 100"/>
              <a:gd name="T16" fmla="*/ 0 w 63"/>
              <a:gd name="T17" fmla="*/ 2147483646 h 100"/>
              <a:gd name="T18" fmla="*/ 2147483646 w 63"/>
              <a:gd name="T19" fmla="*/ 2147483646 h 100"/>
              <a:gd name="T20" fmla="*/ 2147483646 w 63"/>
              <a:gd name="T21" fmla="*/ 2147483646 h 100"/>
              <a:gd name="T22" fmla="*/ 2147483646 w 63"/>
              <a:gd name="T23" fmla="*/ 2147483646 h 100"/>
              <a:gd name="T24" fmla="*/ 2147483646 w 63"/>
              <a:gd name="T25" fmla="*/ 2147483646 h 100"/>
              <a:gd name="T26" fmla="*/ 2147483646 w 63"/>
              <a:gd name="T27" fmla="*/ 0 h 1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3"/>
              <a:gd name="T43" fmla="*/ 0 h 100"/>
              <a:gd name="T44" fmla="*/ 63 w 63"/>
              <a:gd name="T45" fmla="*/ 100 h 1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3" h="100">
                <a:moveTo>
                  <a:pt x="59" y="0"/>
                </a:moveTo>
                <a:lnTo>
                  <a:pt x="63" y="0"/>
                </a:lnTo>
                <a:lnTo>
                  <a:pt x="63" y="4"/>
                </a:lnTo>
                <a:lnTo>
                  <a:pt x="55" y="16"/>
                </a:lnTo>
                <a:lnTo>
                  <a:pt x="28" y="51"/>
                </a:lnTo>
                <a:lnTo>
                  <a:pt x="14" y="78"/>
                </a:lnTo>
                <a:lnTo>
                  <a:pt x="4" y="98"/>
                </a:lnTo>
                <a:lnTo>
                  <a:pt x="0" y="100"/>
                </a:lnTo>
                <a:lnTo>
                  <a:pt x="0" y="84"/>
                </a:lnTo>
                <a:lnTo>
                  <a:pt x="6" y="61"/>
                </a:lnTo>
                <a:lnTo>
                  <a:pt x="16" y="35"/>
                </a:lnTo>
                <a:lnTo>
                  <a:pt x="28" y="17"/>
                </a:lnTo>
                <a:lnTo>
                  <a:pt x="40" y="8"/>
                </a:lnTo>
                <a:lnTo>
                  <a:pt x="59" y="0"/>
                </a:lnTo>
                <a:close/>
              </a:path>
            </a:pathLst>
          </a:custGeom>
          <a:solidFill>
            <a:srgbClr val="C47365"/>
          </a:solidFill>
          <a:ln w="9525">
            <a:noFill/>
            <a:round/>
            <a:headEnd/>
            <a:tailEnd/>
          </a:ln>
        </p:spPr>
        <p:txBody>
          <a:bodyPr/>
          <a:lstStyle/>
          <a:p>
            <a:endParaRPr lang="el-GR"/>
          </a:p>
        </p:txBody>
      </p:sp>
      <p:sp>
        <p:nvSpPr>
          <p:cNvPr id="18321" name="Freeform 915"/>
          <p:cNvSpPr>
            <a:spLocks/>
          </p:cNvSpPr>
          <p:nvPr/>
        </p:nvSpPr>
        <p:spPr bwMode="auto">
          <a:xfrm>
            <a:off x="2744788" y="1925638"/>
            <a:ext cx="300037" cy="285750"/>
          </a:xfrm>
          <a:custGeom>
            <a:avLst/>
            <a:gdLst>
              <a:gd name="T0" fmla="*/ 2147483646 w 189"/>
              <a:gd name="T1" fmla="*/ 0 h 180"/>
              <a:gd name="T2" fmla="*/ 2147483646 w 189"/>
              <a:gd name="T3" fmla="*/ 2147483646 h 180"/>
              <a:gd name="T4" fmla="*/ 2147483646 w 189"/>
              <a:gd name="T5" fmla="*/ 2147483646 h 180"/>
              <a:gd name="T6" fmla="*/ 2147483646 w 189"/>
              <a:gd name="T7" fmla="*/ 2147483646 h 180"/>
              <a:gd name="T8" fmla="*/ 2147483646 w 189"/>
              <a:gd name="T9" fmla="*/ 2147483646 h 180"/>
              <a:gd name="T10" fmla="*/ 2147483646 w 189"/>
              <a:gd name="T11" fmla="*/ 2147483646 h 180"/>
              <a:gd name="T12" fmla="*/ 2147483646 w 189"/>
              <a:gd name="T13" fmla="*/ 2147483646 h 180"/>
              <a:gd name="T14" fmla="*/ 2147483646 w 189"/>
              <a:gd name="T15" fmla="*/ 2147483646 h 180"/>
              <a:gd name="T16" fmla="*/ 2147483646 w 189"/>
              <a:gd name="T17" fmla="*/ 2147483646 h 180"/>
              <a:gd name="T18" fmla="*/ 2147483646 w 189"/>
              <a:gd name="T19" fmla="*/ 2147483646 h 180"/>
              <a:gd name="T20" fmla="*/ 2147483646 w 189"/>
              <a:gd name="T21" fmla="*/ 2147483646 h 180"/>
              <a:gd name="T22" fmla="*/ 2147483646 w 189"/>
              <a:gd name="T23" fmla="*/ 2147483646 h 180"/>
              <a:gd name="T24" fmla="*/ 2147483646 w 189"/>
              <a:gd name="T25" fmla="*/ 2147483646 h 180"/>
              <a:gd name="T26" fmla="*/ 0 w 189"/>
              <a:gd name="T27" fmla="*/ 2147483646 h 180"/>
              <a:gd name="T28" fmla="*/ 0 w 189"/>
              <a:gd name="T29" fmla="*/ 2147483646 h 180"/>
              <a:gd name="T30" fmla="*/ 2147483646 w 189"/>
              <a:gd name="T31" fmla="*/ 2147483646 h 180"/>
              <a:gd name="T32" fmla="*/ 2147483646 w 189"/>
              <a:gd name="T33" fmla="*/ 2147483646 h 180"/>
              <a:gd name="T34" fmla="*/ 2147483646 w 189"/>
              <a:gd name="T35" fmla="*/ 2147483646 h 180"/>
              <a:gd name="T36" fmla="*/ 2147483646 w 189"/>
              <a:gd name="T37" fmla="*/ 2147483646 h 180"/>
              <a:gd name="T38" fmla="*/ 2147483646 w 189"/>
              <a:gd name="T39" fmla="*/ 2147483646 h 180"/>
              <a:gd name="T40" fmla="*/ 2147483646 w 189"/>
              <a:gd name="T41" fmla="*/ 2147483646 h 180"/>
              <a:gd name="T42" fmla="*/ 2147483646 w 189"/>
              <a:gd name="T43" fmla="*/ 0 h 180"/>
              <a:gd name="T44" fmla="*/ 2147483646 w 189"/>
              <a:gd name="T45" fmla="*/ 0 h 1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9"/>
              <a:gd name="T70" fmla="*/ 0 h 180"/>
              <a:gd name="T71" fmla="*/ 189 w 189"/>
              <a:gd name="T72" fmla="*/ 180 h 1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9" h="180">
                <a:moveTo>
                  <a:pt x="170" y="0"/>
                </a:moveTo>
                <a:lnTo>
                  <a:pt x="184" y="7"/>
                </a:lnTo>
                <a:lnTo>
                  <a:pt x="189" y="19"/>
                </a:lnTo>
                <a:lnTo>
                  <a:pt x="189" y="35"/>
                </a:lnTo>
                <a:lnTo>
                  <a:pt x="184" y="53"/>
                </a:lnTo>
                <a:lnTo>
                  <a:pt x="160" y="90"/>
                </a:lnTo>
                <a:lnTo>
                  <a:pt x="131" y="119"/>
                </a:lnTo>
                <a:lnTo>
                  <a:pt x="96" y="146"/>
                </a:lnTo>
                <a:lnTo>
                  <a:pt x="54" y="170"/>
                </a:lnTo>
                <a:lnTo>
                  <a:pt x="37" y="178"/>
                </a:lnTo>
                <a:lnTo>
                  <a:pt x="19" y="180"/>
                </a:lnTo>
                <a:lnTo>
                  <a:pt x="7" y="176"/>
                </a:lnTo>
                <a:lnTo>
                  <a:pt x="4" y="170"/>
                </a:lnTo>
                <a:lnTo>
                  <a:pt x="0" y="162"/>
                </a:lnTo>
                <a:lnTo>
                  <a:pt x="0" y="152"/>
                </a:lnTo>
                <a:lnTo>
                  <a:pt x="4" y="144"/>
                </a:lnTo>
                <a:lnTo>
                  <a:pt x="25" y="127"/>
                </a:lnTo>
                <a:lnTo>
                  <a:pt x="54" y="105"/>
                </a:lnTo>
                <a:lnTo>
                  <a:pt x="88" y="80"/>
                </a:lnTo>
                <a:lnTo>
                  <a:pt x="133" y="25"/>
                </a:lnTo>
                <a:lnTo>
                  <a:pt x="154" y="4"/>
                </a:lnTo>
                <a:lnTo>
                  <a:pt x="162" y="0"/>
                </a:lnTo>
                <a:lnTo>
                  <a:pt x="170" y="0"/>
                </a:lnTo>
                <a:close/>
              </a:path>
            </a:pathLst>
          </a:custGeom>
          <a:solidFill>
            <a:srgbClr val="F08574"/>
          </a:solidFill>
          <a:ln w="9525">
            <a:noFill/>
            <a:round/>
            <a:headEnd/>
            <a:tailEnd/>
          </a:ln>
        </p:spPr>
        <p:txBody>
          <a:bodyPr/>
          <a:lstStyle/>
          <a:p>
            <a:endParaRPr lang="el-GR"/>
          </a:p>
        </p:txBody>
      </p:sp>
      <p:sp>
        <p:nvSpPr>
          <p:cNvPr id="18322" name="Freeform 916"/>
          <p:cNvSpPr>
            <a:spLocks/>
          </p:cNvSpPr>
          <p:nvPr/>
        </p:nvSpPr>
        <p:spPr bwMode="auto">
          <a:xfrm>
            <a:off x="2754313" y="1931988"/>
            <a:ext cx="285750" cy="273050"/>
          </a:xfrm>
          <a:custGeom>
            <a:avLst/>
            <a:gdLst>
              <a:gd name="T0" fmla="*/ 0 w 180"/>
              <a:gd name="T1" fmla="*/ 2147483646 h 172"/>
              <a:gd name="T2" fmla="*/ 0 w 180"/>
              <a:gd name="T3" fmla="*/ 2147483646 h 172"/>
              <a:gd name="T4" fmla="*/ 2147483646 w 180"/>
              <a:gd name="T5" fmla="*/ 2147483646 h 172"/>
              <a:gd name="T6" fmla="*/ 2147483646 w 180"/>
              <a:gd name="T7" fmla="*/ 2147483646 h 172"/>
              <a:gd name="T8" fmla="*/ 2147483646 w 180"/>
              <a:gd name="T9" fmla="*/ 2147483646 h 172"/>
              <a:gd name="T10" fmla="*/ 2147483646 w 180"/>
              <a:gd name="T11" fmla="*/ 2147483646 h 172"/>
              <a:gd name="T12" fmla="*/ 2147483646 w 180"/>
              <a:gd name="T13" fmla="*/ 2147483646 h 172"/>
              <a:gd name="T14" fmla="*/ 2147483646 w 180"/>
              <a:gd name="T15" fmla="*/ 2147483646 h 172"/>
              <a:gd name="T16" fmla="*/ 2147483646 w 180"/>
              <a:gd name="T17" fmla="*/ 2147483646 h 172"/>
              <a:gd name="T18" fmla="*/ 2147483646 w 180"/>
              <a:gd name="T19" fmla="*/ 0 h 172"/>
              <a:gd name="T20" fmla="*/ 2147483646 w 180"/>
              <a:gd name="T21" fmla="*/ 0 h 172"/>
              <a:gd name="T22" fmla="*/ 2147483646 w 180"/>
              <a:gd name="T23" fmla="*/ 2147483646 h 172"/>
              <a:gd name="T24" fmla="*/ 2147483646 w 180"/>
              <a:gd name="T25" fmla="*/ 2147483646 h 172"/>
              <a:gd name="T26" fmla="*/ 2147483646 w 180"/>
              <a:gd name="T27" fmla="*/ 2147483646 h 172"/>
              <a:gd name="T28" fmla="*/ 2147483646 w 180"/>
              <a:gd name="T29" fmla="*/ 2147483646 h 172"/>
              <a:gd name="T30" fmla="*/ 2147483646 w 180"/>
              <a:gd name="T31" fmla="*/ 2147483646 h 172"/>
              <a:gd name="T32" fmla="*/ 2147483646 w 180"/>
              <a:gd name="T33" fmla="*/ 2147483646 h 172"/>
              <a:gd name="T34" fmla="*/ 2147483646 w 180"/>
              <a:gd name="T35" fmla="*/ 2147483646 h 172"/>
              <a:gd name="T36" fmla="*/ 2147483646 w 180"/>
              <a:gd name="T37" fmla="*/ 2147483646 h 172"/>
              <a:gd name="T38" fmla="*/ 2147483646 w 180"/>
              <a:gd name="T39" fmla="*/ 2147483646 h 172"/>
              <a:gd name="T40" fmla="*/ 2147483646 w 180"/>
              <a:gd name="T41" fmla="*/ 2147483646 h 172"/>
              <a:gd name="T42" fmla="*/ 2147483646 w 180"/>
              <a:gd name="T43" fmla="*/ 2147483646 h 172"/>
              <a:gd name="T44" fmla="*/ 0 w 180"/>
              <a:gd name="T45" fmla="*/ 2147483646 h 1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0"/>
              <a:gd name="T70" fmla="*/ 0 h 172"/>
              <a:gd name="T71" fmla="*/ 180 w 180"/>
              <a:gd name="T72" fmla="*/ 172 h 1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0" h="172">
                <a:moveTo>
                  <a:pt x="0" y="156"/>
                </a:moveTo>
                <a:lnTo>
                  <a:pt x="0" y="146"/>
                </a:lnTo>
                <a:lnTo>
                  <a:pt x="3" y="139"/>
                </a:lnTo>
                <a:lnTo>
                  <a:pt x="23" y="121"/>
                </a:lnTo>
                <a:lnTo>
                  <a:pt x="50" y="101"/>
                </a:lnTo>
                <a:lnTo>
                  <a:pt x="82" y="76"/>
                </a:lnTo>
                <a:lnTo>
                  <a:pt x="105" y="50"/>
                </a:lnTo>
                <a:lnTo>
                  <a:pt x="127" y="25"/>
                </a:lnTo>
                <a:lnTo>
                  <a:pt x="146" y="5"/>
                </a:lnTo>
                <a:lnTo>
                  <a:pt x="154" y="0"/>
                </a:lnTo>
                <a:lnTo>
                  <a:pt x="162" y="0"/>
                </a:lnTo>
                <a:lnTo>
                  <a:pt x="174" y="7"/>
                </a:lnTo>
                <a:lnTo>
                  <a:pt x="180" y="19"/>
                </a:lnTo>
                <a:lnTo>
                  <a:pt x="180" y="35"/>
                </a:lnTo>
                <a:lnTo>
                  <a:pt x="174" y="50"/>
                </a:lnTo>
                <a:lnTo>
                  <a:pt x="152" y="86"/>
                </a:lnTo>
                <a:lnTo>
                  <a:pt x="125" y="115"/>
                </a:lnTo>
                <a:lnTo>
                  <a:pt x="90" y="140"/>
                </a:lnTo>
                <a:lnTo>
                  <a:pt x="52" y="164"/>
                </a:lnTo>
                <a:lnTo>
                  <a:pt x="33" y="170"/>
                </a:lnTo>
                <a:lnTo>
                  <a:pt x="19" y="172"/>
                </a:lnTo>
                <a:lnTo>
                  <a:pt x="5" y="168"/>
                </a:lnTo>
                <a:lnTo>
                  <a:pt x="0" y="156"/>
                </a:lnTo>
                <a:close/>
              </a:path>
            </a:pathLst>
          </a:custGeom>
          <a:solidFill>
            <a:srgbClr val="EC8372"/>
          </a:solidFill>
          <a:ln w="9525">
            <a:noFill/>
            <a:round/>
            <a:headEnd/>
            <a:tailEnd/>
          </a:ln>
        </p:spPr>
        <p:txBody>
          <a:bodyPr/>
          <a:lstStyle/>
          <a:p>
            <a:endParaRPr lang="el-GR"/>
          </a:p>
        </p:txBody>
      </p:sp>
      <p:sp>
        <p:nvSpPr>
          <p:cNvPr id="18323" name="Freeform 917"/>
          <p:cNvSpPr>
            <a:spLocks/>
          </p:cNvSpPr>
          <p:nvPr/>
        </p:nvSpPr>
        <p:spPr bwMode="auto">
          <a:xfrm>
            <a:off x="2759075" y="1936750"/>
            <a:ext cx="274638" cy="261938"/>
          </a:xfrm>
          <a:custGeom>
            <a:avLst/>
            <a:gdLst>
              <a:gd name="T0" fmla="*/ 0 w 173"/>
              <a:gd name="T1" fmla="*/ 2147483646 h 165"/>
              <a:gd name="T2" fmla="*/ 0 w 173"/>
              <a:gd name="T3" fmla="*/ 2147483646 h 165"/>
              <a:gd name="T4" fmla="*/ 2147483646 w 173"/>
              <a:gd name="T5" fmla="*/ 2147483646 h 165"/>
              <a:gd name="T6" fmla="*/ 2147483646 w 173"/>
              <a:gd name="T7" fmla="*/ 2147483646 h 165"/>
              <a:gd name="T8" fmla="*/ 2147483646 w 173"/>
              <a:gd name="T9" fmla="*/ 2147483646 h 165"/>
              <a:gd name="T10" fmla="*/ 2147483646 w 173"/>
              <a:gd name="T11" fmla="*/ 2147483646 h 165"/>
              <a:gd name="T12" fmla="*/ 2147483646 w 173"/>
              <a:gd name="T13" fmla="*/ 2147483646 h 165"/>
              <a:gd name="T14" fmla="*/ 2147483646 w 173"/>
              <a:gd name="T15" fmla="*/ 2147483646 h 165"/>
              <a:gd name="T16" fmla="*/ 2147483646 w 173"/>
              <a:gd name="T17" fmla="*/ 2147483646 h 165"/>
              <a:gd name="T18" fmla="*/ 2147483646 w 173"/>
              <a:gd name="T19" fmla="*/ 2147483646 h 165"/>
              <a:gd name="T20" fmla="*/ 2147483646 w 173"/>
              <a:gd name="T21" fmla="*/ 0 h 165"/>
              <a:gd name="T22" fmla="*/ 2147483646 w 173"/>
              <a:gd name="T23" fmla="*/ 2147483646 h 165"/>
              <a:gd name="T24" fmla="*/ 2147483646 w 173"/>
              <a:gd name="T25" fmla="*/ 2147483646 h 165"/>
              <a:gd name="T26" fmla="*/ 2147483646 w 173"/>
              <a:gd name="T27" fmla="*/ 2147483646 h 165"/>
              <a:gd name="T28" fmla="*/ 2147483646 w 173"/>
              <a:gd name="T29" fmla="*/ 2147483646 h 165"/>
              <a:gd name="T30" fmla="*/ 2147483646 w 173"/>
              <a:gd name="T31" fmla="*/ 2147483646 h 165"/>
              <a:gd name="T32" fmla="*/ 2147483646 w 173"/>
              <a:gd name="T33" fmla="*/ 2147483646 h 165"/>
              <a:gd name="T34" fmla="*/ 2147483646 w 173"/>
              <a:gd name="T35" fmla="*/ 2147483646 h 165"/>
              <a:gd name="T36" fmla="*/ 2147483646 w 173"/>
              <a:gd name="T37" fmla="*/ 2147483646 h 165"/>
              <a:gd name="T38" fmla="*/ 2147483646 w 173"/>
              <a:gd name="T39" fmla="*/ 2147483646 h 165"/>
              <a:gd name="T40" fmla="*/ 2147483646 w 173"/>
              <a:gd name="T41" fmla="*/ 2147483646 h 165"/>
              <a:gd name="T42" fmla="*/ 2147483646 w 173"/>
              <a:gd name="T43" fmla="*/ 2147483646 h 165"/>
              <a:gd name="T44" fmla="*/ 2147483646 w 173"/>
              <a:gd name="T45" fmla="*/ 2147483646 h 165"/>
              <a:gd name="T46" fmla="*/ 0 w 173"/>
              <a:gd name="T47" fmla="*/ 2147483646 h 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3"/>
              <a:gd name="T73" fmla="*/ 0 h 165"/>
              <a:gd name="T74" fmla="*/ 173 w 173"/>
              <a:gd name="T75" fmla="*/ 165 h 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3" h="165">
                <a:moveTo>
                  <a:pt x="0" y="149"/>
                </a:moveTo>
                <a:lnTo>
                  <a:pt x="0" y="141"/>
                </a:lnTo>
                <a:lnTo>
                  <a:pt x="4" y="134"/>
                </a:lnTo>
                <a:lnTo>
                  <a:pt x="12" y="126"/>
                </a:lnTo>
                <a:lnTo>
                  <a:pt x="24" y="116"/>
                </a:lnTo>
                <a:lnTo>
                  <a:pt x="51" y="98"/>
                </a:lnTo>
                <a:lnTo>
                  <a:pt x="81" y="75"/>
                </a:lnTo>
                <a:lnTo>
                  <a:pt x="102" y="49"/>
                </a:lnTo>
                <a:lnTo>
                  <a:pt x="122" y="26"/>
                </a:lnTo>
                <a:lnTo>
                  <a:pt x="141" y="6"/>
                </a:lnTo>
                <a:lnTo>
                  <a:pt x="155" y="0"/>
                </a:lnTo>
                <a:lnTo>
                  <a:pt x="169" y="8"/>
                </a:lnTo>
                <a:lnTo>
                  <a:pt x="173" y="20"/>
                </a:lnTo>
                <a:lnTo>
                  <a:pt x="173" y="34"/>
                </a:lnTo>
                <a:lnTo>
                  <a:pt x="167" y="51"/>
                </a:lnTo>
                <a:lnTo>
                  <a:pt x="159" y="67"/>
                </a:lnTo>
                <a:lnTo>
                  <a:pt x="147" y="85"/>
                </a:lnTo>
                <a:lnTo>
                  <a:pt x="120" y="110"/>
                </a:lnTo>
                <a:lnTo>
                  <a:pt x="88" y="136"/>
                </a:lnTo>
                <a:lnTo>
                  <a:pt x="51" y="157"/>
                </a:lnTo>
                <a:lnTo>
                  <a:pt x="34" y="163"/>
                </a:lnTo>
                <a:lnTo>
                  <a:pt x="20" y="165"/>
                </a:lnTo>
                <a:lnTo>
                  <a:pt x="8" y="161"/>
                </a:lnTo>
                <a:lnTo>
                  <a:pt x="0" y="149"/>
                </a:lnTo>
                <a:close/>
              </a:path>
            </a:pathLst>
          </a:custGeom>
          <a:solidFill>
            <a:srgbClr val="E88271"/>
          </a:solidFill>
          <a:ln w="9525">
            <a:noFill/>
            <a:round/>
            <a:headEnd/>
            <a:tailEnd/>
          </a:ln>
        </p:spPr>
        <p:txBody>
          <a:bodyPr/>
          <a:lstStyle/>
          <a:p>
            <a:endParaRPr lang="el-GR"/>
          </a:p>
        </p:txBody>
      </p:sp>
      <p:sp>
        <p:nvSpPr>
          <p:cNvPr id="18324" name="Freeform 918"/>
          <p:cNvSpPr>
            <a:spLocks/>
          </p:cNvSpPr>
          <p:nvPr/>
        </p:nvSpPr>
        <p:spPr bwMode="auto">
          <a:xfrm>
            <a:off x="2768600" y="1946275"/>
            <a:ext cx="261938" cy="249238"/>
          </a:xfrm>
          <a:custGeom>
            <a:avLst/>
            <a:gdLst>
              <a:gd name="T0" fmla="*/ 0 w 165"/>
              <a:gd name="T1" fmla="*/ 2147483646 h 157"/>
              <a:gd name="T2" fmla="*/ 0 w 165"/>
              <a:gd name="T3" fmla="*/ 2147483646 h 157"/>
              <a:gd name="T4" fmla="*/ 2147483646 w 165"/>
              <a:gd name="T5" fmla="*/ 2147483646 h 157"/>
              <a:gd name="T6" fmla="*/ 2147483646 w 165"/>
              <a:gd name="T7" fmla="*/ 2147483646 h 157"/>
              <a:gd name="T8" fmla="*/ 2147483646 w 165"/>
              <a:gd name="T9" fmla="*/ 2147483646 h 157"/>
              <a:gd name="T10" fmla="*/ 2147483646 w 165"/>
              <a:gd name="T11" fmla="*/ 2147483646 h 157"/>
              <a:gd name="T12" fmla="*/ 2147483646 w 165"/>
              <a:gd name="T13" fmla="*/ 2147483646 h 157"/>
              <a:gd name="T14" fmla="*/ 2147483646 w 165"/>
              <a:gd name="T15" fmla="*/ 2147483646 h 157"/>
              <a:gd name="T16" fmla="*/ 2147483646 w 165"/>
              <a:gd name="T17" fmla="*/ 2147483646 h 157"/>
              <a:gd name="T18" fmla="*/ 2147483646 w 165"/>
              <a:gd name="T19" fmla="*/ 0 h 157"/>
              <a:gd name="T20" fmla="*/ 2147483646 w 165"/>
              <a:gd name="T21" fmla="*/ 2147483646 h 157"/>
              <a:gd name="T22" fmla="*/ 2147483646 w 165"/>
              <a:gd name="T23" fmla="*/ 2147483646 h 157"/>
              <a:gd name="T24" fmla="*/ 2147483646 w 165"/>
              <a:gd name="T25" fmla="*/ 2147483646 h 157"/>
              <a:gd name="T26" fmla="*/ 2147483646 w 165"/>
              <a:gd name="T27" fmla="*/ 2147483646 h 157"/>
              <a:gd name="T28" fmla="*/ 2147483646 w 165"/>
              <a:gd name="T29" fmla="*/ 2147483646 h 157"/>
              <a:gd name="T30" fmla="*/ 2147483646 w 165"/>
              <a:gd name="T31" fmla="*/ 2147483646 h 157"/>
              <a:gd name="T32" fmla="*/ 2147483646 w 165"/>
              <a:gd name="T33" fmla="*/ 2147483646 h 157"/>
              <a:gd name="T34" fmla="*/ 2147483646 w 165"/>
              <a:gd name="T35" fmla="*/ 2147483646 h 157"/>
              <a:gd name="T36" fmla="*/ 2147483646 w 165"/>
              <a:gd name="T37" fmla="*/ 2147483646 h 157"/>
              <a:gd name="T38" fmla="*/ 2147483646 w 165"/>
              <a:gd name="T39" fmla="*/ 2147483646 h 157"/>
              <a:gd name="T40" fmla="*/ 2147483646 w 165"/>
              <a:gd name="T41" fmla="*/ 2147483646 h 157"/>
              <a:gd name="T42" fmla="*/ 2147483646 w 165"/>
              <a:gd name="T43" fmla="*/ 2147483646 h 157"/>
              <a:gd name="T44" fmla="*/ 0 w 165"/>
              <a:gd name="T45" fmla="*/ 2147483646 h 15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5"/>
              <a:gd name="T70" fmla="*/ 0 h 157"/>
              <a:gd name="T71" fmla="*/ 165 w 165"/>
              <a:gd name="T72" fmla="*/ 157 h 15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5" h="157">
                <a:moveTo>
                  <a:pt x="0" y="141"/>
                </a:moveTo>
                <a:lnTo>
                  <a:pt x="0" y="133"/>
                </a:lnTo>
                <a:lnTo>
                  <a:pt x="4" y="126"/>
                </a:lnTo>
                <a:lnTo>
                  <a:pt x="22" y="110"/>
                </a:lnTo>
                <a:lnTo>
                  <a:pt x="47" y="92"/>
                </a:lnTo>
                <a:lnTo>
                  <a:pt x="61" y="81"/>
                </a:lnTo>
                <a:lnTo>
                  <a:pt x="75" y="69"/>
                </a:lnTo>
                <a:lnTo>
                  <a:pt x="116" y="22"/>
                </a:lnTo>
                <a:lnTo>
                  <a:pt x="133" y="4"/>
                </a:lnTo>
                <a:lnTo>
                  <a:pt x="147" y="0"/>
                </a:lnTo>
                <a:lnTo>
                  <a:pt x="159" y="6"/>
                </a:lnTo>
                <a:lnTo>
                  <a:pt x="165" y="18"/>
                </a:lnTo>
                <a:lnTo>
                  <a:pt x="163" y="32"/>
                </a:lnTo>
                <a:lnTo>
                  <a:pt x="159" y="47"/>
                </a:lnTo>
                <a:lnTo>
                  <a:pt x="139" y="79"/>
                </a:lnTo>
                <a:lnTo>
                  <a:pt x="114" y="104"/>
                </a:lnTo>
                <a:lnTo>
                  <a:pt x="82" y="128"/>
                </a:lnTo>
                <a:lnTo>
                  <a:pt x="47" y="147"/>
                </a:lnTo>
                <a:lnTo>
                  <a:pt x="32" y="155"/>
                </a:lnTo>
                <a:lnTo>
                  <a:pt x="18" y="157"/>
                </a:lnTo>
                <a:lnTo>
                  <a:pt x="6" y="153"/>
                </a:lnTo>
                <a:lnTo>
                  <a:pt x="2" y="147"/>
                </a:lnTo>
                <a:lnTo>
                  <a:pt x="0" y="141"/>
                </a:lnTo>
                <a:close/>
              </a:path>
            </a:pathLst>
          </a:custGeom>
          <a:solidFill>
            <a:srgbClr val="E48070"/>
          </a:solidFill>
          <a:ln w="9525">
            <a:noFill/>
            <a:round/>
            <a:headEnd/>
            <a:tailEnd/>
          </a:ln>
        </p:spPr>
        <p:txBody>
          <a:bodyPr/>
          <a:lstStyle/>
          <a:p>
            <a:endParaRPr lang="el-GR"/>
          </a:p>
        </p:txBody>
      </p:sp>
      <p:sp>
        <p:nvSpPr>
          <p:cNvPr id="18325" name="Freeform 919"/>
          <p:cNvSpPr>
            <a:spLocks/>
          </p:cNvSpPr>
          <p:nvPr/>
        </p:nvSpPr>
        <p:spPr bwMode="auto">
          <a:xfrm>
            <a:off x="2774950" y="1952625"/>
            <a:ext cx="249238" cy="236538"/>
          </a:xfrm>
          <a:custGeom>
            <a:avLst/>
            <a:gdLst>
              <a:gd name="T0" fmla="*/ 0 w 157"/>
              <a:gd name="T1" fmla="*/ 2147483646 h 149"/>
              <a:gd name="T2" fmla="*/ 0 w 157"/>
              <a:gd name="T3" fmla="*/ 2147483646 h 149"/>
              <a:gd name="T4" fmla="*/ 2147483646 w 157"/>
              <a:gd name="T5" fmla="*/ 2147483646 h 149"/>
              <a:gd name="T6" fmla="*/ 2147483646 w 157"/>
              <a:gd name="T7" fmla="*/ 2147483646 h 149"/>
              <a:gd name="T8" fmla="*/ 2147483646 w 157"/>
              <a:gd name="T9" fmla="*/ 2147483646 h 149"/>
              <a:gd name="T10" fmla="*/ 2147483646 w 157"/>
              <a:gd name="T11" fmla="*/ 2147483646 h 149"/>
              <a:gd name="T12" fmla="*/ 2147483646 w 157"/>
              <a:gd name="T13" fmla="*/ 2147483646 h 149"/>
              <a:gd name="T14" fmla="*/ 2147483646 w 157"/>
              <a:gd name="T15" fmla="*/ 2147483646 h 149"/>
              <a:gd name="T16" fmla="*/ 2147483646 w 157"/>
              <a:gd name="T17" fmla="*/ 0 h 149"/>
              <a:gd name="T18" fmla="*/ 2147483646 w 157"/>
              <a:gd name="T19" fmla="*/ 0 h 149"/>
              <a:gd name="T20" fmla="*/ 2147483646 w 157"/>
              <a:gd name="T21" fmla="*/ 2147483646 h 149"/>
              <a:gd name="T22" fmla="*/ 2147483646 w 157"/>
              <a:gd name="T23" fmla="*/ 2147483646 h 149"/>
              <a:gd name="T24" fmla="*/ 2147483646 w 157"/>
              <a:gd name="T25" fmla="*/ 2147483646 h 149"/>
              <a:gd name="T26" fmla="*/ 2147483646 w 157"/>
              <a:gd name="T27" fmla="*/ 2147483646 h 149"/>
              <a:gd name="T28" fmla="*/ 2147483646 w 157"/>
              <a:gd name="T29" fmla="*/ 2147483646 h 149"/>
              <a:gd name="T30" fmla="*/ 2147483646 w 157"/>
              <a:gd name="T31" fmla="*/ 2147483646 h 149"/>
              <a:gd name="T32" fmla="*/ 2147483646 w 157"/>
              <a:gd name="T33" fmla="*/ 2147483646 h 149"/>
              <a:gd name="T34" fmla="*/ 2147483646 w 157"/>
              <a:gd name="T35" fmla="*/ 2147483646 h 149"/>
              <a:gd name="T36" fmla="*/ 2147483646 w 157"/>
              <a:gd name="T37" fmla="*/ 2147483646 h 149"/>
              <a:gd name="T38" fmla="*/ 2147483646 w 157"/>
              <a:gd name="T39" fmla="*/ 2147483646 h 149"/>
              <a:gd name="T40" fmla="*/ 2147483646 w 157"/>
              <a:gd name="T41" fmla="*/ 2147483646 h 149"/>
              <a:gd name="T42" fmla="*/ 2147483646 w 157"/>
              <a:gd name="T43" fmla="*/ 2147483646 h 149"/>
              <a:gd name="T44" fmla="*/ 0 w 157"/>
              <a:gd name="T45" fmla="*/ 2147483646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7"/>
              <a:gd name="T70" fmla="*/ 0 h 149"/>
              <a:gd name="T71" fmla="*/ 157 w 157"/>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7" h="149">
                <a:moveTo>
                  <a:pt x="0" y="133"/>
                </a:moveTo>
                <a:lnTo>
                  <a:pt x="0" y="127"/>
                </a:lnTo>
                <a:lnTo>
                  <a:pt x="4" y="120"/>
                </a:lnTo>
                <a:lnTo>
                  <a:pt x="22" y="104"/>
                </a:lnTo>
                <a:lnTo>
                  <a:pt x="73" y="67"/>
                </a:lnTo>
                <a:lnTo>
                  <a:pt x="92" y="45"/>
                </a:lnTo>
                <a:lnTo>
                  <a:pt x="110" y="22"/>
                </a:lnTo>
                <a:lnTo>
                  <a:pt x="127" y="6"/>
                </a:lnTo>
                <a:lnTo>
                  <a:pt x="133" y="0"/>
                </a:lnTo>
                <a:lnTo>
                  <a:pt x="139" y="0"/>
                </a:lnTo>
                <a:lnTo>
                  <a:pt x="151" y="8"/>
                </a:lnTo>
                <a:lnTo>
                  <a:pt x="157" y="18"/>
                </a:lnTo>
                <a:lnTo>
                  <a:pt x="155" y="30"/>
                </a:lnTo>
                <a:lnTo>
                  <a:pt x="151" y="45"/>
                </a:lnTo>
                <a:lnTo>
                  <a:pt x="131" y="75"/>
                </a:lnTo>
                <a:lnTo>
                  <a:pt x="108" y="98"/>
                </a:lnTo>
                <a:lnTo>
                  <a:pt x="78" y="122"/>
                </a:lnTo>
                <a:lnTo>
                  <a:pt x="63" y="131"/>
                </a:lnTo>
                <a:lnTo>
                  <a:pt x="45" y="141"/>
                </a:lnTo>
                <a:lnTo>
                  <a:pt x="32" y="147"/>
                </a:lnTo>
                <a:lnTo>
                  <a:pt x="18" y="149"/>
                </a:lnTo>
                <a:lnTo>
                  <a:pt x="8" y="145"/>
                </a:lnTo>
                <a:lnTo>
                  <a:pt x="0" y="133"/>
                </a:lnTo>
                <a:close/>
              </a:path>
            </a:pathLst>
          </a:custGeom>
          <a:solidFill>
            <a:srgbClr val="E07F6E"/>
          </a:solidFill>
          <a:ln w="9525">
            <a:noFill/>
            <a:round/>
            <a:headEnd/>
            <a:tailEnd/>
          </a:ln>
        </p:spPr>
        <p:txBody>
          <a:bodyPr/>
          <a:lstStyle/>
          <a:p>
            <a:endParaRPr lang="el-GR"/>
          </a:p>
        </p:txBody>
      </p:sp>
      <p:sp>
        <p:nvSpPr>
          <p:cNvPr id="18326" name="Freeform 920"/>
          <p:cNvSpPr>
            <a:spLocks/>
          </p:cNvSpPr>
          <p:nvPr/>
        </p:nvSpPr>
        <p:spPr bwMode="auto">
          <a:xfrm>
            <a:off x="2784475" y="1962150"/>
            <a:ext cx="233363" cy="220663"/>
          </a:xfrm>
          <a:custGeom>
            <a:avLst/>
            <a:gdLst>
              <a:gd name="T0" fmla="*/ 0 w 147"/>
              <a:gd name="T1" fmla="*/ 2147483646 h 139"/>
              <a:gd name="T2" fmla="*/ 0 w 147"/>
              <a:gd name="T3" fmla="*/ 2147483646 h 139"/>
              <a:gd name="T4" fmla="*/ 2147483646 w 147"/>
              <a:gd name="T5" fmla="*/ 2147483646 h 139"/>
              <a:gd name="T6" fmla="*/ 2147483646 w 147"/>
              <a:gd name="T7" fmla="*/ 2147483646 h 139"/>
              <a:gd name="T8" fmla="*/ 2147483646 w 147"/>
              <a:gd name="T9" fmla="*/ 2147483646 h 139"/>
              <a:gd name="T10" fmla="*/ 2147483646 w 147"/>
              <a:gd name="T11" fmla="*/ 2147483646 h 139"/>
              <a:gd name="T12" fmla="*/ 2147483646 w 147"/>
              <a:gd name="T13" fmla="*/ 2147483646 h 139"/>
              <a:gd name="T14" fmla="*/ 2147483646 w 147"/>
              <a:gd name="T15" fmla="*/ 2147483646 h 139"/>
              <a:gd name="T16" fmla="*/ 2147483646 w 147"/>
              <a:gd name="T17" fmla="*/ 2147483646 h 139"/>
              <a:gd name="T18" fmla="*/ 2147483646 w 147"/>
              <a:gd name="T19" fmla="*/ 0 h 139"/>
              <a:gd name="T20" fmla="*/ 2147483646 w 147"/>
              <a:gd name="T21" fmla="*/ 0 h 139"/>
              <a:gd name="T22" fmla="*/ 2147483646 w 147"/>
              <a:gd name="T23" fmla="*/ 2147483646 h 139"/>
              <a:gd name="T24" fmla="*/ 2147483646 w 147"/>
              <a:gd name="T25" fmla="*/ 2147483646 h 139"/>
              <a:gd name="T26" fmla="*/ 2147483646 w 147"/>
              <a:gd name="T27" fmla="*/ 2147483646 h 139"/>
              <a:gd name="T28" fmla="*/ 2147483646 w 147"/>
              <a:gd name="T29" fmla="*/ 2147483646 h 139"/>
              <a:gd name="T30" fmla="*/ 2147483646 w 147"/>
              <a:gd name="T31" fmla="*/ 2147483646 h 139"/>
              <a:gd name="T32" fmla="*/ 2147483646 w 147"/>
              <a:gd name="T33" fmla="*/ 2147483646 h 139"/>
              <a:gd name="T34" fmla="*/ 2147483646 w 147"/>
              <a:gd name="T35" fmla="*/ 2147483646 h 139"/>
              <a:gd name="T36" fmla="*/ 2147483646 w 147"/>
              <a:gd name="T37" fmla="*/ 2147483646 h 139"/>
              <a:gd name="T38" fmla="*/ 2147483646 w 147"/>
              <a:gd name="T39" fmla="*/ 2147483646 h 139"/>
              <a:gd name="T40" fmla="*/ 2147483646 w 147"/>
              <a:gd name="T41" fmla="*/ 2147483646 h 139"/>
              <a:gd name="T42" fmla="*/ 2147483646 w 147"/>
              <a:gd name="T43" fmla="*/ 2147483646 h 139"/>
              <a:gd name="T44" fmla="*/ 2147483646 w 147"/>
              <a:gd name="T45" fmla="*/ 2147483646 h 139"/>
              <a:gd name="T46" fmla="*/ 0 w 147"/>
              <a:gd name="T47" fmla="*/ 2147483646 h 1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7"/>
              <a:gd name="T73" fmla="*/ 0 h 139"/>
              <a:gd name="T74" fmla="*/ 147 w 147"/>
              <a:gd name="T75" fmla="*/ 139 h 1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7" h="139">
                <a:moveTo>
                  <a:pt x="0" y="125"/>
                </a:moveTo>
                <a:lnTo>
                  <a:pt x="0" y="120"/>
                </a:lnTo>
                <a:lnTo>
                  <a:pt x="4" y="112"/>
                </a:lnTo>
                <a:lnTo>
                  <a:pt x="20" y="98"/>
                </a:lnTo>
                <a:lnTo>
                  <a:pt x="41" y="82"/>
                </a:lnTo>
                <a:lnTo>
                  <a:pt x="67" y="61"/>
                </a:lnTo>
                <a:lnTo>
                  <a:pt x="86" y="41"/>
                </a:lnTo>
                <a:lnTo>
                  <a:pt x="104" y="20"/>
                </a:lnTo>
                <a:lnTo>
                  <a:pt x="119" y="4"/>
                </a:lnTo>
                <a:lnTo>
                  <a:pt x="125" y="0"/>
                </a:lnTo>
                <a:lnTo>
                  <a:pt x="131" y="0"/>
                </a:lnTo>
                <a:lnTo>
                  <a:pt x="143" y="6"/>
                </a:lnTo>
                <a:lnTo>
                  <a:pt x="147" y="16"/>
                </a:lnTo>
                <a:lnTo>
                  <a:pt x="147" y="28"/>
                </a:lnTo>
                <a:lnTo>
                  <a:pt x="141" y="41"/>
                </a:lnTo>
                <a:lnTo>
                  <a:pt x="133" y="55"/>
                </a:lnTo>
                <a:lnTo>
                  <a:pt x="123" y="69"/>
                </a:lnTo>
                <a:lnTo>
                  <a:pt x="102" y="92"/>
                </a:lnTo>
                <a:lnTo>
                  <a:pt x="74" y="114"/>
                </a:lnTo>
                <a:lnTo>
                  <a:pt x="43" y="131"/>
                </a:lnTo>
                <a:lnTo>
                  <a:pt x="27" y="137"/>
                </a:lnTo>
                <a:lnTo>
                  <a:pt x="16" y="139"/>
                </a:lnTo>
                <a:lnTo>
                  <a:pt x="6" y="135"/>
                </a:lnTo>
                <a:lnTo>
                  <a:pt x="0" y="125"/>
                </a:lnTo>
                <a:close/>
              </a:path>
            </a:pathLst>
          </a:custGeom>
          <a:solidFill>
            <a:srgbClr val="DB7D6D"/>
          </a:solidFill>
          <a:ln w="9525">
            <a:noFill/>
            <a:round/>
            <a:headEnd/>
            <a:tailEnd/>
          </a:ln>
        </p:spPr>
        <p:txBody>
          <a:bodyPr/>
          <a:lstStyle/>
          <a:p>
            <a:endParaRPr lang="el-GR"/>
          </a:p>
        </p:txBody>
      </p:sp>
      <p:sp>
        <p:nvSpPr>
          <p:cNvPr id="18327" name="Freeform 921"/>
          <p:cNvSpPr>
            <a:spLocks/>
          </p:cNvSpPr>
          <p:nvPr/>
        </p:nvSpPr>
        <p:spPr bwMode="auto">
          <a:xfrm>
            <a:off x="2790825" y="1968500"/>
            <a:ext cx="220663" cy="207963"/>
          </a:xfrm>
          <a:custGeom>
            <a:avLst/>
            <a:gdLst>
              <a:gd name="T0" fmla="*/ 0 w 139"/>
              <a:gd name="T1" fmla="*/ 2147483646 h 131"/>
              <a:gd name="T2" fmla="*/ 0 w 139"/>
              <a:gd name="T3" fmla="*/ 2147483646 h 131"/>
              <a:gd name="T4" fmla="*/ 2147483646 w 139"/>
              <a:gd name="T5" fmla="*/ 2147483646 h 131"/>
              <a:gd name="T6" fmla="*/ 2147483646 w 139"/>
              <a:gd name="T7" fmla="*/ 2147483646 h 131"/>
              <a:gd name="T8" fmla="*/ 2147483646 w 139"/>
              <a:gd name="T9" fmla="*/ 2147483646 h 131"/>
              <a:gd name="T10" fmla="*/ 2147483646 w 139"/>
              <a:gd name="T11" fmla="*/ 2147483646 h 131"/>
              <a:gd name="T12" fmla="*/ 2147483646 w 139"/>
              <a:gd name="T13" fmla="*/ 2147483646 h 131"/>
              <a:gd name="T14" fmla="*/ 2147483646 w 139"/>
              <a:gd name="T15" fmla="*/ 0 h 131"/>
              <a:gd name="T16" fmla="*/ 2147483646 w 139"/>
              <a:gd name="T17" fmla="*/ 0 h 131"/>
              <a:gd name="T18" fmla="*/ 2147483646 w 139"/>
              <a:gd name="T19" fmla="*/ 2147483646 h 131"/>
              <a:gd name="T20" fmla="*/ 2147483646 w 139"/>
              <a:gd name="T21" fmla="*/ 2147483646 h 131"/>
              <a:gd name="T22" fmla="*/ 2147483646 w 139"/>
              <a:gd name="T23" fmla="*/ 2147483646 h 131"/>
              <a:gd name="T24" fmla="*/ 2147483646 w 139"/>
              <a:gd name="T25" fmla="*/ 2147483646 h 131"/>
              <a:gd name="T26" fmla="*/ 2147483646 w 139"/>
              <a:gd name="T27" fmla="*/ 2147483646 h 131"/>
              <a:gd name="T28" fmla="*/ 2147483646 w 139"/>
              <a:gd name="T29" fmla="*/ 2147483646 h 131"/>
              <a:gd name="T30" fmla="*/ 2147483646 w 139"/>
              <a:gd name="T31" fmla="*/ 2147483646 h 131"/>
              <a:gd name="T32" fmla="*/ 2147483646 w 139"/>
              <a:gd name="T33" fmla="*/ 2147483646 h 131"/>
              <a:gd name="T34" fmla="*/ 2147483646 w 139"/>
              <a:gd name="T35" fmla="*/ 2147483646 h 131"/>
              <a:gd name="T36" fmla="*/ 2147483646 w 139"/>
              <a:gd name="T37" fmla="*/ 2147483646 h 131"/>
              <a:gd name="T38" fmla="*/ 2147483646 w 139"/>
              <a:gd name="T39" fmla="*/ 2147483646 h 131"/>
              <a:gd name="T40" fmla="*/ 0 w 139"/>
              <a:gd name="T41" fmla="*/ 2147483646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9"/>
              <a:gd name="T64" fmla="*/ 0 h 131"/>
              <a:gd name="T65" fmla="*/ 139 w 13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9" h="131">
                <a:moveTo>
                  <a:pt x="0" y="119"/>
                </a:moveTo>
                <a:lnTo>
                  <a:pt x="0" y="112"/>
                </a:lnTo>
                <a:lnTo>
                  <a:pt x="4" y="106"/>
                </a:lnTo>
                <a:lnTo>
                  <a:pt x="20" y="92"/>
                </a:lnTo>
                <a:lnTo>
                  <a:pt x="65" y="59"/>
                </a:lnTo>
                <a:lnTo>
                  <a:pt x="98" y="20"/>
                </a:lnTo>
                <a:lnTo>
                  <a:pt x="113" y="4"/>
                </a:lnTo>
                <a:lnTo>
                  <a:pt x="119" y="0"/>
                </a:lnTo>
                <a:lnTo>
                  <a:pt x="125" y="0"/>
                </a:lnTo>
                <a:lnTo>
                  <a:pt x="135" y="6"/>
                </a:lnTo>
                <a:lnTo>
                  <a:pt x="139" y="16"/>
                </a:lnTo>
                <a:lnTo>
                  <a:pt x="139" y="27"/>
                </a:lnTo>
                <a:lnTo>
                  <a:pt x="135" y="39"/>
                </a:lnTo>
                <a:lnTo>
                  <a:pt x="117" y="67"/>
                </a:lnTo>
                <a:lnTo>
                  <a:pt x="96" y="88"/>
                </a:lnTo>
                <a:lnTo>
                  <a:pt x="70" y="108"/>
                </a:lnTo>
                <a:lnTo>
                  <a:pt x="41" y="125"/>
                </a:lnTo>
                <a:lnTo>
                  <a:pt x="27" y="129"/>
                </a:lnTo>
                <a:lnTo>
                  <a:pt x="16" y="131"/>
                </a:lnTo>
                <a:lnTo>
                  <a:pt x="6" y="129"/>
                </a:lnTo>
                <a:lnTo>
                  <a:pt x="0" y="119"/>
                </a:lnTo>
                <a:close/>
              </a:path>
            </a:pathLst>
          </a:custGeom>
          <a:solidFill>
            <a:srgbClr val="D77B6C"/>
          </a:solidFill>
          <a:ln w="9525">
            <a:noFill/>
            <a:round/>
            <a:headEnd/>
            <a:tailEnd/>
          </a:ln>
        </p:spPr>
        <p:txBody>
          <a:bodyPr/>
          <a:lstStyle/>
          <a:p>
            <a:endParaRPr lang="el-GR"/>
          </a:p>
        </p:txBody>
      </p:sp>
      <p:sp>
        <p:nvSpPr>
          <p:cNvPr id="18328" name="Freeform 922"/>
          <p:cNvSpPr>
            <a:spLocks/>
          </p:cNvSpPr>
          <p:nvPr/>
        </p:nvSpPr>
        <p:spPr bwMode="auto">
          <a:xfrm>
            <a:off x="2800350" y="1974850"/>
            <a:ext cx="204788" cy="198438"/>
          </a:xfrm>
          <a:custGeom>
            <a:avLst/>
            <a:gdLst>
              <a:gd name="T0" fmla="*/ 0 w 129"/>
              <a:gd name="T1" fmla="*/ 2147483646 h 125"/>
              <a:gd name="T2" fmla="*/ 0 w 129"/>
              <a:gd name="T3" fmla="*/ 2147483646 h 125"/>
              <a:gd name="T4" fmla="*/ 2147483646 w 129"/>
              <a:gd name="T5" fmla="*/ 2147483646 h 125"/>
              <a:gd name="T6" fmla="*/ 2147483646 w 129"/>
              <a:gd name="T7" fmla="*/ 2147483646 h 125"/>
              <a:gd name="T8" fmla="*/ 2147483646 w 129"/>
              <a:gd name="T9" fmla="*/ 2147483646 h 125"/>
              <a:gd name="T10" fmla="*/ 2147483646 w 129"/>
              <a:gd name="T11" fmla="*/ 2147483646 h 125"/>
              <a:gd name="T12" fmla="*/ 2147483646 w 129"/>
              <a:gd name="T13" fmla="*/ 2147483646 h 125"/>
              <a:gd name="T14" fmla="*/ 2147483646 w 129"/>
              <a:gd name="T15" fmla="*/ 2147483646 h 125"/>
              <a:gd name="T16" fmla="*/ 2147483646 w 129"/>
              <a:gd name="T17" fmla="*/ 2147483646 h 125"/>
              <a:gd name="T18" fmla="*/ 2147483646 w 129"/>
              <a:gd name="T19" fmla="*/ 0 h 125"/>
              <a:gd name="T20" fmla="*/ 2147483646 w 129"/>
              <a:gd name="T21" fmla="*/ 2147483646 h 125"/>
              <a:gd name="T22" fmla="*/ 2147483646 w 129"/>
              <a:gd name="T23" fmla="*/ 2147483646 h 125"/>
              <a:gd name="T24" fmla="*/ 2147483646 w 129"/>
              <a:gd name="T25" fmla="*/ 2147483646 h 125"/>
              <a:gd name="T26" fmla="*/ 2147483646 w 129"/>
              <a:gd name="T27" fmla="*/ 2147483646 h 125"/>
              <a:gd name="T28" fmla="*/ 2147483646 w 129"/>
              <a:gd name="T29" fmla="*/ 2147483646 h 125"/>
              <a:gd name="T30" fmla="*/ 2147483646 w 129"/>
              <a:gd name="T31" fmla="*/ 2147483646 h 125"/>
              <a:gd name="T32" fmla="*/ 2147483646 w 129"/>
              <a:gd name="T33" fmla="*/ 2147483646 h 125"/>
              <a:gd name="T34" fmla="*/ 2147483646 w 129"/>
              <a:gd name="T35" fmla="*/ 2147483646 h 125"/>
              <a:gd name="T36" fmla="*/ 2147483646 w 129"/>
              <a:gd name="T37" fmla="*/ 2147483646 h 125"/>
              <a:gd name="T38" fmla="*/ 2147483646 w 129"/>
              <a:gd name="T39" fmla="*/ 2147483646 h 125"/>
              <a:gd name="T40" fmla="*/ 0 w 129"/>
              <a:gd name="T41" fmla="*/ 2147483646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9"/>
              <a:gd name="T64" fmla="*/ 0 h 125"/>
              <a:gd name="T65" fmla="*/ 129 w 129"/>
              <a:gd name="T66" fmla="*/ 125 h 1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9" h="125">
                <a:moveTo>
                  <a:pt x="0" y="112"/>
                </a:moveTo>
                <a:lnTo>
                  <a:pt x="0" y="106"/>
                </a:lnTo>
                <a:lnTo>
                  <a:pt x="4" y="100"/>
                </a:lnTo>
                <a:lnTo>
                  <a:pt x="17" y="88"/>
                </a:lnTo>
                <a:lnTo>
                  <a:pt x="59" y="55"/>
                </a:lnTo>
                <a:lnTo>
                  <a:pt x="76" y="37"/>
                </a:lnTo>
                <a:lnTo>
                  <a:pt x="92" y="20"/>
                </a:lnTo>
                <a:lnTo>
                  <a:pt x="106" y="4"/>
                </a:lnTo>
                <a:lnTo>
                  <a:pt x="111" y="2"/>
                </a:lnTo>
                <a:lnTo>
                  <a:pt x="115" y="0"/>
                </a:lnTo>
                <a:lnTo>
                  <a:pt x="125" y="6"/>
                </a:lnTo>
                <a:lnTo>
                  <a:pt x="129" y="16"/>
                </a:lnTo>
                <a:lnTo>
                  <a:pt x="129" y="25"/>
                </a:lnTo>
                <a:lnTo>
                  <a:pt x="125" y="37"/>
                </a:lnTo>
                <a:lnTo>
                  <a:pt x="109" y="63"/>
                </a:lnTo>
                <a:lnTo>
                  <a:pt x="90" y="82"/>
                </a:lnTo>
                <a:lnTo>
                  <a:pt x="37" y="117"/>
                </a:lnTo>
                <a:lnTo>
                  <a:pt x="25" y="123"/>
                </a:lnTo>
                <a:lnTo>
                  <a:pt x="14" y="125"/>
                </a:lnTo>
                <a:lnTo>
                  <a:pt x="6" y="121"/>
                </a:lnTo>
                <a:lnTo>
                  <a:pt x="0" y="112"/>
                </a:lnTo>
                <a:close/>
              </a:path>
            </a:pathLst>
          </a:custGeom>
          <a:solidFill>
            <a:srgbClr val="D37A6A"/>
          </a:solidFill>
          <a:ln w="9525">
            <a:noFill/>
            <a:round/>
            <a:headEnd/>
            <a:tailEnd/>
          </a:ln>
        </p:spPr>
        <p:txBody>
          <a:bodyPr/>
          <a:lstStyle/>
          <a:p>
            <a:endParaRPr lang="el-GR"/>
          </a:p>
        </p:txBody>
      </p:sp>
      <p:sp>
        <p:nvSpPr>
          <p:cNvPr id="18329" name="Freeform 923"/>
          <p:cNvSpPr>
            <a:spLocks/>
          </p:cNvSpPr>
          <p:nvPr/>
        </p:nvSpPr>
        <p:spPr bwMode="auto">
          <a:xfrm>
            <a:off x="2809875" y="1984375"/>
            <a:ext cx="188913" cy="182563"/>
          </a:xfrm>
          <a:custGeom>
            <a:avLst/>
            <a:gdLst>
              <a:gd name="T0" fmla="*/ 0 w 119"/>
              <a:gd name="T1" fmla="*/ 2147483646 h 115"/>
              <a:gd name="T2" fmla="*/ 0 w 119"/>
              <a:gd name="T3" fmla="*/ 2147483646 h 115"/>
              <a:gd name="T4" fmla="*/ 2147483646 w 119"/>
              <a:gd name="T5" fmla="*/ 2147483646 h 115"/>
              <a:gd name="T6" fmla="*/ 2147483646 w 119"/>
              <a:gd name="T7" fmla="*/ 2147483646 h 115"/>
              <a:gd name="T8" fmla="*/ 2147483646 w 119"/>
              <a:gd name="T9" fmla="*/ 2147483646 h 115"/>
              <a:gd name="T10" fmla="*/ 2147483646 w 119"/>
              <a:gd name="T11" fmla="*/ 2147483646 h 115"/>
              <a:gd name="T12" fmla="*/ 2147483646 w 119"/>
              <a:gd name="T13" fmla="*/ 2147483646 h 115"/>
              <a:gd name="T14" fmla="*/ 2147483646 w 119"/>
              <a:gd name="T15" fmla="*/ 0 h 115"/>
              <a:gd name="T16" fmla="*/ 2147483646 w 119"/>
              <a:gd name="T17" fmla="*/ 2147483646 h 115"/>
              <a:gd name="T18" fmla="*/ 2147483646 w 119"/>
              <a:gd name="T19" fmla="*/ 2147483646 h 115"/>
              <a:gd name="T20" fmla="*/ 2147483646 w 119"/>
              <a:gd name="T21" fmla="*/ 2147483646 h 115"/>
              <a:gd name="T22" fmla="*/ 2147483646 w 119"/>
              <a:gd name="T23" fmla="*/ 2147483646 h 115"/>
              <a:gd name="T24" fmla="*/ 2147483646 w 119"/>
              <a:gd name="T25" fmla="*/ 2147483646 h 115"/>
              <a:gd name="T26" fmla="*/ 2147483646 w 119"/>
              <a:gd name="T27" fmla="*/ 2147483646 h 115"/>
              <a:gd name="T28" fmla="*/ 2147483646 w 119"/>
              <a:gd name="T29" fmla="*/ 2147483646 h 115"/>
              <a:gd name="T30" fmla="*/ 2147483646 w 119"/>
              <a:gd name="T31" fmla="*/ 2147483646 h 115"/>
              <a:gd name="T32" fmla="*/ 2147483646 w 119"/>
              <a:gd name="T33" fmla="*/ 2147483646 h 115"/>
              <a:gd name="T34" fmla="*/ 0 w 119"/>
              <a:gd name="T35" fmla="*/ 214748364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15"/>
              <a:gd name="T56" fmla="*/ 119 w 11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15">
                <a:moveTo>
                  <a:pt x="0" y="104"/>
                </a:moveTo>
                <a:lnTo>
                  <a:pt x="0" y="98"/>
                </a:lnTo>
                <a:lnTo>
                  <a:pt x="2" y="92"/>
                </a:lnTo>
                <a:lnTo>
                  <a:pt x="15" y="80"/>
                </a:lnTo>
                <a:lnTo>
                  <a:pt x="55" y="51"/>
                </a:lnTo>
                <a:lnTo>
                  <a:pt x="84" y="16"/>
                </a:lnTo>
                <a:lnTo>
                  <a:pt x="98" y="4"/>
                </a:lnTo>
                <a:lnTo>
                  <a:pt x="107" y="0"/>
                </a:lnTo>
                <a:lnTo>
                  <a:pt x="115" y="4"/>
                </a:lnTo>
                <a:lnTo>
                  <a:pt x="119" y="14"/>
                </a:lnTo>
                <a:lnTo>
                  <a:pt x="119" y="23"/>
                </a:lnTo>
                <a:lnTo>
                  <a:pt x="115" y="33"/>
                </a:lnTo>
                <a:lnTo>
                  <a:pt x="101" y="57"/>
                </a:lnTo>
                <a:lnTo>
                  <a:pt x="82" y="76"/>
                </a:lnTo>
                <a:lnTo>
                  <a:pt x="35" y="109"/>
                </a:lnTo>
                <a:lnTo>
                  <a:pt x="11" y="115"/>
                </a:lnTo>
                <a:lnTo>
                  <a:pt x="4" y="111"/>
                </a:lnTo>
                <a:lnTo>
                  <a:pt x="0" y="104"/>
                </a:lnTo>
                <a:close/>
              </a:path>
            </a:pathLst>
          </a:custGeom>
          <a:solidFill>
            <a:srgbClr val="CF7869"/>
          </a:solidFill>
          <a:ln w="9525">
            <a:noFill/>
            <a:round/>
            <a:headEnd/>
            <a:tailEnd/>
          </a:ln>
        </p:spPr>
        <p:txBody>
          <a:bodyPr/>
          <a:lstStyle/>
          <a:p>
            <a:endParaRPr lang="el-GR"/>
          </a:p>
        </p:txBody>
      </p:sp>
      <p:sp>
        <p:nvSpPr>
          <p:cNvPr id="18330" name="Freeform 924"/>
          <p:cNvSpPr>
            <a:spLocks/>
          </p:cNvSpPr>
          <p:nvPr/>
        </p:nvSpPr>
        <p:spPr bwMode="auto">
          <a:xfrm>
            <a:off x="2816225" y="1990725"/>
            <a:ext cx="179388" cy="169863"/>
          </a:xfrm>
          <a:custGeom>
            <a:avLst/>
            <a:gdLst>
              <a:gd name="T0" fmla="*/ 0 w 113"/>
              <a:gd name="T1" fmla="*/ 2147483646 h 107"/>
              <a:gd name="T2" fmla="*/ 0 w 113"/>
              <a:gd name="T3" fmla="*/ 2147483646 h 107"/>
              <a:gd name="T4" fmla="*/ 2147483646 w 113"/>
              <a:gd name="T5" fmla="*/ 2147483646 h 107"/>
              <a:gd name="T6" fmla="*/ 2147483646 w 113"/>
              <a:gd name="T7" fmla="*/ 2147483646 h 107"/>
              <a:gd name="T8" fmla="*/ 2147483646 w 113"/>
              <a:gd name="T9" fmla="*/ 2147483646 h 107"/>
              <a:gd name="T10" fmla="*/ 2147483646 w 113"/>
              <a:gd name="T11" fmla="*/ 2147483646 h 107"/>
              <a:gd name="T12" fmla="*/ 2147483646 w 113"/>
              <a:gd name="T13" fmla="*/ 2147483646 h 107"/>
              <a:gd name="T14" fmla="*/ 2147483646 w 113"/>
              <a:gd name="T15" fmla="*/ 0 h 107"/>
              <a:gd name="T16" fmla="*/ 2147483646 w 113"/>
              <a:gd name="T17" fmla="*/ 2147483646 h 107"/>
              <a:gd name="T18" fmla="*/ 2147483646 w 113"/>
              <a:gd name="T19" fmla="*/ 2147483646 h 107"/>
              <a:gd name="T20" fmla="*/ 2147483646 w 113"/>
              <a:gd name="T21" fmla="*/ 2147483646 h 107"/>
              <a:gd name="T22" fmla="*/ 2147483646 w 113"/>
              <a:gd name="T23" fmla="*/ 2147483646 h 107"/>
              <a:gd name="T24" fmla="*/ 2147483646 w 113"/>
              <a:gd name="T25" fmla="*/ 2147483646 h 107"/>
              <a:gd name="T26" fmla="*/ 2147483646 w 113"/>
              <a:gd name="T27" fmla="*/ 2147483646 h 107"/>
              <a:gd name="T28" fmla="*/ 2147483646 w 113"/>
              <a:gd name="T29" fmla="*/ 2147483646 h 107"/>
              <a:gd name="T30" fmla="*/ 2147483646 w 113"/>
              <a:gd name="T31" fmla="*/ 2147483646 h 107"/>
              <a:gd name="T32" fmla="*/ 2147483646 w 113"/>
              <a:gd name="T33" fmla="*/ 2147483646 h 107"/>
              <a:gd name="T34" fmla="*/ 2147483646 w 113"/>
              <a:gd name="T35" fmla="*/ 2147483646 h 107"/>
              <a:gd name="T36" fmla="*/ 0 w 113"/>
              <a:gd name="T37" fmla="*/ 2147483646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07"/>
              <a:gd name="T59" fmla="*/ 113 w 113"/>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07">
                <a:moveTo>
                  <a:pt x="0" y="98"/>
                </a:moveTo>
                <a:lnTo>
                  <a:pt x="0" y="92"/>
                </a:lnTo>
                <a:lnTo>
                  <a:pt x="4" y="86"/>
                </a:lnTo>
                <a:lnTo>
                  <a:pt x="15" y="76"/>
                </a:lnTo>
                <a:lnTo>
                  <a:pt x="51" y="47"/>
                </a:lnTo>
                <a:lnTo>
                  <a:pt x="78" y="15"/>
                </a:lnTo>
                <a:lnTo>
                  <a:pt x="92" y="4"/>
                </a:lnTo>
                <a:lnTo>
                  <a:pt x="101" y="0"/>
                </a:lnTo>
                <a:lnTo>
                  <a:pt x="109" y="6"/>
                </a:lnTo>
                <a:lnTo>
                  <a:pt x="113" y="13"/>
                </a:lnTo>
                <a:lnTo>
                  <a:pt x="111" y="21"/>
                </a:lnTo>
                <a:lnTo>
                  <a:pt x="109" y="33"/>
                </a:lnTo>
                <a:lnTo>
                  <a:pt x="96" y="55"/>
                </a:lnTo>
                <a:lnTo>
                  <a:pt x="78" y="72"/>
                </a:lnTo>
                <a:lnTo>
                  <a:pt x="56" y="88"/>
                </a:lnTo>
                <a:lnTo>
                  <a:pt x="33" y="102"/>
                </a:lnTo>
                <a:lnTo>
                  <a:pt x="11" y="107"/>
                </a:lnTo>
                <a:lnTo>
                  <a:pt x="4" y="105"/>
                </a:lnTo>
                <a:lnTo>
                  <a:pt x="0" y="98"/>
                </a:lnTo>
                <a:close/>
              </a:path>
            </a:pathLst>
          </a:custGeom>
          <a:solidFill>
            <a:srgbClr val="CB7768"/>
          </a:solidFill>
          <a:ln w="9525">
            <a:noFill/>
            <a:round/>
            <a:headEnd/>
            <a:tailEnd/>
          </a:ln>
        </p:spPr>
        <p:txBody>
          <a:bodyPr/>
          <a:lstStyle/>
          <a:p>
            <a:endParaRPr lang="el-GR"/>
          </a:p>
        </p:txBody>
      </p:sp>
      <p:sp>
        <p:nvSpPr>
          <p:cNvPr id="18331" name="Freeform 925"/>
          <p:cNvSpPr>
            <a:spLocks/>
          </p:cNvSpPr>
          <p:nvPr/>
        </p:nvSpPr>
        <p:spPr bwMode="auto">
          <a:xfrm>
            <a:off x="2825750" y="2000250"/>
            <a:ext cx="163513" cy="153988"/>
          </a:xfrm>
          <a:custGeom>
            <a:avLst/>
            <a:gdLst>
              <a:gd name="T0" fmla="*/ 0 w 103"/>
              <a:gd name="T1" fmla="*/ 2147483646 h 97"/>
              <a:gd name="T2" fmla="*/ 2147483646 w 103"/>
              <a:gd name="T3" fmla="*/ 2147483646 h 97"/>
              <a:gd name="T4" fmla="*/ 2147483646 w 103"/>
              <a:gd name="T5" fmla="*/ 2147483646 h 97"/>
              <a:gd name="T6" fmla="*/ 2147483646 w 103"/>
              <a:gd name="T7" fmla="*/ 2147483646 h 97"/>
              <a:gd name="T8" fmla="*/ 2147483646 w 103"/>
              <a:gd name="T9" fmla="*/ 2147483646 h 97"/>
              <a:gd name="T10" fmla="*/ 2147483646 w 103"/>
              <a:gd name="T11" fmla="*/ 2147483646 h 97"/>
              <a:gd name="T12" fmla="*/ 2147483646 w 103"/>
              <a:gd name="T13" fmla="*/ 2147483646 h 97"/>
              <a:gd name="T14" fmla="*/ 2147483646 w 103"/>
              <a:gd name="T15" fmla="*/ 0 h 97"/>
              <a:gd name="T16" fmla="*/ 2147483646 w 103"/>
              <a:gd name="T17" fmla="*/ 2147483646 h 97"/>
              <a:gd name="T18" fmla="*/ 2147483646 w 103"/>
              <a:gd name="T19" fmla="*/ 2147483646 h 97"/>
              <a:gd name="T20" fmla="*/ 2147483646 w 103"/>
              <a:gd name="T21" fmla="*/ 2147483646 h 97"/>
              <a:gd name="T22" fmla="*/ 2147483646 w 103"/>
              <a:gd name="T23" fmla="*/ 2147483646 h 97"/>
              <a:gd name="T24" fmla="*/ 2147483646 w 103"/>
              <a:gd name="T25" fmla="*/ 2147483646 h 97"/>
              <a:gd name="T26" fmla="*/ 2147483646 w 103"/>
              <a:gd name="T27" fmla="*/ 2147483646 h 97"/>
              <a:gd name="T28" fmla="*/ 2147483646 w 103"/>
              <a:gd name="T29" fmla="*/ 2147483646 h 97"/>
              <a:gd name="T30" fmla="*/ 2147483646 w 103"/>
              <a:gd name="T31" fmla="*/ 2147483646 h 97"/>
              <a:gd name="T32" fmla="*/ 2147483646 w 103"/>
              <a:gd name="T33" fmla="*/ 2147483646 h 97"/>
              <a:gd name="T34" fmla="*/ 2147483646 w 103"/>
              <a:gd name="T35" fmla="*/ 2147483646 h 97"/>
              <a:gd name="T36" fmla="*/ 0 w 103"/>
              <a:gd name="T37" fmla="*/ 2147483646 h 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97"/>
              <a:gd name="T59" fmla="*/ 103 w 103"/>
              <a:gd name="T60" fmla="*/ 97 h 9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97">
                <a:moveTo>
                  <a:pt x="0" y="88"/>
                </a:moveTo>
                <a:lnTo>
                  <a:pt x="1" y="78"/>
                </a:lnTo>
                <a:lnTo>
                  <a:pt x="13" y="68"/>
                </a:lnTo>
                <a:lnTo>
                  <a:pt x="46" y="43"/>
                </a:lnTo>
                <a:lnTo>
                  <a:pt x="60" y="29"/>
                </a:lnTo>
                <a:lnTo>
                  <a:pt x="72" y="13"/>
                </a:lnTo>
                <a:lnTo>
                  <a:pt x="84" y="2"/>
                </a:lnTo>
                <a:lnTo>
                  <a:pt x="91" y="0"/>
                </a:lnTo>
                <a:lnTo>
                  <a:pt x="99" y="4"/>
                </a:lnTo>
                <a:lnTo>
                  <a:pt x="103" y="9"/>
                </a:lnTo>
                <a:lnTo>
                  <a:pt x="103" y="19"/>
                </a:lnTo>
                <a:lnTo>
                  <a:pt x="99" y="29"/>
                </a:lnTo>
                <a:lnTo>
                  <a:pt x="86" y="49"/>
                </a:lnTo>
                <a:lnTo>
                  <a:pt x="70" y="64"/>
                </a:lnTo>
                <a:lnTo>
                  <a:pt x="50" y="80"/>
                </a:lnTo>
                <a:lnTo>
                  <a:pt x="29" y="92"/>
                </a:lnTo>
                <a:lnTo>
                  <a:pt x="9" y="97"/>
                </a:lnTo>
                <a:lnTo>
                  <a:pt x="3" y="96"/>
                </a:lnTo>
                <a:lnTo>
                  <a:pt x="0" y="88"/>
                </a:lnTo>
                <a:close/>
              </a:path>
            </a:pathLst>
          </a:custGeom>
          <a:solidFill>
            <a:srgbClr val="C77566"/>
          </a:solidFill>
          <a:ln w="9525">
            <a:noFill/>
            <a:round/>
            <a:headEnd/>
            <a:tailEnd/>
          </a:ln>
        </p:spPr>
        <p:txBody>
          <a:bodyPr/>
          <a:lstStyle/>
          <a:p>
            <a:endParaRPr lang="el-GR"/>
          </a:p>
        </p:txBody>
      </p:sp>
      <p:sp>
        <p:nvSpPr>
          <p:cNvPr id="18332" name="Freeform 926"/>
          <p:cNvSpPr>
            <a:spLocks/>
          </p:cNvSpPr>
          <p:nvPr/>
        </p:nvSpPr>
        <p:spPr bwMode="auto">
          <a:xfrm>
            <a:off x="2830513" y="2006600"/>
            <a:ext cx="152400" cy="142875"/>
          </a:xfrm>
          <a:custGeom>
            <a:avLst/>
            <a:gdLst>
              <a:gd name="T0" fmla="*/ 2147483646 w 96"/>
              <a:gd name="T1" fmla="*/ 0 h 90"/>
              <a:gd name="T2" fmla="*/ 2147483646 w 96"/>
              <a:gd name="T3" fmla="*/ 2147483646 h 90"/>
              <a:gd name="T4" fmla="*/ 2147483646 w 96"/>
              <a:gd name="T5" fmla="*/ 2147483646 h 90"/>
              <a:gd name="T6" fmla="*/ 2147483646 w 96"/>
              <a:gd name="T7" fmla="*/ 2147483646 h 90"/>
              <a:gd name="T8" fmla="*/ 2147483646 w 96"/>
              <a:gd name="T9" fmla="*/ 2147483646 h 90"/>
              <a:gd name="T10" fmla="*/ 2147483646 w 96"/>
              <a:gd name="T11" fmla="*/ 2147483646 h 90"/>
              <a:gd name="T12" fmla="*/ 2147483646 w 96"/>
              <a:gd name="T13" fmla="*/ 2147483646 h 90"/>
              <a:gd name="T14" fmla="*/ 2147483646 w 96"/>
              <a:gd name="T15" fmla="*/ 2147483646 h 90"/>
              <a:gd name="T16" fmla="*/ 2147483646 w 96"/>
              <a:gd name="T17" fmla="*/ 2147483646 h 90"/>
              <a:gd name="T18" fmla="*/ 2147483646 w 96"/>
              <a:gd name="T19" fmla="*/ 2147483646 h 90"/>
              <a:gd name="T20" fmla="*/ 0 w 96"/>
              <a:gd name="T21" fmla="*/ 2147483646 h 90"/>
              <a:gd name="T22" fmla="*/ 2147483646 w 96"/>
              <a:gd name="T23" fmla="*/ 2147483646 h 90"/>
              <a:gd name="T24" fmla="*/ 2147483646 w 96"/>
              <a:gd name="T25" fmla="*/ 2147483646 h 90"/>
              <a:gd name="T26" fmla="*/ 2147483646 w 96"/>
              <a:gd name="T27" fmla="*/ 2147483646 h 90"/>
              <a:gd name="T28" fmla="*/ 2147483646 w 96"/>
              <a:gd name="T29" fmla="*/ 2147483646 h 90"/>
              <a:gd name="T30" fmla="*/ 2147483646 w 96"/>
              <a:gd name="T31" fmla="*/ 2147483646 h 90"/>
              <a:gd name="T32" fmla="*/ 2147483646 w 96"/>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90"/>
              <a:gd name="T53" fmla="*/ 96 w 96"/>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90">
                <a:moveTo>
                  <a:pt x="87" y="0"/>
                </a:moveTo>
                <a:lnTo>
                  <a:pt x="92" y="3"/>
                </a:lnTo>
                <a:lnTo>
                  <a:pt x="96" y="9"/>
                </a:lnTo>
                <a:lnTo>
                  <a:pt x="92" y="27"/>
                </a:lnTo>
                <a:lnTo>
                  <a:pt x="81" y="45"/>
                </a:lnTo>
                <a:lnTo>
                  <a:pt x="67" y="60"/>
                </a:lnTo>
                <a:lnTo>
                  <a:pt x="28" y="86"/>
                </a:lnTo>
                <a:lnTo>
                  <a:pt x="20" y="90"/>
                </a:lnTo>
                <a:lnTo>
                  <a:pt x="10" y="90"/>
                </a:lnTo>
                <a:lnTo>
                  <a:pt x="4" y="88"/>
                </a:lnTo>
                <a:lnTo>
                  <a:pt x="0" y="82"/>
                </a:lnTo>
                <a:lnTo>
                  <a:pt x="2" y="72"/>
                </a:lnTo>
                <a:lnTo>
                  <a:pt x="14" y="64"/>
                </a:lnTo>
                <a:lnTo>
                  <a:pt x="45" y="41"/>
                </a:lnTo>
                <a:lnTo>
                  <a:pt x="67" y="13"/>
                </a:lnTo>
                <a:lnTo>
                  <a:pt x="79" y="3"/>
                </a:lnTo>
                <a:lnTo>
                  <a:pt x="87" y="0"/>
                </a:lnTo>
                <a:close/>
              </a:path>
            </a:pathLst>
          </a:custGeom>
          <a:solidFill>
            <a:srgbClr val="C47365"/>
          </a:solidFill>
          <a:ln w="9525">
            <a:noFill/>
            <a:round/>
            <a:headEnd/>
            <a:tailEnd/>
          </a:ln>
        </p:spPr>
        <p:txBody>
          <a:bodyPr/>
          <a:lstStyle/>
          <a:p>
            <a:endParaRPr lang="el-GR"/>
          </a:p>
        </p:txBody>
      </p:sp>
      <p:sp>
        <p:nvSpPr>
          <p:cNvPr id="18333" name="Rectangle 927"/>
          <p:cNvSpPr>
            <a:spLocks noChangeArrowheads="1"/>
          </p:cNvSpPr>
          <p:nvPr/>
        </p:nvSpPr>
        <p:spPr bwMode="auto">
          <a:xfrm>
            <a:off x="1692275" y="1870075"/>
            <a:ext cx="1389063" cy="244475"/>
          </a:xfrm>
          <a:prstGeom prst="rect">
            <a:avLst/>
          </a:prstGeom>
          <a:noFill/>
          <a:ln w="12700">
            <a:noFill/>
            <a:miter lim="800000"/>
            <a:headEnd/>
            <a:tailEnd/>
          </a:ln>
        </p:spPr>
        <p:txBody>
          <a:bodyPr wrap="none" lIns="0" tIns="0" rIns="0" bIns="0">
            <a:spAutoFit/>
          </a:bodyPr>
          <a:lstStyle/>
          <a:p>
            <a:pPr algn="ctr"/>
            <a:r>
              <a:rPr lang="el-GR" altLang="el-GR" sz="1600" b="1">
                <a:solidFill>
                  <a:schemeClr val="bg1"/>
                </a:solidFill>
                <a:latin typeface="Arial" pitchFamily="34" charset="0"/>
              </a:rPr>
              <a:t>Υδατάνθρακες</a:t>
            </a:r>
            <a:endParaRPr lang="en-GB" altLang="el-GR" sz="1600" b="1">
              <a:solidFill>
                <a:schemeClr val="bg1"/>
              </a:solidFill>
              <a:latin typeface="Arial" pitchFamily="34" charset="0"/>
            </a:endParaRPr>
          </a:p>
        </p:txBody>
      </p:sp>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0" y="76200"/>
            <a:ext cx="9144000" cy="990600"/>
          </a:xfrm>
        </p:spPr>
        <p:txBody>
          <a:bodyPr/>
          <a:lstStyle/>
          <a:p>
            <a:pPr eaLnBrk="1" hangingPunct="1"/>
            <a:r>
              <a:rPr lang="el-GR" altLang="el-GR" sz="2800" smtClean="0"/>
              <a:t>Σε νηστεία, αντίσταση στην ινσουλίνη</a:t>
            </a:r>
            <a:r>
              <a:rPr lang="en-GB" altLang="el-GR" sz="2800" smtClean="0"/>
              <a:t> </a:t>
            </a:r>
            <a:r>
              <a:rPr lang="el-GR" altLang="el-GR" sz="2800" smtClean="0"/>
              <a:t>ή έλλειψη ινσουλίνης</a:t>
            </a:r>
            <a:endParaRPr lang="en-GB" altLang="el-GR" sz="2800" smtClean="0"/>
          </a:p>
        </p:txBody>
      </p:sp>
      <p:pic>
        <p:nvPicPr>
          <p:cNvPr id="19459" name="Picture 3"/>
          <p:cNvPicPr>
            <a:picLocks noChangeAspect="1" noChangeArrowheads="1"/>
          </p:cNvPicPr>
          <p:nvPr/>
        </p:nvPicPr>
        <p:blipFill>
          <a:blip r:embed="rId3" cstate="print"/>
          <a:srcRect/>
          <a:stretch>
            <a:fillRect/>
          </a:stretch>
        </p:blipFill>
        <p:spPr bwMode="auto">
          <a:xfrm>
            <a:off x="2133600" y="4233863"/>
            <a:ext cx="1674813" cy="1243012"/>
          </a:xfrm>
          <a:prstGeom prst="rect">
            <a:avLst/>
          </a:prstGeom>
          <a:noFill/>
          <a:ln w="9525">
            <a:noFill/>
            <a:miter lim="800000"/>
            <a:headEnd/>
            <a:tailEnd/>
          </a:ln>
        </p:spPr>
      </p:pic>
      <p:pic>
        <p:nvPicPr>
          <p:cNvPr id="19460" name="Picture 4"/>
          <p:cNvPicPr>
            <a:picLocks noChangeAspect="1" noChangeArrowheads="1"/>
          </p:cNvPicPr>
          <p:nvPr/>
        </p:nvPicPr>
        <p:blipFill>
          <a:blip r:embed="rId4" cstate="print"/>
          <a:srcRect/>
          <a:stretch>
            <a:fillRect/>
          </a:stretch>
        </p:blipFill>
        <p:spPr bwMode="auto">
          <a:xfrm>
            <a:off x="2133600" y="4233863"/>
            <a:ext cx="1674813" cy="1243012"/>
          </a:xfrm>
          <a:prstGeom prst="rect">
            <a:avLst/>
          </a:prstGeom>
          <a:noFill/>
          <a:ln w="9525">
            <a:noFill/>
            <a:miter lim="800000"/>
            <a:headEnd/>
            <a:tailEnd/>
          </a:ln>
        </p:spPr>
      </p:pic>
      <p:sp>
        <p:nvSpPr>
          <p:cNvPr id="19461" name="Freeform 5"/>
          <p:cNvSpPr>
            <a:spLocks/>
          </p:cNvSpPr>
          <p:nvPr/>
        </p:nvSpPr>
        <p:spPr bwMode="auto">
          <a:xfrm>
            <a:off x="2185988" y="4337050"/>
            <a:ext cx="465137" cy="509588"/>
          </a:xfrm>
          <a:custGeom>
            <a:avLst/>
            <a:gdLst>
              <a:gd name="T0" fmla="*/ 2147483646 w 293"/>
              <a:gd name="T1" fmla="*/ 2147483646 h 321"/>
              <a:gd name="T2" fmla="*/ 2147483646 w 293"/>
              <a:gd name="T3" fmla="*/ 2147483646 h 321"/>
              <a:gd name="T4" fmla="*/ 2147483646 w 293"/>
              <a:gd name="T5" fmla="*/ 2147483646 h 321"/>
              <a:gd name="T6" fmla="*/ 2147483646 w 293"/>
              <a:gd name="T7" fmla="*/ 2147483646 h 321"/>
              <a:gd name="T8" fmla="*/ 2147483646 w 293"/>
              <a:gd name="T9" fmla="*/ 2147483646 h 321"/>
              <a:gd name="T10" fmla="*/ 0 w 293"/>
              <a:gd name="T11" fmla="*/ 2147483646 h 321"/>
              <a:gd name="T12" fmla="*/ 0 w 293"/>
              <a:gd name="T13" fmla="*/ 2147483646 h 321"/>
              <a:gd name="T14" fmla="*/ 2147483646 w 293"/>
              <a:gd name="T15" fmla="*/ 2147483646 h 321"/>
              <a:gd name="T16" fmla="*/ 2147483646 w 293"/>
              <a:gd name="T17" fmla="*/ 2147483646 h 321"/>
              <a:gd name="T18" fmla="*/ 2147483646 w 293"/>
              <a:gd name="T19" fmla="*/ 2147483646 h 321"/>
              <a:gd name="T20" fmla="*/ 2147483646 w 293"/>
              <a:gd name="T21" fmla="*/ 2147483646 h 321"/>
              <a:gd name="T22" fmla="*/ 2147483646 w 293"/>
              <a:gd name="T23" fmla="*/ 2147483646 h 321"/>
              <a:gd name="T24" fmla="*/ 2147483646 w 293"/>
              <a:gd name="T25" fmla="*/ 2147483646 h 321"/>
              <a:gd name="T26" fmla="*/ 2147483646 w 293"/>
              <a:gd name="T27" fmla="*/ 2147483646 h 321"/>
              <a:gd name="T28" fmla="*/ 2147483646 w 293"/>
              <a:gd name="T29" fmla="*/ 2147483646 h 321"/>
              <a:gd name="T30" fmla="*/ 2147483646 w 293"/>
              <a:gd name="T31" fmla="*/ 2147483646 h 321"/>
              <a:gd name="T32" fmla="*/ 2147483646 w 293"/>
              <a:gd name="T33" fmla="*/ 2147483646 h 321"/>
              <a:gd name="T34" fmla="*/ 2147483646 w 293"/>
              <a:gd name="T35" fmla="*/ 2147483646 h 321"/>
              <a:gd name="T36" fmla="*/ 2147483646 w 293"/>
              <a:gd name="T37" fmla="*/ 2147483646 h 321"/>
              <a:gd name="T38" fmla="*/ 2147483646 w 293"/>
              <a:gd name="T39" fmla="*/ 2147483646 h 321"/>
              <a:gd name="T40" fmla="*/ 2147483646 w 293"/>
              <a:gd name="T41" fmla="*/ 2147483646 h 321"/>
              <a:gd name="T42" fmla="*/ 2147483646 w 293"/>
              <a:gd name="T43" fmla="*/ 2147483646 h 321"/>
              <a:gd name="T44" fmla="*/ 2147483646 w 293"/>
              <a:gd name="T45" fmla="*/ 2147483646 h 321"/>
              <a:gd name="T46" fmla="*/ 2147483646 w 293"/>
              <a:gd name="T47" fmla="*/ 2147483646 h 321"/>
              <a:gd name="T48" fmla="*/ 2147483646 w 293"/>
              <a:gd name="T49" fmla="*/ 2147483646 h 321"/>
              <a:gd name="T50" fmla="*/ 2147483646 w 293"/>
              <a:gd name="T51" fmla="*/ 2147483646 h 321"/>
              <a:gd name="T52" fmla="*/ 2147483646 w 293"/>
              <a:gd name="T53" fmla="*/ 2147483646 h 321"/>
              <a:gd name="T54" fmla="*/ 2147483646 w 293"/>
              <a:gd name="T55" fmla="*/ 2147483646 h 321"/>
              <a:gd name="T56" fmla="*/ 2147483646 w 293"/>
              <a:gd name="T57" fmla="*/ 2147483646 h 321"/>
              <a:gd name="T58" fmla="*/ 2147483646 w 293"/>
              <a:gd name="T59" fmla="*/ 2147483646 h 321"/>
              <a:gd name="T60" fmla="*/ 2147483646 w 293"/>
              <a:gd name="T61" fmla="*/ 2147483646 h 321"/>
              <a:gd name="T62" fmla="*/ 2147483646 w 293"/>
              <a:gd name="T63" fmla="*/ 2147483646 h 321"/>
              <a:gd name="T64" fmla="*/ 2147483646 w 293"/>
              <a:gd name="T65" fmla="*/ 2147483646 h 321"/>
              <a:gd name="T66" fmla="*/ 2147483646 w 293"/>
              <a:gd name="T67" fmla="*/ 2147483646 h 321"/>
              <a:gd name="T68" fmla="*/ 2147483646 w 293"/>
              <a:gd name="T69" fmla="*/ 2147483646 h 321"/>
              <a:gd name="T70" fmla="*/ 2147483646 w 293"/>
              <a:gd name="T71" fmla="*/ 2147483646 h 321"/>
              <a:gd name="T72" fmla="*/ 2147483646 w 293"/>
              <a:gd name="T73" fmla="*/ 0 h 321"/>
              <a:gd name="T74" fmla="*/ 2147483646 w 293"/>
              <a:gd name="T75" fmla="*/ 0 h 321"/>
              <a:gd name="T76" fmla="*/ 2147483646 w 293"/>
              <a:gd name="T77" fmla="*/ 2147483646 h 321"/>
              <a:gd name="T78" fmla="*/ 2147483646 w 293"/>
              <a:gd name="T79" fmla="*/ 2147483646 h 321"/>
              <a:gd name="T80" fmla="*/ 2147483646 w 293"/>
              <a:gd name="T81" fmla="*/ 2147483646 h 321"/>
              <a:gd name="T82" fmla="*/ 2147483646 w 293"/>
              <a:gd name="T83" fmla="*/ 2147483646 h 321"/>
              <a:gd name="T84" fmla="*/ 2147483646 w 293"/>
              <a:gd name="T85" fmla="*/ 2147483646 h 321"/>
              <a:gd name="T86" fmla="*/ 2147483646 w 293"/>
              <a:gd name="T87" fmla="*/ 2147483646 h 321"/>
              <a:gd name="T88" fmla="*/ 2147483646 w 293"/>
              <a:gd name="T89" fmla="*/ 2147483646 h 321"/>
              <a:gd name="T90" fmla="*/ 2147483646 w 293"/>
              <a:gd name="T91" fmla="*/ 2147483646 h 3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93"/>
              <a:gd name="T139" fmla="*/ 0 h 321"/>
              <a:gd name="T140" fmla="*/ 293 w 293"/>
              <a:gd name="T141" fmla="*/ 321 h 32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93" h="321">
                <a:moveTo>
                  <a:pt x="78" y="105"/>
                </a:moveTo>
                <a:lnTo>
                  <a:pt x="57" y="132"/>
                </a:lnTo>
                <a:lnTo>
                  <a:pt x="37" y="162"/>
                </a:lnTo>
                <a:lnTo>
                  <a:pt x="20" y="194"/>
                </a:lnTo>
                <a:lnTo>
                  <a:pt x="7" y="226"/>
                </a:lnTo>
                <a:lnTo>
                  <a:pt x="0" y="256"/>
                </a:lnTo>
                <a:lnTo>
                  <a:pt x="0" y="270"/>
                </a:lnTo>
                <a:lnTo>
                  <a:pt x="2" y="282"/>
                </a:lnTo>
                <a:lnTo>
                  <a:pt x="7" y="294"/>
                </a:lnTo>
                <a:lnTo>
                  <a:pt x="15" y="304"/>
                </a:lnTo>
                <a:lnTo>
                  <a:pt x="24" y="312"/>
                </a:lnTo>
                <a:lnTo>
                  <a:pt x="38" y="318"/>
                </a:lnTo>
                <a:lnTo>
                  <a:pt x="51" y="321"/>
                </a:lnTo>
                <a:lnTo>
                  <a:pt x="62" y="321"/>
                </a:lnTo>
                <a:lnTo>
                  <a:pt x="72" y="319"/>
                </a:lnTo>
                <a:lnTo>
                  <a:pt x="81" y="313"/>
                </a:lnTo>
                <a:lnTo>
                  <a:pt x="89" y="307"/>
                </a:lnTo>
                <a:lnTo>
                  <a:pt x="95" y="299"/>
                </a:lnTo>
                <a:lnTo>
                  <a:pt x="109" y="278"/>
                </a:lnTo>
                <a:lnTo>
                  <a:pt x="135" y="227"/>
                </a:lnTo>
                <a:lnTo>
                  <a:pt x="152" y="200"/>
                </a:lnTo>
                <a:lnTo>
                  <a:pt x="173" y="176"/>
                </a:lnTo>
                <a:lnTo>
                  <a:pt x="199" y="153"/>
                </a:lnTo>
                <a:lnTo>
                  <a:pt x="225" y="135"/>
                </a:lnTo>
                <a:lnTo>
                  <a:pt x="266" y="105"/>
                </a:lnTo>
                <a:lnTo>
                  <a:pt x="273" y="99"/>
                </a:lnTo>
                <a:lnTo>
                  <a:pt x="280" y="92"/>
                </a:lnTo>
                <a:lnTo>
                  <a:pt x="285" y="84"/>
                </a:lnTo>
                <a:lnTo>
                  <a:pt x="290" y="77"/>
                </a:lnTo>
                <a:lnTo>
                  <a:pt x="292" y="68"/>
                </a:lnTo>
                <a:lnTo>
                  <a:pt x="293" y="58"/>
                </a:lnTo>
                <a:lnTo>
                  <a:pt x="290" y="35"/>
                </a:lnTo>
                <a:lnTo>
                  <a:pt x="284" y="21"/>
                </a:lnTo>
                <a:lnTo>
                  <a:pt x="281" y="16"/>
                </a:lnTo>
                <a:lnTo>
                  <a:pt x="277" y="10"/>
                </a:lnTo>
                <a:lnTo>
                  <a:pt x="267" y="5"/>
                </a:lnTo>
                <a:lnTo>
                  <a:pt x="254" y="0"/>
                </a:lnTo>
                <a:lnTo>
                  <a:pt x="241" y="0"/>
                </a:lnTo>
                <a:lnTo>
                  <a:pt x="228" y="3"/>
                </a:lnTo>
                <a:lnTo>
                  <a:pt x="212" y="7"/>
                </a:lnTo>
                <a:lnTo>
                  <a:pt x="196" y="14"/>
                </a:lnTo>
                <a:lnTo>
                  <a:pt x="164" y="31"/>
                </a:lnTo>
                <a:lnTo>
                  <a:pt x="147" y="42"/>
                </a:lnTo>
                <a:lnTo>
                  <a:pt x="132" y="55"/>
                </a:lnTo>
                <a:lnTo>
                  <a:pt x="102" y="80"/>
                </a:lnTo>
                <a:lnTo>
                  <a:pt x="78" y="105"/>
                </a:lnTo>
                <a:close/>
              </a:path>
            </a:pathLst>
          </a:custGeom>
          <a:solidFill>
            <a:srgbClr val="87281F"/>
          </a:solidFill>
          <a:ln w="9525">
            <a:noFill/>
            <a:round/>
            <a:headEnd/>
            <a:tailEnd/>
          </a:ln>
        </p:spPr>
        <p:txBody>
          <a:bodyPr/>
          <a:lstStyle/>
          <a:p>
            <a:endParaRPr lang="el-GR"/>
          </a:p>
        </p:txBody>
      </p:sp>
      <p:sp>
        <p:nvSpPr>
          <p:cNvPr id="19462" name="Freeform 6"/>
          <p:cNvSpPr>
            <a:spLocks/>
          </p:cNvSpPr>
          <p:nvPr/>
        </p:nvSpPr>
        <p:spPr bwMode="auto">
          <a:xfrm>
            <a:off x="2195513" y="4348163"/>
            <a:ext cx="442912" cy="484187"/>
          </a:xfrm>
          <a:custGeom>
            <a:avLst/>
            <a:gdLst>
              <a:gd name="T0" fmla="*/ 2147483646 w 279"/>
              <a:gd name="T1" fmla="*/ 2147483646 h 305"/>
              <a:gd name="T2" fmla="*/ 2147483646 w 279"/>
              <a:gd name="T3" fmla="*/ 2147483646 h 305"/>
              <a:gd name="T4" fmla="*/ 2147483646 w 279"/>
              <a:gd name="T5" fmla="*/ 2147483646 h 305"/>
              <a:gd name="T6" fmla="*/ 2147483646 w 279"/>
              <a:gd name="T7" fmla="*/ 2147483646 h 305"/>
              <a:gd name="T8" fmla="*/ 2147483646 w 279"/>
              <a:gd name="T9" fmla="*/ 2147483646 h 305"/>
              <a:gd name="T10" fmla="*/ 2147483646 w 279"/>
              <a:gd name="T11" fmla="*/ 2147483646 h 305"/>
              <a:gd name="T12" fmla="*/ 2147483646 w 279"/>
              <a:gd name="T13" fmla="*/ 2147483646 h 305"/>
              <a:gd name="T14" fmla="*/ 2147483646 w 279"/>
              <a:gd name="T15" fmla="*/ 2147483646 h 305"/>
              <a:gd name="T16" fmla="*/ 2147483646 w 279"/>
              <a:gd name="T17" fmla="*/ 2147483646 h 305"/>
              <a:gd name="T18" fmla="*/ 2147483646 w 279"/>
              <a:gd name="T19" fmla="*/ 2147483646 h 305"/>
              <a:gd name="T20" fmla="*/ 2147483646 w 279"/>
              <a:gd name="T21" fmla="*/ 2147483646 h 305"/>
              <a:gd name="T22" fmla="*/ 2147483646 w 279"/>
              <a:gd name="T23" fmla="*/ 2147483646 h 305"/>
              <a:gd name="T24" fmla="*/ 2147483646 w 279"/>
              <a:gd name="T25" fmla="*/ 2147483646 h 305"/>
              <a:gd name="T26" fmla="*/ 2147483646 w 279"/>
              <a:gd name="T27" fmla="*/ 2147483646 h 305"/>
              <a:gd name="T28" fmla="*/ 2147483646 w 279"/>
              <a:gd name="T29" fmla="*/ 2147483646 h 305"/>
              <a:gd name="T30" fmla="*/ 2147483646 w 279"/>
              <a:gd name="T31" fmla="*/ 2147483646 h 305"/>
              <a:gd name="T32" fmla="*/ 2147483646 w 279"/>
              <a:gd name="T33" fmla="*/ 2147483646 h 305"/>
              <a:gd name="T34" fmla="*/ 2147483646 w 279"/>
              <a:gd name="T35" fmla="*/ 2147483646 h 305"/>
              <a:gd name="T36" fmla="*/ 2147483646 w 279"/>
              <a:gd name="T37" fmla="*/ 2147483646 h 305"/>
              <a:gd name="T38" fmla="*/ 2147483646 w 279"/>
              <a:gd name="T39" fmla="*/ 2147483646 h 305"/>
              <a:gd name="T40" fmla="*/ 2147483646 w 279"/>
              <a:gd name="T41" fmla="*/ 2147483646 h 305"/>
              <a:gd name="T42" fmla="*/ 2147483646 w 279"/>
              <a:gd name="T43" fmla="*/ 2147483646 h 305"/>
              <a:gd name="T44" fmla="*/ 2147483646 w 279"/>
              <a:gd name="T45" fmla="*/ 0 h 305"/>
              <a:gd name="T46" fmla="*/ 2147483646 w 279"/>
              <a:gd name="T47" fmla="*/ 0 h 305"/>
              <a:gd name="T48" fmla="*/ 2147483646 w 279"/>
              <a:gd name="T49" fmla="*/ 2147483646 h 305"/>
              <a:gd name="T50" fmla="*/ 2147483646 w 279"/>
              <a:gd name="T51" fmla="*/ 2147483646 h 305"/>
              <a:gd name="T52" fmla="*/ 2147483646 w 279"/>
              <a:gd name="T53" fmla="*/ 2147483646 h 305"/>
              <a:gd name="T54" fmla="*/ 2147483646 w 279"/>
              <a:gd name="T55" fmla="*/ 2147483646 h 305"/>
              <a:gd name="T56" fmla="*/ 2147483646 w 279"/>
              <a:gd name="T57" fmla="*/ 2147483646 h 305"/>
              <a:gd name="T58" fmla="*/ 2147483646 w 279"/>
              <a:gd name="T59" fmla="*/ 2147483646 h 305"/>
              <a:gd name="T60" fmla="*/ 2147483646 w 279"/>
              <a:gd name="T61" fmla="*/ 2147483646 h 305"/>
              <a:gd name="T62" fmla="*/ 2147483646 w 279"/>
              <a:gd name="T63" fmla="*/ 2147483646 h 305"/>
              <a:gd name="T64" fmla="*/ 2147483646 w 279"/>
              <a:gd name="T65" fmla="*/ 2147483646 h 305"/>
              <a:gd name="T66" fmla="*/ 2147483646 w 279"/>
              <a:gd name="T67" fmla="*/ 2147483646 h 305"/>
              <a:gd name="T68" fmla="*/ 2147483646 w 279"/>
              <a:gd name="T69" fmla="*/ 2147483646 h 305"/>
              <a:gd name="T70" fmla="*/ 2147483646 w 279"/>
              <a:gd name="T71" fmla="*/ 2147483646 h 305"/>
              <a:gd name="T72" fmla="*/ 0 w 279"/>
              <a:gd name="T73" fmla="*/ 2147483646 h 305"/>
              <a:gd name="T74" fmla="*/ 0 w 279"/>
              <a:gd name="T75" fmla="*/ 2147483646 h 305"/>
              <a:gd name="T76" fmla="*/ 2147483646 w 279"/>
              <a:gd name="T77" fmla="*/ 2147483646 h 305"/>
              <a:gd name="T78" fmla="*/ 2147483646 w 279"/>
              <a:gd name="T79" fmla="*/ 2147483646 h 305"/>
              <a:gd name="T80" fmla="*/ 2147483646 w 279"/>
              <a:gd name="T81" fmla="*/ 2147483646 h 305"/>
              <a:gd name="T82" fmla="*/ 2147483646 w 279"/>
              <a:gd name="T83" fmla="*/ 2147483646 h 305"/>
              <a:gd name="T84" fmla="*/ 2147483646 w 279"/>
              <a:gd name="T85" fmla="*/ 2147483646 h 3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
              <a:gd name="T130" fmla="*/ 0 h 305"/>
              <a:gd name="T131" fmla="*/ 279 w 279"/>
              <a:gd name="T132" fmla="*/ 305 h 30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 h="305">
                <a:moveTo>
                  <a:pt x="35" y="303"/>
                </a:moveTo>
                <a:lnTo>
                  <a:pt x="58" y="305"/>
                </a:lnTo>
                <a:lnTo>
                  <a:pt x="68" y="303"/>
                </a:lnTo>
                <a:lnTo>
                  <a:pt x="76" y="298"/>
                </a:lnTo>
                <a:lnTo>
                  <a:pt x="84" y="293"/>
                </a:lnTo>
                <a:lnTo>
                  <a:pt x="90" y="284"/>
                </a:lnTo>
                <a:lnTo>
                  <a:pt x="103" y="264"/>
                </a:lnTo>
                <a:lnTo>
                  <a:pt x="128" y="216"/>
                </a:lnTo>
                <a:lnTo>
                  <a:pt x="143" y="190"/>
                </a:lnTo>
                <a:lnTo>
                  <a:pt x="164" y="167"/>
                </a:lnTo>
                <a:lnTo>
                  <a:pt x="190" y="146"/>
                </a:lnTo>
                <a:lnTo>
                  <a:pt x="213" y="128"/>
                </a:lnTo>
                <a:lnTo>
                  <a:pt x="253" y="101"/>
                </a:lnTo>
                <a:lnTo>
                  <a:pt x="267" y="87"/>
                </a:lnTo>
                <a:lnTo>
                  <a:pt x="272" y="80"/>
                </a:lnTo>
                <a:lnTo>
                  <a:pt x="276" y="72"/>
                </a:lnTo>
                <a:lnTo>
                  <a:pt x="278" y="64"/>
                </a:lnTo>
                <a:lnTo>
                  <a:pt x="279" y="54"/>
                </a:lnTo>
                <a:lnTo>
                  <a:pt x="276" y="32"/>
                </a:lnTo>
                <a:lnTo>
                  <a:pt x="271" y="19"/>
                </a:lnTo>
                <a:lnTo>
                  <a:pt x="263" y="10"/>
                </a:lnTo>
                <a:lnTo>
                  <a:pt x="254" y="3"/>
                </a:lnTo>
                <a:lnTo>
                  <a:pt x="243" y="0"/>
                </a:lnTo>
                <a:lnTo>
                  <a:pt x="230" y="0"/>
                </a:lnTo>
                <a:lnTo>
                  <a:pt x="216" y="2"/>
                </a:lnTo>
                <a:lnTo>
                  <a:pt x="202" y="6"/>
                </a:lnTo>
                <a:lnTo>
                  <a:pt x="187" y="12"/>
                </a:lnTo>
                <a:lnTo>
                  <a:pt x="156" y="30"/>
                </a:lnTo>
                <a:lnTo>
                  <a:pt x="125" y="51"/>
                </a:lnTo>
                <a:lnTo>
                  <a:pt x="110" y="63"/>
                </a:lnTo>
                <a:lnTo>
                  <a:pt x="97" y="75"/>
                </a:lnTo>
                <a:lnTo>
                  <a:pt x="74" y="99"/>
                </a:lnTo>
                <a:lnTo>
                  <a:pt x="54" y="125"/>
                </a:lnTo>
                <a:lnTo>
                  <a:pt x="35" y="154"/>
                </a:lnTo>
                <a:lnTo>
                  <a:pt x="18" y="185"/>
                </a:lnTo>
                <a:lnTo>
                  <a:pt x="6" y="216"/>
                </a:lnTo>
                <a:lnTo>
                  <a:pt x="0" y="244"/>
                </a:lnTo>
                <a:lnTo>
                  <a:pt x="0" y="258"/>
                </a:lnTo>
                <a:lnTo>
                  <a:pt x="2" y="270"/>
                </a:lnTo>
                <a:lnTo>
                  <a:pt x="6" y="280"/>
                </a:lnTo>
                <a:lnTo>
                  <a:pt x="13" y="290"/>
                </a:lnTo>
                <a:lnTo>
                  <a:pt x="23" y="297"/>
                </a:lnTo>
                <a:lnTo>
                  <a:pt x="35" y="303"/>
                </a:lnTo>
                <a:close/>
              </a:path>
            </a:pathLst>
          </a:custGeom>
          <a:solidFill>
            <a:srgbClr val="8B2D22"/>
          </a:solidFill>
          <a:ln w="9525">
            <a:noFill/>
            <a:round/>
            <a:headEnd/>
            <a:tailEnd/>
          </a:ln>
        </p:spPr>
        <p:txBody>
          <a:bodyPr/>
          <a:lstStyle/>
          <a:p>
            <a:endParaRPr lang="el-GR"/>
          </a:p>
        </p:txBody>
      </p:sp>
      <p:sp>
        <p:nvSpPr>
          <p:cNvPr id="19463" name="Freeform 7"/>
          <p:cNvSpPr>
            <a:spLocks/>
          </p:cNvSpPr>
          <p:nvPr/>
        </p:nvSpPr>
        <p:spPr bwMode="auto">
          <a:xfrm>
            <a:off x="2203450" y="4357688"/>
            <a:ext cx="423863" cy="461962"/>
          </a:xfrm>
          <a:custGeom>
            <a:avLst/>
            <a:gdLst>
              <a:gd name="T0" fmla="*/ 2147483646 w 267"/>
              <a:gd name="T1" fmla="*/ 2147483646 h 291"/>
              <a:gd name="T2" fmla="*/ 2147483646 w 267"/>
              <a:gd name="T3" fmla="*/ 2147483646 h 291"/>
              <a:gd name="T4" fmla="*/ 2147483646 w 267"/>
              <a:gd name="T5" fmla="*/ 2147483646 h 291"/>
              <a:gd name="T6" fmla="*/ 2147483646 w 267"/>
              <a:gd name="T7" fmla="*/ 2147483646 h 291"/>
              <a:gd name="T8" fmla="*/ 2147483646 w 267"/>
              <a:gd name="T9" fmla="*/ 2147483646 h 291"/>
              <a:gd name="T10" fmla="*/ 2147483646 w 267"/>
              <a:gd name="T11" fmla="*/ 2147483646 h 291"/>
              <a:gd name="T12" fmla="*/ 2147483646 w 267"/>
              <a:gd name="T13" fmla="*/ 2147483646 h 291"/>
              <a:gd name="T14" fmla="*/ 2147483646 w 267"/>
              <a:gd name="T15" fmla="*/ 2147483646 h 291"/>
              <a:gd name="T16" fmla="*/ 2147483646 w 267"/>
              <a:gd name="T17" fmla="*/ 2147483646 h 291"/>
              <a:gd name="T18" fmla="*/ 2147483646 w 267"/>
              <a:gd name="T19" fmla="*/ 2147483646 h 291"/>
              <a:gd name="T20" fmla="*/ 2147483646 w 267"/>
              <a:gd name="T21" fmla="*/ 2147483646 h 291"/>
              <a:gd name="T22" fmla="*/ 2147483646 w 267"/>
              <a:gd name="T23" fmla="*/ 2147483646 h 291"/>
              <a:gd name="T24" fmla="*/ 2147483646 w 267"/>
              <a:gd name="T25" fmla="*/ 2147483646 h 291"/>
              <a:gd name="T26" fmla="*/ 2147483646 w 267"/>
              <a:gd name="T27" fmla="*/ 2147483646 h 291"/>
              <a:gd name="T28" fmla="*/ 2147483646 w 267"/>
              <a:gd name="T29" fmla="*/ 2147483646 h 291"/>
              <a:gd name="T30" fmla="*/ 2147483646 w 267"/>
              <a:gd name="T31" fmla="*/ 2147483646 h 291"/>
              <a:gd name="T32" fmla="*/ 2147483646 w 267"/>
              <a:gd name="T33" fmla="*/ 2147483646 h 291"/>
              <a:gd name="T34" fmla="*/ 2147483646 w 267"/>
              <a:gd name="T35" fmla="*/ 2147483646 h 291"/>
              <a:gd name="T36" fmla="*/ 2147483646 w 267"/>
              <a:gd name="T37" fmla="*/ 2147483646 h 291"/>
              <a:gd name="T38" fmla="*/ 2147483646 w 267"/>
              <a:gd name="T39" fmla="*/ 2147483646 h 291"/>
              <a:gd name="T40" fmla="*/ 2147483646 w 267"/>
              <a:gd name="T41" fmla="*/ 2147483646 h 291"/>
              <a:gd name="T42" fmla="*/ 2147483646 w 267"/>
              <a:gd name="T43" fmla="*/ 2147483646 h 291"/>
              <a:gd name="T44" fmla="*/ 2147483646 w 267"/>
              <a:gd name="T45" fmla="*/ 0 h 291"/>
              <a:gd name="T46" fmla="*/ 2147483646 w 267"/>
              <a:gd name="T47" fmla="*/ 2147483646 h 291"/>
              <a:gd name="T48" fmla="*/ 2147483646 w 267"/>
              <a:gd name="T49" fmla="*/ 2147483646 h 291"/>
              <a:gd name="T50" fmla="*/ 2147483646 w 267"/>
              <a:gd name="T51" fmla="*/ 2147483646 h 291"/>
              <a:gd name="T52" fmla="*/ 2147483646 w 267"/>
              <a:gd name="T53" fmla="*/ 2147483646 h 291"/>
              <a:gd name="T54" fmla="*/ 2147483646 w 267"/>
              <a:gd name="T55" fmla="*/ 2147483646 h 291"/>
              <a:gd name="T56" fmla="*/ 2147483646 w 267"/>
              <a:gd name="T57" fmla="*/ 2147483646 h 291"/>
              <a:gd name="T58" fmla="*/ 2147483646 w 267"/>
              <a:gd name="T59" fmla="*/ 2147483646 h 291"/>
              <a:gd name="T60" fmla="*/ 2147483646 w 267"/>
              <a:gd name="T61" fmla="*/ 2147483646 h 291"/>
              <a:gd name="T62" fmla="*/ 2147483646 w 267"/>
              <a:gd name="T63" fmla="*/ 2147483646 h 291"/>
              <a:gd name="T64" fmla="*/ 2147483646 w 267"/>
              <a:gd name="T65" fmla="*/ 2147483646 h 291"/>
              <a:gd name="T66" fmla="*/ 2147483646 w 267"/>
              <a:gd name="T67" fmla="*/ 2147483646 h 291"/>
              <a:gd name="T68" fmla="*/ 0 w 267"/>
              <a:gd name="T69" fmla="*/ 2147483646 h 291"/>
              <a:gd name="T70" fmla="*/ 0 w 267"/>
              <a:gd name="T71" fmla="*/ 2147483646 h 291"/>
              <a:gd name="T72" fmla="*/ 2147483646 w 267"/>
              <a:gd name="T73" fmla="*/ 2147483646 h 291"/>
              <a:gd name="T74" fmla="*/ 2147483646 w 267"/>
              <a:gd name="T75" fmla="*/ 2147483646 h 291"/>
              <a:gd name="T76" fmla="*/ 2147483646 w 267"/>
              <a:gd name="T77" fmla="*/ 2147483646 h 291"/>
              <a:gd name="T78" fmla="*/ 2147483646 w 267"/>
              <a:gd name="T79" fmla="*/ 2147483646 h 291"/>
              <a:gd name="T80" fmla="*/ 2147483646 w 267"/>
              <a:gd name="T81" fmla="*/ 2147483646 h 2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7"/>
              <a:gd name="T124" fmla="*/ 0 h 291"/>
              <a:gd name="T125" fmla="*/ 267 w 267"/>
              <a:gd name="T126" fmla="*/ 291 h 2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7" h="291">
                <a:moveTo>
                  <a:pt x="33" y="288"/>
                </a:moveTo>
                <a:lnTo>
                  <a:pt x="46" y="291"/>
                </a:lnTo>
                <a:lnTo>
                  <a:pt x="56" y="291"/>
                </a:lnTo>
                <a:lnTo>
                  <a:pt x="64" y="289"/>
                </a:lnTo>
                <a:lnTo>
                  <a:pt x="73" y="285"/>
                </a:lnTo>
                <a:lnTo>
                  <a:pt x="80" y="279"/>
                </a:lnTo>
                <a:lnTo>
                  <a:pt x="86" y="271"/>
                </a:lnTo>
                <a:lnTo>
                  <a:pt x="99" y="253"/>
                </a:lnTo>
                <a:lnTo>
                  <a:pt x="122" y="206"/>
                </a:lnTo>
                <a:lnTo>
                  <a:pt x="137" y="182"/>
                </a:lnTo>
                <a:lnTo>
                  <a:pt x="156" y="160"/>
                </a:lnTo>
                <a:lnTo>
                  <a:pt x="180" y="139"/>
                </a:lnTo>
                <a:lnTo>
                  <a:pt x="204" y="122"/>
                </a:lnTo>
                <a:lnTo>
                  <a:pt x="241" y="96"/>
                </a:lnTo>
                <a:lnTo>
                  <a:pt x="255" y="82"/>
                </a:lnTo>
                <a:lnTo>
                  <a:pt x="263" y="69"/>
                </a:lnTo>
                <a:lnTo>
                  <a:pt x="267" y="53"/>
                </a:lnTo>
                <a:lnTo>
                  <a:pt x="263" y="32"/>
                </a:lnTo>
                <a:lnTo>
                  <a:pt x="258" y="18"/>
                </a:lnTo>
                <a:lnTo>
                  <a:pt x="251" y="9"/>
                </a:lnTo>
                <a:lnTo>
                  <a:pt x="242" y="4"/>
                </a:lnTo>
                <a:lnTo>
                  <a:pt x="231" y="1"/>
                </a:lnTo>
                <a:lnTo>
                  <a:pt x="219" y="0"/>
                </a:lnTo>
                <a:lnTo>
                  <a:pt x="206" y="2"/>
                </a:lnTo>
                <a:lnTo>
                  <a:pt x="178" y="12"/>
                </a:lnTo>
                <a:lnTo>
                  <a:pt x="148" y="28"/>
                </a:lnTo>
                <a:lnTo>
                  <a:pt x="119" y="49"/>
                </a:lnTo>
                <a:lnTo>
                  <a:pt x="92" y="72"/>
                </a:lnTo>
                <a:lnTo>
                  <a:pt x="70" y="96"/>
                </a:lnTo>
                <a:lnTo>
                  <a:pt x="51" y="119"/>
                </a:lnTo>
                <a:lnTo>
                  <a:pt x="33" y="147"/>
                </a:lnTo>
                <a:lnTo>
                  <a:pt x="18" y="176"/>
                </a:lnTo>
                <a:lnTo>
                  <a:pt x="6" y="205"/>
                </a:lnTo>
                <a:lnTo>
                  <a:pt x="2" y="220"/>
                </a:lnTo>
                <a:lnTo>
                  <a:pt x="0" y="233"/>
                </a:lnTo>
                <a:lnTo>
                  <a:pt x="0" y="245"/>
                </a:lnTo>
                <a:lnTo>
                  <a:pt x="1" y="257"/>
                </a:lnTo>
                <a:lnTo>
                  <a:pt x="6" y="267"/>
                </a:lnTo>
                <a:lnTo>
                  <a:pt x="12" y="276"/>
                </a:lnTo>
                <a:lnTo>
                  <a:pt x="21" y="283"/>
                </a:lnTo>
                <a:lnTo>
                  <a:pt x="33" y="288"/>
                </a:lnTo>
                <a:close/>
              </a:path>
            </a:pathLst>
          </a:custGeom>
          <a:solidFill>
            <a:srgbClr val="8E3126"/>
          </a:solidFill>
          <a:ln w="9525">
            <a:noFill/>
            <a:round/>
            <a:headEnd/>
            <a:tailEnd/>
          </a:ln>
        </p:spPr>
        <p:txBody>
          <a:bodyPr/>
          <a:lstStyle/>
          <a:p>
            <a:endParaRPr lang="el-GR"/>
          </a:p>
        </p:txBody>
      </p:sp>
      <p:sp>
        <p:nvSpPr>
          <p:cNvPr id="19464" name="Freeform 8"/>
          <p:cNvSpPr>
            <a:spLocks/>
          </p:cNvSpPr>
          <p:nvPr/>
        </p:nvSpPr>
        <p:spPr bwMode="auto">
          <a:xfrm>
            <a:off x="2212975" y="4367213"/>
            <a:ext cx="400050" cy="439737"/>
          </a:xfrm>
          <a:custGeom>
            <a:avLst/>
            <a:gdLst>
              <a:gd name="T0" fmla="*/ 2147483646 w 252"/>
              <a:gd name="T1" fmla="*/ 2147483646 h 277"/>
              <a:gd name="T2" fmla="*/ 2147483646 w 252"/>
              <a:gd name="T3" fmla="*/ 2147483646 h 277"/>
              <a:gd name="T4" fmla="*/ 2147483646 w 252"/>
              <a:gd name="T5" fmla="*/ 2147483646 h 277"/>
              <a:gd name="T6" fmla="*/ 2147483646 w 252"/>
              <a:gd name="T7" fmla="*/ 2147483646 h 277"/>
              <a:gd name="T8" fmla="*/ 2147483646 w 252"/>
              <a:gd name="T9" fmla="*/ 2147483646 h 277"/>
              <a:gd name="T10" fmla="*/ 2147483646 w 252"/>
              <a:gd name="T11" fmla="*/ 2147483646 h 277"/>
              <a:gd name="T12" fmla="*/ 2147483646 w 252"/>
              <a:gd name="T13" fmla="*/ 2147483646 h 277"/>
              <a:gd name="T14" fmla="*/ 2147483646 w 252"/>
              <a:gd name="T15" fmla="*/ 2147483646 h 277"/>
              <a:gd name="T16" fmla="*/ 2147483646 w 252"/>
              <a:gd name="T17" fmla="*/ 2147483646 h 277"/>
              <a:gd name="T18" fmla="*/ 2147483646 w 252"/>
              <a:gd name="T19" fmla="*/ 2147483646 h 277"/>
              <a:gd name="T20" fmla="*/ 2147483646 w 252"/>
              <a:gd name="T21" fmla="*/ 2147483646 h 277"/>
              <a:gd name="T22" fmla="*/ 2147483646 w 252"/>
              <a:gd name="T23" fmla="*/ 2147483646 h 277"/>
              <a:gd name="T24" fmla="*/ 2147483646 w 252"/>
              <a:gd name="T25" fmla="*/ 2147483646 h 277"/>
              <a:gd name="T26" fmla="*/ 2147483646 w 252"/>
              <a:gd name="T27" fmla="*/ 2147483646 h 277"/>
              <a:gd name="T28" fmla="*/ 2147483646 w 252"/>
              <a:gd name="T29" fmla="*/ 2147483646 h 277"/>
              <a:gd name="T30" fmla="*/ 2147483646 w 252"/>
              <a:gd name="T31" fmla="*/ 2147483646 h 277"/>
              <a:gd name="T32" fmla="*/ 2147483646 w 252"/>
              <a:gd name="T33" fmla="*/ 2147483646 h 277"/>
              <a:gd name="T34" fmla="*/ 2147483646 w 252"/>
              <a:gd name="T35" fmla="*/ 2147483646 h 277"/>
              <a:gd name="T36" fmla="*/ 2147483646 w 252"/>
              <a:gd name="T37" fmla="*/ 2147483646 h 277"/>
              <a:gd name="T38" fmla="*/ 2147483646 w 252"/>
              <a:gd name="T39" fmla="*/ 2147483646 h 277"/>
              <a:gd name="T40" fmla="*/ 2147483646 w 252"/>
              <a:gd name="T41" fmla="*/ 2147483646 h 277"/>
              <a:gd name="T42" fmla="*/ 2147483646 w 252"/>
              <a:gd name="T43" fmla="*/ 2147483646 h 277"/>
              <a:gd name="T44" fmla="*/ 2147483646 w 252"/>
              <a:gd name="T45" fmla="*/ 0 h 277"/>
              <a:gd name="T46" fmla="*/ 2147483646 w 252"/>
              <a:gd name="T47" fmla="*/ 0 h 277"/>
              <a:gd name="T48" fmla="*/ 2147483646 w 252"/>
              <a:gd name="T49" fmla="*/ 2147483646 h 277"/>
              <a:gd name="T50" fmla="*/ 2147483646 w 252"/>
              <a:gd name="T51" fmla="*/ 2147483646 h 277"/>
              <a:gd name="T52" fmla="*/ 2147483646 w 252"/>
              <a:gd name="T53" fmla="*/ 2147483646 h 277"/>
              <a:gd name="T54" fmla="*/ 2147483646 w 252"/>
              <a:gd name="T55" fmla="*/ 2147483646 h 277"/>
              <a:gd name="T56" fmla="*/ 2147483646 w 252"/>
              <a:gd name="T57" fmla="*/ 2147483646 h 277"/>
              <a:gd name="T58" fmla="*/ 2147483646 w 252"/>
              <a:gd name="T59" fmla="*/ 2147483646 h 277"/>
              <a:gd name="T60" fmla="*/ 2147483646 w 252"/>
              <a:gd name="T61" fmla="*/ 2147483646 h 277"/>
              <a:gd name="T62" fmla="*/ 2147483646 w 252"/>
              <a:gd name="T63" fmla="*/ 2147483646 h 277"/>
              <a:gd name="T64" fmla="*/ 2147483646 w 252"/>
              <a:gd name="T65" fmla="*/ 2147483646 h 277"/>
              <a:gd name="T66" fmla="*/ 2147483646 w 252"/>
              <a:gd name="T67" fmla="*/ 2147483646 h 277"/>
              <a:gd name="T68" fmla="*/ 2147483646 w 252"/>
              <a:gd name="T69" fmla="*/ 2147483646 h 277"/>
              <a:gd name="T70" fmla="*/ 2147483646 w 252"/>
              <a:gd name="T71" fmla="*/ 2147483646 h 277"/>
              <a:gd name="T72" fmla="*/ 2147483646 w 252"/>
              <a:gd name="T73" fmla="*/ 2147483646 h 277"/>
              <a:gd name="T74" fmla="*/ 0 w 252"/>
              <a:gd name="T75" fmla="*/ 2147483646 h 277"/>
              <a:gd name="T76" fmla="*/ 0 w 252"/>
              <a:gd name="T77" fmla="*/ 2147483646 h 277"/>
              <a:gd name="T78" fmla="*/ 2147483646 w 252"/>
              <a:gd name="T79" fmla="*/ 2147483646 h 277"/>
              <a:gd name="T80" fmla="*/ 2147483646 w 252"/>
              <a:gd name="T81" fmla="*/ 2147483646 h 277"/>
              <a:gd name="T82" fmla="*/ 2147483646 w 252"/>
              <a:gd name="T83" fmla="*/ 2147483646 h 277"/>
              <a:gd name="T84" fmla="*/ 2147483646 w 252"/>
              <a:gd name="T85" fmla="*/ 2147483646 h 277"/>
              <a:gd name="T86" fmla="*/ 2147483646 w 252"/>
              <a:gd name="T87" fmla="*/ 2147483646 h 2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2"/>
              <a:gd name="T133" fmla="*/ 0 h 277"/>
              <a:gd name="T134" fmla="*/ 252 w 252"/>
              <a:gd name="T135" fmla="*/ 277 h 2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2" h="277">
                <a:moveTo>
                  <a:pt x="32" y="274"/>
                </a:moveTo>
                <a:lnTo>
                  <a:pt x="43" y="277"/>
                </a:lnTo>
                <a:lnTo>
                  <a:pt x="53" y="277"/>
                </a:lnTo>
                <a:lnTo>
                  <a:pt x="68" y="271"/>
                </a:lnTo>
                <a:lnTo>
                  <a:pt x="82" y="258"/>
                </a:lnTo>
                <a:lnTo>
                  <a:pt x="93" y="240"/>
                </a:lnTo>
                <a:lnTo>
                  <a:pt x="116" y="196"/>
                </a:lnTo>
                <a:lnTo>
                  <a:pt x="130" y="173"/>
                </a:lnTo>
                <a:lnTo>
                  <a:pt x="138" y="163"/>
                </a:lnTo>
                <a:lnTo>
                  <a:pt x="148" y="152"/>
                </a:lnTo>
                <a:lnTo>
                  <a:pt x="171" y="132"/>
                </a:lnTo>
                <a:lnTo>
                  <a:pt x="193" y="116"/>
                </a:lnTo>
                <a:lnTo>
                  <a:pt x="229" y="91"/>
                </a:lnTo>
                <a:lnTo>
                  <a:pt x="241" y="79"/>
                </a:lnTo>
                <a:lnTo>
                  <a:pt x="246" y="73"/>
                </a:lnTo>
                <a:lnTo>
                  <a:pt x="250" y="65"/>
                </a:lnTo>
                <a:lnTo>
                  <a:pt x="252" y="58"/>
                </a:lnTo>
                <a:lnTo>
                  <a:pt x="252" y="50"/>
                </a:lnTo>
                <a:lnTo>
                  <a:pt x="250" y="30"/>
                </a:lnTo>
                <a:lnTo>
                  <a:pt x="244" y="18"/>
                </a:lnTo>
                <a:lnTo>
                  <a:pt x="237" y="9"/>
                </a:lnTo>
                <a:lnTo>
                  <a:pt x="229" y="3"/>
                </a:lnTo>
                <a:lnTo>
                  <a:pt x="219" y="0"/>
                </a:lnTo>
                <a:lnTo>
                  <a:pt x="208" y="0"/>
                </a:lnTo>
                <a:lnTo>
                  <a:pt x="195" y="2"/>
                </a:lnTo>
                <a:lnTo>
                  <a:pt x="169" y="11"/>
                </a:lnTo>
                <a:lnTo>
                  <a:pt x="140" y="28"/>
                </a:lnTo>
                <a:lnTo>
                  <a:pt x="126" y="37"/>
                </a:lnTo>
                <a:lnTo>
                  <a:pt x="113" y="47"/>
                </a:lnTo>
                <a:lnTo>
                  <a:pt x="87" y="69"/>
                </a:lnTo>
                <a:lnTo>
                  <a:pt x="76" y="80"/>
                </a:lnTo>
                <a:lnTo>
                  <a:pt x="66" y="91"/>
                </a:lnTo>
                <a:lnTo>
                  <a:pt x="48" y="114"/>
                </a:lnTo>
                <a:lnTo>
                  <a:pt x="31" y="139"/>
                </a:lnTo>
                <a:lnTo>
                  <a:pt x="16" y="167"/>
                </a:lnTo>
                <a:lnTo>
                  <a:pt x="5" y="195"/>
                </a:lnTo>
                <a:lnTo>
                  <a:pt x="2" y="208"/>
                </a:lnTo>
                <a:lnTo>
                  <a:pt x="0" y="221"/>
                </a:lnTo>
                <a:lnTo>
                  <a:pt x="0" y="233"/>
                </a:lnTo>
                <a:lnTo>
                  <a:pt x="1" y="244"/>
                </a:lnTo>
                <a:lnTo>
                  <a:pt x="5" y="254"/>
                </a:lnTo>
                <a:lnTo>
                  <a:pt x="11" y="262"/>
                </a:lnTo>
                <a:lnTo>
                  <a:pt x="20" y="269"/>
                </a:lnTo>
                <a:lnTo>
                  <a:pt x="32" y="274"/>
                </a:lnTo>
                <a:close/>
              </a:path>
            </a:pathLst>
          </a:custGeom>
          <a:solidFill>
            <a:srgbClr val="93362A"/>
          </a:solidFill>
          <a:ln w="9525">
            <a:noFill/>
            <a:round/>
            <a:headEnd/>
            <a:tailEnd/>
          </a:ln>
        </p:spPr>
        <p:txBody>
          <a:bodyPr/>
          <a:lstStyle/>
          <a:p>
            <a:endParaRPr lang="el-GR"/>
          </a:p>
        </p:txBody>
      </p:sp>
      <p:sp>
        <p:nvSpPr>
          <p:cNvPr id="19465" name="Freeform 9"/>
          <p:cNvSpPr>
            <a:spLocks/>
          </p:cNvSpPr>
          <p:nvPr/>
        </p:nvSpPr>
        <p:spPr bwMode="auto">
          <a:xfrm>
            <a:off x="2219325" y="4378325"/>
            <a:ext cx="381000" cy="415925"/>
          </a:xfrm>
          <a:custGeom>
            <a:avLst/>
            <a:gdLst>
              <a:gd name="T0" fmla="*/ 2147483646 w 240"/>
              <a:gd name="T1" fmla="*/ 2147483646 h 262"/>
              <a:gd name="T2" fmla="*/ 2147483646 w 240"/>
              <a:gd name="T3" fmla="*/ 2147483646 h 262"/>
              <a:gd name="T4" fmla="*/ 2147483646 w 240"/>
              <a:gd name="T5" fmla="*/ 2147483646 h 262"/>
              <a:gd name="T6" fmla="*/ 2147483646 w 240"/>
              <a:gd name="T7" fmla="*/ 2147483646 h 262"/>
              <a:gd name="T8" fmla="*/ 2147483646 w 240"/>
              <a:gd name="T9" fmla="*/ 2147483646 h 262"/>
              <a:gd name="T10" fmla="*/ 2147483646 w 240"/>
              <a:gd name="T11" fmla="*/ 2147483646 h 262"/>
              <a:gd name="T12" fmla="*/ 2147483646 w 240"/>
              <a:gd name="T13" fmla="*/ 2147483646 h 262"/>
              <a:gd name="T14" fmla="*/ 2147483646 w 240"/>
              <a:gd name="T15" fmla="*/ 2147483646 h 262"/>
              <a:gd name="T16" fmla="*/ 2147483646 w 240"/>
              <a:gd name="T17" fmla="*/ 2147483646 h 262"/>
              <a:gd name="T18" fmla="*/ 2147483646 w 240"/>
              <a:gd name="T19" fmla="*/ 2147483646 h 262"/>
              <a:gd name="T20" fmla="*/ 2147483646 w 240"/>
              <a:gd name="T21" fmla="*/ 2147483646 h 262"/>
              <a:gd name="T22" fmla="*/ 2147483646 w 240"/>
              <a:gd name="T23" fmla="*/ 2147483646 h 262"/>
              <a:gd name="T24" fmla="*/ 2147483646 w 240"/>
              <a:gd name="T25" fmla="*/ 2147483646 h 262"/>
              <a:gd name="T26" fmla="*/ 2147483646 w 240"/>
              <a:gd name="T27" fmla="*/ 2147483646 h 262"/>
              <a:gd name="T28" fmla="*/ 2147483646 w 240"/>
              <a:gd name="T29" fmla="*/ 2147483646 h 262"/>
              <a:gd name="T30" fmla="*/ 2147483646 w 240"/>
              <a:gd name="T31" fmla="*/ 2147483646 h 262"/>
              <a:gd name="T32" fmla="*/ 2147483646 w 240"/>
              <a:gd name="T33" fmla="*/ 2147483646 h 262"/>
              <a:gd name="T34" fmla="*/ 2147483646 w 240"/>
              <a:gd name="T35" fmla="*/ 2147483646 h 262"/>
              <a:gd name="T36" fmla="*/ 2147483646 w 240"/>
              <a:gd name="T37" fmla="*/ 2147483646 h 262"/>
              <a:gd name="T38" fmla="*/ 2147483646 w 240"/>
              <a:gd name="T39" fmla="*/ 2147483646 h 262"/>
              <a:gd name="T40" fmla="*/ 2147483646 w 240"/>
              <a:gd name="T41" fmla="*/ 2147483646 h 262"/>
              <a:gd name="T42" fmla="*/ 2147483646 w 240"/>
              <a:gd name="T43" fmla="*/ 0 h 262"/>
              <a:gd name="T44" fmla="*/ 2147483646 w 240"/>
              <a:gd name="T45" fmla="*/ 0 h 262"/>
              <a:gd name="T46" fmla="*/ 2147483646 w 240"/>
              <a:gd name="T47" fmla="*/ 2147483646 h 262"/>
              <a:gd name="T48" fmla="*/ 2147483646 w 240"/>
              <a:gd name="T49" fmla="*/ 2147483646 h 262"/>
              <a:gd name="T50" fmla="*/ 2147483646 w 240"/>
              <a:gd name="T51" fmla="*/ 2147483646 h 262"/>
              <a:gd name="T52" fmla="*/ 2147483646 w 240"/>
              <a:gd name="T53" fmla="*/ 2147483646 h 262"/>
              <a:gd name="T54" fmla="*/ 2147483646 w 240"/>
              <a:gd name="T55" fmla="*/ 2147483646 h 262"/>
              <a:gd name="T56" fmla="*/ 2147483646 w 240"/>
              <a:gd name="T57" fmla="*/ 2147483646 h 262"/>
              <a:gd name="T58" fmla="*/ 2147483646 w 240"/>
              <a:gd name="T59" fmla="*/ 2147483646 h 262"/>
              <a:gd name="T60" fmla="*/ 2147483646 w 240"/>
              <a:gd name="T61" fmla="*/ 2147483646 h 262"/>
              <a:gd name="T62" fmla="*/ 2147483646 w 240"/>
              <a:gd name="T63" fmla="*/ 2147483646 h 262"/>
              <a:gd name="T64" fmla="*/ 2147483646 w 240"/>
              <a:gd name="T65" fmla="*/ 2147483646 h 262"/>
              <a:gd name="T66" fmla="*/ 2147483646 w 240"/>
              <a:gd name="T67" fmla="*/ 2147483646 h 262"/>
              <a:gd name="T68" fmla="*/ 2147483646 w 240"/>
              <a:gd name="T69" fmla="*/ 2147483646 h 262"/>
              <a:gd name="T70" fmla="*/ 0 w 240"/>
              <a:gd name="T71" fmla="*/ 2147483646 h 262"/>
              <a:gd name="T72" fmla="*/ 2147483646 w 240"/>
              <a:gd name="T73" fmla="*/ 2147483646 h 262"/>
              <a:gd name="T74" fmla="*/ 2147483646 w 240"/>
              <a:gd name="T75" fmla="*/ 2147483646 h 262"/>
              <a:gd name="T76" fmla="*/ 2147483646 w 240"/>
              <a:gd name="T77" fmla="*/ 2147483646 h 262"/>
              <a:gd name="T78" fmla="*/ 2147483646 w 240"/>
              <a:gd name="T79" fmla="*/ 2147483646 h 262"/>
              <a:gd name="T80" fmla="*/ 2147483646 w 240"/>
              <a:gd name="T81" fmla="*/ 2147483646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0"/>
              <a:gd name="T124" fmla="*/ 0 h 262"/>
              <a:gd name="T125" fmla="*/ 240 w 240"/>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0" h="262">
                <a:moveTo>
                  <a:pt x="31" y="260"/>
                </a:moveTo>
                <a:lnTo>
                  <a:pt x="41" y="262"/>
                </a:lnTo>
                <a:lnTo>
                  <a:pt x="51" y="262"/>
                </a:lnTo>
                <a:lnTo>
                  <a:pt x="59" y="260"/>
                </a:lnTo>
                <a:lnTo>
                  <a:pt x="67" y="256"/>
                </a:lnTo>
                <a:lnTo>
                  <a:pt x="79" y="244"/>
                </a:lnTo>
                <a:lnTo>
                  <a:pt x="89" y="226"/>
                </a:lnTo>
                <a:lnTo>
                  <a:pt x="111" y="184"/>
                </a:lnTo>
                <a:lnTo>
                  <a:pt x="124" y="163"/>
                </a:lnTo>
                <a:lnTo>
                  <a:pt x="142" y="144"/>
                </a:lnTo>
                <a:lnTo>
                  <a:pt x="164" y="125"/>
                </a:lnTo>
                <a:lnTo>
                  <a:pt x="184" y="109"/>
                </a:lnTo>
                <a:lnTo>
                  <a:pt x="218" y="86"/>
                </a:lnTo>
                <a:lnTo>
                  <a:pt x="230" y="74"/>
                </a:lnTo>
                <a:lnTo>
                  <a:pt x="238" y="62"/>
                </a:lnTo>
                <a:lnTo>
                  <a:pt x="239" y="54"/>
                </a:lnTo>
                <a:lnTo>
                  <a:pt x="240" y="46"/>
                </a:lnTo>
                <a:lnTo>
                  <a:pt x="238" y="27"/>
                </a:lnTo>
                <a:lnTo>
                  <a:pt x="232" y="16"/>
                </a:lnTo>
                <a:lnTo>
                  <a:pt x="227" y="8"/>
                </a:lnTo>
                <a:lnTo>
                  <a:pt x="218" y="3"/>
                </a:lnTo>
                <a:lnTo>
                  <a:pt x="209" y="0"/>
                </a:lnTo>
                <a:lnTo>
                  <a:pt x="198" y="0"/>
                </a:lnTo>
                <a:lnTo>
                  <a:pt x="186" y="1"/>
                </a:lnTo>
                <a:lnTo>
                  <a:pt x="174" y="5"/>
                </a:lnTo>
                <a:lnTo>
                  <a:pt x="161" y="11"/>
                </a:lnTo>
                <a:lnTo>
                  <a:pt x="134" y="25"/>
                </a:lnTo>
                <a:lnTo>
                  <a:pt x="107" y="44"/>
                </a:lnTo>
                <a:lnTo>
                  <a:pt x="84" y="65"/>
                </a:lnTo>
                <a:lnTo>
                  <a:pt x="63" y="85"/>
                </a:lnTo>
                <a:lnTo>
                  <a:pt x="47" y="107"/>
                </a:lnTo>
                <a:lnTo>
                  <a:pt x="30" y="131"/>
                </a:lnTo>
                <a:lnTo>
                  <a:pt x="17" y="158"/>
                </a:lnTo>
                <a:lnTo>
                  <a:pt x="6" y="184"/>
                </a:lnTo>
                <a:lnTo>
                  <a:pt x="1" y="209"/>
                </a:lnTo>
                <a:lnTo>
                  <a:pt x="0" y="220"/>
                </a:lnTo>
                <a:lnTo>
                  <a:pt x="2" y="231"/>
                </a:lnTo>
                <a:lnTo>
                  <a:pt x="6" y="240"/>
                </a:lnTo>
                <a:lnTo>
                  <a:pt x="12" y="247"/>
                </a:lnTo>
                <a:lnTo>
                  <a:pt x="20" y="254"/>
                </a:lnTo>
                <a:lnTo>
                  <a:pt x="31" y="260"/>
                </a:lnTo>
                <a:close/>
              </a:path>
            </a:pathLst>
          </a:custGeom>
          <a:solidFill>
            <a:srgbClr val="973B2E"/>
          </a:solidFill>
          <a:ln w="9525">
            <a:noFill/>
            <a:round/>
            <a:headEnd/>
            <a:tailEnd/>
          </a:ln>
        </p:spPr>
        <p:txBody>
          <a:bodyPr/>
          <a:lstStyle/>
          <a:p>
            <a:endParaRPr lang="el-GR"/>
          </a:p>
        </p:txBody>
      </p:sp>
      <p:sp>
        <p:nvSpPr>
          <p:cNvPr id="19466" name="Freeform 10"/>
          <p:cNvSpPr>
            <a:spLocks/>
          </p:cNvSpPr>
          <p:nvPr/>
        </p:nvSpPr>
        <p:spPr bwMode="auto">
          <a:xfrm>
            <a:off x="2228850" y="4386263"/>
            <a:ext cx="358775" cy="393700"/>
          </a:xfrm>
          <a:custGeom>
            <a:avLst/>
            <a:gdLst>
              <a:gd name="T0" fmla="*/ 2147483646 w 226"/>
              <a:gd name="T1" fmla="*/ 2147483646 h 248"/>
              <a:gd name="T2" fmla="*/ 2147483646 w 226"/>
              <a:gd name="T3" fmla="*/ 2147483646 h 248"/>
              <a:gd name="T4" fmla="*/ 2147483646 w 226"/>
              <a:gd name="T5" fmla="*/ 2147483646 h 248"/>
              <a:gd name="T6" fmla="*/ 2147483646 w 226"/>
              <a:gd name="T7" fmla="*/ 2147483646 h 248"/>
              <a:gd name="T8" fmla="*/ 2147483646 w 226"/>
              <a:gd name="T9" fmla="*/ 2147483646 h 248"/>
              <a:gd name="T10" fmla="*/ 2147483646 w 226"/>
              <a:gd name="T11" fmla="*/ 2147483646 h 248"/>
              <a:gd name="T12" fmla="*/ 2147483646 w 226"/>
              <a:gd name="T13" fmla="*/ 2147483646 h 248"/>
              <a:gd name="T14" fmla="*/ 2147483646 w 226"/>
              <a:gd name="T15" fmla="*/ 2147483646 h 248"/>
              <a:gd name="T16" fmla="*/ 2147483646 w 226"/>
              <a:gd name="T17" fmla="*/ 2147483646 h 248"/>
              <a:gd name="T18" fmla="*/ 2147483646 w 226"/>
              <a:gd name="T19" fmla="*/ 2147483646 h 248"/>
              <a:gd name="T20" fmla="*/ 2147483646 w 226"/>
              <a:gd name="T21" fmla="*/ 2147483646 h 248"/>
              <a:gd name="T22" fmla="*/ 2147483646 w 226"/>
              <a:gd name="T23" fmla="*/ 2147483646 h 248"/>
              <a:gd name="T24" fmla="*/ 2147483646 w 226"/>
              <a:gd name="T25" fmla="*/ 2147483646 h 248"/>
              <a:gd name="T26" fmla="*/ 2147483646 w 226"/>
              <a:gd name="T27" fmla="*/ 2147483646 h 248"/>
              <a:gd name="T28" fmla="*/ 2147483646 w 226"/>
              <a:gd name="T29" fmla="*/ 2147483646 h 248"/>
              <a:gd name="T30" fmla="*/ 2147483646 w 226"/>
              <a:gd name="T31" fmla="*/ 2147483646 h 248"/>
              <a:gd name="T32" fmla="*/ 2147483646 w 226"/>
              <a:gd name="T33" fmla="*/ 2147483646 h 248"/>
              <a:gd name="T34" fmla="*/ 2147483646 w 226"/>
              <a:gd name="T35" fmla="*/ 2147483646 h 248"/>
              <a:gd name="T36" fmla="*/ 2147483646 w 226"/>
              <a:gd name="T37" fmla="*/ 2147483646 h 248"/>
              <a:gd name="T38" fmla="*/ 2147483646 w 226"/>
              <a:gd name="T39" fmla="*/ 2147483646 h 248"/>
              <a:gd name="T40" fmla="*/ 2147483646 w 226"/>
              <a:gd name="T41" fmla="*/ 2147483646 h 248"/>
              <a:gd name="T42" fmla="*/ 2147483646 w 226"/>
              <a:gd name="T43" fmla="*/ 2147483646 h 248"/>
              <a:gd name="T44" fmla="*/ 2147483646 w 226"/>
              <a:gd name="T45" fmla="*/ 2147483646 h 248"/>
              <a:gd name="T46" fmla="*/ 2147483646 w 226"/>
              <a:gd name="T47" fmla="*/ 0 h 248"/>
              <a:gd name="T48" fmla="*/ 2147483646 w 226"/>
              <a:gd name="T49" fmla="*/ 2147483646 h 248"/>
              <a:gd name="T50" fmla="*/ 2147483646 w 226"/>
              <a:gd name="T51" fmla="*/ 2147483646 h 248"/>
              <a:gd name="T52" fmla="*/ 2147483646 w 226"/>
              <a:gd name="T53" fmla="*/ 2147483646 h 248"/>
              <a:gd name="T54" fmla="*/ 2147483646 w 226"/>
              <a:gd name="T55" fmla="*/ 2147483646 h 248"/>
              <a:gd name="T56" fmla="*/ 2147483646 w 226"/>
              <a:gd name="T57" fmla="*/ 2147483646 h 248"/>
              <a:gd name="T58" fmla="*/ 2147483646 w 226"/>
              <a:gd name="T59" fmla="*/ 2147483646 h 248"/>
              <a:gd name="T60" fmla="*/ 2147483646 w 226"/>
              <a:gd name="T61" fmla="*/ 2147483646 h 248"/>
              <a:gd name="T62" fmla="*/ 2147483646 w 226"/>
              <a:gd name="T63" fmla="*/ 2147483646 h 248"/>
              <a:gd name="T64" fmla="*/ 2147483646 w 226"/>
              <a:gd name="T65" fmla="*/ 2147483646 h 248"/>
              <a:gd name="T66" fmla="*/ 2147483646 w 226"/>
              <a:gd name="T67" fmla="*/ 2147483646 h 248"/>
              <a:gd name="T68" fmla="*/ 2147483646 w 226"/>
              <a:gd name="T69" fmla="*/ 2147483646 h 248"/>
              <a:gd name="T70" fmla="*/ 2147483646 w 226"/>
              <a:gd name="T71" fmla="*/ 2147483646 h 248"/>
              <a:gd name="T72" fmla="*/ 0 w 226"/>
              <a:gd name="T73" fmla="*/ 2147483646 h 248"/>
              <a:gd name="T74" fmla="*/ 0 w 226"/>
              <a:gd name="T75" fmla="*/ 2147483646 h 248"/>
              <a:gd name="T76" fmla="*/ 2147483646 w 226"/>
              <a:gd name="T77" fmla="*/ 2147483646 h 248"/>
              <a:gd name="T78" fmla="*/ 2147483646 w 226"/>
              <a:gd name="T79" fmla="*/ 2147483646 h 248"/>
              <a:gd name="T80" fmla="*/ 2147483646 w 226"/>
              <a:gd name="T81" fmla="*/ 2147483646 h 248"/>
              <a:gd name="T82" fmla="*/ 2147483646 w 226"/>
              <a:gd name="T83" fmla="*/ 2147483646 h 248"/>
              <a:gd name="T84" fmla="*/ 2147483646 w 226"/>
              <a:gd name="T85" fmla="*/ 2147483646 h 2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6"/>
              <a:gd name="T130" fmla="*/ 0 h 248"/>
              <a:gd name="T131" fmla="*/ 226 w 226"/>
              <a:gd name="T132" fmla="*/ 248 h 2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6" h="248">
                <a:moveTo>
                  <a:pt x="28" y="246"/>
                </a:moveTo>
                <a:lnTo>
                  <a:pt x="38" y="248"/>
                </a:lnTo>
                <a:lnTo>
                  <a:pt x="47" y="248"/>
                </a:lnTo>
                <a:lnTo>
                  <a:pt x="55" y="247"/>
                </a:lnTo>
                <a:lnTo>
                  <a:pt x="62" y="242"/>
                </a:lnTo>
                <a:lnTo>
                  <a:pt x="74" y="231"/>
                </a:lnTo>
                <a:lnTo>
                  <a:pt x="84" y="215"/>
                </a:lnTo>
                <a:lnTo>
                  <a:pt x="104" y="176"/>
                </a:lnTo>
                <a:lnTo>
                  <a:pt x="117" y="155"/>
                </a:lnTo>
                <a:lnTo>
                  <a:pt x="125" y="145"/>
                </a:lnTo>
                <a:lnTo>
                  <a:pt x="134" y="136"/>
                </a:lnTo>
                <a:lnTo>
                  <a:pt x="153" y="119"/>
                </a:lnTo>
                <a:lnTo>
                  <a:pt x="173" y="104"/>
                </a:lnTo>
                <a:lnTo>
                  <a:pt x="205" y="82"/>
                </a:lnTo>
                <a:lnTo>
                  <a:pt x="216" y="71"/>
                </a:lnTo>
                <a:lnTo>
                  <a:pt x="223" y="59"/>
                </a:lnTo>
                <a:lnTo>
                  <a:pt x="225" y="52"/>
                </a:lnTo>
                <a:lnTo>
                  <a:pt x="226" y="46"/>
                </a:lnTo>
                <a:lnTo>
                  <a:pt x="223" y="27"/>
                </a:lnTo>
                <a:lnTo>
                  <a:pt x="220" y="17"/>
                </a:lnTo>
                <a:lnTo>
                  <a:pt x="213" y="9"/>
                </a:lnTo>
                <a:lnTo>
                  <a:pt x="205" y="4"/>
                </a:lnTo>
                <a:lnTo>
                  <a:pt x="197" y="1"/>
                </a:lnTo>
                <a:lnTo>
                  <a:pt x="187" y="0"/>
                </a:lnTo>
                <a:lnTo>
                  <a:pt x="176" y="3"/>
                </a:lnTo>
                <a:lnTo>
                  <a:pt x="151" y="11"/>
                </a:lnTo>
                <a:lnTo>
                  <a:pt x="139" y="17"/>
                </a:lnTo>
                <a:lnTo>
                  <a:pt x="126" y="25"/>
                </a:lnTo>
                <a:lnTo>
                  <a:pt x="101" y="42"/>
                </a:lnTo>
                <a:lnTo>
                  <a:pt x="78" y="62"/>
                </a:lnTo>
                <a:lnTo>
                  <a:pt x="59" y="82"/>
                </a:lnTo>
                <a:lnTo>
                  <a:pt x="44" y="102"/>
                </a:lnTo>
                <a:lnTo>
                  <a:pt x="28" y="125"/>
                </a:lnTo>
                <a:lnTo>
                  <a:pt x="15" y="151"/>
                </a:lnTo>
                <a:lnTo>
                  <a:pt x="5" y="175"/>
                </a:lnTo>
                <a:lnTo>
                  <a:pt x="2" y="187"/>
                </a:lnTo>
                <a:lnTo>
                  <a:pt x="0" y="198"/>
                </a:lnTo>
                <a:lnTo>
                  <a:pt x="0" y="209"/>
                </a:lnTo>
                <a:lnTo>
                  <a:pt x="2" y="219"/>
                </a:lnTo>
                <a:lnTo>
                  <a:pt x="5" y="228"/>
                </a:lnTo>
                <a:lnTo>
                  <a:pt x="11" y="236"/>
                </a:lnTo>
                <a:lnTo>
                  <a:pt x="19" y="241"/>
                </a:lnTo>
                <a:lnTo>
                  <a:pt x="28" y="246"/>
                </a:lnTo>
                <a:close/>
              </a:path>
            </a:pathLst>
          </a:custGeom>
          <a:solidFill>
            <a:srgbClr val="9C4033"/>
          </a:solidFill>
          <a:ln w="9525">
            <a:noFill/>
            <a:round/>
            <a:headEnd/>
            <a:tailEnd/>
          </a:ln>
        </p:spPr>
        <p:txBody>
          <a:bodyPr/>
          <a:lstStyle/>
          <a:p>
            <a:endParaRPr lang="el-GR"/>
          </a:p>
        </p:txBody>
      </p:sp>
      <p:sp>
        <p:nvSpPr>
          <p:cNvPr id="19467" name="Freeform 11"/>
          <p:cNvSpPr>
            <a:spLocks/>
          </p:cNvSpPr>
          <p:nvPr/>
        </p:nvSpPr>
        <p:spPr bwMode="auto">
          <a:xfrm>
            <a:off x="2236788" y="4397375"/>
            <a:ext cx="339725" cy="369888"/>
          </a:xfrm>
          <a:custGeom>
            <a:avLst/>
            <a:gdLst>
              <a:gd name="T0" fmla="*/ 2147483646 w 214"/>
              <a:gd name="T1" fmla="*/ 2147483646 h 233"/>
              <a:gd name="T2" fmla="*/ 2147483646 w 214"/>
              <a:gd name="T3" fmla="*/ 2147483646 h 233"/>
              <a:gd name="T4" fmla="*/ 2147483646 w 214"/>
              <a:gd name="T5" fmla="*/ 2147483646 h 233"/>
              <a:gd name="T6" fmla="*/ 2147483646 w 214"/>
              <a:gd name="T7" fmla="*/ 2147483646 h 233"/>
              <a:gd name="T8" fmla="*/ 2147483646 w 214"/>
              <a:gd name="T9" fmla="*/ 2147483646 h 233"/>
              <a:gd name="T10" fmla="*/ 2147483646 w 214"/>
              <a:gd name="T11" fmla="*/ 2147483646 h 233"/>
              <a:gd name="T12" fmla="*/ 2147483646 w 214"/>
              <a:gd name="T13" fmla="*/ 2147483646 h 233"/>
              <a:gd name="T14" fmla="*/ 2147483646 w 214"/>
              <a:gd name="T15" fmla="*/ 2147483646 h 233"/>
              <a:gd name="T16" fmla="*/ 2147483646 w 214"/>
              <a:gd name="T17" fmla="*/ 2147483646 h 233"/>
              <a:gd name="T18" fmla="*/ 2147483646 w 214"/>
              <a:gd name="T19" fmla="*/ 2147483646 h 233"/>
              <a:gd name="T20" fmla="*/ 2147483646 w 214"/>
              <a:gd name="T21" fmla="*/ 2147483646 h 233"/>
              <a:gd name="T22" fmla="*/ 2147483646 w 214"/>
              <a:gd name="T23" fmla="*/ 2147483646 h 233"/>
              <a:gd name="T24" fmla="*/ 2147483646 w 214"/>
              <a:gd name="T25" fmla="*/ 2147483646 h 233"/>
              <a:gd name="T26" fmla="*/ 2147483646 w 214"/>
              <a:gd name="T27" fmla="*/ 2147483646 h 233"/>
              <a:gd name="T28" fmla="*/ 2147483646 w 214"/>
              <a:gd name="T29" fmla="*/ 2147483646 h 233"/>
              <a:gd name="T30" fmla="*/ 2147483646 w 214"/>
              <a:gd name="T31" fmla="*/ 2147483646 h 233"/>
              <a:gd name="T32" fmla="*/ 2147483646 w 214"/>
              <a:gd name="T33" fmla="*/ 2147483646 h 233"/>
              <a:gd name="T34" fmla="*/ 2147483646 w 214"/>
              <a:gd name="T35" fmla="*/ 2147483646 h 233"/>
              <a:gd name="T36" fmla="*/ 2147483646 w 214"/>
              <a:gd name="T37" fmla="*/ 2147483646 h 233"/>
              <a:gd name="T38" fmla="*/ 2147483646 w 214"/>
              <a:gd name="T39" fmla="*/ 2147483646 h 233"/>
              <a:gd name="T40" fmla="*/ 2147483646 w 214"/>
              <a:gd name="T41" fmla="*/ 2147483646 h 233"/>
              <a:gd name="T42" fmla="*/ 2147483646 w 214"/>
              <a:gd name="T43" fmla="*/ 2147483646 h 233"/>
              <a:gd name="T44" fmla="*/ 2147483646 w 214"/>
              <a:gd name="T45" fmla="*/ 0 h 233"/>
              <a:gd name="T46" fmla="*/ 2147483646 w 214"/>
              <a:gd name="T47" fmla="*/ 0 h 233"/>
              <a:gd name="T48" fmla="*/ 2147483646 w 214"/>
              <a:gd name="T49" fmla="*/ 2147483646 h 233"/>
              <a:gd name="T50" fmla="*/ 2147483646 w 214"/>
              <a:gd name="T51" fmla="*/ 2147483646 h 233"/>
              <a:gd name="T52" fmla="*/ 2147483646 w 214"/>
              <a:gd name="T53" fmla="*/ 2147483646 h 233"/>
              <a:gd name="T54" fmla="*/ 2147483646 w 214"/>
              <a:gd name="T55" fmla="*/ 2147483646 h 233"/>
              <a:gd name="T56" fmla="*/ 2147483646 w 214"/>
              <a:gd name="T57" fmla="*/ 2147483646 h 233"/>
              <a:gd name="T58" fmla="*/ 2147483646 w 214"/>
              <a:gd name="T59" fmla="*/ 2147483646 h 233"/>
              <a:gd name="T60" fmla="*/ 2147483646 w 214"/>
              <a:gd name="T61" fmla="*/ 2147483646 h 233"/>
              <a:gd name="T62" fmla="*/ 2147483646 w 214"/>
              <a:gd name="T63" fmla="*/ 2147483646 h 233"/>
              <a:gd name="T64" fmla="*/ 2147483646 w 214"/>
              <a:gd name="T65" fmla="*/ 2147483646 h 233"/>
              <a:gd name="T66" fmla="*/ 2147483646 w 214"/>
              <a:gd name="T67" fmla="*/ 2147483646 h 233"/>
              <a:gd name="T68" fmla="*/ 2147483646 w 214"/>
              <a:gd name="T69" fmla="*/ 2147483646 h 233"/>
              <a:gd name="T70" fmla="*/ 0 w 214"/>
              <a:gd name="T71" fmla="*/ 2147483646 h 233"/>
              <a:gd name="T72" fmla="*/ 0 w 214"/>
              <a:gd name="T73" fmla="*/ 2147483646 h 233"/>
              <a:gd name="T74" fmla="*/ 2147483646 w 214"/>
              <a:gd name="T75" fmla="*/ 2147483646 h 233"/>
              <a:gd name="T76" fmla="*/ 2147483646 w 214"/>
              <a:gd name="T77" fmla="*/ 2147483646 h 233"/>
              <a:gd name="T78" fmla="*/ 2147483646 w 214"/>
              <a:gd name="T79" fmla="*/ 2147483646 h 233"/>
              <a:gd name="T80" fmla="*/ 2147483646 w 214"/>
              <a:gd name="T81" fmla="*/ 2147483646 h 233"/>
              <a:gd name="T82" fmla="*/ 2147483646 w 214"/>
              <a:gd name="T83" fmla="*/ 2147483646 h 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4"/>
              <a:gd name="T127" fmla="*/ 0 h 233"/>
              <a:gd name="T128" fmla="*/ 214 w 214"/>
              <a:gd name="T129" fmla="*/ 233 h 2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4" h="233">
                <a:moveTo>
                  <a:pt x="27" y="231"/>
                </a:moveTo>
                <a:lnTo>
                  <a:pt x="37" y="233"/>
                </a:lnTo>
                <a:lnTo>
                  <a:pt x="44" y="233"/>
                </a:lnTo>
                <a:lnTo>
                  <a:pt x="52" y="231"/>
                </a:lnTo>
                <a:lnTo>
                  <a:pt x="59" y="228"/>
                </a:lnTo>
                <a:lnTo>
                  <a:pt x="64" y="223"/>
                </a:lnTo>
                <a:lnTo>
                  <a:pt x="69" y="217"/>
                </a:lnTo>
                <a:lnTo>
                  <a:pt x="79" y="202"/>
                </a:lnTo>
                <a:lnTo>
                  <a:pt x="98" y="165"/>
                </a:lnTo>
                <a:lnTo>
                  <a:pt x="110" y="146"/>
                </a:lnTo>
                <a:lnTo>
                  <a:pt x="125" y="128"/>
                </a:lnTo>
                <a:lnTo>
                  <a:pt x="145" y="112"/>
                </a:lnTo>
                <a:lnTo>
                  <a:pt x="163" y="98"/>
                </a:lnTo>
                <a:lnTo>
                  <a:pt x="193" y="76"/>
                </a:lnTo>
                <a:lnTo>
                  <a:pt x="204" y="66"/>
                </a:lnTo>
                <a:lnTo>
                  <a:pt x="208" y="61"/>
                </a:lnTo>
                <a:lnTo>
                  <a:pt x="210" y="55"/>
                </a:lnTo>
                <a:lnTo>
                  <a:pt x="214" y="42"/>
                </a:lnTo>
                <a:lnTo>
                  <a:pt x="210" y="25"/>
                </a:lnTo>
                <a:lnTo>
                  <a:pt x="207" y="15"/>
                </a:lnTo>
                <a:lnTo>
                  <a:pt x="200" y="8"/>
                </a:lnTo>
                <a:lnTo>
                  <a:pt x="194" y="3"/>
                </a:lnTo>
                <a:lnTo>
                  <a:pt x="185" y="0"/>
                </a:lnTo>
                <a:lnTo>
                  <a:pt x="176" y="0"/>
                </a:lnTo>
                <a:lnTo>
                  <a:pt x="165" y="2"/>
                </a:lnTo>
                <a:lnTo>
                  <a:pt x="154" y="5"/>
                </a:lnTo>
                <a:lnTo>
                  <a:pt x="143" y="10"/>
                </a:lnTo>
                <a:lnTo>
                  <a:pt x="119" y="23"/>
                </a:lnTo>
                <a:lnTo>
                  <a:pt x="95" y="40"/>
                </a:lnTo>
                <a:lnTo>
                  <a:pt x="74" y="57"/>
                </a:lnTo>
                <a:lnTo>
                  <a:pt x="57" y="76"/>
                </a:lnTo>
                <a:lnTo>
                  <a:pt x="27" y="117"/>
                </a:lnTo>
                <a:lnTo>
                  <a:pt x="15" y="140"/>
                </a:lnTo>
                <a:lnTo>
                  <a:pt x="5" y="165"/>
                </a:lnTo>
                <a:lnTo>
                  <a:pt x="2" y="176"/>
                </a:lnTo>
                <a:lnTo>
                  <a:pt x="0" y="186"/>
                </a:lnTo>
                <a:lnTo>
                  <a:pt x="0" y="197"/>
                </a:lnTo>
                <a:lnTo>
                  <a:pt x="1" y="206"/>
                </a:lnTo>
                <a:lnTo>
                  <a:pt x="5" y="213"/>
                </a:lnTo>
                <a:lnTo>
                  <a:pt x="10" y="221"/>
                </a:lnTo>
                <a:lnTo>
                  <a:pt x="18" y="227"/>
                </a:lnTo>
                <a:lnTo>
                  <a:pt x="27" y="231"/>
                </a:lnTo>
                <a:close/>
              </a:path>
            </a:pathLst>
          </a:custGeom>
          <a:solidFill>
            <a:srgbClr val="A14537"/>
          </a:solidFill>
          <a:ln w="9525">
            <a:noFill/>
            <a:round/>
            <a:headEnd/>
            <a:tailEnd/>
          </a:ln>
        </p:spPr>
        <p:txBody>
          <a:bodyPr/>
          <a:lstStyle/>
          <a:p>
            <a:endParaRPr lang="el-GR"/>
          </a:p>
        </p:txBody>
      </p:sp>
      <p:sp>
        <p:nvSpPr>
          <p:cNvPr id="19468" name="Freeform 12"/>
          <p:cNvSpPr>
            <a:spLocks/>
          </p:cNvSpPr>
          <p:nvPr/>
        </p:nvSpPr>
        <p:spPr bwMode="auto">
          <a:xfrm>
            <a:off x="2246313" y="4408488"/>
            <a:ext cx="315912" cy="344487"/>
          </a:xfrm>
          <a:custGeom>
            <a:avLst/>
            <a:gdLst>
              <a:gd name="T0" fmla="*/ 2147483646 w 199"/>
              <a:gd name="T1" fmla="*/ 2147483646 h 217"/>
              <a:gd name="T2" fmla="*/ 2147483646 w 199"/>
              <a:gd name="T3" fmla="*/ 2147483646 h 217"/>
              <a:gd name="T4" fmla="*/ 2147483646 w 199"/>
              <a:gd name="T5" fmla="*/ 2147483646 h 217"/>
              <a:gd name="T6" fmla="*/ 2147483646 w 199"/>
              <a:gd name="T7" fmla="*/ 2147483646 h 217"/>
              <a:gd name="T8" fmla="*/ 2147483646 w 199"/>
              <a:gd name="T9" fmla="*/ 2147483646 h 217"/>
              <a:gd name="T10" fmla="*/ 2147483646 w 199"/>
              <a:gd name="T11" fmla="*/ 2147483646 h 217"/>
              <a:gd name="T12" fmla="*/ 2147483646 w 199"/>
              <a:gd name="T13" fmla="*/ 2147483646 h 217"/>
              <a:gd name="T14" fmla="*/ 2147483646 w 199"/>
              <a:gd name="T15" fmla="*/ 2147483646 h 217"/>
              <a:gd name="T16" fmla="*/ 2147483646 w 199"/>
              <a:gd name="T17" fmla="*/ 2147483646 h 217"/>
              <a:gd name="T18" fmla="*/ 2147483646 w 199"/>
              <a:gd name="T19" fmla="*/ 2147483646 h 217"/>
              <a:gd name="T20" fmla="*/ 2147483646 w 199"/>
              <a:gd name="T21" fmla="*/ 2147483646 h 217"/>
              <a:gd name="T22" fmla="*/ 2147483646 w 199"/>
              <a:gd name="T23" fmla="*/ 2147483646 h 217"/>
              <a:gd name="T24" fmla="*/ 2147483646 w 199"/>
              <a:gd name="T25" fmla="*/ 2147483646 h 217"/>
              <a:gd name="T26" fmla="*/ 2147483646 w 199"/>
              <a:gd name="T27" fmla="*/ 2147483646 h 217"/>
              <a:gd name="T28" fmla="*/ 2147483646 w 199"/>
              <a:gd name="T29" fmla="*/ 2147483646 h 217"/>
              <a:gd name="T30" fmla="*/ 2147483646 w 199"/>
              <a:gd name="T31" fmla="*/ 2147483646 h 217"/>
              <a:gd name="T32" fmla="*/ 2147483646 w 199"/>
              <a:gd name="T33" fmla="*/ 2147483646 h 217"/>
              <a:gd name="T34" fmla="*/ 2147483646 w 199"/>
              <a:gd name="T35" fmla="*/ 2147483646 h 217"/>
              <a:gd name="T36" fmla="*/ 2147483646 w 199"/>
              <a:gd name="T37" fmla="*/ 2147483646 h 217"/>
              <a:gd name="T38" fmla="*/ 2147483646 w 199"/>
              <a:gd name="T39" fmla="*/ 2147483646 h 217"/>
              <a:gd name="T40" fmla="*/ 2147483646 w 199"/>
              <a:gd name="T41" fmla="*/ 0 h 217"/>
              <a:gd name="T42" fmla="*/ 2147483646 w 199"/>
              <a:gd name="T43" fmla="*/ 0 h 217"/>
              <a:gd name="T44" fmla="*/ 2147483646 w 199"/>
              <a:gd name="T45" fmla="*/ 2147483646 h 217"/>
              <a:gd name="T46" fmla="*/ 2147483646 w 199"/>
              <a:gd name="T47" fmla="*/ 2147483646 h 217"/>
              <a:gd name="T48" fmla="*/ 2147483646 w 199"/>
              <a:gd name="T49" fmla="*/ 2147483646 h 217"/>
              <a:gd name="T50" fmla="*/ 2147483646 w 199"/>
              <a:gd name="T51" fmla="*/ 2147483646 h 217"/>
              <a:gd name="T52" fmla="*/ 2147483646 w 199"/>
              <a:gd name="T53" fmla="*/ 2147483646 h 217"/>
              <a:gd name="T54" fmla="*/ 2147483646 w 199"/>
              <a:gd name="T55" fmla="*/ 2147483646 h 217"/>
              <a:gd name="T56" fmla="*/ 2147483646 w 199"/>
              <a:gd name="T57" fmla="*/ 2147483646 h 217"/>
              <a:gd name="T58" fmla="*/ 2147483646 w 199"/>
              <a:gd name="T59" fmla="*/ 2147483646 h 217"/>
              <a:gd name="T60" fmla="*/ 2147483646 w 199"/>
              <a:gd name="T61" fmla="*/ 2147483646 h 217"/>
              <a:gd name="T62" fmla="*/ 2147483646 w 199"/>
              <a:gd name="T63" fmla="*/ 2147483646 h 217"/>
              <a:gd name="T64" fmla="*/ 0 w 199"/>
              <a:gd name="T65" fmla="*/ 2147483646 h 217"/>
              <a:gd name="T66" fmla="*/ 0 w 199"/>
              <a:gd name="T67" fmla="*/ 2147483646 h 217"/>
              <a:gd name="T68" fmla="*/ 2147483646 w 199"/>
              <a:gd name="T69" fmla="*/ 2147483646 h 217"/>
              <a:gd name="T70" fmla="*/ 2147483646 w 199"/>
              <a:gd name="T71" fmla="*/ 2147483646 h 217"/>
              <a:gd name="T72" fmla="*/ 2147483646 w 199"/>
              <a:gd name="T73" fmla="*/ 2147483646 h 217"/>
              <a:gd name="T74" fmla="*/ 2147483646 w 199"/>
              <a:gd name="T75" fmla="*/ 2147483646 h 217"/>
              <a:gd name="T76" fmla="*/ 2147483646 w 199"/>
              <a:gd name="T77" fmla="*/ 2147483646 h 2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9"/>
              <a:gd name="T118" fmla="*/ 0 h 217"/>
              <a:gd name="T119" fmla="*/ 199 w 199"/>
              <a:gd name="T120" fmla="*/ 217 h 21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9" h="217">
                <a:moveTo>
                  <a:pt x="25" y="215"/>
                </a:moveTo>
                <a:lnTo>
                  <a:pt x="34" y="217"/>
                </a:lnTo>
                <a:lnTo>
                  <a:pt x="42" y="217"/>
                </a:lnTo>
                <a:lnTo>
                  <a:pt x="48" y="216"/>
                </a:lnTo>
                <a:lnTo>
                  <a:pt x="54" y="213"/>
                </a:lnTo>
                <a:lnTo>
                  <a:pt x="64" y="203"/>
                </a:lnTo>
                <a:lnTo>
                  <a:pt x="73" y="189"/>
                </a:lnTo>
                <a:lnTo>
                  <a:pt x="92" y="153"/>
                </a:lnTo>
                <a:lnTo>
                  <a:pt x="103" y="136"/>
                </a:lnTo>
                <a:lnTo>
                  <a:pt x="117" y="119"/>
                </a:lnTo>
                <a:lnTo>
                  <a:pt x="135" y="103"/>
                </a:lnTo>
                <a:lnTo>
                  <a:pt x="152" y="91"/>
                </a:lnTo>
                <a:lnTo>
                  <a:pt x="168" y="80"/>
                </a:lnTo>
                <a:lnTo>
                  <a:pt x="180" y="71"/>
                </a:lnTo>
                <a:lnTo>
                  <a:pt x="190" y="61"/>
                </a:lnTo>
                <a:lnTo>
                  <a:pt x="197" y="52"/>
                </a:lnTo>
                <a:lnTo>
                  <a:pt x="199" y="38"/>
                </a:lnTo>
                <a:lnTo>
                  <a:pt x="197" y="23"/>
                </a:lnTo>
                <a:lnTo>
                  <a:pt x="188" y="6"/>
                </a:lnTo>
                <a:lnTo>
                  <a:pt x="181" y="2"/>
                </a:lnTo>
                <a:lnTo>
                  <a:pt x="173" y="0"/>
                </a:lnTo>
                <a:lnTo>
                  <a:pt x="163" y="0"/>
                </a:lnTo>
                <a:lnTo>
                  <a:pt x="155" y="1"/>
                </a:lnTo>
                <a:lnTo>
                  <a:pt x="132" y="8"/>
                </a:lnTo>
                <a:lnTo>
                  <a:pt x="110" y="21"/>
                </a:lnTo>
                <a:lnTo>
                  <a:pt x="88" y="36"/>
                </a:lnTo>
                <a:lnTo>
                  <a:pt x="78" y="45"/>
                </a:lnTo>
                <a:lnTo>
                  <a:pt x="68" y="54"/>
                </a:lnTo>
                <a:lnTo>
                  <a:pt x="52" y="71"/>
                </a:lnTo>
                <a:lnTo>
                  <a:pt x="24" y="109"/>
                </a:lnTo>
                <a:lnTo>
                  <a:pt x="13" y="131"/>
                </a:lnTo>
                <a:lnTo>
                  <a:pt x="4" y="153"/>
                </a:lnTo>
                <a:lnTo>
                  <a:pt x="0" y="174"/>
                </a:lnTo>
                <a:lnTo>
                  <a:pt x="0" y="183"/>
                </a:lnTo>
                <a:lnTo>
                  <a:pt x="1" y="192"/>
                </a:lnTo>
                <a:lnTo>
                  <a:pt x="4" y="200"/>
                </a:lnTo>
                <a:lnTo>
                  <a:pt x="9" y="206"/>
                </a:lnTo>
                <a:lnTo>
                  <a:pt x="15" y="212"/>
                </a:lnTo>
                <a:lnTo>
                  <a:pt x="25" y="215"/>
                </a:lnTo>
                <a:close/>
              </a:path>
            </a:pathLst>
          </a:custGeom>
          <a:solidFill>
            <a:srgbClr val="A64A3C"/>
          </a:solidFill>
          <a:ln w="9525">
            <a:noFill/>
            <a:round/>
            <a:headEnd/>
            <a:tailEnd/>
          </a:ln>
        </p:spPr>
        <p:txBody>
          <a:bodyPr/>
          <a:lstStyle/>
          <a:p>
            <a:endParaRPr lang="el-GR"/>
          </a:p>
        </p:txBody>
      </p:sp>
      <p:sp>
        <p:nvSpPr>
          <p:cNvPr id="19469" name="Freeform 13"/>
          <p:cNvSpPr>
            <a:spLocks/>
          </p:cNvSpPr>
          <p:nvPr/>
        </p:nvSpPr>
        <p:spPr bwMode="auto">
          <a:xfrm>
            <a:off x="2252663" y="4418013"/>
            <a:ext cx="296862" cy="323850"/>
          </a:xfrm>
          <a:custGeom>
            <a:avLst/>
            <a:gdLst>
              <a:gd name="T0" fmla="*/ 2147483646 w 187"/>
              <a:gd name="T1" fmla="*/ 2147483646 h 204"/>
              <a:gd name="T2" fmla="*/ 2147483646 w 187"/>
              <a:gd name="T3" fmla="*/ 2147483646 h 204"/>
              <a:gd name="T4" fmla="*/ 2147483646 w 187"/>
              <a:gd name="T5" fmla="*/ 2147483646 h 204"/>
              <a:gd name="T6" fmla="*/ 2147483646 w 187"/>
              <a:gd name="T7" fmla="*/ 2147483646 h 204"/>
              <a:gd name="T8" fmla="*/ 2147483646 w 187"/>
              <a:gd name="T9" fmla="*/ 2147483646 h 204"/>
              <a:gd name="T10" fmla="*/ 2147483646 w 187"/>
              <a:gd name="T11" fmla="*/ 2147483646 h 204"/>
              <a:gd name="T12" fmla="*/ 2147483646 w 187"/>
              <a:gd name="T13" fmla="*/ 2147483646 h 204"/>
              <a:gd name="T14" fmla="*/ 2147483646 w 187"/>
              <a:gd name="T15" fmla="*/ 2147483646 h 204"/>
              <a:gd name="T16" fmla="*/ 2147483646 w 187"/>
              <a:gd name="T17" fmla="*/ 2147483646 h 204"/>
              <a:gd name="T18" fmla="*/ 2147483646 w 187"/>
              <a:gd name="T19" fmla="*/ 2147483646 h 204"/>
              <a:gd name="T20" fmla="*/ 2147483646 w 187"/>
              <a:gd name="T21" fmla="*/ 2147483646 h 204"/>
              <a:gd name="T22" fmla="*/ 2147483646 w 187"/>
              <a:gd name="T23" fmla="*/ 2147483646 h 204"/>
              <a:gd name="T24" fmla="*/ 2147483646 w 187"/>
              <a:gd name="T25" fmla="*/ 2147483646 h 204"/>
              <a:gd name="T26" fmla="*/ 2147483646 w 187"/>
              <a:gd name="T27" fmla="*/ 2147483646 h 204"/>
              <a:gd name="T28" fmla="*/ 2147483646 w 187"/>
              <a:gd name="T29" fmla="*/ 2147483646 h 204"/>
              <a:gd name="T30" fmla="*/ 2147483646 w 187"/>
              <a:gd name="T31" fmla="*/ 2147483646 h 204"/>
              <a:gd name="T32" fmla="*/ 2147483646 w 187"/>
              <a:gd name="T33" fmla="*/ 2147483646 h 204"/>
              <a:gd name="T34" fmla="*/ 2147483646 w 187"/>
              <a:gd name="T35" fmla="*/ 2147483646 h 204"/>
              <a:gd name="T36" fmla="*/ 2147483646 w 187"/>
              <a:gd name="T37" fmla="*/ 2147483646 h 204"/>
              <a:gd name="T38" fmla="*/ 2147483646 w 187"/>
              <a:gd name="T39" fmla="*/ 2147483646 h 204"/>
              <a:gd name="T40" fmla="*/ 2147483646 w 187"/>
              <a:gd name="T41" fmla="*/ 0 h 204"/>
              <a:gd name="T42" fmla="*/ 2147483646 w 187"/>
              <a:gd name="T43" fmla="*/ 0 h 204"/>
              <a:gd name="T44" fmla="*/ 2147483646 w 187"/>
              <a:gd name="T45" fmla="*/ 2147483646 h 204"/>
              <a:gd name="T46" fmla="*/ 2147483646 w 187"/>
              <a:gd name="T47" fmla="*/ 2147483646 h 204"/>
              <a:gd name="T48" fmla="*/ 2147483646 w 187"/>
              <a:gd name="T49" fmla="*/ 2147483646 h 204"/>
              <a:gd name="T50" fmla="*/ 2147483646 w 187"/>
              <a:gd name="T51" fmla="*/ 2147483646 h 204"/>
              <a:gd name="T52" fmla="*/ 2147483646 w 187"/>
              <a:gd name="T53" fmla="*/ 2147483646 h 204"/>
              <a:gd name="T54" fmla="*/ 2147483646 w 187"/>
              <a:gd name="T55" fmla="*/ 2147483646 h 204"/>
              <a:gd name="T56" fmla="*/ 2147483646 w 187"/>
              <a:gd name="T57" fmla="*/ 2147483646 h 204"/>
              <a:gd name="T58" fmla="*/ 2147483646 w 187"/>
              <a:gd name="T59" fmla="*/ 2147483646 h 204"/>
              <a:gd name="T60" fmla="*/ 2147483646 w 187"/>
              <a:gd name="T61" fmla="*/ 2147483646 h 204"/>
              <a:gd name="T62" fmla="*/ 2147483646 w 187"/>
              <a:gd name="T63" fmla="*/ 2147483646 h 204"/>
              <a:gd name="T64" fmla="*/ 2147483646 w 187"/>
              <a:gd name="T65" fmla="*/ 2147483646 h 204"/>
              <a:gd name="T66" fmla="*/ 0 w 187"/>
              <a:gd name="T67" fmla="*/ 2147483646 h 204"/>
              <a:gd name="T68" fmla="*/ 2147483646 w 187"/>
              <a:gd name="T69" fmla="*/ 2147483646 h 204"/>
              <a:gd name="T70" fmla="*/ 2147483646 w 187"/>
              <a:gd name="T71" fmla="*/ 2147483646 h 204"/>
              <a:gd name="T72" fmla="*/ 2147483646 w 187"/>
              <a:gd name="T73" fmla="*/ 2147483646 h 204"/>
              <a:gd name="T74" fmla="*/ 2147483646 w 187"/>
              <a:gd name="T75" fmla="*/ 2147483646 h 204"/>
              <a:gd name="T76" fmla="*/ 2147483646 w 187"/>
              <a:gd name="T77" fmla="*/ 2147483646 h 2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7"/>
              <a:gd name="T118" fmla="*/ 0 h 204"/>
              <a:gd name="T119" fmla="*/ 187 w 187"/>
              <a:gd name="T120" fmla="*/ 204 h 2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7" h="204">
                <a:moveTo>
                  <a:pt x="25" y="201"/>
                </a:moveTo>
                <a:lnTo>
                  <a:pt x="32" y="204"/>
                </a:lnTo>
                <a:lnTo>
                  <a:pt x="40" y="204"/>
                </a:lnTo>
                <a:lnTo>
                  <a:pt x="47" y="201"/>
                </a:lnTo>
                <a:lnTo>
                  <a:pt x="52" y="199"/>
                </a:lnTo>
                <a:lnTo>
                  <a:pt x="61" y="189"/>
                </a:lnTo>
                <a:lnTo>
                  <a:pt x="70" y="176"/>
                </a:lnTo>
                <a:lnTo>
                  <a:pt x="86" y="144"/>
                </a:lnTo>
                <a:lnTo>
                  <a:pt x="96" y="127"/>
                </a:lnTo>
                <a:lnTo>
                  <a:pt x="111" y="112"/>
                </a:lnTo>
                <a:lnTo>
                  <a:pt x="127" y="96"/>
                </a:lnTo>
                <a:lnTo>
                  <a:pt x="143" y="85"/>
                </a:lnTo>
                <a:lnTo>
                  <a:pt x="169" y="67"/>
                </a:lnTo>
                <a:lnTo>
                  <a:pt x="179" y="58"/>
                </a:lnTo>
                <a:lnTo>
                  <a:pt x="185" y="48"/>
                </a:lnTo>
                <a:lnTo>
                  <a:pt x="187" y="37"/>
                </a:lnTo>
                <a:lnTo>
                  <a:pt x="185" y="21"/>
                </a:lnTo>
                <a:lnTo>
                  <a:pt x="182" y="12"/>
                </a:lnTo>
                <a:lnTo>
                  <a:pt x="176" y="6"/>
                </a:lnTo>
                <a:lnTo>
                  <a:pt x="170" y="2"/>
                </a:lnTo>
                <a:lnTo>
                  <a:pt x="163" y="0"/>
                </a:lnTo>
                <a:lnTo>
                  <a:pt x="154" y="0"/>
                </a:lnTo>
                <a:lnTo>
                  <a:pt x="145" y="1"/>
                </a:lnTo>
                <a:lnTo>
                  <a:pt x="125" y="8"/>
                </a:lnTo>
                <a:lnTo>
                  <a:pt x="104" y="19"/>
                </a:lnTo>
                <a:lnTo>
                  <a:pt x="84" y="34"/>
                </a:lnTo>
                <a:lnTo>
                  <a:pt x="65" y="50"/>
                </a:lnTo>
                <a:lnTo>
                  <a:pt x="50" y="67"/>
                </a:lnTo>
                <a:lnTo>
                  <a:pt x="37" y="83"/>
                </a:lnTo>
                <a:lnTo>
                  <a:pt x="25" y="103"/>
                </a:lnTo>
                <a:lnTo>
                  <a:pt x="13" y="123"/>
                </a:lnTo>
                <a:lnTo>
                  <a:pt x="5" y="143"/>
                </a:lnTo>
                <a:lnTo>
                  <a:pt x="1" y="163"/>
                </a:lnTo>
                <a:lnTo>
                  <a:pt x="0" y="172"/>
                </a:lnTo>
                <a:lnTo>
                  <a:pt x="2" y="179"/>
                </a:lnTo>
                <a:lnTo>
                  <a:pt x="5" y="187"/>
                </a:lnTo>
                <a:lnTo>
                  <a:pt x="9" y="193"/>
                </a:lnTo>
                <a:lnTo>
                  <a:pt x="16" y="198"/>
                </a:lnTo>
                <a:lnTo>
                  <a:pt x="25" y="201"/>
                </a:lnTo>
                <a:close/>
              </a:path>
            </a:pathLst>
          </a:custGeom>
          <a:solidFill>
            <a:srgbClr val="AB5042"/>
          </a:solidFill>
          <a:ln w="9525">
            <a:noFill/>
            <a:round/>
            <a:headEnd/>
            <a:tailEnd/>
          </a:ln>
        </p:spPr>
        <p:txBody>
          <a:bodyPr/>
          <a:lstStyle/>
          <a:p>
            <a:endParaRPr lang="el-GR"/>
          </a:p>
        </p:txBody>
      </p:sp>
      <p:sp>
        <p:nvSpPr>
          <p:cNvPr id="19470" name="Freeform 14"/>
          <p:cNvSpPr>
            <a:spLocks/>
          </p:cNvSpPr>
          <p:nvPr/>
        </p:nvSpPr>
        <p:spPr bwMode="auto">
          <a:xfrm>
            <a:off x="2262188" y="4427538"/>
            <a:ext cx="274637" cy="300037"/>
          </a:xfrm>
          <a:custGeom>
            <a:avLst/>
            <a:gdLst>
              <a:gd name="T0" fmla="*/ 2147483646 w 173"/>
              <a:gd name="T1" fmla="*/ 2147483646 h 189"/>
              <a:gd name="T2" fmla="*/ 2147483646 w 173"/>
              <a:gd name="T3" fmla="*/ 2147483646 h 189"/>
              <a:gd name="T4" fmla="*/ 2147483646 w 173"/>
              <a:gd name="T5" fmla="*/ 2147483646 h 189"/>
              <a:gd name="T6" fmla="*/ 2147483646 w 173"/>
              <a:gd name="T7" fmla="*/ 2147483646 h 189"/>
              <a:gd name="T8" fmla="*/ 2147483646 w 173"/>
              <a:gd name="T9" fmla="*/ 2147483646 h 189"/>
              <a:gd name="T10" fmla="*/ 2147483646 w 173"/>
              <a:gd name="T11" fmla="*/ 2147483646 h 189"/>
              <a:gd name="T12" fmla="*/ 2147483646 w 173"/>
              <a:gd name="T13" fmla="*/ 2147483646 h 189"/>
              <a:gd name="T14" fmla="*/ 2147483646 w 173"/>
              <a:gd name="T15" fmla="*/ 2147483646 h 189"/>
              <a:gd name="T16" fmla="*/ 2147483646 w 173"/>
              <a:gd name="T17" fmla="*/ 2147483646 h 189"/>
              <a:gd name="T18" fmla="*/ 2147483646 w 173"/>
              <a:gd name="T19" fmla="*/ 2147483646 h 189"/>
              <a:gd name="T20" fmla="*/ 2147483646 w 173"/>
              <a:gd name="T21" fmla="*/ 2147483646 h 189"/>
              <a:gd name="T22" fmla="*/ 2147483646 w 173"/>
              <a:gd name="T23" fmla="*/ 2147483646 h 189"/>
              <a:gd name="T24" fmla="*/ 2147483646 w 173"/>
              <a:gd name="T25" fmla="*/ 2147483646 h 189"/>
              <a:gd name="T26" fmla="*/ 2147483646 w 173"/>
              <a:gd name="T27" fmla="*/ 2147483646 h 189"/>
              <a:gd name="T28" fmla="*/ 2147483646 w 173"/>
              <a:gd name="T29" fmla="*/ 2147483646 h 189"/>
              <a:gd name="T30" fmla="*/ 2147483646 w 173"/>
              <a:gd name="T31" fmla="*/ 2147483646 h 189"/>
              <a:gd name="T32" fmla="*/ 2147483646 w 173"/>
              <a:gd name="T33" fmla="*/ 2147483646 h 189"/>
              <a:gd name="T34" fmla="*/ 2147483646 w 173"/>
              <a:gd name="T35" fmla="*/ 2147483646 h 189"/>
              <a:gd name="T36" fmla="*/ 2147483646 w 173"/>
              <a:gd name="T37" fmla="*/ 2147483646 h 189"/>
              <a:gd name="T38" fmla="*/ 2147483646 w 173"/>
              <a:gd name="T39" fmla="*/ 0 h 189"/>
              <a:gd name="T40" fmla="*/ 2147483646 w 173"/>
              <a:gd name="T41" fmla="*/ 0 h 189"/>
              <a:gd name="T42" fmla="*/ 2147483646 w 173"/>
              <a:gd name="T43" fmla="*/ 2147483646 h 189"/>
              <a:gd name="T44" fmla="*/ 2147483646 w 173"/>
              <a:gd name="T45" fmla="*/ 2147483646 h 189"/>
              <a:gd name="T46" fmla="*/ 2147483646 w 173"/>
              <a:gd name="T47" fmla="*/ 2147483646 h 189"/>
              <a:gd name="T48" fmla="*/ 2147483646 w 173"/>
              <a:gd name="T49" fmla="*/ 2147483646 h 189"/>
              <a:gd name="T50" fmla="*/ 2147483646 w 173"/>
              <a:gd name="T51" fmla="*/ 2147483646 h 189"/>
              <a:gd name="T52" fmla="*/ 2147483646 w 173"/>
              <a:gd name="T53" fmla="*/ 2147483646 h 189"/>
              <a:gd name="T54" fmla="*/ 2147483646 w 173"/>
              <a:gd name="T55" fmla="*/ 2147483646 h 189"/>
              <a:gd name="T56" fmla="*/ 2147483646 w 173"/>
              <a:gd name="T57" fmla="*/ 2147483646 h 189"/>
              <a:gd name="T58" fmla="*/ 2147483646 w 173"/>
              <a:gd name="T59" fmla="*/ 2147483646 h 189"/>
              <a:gd name="T60" fmla="*/ 0 w 173"/>
              <a:gd name="T61" fmla="*/ 2147483646 h 189"/>
              <a:gd name="T62" fmla="*/ 2147483646 w 173"/>
              <a:gd name="T63" fmla="*/ 2147483646 h 189"/>
              <a:gd name="T64" fmla="*/ 2147483646 w 173"/>
              <a:gd name="T65" fmla="*/ 2147483646 h 189"/>
              <a:gd name="T66" fmla="*/ 2147483646 w 173"/>
              <a:gd name="T67" fmla="*/ 2147483646 h 189"/>
              <a:gd name="T68" fmla="*/ 2147483646 w 173"/>
              <a:gd name="T69" fmla="*/ 2147483646 h 189"/>
              <a:gd name="T70" fmla="*/ 2147483646 w 173"/>
              <a:gd name="T71" fmla="*/ 2147483646 h 1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3"/>
              <a:gd name="T109" fmla="*/ 0 h 189"/>
              <a:gd name="T110" fmla="*/ 173 w 173"/>
              <a:gd name="T111" fmla="*/ 189 h 18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3" h="189">
                <a:moveTo>
                  <a:pt x="22" y="188"/>
                </a:moveTo>
                <a:lnTo>
                  <a:pt x="30" y="189"/>
                </a:lnTo>
                <a:lnTo>
                  <a:pt x="36" y="189"/>
                </a:lnTo>
                <a:lnTo>
                  <a:pt x="42" y="188"/>
                </a:lnTo>
                <a:lnTo>
                  <a:pt x="47" y="185"/>
                </a:lnTo>
                <a:lnTo>
                  <a:pt x="56" y="177"/>
                </a:lnTo>
                <a:lnTo>
                  <a:pt x="64" y="164"/>
                </a:lnTo>
                <a:lnTo>
                  <a:pt x="79" y="134"/>
                </a:lnTo>
                <a:lnTo>
                  <a:pt x="89" y="118"/>
                </a:lnTo>
                <a:lnTo>
                  <a:pt x="101" y="104"/>
                </a:lnTo>
                <a:lnTo>
                  <a:pt x="132" y="79"/>
                </a:lnTo>
                <a:lnTo>
                  <a:pt x="157" y="62"/>
                </a:lnTo>
                <a:lnTo>
                  <a:pt x="166" y="54"/>
                </a:lnTo>
                <a:lnTo>
                  <a:pt x="171" y="45"/>
                </a:lnTo>
                <a:lnTo>
                  <a:pt x="173" y="34"/>
                </a:lnTo>
                <a:lnTo>
                  <a:pt x="171" y="20"/>
                </a:lnTo>
                <a:lnTo>
                  <a:pt x="168" y="12"/>
                </a:lnTo>
                <a:lnTo>
                  <a:pt x="163" y="6"/>
                </a:lnTo>
                <a:lnTo>
                  <a:pt x="157" y="2"/>
                </a:lnTo>
                <a:lnTo>
                  <a:pt x="150" y="0"/>
                </a:lnTo>
                <a:lnTo>
                  <a:pt x="142" y="0"/>
                </a:lnTo>
                <a:lnTo>
                  <a:pt x="135" y="1"/>
                </a:lnTo>
                <a:lnTo>
                  <a:pt x="116" y="7"/>
                </a:lnTo>
                <a:lnTo>
                  <a:pt x="96" y="19"/>
                </a:lnTo>
                <a:lnTo>
                  <a:pt x="77" y="32"/>
                </a:lnTo>
                <a:lnTo>
                  <a:pt x="61" y="47"/>
                </a:lnTo>
                <a:lnTo>
                  <a:pt x="45" y="62"/>
                </a:lnTo>
                <a:lnTo>
                  <a:pt x="22" y="96"/>
                </a:lnTo>
                <a:lnTo>
                  <a:pt x="12" y="115"/>
                </a:lnTo>
                <a:lnTo>
                  <a:pt x="4" y="134"/>
                </a:lnTo>
                <a:lnTo>
                  <a:pt x="0" y="151"/>
                </a:lnTo>
                <a:lnTo>
                  <a:pt x="1" y="167"/>
                </a:lnTo>
                <a:lnTo>
                  <a:pt x="4" y="173"/>
                </a:lnTo>
                <a:lnTo>
                  <a:pt x="9" y="179"/>
                </a:lnTo>
                <a:lnTo>
                  <a:pt x="14" y="184"/>
                </a:lnTo>
                <a:lnTo>
                  <a:pt x="22" y="188"/>
                </a:lnTo>
                <a:close/>
              </a:path>
            </a:pathLst>
          </a:custGeom>
          <a:solidFill>
            <a:srgbClr val="B05647"/>
          </a:solidFill>
          <a:ln w="9525">
            <a:noFill/>
            <a:round/>
            <a:headEnd/>
            <a:tailEnd/>
          </a:ln>
        </p:spPr>
        <p:txBody>
          <a:bodyPr/>
          <a:lstStyle/>
          <a:p>
            <a:endParaRPr lang="el-GR"/>
          </a:p>
        </p:txBody>
      </p:sp>
      <p:sp>
        <p:nvSpPr>
          <p:cNvPr id="19471" name="Freeform 15"/>
          <p:cNvSpPr>
            <a:spLocks/>
          </p:cNvSpPr>
          <p:nvPr/>
        </p:nvSpPr>
        <p:spPr bwMode="auto">
          <a:xfrm>
            <a:off x="2270125" y="4437063"/>
            <a:ext cx="255588" cy="277812"/>
          </a:xfrm>
          <a:custGeom>
            <a:avLst/>
            <a:gdLst>
              <a:gd name="T0" fmla="*/ 2147483646 w 161"/>
              <a:gd name="T1" fmla="*/ 2147483646 h 175"/>
              <a:gd name="T2" fmla="*/ 2147483646 w 161"/>
              <a:gd name="T3" fmla="*/ 2147483646 h 175"/>
              <a:gd name="T4" fmla="*/ 2147483646 w 161"/>
              <a:gd name="T5" fmla="*/ 2147483646 h 175"/>
              <a:gd name="T6" fmla="*/ 2147483646 w 161"/>
              <a:gd name="T7" fmla="*/ 2147483646 h 175"/>
              <a:gd name="T8" fmla="*/ 2147483646 w 161"/>
              <a:gd name="T9" fmla="*/ 2147483646 h 175"/>
              <a:gd name="T10" fmla="*/ 2147483646 w 161"/>
              <a:gd name="T11" fmla="*/ 2147483646 h 175"/>
              <a:gd name="T12" fmla="*/ 2147483646 w 161"/>
              <a:gd name="T13" fmla="*/ 2147483646 h 175"/>
              <a:gd name="T14" fmla="*/ 2147483646 w 161"/>
              <a:gd name="T15" fmla="*/ 2147483646 h 175"/>
              <a:gd name="T16" fmla="*/ 2147483646 w 161"/>
              <a:gd name="T17" fmla="*/ 2147483646 h 175"/>
              <a:gd name="T18" fmla="*/ 2147483646 w 161"/>
              <a:gd name="T19" fmla="*/ 2147483646 h 175"/>
              <a:gd name="T20" fmla="*/ 2147483646 w 161"/>
              <a:gd name="T21" fmla="*/ 2147483646 h 175"/>
              <a:gd name="T22" fmla="*/ 2147483646 w 161"/>
              <a:gd name="T23" fmla="*/ 2147483646 h 175"/>
              <a:gd name="T24" fmla="*/ 2147483646 w 161"/>
              <a:gd name="T25" fmla="*/ 2147483646 h 175"/>
              <a:gd name="T26" fmla="*/ 2147483646 w 161"/>
              <a:gd name="T27" fmla="*/ 2147483646 h 175"/>
              <a:gd name="T28" fmla="*/ 2147483646 w 161"/>
              <a:gd name="T29" fmla="*/ 2147483646 h 175"/>
              <a:gd name="T30" fmla="*/ 2147483646 w 161"/>
              <a:gd name="T31" fmla="*/ 2147483646 h 175"/>
              <a:gd name="T32" fmla="*/ 2147483646 w 161"/>
              <a:gd name="T33" fmla="*/ 2147483646 h 175"/>
              <a:gd name="T34" fmla="*/ 2147483646 w 161"/>
              <a:gd name="T35" fmla="*/ 2147483646 h 175"/>
              <a:gd name="T36" fmla="*/ 2147483646 w 161"/>
              <a:gd name="T37" fmla="*/ 0 h 175"/>
              <a:gd name="T38" fmla="*/ 2147483646 w 161"/>
              <a:gd name="T39" fmla="*/ 0 h 175"/>
              <a:gd name="T40" fmla="*/ 2147483646 w 161"/>
              <a:gd name="T41" fmla="*/ 2147483646 h 175"/>
              <a:gd name="T42" fmla="*/ 2147483646 w 161"/>
              <a:gd name="T43" fmla="*/ 2147483646 h 175"/>
              <a:gd name="T44" fmla="*/ 2147483646 w 161"/>
              <a:gd name="T45" fmla="*/ 2147483646 h 175"/>
              <a:gd name="T46" fmla="*/ 2147483646 w 161"/>
              <a:gd name="T47" fmla="*/ 2147483646 h 175"/>
              <a:gd name="T48" fmla="*/ 2147483646 w 161"/>
              <a:gd name="T49" fmla="*/ 2147483646 h 175"/>
              <a:gd name="T50" fmla="*/ 2147483646 w 161"/>
              <a:gd name="T51" fmla="*/ 2147483646 h 175"/>
              <a:gd name="T52" fmla="*/ 2147483646 w 161"/>
              <a:gd name="T53" fmla="*/ 2147483646 h 175"/>
              <a:gd name="T54" fmla="*/ 2147483646 w 161"/>
              <a:gd name="T55" fmla="*/ 2147483646 h 175"/>
              <a:gd name="T56" fmla="*/ 2147483646 w 161"/>
              <a:gd name="T57" fmla="*/ 2147483646 h 175"/>
              <a:gd name="T58" fmla="*/ 0 w 161"/>
              <a:gd name="T59" fmla="*/ 2147483646 h 175"/>
              <a:gd name="T60" fmla="*/ 2147483646 w 161"/>
              <a:gd name="T61" fmla="*/ 2147483646 h 175"/>
              <a:gd name="T62" fmla="*/ 2147483646 w 161"/>
              <a:gd name="T63" fmla="*/ 2147483646 h 175"/>
              <a:gd name="T64" fmla="*/ 2147483646 w 161"/>
              <a:gd name="T65" fmla="*/ 2147483646 h 175"/>
              <a:gd name="T66" fmla="*/ 2147483646 w 161"/>
              <a:gd name="T67" fmla="*/ 2147483646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1"/>
              <a:gd name="T103" fmla="*/ 0 h 175"/>
              <a:gd name="T104" fmla="*/ 161 w 161"/>
              <a:gd name="T105" fmla="*/ 175 h 1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1" h="175">
                <a:moveTo>
                  <a:pt x="20" y="173"/>
                </a:moveTo>
                <a:lnTo>
                  <a:pt x="28" y="175"/>
                </a:lnTo>
                <a:lnTo>
                  <a:pt x="33" y="175"/>
                </a:lnTo>
                <a:lnTo>
                  <a:pt x="44" y="171"/>
                </a:lnTo>
                <a:lnTo>
                  <a:pt x="52" y="163"/>
                </a:lnTo>
                <a:lnTo>
                  <a:pt x="59" y="152"/>
                </a:lnTo>
                <a:lnTo>
                  <a:pt x="73" y="124"/>
                </a:lnTo>
                <a:lnTo>
                  <a:pt x="83" y="110"/>
                </a:lnTo>
                <a:lnTo>
                  <a:pt x="94" y="97"/>
                </a:lnTo>
                <a:lnTo>
                  <a:pt x="123" y="73"/>
                </a:lnTo>
                <a:lnTo>
                  <a:pt x="145" y="58"/>
                </a:lnTo>
                <a:lnTo>
                  <a:pt x="153" y="50"/>
                </a:lnTo>
                <a:lnTo>
                  <a:pt x="158" y="41"/>
                </a:lnTo>
                <a:lnTo>
                  <a:pt x="161" y="31"/>
                </a:lnTo>
                <a:lnTo>
                  <a:pt x="158" y="19"/>
                </a:lnTo>
                <a:lnTo>
                  <a:pt x="155" y="11"/>
                </a:lnTo>
                <a:lnTo>
                  <a:pt x="151" y="6"/>
                </a:lnTo>
                <a:lnTo>
                  <a:pt x="145" y="3"/>
                </a:lnTo>
                <a:lnTo>
                  <a:pt x="140" y="0"/>
                </a:lnTo>
                <a:lnTo>
                  <a:pt x="132" y="0"/>
                </a:lnTo>
                <a:lnTo>
                  <a:pt x="124" y="1"/>
                </a:lnTo>
                <a:lnTo>
                  <a:pt x="108" y="7"/>
                </a:lnTo>
                <a:lnTo>
                  <a:pt x="89" y="17"/>
                </a:lnTo>
                <a:lnTo>
                  <a:pt x="72" y="30"/>
                </a:lnTo>
                <a:lnTo>
                  <a:pt x="56" y="43"/>
                </a:lnTo>
                <a:lnTo>
                  <a:pt x="42" y="58"/>
                </a:lnTo>
                <a:lnTo>
                  <a:pt x="20" y="89"/>
                </a:lnTo>
                <a:lnTo>
                  <a:pt x="11" y="105"/>
                </a:lnTo>
                <a:lnTo>
                  <a:pt x="4" y="123"/>
                </a:lnTo>
                <a:lnTo>
                  <a:pt x="0" y="140"/>
                </a:lnTo>
                <a:lnTo>
                  <a:pt x="1" y="154"/>
                </a:lnTo>
                <a:lnTo>
                  <a:pt x="4" y="161"/>
                </a:lnTo>
                <a:lnTo>
                  <a:pt x="8" y="166"/>
                </a:lnTo>
                <a:lnTo>
                  <a:pt x="20" y="173"/>
                </a:lnTo>
                <a:close/>
              </a:path>
            </a:pathLst>
          </a:custGeom>
          <a:solidFill>
            <a:srgbClr val="B65C4D"/>
          </a:solidFill>
          <a:ln w="9525">
            <a:noFill/>
            <a:round/>
            <a:headEnd/>
            <a:tailEnd/>
          </a:ln>
        </p:spPr>
        <p:txBody>
          <a:bodyPr/>
          <a:lstStyle/>
          <a:p>
            <a:endParaRPr lang="el-GR"/>
          </a:p>
        </p:txBody>
      </p:sp>
      <p:sp>
        <p:nvSpPr>
          <p:cNvPr id="19472" name="Freeform 16"/>
          <p:cNvSpPr>
            <a:spLocks/>
          </p:cNvSpPr>
          <p:nvPr/>
        </p:nvSpPr>
        <p:spPr bwMode="auto">
          <a:xfrm>
            <a:off x="2279650" y="4448175"/>
            <a:ext cx="231775" cy="252413"/>
          </a:xfrm>
          <a:custGeom>
            <a:avLst/>
            <a:gdLst>
              <a:gd name="T0" fmla="*/ 2147483646 w 146"/>
              <a:gd name="T1" fmla="*/ 2147483646 h 159"/>
              <a:gd name="T2" fmla="*/ 2147483646 w 146"/>
              <a:gd name="T3" fmla="*/ 2147483646 h 159"/>
              <a:gd name="T4" fmla="*/ 2147483646 w 146"/>
              <a:gd name="T5" fmla="*/ 2147483646 h 159"/>
              <a:gd name="T6" fmla="*/ 2147483646 w 146"/>
              <a:gd name="T7" fmla="*/ 2147483646 h 159"/>
              <a:gd name="T8" fmla="*/ 2147483646 w 146"/>
              <a:gd name="T9" fmla="*/ 2147483646 h 159"/>
              <a:gd name="T10" fmla="*/ 0 w 146"/>
              <a:gd name="T11" fmla="*/ 2147483646 h 159"/>
              <a:gd name="T12" fmla="*/ 2147483646 w 146"/>
              <a:gd name="T13" fmla="*/ 2147483646 h 159"/>
              <a:gd name="T14" fmla="*/ 2147483646 w 146"/>
              <a:gd name="T15" fmla="*/ 2147483646 h 159"/>
              <a:gd name="T16" fmla="*/ 2147483646 w 146"/>
              <a:gd name="T17" fmla="*/ 2147483646 h 159"/>
              <a:gd name="T18" fmla="*/ 2147483646 w 146"/>
              <a:gd name="T19" fmla="*/ 2147483646 h 159"/>
              <a:gd name="T20" fmla="*/ 2147483646 w 146"/>
              <a:gd name="T21" fmla="*/ 2147483646 h 159"/>
              <a:gd name="T22" fmla="*/ 2147483646 w 146"/>
              <a:gd name="T23" fmla="*/ 2147483646 h 159"/>
              <a:gd name="T24" fmla="*/ 2147483646 w 146"/>
              <a:gd name="T25" fmla="*/ 2147483646 h 159"/>
              <a:gd name="T26" fmla="*/ 2147483646 w 146"/>
              <a:gd name="T27" fmla="*/ 2147483646 h 159"/>
              <a:gd name="T28" fmla="*/ 2147483646 w 146"/>
              <a:gd name="T29" fmla="*/ 2147483646 h 159"/>
              <a:gd name="T30" fmla="*/ 2147483646 w 146"/>
              <a:gd name="T31" fmla="*/ 2147483646 h 159"/>
              <a:gd name="T32" fmla="*/ 2147483646 w 146"/>
              <a:gd name="T33" fmla="*/ 2147483646 h 159"/>
              <a:gd name="T34" fmla="*/ 2147483646 w 146"/>
              <a:gd name="T35" fmla="*/ 2147483646 h 159"/>
              <a:gd name="T36" fmla="*/ 2147483646 w 146"/>
              <a:gd name="T37" fmla="*/ 2147483646 h 159"/>
              <a:gd name="T38" fmla="*/ 2147483646 w 146"/>
              <a:gd name="T39" fmla="*/ 2147483646 h 159"/>
              <a:gd name="T40" fmla="*/ 2147483646 w 146"/>
              <a:gd name="T41" fmla="*/ 2147483646 h 159"/>
              <a:gd name="T42" fmla="*/ 2147483646 w 146"/>
              <a:gd name="T43" fmla="*/ 2147483646 h 159"/>
              <a:gd name="T44" fmla="*/ 2147483646 w 146"/>
              <a:gd name="T45" fmla="*/ 2147483646 h 159"/>
              <a:gd name="T46" fmla="*/ 2147483646 w 146"/>
              <a:gd name="T47" fmla="*/ 2147483646 h 159"/>
              <a:gd name="T48" fmla="*/ 2147483646 w 146"/>
              <a:gd name="T49" fmla="*/ 2147483646 h 159"/>
              <a:gd name="T50" fmla="*/ 2147483646 w 146"/>
              <a:gd name="T51" fmla="*/ 2147483646 h 159"/>
              <a:gd name="T52" fmla="*/ 2147483646 w 146"/>
              <a:gd name="T53" fmla="*/ 2147483646 h 159"/>
              <a:gd name="T54" fmla="*/ 2147483646 w 146"/>
              <a:gd name="T55" fmla="*/ 2147483646 h 159"/>
              <a:gd name="T56" fmla="*/ 2147483646 w 146"/>
              <a:gd name="T57" fmla="*/ 0 h 159"/>
              <a:gd name="T58" fmla="*/ 2147483646 w 146"/>
              <a:gd name="T59" fmla="*/ 0 h 159"/>
              <a:gd name="T60" fmla="*/ 2147483646 w 146"/>
              <a:gd name="T61" fmla="*/ 2147483646 h 159"/>
              <a:gd name="T62" fmla="*/ 2147483646 w 146"/>
              <a:gd name="T63" fmla="*/ 2147483646 h 159"/>
              <a:gd name="T64" fmla="*/ 2147483646 w 146"/>
              <a:gd name="T65" fmla="*/ 2147483646 h 159"/>
              <a:gd name="T66" fmla="*/ 2147483646 w 146"/>
              <a:gd name="T67" fmla="*/ 2147483646 h 159"/>
              <a:gd name="T68" fmla="*/ 2147483646 w 146"/>
              <a:gd name="T69" fmla="*/ 2147483646 h 159"/>
              <a:gd name="T70" fmla="*/ 2147483646 w 146"/>
              <a:gd name="T71" fmla="*/ 2147483646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6"/>
              <a:gd name="T109" fmla="*/ 0 h 159"/>
              <a:gd name="T110" fmla="*/ 146 w 146"/>
              <a:gd name="T111" fmla="*/ 159 h 1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6" h="159">
                <a:moveTo>
                  <a:pt x="38" y="52"/>
                </a:moveTo>
                <a:lnTo>
                  <a:pt x="27" y="65"/>
                </a:lnTo>
                <a:lnTo>
                  <a:pt x="17" y="81"/>
                </a:lnTo>
                <a:lnTo>
                  <a:pt x="10" y="96"/>
                </a:lnTo>
                <a:lnTo>
                  <a:pt x="3" y="113"/>
                </a:lnTo>
                <a:lnTo>
                  <a:pt x="0" y="127"/>
                </a:lnTo>
                <a:lnTo>
                  <a:pt x="1" y="140"/>
                </a:lnTo>
                <a:lnTo>
                  <a:pt x="6" y="151"/>
                </a:lnTo>
                <a:lnTo>
                  <a:pt x="12" y="155"/>
                </a:lnTo>
                <a:lnTo>
                  <a:pt x="19" y="158"/>
                </a:lnTo>
                <a:lnTo>
                  <a:pt x="24" y="159"/>
                </a:lnTo>
                <a:lnTo>
                  <a:pt x="31" y="159"/>
                </a:lnTo>
                <a:lnTo>
                  <a:pt x="40" y="156"/>
                </a:lnTo>
                <a:lnTo>
                  <a:pt x="47" y="149"/>
                </a:lnTo>
                <a:lnTo>
                  <a:pt x="54" y="138"/>
                </a:lnTo>
                <a:lnTo>
                  <a:pt x="67" y="113"/>
                </a:lnTo>
                <a:lnTo>
                  <a:pt x="75" y="100"/>
                </a:lnTo>
                <a:lnTo>
                  <a:pt x="86" y="87"/>
                </a:lnTo>
                <a:lnTo>
                  <a:pt x="111" y="66"/>
                </a:lnTo>
                <a:lnTo>
                  <a:pt x="132" y="52"/>
                </a:lnTo>
                <a:lnTo>
                  <a:pt x="139" y="45"/>
                </a:lnTo>
                <a:lnTo>
                  <a:pt x="145" y="38"/>
                </a:lnTo>
                <a:lnTo>
                  <a:pt x="146" y="28"/>
                </a:lnTo>
                <a:lnTo>
                  <a:pt x="146" y="23"/>
                </a:lnTo>
                <a:lnTo>
                  <a:pt x="145" y="17"/>
                </a:lnTo>
                <a:lnTo>
                  <a:pt x="141" y="10"/>
                </a:lnTo>
                <a:lnTo>
                  <a:pt x="138" y="4"/>
                </a:lnTo>
                <a:lnTo>
                  <a:pt x="132" y="1"/>
                </a:lnTo>
                <a:lnTo>
                  <a:pt x="127" y="0"/>
                </a:lnTo>
                <a:lnTo>
                  <a:pt x="120" y="0"/>
                </a:lnTo>
                <a:lnTo>
                  <a:pt x="113" y="1"/>
                </a:lnTo>
                <a:lnTo>
                  <a:pt x="97" y="7"/>
                </a:lnTo>
                <a:lnTo>
                  <a:pt x="82" y="15"/>
                </a:lnTo>
                <a:lnTo>
                  <a:pt x="65" y="27"/>
                </a:lnTo>
                <a:lnTo>
                  <a:pt x="51" y="39"/>
                </a:lnTo>
                <a:lnTo>
                  <a:pt x="38" y="52"/>
                </a:lnTo>
                <a:close/>
              </a:path>
            </a:pathLst>
          </a:custGeom>
          <a:solidFill>
            <a:srgbClr val="BB6253"/>
          </a:solidFill>
          <a:ln w="9525">
            <a:noFill/>
            <a:round/>
            <a:headEnd/>
            <a:tailEnd/>
          </a:ln>
        </p:spPr>
        <p:txBody>
          <a:bodyPr/>
          <a:lstStyle/>
          <a:p>
            <a:endParaRPr lang="el-GR"/>
          </a:p>
        </p:txBody>
      </p:sp>
      <p:sp>
        <p:nvSpPr>
          <p:cNvPr id="19473" name="Freeform 17"/>
          <p:cNvSpPr>
            <a:spLocks/>
          </p:cNvSpPr>
          <p:nvPr/>
        </p:nvSpPr>
        <p:spPr bwMode="auto">
          <a:xfrm>
            <a:off x="3494088" y="4716463"/>
            <a:ext cx="434975" cy="255587"/>
          </a:xfrm>
          <a:custGeom>
            <a:avLst/>
            <a:gdLst>
              <a:gd name="T0" fmla="*/ 2147483646 w 274"/>
              <a:gd name="T1" fmla="*/ 2147483646 h 161"/>
              <a:gd name="T2" fmla="*/ 2147483646 w 274"/>
              <a:gd name="T3" fmla="*/ 2147483646 h 161"/>
              <a:gd name="T4" fmla="*/ 2147483646 w 274"/>
              <a:gd name="T5" fmla="*/ 2147483646 h 161"/>
              <a:gd name="T6" fmla="*/ 2147483646 w 274"/>
              <a:gd name="T7" fmla="*/ 2147483646 h 161"/>
              <a:gd name="T8" fmla="*/ 2147483646 w 274"/>
              <a:gd name="T9" fmla="*/ 2147483646 h 161"/>
              <a:gd name="T10" fmla="*/ 2147483646 w 274"/>
              <a:gd name="T11" fmla="*/ 2147483646 h 161"/>
              <a:gd name="T12" fmla="*/ 2147483646 w 274"/>
              <a:gd name="T13" fmla="*/ 2147483646 h 161"/>
              <a:gd name="T14" fmla="*/ 0 60000 65536"/>
              <a:gd name="T15" fmla="*/ 0 60000 65536"/>
              <a:gd name="T16" fmla="*/ 0 60000 65536"/>
              <a:gd name="T17" fmla="*/ 0 60000 65536"/>
              <a:gd name="T18" fmla="*/ 0 60000 65536"/>
              <a:gd name="T19" fmla="*/ 0 60000 65536"/>
              <a:gd name="T20" fmla="*/ 0 60000 65536"/>
              <a:gd name="T21" fmla="*/ 0 w 274"/>
              <a:gd name="T22" fmla="*/ 0 h 161"/>
              <a:gd name="T23" fmla="*/ 274 w 274"/>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161">
                <a:moveTo>
                  <a:pt x="63" y="2"/>
                </a:moveTo>
                <a:cubicBezTo>
                  <a:pt x="90" y="0"/>
                  <a:pt x="133" y="28"/>
                  <a:pt x="167" y="52"/>
                </a:cubicBezTo>
                <a:cubicBezTo>
                  <a:pt x="201" y="76"/>
                  <a:pt x="274" y="135"/>
                  <a:pt x="269" y="148"/>
                </a:cubicBezTo>
                <a:cubicBezTo>
                  <a:pt x="264" y="161"/>
                  <a:pt x="176" y="139"/>
                  <a:pt x="139" y="132"/>
                </a:cubicBezTo>
                <a:cubicBezTo>
                  <a:pt x="102" y="125"/>
                  <a:pt x="70" y="117"/>
                  <a:pt x="47" y="106"/>
                </a:cubicBezTo>
                <a:cubicBezTo>
                  <a:pt x="24" y="95"/>
                  <a:pt x="0" y="83"/>
                  <a:pt x="3" y="66"/>
                </a:cubicBezTo>
                <a:cubicBezTo>
                  <a:pt x="6" y="49"/>
                  <a:pt x="36" y="4"/>
                  <a:pt x="63" y="2"/>
                </a:cubicBezTo>
                <a:close/>
              </a:path>
            </a:pathLst>
          </a:custGeom>
          <a:solidFill>
            <a:schemeClr val="bg1"/>
          </a:solidFill>
          <a:ln w="12700">
            <a:noFill/>
            <a:round/>
            <a:headEnd type="none" w="sm" len="sm"/>
            <a:tailEnd type="none" w="sm" len="sm"/>
          </a:ln>
        </p:spPr>
        <p:txBody>
          <a:bodyPr wrap="none" anchor="ctr"/>
          <a:lstStyle/>
          <a:p>
            <a:endParaRPr lang="el-GR"/>
          </a:p>
        </p:txBody>
      </p:sp>
      <p:sp>
        <p:nvSpPr>
          <p:cNvPr id="19474" name="Freeform 18"/>
          <p:cNvSpPr>
            <a:spLocks/>
          </p:cNvSpPr>
          <p:nvPr/>
        </p:nvSpPr>
        <p:spPr bwMode="auto">
          <a:xfrm>
            <a:off x="4187825" y="4735513"/>
            <a:ext cx="292100" cy="153987"/>
          </a:xfrm>
          <a:custGeom>
            <a:avLst/>
            <a:gdLst>
              <a:gd name="T0" fmla="*/ 2147483646 w 184"/>
              <a:gd name="T1" fmla="*/ 2147483646 h 97"/>
              <a:gd name="T2" fmla="*/ 0 w 184"/>
              <a:gd name="T3" fmla="*/ 2147483646 h 97"/>
              <a:gd name="T4" fmla="*/ 2147483646 w 184"/>
              <a:gd name="T5" fmla="*/ 2147483646 h 97"/>
              <a:gd name="T6" fmla="*/ 2147483646 w 184"/>
              <a:gd name="T7" fmla="*/ 2147483646 h 97"/>
              <a:gd name="T8" fmla="*/ 2147483646 w 184"/>
              <a:gd name="T9" fmla="*/ 2147483646 h 97"/>
              <a:gd name="T10" fmla="*/ 0 60000 65536"/>
              <a:gd name="T11" fmla="*/ 0 60000 65536"/>
              <a:gd name="T12" fmla="*/ 0 60000 65536"/>
              <a:gd name="T13" fmla="*/ 0 60000 65536"/>
              <a:gd name="T14" fmla="*/ 0 60000 65536"/>
              <a:gd name="T15" fmla="*/ 0 w 184"/>
              <a:gd name="T16" fmla="*/ 0 h 97"/>
              <a:gd name="T17" fmla="*/ 184 w 184"/>
              <a:gd name="T18" fmla="*/ 97 h 97"/>
            </a:gdLst>
            <a:ahLst/>
            <a:cxnLst>
              <a:cxn ang="T10">
                <a:pos x="T0" y="T1"/>
              </a:cxn>
              <a:cxn ang="T11">
                <a:pos x="T2" y="T3"/>
              </a:cxn>
              <a:cxn ang="T12">
                <a:pos x="T4" y="T5"/>
              </a:cxn>
              <a:cxn ang="T13">
                <a:pos x="T6" y="T7"/>
              </a:cxn>
              <a:cxn ang="T14">
                <a:pos x="T8" y="T9"/>
              </a:cxn>
            </a:cxnLst>
            <a:rect l="T15" t="T16" r="T17" b="T18"/>
            <a:pathLst>
              <a:path w="184" h="97">
                <a:moveTo>
                  <a:pt x="76" y="8"/>
                </a:moveTo>
                <a:cubicBezTo>
                  <a:pt x="45" y="13"/>
                  <a:pt x="0" y="30"/>
                  <a:pt x="0" y="44"/>
                </a:cubicBezTo>
                <a:cubicBezTo>
                  <a:pt x="0" y="58"/>
                  <a:pt x="45" y="97"/>
                  <a:pt x="76" y="92"/>
                </a:cubicBezTo>
                <a:cubicBezTo>
                  <a:pt x="107" y="87"/>
                  <a:pt x="184" y="28"/>
                  <a:pt x="184" y="14"/>
                </a:cubicBezTo>
                <a:cubicBezTo>
                  <a:pt x="184" y="0"/>
                  <a:pt x="107" y="3"/>
                  <a:pt x="76" y="8"/>
                </a:cubicBezTo>
                <a:close/>
              </a:path>
            </a:pathLst>
          </a:custGeom>
          <a:solidFill>
            <a:schemeClr val="bg1"/>
          </a:solidFill>
          <a:ln w="12700">
            <a:noFill/>
            <a:round/>
            <a:headEnd type="none" w="sm" len="sm"/>
            <a:tailEnd type="none" w="sm" len="sm"/>
          </a:ln>
        </p:spPr>
        <p:txBody>
          <a:bodyPr wrap="none" anchor="ctr"/>
          <a:lstStyle/>
          <a:p>
            <a:endParaRPr lang="el-GR"/>
          </a:p>
        </p:txBody>
      </p:sp>
      <p:pic>
        <p:nvPicPr>
          <p:cNvPr id="19475" name="Picture 19"/>
          <p:cNvPicPr>
            <a:picLocks noChangeAspect="1" noChangeArrowheads="1"/>
          </p:cNvPicPr>
          <p:nvPr/>
        </p:nvPicPr>
        <p:blipFill>
          <a:blip r:embed="rId5" cstate="print"/>
          <a:srcRect/>
          <a:stretch>
            <a:fillRect/>
          </a:stretch>
        </p:blipFill>
        <p:spPr bwMode="auto">
          <a:xfrm>
            <a:off x="2935288" y="3319463"/>
            <a:ext cx="1333500" cy="709612"/>
          </a:xfrm>
          <a:prstGeom prst="rect">
            <a:avLst/>
          </a:prstGeom>
          <a:noFill/>
          <a:ln w="9525">
            <a:noFill/>
            <a:miter lim="800000"/>
            <a:headEnd/>
            <a:tailEnd/>
          </a:ln>
        </p:spPr>
      </p:pic>
      <p:pic>
        <p:nvPicPr>
          <p:cNvPr id="19476" name="Picture 20"/>
          <p:cNvPicPr>
            <a:picLocks noChangeAspect="1" noChangeArrowheads="1"/>
          </p:cNvPicPr>
          <p:nvPr/>
        </p:nvPicPr>
        <p:blipFill>
          <a:blip r:embed="rId6" cstate="print"/>
          <a:srcRect/>
          <a:stretch>
            <a:fillRect/>
          </a:stretch>
        </p:blipFill>
        <p:spPr bwMode="auto">
          <a:xfrm>
            <a:off x="2935288" y="3319463"/>
            <a:ext cx="1333500" cy="709612"/>
          </a:xfrm>
          <a:prstGeom prst="rect">
            <a:avLst/>
          </a:prstGeom>
          <a:noFill/>
          <a:ln w="9525">
            <a:noFill/>
            <a:miter lim="800000"/>
            <a:headEnd/>
            <a:tailEnd/>
          </a:ln>
        </p:spPr>
      </p:pic>
      <p:pic>
        <p:nvPicPr>
          <p:cNvPr id="19477" name="Picture 21"/>
          <p:cNvPicPr preferRelativeResize="0">
            <a:picLocks noChangeArrowheads="1"/>
          </p:cNvPicPr>
          <p:nvPr/>
        </p:nvPicPr>
        <p:blipFill>
          <a:blip r:embed="rId7" cstate="print"/>
          <a:srcRect/>
          <a:stretch>
            <a:fillRect/>
          </a:stretch>
        </p:blipFill>
        <p:spPr bwMode="auto">
          <a:xfrm>
            <a:off x="3313113" y="1438275"/>
            <a:ext cx="2843212" cy="1433513"/>
          </a:xfrm>
          <a:prstGeom prst="rect">
            <a:avLst/>
          </a:prstGeom>
          <a:noFill/>
          <a:ln w="12700">
            <a:noFill/>
            <a:miter lim="800000"/>
            <a:headEnd/>
            <a:tailEnd/>
          </a:ln>
        </p:spPr>
      </p:pic>
      <p:sp>
        <p:nvSpPr>
          <p:cNvPr id="19478" name="Freeform 22"/>
          <p:cNvSpPr>
            <a:spLocks/>
          </p:cNvSpPr>
          <p:nvPr/>
        </p:nvSpPr>
        <p:spPr bwMode="auto">
          <a:xfrm rot="63308">
            <a:off x="5348288" y="5049838"/>
            <a:ext cx="88900" cy="9525"/>
          </a:xfrm>
          <a:custGeom>
            <a:avLst/>
            <a:gdLst>
              <a:gd name="T0" fmla="*/ 0 w 63"/>
              <a:gd name="T1" fmla="*/ 0 h 6"/>
              <a:gd name="T2" fmla="*/ 2147483646 w 63"/>
              <a:gd name="T3" fmla="*/ 0 h 6"/>
              <a:gd name="T4" fmla="*/ 2147483646 w 63"/>
              <a:gd name="T5" fmla="*/ 2147483646 h 6"/>
              <a:gd name="T6" fmla="*/ 2147483646 w 63"/>
              <a:gd name="T7" fmla="*/ 2147483646 h 6"/>
              <a:gd name="T8" fmla="*/ 2147483646 w 63"/>
              <a:gd name="T9" fmla="*/ 2147483646 h 6"/>
              <a:gd name="T10" fmla="*/ 2147483646 w 63"/>
              <a:gd name="T11" fmla="*/ 2147483646 h 6"/>
              <a:gd name="T12" fmla="*/ 2147483646 w 63"/>
              <a:gd name="T13" fmla="*/ 2147483646 h 6"/>
              <a:gd name="T14" fmla="*/ 2147483646 w 63"/>
              <a:gd name="T15" fmla="*/ 2147483646 h 6"/>
              <a:gd name="T16" fmla="*/ 2147483646 w 63"/>
              <a:gd name="T17" fmla="*/ 2147483646 h 6"/>
              <a:gd name="T18" fmla="*/ 0 w 63"/>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
              <a:gd name="T31" fmla="*/ 0 h 6"/>
              <a:gd name="T32" fmla="*/ 63 w 6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 h="6">
                <a:moveTo>
                  <a:pt x="0" y="0"/>
                </a:moveTo>
                <a:lnTo>
                  <a:pt x="63" y="0"/>
                </a:lnTo>
                <a:lnTo>
                  <a:pt x="55" y="2"/>
                </a:lnTo>
                <a:lnTo>
                  <a:pt x="46" y="4"/>
                </a:lnTo>
                <a:lnTo>
                  <a:pt x="36" y="6"/>
                </a:lnTo>
                <a:lnTo>
                  <a:pt x="29" y="6"/>
                </a:lnTo>
                <a:lnTo>
                  <a:pt x="21" y="6"/>
                </a:lnTo>
                <a:lnTo>
                  <a:pt x="13" y="4"/>
                </a:lnTo>
                <a:lnTo>
                  <a:pt x="6" y="2"/>
                </a:lnTo>
                <a:lnTo>
                  <a:pt x="0" y="0"/>
                </a:lnTo>
                <a:close/>
              </a:path>
            </a:pathLst>
          </a:custGeom>
          <a:solidFill>
            <a:srgbClr val="000000"/>
          </a:solidFill>
          <a:ln w="9525">
            <a:noFill/>
            <a:round/>
            <a:headEnd/>
            <a:tailEnd/>
          </a:ln>
        </p:spPr>
        <p:txBody>
          <a:bodyPr wrap="none"/>
          <a:lstStyle/>
          <a:p>
            <a:endParaRPr lang="el-GR"/>
          </a:p>
        </p:txBody>
      </p:sp>
      <p:sp>
        <p:nvSpPr>
          <p:cNvPr id="19479" name="Freeform 23"/>
          <p:cNvSpPr>
            <a:spLocks/>
          </p:cNvSpPr>
          <p:nvPr/>
        </p:nvSpPr>
        <p:spPr bwMode="auto">
          <a:xfrm rot="63308">
            <a:off x="5337175" y="5038725"/>
            <a:ext cx="117475" cy="20638"/>
          </a:xfrm>
          <a:custGeom>
            <a:avLst/>
            <a:gdLst>
              <a:gd name="T0" fmla="*/ 0 w 84"/>
              <a:gd name="T1" fmla="*/ 0 h 13"/>
              <a:gd name="T2" fmla="*/ 2147483646 w 84"/>
              <a:gd name="T3" fmla="*/ 0 h 13"/>
              <a:gd name="T4" fmla="*/ 2147483646 w 84"/>
              <a:gd name="T5" fmla="*/ 2147483646 h 13"/>
              <a:gd name="T6" fmla="*/ 2147483646 w 84"/>
              <a:gd name="T7" fmla="*/ 2147483646 h 13"/>
              <a:gd name="T8" fmla="*/ 2147483646 w 84"/>
              <a:gd name="T9" fmla="*/ 2147483646 h 13"/>
              <a:gd name="T10" fmla="*/ 2147483646 w 84"/>
              <a:gd name="T11" fmla="*/ 2147483646 h 13"/>
              <a:gd name="T12" fmla="*/ 2147483646 w 84"/>
              <a:gd name="T13" fmla="*/ 2147483646 h 13"/>
              <a:gd name="T14" fmla="*/ 2147483646 w 84"/>
              <a:gd name="T15" fmla="*/ 2147483646 h 13"/>
              <a:gd name="T16" fmla="*/ 2147483646 w 84"/>
              <a:gd name="T17" fmla="*/ 2147483646 h 13"/>
              <a:gd name="T18" fmla="*/ 0 w 84"/>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13"/>
              <a:gd name="T32" fmla="*/ 84 w 84"/>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13">
                <a:moveTo>
                  <a:pt x="0" y="0"/>
                </a:moveTo>
                <a:lnTo>
                  <a:pt x="84" y="0"/>
                </a:lnTo>
                <a:lnTo>
                  <a:pt x="73" y="5"/>
                </a:lnTo>
                <a:lnTo>
                  <a:pt x="60" y="11"/>
                </a:lnTo>
                <a:lnTo>
                  <a:pt x="48" y="13"/>
                </a:lnTo>
                <a:lnTo>
                  <a:pt x="37" y="13"/>
                </a:lnTo>
                <a:lnTo>
                  <a:pt x="25" y="13"/>
                </a:lnTo>
                <a:lnTo>
                  <a:pt x="14" y="9"/>
                </a:lnTo>
                <a:lnTo>
                  <a:pt x="6" y="5"/>
                </a:lnTo>
                <a:lnTo>
                  <a:pt x="0" y="0"/>
                </a:lnTo>
                <a:close/>
              </a:path>
            </a:pathLst>
          </a:custGeom>
          <a:solidFill>
            <a:srgbClr val="000000"/>
          </a:solidFill>
          <a:ln w="9525">
            <a:noFill/>
            <a:round/>
            <a:headEnd/>
            <a:tailEnd/>
          </a:ln>
        </p:spPr>
        <p:txBody>
          <a:bodyPr wrap="none"/>
          <a:lstStyle/>
          <a:p>
            <a:endParaRPr lang="el-GR"/>
          </a:p>
        </p:txBody>
      </p:sp>
      <p:sp>
        <p:nvSpPr>
          <p:cNvPr id="19480" name="Freeform 24"/>
          <p:cNvSpPr>
            <a:spLocks/>
          </p:cNvSpPr>
          <p:nvPr/>
        </p:nvSpPr>
        <p:spPr bwMode="auto">
          <a:xfrm rot="63308">
            <a:off x="5332413" y="5026025"/>
            <a:ext cx="136525" cy="23813"/>
          </a:xfrm>
          <a:custGeom>
            <a:avLst/>
            <a:gdLst>
              <a:gd name="T0" fmla="*/ 2147483646 w 97"/>
              <a:gd name="T1" fmla="*/ 2147483646 h 15"/>
              <a:gd name="T2" fmla="*/ 2147483646 w 97"/>
              <a:gd name="T3" fmla="*/ 2147483646 h 15"/>
              <a:gd name="T4" fmla="*/ 2147483646 w 97"/>
              <a:gd name="T5" fmla="*/ 2147483646 h 15"/>
              <a:gd name="T6" fmla="*/ 2147483646 w 97"/>
              <a:gd name="T7" fmla="*/ 2147483646 h 15"/>
              <a:gd name="T8" fmla="*/ 2147483646 w 97"/>
              <a:gd name="T9" fmla="*/ 2147483646 h 15"/>
              <a:gd name="T10" fmla="*/ 2147483646 w 97"/>
              <a:gd name="T11" fmla="*/ 2147483646 h 15"/>
              <a:gd name="T12" fmla="*/ 2147483646 w 97"/>
              <a:gd name="T13" fmla="*/ 2147483646 h 15"/>
              <a:gd name="T14" fmla="*/ 2147483646 w 97"/>
              <a:gd name="T15" fmla="*/ 2147483646 h 15"/>
              <a:gd name="T16" fmla="*/ 2147483646 w 97"/>
              <a:gd name="T17" fmla="*/ 2147483646 h 15"/>
              <a:gd name="T18" fmla="*/ 0 w 97"/>
              <a:gd name="T19" fmla="*/ 0 h 15"/>
              <a:gd name="T20" fmla="*/ 2147483646 w 97"/>
              <a:gd name="T21" fmla="*/ 0 h 15"/>
              <a:gd name="T22" fmla="*/ 2147483646 w 97"/>
              <a:gd name="T23" fmla="*/ 2147483646 h 15"/>
              <a:gd name="T24" fmla="*/ 2147483646 w 97"/>
              <a:gd name="T25" fmla="*/ 2147483646 h 15"/>
              <a:gd name="T26" fmla="*/ 2147483646 w 97"/>
              <a:gd name="T27" fmla="*/ 2147483646 h 15"/>
              <a:gd name="T28" fmla="*/ 2147483646 w 97"/>
              <a:gd name="T29" fmla="*/ 2147483646 h 15"/>
              <a:gd name="T30" fmla="*/ 2147483646 w 97"/>
              <a:gd name="T31" fmla="*/ 2147483646 h 15"/>
              <a:gd name="T32" fmla="*/ 2147483646 w 97"/>
              <a:gd name="T33" fmla="*/ 2147483646 h 15"/>
              <a:gd name="T34" fmla="*/ 2147483646 w 97"/>
              <a:gd name="T35" fmla="*/ 2147483646 h 15"/>
              <a:gd name="T36" fmla="*/ 2147483646 w 97"/>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15"/>
              <a:gd name="T59" fmla="*/ 97 w 97"/>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15">
                <a:moveTo>
                  <a:pt x="74" y="15"/>
                </a:moveTo>
                <a:lnTo>
                  <a:pt x="11" y="15"/>
                </a:lnTo>
                <a:lnTo>
                  <a:pt x="9" y="13"/>
                </a:lnTo>
                <a:lnTo>
                  <a:pt x="7" y="12"/>
                </a:lnTo>
                <a:lnTo>
                  <a:pt x="5" y="10"/>
                </a:lnTo>
                <a:lnTo>
                  <a:pt x="3" y="8"/>
                </a:lnTo>
                <a:lnTo>
                  <a:pt x="2" y="6"/>
                </a:lnTo>
                <a:lnTo>
                  <a:pt x="2" y="2"/>
                </a:lnTo>
                <a:lnTo>
                  <a:pt x="0" y="0"/>
                </a:lnTo>
                <a:lnTo>
                  <a:pt x="97" y="0"/>
                </a:lnTo>
                <a:lnTo>
                  <a:pt x="93" y="2"/>
                </a:lnTo>
                <a:lnTo>
                  <a:pt x="91" y="6"/>
                </a:lnTo>
                <a:lnTo>
                  <a:pt x="89" y="8"/>
                </a:lnTo>
                <a:lnTo>
                  <a:pt x="86" y="8"/>
                </a:lnTo>
                <a:lnTo>
                  <a:pt x="84" y="10"/>
                </a:lnTo>
                <a:lnTo>
                  <a:pt x="80" y="12"/>
                </a:lnTo>
                <a:lnTo>
                  <a:pt x="78" y="13"/>
                </a:lnTo>
                <a:lnTo>
                  <a:pt x="74" y="15"/>
                </a:lnTo>
                <a:close/>
              </a:path>
            </a:pathLst>
          </a:custGeom>
          <a:solidFill>
            <a:srgbClr val="030003"/>
          </a:solidFill>
          <a:ln w="9525">
            <a:noFill/>
            <a:round/>
            <a:headEnd/>
            <a:tailEnd/>
          </a:ln>
        </p:spPr>
        <p:txBody>
          <a:bodyPr wrap="none"/>
          <a:lstStyle/>
          <a:p>
            <a:endParaRPr lang="el-GR"/>
          </a:p>
        </p:txBody>
      </p:sp>
      <p:sp>
        <p:nvSpPr>
          <p:cNvPr id="19481" name="Freeform 25"/>
          <p:cNvSpPr>
            <a:spLocks/>
          </p:cNvSpPr>
          <p:nvPr/>
        </p:nvSpPr>
        <p:spPr bwMode="auto">
          <a:xfrm rot="63308">
            <a:off x="5332413" y="5016500"/>
            <a:ext cx="144462" cy="22225"/>
          </a:xfrm>
          <a:custGeom>
            <a:avLst/>
            <a:gdLst>
              <a:gd name="T0" fmla="*/ 2147483646 w 103"/>
              <a:gd name="T1" fmla="*/ 2147483646 h 14"/>
              <a:gd name="T2" fmla="*/ 2147483646 w 103"/>
              <a:gd name="T3" fmla="*/ 2147483646 h 14"/>
              <a:gd name="T4" fmla="*/ 2147483646 w 103"/>
              <a:gd name="T5" fmla="*/ 2147483646 h 14"/>
              <a:gd name="T6" fmla="*/ 2147483646 w 103"/>
              <a:gd name="T7" fmla="*/ 2147483646 h 14"/>
              <a:gd name="T8" fmla="*/ 2147483646 w 103"/>
              <a:gd name="T9" fmla="*/ 2147483646 h 14"/>
              <a:gd name="T10" fmla="*/ 0 w 103"/>
              <a:gd name="T11" fmla="*/ 2147483646 h 14"/>
              <a:gd name="T12" fmla="*/ 0 w 103"/>
              <a:gd name="T13" fmla="*/ 2147483646 h 14"/>
              <a:gd name="T14" fmla="*/ 0 w 103"/>
              <a:gd name="T15" fmla="*/ 2147483646 h 14"/>
              <a:gd name="T16" fmla="*/ 0 w 103"/>
              <a:gd name="T17" fmla="*/ 2147483646 h 14"/>
              <a:gd name="T18" fmla="*/ 0 w 103"/>
              <a:gd name="T19" fmla="*/ 0 h 14"/>
              <a:gd name="T20" fmla="*/ 2147483646 w 103"/>
              <a:gd name="T21" fmla="*/ 0 h 14"/>
              <a:gd name="T22" fmla="*/ 2147483646 w 103"/>
              <a:gd name="T23" fmla="*/ 2147483646 h 14"/>
              <a:gd name="T24" fmla="*/ 2147483646 w 103"/>
              <a:gd name="T25" fmla="*/ 2147483646 h 14"/>
              <a:gd name="T26" fmla="*/ 2147483646 w 103"/>
              <a:gd name="T27" fmla="*/ 2147483646 h 14"/>
              <a:gd name="T28" fmla="*/ 2147483646 w 103"/>
              <a:gd name="T29" fmla="*/ 2147483646 h 14"/>
              <a:gd name="T30" fmla="*/ 2147483646 w 103"/>
              <a:gd name="T31" fmla="*/ 2147483646 h 14"/>
              <a:gd name="T32" fmla="*/ 2147483646 w 103"/>
              <a:gd name="T33" fmla="*/ 2147483646 h 14"/>
              <a:gd name="T34" fmla="*/ 2147483646 w 103"/>
              <a:gd name="T35" fmla="*/ 2147483646 h 14"/>
              <a:gd name="T36" fmla="*/ 2147483646 w 103"/>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14"/>
              <a:gd name="T59" fmla="*/ 103 w 103"/>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14">
                <a:moveTo>
                  <a:pt x="87" y="14"/>
                </a:moveTo>
                <a:lnTo>
                  <a:pt x="3" y="14"/>
                </a:lnTo>
                <a:lnTo>
                  <a:pt x="2" y="12"/>
                </a:lnTo>
                <a:lnTo>
                  <a:pt x="2" y="10"/>
                </a:lnTo>
                <a:lnTo>
                  <a:pt x="0" y="8"/>
                </a:lnTo>
                <a:lnTo>
                  <a:pt x="0" y="6"/>
                </a:lnTo>
                <a:lnTo>
                  <a:pt x="0" y="4"/>
                </a:lnTo>
                <a:lnTo>
                  <a:pt x="0" y="2"/>
                </a:lnTo>
                <a:lnTo>
                  <a:pt x="0" y="0"/>
                </a:lnTo>
                <a:lnTo>
                  <a:pt x="103" y="0"/>
                </a:lnTo>
                <a:lnTo>
                  <a:pt x="101" y="2"/>
                </a:lnTo>
                <a:lnTo>
                  <a:pt x="99" y="4"/>
                </a:lnTo>
                <a:lnTo>
                  <a:pt x="97" y="6"/>
                </a:lnTo>
                <a:lnTo>
                  <a:pt x="95" y="8"/>
                </a:lnTo>
                <a:lnTo>
                  <a:pt x="93" y="10"/>
                </a:lnTo>
                <a:lnTo>
                  <a:pt x="91" y="10"/>
                </a:lnTo>
                <a:lnTo>
                  <a:pt x="89" y="12"/>
                </a:lnTo>
                <a:lnTo>
                  <a:pt x="87" y="14"/>
                </a:lnTo>
                <a:close/>
              </a:path>
            </a:pathLst>
          </a:custGeom>
          <a:solidFill>
            <a:srgbClr val="030000"/>
          </a:solidFill>
          <a:ln w="9525">
            <a:noFill/>
            <a:round/>
            <a:headEnd/>
            <a:tailEnd/>
          </a:ln>
        </p:spPr>
        <p:txBody>
          <a:bodyPr wrap="none"/>
          <a:lstStyle/>
          <a:p>
            <a:endParaRPr lang="el-GR"/>
          </a:p>
        </p:txBody>
      </p:sp>
      <p:sp>
        <p:nvSpPr>
          <p:cNvPr id="19482" name="Freeform 26"/>
          <p:cNvSpPr>
            <a:spLocks/>
          </p:cNvSpPr>
          <p:nvPr/>
        </p:nvSpPr>
        <p:spPr bwMode="auto">
          <a:xfrm rot="63308">
            <a:off x="5332413" y="5005388"/>
            <a:ext cx="152400" cy="20637"/>
          </a:xfrm>
          <a:custGeom>
            <a:avLst/>
            <a:gdLst>
              <a:gd name="T0" fmla="*/ 2147483646 w 108"/>
              <a:gd name="T1" fmla="*/ 2147483646 h 13"/>
              <a:gd name="T2" fmla="*/ 0 w 108"/>
              <a:gd name="T3" fmla="*/ 2147483646 h 13"/>
              <a:gd name="T4" fmla="*/ 0 w 108"/>
              <a:gd name="T5" fmla="*/ 2147483646 h 13"/>
              <a:gd name="T6" fmla="*/ 0 w 108"/>
              <a:gd name="T7" fmla="*/ 2147483646 h 13"/>
              <a:gd name="T8" fmla="*/ 0 w 108"/>
              <a:gd name="T9" fmla="*/ 2147483646 h 13"/>
              <a:gd name="T10" fmla="*/ 0 w 108"/>
              <a:gd name="T11" fmla="*/ 2147483646 h 13"/>
              <a:gd name="T12" fmla="*/ 0 w 108"/>
              <a:gd name="T13" fmla="*/ 2147483646 h 13"/>
              <a:gd name="T14" fmla="*/ 0 w 108"/>
              <a:gd name="T15" fmla="*/ 2147483646 h 13"/>
              <a:gd name="T16" fmla="*/ 0 w 108"/>
              <a:gd name="T17" fmla="*/ 2147483646 h 13"/>
              <a:gd name="T18" fmla="*/ 0 w 108"/>
              <a:gd name="T19" fmla="*/ 2147483646 h 13"/>
              <a:gd name="T20" fmla="*/ 0 w 108"/>
              <a:gd name="T21" fmla="*/ 2147483646 h 13"/>
              <a:gd name="T22" fmla="*/ 0 w 108"/>
              <a:gd name="T23" fmla="*/ 2147483646 h 13"/>
              <a:gd name="T24" fmla="*/ 0 w 108"/>
              <a:gd name="T25" fmla="*/ 2147483646 h 13"/>
              <a:gd name="T26" fmla="*/ 0 w 108"/>
              <a:gd name="T27" fmla="*/ 2147483646 h 13"/>
              <a:gd name="T28" fmla="*/ 0 w 108"/>
              <a:gd name="T29" fmla="*/ 2147483646 h 13"/>
              <a:gd name="T30" fmla="*/ 0 w 108"/>
              <a:gd name="T31" fmla="*/ 2147483646 h 13"/>
              <a:gd name="T32" fmla="*/ 0 w 108"/>
              <a:gd name="T33" fmla="*/ 0 h 13"/>
              <a:gd name="T34" fmla="*/ 0 w 108"/>
              <a:gd name="T35" fmla="*/ 0 h 13"/>
              <a:gd name="T36" fmla="*/ 2147483646 w 108"/>
              <a:gd name="T37" fmla="*/ 0 h 13"/>
              <a:gd name="T38" fmla="*/ 2147483646 w 108"/>
              <a:gd name="T39" fmla="*/ 2147483646 h 13"/>
              <a:gd name="T40" fmla="*/ 2147483646 w 108"/>
              <a:gd name="T41" fmla="*/ 2147483646 h 13"/>
              <a:gd name="T42" fmla="*/ 2147483646 w 108"/>
              <a:gd name="T43" fmla="*/ 2147483646 h 13"/>
              <a:gd name="T44" fmla="*/ 2147483646 w 108"/>
              <a:gd name="T45" fmla="*/ 2147483646 h 13"/>
              <a:gd name="T46" fmla="*/ 2147483646 w 108"/>
              <a:gd name="T47" fmla="*/ 2147483646 h 13"/>
              <a:gd name="T48" fmla="*/ 2147483646 w 108"/>
              <a:gd name="T49" fmla="*/ 2147483646 h 13"/>
              <a:gd name="T50" fmla="*/ 2147483646 w 108"/>
              <a:gd name="T51" fmla="*/ 2147483646 h 13"/>
              <a:gd name="T52" fmla="*/ 2147483646 w 108"/>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8"/>
              <a:gd name="T82" fmla="*/ 0 h 13"/>
              <a:gd name="T83" fmla="*/ 108 w 108"/>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8" h="13">
                <a:moveTo>
                  <a:pt x="97" y="13"/>
                </a:moveTo>
                <a:lnTo>
                  <a:pt x="0" y="13"/>
                </a:lnTo>
                <a:lnTo>
                  <a:pt x="0" y="11"/>
                </a:lnTo>
                <a:lnTo>
                  <a:pt x="0" y="9"/>
                </a:lnTo>
                <a:lnTo>
                  <a:pt x="0" y="7"/>
                </a:lnTo>
                <a:lnTo>
                  <a:pt x="0" y="5"/>
                </a:lnTo>
                <a:lnTo>
                  <a:pt x="0" y="4"/>
                </a:lnTo>
                <a:lnTo>
                  <a:pt x="0" y="2"/>
                </a:lnTo>
                <a:lnTo>
                  <a:pt x="0" y="0"/>
                </a:lnTo>
                <a:lnTo>
                  <a:pt x="108" y="0"/>
                </a:lnTo>
                <a:lnTo>
                  <a:pt x="107" y="2"/>
                </a:lnTo>
                <a:lnTo>
                  <a:pt x="105" y="4"/>
                </a:lnTo>
                <a:lnTo>
                  <a:pt x="105" y="5"/>
                </a:lnTo>
                <a:lnTo>
                  <a:pt x="103" y="7"/>
                </a:lnTo>
                <a:lnTo>
                  <a:pt x="101" y="9"/>
                </a:lnTo>
                <a:lnTo>
                  <a:pt x="99" y="11"/>
                </a:lnTo>
                <a:lnTo>
                  <a:pt x="97" y="13"/>
                </a:lnTo>
                <a:close/>
              </a:path>
            </a:pathLst>
          </a:custGeom>
          <a:solidFill>
            <a:srgbClr val="030000"/>
          </a:solidFill>
          <a:ln w="9525">
            <a:noFill/>
            <a:round/>
            <a:headEnd/>
            <a:tailEnd/>
          </a:ln>
        </p:spPr>
        <p:txBody>
          <a:bodyPr wrap="none"/>
          <a:lstStyle/>
          <a:p>
            <a:endParaRPr lang="el-GR"/>
          </a:p>
        </p:txBody>
      </p:sp>
      <p:sp>
        <p:nvSpPr>
          <p:cNvPr id="19483" name="Freeform 27"/>
          <p:cNvSpPr>
            <a:spLocks/>
          </p:cNvSpPr>
          <p:nvPr/>
        </p:nvSpPr>
        <p:spPr bwMode="auto">
          <a:xfrm rot="63308">
            <a:off x="5332413" y="4992688"/>
            <a:ext cx="155575" cy="23812"/>
          </a:xfrm>
          <a:custGeom>
            <a:avLst/>
            <a:gdLst>
              <a:gd name="T0" fmla="*/ 2147483646 w 110"/>
              <a:gd name="T1" fmla="*/ 2147483646 h 15"/>
              <a:gd name="T2" fmla="*/ 0 w 110"/>
              <a:gd name="T3" fmla="*/ 2147483646 h 15"/>
              <a:gd name="T4" fmla="*/ 0 w 110"/>
              <a:gd name="T5" fmla="*/ 2147483646 h 15"/>
              <a:gd name="T6" fmla="*/ 0 w 110"/>
              <a:gd name="T7" fmla="*/ 2147483646 h 15"/>
              <a:gd name="T8" fmla="*/ 0 w 110"/>
              <a:gd name="T9" fmla="*/ 2147483646 h 15"/>
              <a:gd name="T10" fmla="*/ 0 w 110"/>
              <a:gd name="T11" fmla="*/ 2147483646 h 15"/>
              <a:gd name="T12" fmla="*/ 0 w 110"/>
              <a:gd name="T13" fmla="*/ 2147483646 h 15"/>
              <a:gd name="T14" fmla="*/ 0 w 110"/>
              <a:gd name="T15" fmla="*/ 2147483646 h 15"/>
              <a:gd name="T16" fmla="*/ 0 w 110"/>
              <a:gd name="T17" fmla="*/ 2147483646 h 15"/>
              <a:gd name="T18" fmla="*/ 0 w 110"/>
              <a:gd name="T19" fmla="*/ 2147483646 h 15"/>
              <a:gd name="T20" fmla="*/ 0 w 110"/>
              <a:gd name="T21" fmla="*/ 2147483646 h 15"/>
              <a:gd name="T22" fmla="*/ 0 w 110"/>
              <a:gd name="T23" fmla="*/ 2147483646 h 15"/>
              <a:gd name="T24" fmla="*/ 0 w 110"/>
              <a:gd name="T25" fmla="*/ 2147483646 h 15"/>
              <a:gd name="T26" fmla="*/ 0 w 110"/>
              <a:gd name="T27" fmla="*/ 2147483646 h 15"/>
              <a:gd name="T28" fmla="*/ 2147483646 w 110"/>
              <a:gd name="T29" fmla="*/ 2147483646 h 15"/>
              <a:gd name="T30" fmla="*/ 2147483646 w 110"/>
              <a:gd name="T31" fmla="*/ 2147483646 h 15"/>
              <a:gd name="T32" fmla="*/ 2147483646 w 110"/>
              <a:gd name="T33" fmla="*/ 2147483646 h 15"/>
              <a:gd name="T34" fmla="*/ 2147483646 w 110"/>
              <a:gd name="T35" fmla="*/ 0 h 15"/>
              <a:gd name="T36" fmla="*/ 2147483646 w 110"/>
              <a:gd name="T37" fmla="*/ 0 h 15"/>
              <a:gd name="T38" fmla="*/ 2147483646 w 110"/>
              <a:gd name="T39" fmla="*/ 2147483646 h 15"/>
              <a:gd name="T40" fmla="*/ 2147483646 w 110"/>
              <a:gd name="T41" fmla="*/ 2147483646 h 15"/>
              <a:gd name="T42" fmla="*/ 2147483646 w 110"/>
              <a:gd name="T43" fmla="*/ 2147483646 h 15"/>
              <a:gd name="T44" fmla="*/ 2147483646 w 110"/>
              <a:gd name="T45" fmla="*/ 2147483646 h 15"/>
              <a:gd name="T46" fmla="*/ 2147483646 w 110"/>
              <a:gd name="T47" fmla="*/ 2147483646 h 15"/>
              <a:gd name="T48" fmla="*/ 2147483646 w 110"/>
              <a:gd name="T49" fmla="*/ 2147483646 h 15"/>
              <a:gd name="T50" fmla="*/ 2147483646 w 110"/>
              <a:gd name="T51" fmla="*/ 2147483646 h 15"/>
              <a:gd name="T52" fmla="*/ 2147483646 w 110"/>
              <a:gd name="T53" fmla="*/ 2147483646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0"/>
              <a:gd name="T82" fmla="*/ 0 h 15"/>
              <a:gd name="T83" fmla="*/ 110 w 110"/>
              <a:gd name="T84" fmla="*/ 15 h 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0" h="15">
                <a:moveTo>
                  <a:pt x="103" y="15"/>
                </a:moveTo>
                <a:lnTo>
                  <a:pt x="0" y="15"/>
                </a:lnTo>
                <a:lnTo>
                  <a:pt x="0" y="13"/>
                </a:lnTo>
                <a:lnTo>
                  <a:pt x="0" y="12"/>
                </a:lnTo>
                <a:lnTo>
                  <a:pt x="0" y="10"/>
                </a:lnTo>
                <a:lnTo>
                  <a:pt x="0" y="8"/>
                </a:lnTo>
                <a:lnTo>
                  <a:pt x="2" y="6"/>
                </a:lnTo>
                <a:lnTo>
                  <a:pt x="2" y="4"/>
                </a:lnTo>
                <a:lnTo>
                  <a:pt x="2" y="2"/>
                </a:lnTo>
                <a:lnTo>
                  <a:pt x="2" y="0"/>
                </a:lnTo>
                <a:lnTo>
                  <a:pt x="110" y="0"/>
                </a:lnTo>
                <a:lnTo>
                  <a:pt x="110" y="2"/>
                </a:lnTo>
                <a:lnTo>
                  <a:pt x="110" y="4"/>
                </a:lnTo>
                <a:lnTo>
                  <a:pt x="108" y="6"/>
                </a:lnTo>
                <a:lnTo>
                  <a:pt x="107" y="8"/>
                </a:lnTo>
                <a:lnTo>
                  <a:pt x="107" y="10"/>
                </a:lnTo>
                <a:lnTo>
                  <a:pt x="105" y="12"/>
                </a:lnTo>
                <a:lnTo>
                  <a:pt x="105" y="13"/>
                </a:lnTo>
                <a:lnTo>
                  <a:pt x="103" y="15"/>
                </a:lnTo>
                <a:close/>
              </a:path>
            </a:pathLst>
          </a:custGeom>
          <a:solidFill>
            <a:srgbClr val="050002"/>
          </a:solidFill>
          <a:ln w="9525">
            <a:noFill/>
            <a:round/>
            <a:headEnd/>
            <a:tailEnd/>
          </a:ln>
        </p:spPr>
        <p:txBody>
          <a:bodyPr wrap="none"/>
          <a:lstStyle/>
          <a:p>
            <a:endParaRPr lang="el-GR"/>
          </a:p>
        </p:txBody>
      </p:sp>
      <p:sp>
        <p:nvSpPr>
          <p:cNvPr id="19484" name="Freeform 28"/>
          <p:cNvSpPr>
            <a:spLocks noEditPoints="1"/>
          </p:cNvSpPr>
          <p:nvPr/>
        </p:nvSpPr>
        <p:spPr bwMode="auto">
          <a:xfrm rot="63308" flipV="1">
            <a:off x="3865563" y="4878388"/>
            <a:ext cx="1624012" cy="92075"/>
          </a:xfrm>
          <a:custGeom>
            <a:avLst/>
            <a:gdLst>
              <a:gd name="T0" fmla="*/ 2147483646 w 1136"/>
              <a:gd name="T1" fmla="*/ 2147483646 h 13"/>
              <a:gd name="T2" fmla="*/ 2147483646 w 1136"/>
              <a:gd name="T3" fmla="*/ 2147483646 h 13"/>
              <a:gd name="T4" fmla="*/ 2147483646 w 1136"/>
              <a:gd name="T5" fmla="*/ 2147483646 h 13"/>
              <a:gd name="T6" fmla="*/ 2147483646 w 1136"/>
              <a:gd name="T7" fmla="*/ 2147483646 h 13"/>
              <a:gd name="T8" fmla="*/ 2147483646 w 1136"/>
              <a:gd name="T9" fmla="*/ 2147483646 h 13"/>
              <a:gd name="T10" fmla="*/ 2147483646 w 1136"/>
              <a:gd name="T11" fmla="*/ 2147483646 h 13"/>
              <a:gd name="T12" fmla="*/ 2147483646 w 1136"/>
              <a:gd name="T13" fmla="*/ 2147483646 h 13"/>
              <a:gd name="T14" fmla="*/ 2147483646 w 1136"/>
              <a:gd name="T15" fmla="*/ 2147483646 h 13"/>
              <a:gd name="T16" fmla="*/ 2147483646 w 1136"/>
              <a:gd name="T17" fmla="*/ 2147483646 h 13"/>
              <a:gd name="T18" fmla="*/ 2147483646 w 1136"/>
              <a:gd name="T19" fmla="*/ 0 h 13"/>
              <a:gd name="T20" fmla="*/ 2147483646 w 1136"/>
              <a:gd name="T21" fmla="*/ 0 h 13"/>
              <a:gd name="T22" fmla="*/ 2147483646 w 1136"/>
              <a:gd name="T23" fmla="*/ 2147483646 h 13"/>
              <a:gd name="T24" fmla="*/ 2147483646 w 1136"/>
              <a:gd name="T25" fmla="*/ 2147483646 h 13"/>
              <a:gd name="T26" fmla="*/ 2147483646 w 1136"/>
              <a:gd name="T27" fmla="*/ 2147483646 h 13"/>
              <a:gd name="T28" fmla="*/ 2147483646 w 1136"/>
              <a:gd name="T29" fmla="*/ 2147483646 h 13"/>
              <a:gd name="T30" fmla="*/ 2147483646 w 1136"/>
              <a:gd name="T31" fmla="*/ 2147483646 h 13"/>
              <a:gd name="T32" fmla="*/ 2147483646 w 1136"/>
              <a:gd name="T33" fmla="*/ 2147483646 h 13"/>
              <a:gd name="T34" fmla="*/ 2147483646 w 1136"/>
              <a:gd name="T35" fmla="*/ 2147483646 h 13"/>
              <a:gd name="T36" fmla="*/ 2147483646 w 1136"/>
              <a:gd name="T37" fmla="*/ 2147483646 h 13"/>
              <a:gd name="T38" fmla="*/ 0 w 1136"/>
              <a:gd name="T39" fmla="*/ 0 h 13"/>
              <a:gd name="T40" fmla="*/ 2147483646 w 1136"/>
              <a:gd name="T41" fmla="*/ 0 h 13"/>
              <a:gd name="T42" fmla="*/ 2147483646 w 1136"/>
              <a:gd name="T43" fmla="*/ 2147483646 h 13"/>
              <a:gd name="T44" fmla="*/ 2147483646 w 1136"/>
              <a:gd name="T45" fmla="*/ 2147483646 h 13"/>
              <a:gd name="T46" fmla="*/ 2147483646 w 1136"/>
              <a:gd name="T47" fmla="*/ 2147483646 h 13"/>
              <a:gd name="T48" fmla="*/ 2147483646 w 1136"/>
              <a:gd name="T49" fmla="*/ 2147483646 h 13"/>
              <a:gd name="T50" fmla="*/ 2147483646 w 1136"/>
              <a:gd name="T51" fmla="*/ 2147483646 h 13"/>
              <a:gd name="T52" fmla="*/ 2147483646 w 1136"/>
              <a:gd name="T53" fmla="*/ 2147483646 h 13"/>
              <a:gd name="T54" fmla="*/ 2147483646 w 1136"/>
              <a:gd name="T55" fmla="*/ 2147483646 h 13"/>
              <a:gd name="T56" fmla="*/ 2147483646 w 1136"/>
              <a:gd name="T57" fmla="*/ 2147483646 h 13"/>
              <a:gd name="T58" fmla="*/ 2147483646 w 1136"/>
              <a:gd name="T59" fmla="*/ 2147483646 h 13"/>
              <a:gd name="T60" fmla="*/ 2147483646 w 1136"/>
              <a:gd name="T61" fmla="*/ 2147483646 h 13"/>
              <a:gd name="T62" fmla="*/ 2147483646 w 1136"/>
              <a:gd name="T63" fmla="*/ 2147483646 h 13"/>
              <a:gd name="T64" fmla="*/ 2147483646 w 1136"/>
              <a:gd name="T65" fmla="*/ 2147483646 h 13"/>
              <a:gd name="T66" fmla="*/ 2147483646 w 1136"/>
              <a:gd name="T67" fmla="*/ 2147483646 h 13"/>
              <a:gd name="T68" fmla="*/ 2147483646 w 1136"/>
              <a:gd name="T69" fmla="*/ 2147483646 h 13"/>
              <a:gd name="T70" fmla="*/ 2147483646 w 1136"/>
              <a:gd name="T71" fmla="*/ 2147483646 h 13"/>
              <a:gd name="T72" fmla="*/ 0 w 1136"/>
              <a:gd name="T73" fmla="*/ 0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36"/>
              <a:gd name="T112" fmla="*/ 0 h 13"/>
              <a:gd name="T113" fmla="*/ 1136 w 1136"/>
              <a:gd name="T114" fmla="*/ 13 h 1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36" h="13">
                <a:moveTo>
                  <a:pt x="1130" y="13"/>
                </a:moveTo>
                <a:lnTo>
                  <a:pt x="1022" y="13"/>
                </a:lnTo>
                <a:lnTo>
                  <a:pt x="1022" y="11"/>
                </a:lnTo>
                <a:lnTo>
                  <a:pt x="1022" y="9"/>
                </a:lnTo>
                <a:lnTo>
                  <a:pt x="1022" y="7"/>
                </a:lnTo>
                <a:lnTo>
                  <a:pt x="1022" y="5"/>
                </a:lnTo>
                <a:lnTo>
                  <a:pt x="1022" y="4"/>
                </a:lnTo>
                <a:lnTo>
                  <a:pt x="1023" y="2"/>
                </a:lnTo>
                <a:lnTo>
                  <a:pt x="1023" y="0"/>
                </a:lnTo>
                <a:lnTo>
                  <a:pt x="1136" y="0"/>
                </a:lnTo>
                <a:lnTo>
                  <a:pt x="1136" y="2"/>
                </a:lnTo>
                <a:lnTo>
                  <a:pt x="1134" y="4"/>
                </a:lnTo>
                <a:lnTo>
                  <a:pt x="1134" y="5"/>
                </a:lnTo>
                <a:lnTo>
                  <a:pt x="1134" y="7"/>
                </a:lnTo>
                <a:lnTo>
                  <a:pt x="1134" y="9"/>
                </a:lnTo>
                <a:lnTo>
                  <a:pt x="1132" y="11"/>
                </a:lnTo>
                <a:lnTo>
                  <a:pt x="1132" y="13"/>
                </a:lnTo>
                <a:lnTo>
                  <a:pt x="1130" y="13"/>
                </a:lnTo>
                <a:close/>
                <a:moveTo>
                  <a:pt x="0" y="0"/>
                </a:moveTo>
                <a:lnTo>
                  <a:pt x="237" y="0"/>
                </a:lnTo>
                <a:lnTo>
                  <a:pt x="229" y="2"/>
                </a:lnTo>
                <a:lnTo>
                  <a:pt x="222" y="4"/>
                </a:lnTo>
                <a:lnTo>
                  <a:pt x="214" y="4"/>
                </a:lnTo>
                <a:lnTo>
                  <a:pt x="206" y="5"/>
                </a:lnTo>
                <a:lnTo>
                  <a:pt x="199" y="7"/>
                </a:lnTo>
                <a:lnTo>
                  <a:pt x="191" y="7"/>
                </a:lnTo>
                <a:lnTo>
                  <a:pt x="183" y="9"/>
                </a:lnTo>
                <a:lnTo>
                  <a:pt x="176" y="9"/>
                </a:lnTo>
                <a:lnTo>
                  <a:pt x="153" y="11"/>
                </a:lnTo>
                <a:lnTo>
                  <a:pt x="130" y="13"/>
                </a:lnTo>
                <a:lnTo>
                  <a:pt x="107" y="13"/>
                </a:lnTo>
                <a:lnTo>
                  <a:pt x="84" y="11"/>
                </a:lnTo>
                <a:lnTo>
                  <a:pt x="61" y="9"/>
                </a:lnTo>
                <a:lnTo>
                  <a:pt x="40" y="7"/>
                </a:lnTo>
                <a:lnTo>
                  <a:pt x="19" y="4"/>
                </a:lnTo>
                <a:lnTo>
                  <a:pt x="0" y="0"/>
                </a:lnTo>
                <a:close/>
              </a:path>
            </a:pathLst>
          </a:custGeom>
          <a:solidFill>
            <a:schemeClr val="bg1"/>
          </a:solidFill>
          <a:ln w="9525">
            <a:noFill/>
            <a:round/>
            <a:headEnd/>
            <a:tailEnd/>
          </a:ln>
        </p:spPr>
        <p:txBody>
          <a:bodyPr wrap="none"/>
          <a:lstStyle/>
          <a:p>
            <a:endParaRPr lang="el-GR"/>
          </a:p>
        </p:txBody>
      </p:sp>
      <p:sp>
        <p:nvSpPr>
          <p:cNvPr id="19485" name="Freeform 29"/>
          <p:cNvSpPr>
            <a:spLocks noEditPoints="1"/>
          </p:cNvSpPr>
          <p:nvPr/>
        </p:nvSpPr>
        <p:spPr bwMode="auto">
          <a:xfrm rot="63308">
            <a:off x="3822700" y="4935538"/>
            <a:ext cx="1677988" cy="22225"/>
          </a:xfrm>
          <a:custGeom>
            <a:avLst/>
            <a:gdLst>
              <a:gd name="T0" fmla="*/ 2147483646 w 1189"/>
              <a:gd name="T1" fmla="*/ 2147483646 h 14"/>
              <a:gd name="T2" fmla="*/ 2147483646 w 1189"/>
              <a:gd name="T3" fmla="*/ 2147483646 h 14"/>
              <a:gd name="T4" fmla="*/ 2147483646 w 1189"/>
              <a:gd name="T5" fmla="*/ 2147483646 h 14"/>
              <a:gd name="T6" fmla="*/ 2147483646 w 1189"/>
              <a:gd name="T7" fmla="*/ 2147483646 h 14"/>
              <a:gd name="T8" fmla="*/ 2147483646 w 1189"/>
              <a:gd name="T9" fmla="*/ 2147483646 h 14"/>
              <a:gd name="T10" fmla="*/ 2147483646 w 1189"/>
              <a:gd name="T11" fmla="*/ 2147483646 h 14"/>
              <a:gd name="T12" fmla="*/ 2147483646 w 1189"/>
              <a:gd name="T13" fmla="*/ 2147483646 h 14"/>
              <a:gd name="T14" fmla="*/ 2147483646 w 1189"/>
              <a:gd name="T15" fmla="*/ 2147483646 h 14"/>
              <a:gd name="T16" fmla="*/ 2147483646 w 1189"/>
              <a:gd name="T17" fmla="*/ 2147483646 h 14"/>
              <a:gd name="T18" fmla="*/ 2147483646 w 1189"/>
              <a:gd name="T19" fmla="*/ 0 h 14"/>
              <a:gd name="T20" fmla="*/ 2147483646 w 1189"/>
              <a:gd name="T21" fmla="*/ 0 h 14"/>
              <a:gd name="T22" fmla="*/ 2147483646 w 1189"/>
              <a:gd name="T23" fmla="*/ 2147483646 h 14"/>
              <a:gd name="T24" fmla="*/ 2147483646 w 1189"/>
              <a:gd name="T25" fmla="*/ 2147483646 h 14"/>
              <a:gd name="T26" fmla="*/ 2147483646 w 1189"/>
              <a:gd name="T27" fmla="*/ 2147483646 h 14"/>
              <a:gd name="T28" fmla="*/ 2147483646 w 1189"/>
              <a:gd name="T29" fmla="*/ 2147483646 h 14"/>
              <a:gd name="T30" fmla="*/ 2147483646 w 1189"/>
              <a:gd name="T31" fmla="*/ 2147483646 h 14"/>
              <a:gd name="T32" fmla="*/ 2147483646 w 1189"/>
              <a:gd name="T33" fmla="*/ 2147483646 h 14"/>
              <a:gd name="T34" fmla="*/ 2147483646 w 1189"/>
              <a:gd name="T35" fmla="*/ 2147483646 h 14"/>
              <a:gd name="T36" fmla="*/ 2147483646 w 1189"/>
              <a:gd name="T37" fmla="*/ 2147483646 h 14"/>
              <a:gd name="T38" fmla="*/ 2147483646 w 1189"/>
              <a:gd name="T39" fmla="*/ 2147483646 h 14"/>
              <a:gd name="T40" fmla="*/ 2147483646 w 1189"/>
              <a:gd name="T41" fmla="*/ 2147483646 h 14"/>
              <a:gd name="T42" fmla="*/ 2147483646 w 1189"/>
              <a:gd name="T43" fmla="*/ 2147483646 h 14"/>
              <a:gd name="T44" fmla="*/ 2147483646 w 1189"/>
              <a:gd name="T45" fmla="*/ 2147483646 h 14"/>
              <a:gd name="T46" fmla="*/ 2147483646 w 1189"/>
              <a:gd name="T47" fmla="*/ 2147483646 h 14"/>
              <a:gd name="T48" fmla="*/ 2147483646 w 1189"/>
              <a:gd name="T49" fmla="*/ 2147483646 h 14"/>
              <a:gd name="T50" fmla="*/ 2147483646 w 1189"/>
              <a:gd name="T51" fmla="*/ 2147483646 h 14"/>
              <a:gd name="T52" fmla="*/ 2147483646 w 1189"/>
              <a:gd name="T53" fmla="*/ 2147483646 h 14"/>
              <a:gd name="T54" fmla="*/ 2147483646 w 1189"/>
              <a:gd name="T55" fmla="*/ 2147483646 h 14"/>
              <a:gd name="T56" fmla="*/ 2147483646 w 1189"/>
              <a:gd name="T57" fmla="*/ 2147483646 h 14"/>
              <a:gd name="T58" fmla="*/ 2147483646 w 1189"/>
              <a:gd name="T59" fmla="*/ 2147483646 h 14"/>
              <a:gd name="T60" fmla="*/ 2147483646 w 1189"/>
              <a:gd name="T61" fmla="*/ 2147483646 h 14"/>
              <a:gd name="T62" fmla="*/ 2147483646 w 1189"/>
              <a:gd name="T63" fmla="*/ 2147483646 h 14"/>
              <a:gd name="T64" fmla="*/ 2147483646 w 1189"/>
              <a:gd name="T65" fmla="*/ 2147483646 h 14"/>
              <a:gd name="T66" fmla="*/ 2147483646 w 1189"/>
              <a:gd name="T67" fmla="*/ 2147483646 h 14"/>
              <a:gd name="T68" fmla="*/ 2147483646 w 1189"/>
              <a:gd name="T69" fmla="*/ 2147483646 h 14"/>
              <a:gd name="T70" fmla="*/ 2147483646 w 1189"/>
              <a:gd name="T71" fmla="*/ 2147483646 h 14"/>
              <a:gd name="T72" fmla="*/ 0 w 1189"/>
              <a:gd name="T73" fmla="*/ 0 h 14"/>
              <a:gd name="T74" fmla="*/ 2147483646 w 1189"/>
              <a:gd name="T75" fmla="*/ 0 h 14"/>
              <a:gd name="T76" fmla="*/ 2147483646 w 1189"/>
              <a:gd name="T77" fmla="*/ 2147483646 h 14"/>
              <a:gd name="T78" fmla="*/ 2147483646 w 1189"/>
              <a:gd name="T79" fmla="*/ 2147483646 h 14"/>
              <a:gd name="T80" fmla="*/ 2147483646 w 1189"/>
              <a:gd name="T81" fmla="*/ 2147483646 h 14"/>
              <a:gd name="T82" fmla="*/ 2147483646 w 1189"/>
              <a:gd name="T83" fmla="*/ 2147483646 h 14"/>
              <a:gd name="T84" fmla="*/ 2147483646 w 1189"/>
              <a:gd name="T85" fmla="*/ 2147483646 h 14"/>
              <a:gd name="T86" fmla="*/ 2147483646 w 1189"/>
              <a:gd name="T87" fmla="*/ 2147483646 h 14"/>
              <a:gd name="T88" fmla="*/ 2147483646 w 1189"/>
              <a:gd name="T89" fmla="*/ 2147483646 h 14"/>
              <a:gd name="T90" fmla="*/ 2147483646 w 1189"/>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89"/>
              <a:gd name="T139" fmla="*/ 0 h 14"/>
              <a:gd name="T140" fmla="*/ 1189 w 1189"/>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89" h="14">
                <a:moveTo>
                  <a:pt x="1187" y="14"/>
                </a:moveTo>
                <a:lnTo>
                  <a:pt x="1074" y="14"/>
                </a:lnTo>
                <a:lnTo>
                  <a:pt x="1074" y="12"/>
                </a:lnTo>
                <a:lnTo>
                  <a:pt x="1074" y="10"/>
                </a:lnTo>
                <a:lnTo>
                  <a:pt x="1074" y="8"/>
                </a:lnTo>
                <a:lnTo>
                  <a:pt x="1074" y="6"/>
                </a:lnTo>
                <a:lnTo>
                  <a:pt x="1074" y="4"/>
                </a:lnTo>
                <a:lnTo>
                  <a:pt x="1074" y="2"/>
                </a:lnTo>
                <a:lnTo>
                  <a:pt x="1074" y="0"/>
                </a:lnTo>
                <a:lnTo>
                  <a:pt x="1189" y="0"/>
                </a:lnTo>
                <a:lnTo>
                  <a:pt x="1189" y="2"/>
                </a:lnTo>
                <a:lnTo>
                  <a:pt x="1189" y="4"/>
                </a:lnTo>
                <a:lnTo>
                  <a:pt x="1187" y="6"/>
                </a:lnTo>
                <a:lnTo>
                  <a:pt x="1187" y="8"/>
                </a:lnTo>
                <a:lnTo>
                  <a:pt x="1187" y="10"/>
                </a:lnTo>
                <a:lnTo>
                  <a:pt x="1187" y="12"/>
                </a:lnTo>
                <a:lnTo>
                  <a:pt x="1187" y="14"/>
                </a:lnTo>
                <a:close/>
                <a:moveTo>
                  <a:pt x="288" y="14"/>
                </a:moveTo>
                <a:lnTo>
                  <a:pt x="51" y="14"/>
                </a:lnTo>
                <a:lnTo>
                  <a:pt x="44" y="12"/>
                </a:lnTo>
                <a:lnTo>
                  <a:pt x="38" y="12"/>
                </a:lnTo>
                <a:lnTo>
                  <a:pt x="30" y="10"/>
                </a:lnTo>
                <a:lnTo>
                  <a:pt x="24" y="8"/>
                </a:lnTo>
                <a:lnTo>
                  <a:pt x="17" y="6"/>
                </a:lnTo>
                <a:lnTo>
                  <a:pt x="11" y="4"/>
                </a:lnTo>
                <a:lnTo>
                  <a:pt x="5" y="2"/>
                </a:lnTo>
                <a:lnTo>
                  <a:pt x="0" y="0"/>
                </a:lnTo>
                <a:lnTo>
                  <a:pt x="336" y="0"/>
                </a:lnTo>
                <a:lnTo>
                  <a:pt x="330" y="2"/>
                </a:lnTo>
                <a:lnTo>
                  <a:pt x="324" y="4"/>
                </a:lnTo>
                <a:lnTo>
                  <a:pt x="318" y="6"/>
                </a:lnTo>
                <a:lnTo>
                  <a:pt x="313" y="8"/>
                </a:lnTo>
                <a:lnTo>
                  <a:pt x="305" y="10"/>
                </a:lnTo>
                <a:lnTo>
                  <a:pt x="299" y="12"/>
                </a:lnTo>
                <a:lnTo>
                  <a:pt x="294" y="12"/>
                </a:lnTo>
                <a:lnTo>
                  <a:pt x="288" y="14"/>
                </a:lnTo>
                <a:close/>
              </a:path>
            </a:pathLst>
          </a:custGeom>
          <a:solidFill>
            <a:srgbClr val="080000"/>
          </a:solidFill>
          <a:ln w="9525">
            <a:noFill/>
            <a:round/>
            <a:headEnd/>
            <a:tailEnd/>
          </a:ln>
        </p:spPr>
        <p:txBody>
          <a:bodyPr wrap="none"/>
          <a:lstStyle/>
          <a:p>
            <a:endParaRPr lang="el-GR"/>
          </a:p>
        </p:txBody>
      </p:sp>
      <p:sp>
        <p:nvSpPr>
          <p:cNvPr id="19486" name="Freeform 30"/>
          <p:cNvSpPr>
            <a:spLocks noEditPoints="1"/>
          </p:cNvSpPr>
          <p:nvPr/>
        </p:nvSpPr>
        <p:spPr bwMode="auto">
          <a:xfrm rot="63308">
            <a:off x="3795713" y="4922838"/>
            <a:ext cx="1704975" cy="23812"/>
          </a:xfrm>
          <a:custGeom>
            <a:avLst/>
            <a:gdLst>
              <a:gd name="T0" fmla="*/ 2147483646 w 1208"/>
              <a:gd name="T1" fmla="*/ 2147483646 h 15"/>
              <a:gd name="T2" fmla="*/ 2147483646 w 1208"/>
              <a:gd name="T3" fmla="*/ 2147483646 h 15"/>
              <a:gd name="T4" fmla="*/ 2147483646 w 1208"/>
              <a:gd name="T5" fmla="*/ 2147483646 h 15"/>
              <a:gd name="T6" fmla="*/ 2147483646 w 1208"/>
              <a:gd name="T7" fmla="*/ 2147483646 h 15"/>
              <a:gd name="T8" fmla="*/ 2147483646 w 1208"/>
              <a:gd name="T9" fmla="*/ 2147483646 h 15"/>
              <a:gd name="T10" fmla="*/ 2147483646 w 1208"/>
              <a:gd name="T11" fmla="*/ 2147483646 h 15"/>
              <a:gd name="T12" fmla="*/ 2147483646 w 1208"/>
              <a:gd name="T13" fmla="*/ 2147483646 h 15"/>
              <a:gd name="T14" fmla="*/ 2147483646 w 1208"/>
              <a:gd name="T15" fmla="*/ 2147483646 h 15"/>
              <a:gd name="T16" fmla="*/ 2147483646 w 1208"/>
              <a:gd name="T17" fmla="*/ 2147483646 h 15"/>
              <a:gd name="T18" fmla="*/ 2147483646 w 1208"/>
              <a:gd name="T19" fmla="*/ 0 h 15"/>
              <a:gd name="T20" fmla="*/ 2147483646 w 1208"/>
              <a:gd name="T21" fmla="*/ 0 h 15"/>
              <a:gd name="T22" fmla="*/ 2147483646 w 1208"/>
              <a:gd name="T23" fmla="*/ 2147483646 h 15"/>
              <a:gd name="T24" fmla="*/ 2147483646 w 1208"/>
              <a:gd name="T25" fmla="*/ 2147483646 h 15"/>
              <a:gd name="T26" fmla="*/ 2147483646 w 1208"/>
              <a:gd name="T27" fmla="*/ 2147483646 h 15"/>
              <a:gd name="T28" fmla="*/ 2147483646 w 1208"/>
              <a:gd name="T29" fmla="*/ 2147483646 h 15"/>
              <a:gd name="T30" fmla="*/ 2147483646 w 1208"/>
              <a:gd name="T31" fmla="*/ 2147483646 h 15"/>
              <a:gd name="T32" fmla="*/ 2147483646 w 1208"/>
              <a:gd name="T33" fmla="*/ 2147483646 h 15"/>
              <a:gd name="T34" fmla="*/ 2147483646 w 1208"/>
              <a:gd name="T35" fmla="*/ 2147483646 h 15"/>
              <a:gd name="T36" fmla="*/ 2147483646 w 1208"/>
              <a:gd name="T37" fmla="*/ 2147483646 h 15"/>
              <a:gd name="T38" fmla="*/ 2147483646 w 1208"/>
              <a:gd name="T39" fmla="*/ 2147483646 h 15"/>
              <a:gd name="T40" fmla="*/ 2147483646 w 1208"/>
              <a:gd name="T41" fmla="*/ 2147483646 h 15"/>
              <a:gd name="T42" fmla="*/ 2147483646 w 1208"/>
              <a:gd name="T43" fmla="*/ 2147483646 h 15"/>
              <a:gd name="T44" fmla="*/ 2147483646 w 1208"/>
              <a:gd name="T45" fmla="*/ 2147483646 h 15"/>
              <a:gd name="T46" fmla="*/ 2147483646 w 1208"/>
              <a:gd name="T47" fmla="*/ 2147483646 h 15"/>
              <a:gd name="T48" fmla="*/ 2147483646 w 1208"/>
              <a:gd name="T49" fmla="*/ 2147483646 h 15"/>
              <a:gd name="T50" fmla="*/ 2147483646 w 1208"/>
              <a:gd name="T51" fmla="*/ 2147483646 h 15"/>
              <a:gd name="T52" fmla="*/ 2147483646 w 1208"/>
              <a:gd name="T53" fmla="*/ 2147483646 h 15"/>
              <a:gd name="T54" fmla="*/ 2147483646 w 1208"/>
              <a:gd name="T55" fmla="*/ 2147483646 h 15"/>
              <a:gd name="T56" fmla="*/ 0 w 1208"/>
              <a:gd name="T57" fmla="*/ 0 h 15"/>
              <a:gd name="T58" fmla="*/ 2147483646 w 1208"/>
              <a:gd name="T59" fmla="*/ 0 h 15"/>
              <a:gd name="T60" fmla="*/ 2147483646 w 1208"/>
              <a:gd name="T61" fmla="*/ 2147483646 h 15"/>
              <a:gd name="T62" fmla="*/ 2147483646 w 1208"/>
              <a:gd name="T63" fmla="*/ 2147483646 h 15"/>
              <a:gd name="T64" fmla="*/ 2147483646 w 1208"/>
              <a:gd name="T65" fmla="*/ 2147483646 h 15"/>
              <a:gd name="T66" fmla="*/ 2147483646 w 1208"/>
              <a:gd name="T67" fmla="*/ 2147483646 h 15"/>
              <a:gd name="T68" fmla="*/ 2147483646 w 1208"/>
              <a:gd name="T69" fmla="*/ 2147483646 h 15"/>
              <a:gd name="T70" fmla="*/ 2147483646 w 1208"/>
              <a:gd name="T71" fmla="*/ 2147483646 h 15"/>
              <a:gd name="T72" fmla="*/ 2147483646 w 1208"/>
              <a:gd name="T73" fmla="*/ 2147483646 h 15"/>
              <a:gd name="T74" fmla="*/ 2147483646 w 120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08"/>
              <a:gd name="T115" fmla="*/ 0 h 15"/>
              <a:gd name="T116" fmla="*/ 1208 w 120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08" h="15">
                <a:moveTo>
                  <a:pt x="1206" y="15"/>
                </a:moveTo>
                <a:lnTo>
                  <a:pt x="1093" y="15"/>
                </a:lnTo>
                <a:lnTo>
                  <a:pt x="1093" y="13"/>
                </a:lnTo>
                <a:lnTo>
                  <a:pt x="1093" y="11"/>
                </a:lnTo>
                <a:lnTo>
                  <a:pt x="1093" y="9"/>
                </a:lnTo>
                <a:lnTo>
                  <a:pt x="1093" y="7"/>
                </a:lnTo>
                <a:lnTo>
                  <a:pt x="1093" y="5"/>
                </a:lnTo>
                <a:lnTo>
                  <a:pt x="1093" y="4"/>
                </a:lnTo>
                <a:lnTo>
                  <a:pt x="1093" y="2"/>
                </a:lnTo>
                <a:lnTo>
                  <a:pt x="1095" y="0"/>
                </a:lnTo>
                <a:lnTo>
                  <a:pt x="1208" y="0"/>
                </a:lnTo>
                <a:lnTo>
                  <a:pt x="1208" y="2"/>
                </a:lnTo>
                <a:lnTo>
                  <a:pt x="1208" y="4"/>
                </a:lnTo>
                <a:lnTo>
                  <a:pt x="1208" y="5"/>
                </a:lnTo>
                <a:lnTo>
                  <a:pt x="1208" y="7"/>
                </a:lnTo>
                <a:lnTo>
                  <a:pt x="1208" y="9"/>
                </a:lnTo>
                <a:lnTo>
                  <a:pt x="1208" y="11"/>
                </a:lnTo>
                <a:lnTo>
                  <a:pt x="1208" y="13"/>
                </a:lnTo>
                <a:lnTo>
                  <a:pt x="1206" y="15"/>
                </a:lnTo>
                <a:close/>
                <a:moveTo>
                  <a:pt x="334" y="15"/>
                </a:moveTo>
                <a:lnTo>
                  <a:pt x="42" y="15"/>
                </a:lnTo>
                <a:lnTo>
                  <a:pt x="36" y="13"/>
                </a:lnTo>
                <a:lnTo>
                  <a:pt x="30" y="11"/>
                </a:lnTo>
                <a:lnTo>
                  <a:pt x="24" y="9"/>
                </a:lnTo>
                <a:lnTo>
                  <a:pt x="19" y="7"/>
                </a:lnTo>
                <a:lnTo>
                  <a:pt x="13" y="5"/>
                </a:lnTo>
                <a:lnTo>
                  <a:pt x="9" y="4"/>
                </a:lnTo>
                <a:lnTo>
                  <a:pt x="3" y="2"/>
                </a:lnTo>
                <a:lnTo>
                  <a:pt x="0" y="0"/>
                </a:lnTo>
                <a:lnTo>
                  <a:pt x="372" y="0"/>
                </a:lnTo>
                <a:lnTo>
                  <a:pt x="366" y="2"/>
                </a:lnTo>
                <a:lnTo>
                  <a:pt x="362" y="4"/>
                </a:lnTo>
                <a:lnTo>
                  <a:pt x="357" y="5"/>
                </a:lnTo>
                <a:lnTo>
                  <a:pt x="353" y="7"/>
                </a:lnTo>
                <a:lnTo>
                  <a:pt x="347" y="9"/>
                </a:lnTo>
                <a:lnTo>
                  <a:pt x="343" y="11"/>
                </a:lnTo>
                <a:lnTo>
                  <a:pt x="337" y="13"/>
                </a:lnTo>
                <a:lnTo>
                  <a:pt x="334" y="15"/>
                </a:lnTo>
                <a:close/>
              </a:path>
            </a:pathLst>
          </a:custGeom>
          <a:solidFill>
            <a:srgbClr val="0A0202"/>
          </a:solidFill>
          <a:ln w="9525">
            <a:noFill/>
            <a:round/>
            <a:headEnd/>
            <a:tailEnd/>
          </a:ln>
        </p:spPr>
        <p:txBody>
          <a:bodyPr wrap="none"/>
          <a:lstStyle/>
          <a:p>
            <a:endParaRPr lang="el-GR"/>
          </a:p>
        </p:txBody>
      </p:sp>
      <p:sp>
        <p:nvSpPr>
          <p:cNvPr id="19487" name="Freeform 31"/>
          <p:cNvSpPr>
            <a:spLocks noEditPoints="1"/>
          </p:cNvSpPr>
          <p:nvPr/>
        </p:nvSpPr>
        <p:spPr bwMode="auto">
          <a:xfrm rot="63308">
            <a:off x="3770313" y="4913313"/>
            <a:ext cx="1731962" cy="20637"/>
          </a:xfrm>
          <a:custGeom>
            <a:avLst/>
            <a:gdLst>
              <a:gd name="T0" fmla="*/ 2147483646 w 1228"/>
              <a:gd name="T1" fmla="*/ 2147483646 h 13"/>
              <a:gd name="T2" fmla="*/ 2147483646 w 1228"/>
              <a:gd name="T3" fmla="*/ 2147483646 h 13"/>
              <a:gd name="T4" fmla="*/ 2147483646 w 1228"/>
              <a:gd name="T5" fmla="*/ 2147483646 h 13"/>
              <a:gd name="T6" fmla="*/ 2147483646 w 1228"/>
              <a:gd name="T7" fmla="*/ 2147483646 h 13"/>
              <a:gd name="T8" fmla="*/ 2147483646 w 1228"/>
              <a:gd name="T9" fmla="*/ 2147483646 h 13"/>
              <a:gd name="T10" fmla="*/ 2147483646 w 1228"/>
              <a:gd name="T11" fmla="*/ 2147483646 h 13"/>
              <a:gd name="T12" fmla="*/ 2147483646 w 1228"/>
              <a:gd name="T13" fmla="*/ 2147483646 h 13"/>
              <a:gd name="T14" fmla="*/ 2147483646 w 1228"/>
              <a:gd name="T15" fmla="*/ 2147483646 h 13"/>
              <a:gd name="T16" fmla="*/ 2147483646 w 1228"/>
              <a:gd name="T17" fmla="*/ 2147483646 h 13"/>
              <a:gd name="T18" fmla="*/ 2147483646 w 1228"/>
              <a:gd name="T19" fmla="*/ 0 h 13"/>
              <a:gd name="T20" fmla="*/ 2147483646 w 1228"/>
              <a:gd name="T21" fmla="*/ 0 h 13"/>
              <a:gd name="T22" fmla="*/ 2147483646 w 1228"/>
              <a:gd name="T23" fmla="*/ 2147483646 h 13"/>
              <a:gd name="T24" fmla="*/ 2147483646 w 1228"/>
              <a:gd name="T25" fmla="*/ 2147483646 h 13"/>
              <a:gd name="T26" fmla="*/ 2147483646 w 1228"/>
              <a:gd name="T27" fmla="*/ 2147483646 h 13"/>
              <a:gd name="T28" fmla="*/ 2147483646 w 1228"/>
              <a:gd name="T29" fmla="*/ 2147483646 h 13"/>
              <a:gd name="T30" fmla="*/ 2147483646 w 1228"/>
              <a:gd name="T31" fmla="*/ 2147483646 h 13"/>
              <a:gd name="T32" fmla="*/ 2147483646 w 1228"/>
              <a:gd name="T33" fmla="*/ 2147483646 h 13"/>
              <a:gd name="T34" fmla="*/ 2147483646 w 1228"/>
              <a:gd name="T35" fmla="*/ 2147483646 h 13"/>
              <a:gd name="T36" fmla="*/ 2147483646 w 1228"/>
              <a:gd name="T37" fmla="*/ 2147483646 h 13"/>
              <a:gd name="T38" fmla="*/ 2147483646 w 1228"/>
              <a:gd name="T39" fmla="*/ 2147483646 h 13"/>
              <a:gd name="T40" fmla="*/ 2147483646 w 1228"/>
              <a:gd name="T41" fmla="*/ 2147483646 h 13"/>
              <a:gd name="T42" fmla="*/ 2147483646 w 1228"/>
              <a:gd name="T43" fmla="*/ 2147483646 h 13"/>
              <a:gd name="T44" fmla="*/ 2147483646 w 1228"/>
              <a:gd name="T45" fmla="*/ 2147483646 h 13"/>
              <a:gd name="T46" fmla="*/ 2147483646 w 1228"/>
              <a:gd name="T47" fmla="*/ 2147483646 h 13"/>
              <a:gd name="T48" fmla="*/ 2147483646 w 1228"/>
              <a:gd name="T49" fmla="*/ 2147483646 h 13"/>
              <a:gd name="T50" fmla="*/ 2147483646 w 1228"/>
              <a:gd name="T51" fmla="*/ 2147483646 h 13"/>
              <a:gd name="T52" fmla="*/ 2147483646 w 1228"/>
              <a:gd name="T53" fmla="*/ 2147483646 h 13"/>
              <a:gd name="T54" fmla="*/ 2147483646 w 1228"/>
              <a:gd name="T55" fmla="*/ 2147483646 h 13"/>
              <a:gd name="T56" fmla="*/ 0 w 1228"/>
              <a:gd name="T57" fmla="*/ 0 h 13"/>
              <a:gd name="T58" fmla="*/ 2147483646 w 1228"/>
              <a:gd name="T59" fmla="*/ 0 h 13"/>
              <a:gd name="T60" fmla="*/ 2147483646 w 1228"/>
              <a:gd name="T61" fmla="*/ 2147483646 h 13"/>
              <a:gd name="T62" fmla="*/ 2147483646 w 1228"/>
              <a:gd name="T63" fmla="*/ 2147483646 h 13"/>
              <a:gd name="T64" fmla="*/ 2147483646 w 1228"/>
              <a:gd name="T65" fmla="*/ 2147483646 h 13"/>
              <a:gd name="T66" fmla="*/ 2147483646 w 1228"/>
              <a:gd name="T67" fmla="*/ 2147483646 h 13"/>
              <a:gd name="T68" fmla="*/ 2147483646 w 1228"/>
              <a:gd name="T69" fmla="*/ 2147483646 h 13"/>
              <a:gd name="T70" fmla="*/ 2147483646 w 1228"/>
              <a:gd name="T71" fmla="*/ 2147483646 h 13"/>
              <a:gd name="T72" fmla="*/ 2147483646 w 1228"/>
              <a:gd name="T73" fmla="*/ 2147483646 h 13"/>
              <a:gd name="T74" fmla="*/ 2147483646 w 122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28"/>
              <a:gd name="T115" fmla="*/ 0 h 13"/>
              <a:gd name="T116" fmla="*/ 1228 w 122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28" h="13">
                <a:moveTo>
                  <a:pt x="1226" y="13"/>
                </a:moveTo>
                <a:lnTo>
                  <a:pt x="1111" y="13"/>
                </a:lnTo>
                <a:lnTo>
                  <a:pt x="1111" y="11"/>
                </a:lnTo>
                <a:lnTo>
                  <a:pt x="1111" y="10"/>
                </a:lnTo>
                <a:lnTo>
                  <a:pt x="1111" y="8"/>
                </a:lnTo>
                <a:lnTo>
                  <a:pt x="1111" y="6"/>
                </a:lnTo>
                <a:lnTo>
                  <a:pt x="1113" y="6"/>
                </a:lnTo>
                <a:lnTo>
                  <a:pt x="1113" y="4"/>
                </a:lnTo>
                <a:lnTo>
                  <a:pt x="1113" y="2"/>
                </a:lnTo>
                <a:lnTo>
                  <a:pt x="1113" y="0"/>
                </a:lnTo>
                <a:lnTo>
                  <a:pt x="1228" y="0"/>
                </a:lnTo>
                <a:lnTo>
                  <a:pt x="1228" y="2"/>
                </a:lnTo>
                <a:lnTo>
                  <a:pt x="1226" y="4"/>
                </a:lnTo>
                <a:lnTo>
                  <a:pt x="1226" y="6"/>
                </a:lnTo>
                <a:lnTo>
                  <a:pt x="1226" y="8"/>
                </a:lnTo>
                <a:lnTo>
                  <a:pt x="1226" y="10"/>
                </a:lnTo>
                <a:lnTo>
                  <a:pt x="1226" y="11"/>
                </a:lnTo>
                <a:lnTo>
                  <a:pt x="1226" y="13"/>
                </a:lnTo>
                <a:close/>
                <a:moveTo>
                  <a:pt x="373" y="13"/>
                </a:moveTo>
                <a:lnTo>
                  <a:pt x="37" y="13"/>
                </a:lnTo>
                <a:lnTo>
                  <a:pt x="31" y="11"/>
                </a:lnTo>
                <a:lnTo>
                  <a:pt x="27" y="10"/>
                </a:lnTo>
                <a:lnTo>
                  <a:pt x="21" y="8"/>
                </a:lnTo>
                <a:lnTo>
                  <a:pt x="18" y="6"/>
                </a:lnTo>
                <a:lnTo>
                  <a:pt x="14" y="6"/>
                </a:lnTo>
                <a:lnTo>
                  <a:pt x="8" y="4"/>
                </a:lnTo>
                <a:lnTo>
                  <a:pt x="4" y="2"/>
                </a:lnTo>
                <a:lnTo>
                  <a:pt x="0" y="0"/>
                </a:lnTo>
                <a:lnTo>
                  <a:pt x="403" y="0"/>
                </a:lnTo>
                <a:lnTo>
                  <a:pt x="399" y="2"/>
                </a:lnTo>
                <a:lnTo>
                  <a:pt x="396" y="4"/>
                </a:lnTo>
                <a:lnTo>
                  <a:pt x="392" y="6"/>
                </a:lnTo>
                <a:lnTo>
                  <a:pt x="388" y="8"/>
                </a:lnTo>
                <a:lnTo>
                  <a:pt x="384" y="8"/>
                </a:lnTo>
                <a:lnTo>
                  <a:pt x="380" y="10"/>
                </a:lnTo>
                <a:lnTo>
                  <a:pt x="376" y="11"/>
                </a:lnTo>
                <a:lnTo>
                  <a:pt x="373" y="13"/>
                </a:lnTo>
                <a:close/>
              </a:path>
            </a:pathLst>
          </a:custGeom>
          <a:solidFill>
            <a:srgbClr val="0A0002"/>
          </a:solidFill>
          <a:ln w="9525">
            <a:noFill/>
            <a:round/>
            <a:headEnd/>
            <a:tailEnd/>
          </a:ln>
        </p:spPr>
        <p:txBody>
          <a:bodyPr wrap="none"/>
          <a:lstStyle/>
          <a:p>
            <a:endParaRPr lang="el-GR"/>
          </a:p>
        </p:txBody>
      </p:sp>
      <p:sp>
        <p:nvSpPr>
          <p:cNvPr id="19488" name="Freeform 32"/>
          <p:cNvSpPr>
            <a:spLocks noEditPoints="1"/>
          </p:cNvSpPr>
          <p:nvPr/>
        </p:nvSpPr>
        <p:spPr bwMode="auto">
          <a:xfrm rot="63308">
            <a:off x="3751263" y="4900613"/>
            <a:ext cx="1751012" cy="22225"/>
          </a:xfrm>
          <a:custGeom>
            <a:avLst/>
            <a:gdLst>
              <a:gd name="T0" fmla="*/ 2147483646 w 1241"/>
              <a:gd name="T1" fmla="*/ 2147483646 h 14"/>
              <a:gd name="T2" fmla="*/ 2147483646 w 1241"/>
              <a:gd name="T3" fmla="*/ 2147483646 h 14"/>
              <a:gd name="T4" fmla="*/ 2147483646 w 1241"/>
              <a:gd name="T5" fmla="*/ 2147483646 h 14"/>
              <a:gd name="T6" fmla="*/ 2147483646 w 1241"/>
              <a:gd name="T7" fmla="*/ 2147483646 h 14"/>
              <a:gd name="T8" fmla="*/ 2147483646 w 1241"/>
              <a:gd name="T9" fmla="*/ 2147483646 h 14"/>
              <a:gd name="T10" fmla="*/ 2147483646 w 1241"/>
              <a:gd name="T11" fmla="*/ 2147483646 h 14"/>
              <a:gd name="T12" fmla="*/ 2147483646 w 1241"/>
              <a:gd name="T13" fmla="*/ 2147483646 h 14"/>
              <a:gd name="T14" fmla="*/ 2147483646 w 1241"/>
              <a:gd name="T15" fmla="*/ 2147483646 h 14"/>
              <a:gd name="T16" fmla="*/ 2147483646 w 1241"/>
              <a:gd name="T17" fmla="*/ 2147483646 h 14"/>
              <a:gd name="T18" fmla="*/ 2147483646 w 1241"/>
              <a:gd name="T19" fmla="*/ 0 h 14"/>
              <a:gd name="T20" fmla="*/ 2147483646 w 1241"/>
              <a:gd name="T21" fmla="*/ 0 h 14"/>
              <a:gd name="T22" fmla="*/ 2147483646 w 1241"/>
              <a:gd name="T23" fmla="*/ 2147483646 h 14"/>
              <a:gd name="T24" fmla="*/ 2147483646 w 1241"/>
              <a:gd name="T25" fmla="*/ 2147483646 h 14"/>
              <a:gd name="T26" fmla="*/ 2147483646 w 1241"/>
              <a:gd name="T27" fmla="*/ 2147483646 h 14"/>
              <a:gd name="T28" fmla="*/ 2147483646 w 1241"/>
              <a:gd name="T29" fmla="*/ 2147483646 h 14"/>
              <a:gd name="T30" fmla="*/ 2147483646 w 1241"/>
              <a:gd name="T31" fmla="*/ 2147483646 h 14"/>
              <a:gd name="T32" fmla="*/ 2147483646 w 1241"/>
              <a:gd name="T33" fmla="*/ 2147483646 h 14"/>
              <a:gd name="T34" fmla="*/ 2147483646 w 1241"/>
              <a:gd name="T35" fmla="*/ 2147483646 h 14"/>
              <a:gd name="T36" fmla="*/ 2147483646 w 1241"/>
              <a:gd name="T37" fmla="*/ 2147483646 h 14"/>
              <a:gd name="T38" fmla="*/ 2147483646 w 1241"/>
              <a:gd name="T39" fmla="*/ 2147483646 h 14"/>
              <a:gd name="T40" fmla="*/ 2147483646 w 1241"/>
              <a:gd name="T41" fmla="*/ 2147483646 h 14"/>
              <a:gd name="T42" fmla="*/ 2147483646 w 1241"/>
              <a:gd name="T43" fmla="*/ 2147483646 h 14"/>
              <a:gd name="T44" fmla="*/ 2147483646 w 1241"/>
              <a:gd name="T45" fmla="*/ 2147483646 h 14"/>
              <a:gd name="T46" fmla="*/ 2147483646 w 1241"/>
              <a:gd name="T47" fmla="*/ 2147483646 h 14"/>
              <a:gd name="T48" fmla="*/ 2147483646 w 1241"/>
              <a:gd name="T49" fmla="*/ 2147483646 h 14"/>
              <a:gd name="T50" fmla="*/ 2147483646 w 1241"/>
              <a:gd name="T51" fmla="*/ 2147483646 h 14"/>
              <a:gd name="T52" fmla="*/ 2147483646 w 1241"/>
              <a:gd name="T53" fmla="*/ 2147483646 h 14"/>
              <a:gd name="T54" fmla="*/ 2147483646 w 1241"/>
              <a:gd name="T55" fmla="*/ 2147483646 h 14"/>
              <a:gd name="T56" fmla="*/ 0 w 1241"/>
              <a:gd name="T57" fmla="*/ 0 h 14"/>
              <a:gd name="T58" fmla="*/ 2147483646 w 1241"/>
              <a:gd name="T59" fmla="*/ 0 h 14"/>
              <a:gd name="T60" fmla="*/ 2147483646 w 1241"/>
              <a:gd name="T61" fmla="*/ 2147483646 h 14"/>
              <a:gd name="T62" fmla="*/ 2147483646 w 1241"/>
              <a:gd name="T63" fmla="*/ 2147483646 h 14"/>
              <a:gd name="T64" fmla="*/ 2147483646 w 1241"/>
              <a:gd name="T65" fmla="*/ 2147483646 h 14"/>
              <a:gd name="T66" fmla="*/ 2147483646 w 1241"/>
              <a:gd name="T67" fmla="*/ 2147483646 h 14"/>
              <a:gd name="T68" fmla="*/ 2147483646 w 1241"/>
              <a:gd name="T69" fmla="*/ 2147483646 h 14"/>
              <a:gd name="T70" fmla="*/ 2147483646 w 1241"/>
              <a:gd name="T71" fmla="*/ 2147483646 h 14"/>
              <a:gd name="T72" fmla="*/ 2147483646 w 1241"/>
              <a:gd name="T73" fmla="*/ 2147483646 h 14"/>
              <a:gd name="T74" fmla="*/ 2147483646 w 124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41"/>
              <a:gd name="T115" fmla="*/ 0 h 14"/>
              <a:gd name="T116" fmla="*/ 1241 w 124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41" h="14">
                <a:moveTo>
                  <a:pt x="1239" y="14"/>
                </a:moveTo>
                <a:lnTo>
                  <a:pt x="1126" y="14"/>
                </a:lnTo>
                <a:lnTo>
                  <a:pt x="1126" y="12"/>
                </a:lnTo>
                <a:lnTo>
                  <a:pt x="1126" y="10"/>
                </a:lnTo>
                <a:lnTo>
                  <a:pt x="1126" y="8"/>
                </a:lnTo>
                <a:lnTo>
                  <a:pt x="1126" y="6"/>
                </a:lnTo>
                <a:lnTo>
                  <a:pt x="1126" y="4"/>
                </a:lnTo>
                <a:lnTo>
                  <a:pt x="1126" y="2"/>
                </a:lnTo>
                <a:lnTo>
                  <a:pt x="1126" y="0"/>
                </a:lnTo>
                <a:lnTo>
                  <a:pt x="1241" y="0"/>
                </a:lnTo>
                <a:lnTo>
                  <a:pt x="1241" y="2"/>
                </a:lnTo>
                <a:lnTo>
                  <a:pt x="1241" y="4"/>
                </a:lnTo>
                <a:lnTo>
                  <a:pt x="1241" y="6"/>
                </a:lnTo>
                <a:lnTo>
                  <a:pt x="1241" y="8"/>
                </a:lnTo>
                <a:lnTo>
                  <a:pt x="1241" y="10"/>
                </a:lnTo>
                <a:lnTo>
                  <a:pt x="1239" y="12"/>
                </a:lnTo>
                <a:lnTo>
                  <a:pt x="1239" y="14"/>
                </a:lnTo>
                <a:close/>
                <a:moveTo>
                  <a:pt x="403" y="14"/>
                </a:moveTo>
                <a:lnTo>
                  <a:pt x="31" y="14"/>
                </a:lnTo>
                <a:lnTo>
                  <a:pt x="27" y="12"/>
                </a:lnTo>
                <a:lnTo>
                  <a:pt x="21" y="12"/>
                </a:lnTo>
                <a:lnTo>
                  <a:pt x="17" y="10"/>
                </a:lnTo>
                <a:lnTo>
                  <a:pt x="13" y="8"/>
                </a:lnTo>
                <a:lnTo>
                  <a:pt x="10" y="6"/>
                </a:lnTo>
                <a:lnTo>
                  <a:pt x="8" y="4"/>
                </a:lnTo>
                <a:lnTo>
                  <a:pt x="4" y="2"/>
                </a:lnTo>
                <a:lnTo>
                  <a:pt x="0" y="0"/>
                </a:lnTo>
                <a:lnTo>
                  <a:pt x="430" y="0"/>
                </a:lnTo>
                <a:lnTo>
                  <a:pt x="428" y="2"/>
                </a:lnTo>
                <a:lnTo>
                  <a:pt x="424" y="4"/>
                </a:lnTo>
                <a:lnTo>
                  <a:pt x="420" y="6"/>
                </a:lnTo>
                <a:lnTo>
                  <a:pt x="416" y="8"/>
                </a:lnTo>
                <a:lnTo>
                  <a:pt x="412" y="10"/>
                </a:lnTo>
                <a:lnTo>
                  <a:pt x="409" y="12"/>
                </a:lnTo>
                <a:lnTo>
                  <a:pt x="407" y="12"/>
                </a:lnTo>
                <a:lnTo>
                  <a:pt x="403" y="14"/>
                </a:lnTo>
                <a:close/>
              </a:path>
            </a:pathLst>
          </a:custGeom>
          <a:solidFill>
            <a:srgbClr val="0D0303"/>
          </a:solidFill>
          <a:ln w="9525">
            <a:noFill/>
            <a:round/>
            <a:headEnd/>
            <a:tailEnd/>
          </a:ln>
        </p:spPr>
        <p:txBody>
          <a:bodyPr wrap="none"/>
          <a:lstStyle/>
          <a:p>
            <a:endParaRPr lang="el-GR"/>
          </a:p>
        </p:txBody>
      </p:sp>
      <p:sp>
        <p:nvSpPr>
          <p:cNvPr id="19489" name="Freeform 33"/>
          <p:cNvSpPr>
            <a:spLocks noEditPoints="1"/>
          </p:cNvSpPr>
          <p:nvPr/>
        </p:nvSpPr>
        <p:spPr bwMode="auto">
          <a:xfrm rot="63308">
            <a:off x="3736975" y="4889500"/>
            <a:ext cx="1765300" cy="23813"/>
          </a:xfrm>
          <a:custGeom>
            <a:avLst/>
            <a:gdLst>
              <a:gd name="T0" fmla="*/ 2147483646 w 1251"/>
              <a:gd name="T1" fmla="*/ 2147483646 h 15"/>
              <a:gd name="T2" fmla="*/ 2147483646 w 1251"/>
              <a:gd name="T3" fmla="*/ 2147483646 h 15"/>
              <a:gd name="T4" fmla="*/ 2147483646 w 1251"/>
              <a:gd name="T5" fmla="*/ 2147483646 h 15"/>
              <a:gd name="T6" fmla="*/ 2147483646 w 1251"/>
              <a:gd name="T7" fmla="*/ 2147483646 h 15"/>
              <a:gd name="T8" fmla="*/ 2147483646 w 1251"/>
              <a:gd name="T9" fmla="*/ 2147483646 h 15"/>
              <a:gd name="T10" fmla="*/ 2147483646 w 1251"/>
              <a:gd name="T11" fmla="*/ 2147483646 h 15"/>
              <a:gd name="T12" fmla="*/ 2147483646 w 1251"/>
              <a:gd name="T13" fmla="*/ 2147483646 h 15"/>
              <a:gd name="T14" fmla="*/ 2147483646 w 1251"/>
              <a:gd name="T15" fmla="*/ 2147483646 h 15"/>
              <a:gd name="T16" fmla="*/ 2147483646 w 1251"/>
              <a:gd name="T17" fmla="*/ 2147483646 h 15"/>
              <a:gd name="T18" fmla="*/ 2147483646 w 1251"/>
              <a:gd name="T19" fmla="*/ 0 h 15"/>
              <a:gd name="T20" fmla="*/ 2147483646 w 1251"/>
              <a:gd name="T21" fmla="*/ 0 h 15"/>
              <a:gd name="T22" fmla="*/ 2147483646 w 1251"/>
              <a:gd name="T23" fmla="*/ 2147483646 h 15"/>
              <a:gd name="T24" fmla="*/ 2147483646 w 1251"/>
              <a:gd name="T25" fmla="*/ 2147483646 h 15"/>
              <a:gd name="T26" fmla="*/ 2147483646 w 1251"/>
              <a:gd name="T27" fmla="*/ 2147483646 h 15"/>
              <a:gd name="T28" fmla="*/ 2147483646 w 1251"/>
              <a:gd name="T29" fmla="*/ 2147483646 h 15"/>
              <a:gd name="T30" fmla="*/ 2147483646 w 1251"/>
              <a:gd name="T31" fmla="*/ 2147483646 h 15"/>
              <a:gd name="T32" fmla="*/ 2147483646 w 1251"/>
              <a:gd name="T33" fmla="*/ 2147483646 h 15"/>
              <a:gd name="T34" fmla="*/ 2147483646 w 1251"/>
              <a:gd name="T35" fmla="*/ 2147483646 h 15"/>
              <a:gd name="T36" fmla="*/ 2147483646 w 1251"/>
              <a:gd name="T37" fmla="*/ 2147483646 h 15"/>
              <a:gd name="T38" fmla="*/ 2147483646 w 1251"/>
              <a:gd name="T39" fmla="*/ 2147483646 h 15"/>
              <a:gd name="T40" fmla="*/ 2147483646 w 1251"/>
              <a:gd name="T41" fmla="*/ 2147483646 h 15"/>
              <a:gd name="T42" fmla="*/ 2147483646 w 1251"/>
              <a:gd name="T43" fmla="*/ 2147483646 h 15"/>
              <a:gd name="T44" fmla="*/ 2147483646 w 1251"/>
              <a:gd name="T45" fmla="*/ 2147483646 h 15"/>
              <a:gd name="T46" fmla="*/ 2147483646 w 1251"/>
              <a:gd name="T47" fmla="*/ 2147483646 h 15"/>
              <a:gd name="T48" fmla="*/ 2147483646 w 1251"/>
              <a:gd name="T49" fmla="*/ 2147483646 h 15"/>
              <a:gd name="T50" fmla="*/ 2147483646 w 1251"/>
              <a:gd name="T51" fmla="*/ 2147483646 h 15"/>
              <a:gd name="T52" fmla="*/ 2147483646 w 1251"/>
              <a:gd name="T53" fmla="*/ 2147483646 h 15"/>
              <a:gd name="T54" fmla="*/ 2147483646 w 1251"/>
              <a:gd name="T55" fmla="*/ 2147483646 h 15"/>
              <a:gd name="T56" fmla="*/ 2147483646 w 1251"/>
              <a:gd name="T57" fmla="*/ 2147483646 h 15"/>
              <a:gd name="T58" fmla="*/ 2147483646 w 1251"/>
              <a:gd name="T59" fmla="*/ 2147483646 h 15"/>
              <a:gd name="T60" fmla="*/ 2147483646 w 1251"/>
              <a:gd name="T61" fmla="*/ 2147483646 h 15"/>
              <a:gd name="T62" fmla="*/ 2147483646 w 1251"/>
              <a:gd name="T63" fmla="*/ 2147483646 h 15"/>
              <a:gd name="T64" fmla="*/ 2147483646 w 1251"/>
              <a:gd name="T65" fmla="*/ 2147483646 h 15"/>
              <a:gd name="T66" fmla="*/ 2147483646 w 1251"/>
              <a:gd name="T67" fmla="*/ 2147483646 h 15"/>
              <a:gd name="T68" fmla="*/ 2147483646 w 1251"/>
              <a:gd name="T69" fmla="*/ 2147483646 h 15"/>
              <a:gd name="T70" fmla="*/ 0 w 1251"/>
              <a:gd name="T71" fmla="*/ 2147483646 h 15"/>
              <a:gd name="T72" fmla="*/ 0 w 1251"/>
              <a:gd name="T73" fmla="*/ 0 h 15"/>
              <a:gd name="T74" fmla="*/ 2147483646 w 1251"/>
              <a:gd name="T75" fmla="*/ 0 h 15"/>
              <a:gd name="T76" fmla="*/ 2147483646 w 1251"/>
              <a:gd name="T77" fmla="*/ 2147483646 h 15"/>
              <a:gd name="T78" fmla="*/ 2147483646 w 1251"/>
              <a:gd name="T79" fmla="*/ 2147483646 h 15"/>
              <a:gd name="T80" fmla="*/ 2147483646 w 1251"/>
              <a:gd name="T81" fmla="*/ 2147483646 h 15"/>
              <a:gd name="T82" fmla="*/ 2147483646 w 1251"/>
              <a:gd name="T83" fmla="*/ 2147483646 h 15"/>
              <a:gd name="T84" fmla="*/ 2147483646 w 1251"/>
              <a:gd name="T85" fmla="*/ 2147483646 h 15"/>
              <a:gd name="T86" fmla="*/ 2147483646 w 1251"/>
              <a:gd name="T87" fmla="*/ 2147483646 h 15"/>
              <a:gd name="T88" fmla="*/ 2147483646 w 1251"/>
              <a:gd name="T89" fmla="*/ 2147483646 h 15"/>
              <a:gd name="T90" fmla="*/ 2147483646 w 1251"/>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51"/>
              <a:gd name="T139" fmla="*/ 0 h 15"/>
              <a:gd name="T140" fmla="*/ 1251 w 1251"/>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51" h="15">
                <a:moveTo>
                  <a:pt x="1251" y="15"/>
                </a:moveTo>
                <a:lnTo>
                  <a:pt x="1136" y="15"/>
                </a:lnTo>
                <a:lnTo>
                  <a:pt x="1136" y="13"/>
                </a:lnTo>
                <a:lnTo>
                  <a:pt x="1136" y="11"/>
                </a:lnTo>
                <a:lnTo>
                  <a:pt x="1136" y="9"/>
                </a:lnTo>
                <a:lnTo>
                  <a:pt x="1136" y="7"/>
                </a:lnTo>
                <a:lnTo>
                  <a:pt x="1136" y="5"/>
                </a:lnTo>
                <a:lnTo>
                  <a:pt x="1136" y="4"/>
                </a:lnTo>
                <a:lnTo>
                  <a:pt x="1136" y="2"/>
                </a:lnTo>
                <a:lnTo>
                  <a:pt x="1136" y="0"/>
                </a:lnTo>
                <a:lnTo>
                  <a:pt x="1251" y="0"/>
                </a:lnTo>
                <a:lnTo>
                  <a:pt x="1251" y="2"/>
                </a:lnTo>
                <a:lnTo>
                  <a:pt x="1251" y="4"/>
                </a:lnTo>
                <a:lnTo>
                  <a:pt x="1251" y="5"/>
                </a:lnTo>
                <a:lnTo>
                  <a:pt x="1251" y="7"/>
                </a:lnTo>
                <a:lnTo>
                  <a:pt x="1251" y="9"/>
                </a:lnTo>
                <a:lnTo>
                  <a:pt x="1251" y="11"/>
                </a:lnTo>
                <a:lnTo>
                  <a:pt x="1251" y="13"/>
                </a:lnTo>
                <a:lnTo>
                  <a:pt x="1251" y="15"/>
                </a:lnTo>
                <a:close/>
                <a:moveTo>
                  <a:pt x="426" y="15"/>
                </a:moveTo>
                <a:lnTo>
                  <a:pt x="23" y="15"/>
                </a:lnTo>
                <a:lnTo>
                  <a:pt x="21" y="13"/>
                </a:lnTo>
                <a:lnTo>
                  <a:pt x="20" y="13"/>
                </a:lnTo>
                <a:lnTo>
                  <a:pt x="18" y="11"/>
                </a:lnTo>
                <a:lnTo>
                  <a:pt x="16" y="11"/>
                </a:lnTo>
                <a:lnTo>
                  <a:pt x="14" y="9"/>
                </a:lnTo>
                <a:lnTo>
                  <a:pt x="12" y="9"/>
                </a:lnTo>
                <a:lnTo>
                  <a:pt x="12" y="7"/>
                </a:lnTo>
                <a:lnTo>
                  <a:pt x="10" y="7"/>
                </a:lnTo>
                <a:lnTo>
                  <a:pt x="8" y="5"/>
                </a:lnTo>
                <a:lnTo>
                  <a:pt x="6" y="5"/>
                </a:lnTo>
                <a:lnTo>
                  <a:pt x="4" y="4"/>
                </a:lnTo>
                <a:lnTo>
                  <a:pt x="2" y="4"/>
                </a:lnTo>
                <a:lnTo>
                  <a:pt x="2" y="2"/>
                </a:lnTo>
                <a:lnTo>
                  <a:pt x="0" y="2"/>
                </a:lnTo>
                <a:lnTo>
                  <a:pt x="0" y="0"/>
                </a:lnTo>
                <a:lnTo>
                  <a:pt x="453" y="0"/>
                </a:lnTo>
                <a:lnTo>
                  <a:pt x="449" y="2"/>
                </a:lnTo>
                <a:lnTo>
                  <a:pt x="445" y="4"/>
                </a:lnTo>
                <a:lnTo>
                  <a:pt x="443" y="5"/>
                </a:lnTo>
                <a:lnTo>
                  <a:pt x="440" y="7"/>
                </a:lnTo>
                <a:lnTo>
                  <a:pt x="436" y="9"/>
                </a:lnTo>
                <a:lnTo>
                  <a:pt x="434" y="11"/>
                </a:lnTo>
                <a:lnTo>
                  <a:pt x="430" y="13"/>
                </a:lnTo>
                <a:lnTo>
                  <a:pt x="426" y="15"/>
                </a:lnTo>
                <a:close/>
              </a:path>
            </a:pathLst>
          </a:custGeom>
          <a:solidFill>
            <a:srgbClr val="0D0303"/>
          </a:solidFill>
          <a:ln w="9525">
            <a:noFill/>
            <a:round/>
            <a:headEnd/>
            <a:tailEnd/>
          </a:ln>
        </p:spPr>
        <p:txBody>
          <a:bodyPr wrap="none"/>
          <a:lstStyle/>
          <a:p>
            <a:endParaRPr lang="el-GR"/>
          </a:p>
        </p:txBody>
      </p:sp>
      <p:sp>
        <p:nvSpPr>
          <p:cNvPr id="19490" name="Freeform 34"/>
          <p:cNvSpPr>
            <a:spLocks noEditPoints="1"/>
          </p:cNvSpPr>
          <p:nvPr/>
        </p:nvSpPr>
        <p:spPr bwMode="auto">
          <a:xfrm rot="63308">
            <a:off x="3732213" y="4879975"/>
            <a:ext cx="1774825" cy="20638"/>
          </a:xfrm>
          <a:custGeom>
            <a:avLst/>
            <a:gdLst>
              <a:gd name="T0" fmla="*/ 2147483646 w 1258"/>
              <a:gd name="T1" fmla="*/ 2147483646 h 13"/>
              <a:gd name="T2" fmla="*/ 2147483646 w 1258"/>
              <a:gd name="T3" fmla="*/ 2147483646 h 13"/>
              <a:gd name="T4" fmla="*/ 2147483646 w 1258"/>
              <a:gd name="T5" fmla="*/ 2147483646 h 13"/>
              <a:gd name="T6" fmla="*/ 2147483646 w 1258"/>
              <a:gd name="T7" fmla="*/ 2147483646 h 13"/>
              <a:gd name="T8" fmla="*/ 2147483646 w 1258"/>
              <a:gd name="T9" fmla="*/ 2147483646 h 13"/>
              <a:gd name="T10" fmla="*/ 2147483646 w 1258"/>
              <a:gd name="T11" fmla="*/ 2147483646 h 13"/>
              <a:gd name="T12" fmla="*/ 2147483646 w 1258"/>
              <a:gd name="T13" fmla="*/ 2147483646 h 13"/>
              <a:gd name="T14" fmla="*/ 2147483646 w 1258"/>
              <a:gd name="T15" fmla="*/ 2147483646 h 13"/>
              <a:gd name="T16" fmla="*/ 2147483646 w 1258"/>
              <a:gd name="T17" fmla="*/ 2147483646 h 13"/>
              <a:gd name="T18" fmla="*/ 2147483646 w 1258"/>
              <a:gd name="T19" fmla="*/ 0 h 13"/>
              <a:gd name="T20" fmla="*/ 2147483646 w 1258"/>
              <a:gd name="T21" fmla="*/ 0 h 13"/>
              <a:gd name="T22" fmla="*/ 2147483646 w 1258"/>
              <a:gd name="T23" fmla="*/ 2147483646 h 13"/>
              <a:gd name="T24" fmla="*/ 2147483646 w 1258"/>
              <a:gd name="T25" fmla="*/ 2147483646 h 13"/>
              <a:gd name="T26" fmla="*/ 2147483646 w 1258"/>
              <a:gd name="T27" fmla="*/ 2147483646 h 13"/>
              <a:gd name="T28" fmla="*/ 2147483646 w 1258"/>
              <a:gd name="T29" fmla="*/ 2147483646 h 13"/>
              <a:gd name="T30" fmla="*/ 2147483646 w 1258"/>
              <a:gd name="T31" fmla="*/ 2147483646 h 13"/>
              <a:gd name="T32" fmla="*/ 2147483646 w 1258"/>
              <a:gd name="T33" fmla="*/ 2147483646 h 13"/>
              <a:gd name="T34" fmla="*/ 2147483646 w 1258"/>
              <a:gd name="T35" fmla="*/ 2147483646 h 13"/>
              <a:gd name="T36" fmla="*/ 2147483646 w 1258"/>
              <a:gd name="T37" fmla="*/ 2147483646 h 13"/>
              <a:gd name="T38" fmla="*/ 2147483646 w 1258"/>
              <a:gd name="T39" fmla="*/ 2147483646 h 13"/>
              <a:gd name="T40" fmla="*/ 2147483646 w 1258"/>
              <a:gd name="T41" fmla="*/ 2147483646 h 13"/>
              <a:gd name="T42" fmla="*/ 2147483646 w 1258"/>
              <a:gd name="T43" fmla="*/ 2147483646 h 13"/>
              <a:gd name="T44" fmla="*/ 2147483646 w 1258"/>
              <a:gd name="T45" fmla="*/ 2147483646 h 13"/>
              <a:gd name="T46" fmla="*/ 2147483646 w 1258"/>
              <a:gd name="T47" fmla="*/ 2147483646 h 13"/>
              <a:gd name="T48" fmla="*/ 2147483646 w 1258"/>
              <a:gd name="T49" fmla="*/ 2147483646 h 13"/>
              <a:gd name="T50" fmla="*/ 2147483646 w 1258"/>
              <a:gd name="T51" fmla="*/ 2147483646 h 13"/>
              <a:gd name="T52" fmla="*/ 2147483646 w 1258"/>
              <a:gd name="T53" fmla="*/ 2147483646 h 13"/>
              <a:gd name="T54" fmla="*/ 2147483646 w 1258"/>
              <a:gd name="T55" fmla="*/ 2147483646 h 13"/>
              <a:gd name="T56" fmla="*/ 2147483646 w 1258"/>
              <a:gd name="T57" fmla="*/ 2147483646 h 13"/>
              <a:gd name="T58" fmla="*/ 2147483646 w 1258"/>
              <a:gd name="T59" fmla="*/ 2147483646 h 13"/>
              <a:gd name="T60" fmla="*/ 2147483646 w 1258"/>
              <a:gd name="T61" fmla="*/ 2147483646 h 13"/>
              <a:gd name="T62" fmla="*/ 2147483646 w 1258"/>
              <a:gd name="T63" fmla="*/ 2147483646 h 13"/>
              <a:gd name="T64" fmla="*/ 2147483646 w 1258"/>
              <a:gd name="T65" fmla="*/ 2147483646 h 13"/>
              <a:gd name="T66" fmla="*/ 2147483646 w 1258"/>
              <a:gd name="T67" fmla="*/ 2147483646 h 13"/>
              <a:gd name="T68" fmla="*/ 2147483646 w 1258"/>
              <a:gd name="T69" fmla="*/ 2147483646 h 13"/>
              <a:gd name="T70" fmla="*/ 0 w 1258"/>
              <a:gd name="T71" fmla="*/ 2147483646 h 13"/>
              <a:gd name="T72" fmla="*/ 0 w 1258"/>
              <a:gd name="T73" fmla="*/ 0 h 13"/>
              <a:gd name="T74" fmla="*/ 2147483646 w 1258"/>
              <a:gd name="T75" fmla="*/ 0 h 13"/>
              <a:gd name="T76" fmla="*/ 2147483646 w 1258"/>
              <a:gd name="T77" fmla="*/ 2147483646 h 13"/>
              <a:gd name="T78" fmla="*/ 2147483646 w 1258"/>
              <a:gd name="T79" fmla="*/ 2147483646 h 13"/>
              <a:gd name="T80" fmla="*/ 2147483646 w 1258"/>
              <a:gd name="T81" fmla="*/ 2147483646 h 13"/>
              <a:gd name="T82" fmla="*/ 2147483646 w 1258"/>
              <a:gd name="T83" fmla="*/ 2147483646 h 13"/>
              <a:gd name="T84" fmla="*/ 2147483646 w 1258"/>
              <a:gd name="T85" fmla="*/ 2147483646 h 13"/>
              <a:gd name="T86" fmla="*/ 2147483646 w 1258"/>
              <a:gd name="T87" fmla="*/ 2147483646 h 13"/>
              <a:gd name="T88" fmla="*/ 2147483646 w 1258"/>
              <a:gd name="T89" fmla="*/ 2147483646 h 13"/>
              <a:gd name="T90" fmla="*/ 2147483646 w 1258"/>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58"/>
              <a:gd name="T139" fmla="*/ 0 h 13"/>
              <a:gd name="T140" fmla="*/ 1258 w 1258"/>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58" h="13">
                <a:moveTo>
                  <a:pt x="1256" y="13"/>
                </a:moveTo>
                <a:lnTo>
                  <a:pt x="1141" y="13"/>
                </a:lnTo>
                <a:lnTo>
                  <a:pt x="1141" y="11"/>
                </a:lnTo>
                <a:lnTo>
                  <a:pt x="1141" y="10"/>
                </a:lnTo>
                <a:lnTo>
                  <a:pt x="1141" y="8"/>
                </a:lnTo>
                <a:lnTo>
                  <a:pt x="1141" y="6"/>
                </a:lnTo>
                <a:lnTo>
                  <a:pt x="1141" y="4"/>
                </a:lnTo>
                <a:lnTo>
                  <a:pt x="1141" y="2"/>
                </a:lnTo>
                <a:lnTo>
                  <a:pt x="1141" y="0"/>
                </a:lnTo>
                <a:lnTo>
                  <a:pt x="1258" y="0"/>
                </a:lnTo>
                <a:lnTo>
                  <a:pt x="1258" y="2"/>
                </a:lnTo>
                <a:lnTo>
                  <a:pt x="1256" y="4"/>
                </a:lnTo>
                <a:lnTo>
                  <a:pt x="1256" y="6"/>
                </a:lnTo>
                <a:lnTo>
                  <a:pt x="1256" y="8"/>
                </a:lnTo>
                <a:lnTo>
                  <a:pt x="1256" y="10"/>
                </a:lnTo>
                <a:lnTo>
                  <a:pt x="1256" y="11"/>
                </a:lnTo>
                <a:lnTo>
                  <a:pt x="1256" y="13"/>
                </a:lnTo>
                <a:close/>
                <a:moveTo>
                  <a:pt x="445" y="13"/>
                </a:moveTo>
                <a:lnTo>
                  <a:pt x="15" y="13"/>
                </a:lnTo>
                <a:lnTo>
                  <a:pt x="11" y="11"/>
                </a:lnTo>
                <a:lnTo>
                  <a:pt x="9" y="10"/>
                </a:lnTo>
                <a:lnTo>
                  <a:pt x="7" y="8"/>
                </a:lnTo>
                <a:lnTo>
                  <a:pt x="5" y="8"/>
                </a:lnTo>
                <a:lnTo>
                  <a:pt x="4" y="6"/>
                </a:lnTo>
                <a:lnTo>
                  <a:pt x="2" y="4"/>
                </a:lnTo>
                <a:lnTo>
                  <a:pt x="0" y="2"/>
                </a:lnTo>
                <a:lnTo>
                  <a:pt x="0" y="0"/>
                </a:lnTo>
                <a:lnTo>
                  <a:pt x="467" y="0"/>
                </a:lnTo>
                <a:lnTo>
                  <a:pt x="466" y="2"/>
                </a:lnTo>
                <a:lnTo>
                  <a:pt x="462" y="4"/>
                </a:lnTo>
                <a:lnTo>
                  <a:pt x="460" y="6"/>
                </a:lnTo>
                <a:lnTo>
                  <a:pt x="456" y="8"/>
                </a:lnTo>
                <a:lnTo>
                  <a:pt x="454" y="8"/>
                </a:lnTo>
                <a:lnTo>
                  <a:pt x="450" y="10"/>
                </a:lnTo>
                <a:lnTo>
                  <a:pt x="448" y="11"/>
                </a:lnTo>
                <a:lnTo>
                  <a:pt x="445" y="13"/>
                </a:lnTo>
                <a:close/>
              </a:path>
            </a:pathLst>
          </a:custGeom>
          <a:solidFill>
            <a:srgbClr val="0D0003"/>
          </a:solidFill>
          <a:ln w="9525">
            <a:noFill/>
            <a:round/>
            <a:headEnd/>
            <a:tailEnd/>
          </a:ln>
        </p:spPr>
        <p:txBody>
          <a:bodyPr wrap="none"/>
          <a:lstStyle/>
          <a:p>
            <a:endParaRPr lang="el-GR"/>
          </a:p>
        </p:txBody>
      </p:sp>
      <p:sp>
        <p:nvSpPr>
          <p:cNvPr id="19491" name="Freeform 35"/>
          <p:cNvSpPr>
            <a:spLocks noEditPoints="1"/>
          </p:cNvSpPr>
          <p:nvPr/>
        </p:nvSpPr>
        <p:spPr bwMode="auto">
          <a:xfrm rot="63308">
            <a:off x="3725863" y="4867275"/>
            <a:ext cx="1781175" cy="22225"/>
          </a:xfrm>
          <a:custGeom>
            <a:avLst/>
            <a:gdLst>
              <a:gd name="T0" fmla="*/ 2147483646 w 1262"/>
              <a:gd name="T1" fmla="*/ 2147483646 h 14"/>
              <a:gd name="T2" fmla="*/ 2147483646 w 1262"/>
              <a:gd name="T3" fmla="*/ 2147483646 h 14"/>
              <a:gd name="T4" fmla="*/ 2147483646 w 1262"/>
              <a:gd name="T5" fmla="*/ 2147483646 h 14"/>
              <a:gd name="T6" fmla="*/ 2147483646 w 1262"/>
              <a:gd name="T7" fmla="*/ 2147483646 h 14"/>
              <a:gd name="T8" fmla="*/ 2147483646 w 1262"/>
              <a:gd name="T9" fmla="*/ 2147483646 h 14"/>
              <a:gd name="T10" fmla="*/ 2147483646 w 1262"/>
              <a:gd name="T11" fmla="*/ 2147483646 h 14"/>
              <a:gd name="T12" fmla="*/ 2147483646 w 1262"/>
              <a:gd name="T13" fmla="*/ 2147483646 h 14"/>
              <a:gd name="T14" fmla="*/ 2147483646 w 1262"/>
              <a:gd name="T15" fmla="*/ 2147483646 h 14"/>
              <a:gd name="T16" fmla="*/ 2147483646 w 1262"/>
              <a:gd name="T17" fmla="*/ 2147483646 h 14"/>
              <a:gd name="T18" fmla="*/ 2147483646 w 1262"/>
              <a:gd name="T19" fmla="*/ 0 h 14"/>
              <a:gd name="T20" fmla="*/ 2147483646 w 1262"/>
              <a:gd name="T21" fmla="*/ 0 h 14"/>
              <a:gd name="T22" fmla="*/ 2147483646 w 1262"/>
              <a:gd name="T23" fmla="*/ 2147483646 h 14"/>
              <a:gd name="T24" fmla="*/ 2147483646 w 1262"/>
              <a:gd name="T25" fmla="*/ 2147483646 h 14"/>
              <a:gd name="T26" fmla="*/ 2147483646 w 1262"/>
              <a:gd name="T27" fmla="*/ 2147483646 h 14"/>
              <a:gd name="T28" fmla="*/ 2147483646 w 1262"/>
              <a:gd name="T29" fmla="*/ 2147483646 h 14"/>
              <a:gd name="T30" fmla="*/ 2147483646 w 1262"/>
              <a:gd name="T31" fmla="*/ 2147483646 h 14"/>
              <a:gd name="T32" fmla="*/ 2147483646 w 1262"/>
              <a:gd name="T33" fmla="*/ 2147483646 h 14"/>
              <a:gd name="T34" fmla="*/ 2147483646 w 1262"/>
              <a:gd name="T35" fmla="*/ 2147483646 h 14"/>
              <a:gd name="T36" fmla="*/ 2147483646 w 1262"/>
              <a:gd name="T37" fmla="*/ 2147483646 h 14"/>
              <a:gd name="T38" fmla="*/ 2147483646 w 1262"/>
              <a:gd name="T39" fmla="*/ 2147483646 h 14"/>
              <a:gd name="T40" fmla="*/ 2147483646 w 1262"/>
              <a:gd name="T41" fmla="*/ 2147483646 h 14"/>
              <a:gd name="T42" fmla="*/ 2147483646 w 1262"/>
              <a:gd name="T43" fmla="*/ 2147483646 h 14"/>
              <a:gd name="T44" fmla="*/ 2147483646 w 1262"/>
              <a:gd name="T45" fmla="*/ 2147483646 h 14"/>
              <a:gd name="T46" fmla="*/ 2147483646 w 1262"/>
              <a:gd name="T47" fmla="*/ 2147483646 h 14"/>
              <a:gd name="T48" fmla="*/ 2147483646 w 1262"/>
              <a:gd name="T49" fmla="*/ 2147483646 h 14"/>
              <a:gd name="T50" fmla="*/ 2147483646 w 1262"/>
              <a:gd name="T51" fmla="*/ 2147483646 h 14"/>
              <a:gd name="T52" fmla="*/ 2147483646 w 1262"/>
              <a:gd name="T53" fmla="*/ 2147483646 h 14"/>
              <a:gd name="T54" fmla="*/ 0 w 1262"/>
              <a:gd name="T55" fmla="*/ 2147483646 h 14"/>
              <a:gd name="T56" fmla="*/ 0 w 1262"/>
              <a:gd name="T57" fmla="*/ 0 h 14"/>
              <a:gd name="T58" fmla="*/ 2147483646 w 1262"/>
              <a:gd name="T59" fmla="*/ 0 h 14"/>
              <a:gd name="T60" fmla="*/ 2147483646 w 1262"/>
              <a:gd name="T61" fmla="*/ 2147483646 h 14"/>
              <a:gd name="T62" fmla="*/ 2147483646 w 1262"/>
              <a:gd name="T63" fmla="*/ 2147483646 h 14"/>
              <a:gd name="T64" fmla="*/ 2147483646 w 1262"/>
              <a:gd name="T65" fmla="*/ 2147483646 h 14"/>
              <a:gd name="T66" fmla="*/ 2147483646 w 1262"/>
              <a:gd name="T67" fmla="*/ 2147483646 h 14"/>
              <a:gd name="T68" fmla="*/ 2147483646 w 1262"/>
              <a:gd name="T69" fmla="*/ 2147483646 h 14"/>
              <a:gd name="T70" fmla="*/ 2147483646 w 1262"/>
              <a:gd name="T71" fmla="*/ 2147483646 h 14"/>
              <a:gd name="T72" fmla="*/ 2147483646 w 1262"/>
              <a:gd name="T73" fmla="*/ 2147483646 h 14"/>
              <a:gd name="T74" fmla="*/ 2147483646 w 126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2"/>
              <a:gd name="T115" fmla="*/ 0 h 14"/>
              <a:gd name="T116" fmla="*/ 1262 w 126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2" h="14">
                <a:moveTo>
                  <a:pt x="1260" y="14"/>
                </a:moveTo>
                <a:lnTo>
                  <a:pt x="1145" y="14"/>
                </a:lnTo>
                <a:lnTo>
                  <a:pt x="1145" y="12"/>
                </a:lnTo>
                <a:lnTo>
                  <a:pt x="1145" y="10"/>
                </a:lnTo>
                <a:lnTo>
                  <a:pt x="1145" y="8"/>
                </a:lnTo>
                <a:lnTo>
                  <a:pt x="1145" y="6"/>
                </a:lnTo>
                <a:lnTo>
                  <a:pt x="1147" y="4"/>
                </a:lnTo>
                <a:lnTo>
                  <a:pt x="1147" y="2"/>
                </a:lnTo>
                <a:lnTo>
                  <a:pt x="1147" y="0"/>
                </a:lnTo>
                <a:lnTo>
                  <a:pt x="1262" y="0"/>
                </a:lnTo>
                <a:lnTo>
                  <a:pt x="1262" y="2"/>
                </a:lnTo>
                <a:lnTo>
                  <a:pt x="1262" y="4"/>
                </a:lnTo>
                <a:lnTo>
                  <a:pt x="1262" y="6"/>
                </a:lnTo>
                <a:lnTo>
                  <a:pt x="1262" y="8"/>
                </a:lnTo>
                <a:lnTo>
                  <a:pt x="1262" y="10"/>
                </a:lnTo>
                <a:lnTo>
                  <a:pt x="1260" y="12"/>
                </a:lnTo>
                <a:lnTo>
                  <a:pt x="1260" y="14"/>
                </a:lnTo>
                <a:close/>
                <a:moveTo>
                  <a:pt x="462" y="14"/>
                </a:moveTo>
                <a:lnTo>
                  <a:pt x="9" y="14"/>
                </a:lnTo>
                <a:lnTo>
                  <a:pt x="8" y="14"/>
                </a:lnTo>
                <a:lnTo>
                  <a:pt x="6" y="12"/>
                </a:lnTo>
                <a:lnTo>
                  <a:pt x="4" y="10"/>
                </a:lnTo>
                <a:lnTo>
                  <a:pt x="4" y="8"/>
                </a:lnTo>
                <a:lnTo>
                  <a:pt x="2" y="6"/>
                </a:lnTo>
                <a:lnTo>
                  <a:pt x="2" y="4"/>
                </a:lnTo>
                <a:lnTo>
                  <a:pt x="0" y="2"/>
                </a:lnTo>
                <a:lnTo>
                  <a:pt x="0" y="0"/>
                </a:lnTo>
                <a:lnTo>
                  <a:pt x="481" y="0"/>
                </a:lnTo>
                <a:lnTo>
                  <a:pt x="479" y="2"/>
                </a:lnTo>
                <a:lnTo>
                  <a:pt x="477" y="4"/>
                </a:lnTo>
                <a:lnTo>
                  <a:pt x="473" y="6"/>
                </a:lnTo>
                <a:lnTo>
                  <a:pt x="471" y="8"/>
                </a:lnTo>
                <a:lnTo>
                  <a:pt x="470" y="10"/>
                </a:lnTo>
                <a:lnTo>
                  <a:pt x="466" y="12"/>
                </a:lnTo>
                <a:lnTo>
                  <a:pt x="464" y="14"/>
                </a:lnTo>
                <a:lnTo>
                  <a:pt x="462" y="14"/>
                </a:lnTo>
                <a:close/>
              </a:path>
            </a:pathLst>
          </a:custGeom>
          <a:solidFill>
            <a:srgbClr val="0F0202"/>
          </a:solidFill>
          <a:ln w="9525">
            <a:noFill/>
            <a:round/>
            <a:headEnd/>
            <a:tailEnd/>
          </a:ln>
        </p:spPr>
        <p:txBody>
          <a:bodyPr wrap="none"/>
          <a:lstStyle/>
          <a:p>
            <a:endParaRPr lang="el-GR"/>
          </a:p>
        </p:txBody>
      </p:sp>
      <p:sp>
        <p:nvSpPr>
          <p:cNvPr id="19492" name="Freeform 36"/>
          <p:cNvSpPr>
            <a:spLocks noEditPoints="1"/>
          </p:cNvSpPr>
          <p:nvPr/>
        </p:nvSpPr>
        <p:spPr bwMode="auto">
          <a:xfrm rot="63308">
            <a:off x="3724275" y="4859338"/>
            <a:ext cx="1782763" cy="20637"/>
          </a:xfrm>
          <a:custGeom>
            <a:avLst/>
            <a:gdLst>
              <a:gd name="T0" fmla="*/ 2147483646 w 1264"/>
              <a:gd name="T1" fmla="*/ 2147483646 h 13"/>
              <a:gd name="T2" fmla="*/ 2147483646 w 1264"/>
              <a:gd name="T3" fmla="*/ 2147483646 h 13"/>
              <a:gd name="T4" fmla="*/ 2147483646 w 1264"/>
              <a:gd name="T5" fmla="*/ 2147483646 h 13"/>
              <a:gd name="T6" fmla="*/ 2147483646 w 1264"/>
              <a:gd name="T7" fmla="*/ 2147483646 h 13"/>
              <a:gd name="T8" fmla="*/ 2147483646 w 1264"/>
              <a:gd name="T9" fmla="*/ 2147483646 h 13"/>
              <a:gd name="T10" fmla="*/ 2147483646 w 1264"/>
              <a:gd name="T11" fmla="*/ 2147483646 h 13"/>
              <a:gd name="T12" fmla="*/ 2147483646 w 1264"/>
              <a:gd name="T13" fmla="*/ 2147483646 h 13"/>
              <a:gd name="T14" fmla="*/ 2147483646 w 1264"/>
              <a:gd name="T15" fmla="*/ 2147483646 h 13"/>
              <a:gd name="T16" fmla="*/ 2147483646 w 1264"/>
              <a:gd name="T17" fmla="*/ 0 h 13"/>
              <a:gd name="T18" fmla="*/ 2147483646 w 1264"/>
              <a:gd name="T19" fmla="*/ 0 h 13"/>
              <a:gd name="T20" fmla="*/ 2147483646 w 1264"/>
              <a:gd name="T21" fmla="*/ 0 h 13"/>
              <a:gd name="T22" fmla="*/ 2147483646 w 1264"/>
              <a:gd name="T23" fmla="*/ 0 h 13"/>
              <a:gd name="T24" fmla="*/ 2147483646 w 1264"/>
              <a:gd name="T25" fmla="*/ 2147483646 h 13"/>
              <a:gd name="T26" fmla="*/ 2147483646 w 1264"/>
              <a:gd name="T27" fmla="*/ 2147483646 h 13"/>
              <a:gd name="T28" fmla="*/ 2147483646 w 1264"/>
              <a:gd name="T29" fmla="*/ 2147483646 h 13"/>
              <a:gd name="T30" fmla="*/ 2147483646 w 1264"/>
              <a:gd name="T31" fmla="*/ 2147483646 h 13"/>
              <a:gd name="T32" fmla="*/ 2147483646 w 1264"/>
              <a:gd name="T33" fmla="*/ 2147483646 h 13"/>
              <a:gd name="T34" fmla="*/ 2147483646 w 1264"/>
              <a:gd name="T35" fmla="*/ 2147483646 h 13"/>
              <a:gd name="T36" fmla="*/ 2147483646 w 1264"/>
              <a:gd name="T37" fmla="*/ 2147483646 h 13"/>
              <a:gd name="T38" fmla="*/ 2147483646 w 1264"/>
              <a:gd name="T39" fmla="*/ 2147483646 h 13"/>
              <a:gd name="T40" fmla="*/ 2147483646 w 1264"/>
              <a:gd name="T41" fmla="*/ 2147483646 h 13"/>
              <a:gd name="T42" fmla="*/ 2147483646 w 1264"/>
              <a:gd name="T43" fmla="*/ 2147483646 h 13"/>
              <a:gd name="T44" fmla="*/ 2147483646 w 1264"/>
              <a:gd name="T45" fmla="*/ 2147483646 h 13"/>
              <a:gd name="T46" fmla="*/ 2147483646 w 1264"/>
              <a:gd name="T47" fmla="*/ 2147483646 h 13"/>
              <a:gd name="T48" fmla="*/ 2147483646 w 1264"/>
              <a:gd name="T49" fmla="*/ 2147483646 h 13"/>
              <a:gd name="T50" fmla="*/ 0 w 1264"/>
              <a:gd name="T51" fmla="*/ 2147483646 h 13"/>
              <a:gd name="T52" fmla="*/ 0 w 1264"/>
              <a:gd name="T53" fmla="*/ 2147483646 h 13"/>
              <a:gd name="T54" fmla="*/ 0 w 1264"/>
              <a:gd name="T55" fmla="*/ 0 h 13"/>
              <a:gd name="T56" fmla="*/ 0 w 1264"/>
              <a:gd name="T57" fmla="*/ 0 h 13"/>
              <a:gd name="T58" fmla="*/ 2147483646 w 1264"/>
              <a:gd name="T59" fmla="*/ 0 h 13"/>
              <a:gd name="T60" fmla="*/ 2147483646 w 1264"/>
              <a:gd name="T61" fmla="*/ 2147483646 h 13"/>
              <a:gd name="T62" fmla="*/ 2147483646 w 1264"/>
              <a:gd name="T63" fmla="*/ 2147483646 h 13"/>
              <a:gd name="T64" fmla="*/ 2147483646 w 1264"/>
              <a:gd name="T65" fmla="*/ 2147483646 h 13"/>
              <a:gd name="T66" fmla="*/ 2147483646 w 1264"/>
              <a:gd name="T67" fmla="*/ 2147483646 h 13"/>
              <a:gd name="T68" fmla="*/ 2147483646 w 1264"/>
              <a:gd name="T69" fmla="*/ 2147483646 h 13"/>
              <a:gd name="T70" fmla="*/ 2147483646 w 1264"/>
              <a:gd name="T71" fmla="*/ 2147483646 h 13"/>
              <a:gd name="T72" fmla="*/ 2147483646 w 1264"/>
              <a:gd name="T73" fmla="*/ 2147483646 h 13"/>
              <a:gd name="T74" fmla="*/ 2147483646 w 126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4"/>
              <a:gd name="T115" fmla="*/ 0 h 13"/>
              <a:gd name="T116" fmla="*/ 1264 w 126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4" h="13">
                <a:moveTo>
                  <a:pt x="1264" y="13"/>
                </a:moveTo>
                <a:lnTo>
                  <a:pt x="1147" y="13"/>
                </a:lnTo>
                <a:lnTo>
                  <a:pt x="1147" y="11"/>
                </a:lnTo>
                <a:lnTo>
                  <a:pt x="1149" y="9"/>
                </a:lnTo>
                <a:lnTo>
                  <a:pt x="1149" y="7"/>
                </a:lnTo>
                <a:lnTo>
                  <a:pt x="1149" y="5"/>
                </a:lnTo>
                <a:lnTo>
                  <a:pt x="1149" y="3"/>
                </a:lnTo>
                <a:lnTo>
                  <a:pt x="1149" y="2"/>
                </a:lnTo>
                <a:lnTo>
                  <a:pt x="1149" y="0"/>
                </a:lnTo>
                <a:lnTo>
                  <a:pt x="1264" y="0"/>
                </a:lnTo>
                <a:lnTo>
                  <a:pt x="1264" y="2"/>
                </a:lnTo>
                <a:lnTo>
                  <a:pt x="1264" y="3"/>
                </a:lnTo>
                <a:lnTo>
                  <a:pt x="1264" y="5"/>
                </a:lnTo>
                <a:lnTo>
                  <a:pt x="1264" y="7"/>
                </a:lnTo>
                <a:lnTo>
                  <a:pt x="1264" y="9"/>
                </a:lnTo>
                <a:lnTo>
                  <a:pt x="1264" y="11"/>
                </a:lnTo>
                <a:lnTo>
                  <a:pt x="1264" y="13"/>
                </a:lnTo>
                <a:close/>
                <a:moveTo>
                  <a:pt x="473" y="13"/>
                </a:moveTo>
                <a:lnTo>
                  <a:pt x="6" y="13"/>
                </a:lnTo>
                <a:lnTo>
                  <a:pt x="4" y="11"/>
                </a:lnTo>
                <a:lnTo>
                  <a:pt x="4" y="9"/>
                </a:lnTo>
                <a:lnTo>
                  <a:pt x="2" y="7"/>
                </a:lnTo>
                <a:lnTo>
                  <a:pt x="2" y="5"/>
                </a:lnTo>
                <a:lnTo>
                  <a:pt x="0" y="3"/>
                </a:lnTo>
                <a:lnTo>
                  <a:pt x="0" y="2"/>
                </a:lnTo>
                <a:lnTo>
                  <a:pt x="0" y="0"/>
                </a:lnTo>
                <a:lnTo>
                  <a:pt x="493" y="0"/>
                </a:lnTo>
                <a:lnTo>
                  <a:pt x="491" y="2"/>
                </a:lnTo>
                <a:lnTo>
                  <a:pt x="489" y="2"/>
                </a:lnTo>
                <a:lnTo>
                  <a:pt x="487" y="3"/>
                </a:lnTo>
                <a:lnTo>
                  <a:pt x="483" y="5"/>
                </a:lnTo>
                <a:lnTo>
                  <a:pt x="481" y="7"/>
                </a:lnTo>
                <a:lnTo>
                  <a:pt x="479" y="9"/>
                </a:lnTo>
                <a:lnTo>
                  <a:pt x="475" y="11"/>
                </a:lnTo>
                <a:lnTo>
                  <a:pt x="473" y="13"/>
                </a:lnTo>
                <a:close/>
              </a:path>
            </a:pathLst>
          </a:custGeom>
          <a:solidFill>
            <a:srgbClr val="0F0002"/>
          </a:solidFill>
          <a:ln w="9525">
            <a:noFill/>
            <a:round/>
            <a:headEnd/>
            <a:tailEnd/>
          </a:ln>
        </p:spPr>
        <p:txBody>
          <a:bodyPr wrap="none"/>
          <a:lstStyle/>
          <a:p>
            <a:endParaRPr lang="el-GR"/>
          </a:p>
        </p:txBody>
      </p:sp>
      <p:sp>
        <p:nvSpPr>
          <p:cNvPr id="19493" name="Freeform 37"/>
          <p:cNvSpPr>
            <a:spLocks noEditPoints="1"/>
          </p:cNvSpPr>
          <p:nvPr/>
        </p:nvSpPr>
        <p:spPr bwMode="auto">
          <a:xfrm rot="63308">
            <a:off x="3721100" y="4846638"/>
            <a:ext cx="1785938" cy="20637"/>
          </a:xfrm>
          <a:custGeom>
            <a:avLst/>
            <a:gdLst>
              <a:gd name="T0" fmla="*/ 2147483646 w 1266"/>
              <a:gd name="T1" fmla="*/ 2147483646 h 13"/>
              <a:gd name="T2" fmla="*/ 2147483646 w 1266"/>
              <a:gd name="T3" fmla="*/ 2147483646 h 13"/>
              <a:gd name="T4" fmla="*/ 2147483646 w 1266"/>
              <a:gd name="T5" fmla="*/ 2147483646 h 13"/>
              <a:gd name="T6" fmla="*/ 2147483646 w 1266"/>
              <a:gd name="T7" fmla="*/ 2147483646 h 13"/>
              <a:gd name="T8" fmla="*/ 2147483646 w 1266"/>
              <a:gd name="T9" fmla="*/ 2147483646 h 13"/>
              <a:gd name="T10" fmla="*/ 2147483646 w 1266"/>
              <a:gd name="T11" fmla="*/ 2147483646 h 13"/>
              <a:gd name="T12" fmla="*/ 2147483646 w 1266"/>
              <a:gd name="T13" fmla="*/ 2147483646 h 13"/>
              <a:gd name="T14" fmla="*/ 2147483646 w 1266"/>
              <a:gd name="T15" fmla="*/ 2147483646 h 13"/>
              <a:gd name="T16" fmla="*/ 2147483646 w 1266"/>
              <a:gd name="T17" fmla="*/ 2147483646 h 13"/>
              <a:gd name="T18" fmla="*/ 2147483646 w 1266"/>
              <a:gd name="T19" fmla="*/ 0 h 13"/>
              <a:gd name="T20" fmla="*/ 2147483646 w 1266"/>
              <a:gd name="T21" fmla="*/ 0 h 13"/>
              <a:gd name="T22" fmla="*/ 2147483646 w 1266"/>
              <a:gd name="T23" fmla="*/ 2147483646 h 13"/>
              <a:gd name="T24" fmla="*/ 2147483646 w 1266"/>
              <a:gd name="T25" fmla="*/ 2147483646 h 13"/>
              <a:gd name="T26" fmla="*/ 2147483646 w 1266"/>
              <a:gd name="T27" fmla="*/ 2147483646 h 13"/>
              <a:gd name="T28" fmla="*/ 2147483646 w 1266"/>
              <a:gd name="T29" fmla="*/ 2147483646 h 13"/>
              <a:gd name="T30" fmla="*/ 2147483646 w 1266"/>
              <a:gd name="T31" fmla="*/ 2147483646 h 13"/>
              <a:gd name="T32" fmla="*/ 2147483646 w 1266"/>
              <a:gd name="T33" fmla="*/ 2147483646 h 13"/>
              <a:gd name="T34" fmla="*/ 2147483646 w 1266"/>
              <a:gd name="T35" fmla="*/ 2147483646 h 13"/>
              <a:gd name="T36" fmla="*/ 2147483646 w 1266"/>
              <a:gd name="T37" fmla="*/ 2147483646 h 13"/>
              <a:gd name="T38" fmla="*/ 2147483646 w 1266"/>
              <a:gd name="T39" fmla="*/ 2147483646 h 13"/>
              <a:gd name="T40" fmla="*/ 2147483646 w 1266"/>
              <a:gd name="T41" fmla="*/ 2147483646 h 13"/>
              <a:gd name="T42" fmla="*/ 2147483646 w 1266"/>
              <a:gd name="T43" fmla="*/ 2147483646 h 13"/>
              <a:gd name="T44" fmla="*/ 2147483646 w 1266"/>
              <a:gd name="T45" fmla="*/ 2147483646 h 13"/>
              <a:gd name="T46" fmla="*/ 2147483646 w 1266"/>
              <a:gd name="T47" fmla="*/ 2147483646 h 13"/>
              <a:gd name="T48" fmla="*/ 2147483646 w 1266"/>
              <a:gd name="T49" fmla="*/ 2147483646 h 13"/>
              <a:gd name="T50" fmla="*/ 2147483646 w 1266"/>
              <a:gd name="T51" fmla="*/ 2147483646 h 13"/>
              <a:gd name="T52" fmla="*/ 0 w 1266"/>
              <a:gd name="T53" fmla="*/ 2147483646 h 13"/>
              <a:gd name="T54" fmla="*/ 0 w 1266"/>
              <a:gd name="T55" fmla="*/ 2147483646 h 13"/>
              <a:gd name="T56" fmla="*/ 0 w 1266"/>
              <a:gd name="T57" fmla="*/ 0 h 13"/>
              <a:gd name="T58" fmla="*/ 2147483646 w 1266"/>
              <a:gd name="T59" fmla="*/ 0 h 13"/>
              <a:gd name="T60" fmla="*/ 2147483646 w 1266"/>
              <a:gd name="T61" fmla="*/ 2147483646 h 13"/>
              <a:gd name="T62" fmla="*/ 2147483646 w 1266"/>
              <a:gd name="T63" fmla="*/ 2147483646 h 13"/>
              <a:gd name="T64" fmla="*/ 2147483646 w 1266"/>
              <a:gd name="T65" fmla="*/ 2147483646 h 13"/>
              <a:gd name="T66" fmla="*/ 2147483646 w 1266"/>
              <a:gd name="T67" fmla="*/ 2147483646 h 13"/>
              <a:gd name="T68" fmla="*/ 2147483646 w 1266"/>
              <a:gd name="T69" fmla="*/ 2147483646 h 13"/>
              <a:gd name="T70" fmla="*/ 2147483646 w 1266"/>
              <a:gd name="T71" fmla="*/ 2147483646 h 13"/>
              <a:gd name="T72" fmla="*/ 2147483646 w 1266"/>
              <a:gd name="T73" fmla="*/ 2147483646 h 13"/>
              <a:gd name="T74" fmla="*/ 2147483646 w 126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6"/>
              <a:gd name="T115" fmla="*/ 0 h 13"/>
              <a:gd name="T116" fmla="*/ 1266 w 126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6" h="13">
                <a:moveTo>
                  <a:pt x="1266" y="13"/>
                </a:moveTo>
                <a:lnTo>
                  <a:pt x="1151" y="13"/>
                </a:lnTo>
                <a:lnTo>
                  <a:pt x="1151" y="11"/>
                </a:lnTo>
                <a:lnTo>
                  <a:pt x="1151" y="10"/>
                </a:lnTo>
                <a:lnTo>
                  <a:pt x="1151" y="8"/>
                </a:lnTo>
                <a:lnTo>
                  <a:pt x="1151" y="6"/>
                </a:lnTo>
                <a:lnTo>
                  <a:pt x="1151" y="4"/>
                </a:lnTo>
                <a:lnTo>
                  <a:pt x="1151" y="2"/>
                </a:lnTo>
                <a:lnTo>
                  <a:pt x="1151" y="0"/>
                </a:lnTo>
                <a:lnTo>
                  <a:pt x="1266" y="0"/>
                </a:lnTo>
                <a:lnTo>
                  <a:pt x="1266" y="2"/>
                </a:lnTo>
                <a:lnTo>
                  <a:pt x="1266" y="4"/>
                </a:lnTo>
                <a:lnTo>
                  <a:pt x="1266" y="6"/>
                </a:lnTo>
                <a:lnTo>
                  <a:pt x="1266" y="8"/>
                </a:lnTo>
                <a:lnTo>
                  <a:pt x="1266" y="10"/>
                </a:lnTo>
                <a:lnTo>
                  <a:pt x="1266" y="11"/>
                </a:lnTo>
                <a:lnTo>
                  <a:pt x="1266" y="13"/>
                </a:lnTo>
                <a:close/>
                <a:moveTo>
                  <a:pt x="485" y="13"/>
                </a:moveTo>
                <a:lnTo>
                  <a:pt x="4" y="13"/>
                </a:lnTo>
                <a:lnTo>
                  <a:pt x="2" y="11"/>
                </a:lnTo>
                <a:lnTo>
                  <a:pt x="2" y="10"/>
                </a:lnTo>
                <a:lnTo>
                  <a:pt x="2" y="8"/>
                </a:lnTo>
                <a:lnTo>
                  <a:pt x="2" y="6"/>
                </a:lnTo>
                <a:lnTo>
                  <a:pt x="0" y="4"/>
                </a:lnTo>
                <a:lnTo>
                  <a:pt x="0" y="2"/>
                </a:lnTo>
                <a:lnTo>
                  <a:pt x="0" y="0"/>
                </a:lnTo>
                <a:lnTo>
                  <a:pt x="504" y="0"/>
                </a:lnTo>
                <a:lnTo>
                  <a:pt x="502" y="2"/>
                </a:lnTo>
                <a:lnTo>
                  <a:pt x="500" y="4"/>
                </a:lnTo>
                <a:lnTo>
                  <a:pt x="496" y="6"/>
                </a:lnTo>
                <a:lnTo>
                  <a:pt x="495" y="8"/>
                </a:lnTo>
                <a:lnTo>
                  <a:pt x="493" y="10"/>
                </a:lnTo>
                <a:lnTo>
                  <a:pt x="491" y="10"/>
                </a:lnTo>
                <a:lnTo>
                  <a:pt x="489" y="11"/>
                </a:lnTo>
                <a:lnTo>
                  <a:pt x="485" y="13"/>
                </a:lnTo>
                <a:close/>
              </a:path>
            </a:pathLst>
          </a:custGeom>
          <a:solidFill>
            <a:srgbClr val="120305"/>
          </a:solidFill>
          <a:ln w="9525">
            <a:noFill/>
            <a:round/>
            <a:headEnd/>
            <a:tailEnd/>
          </a:ln>
        </p:spPr>
        <p:txBody>
          <a:bodyPr wrap="none"/>
          <a:lstStyle/>
          <a:p>
            <a:endParaRPr lang="el-GR"/>
          </a:p>
        </p:txBody>
      </p:sp>
      <p:sp>
        <p:nvSpPr>
          <p:cNvPr id="19494" name="Freeform 38"/>
          <p:cNvSpPr>
            <a:spLocks noEditPoints="1"/>
          </p:cNvSpPr>
          <p:nvPr/>
        </p:nvSpPr>
        <p:spPr bwMode="auto">
          <a:xfrm rot="63308">
            <a:off x="3721100" y="4826000"/>
            <a:ext cx="1789113" cy="20638"/>
          </a:xfrm>
          <a:custGeom>
            <a:avLst/>
            <a:gdLst>
              <a:gd name="T0" fmla="*/ 2147483646 w 1268"/>
              <a:gd name="T1" fmla="*/ 2147483646 h 13"/>
              <a:gd name="T2" fmla="*/ 2147483646 w 1268"/>
              <a:gd name="T3" fmla="*/ 2147483646 h 13"/>
              <a:gd name="T4" fmla="*/ 2147483646 w 1268"/>
              <a:gd name="T5" fmla="*/ 2147483646 h 13"/>
              <a:gd name="T6" fmla="*/ 2147483646 w 1268"/>
              <a:gd name="T7" fmla="*/ 2147483646 h 13"/>
              <a:gd name="T8" fmla="*/ 2147483646 w 1268"/>
              <a:gd name="T9" fmla="*/ 2147483646 h 13"/>
              <a:gd name="T10" fmla="*/ 2147483646 w 1268"/>
              <a:gd name="T11" fmla="*/ 2147483646 h 13"/>
              <a:gd name="T12" fmla="*/ 2147483646 w 1268"/>
              <a:gd name="T13" fmla="*/ 2147483646 h 13"/>
              <a:gd name="T14" fmla="*/ 2147483646 w 1268"/>
              <a:gd name="T15" fmla="*/ 2147483646 h 13"/>
              <a:gd name="T16" fmla="*/ 2147483646 w 1268"/>
              <a:gd name="T17" fmla="*/ 2147483646 h 13"/>
              <a:gd name="T18" fmla="*/ 2147483646 w 1268"/>
              <a:gd name="T19" fmla="*/ 0 h 13"/>
              <a:gd name="T20" fmla="*/ 2147483646 w 1268"/>
              <a:gd name="T21" fmla="*/ 0 h 13"/>
              <a:gd name="T22" fmla="*/ 2147483646 w 1268"/>
              <a:gd name="T23" fmla="*/ 2147483646 h 13"/>
              <a:gd name="T24" fmla="*/ 2147483646 w 1268"/>
              <a:gd name="T25" fmla="*/ 2147483646 h 13"/>
              <a:gd name="T26" fmla="*/ 2147483646 w 1268"/>
              <a:gd name="T27" fmla="*/ 2147483646 h 13"/>
              <a:gd name="T28" fmla="*/ 2147483646 w 1268"/>
              <a:gd name="T29" fmla="*/ 2147483646 h 13"/>
              <a:gd name="T30" fmla="*/ 2147483646 w 1268"/>
              <a:gd name="T31" fmla="*/ 2147483646 h 13"/>
              <a:gd name="T32" fmla="*/ 2147483646 w 1268"/>
              <a:gd name="T33" fmla="*/ 2147483646 h 13"/>
              <a:gd name="T34" fmla="*/ 2147483646 w 1268"/>
              <a:gd name="T35" fmla="*/ 2147483646 h 13"/>
              <a:gd name="T36" fmla="*/ 2147483646 w 1268"/>
              <a:gd name="T37" fmla="*/ 2147483646 h 13"/>
              <a:gd name="T38" fmla="*/ 2147483646 w 1268"/>
              <a:gd name="T39" fmla="*/ 2147483646 h 13"/>
              <a:gd name="T40" fmla="*/ 0 w 1268"/>
              <a:gd name="T41" fmla="*/ 2147483646 h 13"/>
              <a:gd name="T42" fmla="*/ 0 w 1268"/>
              <a:gd name="T43" fmla="*/ 2147483646 h 13"/>
              <a:gd name="T44" fmla="*/ 2147483646 w 1268"/>
              <a:gd name="T45" fmla="*/ 2147483646 h 13"/>
              <a:gd name="T46" fmla="*/ 2147483646 w 1268"/>
              <a:gd name="T47" fmla="*/ 2147483646 h 13"/>
              <a:gd name="T48" fmla="*/ 2147483646 w 1268"/>
              <a:gd name="T49" fmla="*/ 2147483646 h 13"/>
              <a:gd name="T50" fmla="*/ 2147483646 w 1268"/>
              <a:gd name="T51" fmla="*/ 2147483646 h 13"/>
              <a:gd name="T52" fmla="*/ 2147483646 w 1268"/>
              <a:gd name="T53" fmla="*/ 2147483646 h 13"/>
              <a:gd name="T54" fmla="*/ 2147483646 w 1268"/>
              <a:gd name="T55" fmla="*/ 2147483646 h 13"/>
              <a:gd name="T56" fmla="*/ 2147483646 w 1268"/>
              <a:gd name="T57" fmla="*/ 0 h 13"/>
              <a:gd name="T58" fmla="*/ 2147483646 w 1268"/>
              <a:gd name="T59" fmla="*/ 0 h 13"/>
              <a:gd name="T60" fmla="*/ 2147483646 w 1268"/>
              <a:gd name="T61" fmla="*/ 2147483646 h 13"/>
              <a:gd name="T62" fmla="*/ 2147483646 w 1268"/>
              <a:gd name="T63" fmla="*/ 2147483646 h 13"/>
              <a:gd name="T64" fmla="*/ 2147483646 w 1268"/>
              <a:gd name="T65" fmla="*/ 2147483646 h 13"/>
              <a:gd name="T66" fmla="*/ 2147483646 w 1268"/>
              <a:gd name="T67" fmla="*/ 2147483646 h 13"/>
              <a:gd name="T68" fmla="*/ 2147483646 w 1268"/>
              <a:gd name="T69" fmla="*/ 2147483646 h 13"/>
              <a:gd name="T70" fmla="*/ 2147483646 w 1268"/>
              <a:gd name="T71" fmla="*/ 2147483646 h 13"/>
              <a:gd name="T72" fmla="*/ 2147483646 w 1268"/>
              <a:gd name="T73" fmla="*/ 2147483646 h 13"/>
              <a:gd name="T74" fmla="*/ 2147483646 w 126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8"/>
              <a:gd name="T115" fmla="*/ 0 h 13"/>
              <a:gd name="T116" fmla="*/ 1268 w 126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8" h="13">
                <a:moveTo>
                  <a:pt x="1266" y="13"/>
                </a:moveTo>
                <a:lnTo>
                  <a:pt x="1151" y="13"/>
                </a:lnTo>
                <a:lnTo>
                  <a:pt x="1151" y="11"/>
                </a:lnTo>
                <a:lnTo>
                  <a:pt x="1151" y="9"/>
                </a:lnTo>
                <a:lnTo>
                  <a:pt x="1151" y="7"/>
                </a:lnTo>
                <a:lnTo>
                  <a:pt x="1151" y="5"/>
                </a:lnTo>
                <a:lnTo>
                  <a:pt x="1151" y="3"/>
                </a:lnTo>
                <a:lnTo>
                  <a:pt x="1151" y="2"/>
                </a:lnTo>
                <a:lnTo>
                  <a:pt x="1151" y="0"/>
                </a:lnTo>
                <a:lnTo>
                  <a:pt x="1268" y="0"/>
                </a:lnTo>
                <a:lnTo>
                  <a:pt x="1268" y="2"/>
                </a:lnTo>
                <a:lnTo>
                  <a:pt x="1268" y="3"/>
                </a:lnTo>
                <a:lnTo>
                  <a:pt x="1268" y="5"/>
                </a:lnTo>
                <a:lnTo>
                  <a:pt x="1268" y="7"/>
                </a:lnTo>
                <a:lnTo>
                  <a:pt x="1268" y="9"/>
                </a:lnTo>
                <a:lnTo>
                  <a:pt x="1266" y="11"/>
                </a:lnTo>
                <a:lnTo>
                  <a:pt x="1266" y="13"/>
                </a:lnTo>
                <a:close/>
                <a:moveTo>
                  <a:pt x="504" y="13"/>
                </a:moveTo>
                <a:lnTo>
                  <a:pt x="0" y="13"/>
                </a:lnTo>
                <a:lnTo>
                  <a:pt x="0" y="11"/>
                </a:lnTo>
                <a:lnTo>
                  <a:pt x="2" y="9"/>
                </a:lnTo>
                <a:lnTo>
                  <a:pt x="2" y="7"/>
                </a:lnTo>
                <a:lnTo>
                  <a:pt x="2" y="5"/>
                </a:lnTo>
                <a:lnTo>
                  <a:pt x="2" y="3"/>
                </a:lnTo>
                <a:lnTo>
                  <a:pt x="2" y="2"/>
                </a:lnTo>
                <a:lnTo>
                  <a:pt x="4" y="0"/>
                </a:lnTo>
                <a:lnTo>
                  <a:pt x="519" y="0"/>
                </a:lnTo>
                <a:lnTo>
                  <a:pt x="517" y="2"/>
                </a:lnTo>
                <a:lnTo>
                  <a:pt x="516" y="3"/>
                </a:lnTo>
                <a:lnTo>
                  <a:pt x="514" y="3"/>
                </a:lnTo>
                <a:lnTo>
                  <a:pt x="512" y="5"/>
                </a:lnTo>
                <a:lnTo>
                  <a:pt x="510" y="7"/>
                </a:lnTo>
                <a:lnTo>
                  <a:pt x="508" y="9"/>
                </a:lnTo>
                <a:lnTo>
                  <a:pt x="506" y="11"/>
                </a:lnTo>
                <a:lnTo>
                  <a:pt x="504" y="13"/>
                </a:lnTo>
                <a:close/>
              </a:path>
            </a:pathLst>
          </a:custGeom>
          <a:solidFill>
            <a:srgbClr val="120003"/>
          </a:solidFill>
          <a:ln w="9525">
            <a:noFill/>
            <a:round/>
            <a:headEnd/>
            <a:tailEnd/>
          </a:ln>
        </p:spPr>
        <p:txBody>
          <a:bodyPr wrap="none"/>
          <a:lstStyle/>
          <a:p>
            <a:endParaRPr lang="el-GR"/>
          </a:p>
        </p:txBody>
      </p:sp>
      <p:sp>
        <p:nvSpPr>
          <p:cNvPr id="19495" name="Freeform 39"/>
          <p:cNvSpPr>
            <a:spLocks noEditPoints="1"/>
          </p:cNvSpPr>
          <p:nvPr/>
        </p:nvSpPr>
        <p:spPr bwMode="auto">
          <a:xfrm rot="63308">
            <a:off x="3724275" y="4816475"/>
            <a:ext cx="1785938" cy="20638"/>
          </a:xfrm>
          <a:custGeom>
            <a:avLst/>
            <a:gdLst>
              <a:gd name="T0" fmla="*/ 2147483646 w 1266"/>
              <a:gd name="T1" fmla="*/ 2147483646 h 13"/>
              <a:gd name="T2" fmla="*/ 2147483646 w 1266"/>
              <a:gd name="T3" fmla="*/ 2147483646 h 13"/>
              <a:gd name="T4" fmla="*/ 2147483646 w 1266"/>
              <a:gd name="T5" fmla="*/ 2147483646 h 13"/>
              <a:gd name="T6" fmla="*/ 2147483646 w 1266"/>
              <a:gd name="T7" fmla="*/ 2147483646 h 13"/>
              <a:gd name="T8" fmla="*/ 2147483646 w 1266"/>
              <a:gd name="T9" fmla="*/ 2147483646 h 13"/>
              <a:gd name="T10" fmla="*/ 2147483646 w 1266"/>
              <a:gd name="T11" fmla="*/ 2147483646 h 13"/>
              <a:gd name="T12" fmla="*/ 2147483646 w 1266"/>
              <a:gd name="T13" fmla="*/ 2147483646 h 13"/>
              <a:gd name="T14" fmla="*/ 2147483646 w 1266"/>
              <a:gd name="T15" fmla="*/ 2147483646 h 13"/>
              <a:gd name="T16" fmla="*/ 2147483646 w 1266"/>
              <a:gd name="T17" fmla="*/ 2147483646 h 13"/>
              <a:gd name="T18" fmla="*/ 2147483646 w 1266"/>
              <a:gd name="T19" fmla="*/ 0 h 13"/>
              <a:gd name="T20" fmla="*/ 2147483646 w 1266"/>
              <a:gd name="T21" fmla="*/ 0 h 13"/>
              <a:gd name="T22" fmla="*/ 2147483646 w 1266"/>
              <a:gd name="T23" fmla="*/ 2147483646 h 13"/>
              <a:gd name="T24" fmla="*/ 2147483646 w 1266"/>
              <a:gd name="T25" fmla="*/ 2147483646 h 13"/>
              <a:gd name="T26" fmla="*/ 2147483646 w 1266"/>
              <a:gd name="T27" fmla="*/ 2147483646 h 13"/>
              <a:gd name="T28" fmla="*/ 2147483646 w 1266"/>
              <a:gd name="T29" fmla="*/ 2147483646 h 13"/>
              <a:gd name="T30" fmla="*/ 2147483646 w 1266"/>
              <a:gd name="T31" fmla="*/ 2147483646 h 13"/>
              <a:gd name="T32" fmla="*/ 2147483646 w 1266"/>
              <a:gd name="T33" fmla="*/ 2147483646 h 13"/>
              <a:gd name="T34" fmla="*/ 2147483646 w 1266"/>
              <a:gd name="T35" fmla="*/ 2147483646 h 13"/>
              <a:gd name="T36" fmla="*/ 2147483646 w 1266"/>
              <a:gd name="T37" fmla="*/ 2147483646 h 13"/>
              <a:gd name="T38" fmla="*/ 2147483646 w 1266"/>
              <a:gd name="T39" fmla="*/ 2147483646 h 13"/>
              <a:gd name="T40" fmla="*/ 0 w 1266"/>
              <a:gd name="T41" fmla="*/ 2147483646 h 13"/>
              <a:gd name="T42" fmla="*/ 0 w 1266"/>
              <a:gd name="T43" fmla="*/ 2147483646 h 13"/>
              <a:gd name="T44" fmla="*/ 0 w 1266"/>
              <a:gd name="T45" fmla="*/ 2147483646 h 13"/>
              <a:gd name="T46" fmla="*/ 0 w 1266"/>
              <a:gd name="T47" fmla="*/ 2147483646 h 13"/>
              <a:gd name="T48" fmla="*/ 2147483646 w 1266"/>
              <a:gd name="T49" fmla="*/ 2147483646 h 13"/>
              <a:gd name="T50" fmla="*/ 2147483646 w 1266"/>
              <a:gd name="T51" fmla="*/ 2147483646 h 13"/>
              <a:gd name="T52" fmla="*/ 2147483646 w 1266"/>
              <a:gd name="T53" fmla="*/ 2147483646 h 13"/>
              <a:gd name="T54" fmla="*/ 2147483646 w 1266"/>
              <a:gd name="T55" fmla="*/ 2147483646 h 13"/>
              <a:gd name="T56" fmla="*/ 2147483646 w 1266"/>
              <a:gd name="T57" fmla="*/ 0 h 13"/>
              <a:gd name="T58" fmla="*/ 2147483646 w 1266"/>
              <a:gd name="T59" fmla="*/ 0 h 13"/>
              <a:gd name="T60" fmla="*/ 2147483646 w 1266"/>
              <a:gd name="T61" fmla="*/ 2147483646 h 13"/>
              <a:gd name="T62" fmla="*/ 2147483646 w 1266"/>
              <a:gd name="T63" fmla="*/ 2147483646 h 13"/>
              <a:gd name="T64" fmla="*/ 2147483646 w 1266"/>
              <a:gd name="T65" fmla="*/ 2147483646 h 13"/>
              <a:gd name="T66" fmla="*/ 2147483646 w 1266"/>
              <a:gd name="T67" fmla="*/ 2147483646 h 13"/>
              <a:gd name="T68" fmla="*/ 2147483646 w 1266"/>
              <a:gd name="T69" fmla="*/ 2147483646 h 13"/>
              <a:gd name="T70" fmla="*/ 2147483646 w 1266"/>
              <a:gd name="T71" fmla="*/ 2147483646 h 13"/>
              <a:gd name="T72" fmla="*/ 2147483646 w 1266"/>
              <a:gd name="T73" fmla="*/ 2147483646 h 13"/>
              <a:gd name="T74" fmla="*/ 2147483646 w 126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6"/>
              <a:gd name="T115" fmla="*/ 0 h 13"/>
              <a:gd name="T116" fmla="*/ 1266 w 126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6" h="13">
                <a:moveTo>
                  <a:pt x="1266" y="13"/>
                </a:moveTo>
                <a:lnTo>
                  <a:pt x="1149" y="13"/>
                </a:lnTo>
                <a:lnTo>
                  <a:pt x="1149" y="11"/>
                </a:lnTo>
                <a:lnTo>
                  <a:pt x="1149" y="10"/>
                </a:lnTo>
                <a:lnTo>
                  <a:pt x="1149" y="8"/>
                </a:lnTo>
                <a:lnTo>
                  <a:pt x="1149" y="6"/>
                </a:lnTo>
                <a:lnTo>
                  <a:pt x="1149" y="4"/>
                </a:lnTo>
                <a:lnTo>
                  <a:pt x="1151" y="2"/>
                </a:lnTo>
                <a:lnTo>
                  <a:pt x="1151" y="0"/>
                </a:lnTo>
                <a:lnTo>
                  <a:pt x="1266" y="0"/>
                </a:lnTo>
                <a:lnTo>
                  <a:pt x="1266" y="2"/>
                </a:lnTo>
                <a:lnTo>
                  <a:pt x="1266" y="4"/>
                </a:lnTo>
                <a:lnTo>
                  <a:pt x="1266" y="6"/>
                </a:lnTo>
                <a:lnTo>
                  <a:pt x="1266" y="8"/>
                </a:lnTo>
                <a:lnTo>
                  <a:pt x="1266" y="10"/>
                </a:lnTo>
                <a:lnTo>
                  <a:pt x="1266" y="11"/>
                </a:lnTo>
                <a:lnTo>
                  <a:pt x="1266" y="13"/>
                </a:lnTo>
                <a:close/>
                <a:moveTo>
                  <a:pt x="510" y="13"/>
                </a:moveTo>
                <a:lnTo>
                  <a:pt x="0" y="13"/>
                </a:lnTo>
                <a:lnTo>
                  <a:pt x="0" y="11"/>
                </a:lnTo>
                <a:lnTo>
                  <a:pt x="0" y="10"/>
                </a:lnTo>
                <a:lnTo>
                  <a:pt x="2" y="8"/>
                </a:lnTo>
                <a:lnTo>
                  <a:pt x="2" y="6"/>
                </a:lnTo>
                <a:lnTo>
                  <a:pt x="2" y="4"/>
                </a:lnTo>
                <a:lnTo>
                  <a:pt x="4" y="2"/>
                </a:lnTo>
                <a:lnTo>
                  <a:pt x="4" y="0"/>
                </a:lnTo>
                <a:lnTo>
                  <a:pt x="525" y="0"/>
                </a:lnTo>
                <a:lnTo>
                  <a:pt x="523" y="2"/>
                </a:lnTo>
                <a:lnTo>
                  <a:pt x="521" y="4"/>
                </a:lnTo>
                <a:lnTo>
                  <a:pt x="519" y="6"/>
                </a:lnTo>
                <a:lnTo>
                  <a:pt x="517" y="8"/>
                </a:lnTo>
                <a:lnTo>
                  <a:pt x="515" y="10"/>
                </a:lnTo>
                <a:lnTo>
                  <a:pt x="514" y="11"/>
                </a:lnTo>
                <a:lnTo>
                  <a:pt x="512" y="11"/>
                </a:lnTo>
                <a:lnTo>
                  <a:pt x="510" y="13"/>
                </a:lnTo>
                <a:close/>
              </a:path>
            </a:pathLst>
          </a:custGeom>
          <a:solidFill>
            <a:srgbClr val="140205"/>
          </a:solidFill>
          <a:ln w="9525">
            <a:noFill/>
            <a:round/>
            <a:headEnd/>
            <a:tailEnd/>
          </a:ln>
        </p:spPr>
        <p:txBody>
          <a:bodyPr wrap="none"/>
          <a:lstStyle/>
          <a:p>
            <a:endParaRPr lang="el-GR"/>
          </a:p>
        </p:txBody>
      </p:sp>
      <p:sp>
        <p:nvSpPr>
          <p:cNvPr id="19496" name="Freeform 40"/>
          <p:cNvSpPr>
            <a:spLocks noEditPoints="1"/>
          </p:cNvSpPr>
          <p:nvPr/>
        </p:nvSpPr>
        <p:spPr bwMode="auto">
          <a:xfrm rot="63308">
            <a:off x="4276725" y="4743450"/>
            <a:ext cx="1238250" cy="22225"/>
          </a:xfrm>
          <a:custGeom>
            <a:avLst/>
            <a:gdLst>
              <a:gd name="T0" fmla="*/ 2147483646 w 877"/>
              <a:gd name="T1" fmla="*/ 2147483646 h 14"/>
              <a:gd name="T2" fmla="*/ 2147483646 w 877"/>
              <a:gd name="T3" fmla="*/ 2147483646 h 14"/>
              <a:gd name="T4" fmla="*/ 2147483646 w 877"/>
              <a:gd name="T5" fmla="*/ 2147483646 h 14"/>
              <a:gd name="T6" fmla="*/ 2147483646 w 877"/>
              <a:gd name="T7" fmla="*/ 2147483646 h 14"/>
              <a:gd name="T8" fmla="*/ 2147483646 w 877"/>
              <a:gd name="T9" fmla="*/ 2147483646 h 14"/>
              <a:gd name="T10" fmla="*/ 2147483646 w 877"/>
              <a:gd name="T11" fmla="*/ 2147483646 h 14"/>
              <a:gd name="T12" fmla="*/ 2147483646 w 877"/>
              <a:gd name="T13" fmla="*/ 2147483646 h 14"/>
              <a:gd name="T14" fmla="*/ 2147483646 w 877"/>
              <a:gd name="T15" fmla="*/ 2147483646 h 14"/>
              <a:gd name="T16" fmla="*/ 2147483646 w 877"/>
              <a:gd name="T17" fmla="*/ 2147483646 h 14"/>
              <a:gd name="T18" fmla="*/ 2147483646 w 877"/>
              <a:gd name="T19" fmla="*/ 0 h 14"/>
              <a:gd name="T20" fmla="*/ 2147483646 w 877"/>
              <a:gd name="T21" fmla="*/ 0 h 14"/>
              <a:gd name="T22" fmla="*/ 2147483646 w 877"/>
              <a:gd name="T23" fmla="*/ 2147483646 h 14"/>
              <a:gd name="T24" fmla="*/ 2147483646 w 877"/>
              <a:gd name="T25" fmla="*/ 2147483646 h 14"/>
              <a:gd name="T26" fmla="*/ 2147483646 w 877"/>
              <a:gd name="T27" fmla="*/ 2147483646 h 14"/>
              <a:gd name="T28" fmla="*/ 2147483646 w 877"/>
              <a:gd name="T29" fmla="*/ 2147483646 h 14"/>
              <a:gd name="T30" fmla="*/ 2147483646 w 877"/>
              <a:gd name="T31" fmla="*/ 2147483646 h 14"/>
              <a:gd name="T32" fmla="*/ 2147483646 w 877"/>
              <a:gd name="T33" fmla="*/ 2147483646 h 14"/>
              <a:gd name="T34" fmla="*/ 2147483646 w 877"/>
              <a:gd name="T35" fmla="*/ 2147483646 h 14"/>
              <a:gd name="T36" fmla="*/ 2147483646 w 877"/>
              <a:gd name="T37" fmla="*/ 2147483646 h 14"/>
              <a:gd name="T38" fmla="*/ 2147483646 w 877"/>
              <a:gd name="T39" fmla="*/ 2147483646 h 14"/>
              <a:gd name="T40" fmla="*/ 0 w 877"/>
              <a:gd name="T41" fmla="*/ 2147483646 h 14"/>
              <a:gd name="T42" fmla="*/ 2147483646 w 877"/>
              <a:gd name="T43" fmla="*/ 2147483646 h 14"/>
              <a:gd name="T44" fmla="*/ 2147483646 w 877"/>
              <a:gd name="T45" fmla="*/ 2147483646 h 14"/>
              <a:gd name="T46" fmla="*/ 2147483646 w 877"/>
              <a:gd name="T47" fmla="*/ 2147483646 h 14"/>
              <a:gd name="T48" fmla="*/ 2147483646 w 877"/>
              <a:gd name="T49" fmla="*/ 2147483646 h 14"/>
              <a:gd name="T50" fmla="*/ 2147483646 w 877"/>
              <a:gd name="T51" fmla="*/ 2147483646 h 14"/>
              <a:gd name="T52" fmla="*/ 2147483646 w 877"/>
              <a:gd name="T53" fmla="*/ 2147483646 h 14"/>
              <a:gd name="T54" fmla="*/ 2147483646 w 877"/>
              <a:gd name="T55" fmla="*/ 2147483646 h 14"/>
              <a:gd name="T56" fmla="*/ 2147483646 w 877"/>
              <a:gd name="T57" fmla="*/ 0 h 14"/>
              <a:gd name="T58" fmla="*/ 2147483646 w 877"/>
              <a:gd name="T59" fmla="*/ 0 h 14"/>
              <a:gd name="T60" fmla="*/ 2147483646 w 877"/>
              <a:gd name="T61" fmla="*/ 2147483646 h 14"/>
              <a:gd name="T62" fmla="*/ 2147483646 w 877"/>
              <a:gd name="T63" fmla="*/ 2147483646 h 14"/>
              <a:gd name="T64" fmla="*/ 2147483646 w 877"/>
              <a:gd name="T65" fmla="*/ 2147483646 h 14"/>
              <a:gd name="T66" fmla="*/ 2147483646 w 877"/>
              <a:gd name="T67" fmla="*/ 2147483646 h 14"/>
              <a:gd name="T68" fmla="*/ 2147483646 w 877"/>
              <a:gd name="T69" fmla="*/ 2147483646 h 14"/>
              <a:gd name="T70" fmla="*/ 2147483646 w 877"/>
              <a:gd name="T71" fmla="*/ 2147483646 h 14"/>
              <a:gd name="T72" fmla="*/ 2147483646 w 877"/>
              <a:gd name="T73" fmla="*/ 2147483646 h 14"/>
              <a:gd name="T74" fmla="*/ 2147483646 w 87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77"/>
              <a:gd name="T115" fmla="*/ 0 h 14"/>
              <a:gd name="T116" fmla="*/ 877 w 87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77" h="14">
                <a:moveTo>
                  <a:pt x="877" y="14"/>
                </a:moveTo>
                <a:lnTo>
                  <a:pt x="760" y="14"/>
                </a:lnTo>
                <a:lnTo>
                  <a:pt x="760" y="12"/>
                </a:lnTo>
                <a:lnTo>
                  <a:pt x="760" y="10"/>
                </a:lnTo>
                <a:lnTo>
                  <a:pt x="760" y="8"/>
                </a:lnTo>
                <a:lnTo>
                  <a:pt x="760" y="6"/>
                </a:lnTo>
                <a:lnTo>
                  <a:pt x="762" y="4"/>
                </a:lnTo>
                <a:lnTo>
                  <a:pt x="762" y="2"/>
                </a:lnTo>
                <a:lnTo>
                  <a:pt x="762" y="0"/>
                </a:lnTo>
                <a:lnTo>
                  <a:pt x="877" y="0"/>
                </a:lnTo>
                <a:lnTo>
                  <a:pt x="877" y="2"/>
                </a:lnTo>
                <a:lnTo>
                  <a:pt x="877" y="4"/>
                </a:lnTo>
                <a:lnTo>
                  <a:pt x="877" y="6"/>
                </a:lnTo>
                <a:lnTo>
                  <a:pt x="877" y="8"/>
                </a:lnTo>
                <a:lnTo>
                  <a:pt x="877" y="10"/>
                </a:lnTo>
                <a:lnTo>
                  <a:pt x="877" y="12"/>
                </a:lnTo>
                <a:lnTo>
                  <a:pt x="877" y="14"/>
                </a:lnTo>
                <a:close/>
                <a:moveTo>
                  <a:pt x="168" y="14"/>
                </a:moveTo>
                <a:lnTo>
                  <a:pt x="0" y="14"/>
                </a:lnTo>
                <a:lnTo>
                  <a:pt x="2" y="12"/>
                </a:lnTo>
                <a:lnTo>
                  <a:pt x="6" y="10"/>
                </a:lnTo>
                <a:lnTo>
                  <a:pt x="8" y="8"/>
                </a:lnTo>
                <a:lnTo>
                  <a:pt x="10" y="6"/>
                </a:lnTo>
                <a:lnTo>
                  <a:pt x="14" y="4"/>
                </a:lnTo>
                <a:lnTo>
                  <a:pt x="16" y="4"/>
                </a:lnTo>
                <a:lnTo>
                  <a:pt x="18" y="2"/>
                </a:lnTo>
                <a:lnTo>
                  <a:pt x="21" y="0"/>
                </a:lnTo>
                <a:lnTo>
                  <a:pt x="180" y="0"/>
                </a:lnTo>
                <a:lnTo>
                  <a:pt x="178" y="2"/>
                </a:lnTo>
                <a:lnTo>
                  <a:pt x="176" y="4"/>
                </a:lnTo>
                <a:lnTo>
                  <a:pt x="174" y="6"/>
                </a:lnTo>
                <a:lnTo>
                  <a:pt x="172" y="8"/>
                </a:lnTo>
                <a:lnTo>
                  <a:pt x="172" y="10"/>
                </a:lnTo>
                <a:lnTo>
                  <a:pt x="170" y="12"/>
                </a:lnTo>
                <a:lnTo>
                  <a:pt x="168" y="14"/>
                </a:lnTo>
                <a:close/>
              </a:path>
            </a:pathLst>
          </a:custGeom>
          <a:solidFill>
            <a:srgbClr val="190202"/>
          </a:solidFill>
          <a:ln w="9525">
            <a:noFill/>
            <a:round/>
            <a:headEnd/>
            <a:tailEnd/>
          </a:ln>
        </p:spPr>
        <p:txBody>
          <a:bodyPr wrap="none"/>
          <a:lstStyle/>
          <a:p>
            <a:endParaRPr lang="el-GR"/>
          </a:p>
        </p:txBody>
      </p:sp>
      <p:sp>
        <p:nvSpPr>
          <p:cNvPr id="19497" name="Freeform 41"/>
          <p:cNvSpPr>
            <a:spLocks noEditPoints="1"/>
          </p:cNvSpPr>
          <p:nvPr/>
        </p:nvSpPr>
        <p:spPr bwMode="auto">
          <a:xfrm rot="63308">
            <a:off x="4294188" y="4732338"/>
            <a:ext cx="1220787" cy="20637"/>
          </a:xfrm>
          <a:custGeom>
            <a:avLst/>
            <a:gdLst>
              <a:gd name="T0" fmla="*/ 2147483646 w 865"/>
              <a:gd name="T1" fmla="*/ 2147483646 h 13"/>
              <a:gd name="T2" fmla="*/ 2147483646 w 865"/>
              <a:gd name="T3" fmla="*/ 2147483646 h 13"/>
              <a:gd name="T4" fmla="*/ 2147483646 w 865"/>
              <a:gd name="T5" fmla="*/ 2147483646 h 13"/>
              <a:gd name="T6" fmla="*/ 2147483646 w 865"/>
              <a:gd name="T7" fmla="*/ 2147483646 h 13"/>
              <a:gd name="T8" fmla="*/ 2147483646 w 865"/>
              <a:gd name="T9" fmla="*/ 2147483646 h 13"/>
              <a:gd name="T10" fmla="*/ 2147483646 w 865"/>
              <a:gd name="T11" fmla="*/ 2147483646 h 13"/>
              <a:gd name="T12" fmla="*/ 2147483646 w 865"/>
              <a:gd name="T13" fmla="*/ 2147483646 h 13"/>
              <a:gd name="T14" fmla="*/ 2147483646 w 865"/>
              <a:gd name="T15" fmla="*/ 2147483646 h 13"/>
              <a:gd name="T16" fmla="*/ 2147483646 w 865"/>
              <a:gd name="T17" fmla="*/ 2147483646 h 13"/>
              <a:gd name="T18" fmla="*/ 2147483646 w 865"/>
              <a:gd name="T19" fmla="*/ 0 h 13"/>
              <a:gd name="T20" fmla="*/ 2147483646 w 865"/>
              <a:gd name="T21" fmla="*/ 0 h 13"/>
              <a:gd name="T22" fmla="*/ 2147483646 w 865"/>
              <a:gd name="T23" fmla="*/ 2147483646 h 13"/>
              <a:gd name="T24" fmla="*/ 2147483646 w 865"/>
              <a:gd name="T25" fmla="*/ 2147483646 h 13"/>
              <a:gd name="T26" fmla="*/ 2147483646 w 865"/>
              <a:gd name="T27" fmla="*/ 2147483646 h 13"/>
              <a:gd name="T28" fmla="*/ 2147483646 w 865"/>
              <a:gd name="T29" fmla="*/ 2147483646 h 13"/>
              <a:gd name="T30" fmla="*/ 2147483646 w 865"/>
              <a:gd name="T31" fmla="*/ 2147483646 h 13"/>
              <a:gd name="T32" fmla="*/ 2147483646 w 865"/>
              <a:gd name="T33" fmla="*/ 2147483646 h 13"/>
              <a:gd name="T34" fmla="*/ 2147483646 w 865"/>
              <a:gd name="T35" fmla="*/ 2147483646 h 13"/>
              <a:gd name="T36" fmla="*/ 2147483646 w 865"/>
              <a:gd name="T37" fmla="*/ 2147483646 h 13"/>
              <a:gd name="T38" fmla="*/ 2147483646 w 865"/>
              <a:gd name="T39" fmla="*/ 2147483646 h 13"/>
              <a:gd name="T40" fmla="*/ 0 w 865"/>
              <a:gd name="T41" fmla="*/ 2147483646 h 13"/>
              <a:gd name="T42" fmla="*/ 2147483646 w 865"/>
              <a:gd name="T43" fmla="*/ 2147483646 h 13"/>
              <a:gd name="T44" fmla="*/ 2147483646 w 865"/>
              <a:gd name="T45" fmla="*/ 2147483646 h 13"/>
              <a:gd name="T46" fmla="*/ 2147483646 w 865"/>
              <a:gd name="T47" fmla="*/ 2147483646 h 13"/>
              <a:gd name="T48" fmla="*/ 2147483646 w 865"/>
              <a:gd name="T49" fmla="*/ 2147483646 h 13"/>
              <a:gd name="T50" fmla="*/ 2147483646 w 865"/>
              <a:gd name="T51" fmla="*/ 2147483646 h 13"/>
              <a:gd name="T52" fmla="*/ 2147483646 w 865"/>
              <a:gd name="T53" fmla="*/ 2147483646 h 13"/>
              <a:gd name="T54" fmla="*/ 2147483646 w 865"/>
              <a:gd name="T55" fmla="*/ 2147483646 h 13"/>
              <a:gd name="T56" fmla="*/ 2147483646 w 865"/>
              <a:gd name="T57" fmla="*/ 0 h 13"/>
              <a:gd name="T58" fmla="*/ 2147483646 w 865"/>
              <a:gd name="T59" fmla="*/ 0 h 13"/>
              <a:gd name="T60" fmla="*/ 2147483646 w 865"/>
              <a:gd name="T61" fmla="*/ 2147483646 h 13"/>
              <a:gd name="T62" fmla="*/ 2147483646 w 865"/>
              <a:gd name="T63" fmla="*/ 2147483646 h 13"/>
              <a:gd name="T64" fmla="*/ 2147483646 w 865"/>
              <a:gd name="T65" fmla="*/ 2147483646 h 13"/>
              <a:gd name="T66" fmla="*/ 2147483646 w 865"/>
              <a:gd name="T67" fmla="*/ 2147483646 h 13"/>
              <a:gd name="T68" fmla="*/ 2147483646 w 865"/>
              <a:gd name="T69" fmla="*/ 2147483646 h 13"/>
              <a:gd name="T70" fmla="*/ 2147483646 w 865"/>
              <a:gd name="T71" fmla="*/ 2147483646 h 13"/>
              <a:gd name="T72" fmla="*/ 2147483646 w 865"/>
              <a:gd name="T73" fmla="*/ 2147483646 h 13"/>
              <a:gd name="T74" fmla="*/ 2147483646 w 86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65"/>
              <a:gd name="T115" fmla="*/ 0 h 13"/>
              <a:gd name="T116" fmla="*/ 865 w 86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65" h="13">
                <a:moveTo>
                  <a:pt x="865" y="13"/>
                </a:moveTo>
                <a:lnTo>
                  <a:pt x="748" y="13"/>
                </a:lnTo>
                <a:lnTo>
                  <a:pt x="750" y="11"/>
                </a:lnTo>
                <a:lnTo>
                  <a:pt x="750" y="9"/>
                </a:lnTo>
                <a:lnTo>
                  <a:pt x="750" y="7"/>
                </a:lnTo>
                <a:lnTo>
                  <a:pt x="750" y="5"/>
                </a:lnTo>
                <a:lnTo>
                  <a:pt x="750" y="3"/>
                </a:lnTo>
                <a:lnTo>
                  <a:pt x="750" y="2"/>
                </a:lnTo>
                <a:lnTo>
                  <a:pt x="750" y="0"/>
                </a:lnTo>
                <a:lnTo>
                  <a:pt x="865" y="0"/>
                </a:lnTo>
                <a:lnTo>
                  <a:pt x="865" y="2"/>
                </a:lnTo>
                <a:lnTo>
                  <a:pt x="865" y="3"/>
                </a:lnTo>
                <a:lnTo>
                  <a:pt x="865" y="5"/>
                </a:lnTo>
                <a:lnTo>
                  <a:pt x="865" y="7"/>
                </a:lnTo>
                <a:lnTo>
                  <a:pt x="865" y="9"/>
                </a:lnTo>
                <a:lnTo>
                  <a:pt x="865" y="11"/>
                </a:lnTo>
                <a:lnTo>
                  <a:pt x="865" y="13"/>
                </a:lnTo>
                <a:close/>
                <a:moveTo>
                  <a:pt x="162" y="13"/>
                </a:moveTo>
                <a:lnTo>
                  <a:pt x="0" y="13"/>
                </a:lnTo>
                <a:lnTo>
                  <a:pt x="2" y="11"/>
                </a:lnTo>
                <a:lnTo>
                  <a:pt x="4" y="11"/>
                </a:lnTo>
                <a:lnTo>
                  <a:pt x="6" y="9"/>
                </a:lnTo>
                <a:lnTo>
                  <a:pt x="9" y="7"/>
                </a:lnTo>
                <a:lnTo>
                  <a:pt x="11" y="5"/>
                </a:lnTo>
                <a:lnTo>
                  <a:pt x="13" y="3"/>
                </a:lnTo>
                <a:lnTo>
                  <a:pt x="15" y="2"/>
                </a:lnTo>
                <a:lnTo>
                  <a:pt x="19" y="0"/>
                </a:lnTo>
                <a:lnTo>
                  <a:pt x="174" y="0"/>
                </a:lnTo>
                <a:lnTo>
                  <a:pt x="172" y="2"/>
                </a:lnTo>
                <a:lnTo>
                  <a:pt x="172" y="3"/>
                </a:lnTo>
                <a:lnTo>
                  <a:pt x="170" y="5"/>
                </a:lnTo>
                <a:lnTo>
                  <a:pt x="168" y="7"/>
                </a:lnTo>
                <a:lnTo>
                  <a:pt x="166" y="9"/>
                </a:lnTo>
                <a:lnTo>
                  <a:pt x="164" y="11"/>
                </a:lnTo>
                <a:lnTo>
                  <a:pt x="162" y="13"/>
                </a:lnTo>
                <a:close/>
              </a:path>
            </a:pathLst>
          </a:custGeom>
          <a:solidFill>
            <a:srgbClr val="1C0205"/>
          </a:solidFill>
          <a:ln w="9525">
            <a:noFill/>
            <a:round/>
            <a:headEnd/>
            <a:tailEnd/>
          </a:ln>
        </p:spPr>
        <p:txBody>
          <a:bodyPr wrap="none"/>
          <a:lstStyle/>
          <a:p>
            <a:endParaRPr lang="el-GR"/>
          </a:p>
        </p:txBody>
      </p:sp>
      <p:sp>
        <p:nvSpPr>
          <p:cNvPr id="19498" name="Freeform 42"/>
          <p:cNvSpPr>
            <a:spLocks noEditPoints="1"/>
          </p:cNvSpPr>
          <p:nvPr/>
        </p:nvSpPr>
        <p:spPr bwMode="auto">
          <a:xfrm rot="63308">
            <a:off x="4306888" y="4719638"/>
            <a:ext cx="1209675" cy="23812"/>
          </a:xfrm>
          <a:custGeom>
            <a:avLst/>
            <a:gdLst>
              <a:gd name="T0" fmla="*/ 2147483646 w 858"/>
              <a:gd name="T1" fmla="*/ 2147483646 h 15"/>
              <a:gd name="T2" fmla="*/ 2147483646 w 858"/>
              <a:gd name="T3" fmla="*/ 2147483646 h 15"/>
              <a:gd name="T4" fmla="*/ 2147483646 w 858"/>
              <a:gd name="T5" fmla="*/ 2147483646 h 15"/>
              <a:gd name="T6" fmla="*/ 2147483646 w 858"/>
              <a:gd name="T7" fmla="*/ 2147483646 h 15"/>
              <a:gd name="T8" fmla="*/ 2147483646 w 858"/>
              <a:gd name="T9" fmla="*/ 2147483646 h 15"/>
              <a:gd name="T10" fmla="*/ 2147483646 w 858"/>
              <a:gd name="T11" fmla="*/ 2147483646 h 15"/>
              <a:gd name="T12" fmla="*/ 2147483646 w 858"/>
              <a:gd name="T13" fmla="*/ 2147483646 h 15"/>
              <a:gd name="T14" fmla="*/ 2147483646 w 858"/>
              <a:gd name="T15" fmla="*/ 2147483646 h 15"/>
              <a:gd name="T16" fmla="*/ 2147483646 w 858"/>
              <a:gd name="T17" fmla="*/ 2147483646 h 15"/>
              <a:gd name="T18" fmla="*/ 2147483646 w 858"/>
              <a:gd name="T19" fmla="*/ 0 h 15"/>
              <a:gd name="T20" fmla="*/ 2147483646 w 858"/>
              <a:gd name="T21" fmla="*/ 0 h 15"/>
              <a:gd name="T22" fmla="*/ 2147483646 w 858"/>
              <a:gd name="T23" fmla="*/ 2147483646 h 15"/>
              <a:gd name="T24" fmla="*/ 2147483646 w 858"/>
              <a:gd name="T25" fmla="*/ 2147483646 h 15"/>
              <a:gd name="T26" fmla="*/ 2147483646 w 858"/>
              <a:gd name="T27" fmla="*/ 2147483646 h 15"/>
              <a:gd name="T28" fmla="*/ 2147483646 w 858"/>
              <a:gd name="T29" fmla="*/ 2147483646 h 15"/>
              <a:gd name="T30" fmla="*/ 2147483646 w 858"/>
              <a:gd name="T31" fmla="*/ 2147483646 h 15"/>
              <a:gd name="T32" fmla="*/ 2147483646 w 858"/>
              <a:gd name="T33" fmla="*/ 2147483646 h 15"/>
              <a:gd name="T34" fmla="*/ 2147483646 w 858"/>
              <a:gd name="T35" fmla="*/ 2147483646 h 15"/>
              <a:gd name="T36" fmla="*/ 2147483646 w 858"/>
              <a:gd name="T37" fmla="*/ 2147483646 h 15"/>
              <a:gd name="T38" fmla="*/ 2147483646 w 858"/>
              <a:gd name="T39" fmla="*/ 2147483646 h 15"/>
              <a:gd name="T40" fmla="*/ 0 w 858"/>
              <a:gd name="T41" fmla="*/ 2147483646 h 15"/>
              <a:gd name="T42" fmla="*/ 2147483646 w 858"/>
              <a:gd name="T43" fmla="*/ 2147483646 h 15"/>
              <a:gd name="T44" fmla="*/ 2147483646 w 858"/>
              <a:gd name="T45" fmla="*/ 2147483646 h 15"/>
              <a:gd name="T46" fmla="*/ 2147483646 w 858"/>
              <a:gd name="T47" fmla="*/ 2147483646 h 15"/>
              <a:gd name="T48" fmla="*/ 2147483646 w 858"/>
              <a:gd name="T49" fmla="*/ 2147483646 h 15"/>
              <a:gd name="T50" fmla="*/ 2147483646 w 858"/>
              <a:gd name="T51" fmla="*/ 2147483646 h 15"/>
              <a:gd name="T52" fmla="*/ 2147483646 w 858"/>
              <a:gd name="T53" fmla="*/ 2147483646 h 15"/>
              <a:gd name="T54" fmla="*/ 2147483646 w 858"/>
              <a:gd name="T55" fmla="*/ 2147483646 h 15"/>
              <a:gd name="T56" fmla="*/ 2147483646 w 858"/>
              <a:gd name="T57" fmla="*/ 0 h 15"/>
              <a:gd name="T58" fmla="*/ 2147483646 w 858"/>
              <a:gd name="T59" fmla="*/ 0 h 15"/>
              <a:gd name="T60" fmla="*/ 2147483646 w 858"/>
              <a:gd name="T61" fmla="*/ 2147483646 h 15"/>
              <a:gd name="T62" fmla="*/ 2147483646 w 858"/>
              <a:gd name="T63" fmla="*/ 2147483646 h 15"/>
              <a:gd name="T64" fmla="*/ 2147483646 w 858"/>
              <a:gd name="T65" fmla="*/ 2147483646 h 15"/>
              <a:gd name="T66" fmla="*/ 2147483646 w 858"/>
              <a:gd name="T67" fmla="*/ 2147483646 h 15"/>
              <a:gd name="T68" fmla="*/ 2147483646 w 858"/>
              <a:gd name="T69" fmla="*/ 2147483646 h 15"/>
              <a:gd name="T70" fmla="*/ 2147483646 w 858"/>
              <a:gd name="T71" fmla="*/ 2147483646 h 15"/>
              <a:gd name="T72" fmla="*/ 2147483646 w 858"/>
              <a:gd name="T73" fmla="*/ 2147483646 h 15"/>
              <a:gd name="T74" fmla="*/ 2147483646 w 85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58"/>
              <a:gd name="T115" fmla="*/ 0 h 15"/>
              <a:gd name="T116" fmla="*/ 858 w 85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58" h="15">
                <a:moveTo>
                  <a:pt x="856" y="15"/>
                </a:moveTo>
                <a:lnTo>
                  <a:pt x="741" y="15"/>
                </a:lnTo>
                <a:lnTo>
                  <a:pt x="741" y="13"/>
                </a:lnTo>
                <a:lnTo>
                  <a:pt x="741" y="11"/>
                </a:lnTo>
                <a:lnTo>
                  <a:pt x="741" y="10"/>
                </a:lnTo>
                <a:lnTo>
                  <a:pt x="741" y="8"/>
                </a:lnTo>
                <a:lnTo>
                  <a:pt x="741" y="6"/>
                </a:lnTo>
                <a:lnTo>
                  <a:pt x="741" y="4"/>
                </a:lnTo>
                <a:lnTo>
                  <a:pt x="741" y="2"/>
                </a:lnTo>
                <a:lnTo>
                  <a:pt x="741" y="0"/>
                </a:lnTo>
                <a:lnTo>
                  <a:pt x="858" y="0"/>
                </a:lnTo>
                <a:lnTo>
                  <a:pt x="858" y="2"/>
                </a:lnTo>
                <a:lnTo>
                  <a:pt x="858" y="4"/>
                </a:lnTo>
                <a:lnTo>
                  <a:pt x="858" y="6"/>
                </a:lnTo>
                <a:lnTo>
                  <a:pt x="856" y="8"/>
                </a:lnTo>
                <a:lnTo>
                  <a:pt x="856" y="10"/>
                </a:lnTo>
                <a:lnTo>
                  <a:pt x="856" y="11"/>
                </a:lnTo>
                <a:lnTo>
                  <a:pt x="856" y="13"/>
                </a:lnTo>
                <a:lnTo>
                  <a:pt x="856" y="15"/>
                </a:lnTo>
                <a:close/>
                <a:moveTo>
                  <a:pt x="159" y="15"/>
                </a:moveTo>
                <a:lnTo>
                  <a:pt x="0" y="15"/>
                </a:lnTo>
                <a:lnTo>
                  <a:pt x="2" y="13"/>
                </a:lnTo>
                <a:lnTo>
                  <a:pt x="4" y="11"/>
                </a:lnTo>
                <a:lnTo>
                  <a:pt x="6" y="10"/>
                </a:lnTo>
                <a:lnTo>
                  <a:pt x="10" y="8"/>
                </a:lnTo>
                <a:lnTo>
                  <a:pt x="12" y="6"/>
                </a:lnTo>
                <a:lnTo>
                  <a:pt x="14" y="4"/>
                </a:lnTo>
                <a:lnTo>
                  <a:pt x="16" y="2"/>
                </a:lnTo>
                <a:lnTo>
                  <a:pt x="18" y="0"/>
                </a:lnTo>
                <a:lnTo>
                  <a:pt x="170" y="0"/>
                </a:lnTo>
                <a:lnTo>
                  <a:pt x="168" y="2"/>
                </a:lnTo>
                <a:lnTo>
                  <a:pt x="168" y="4"/>
                </a:lnTo>
                <a:lnTo>
                  <a:pt x="166" y="6"/>
                </a:lnTo>
                <a:lnTo>
                  <a:pt x="165" y="8"/>
                </a:lnTo>
                <a:lnTo>
                  <a:pt x="163" y="10"/>
                </a:lnTo>
                <a:lnTo>
                  <a:pt x="163" y="11"/>
                </a:lnTo>
                <a:lnTo>
                  <a:pt x="161" y="13"/>
                </a:lnTo>
                <a:lnTo>
                  <a:pt x="159" y="15"/>
                </a:lnTo>
                <a:close/>
              </a:path>
            </a:pathLst>
          </a:custGeom>
          <a:solidFill>
            <a:srgbClr val="1C0205"/>
          </a:solidFill>
          <a:ln w="9525">
            <a:noFill/>
            <a:round/>
            <a:headEnd/>
            <a:tailEnd/>
          </a:ln>
        </p:spPr>
        <p:txBody>
          <a:bodyPr wrap="none"/>
          <a:lstStyle/>
          <a:p>
            <a:endParaRPr lang="el-GR"/>
          </a:p>
        </p:txBody>
      </p:sp>
      <p:sp>
        <p:nvSpPr>
          <p:cNvPr id="19499" name="Freeform 43"/>
          <p:cNvSpPr>
            <a:spLocks noEditPoints="1"/>
          </p:cNvSpPr>
          <p:nvPr/>
        </p:nvSpPr>
        <p:spPr bwMode="auto">
          <a:xfrm rot="63308">
            <a:off x="4321175" y="4710113"/>
            <a:ext cx="1196975" cy="22225"/>
          </a:xfrm>
          <a:custGeom>
            <a:avLst/>
            <a:gdLst>
              <a:gd name="T0" fmla="*/ 2147483646 w 848"/>
              <a:gd name="T1" fmla="*/ 2147483646 h 14"/>
              <a:gd name="T2" fmla="*/ 2147483646 w 848"/>
              <a:gd name="T3" fmla="*/ 2147483646 h 14"/>
              <a:gd name="T4" fmla="*/ 2147483646 w 848"/>
              <a:gd name="T5" fmla="*/ 2147483646 h 14"/>
              <a:gd name="T6" fmla="*/ 2147483646 w 848"/>
              <a:gd name="T7" fmla="*/ 2147483646 h 14"/>
              <a:gd name="T8" fmla="*/ 2147483646 w 848"/>
              <a:gd name="T9" fmla="*/ 2147483646 h 14"/>
              <a:gd name="T10" fmla="*/ 2147483646 w 848"/>
              <a:gd name="T11" fmla="*/ 2147483646 h 14"/>
              <a:gd name="T12" fmla="*/ 2147483646 w 848"/>
              <a:gd name="T13" fmla="*/ 2147483646 h 14"/>
              <a:gd name="T14" fmla="*/ 2147483646 w 848"/>
              <a:gd name="T15" fmla="*/ 2147483646 h 14"/>
              <a:gd name="T16" fmla="*/ 2147483646 w 848"/>
              <a:gd name="T17" fmla="*/ 2147483646 h 14"/>
              <a:gd name="T18" fmla="*/ 2147483646 w 848"/>
              <a:gd name="T19" fmla="*/ 0 h 14"/>
              <a:gd name="T20" fmla="*/ 2147483646 w 848"/>
              <a:gd name="T21" fmla="*/ 0 h 14"/>
              <a:gd name="T22" fmla="*/ 2147483646 w 848"/>
              <a:gd name="T23" fmla="*/ 2147483646 h 14"/>
              <a:gd name="T24" fmla="*/ 2147483646 w 848"/>
              <a:gd name="T25" fmla="*/ 2147483646 h 14"/>
              <a:gd name="T26" fmla="*/ 2147483646 w 848"/>
              <a:gd name="T27" fmla="*/ 2147483646 h 14"/>
              <a:gd name="T28" fmla="*/ 2147483646 w 848"/>
              <a:gd name="T29" fmla="*/ 2147483646 h 14"/>
              <a:gd name="T30" fmla="*/ 2147483646 w 848"/>
              <a:gd name="T31" fmla="*/ 2147483646 h 14"/>
              <a:gd name="T32" fmla="*/ 2147483646 w 848"/>
              <a:gd name="T33" fmla="*/ 2147483646 h 14"/>
              <a:gd name="T34" fmla="*/ 2147483646 w 848"/>
              <a:gd name="T35" fmla="*/ 2147483646 h 14"/>
              <a:gd name="T36" fmla="*/ 2147483646 w 848"/>
              <a:gd name="T37" fmla="*/ 2147483646 h 14"/>
              <a:gd name="T38" fmla="*/ 2147483646 w 848"/>
              <a:gd name="T39" fmla="*/ 2147483646 h 14"/>
              <a:gd name="T40" fmla="*/ 0 w 848"/>
              <a:gd name="T41" fmla="*/ 2147483646 h 14"/>
              <a:gd name="T42" fmla="*/ 2147483646 w 848"/>
              <a:gd name="T43" fmla="*/ 2147483646 h 14"/>
              <a:gd name="T44" fmla="*/ 2147483646 w 848"/>
              <a:gd name="T45" fmla="*/ 2147483646 h 14"/>
              <a:gd name="T46" fmla="*/ 2147483646 w 848"/>
              <a:gd name="T47" fmla="*/ 2147483646 h 14"/>
              <a:gd name="T48" fmla="*/ 2147483646 w 848"/>
              <a:gd name="T49" fmla="*/ 2147483646 h 14"/>
              <a:gd name="T50" fmla="*/ 2147483646 w 848"/>
              <a:gd name="T51" fmla="*/ 2147483646 h 14"/>
              <a:gd name="T52" fmla="*/ 2147483646 w 848"/>
              <a:gd name="T53" fmla="*/ 2147483646 h 14"/>
              <a:gd name="T54" fmla="*/ 2147483646 w 848"/>
              <a:gd name="T55" fmla="*/ 2147483646 h 14"/>
              <a:gd name="T56" fmla="*/ 2147483646 w 848"/>
              <a:gd name="T57" fmla="*/ 0 h 14"/>
              <a:gd name="T58" fmla="*/ 2147483646 w 848"/>
              <a:gd name="T59" fmla="*/ 0 h 14"/>
              <a:gd name="T60" fmla="*/ 2147483646 w 848"/>
              <a:gd name="T61" fmla="*/ 2147483646 h 14"/>
              <a:gd name="T62" fmla="*/ 2147483646 w 848"/>
              <a:gd name="T63" fmla="*/ 2147483646 h 14"/>
              <a:gd name="T64" fmla="*/ 2147483646 w 848"/>
              <a:gd name="T65" fmla="*/ 2147483646 h 14"/>
              <a:gd name="T66" fmla="*/ 2147483646 w 848"/>
              <a:gd name="T67" fmla="*/ 2147483646 h 14"/>
              <a:gd name="T68" fmla="*/ 2147483646 w 848"/>
              <a:gd name="T69" fmla="*/ 2147483646 h 14"/>
              <a:gd name="T70" fmla="*/ 2147483646 w 848"/>
              <a:gd name="T71" fmla="*/ 2147483646 h 14"/>
              <a:gd name="T72" fmla="*/ 2147483646 w 848"/>
              <a:gd name="T73" fmla="*/ 2147483646 h 14"/>
              <a:gd name="T74" fmla="*/ 2147483646 w 848"/>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8"/>
              <a:gd name="T115" fmla="*/ 0 h 14"/>
              <a:gd name="T116" fmla="*/ 848 w 848"/>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8" h="14">
                <a:moveTo>
                  <a:pt x="846" y="14"/>
                </a:moveTo>
                <a:lnTo>
                  <a:pt x="731" y="14"/>
                </a:lnTo>
                <a:lnTo>
                  <a:pt x="731" y="12"/>
                </a:lnTo>
                <a:lnTo>
                  <a:pt x="731" y="10"/>
                </a:lnTo>
                <a:lnTo>
                  <a:pt x="731" y="8"/>
                </a:lnTo>
                <a:lnTo>
                  <a:pt x="731" y="6"/>
                </a:lnTo>
                <a:lnTo>
                  <a:pt x="731" y="4"/>
                </a:lnTo>
                <a:lnTo>
                  <a:pt x="731" y="2"/>
                </a:lnTo>
                <a:lnTo>
                  <a:pt x="731" y="0"/>
                </a:lnTo>
                <a:lnTo>
                  <a:pt x="848" y="0"/>
                </a:lnTo>
                <a:lnTo>
                  <a:pt x="848" y="2"/>
                </a:lnTo>
                <a:lnTo>
                  <a:pt x="848" y="4"/>
                </a:lnTo>
                <a:lnTo>
                  <a:pt x="848" y="6"/>
                </a:lnTo>
                <a:lnTo>
                  <a:pt x="848" y="8"/>
                </a:lnTo>
                <a:lnTo>
                  <a:pt x="848" y="10"/>
                </a:lnTo>
                <a:lnTo>
                  <a:pt x="848" y="12"/>
                </a:lnTo>
                <a:lnTo>
                  <a:pt x="846" y="14"/>
                </a:lnTo>
                <a:close/>
                <a:moveTo>
                  <a:pt x="155" y="14"/>
                </a:moveTo>
                <a:lnTo>
                  <a:pt x="0" y="14"/>
                </a:lnTo>
                <a:lnTo>
                  <a:pt x="2" y="12"/>
                </a:lnTo>
                <a:lnTo>
                  <a:pt x="4" y="10"/>
                </a:lnTo>
                <a:lnTo>
                  <a:pt x="6" y="8"/>
                </a:lnTo>
                <a:lnTo>
                  <a:pt x="8" y="6"/>
                </a:lnTo>
                <a:lnTo>
                  <a:pt x="9" y="6"/>
                </a:lnTo>
                <a:lnTo>
                  <a:pt x="11" y="4"/>
                </a:lnTo>
                <a:lnTo>
                  <a:pt x="15" y="2"/>
                </a:lnTo>
                <a:lnTo>
                  <a:pt x="17" y="0"/>
                </a:lnTo>
                <a:lnTo>
                  <a:pt x="166" y="0"/>
                </a:lnTo>
                <a:lnTo>
                  <a:pt x="164" y="2"/>
                </a:lnTo>
                <a:lnTo>
                  <a:pt x="162" y="4"/>
                </a:lnTo>
                <a:lnTo>
                  <a:pt x="162" y="6"/>
                </a:lnTo>
                <a:lnTo>
                  <a:pt x="160" y="6"/>
                </a:lnTo>
                <a:lnTo>
                  <a:pt x="158" y="8"/>
                </a:lnTo>
                <a:lnTo>
                  <a:pt x="158" y="10"/>
                </a:lnTo>
                <a:lnTo>
                  <a:pt x="156" y="12"/>
                </a:lnTo>
                <a:lnTo>
                  <a:pt x="155" y="14"/>
                </a:lnTo>
                <a:close/>
              </a:path>
            </a:pathLst>
          </a:custGeom>
          <a:solidFill>
            <a:srgbClr val="1F0308"/>
          </a:solidFill>
          <a:ln w="9525">
            <a:noFill/>
            <a:round/>
            <a:headEnd/>
            <a:tailEnd/>
          </a:ln>
        </p:spPr>
        <p:txBody>
          <a:bodyPr wrap="none"/>
          <a:lstStyle/>
          <a:p>
            <a:endParaRPr lang="el-GR"/>
          </a:p>
        </p:txBody>
      </p:sp>
      <p:sp>
        <p:nvSpPr>
          <p:cNvPr id="19500" name="Freeform 44"/>
          <p:cNvSpPr>
            <a:spLocks noEditPoints="1"/>
          </p:cNvSpPr>
          <p:nvPr/>
        </p:nvSpPr>
        <p:spPr bwMode="auto">
          <a:xfrm rot="63308">
            <a:off x="4333875" y="4699000"/>
            <a:ext cx="1184275" cy="20638"/>
          </a:xfrm>
          <a:custGeom>
            <a:avLst/>
            <a:gdLst>
              <a:gd name="T0" fmla="*/ 2147483646 w 840"/>
              <a:gd name="T1" fmla="*/ 2147483646 h 13"/>
              <a:gd name="T2" fmla="*/ 2147483646 w 840"/>
              <a:gd name="T3" fmla="*/ 2147483646 h 13"/>
              <a:gd name="T4" fmla="*/ 2147483646 w 840"/>
              <a:gd name="T5" fmla="*/ 2147483646 h 13"/>
              <a:gd name="T6" fmla="*/ 2147483646 w 840"/>
              <a:gd name="T7" fmla="*/ 2147483646 h 13"/>
              <a:gd name="T8" fmla="*/ 2147483646 w 840"/>
              <a:gd name="T9" fmla="*/ 2147483646 h 13"/>
              <a:gd name="T10" fmla="*/ 2147483646 w 840"/>
              <a:gd name="T11" fmla="*/ 2147483646 h 13"/>
              <a:gd name="T12" fmla="*/ 2147483646 w 840"/>
              <a:gd name="T13" fmla="*/ 2147483646 h 13"/>
              <a:gd name="T14" fmla="*/ 2147483646 w 840"/>
              <a:gd name="T15" fmla="*/ 2147483646 h 13"/>
              <a:gd name="T16" fmla="*/ 2147483646 w 840"/>
              <a:gd name="T17" fmla="*/ 2147483646 h 13"/>
              <a:gd name="T18" fmla="*/ 2147483646 w 840"/>
              <a:gd name="T19" fmla="*/ 0 h 13"/>
              <a:gd name="T20" fmla="*/ 2147483646 w 840"/>
              <a:gd name="T21" fmla="*/ 0 h 13"/>
              <a:gd name="T22" fmla="*/ 2147483646 w 840"/>
              <a:gd name="T23" fmla="*/ 2147483646 h 13"/>
              <a:gd name="T24" fmla="*/ 2147483646 w 840"/>
              <a:gd name="T25" fmla="*/ 2147483646 h 13"/>
              <a:gd name="T26" fmla="*/ 2147483646 w 840"/>
              <a:gd name="T27" fmla="*/ 2147483646 h 13"/>
              <a:gd name="T28" fmla="*/ 2147483646 w 840"/>
              <a:gd name="T29" fmla="*/ 2147483646 h 13"/>
              <a:gd name="T30" fmla="*/ 2147483646 w 840"/>
              <a:gd name="T31" fmla="*/ 2147483646 h 13"/>
              <a:gd name="T32" fmla="*/ 2147483646 w 840"/>
              <a:gd name="T33" fmla="*/ 2147483646 h 13"/>
              <a:gd name="T34" fmla="*/ 2147483646 w 840"/>
              <a:gd name="T35" fmla="*/ 2147483646 h 13"/>
              <a:gd name="T36" fmla="*/ 2147483646 w 840"/>
              <a:gd name="T37" fmla="*/ 2147483646 h 13"/>
              <a:gd name="T38" fmla="*/ 2147483646 w 840"/>
              <a:gd name="T39" fmla="*/ 2147483646 h 13"/>
              <a:gd name="T40" fmla="*/ 0 w 840"/>
              <a:gd name="T41" fmla="*/ 2147483646 h 13"/>
              <a:gd name="T42" fmla="*/ 2147483646 w 840"/>
              <a:gd name="T43" fmla="*/ 2147483646 h 13"/>
              <a:gd name="T44" fmla="*/ 2147483646 w 840"/>
              <a:gd name="T45" fmla="*/ 2147483646 h 13"/>
              <a:gd name="T46" fmla="*/ 2147483646 w 840"/>
              <a:gd name="T47" fmla="*/ 2147483646 h 13"/>
              <a:gd name="T48" fmla="*/ 2147483646 w 840"/>
              <a:gd name="T49" fmla="*/ 2147483646 h 13"/>
              <a:gd name="T50" fmla="*/ 2147483646 w 840"/>
              <a:gd name="T51" fmla="*/ 2147483646 h 13"/>
              <a:gd name="T52" fmla="*/ 2147483646 w 840"/>
              <a:gd name="T53" fmla="*/ 2147483646 h 13"/>
              <a:gd name="T54" fmla="*/ 2147483646 w 840"/>
              <a:gd name="T55" fmla="*/ 2147483646 h 13"/>
              <a:gd name="T56" fmla="*/ 2147483646 w 840"/>
              <a:gd name="T57" fmla="*/ 0 h 13"/>
              <a:gd name="T58" fmla="*/ 2147483646 w 840"/>
              <a:gd name="T59" fmla="*/ 0 h 13"/>
              <a:gd name="T60" fmla="*/ 2147483646 w 840"/>
              <a:gd name="T61" fmla="*/ 2147483646 h 13"/>
              <a:gd name="T62" fmla="*/ 2147483646 w 840"/>
              <a:gd name="T63" fmla="*/ 2147483646 h 13"/>
              <a:gd name="T64" fmla="*/ 2147483646 w 840"/>
              <a:gd name="T65" fmla="*/ 2147483646 h 13"/>
              <a:gd name="T66" fmla="*/ 2147483646 w 840"/>
              <a:gd name="T67" fmla="*/ 2147483646 h 13"/>
              <a:gd name="T68" fmla="*/ 2147483646 w 840"/>
              <a:gd name="T69" fmla="*/ 2147483646 h 13"/>
              <a:gd name="T70" fmla="*/ 2147483646 w 840"/>
              <a:gd name="T71" fmla="*/ 2147483646 h 13"/>
              <a:gd name="T72" fmla="*/ 2147483646 w 840"/>
              <a:gd name="T73" fmla="*/ 2147483646 h 13"/>
              <a:gd name="T74" fmla="*/ 2147483646 w 84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0"/>
              <a:gd name="T115" fmla="*/ 0 h 13"/>
              <a:gd name="T116" fmla="*/ 840 w 84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0" h="13">
                <a:moveTo>
                  <a:pt x="840" y="13"/>
                </a:moveTo>
                <a:lnTo>
                  <a:pt x="723" y="13"/>
                </a:lnTo>
                <a:lnTo>
                  <a:pt x="723" y="11"/>
                </a:lnTo>
                <a:lnTo>
                  <a:pt x="723" y="9"/>
                </a:lnTo>
                <a:lnTo>
                  <a:pt x="723" y="7"/>
                </a:lnTo>
                <a:lnTo>
                  <a:pt x="723" y="5"/>
                </a:lnTo>
                <a:lnTo>
                  <a:pt x="723" y="3"/>
                </a:lnTo>
                <a:lnTo>
                  <a:pt x="723" y="2"/>
                </a:lnTo>
                <a:lnTo>
                  <a:pt x="723" y="0"/>
                </a:lnTo>
                <a:lnTo>
                  <a:pt x="840" y="0"/>
                </a:lnTo>
                <a:lnTo>
                  <a:pt x="840" y="2"/>
                </a:lnTo>
                <a:lnTo>
                  <a:pt x="840" y="3"/>
                </a:lnTo>
                <a:lnTo>
                  <a:pt x="840" y="5"/>
                </a:lnTo>
                <a:lnTo>
                  <a:pt x="840" y="7"/>
                </a:lnTo>
                <a:lnTo>
                  <a:pt x="840" y="9"/>
                </a:lnTo>
                <a:lnTo>
                  <a:pt x="840" y="11"/>
                </a:lnTo>
                <a:lnTo>
                  <a:pt x="840" y="13"/>
                </a:lnTo>
                <a:close/>
                <a:moveTo>
                  <a:pt x="152" y="13"/>
                </a:moveTo>
                <a:lnTo>
                  <a:pt x="0" y="13"/>
                </a:lnTo>
                <a:lnTo>
                  <a:pt x="1" y="11"/>
                </a:lnTo>
                <a:lnTo>
                  <a:pt x="5" y="11"/>
                </a:lnTo>
                <a:lnTo>
                  <a:pt x="7" y="9"/>
                </a:lnTo>
                <a:lnTo>
                  <a:pt x="9" y="7"/>
                </a:lnTo>
                <a:lnTo>
                  <a:pt x="11" y="5"/>
                </a:lnTo>
                <a:lnTo>
                  <a:pt x="13" y="3"/>
                </a:lnTo>
                <a:lnTo>
                  <a:pt x="15" y="2"/>
                </a:lnTo>
                <a:lnTo>
                  <a:pt x="17" y="0"/>
                </a:lnTo>
                <a:lnTo>
                  <a:pt x="162" y="0"/>
                </a:lnTo>
                <a:lnTo>
                  <a:pt x="162" y="2"/>
                </a:lnTo>
                <a:lnTo>
                  <a:pt x="160" y="3"/>
                </a:lnTo>
                <a:lnTo>
                  <a:pt x="158" y="5"/>
                </a:lnTo>
                <a:lnTo>
                  <a:pt x="158" y="7"/>
                </a:lnTo>
                <a:lnTo>
                  <a:pt x="156" y="9"/>
                </a:lnTo>
                <a:lnTo>
                  <a:pt x="154" y="11"/>
                </a:lnTo>
                <a:lnTo>
                  <a:pt x="152" y="13"/>
                </a:lnTo>
                <a:close/>
              </a:path>
            </a:pathLst>
          </a:custGeom>
          <a:solidFill>
            <a:srgbClr val="1F0305"/>
          </a:solidFill>
          <a:ln w="9525">
            <a:noFill/>
            <a:round/>
            <a:headEnd/>
            <a:tailEnd/>
          </a:ln>
        </p:spPr>
        <p:txBody>
          <a:bodyPr wrap="none"/>
          <a:lstStyle/>
          <a:p>
            <a:endParaRPr lang="el-GR"/>
          </a:p>
        </p:txBody>
      </p:sp>
      <p:sp>
        <p:nvSpPr>
          <p:cNvPr id="19501" name="Freeform 45"/>
          <p:cNvSpPr>
            <a:spLocks noEditPoints="1"/>
          </p:cNvSpPr>
          <p:nvPr/>
        </p:nvSpPr>
        <p:spPr bwMode="auto">
          <a:xfrm rot="63308">
            <a:off x="4346575" y="4686300"/>
            <a:ext cx="1171575" cy="23813"/>
          </a:xfrm>
          <a:custGeom>
            <a:avLst/>
            <a:gdLst>
              <a:gd name="T0" fmla="*/ 2147483646 w 831"/>
              <a:gd name="T1" fmla="*/ 2147483646 h 15"/>
              <a:gd name="T2" fmla="*/ 2147483646 w 831"/>
              <a:gd name="T3" fmla="*/ 2147483646 h 15"/>
              <a:gd name="T4" fmla="*/ 2147483646 w 831"/>
              <a:gd name="T5" fmla="*/ 2147483646 h 15"/>
              <a:gd name="T6" fmla="*/ 2147483646 w 831"/>
              <a:gd name="T7" fmla="*/ 2147483646 h 15"/>
              <a:gd name="T8" fmla="*/ 2147483646 w 831"/>
              <a:gd name="T9" fmla="*/ 2147483646 h 15"/>
              <a:gd name="T10" fmla="*/ 2147483646 w 831"/>
              <a:gd name="T11" fmla="*/ 2147483646 h 15"/>
              <a:gd name="T12" fmla="*/ 2147483646 w 831"/>
              <a:gd name="T13" fmla="*/ 2147483646 h 15"/>
              <a:gd name="T14" fmla="*/ 2147483646 w 831"/>
              <a:gd name="T15" fmla="*/ 2147483646 h 15"/>
              <a:gd name="T16" fmla="*/ 2147483646 w 831"/>
              <a:gd name="T17" fmla="*/ 2147483646 h 15"/>
              <a:gd name="T18" fmla="*/ 2147483646 w 831"/>
              <a:gd name="T19" fmla="*/ 0 h 15"/>
              <a:gd name="T20" fmla="*/ 2147483646 w 831"/>
              <a:gd name="T21" fmla="*/ 0 h 15"/>
              <a:gd name="T22" fmla="*/ 2147483646 w 831"/>
              <a:gd name="T23" fmla="*/ 2147483646 h 15"/>
              <a:gd name="T24" fmla="*/ 2147483646 w 831"/>
              <a:gd name="T25" fmla="*/ 2147483646 h 15"/>
              <a:gd name="T26" fmla="*/ 2147483646 w 831"/>
              <a:gd name="T27" fmla="*/ 2147483646 h 15"/>
              <a:gd name="T28" fmla="*/ 2147483646 w 831"/>
              <a:gd name="T29" fmla="*/ 2147483646 h 15"/>
              <a:gd name="T30" fmla="*/ 2147483646 w 831"/>
              <a:gd name="T31" fmla="*/ 2147483646 h 15"/>
              <a:gd name="T32" fmla="*/ 2147483646 w 831"/>
              <a:gd name="T33" fmla="*/ 2147483646 h 15"/>
              <a:gd name="T34" fmla="*/ 2147483646 w 831"/>
              <a:gd name="T35" fmla="*/ 2147483646 h 15"/>
              <a:gd name="T36" fmla="*/ 2147483646 w 831"/>
              <a:gd name="T37" fmla="*/ 2147483646 h 15"/>
              <a:gd name="T38" fmla="*/ 2147483646 w 831"/>
              <a:gd name="T39" fmla="*/ 2147483646 h 15"/>
              <a:gd name="T40" fmla="*/ 0 w 831"/>
              <a:gd name="T41" fmla="*/ 2147483646 h 15"/>
              <a:gd name="T42" fmla="*/ 2147483646 w 831"/>
              <a:gd name="T43" fmla="*/ 2147483646 h 15"/>
              <a:gd name="T44" fmla="*/ 2147483646 w 831"/>
              <a:gd name="T45" fmla="*/ 2147483646 h 15"/>
              <a:gd name="T46" fmla="*/ 2147483646 w 831"/>
              <a:gd name="T47" fmla="*/ 2147483646 h 15"/>
              <a:gd name="T48" fmla="*/ 2147483646 w 831"/>
              <a:gd name="T49" fmla="*/ 2147483646 h 15"/>
              <a:gd name="T50" fmla="*/ 2147483646 w 831"/>
              <a:gd name="T51" fmla="*/ 2147483646 h 15"/>
              <a:gd name="T52" fmla="*/ 2147483646 w 831"/>
              <a:gd name="T53" fmla="*/ 2147483646 h 15"/>
              <a:gd name="T54" fmla="*/ 2147483646 w 831"/>
              <a:gd name="T55" fmla="*/ 2147483646 h 15"/>
              <a:gd name="T56" fmla="*/ 2147483646 w 831"/>
              <a:gd name="T57" fmla="*/ 0 h 15"/>
              <a:gd name="T58" fmla="*/ 2147483646 w 831"/>
              <a:gd name="T59" fmla="*/ 0 h 15"/>
              <a:gd name="T60" fmla="*/ 2147483646 w 831"/>
              <a:gd name="T61" fmla="*/ 2147483646 h 15"/>
              <a:gd name="T62" fmla="*/ 2147483646 w 831"/>
              <a:gd name="T63" fmla="*/ 2147483646 h 15"/>
              <a:gd name="T64" fmla="*/ 2147483646 w 831"/>
              <a:gd name="T65" fmla="*/ 2147483646 h 15"/>
              <a:gd name="T66" fmla="*/ 2147483646 w 831"/>
              <a:gd name="T67" fmla="*/ 2147483646 h 15"/>
              <a:gd name="T68" fmla="*/ 2147483646 w 831"/>
              <a:gd name="T69" fmla="*/ 2147483646 h 15"/>
              <a:gd name="T70" fmla="*/ 2147483646 w 831"/>
              <a:gd name="T71" fmla="*/ 2147483646 h 15"/>
              <a:gd name="T72" fmla="*/ 2147483646 w 831"/>
              <a:gd name="T73" fmla="*/ 2147483646 h 15"/>
              <a:gd name="T74" fmla="*/ 2147483646 w 831"/>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31"/>
              <a:gd name="T115" fmla="*/ 0 h 15"/>
              <a:gd name="T116" fmla="*/ 831 w 831"/>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31" h="15">
                <a:moveTo>
                  <a:pt x="831" y="15"/>
                </a:moveTo>
                <a:lnTo>
                  <a:pt x="714" y="15"/>
                </a:lnTo>
                <a:lnTo>
                  <a:pt x="714" y="13"/>
                </a:lnTo>
                <a:lnTo>
                  <a:pt x="714" y="11"/>
                </a:lnTo>
                <a:lnTo>
                  <a:pt x="714" y="10"/>
                </a:lnTo>
                <a:lnTo>
                  <a:pt x="714" y="8"/>
                </a:lnTo>
                <a:lnTo>
                  <a:pt x="714" y="6"/>
                </a:lnTo>
                <a:lnTo>
                  <a:pt x="714" y="4"/>
                </a:lnTo>
                <a:lnTo>
                  <a:pt x="714" y="2"/>
                </a:lnTo>
                <a:lnTo>
                  <a:pt x="714" y="0"/>
                </a:lnTo>
                <a:lnTo>
                  <a:pt x="831" y="0"/>
                </a:lnTo>
                <a:lnTo>
                  <a:pt x="831" y="2"/>
                </a:lnTo>
                <a:lnTo>
                  <a:pt x="831" y="4"/>
                </a:lnTo>
                <a:lnTo>
                  <a:pt x="831" y="6"/>
                </a:lnTo>
                <a:lnTo>
                  <a:pt x="831" y="8"/>
                </a:lnTo>
                <a:lnTo>
                  <a:pt x="831" y="10"/>
                </a:lnTo>
                <a:lnTo>
                  <a:pt x="831" y="11"/>
                </a:lnTo>
                <a:lnTo>
                  <a:pt x="831" y="13"/>
                </a:lnTo>
                <a:lnTo>
                  <a:pt x="831" y="15"/>
                </a:lnTo>
                <a:close/>
                <a:moveTo>
                  <a:pt x="149" y="15"/>
                </a:moveTo>
                <a:lnTo>
                  <a:pt x="0" y="15"/>
                </a:lnTo>
                <a:lnTo>
                  <a:pt x="2" y="13"/>
                </a:lnTo>
                <a:lnTo>
                  <a:pt x="4" y="11"/>
                </a:lnTo>
                <a:lnTo>
                  <a:pt x="6" y="10"/>
                </a:lnTo>
                <a:lnTo>
                  <a:pt x="8" y="8"/>
                </a:lnTo>
                <a:lnTo>
                  <a:pt x="10" y="6"/>
                </a:lnTo>
                <a:lnTo>
                  <a:pt x="12" y="4"/>
                </a:lnTo>
                <a:lnTo>
                  <a:pt x="13" y="2"/>
                </a:lnTo>
                <a:lnTo>
                  <a:pt x="15" y="0"/>
                </a:lnTo>
                <a:lnTo>
                  <a:pt x="159" y="0"/>
                </a:lnTo>
                <a:lnTo>
                  <a:pt x="157" y="2"/>
                </a:lnTo>
                <a:lnTo>
                  <a:pt x="157" y="4"/>
                </a:lnTo>
                <a:lnTo>
                  <a:pt x="155" y="6"/>
                </a:lnTo>
                <a:lnTo>
                  <a:pt x="153" y="8"/>
                </a:lnTo>
                <a:lnTo>
                  <a:pt x="153" y="10"/>
                </a:lnTo>
                <a:lnTo>
                  <a:pt x="151" y="11"/>
                </a:lnTo>
                <a:lnTo>
                  <a:pt x="149" y="13"/>
                </a:lnTo>
                <a:lnTo>
                  <a:pt x="149" y="15"/>
                </a:lnTo>
                <a:close/>
              </a:path>
            </a:pathLst>
          </a:custGeom>
          <a:solidFill>
            <a:srgbClr val="1F0305"/>
          </a:solidFill>
          <a:ln w="9525">
            <a:noFill/>
            <a:round/>
            <a:headEnd/>
            <a:tailEnd/>
          </a:ln>
        </p:spPr>
        <p:txBody>
          <a:bodyPr wrap="none"/>
          <a:lstStyle/>
          <a:p>
            <a:endParaRPr lang="el-GR"/>
          </a:p>
        </p:txBody>
      </p:sp>
      <p:sp>
        <p:nvSpPr>
          <p:cNvPr id="19502" name="Freeform 46"/>
          <p:cNvSpPr>
            <a:spLocks noEditPoints="1"/>
          </p:cNvSpPr>
          <p:nvPr/>
        </p:nvSpPr>
        <p:spPr bwMode="auto">
          <a:xfrm rot="63308">
            <a:off x="4357688" y="4676775"/>
            <a:ext cx="1160462" cy="22225"/>
          </a:xfrm>
          <a:custGeom>
            <a:avLst/>
            <a:gdLst>
              <a:gd name="T0" fmla="*/ 2147483646 w 823"/>
              <a:gd name="T1" fmla="*/ 2147483646 h 14"/>
              <a:gd name="T2" fmla="*/ 2147483646 w 823"/>
              <a:gd name="T3" fmla="*/ 2147483646 h 14"/>
              <a:gd name="T4" fmla="*/ 2147483646 w 823"/>
              <a:gd name="T5" fmla="*/ 2147483646 h 14"/>
              <a:gd name="T6" fmla="*/ 2147483646 w 823"/>
              <a:gd name="T7" fmla="*/ 2147483646 h 14"/>
              <a:gd name="T8" fmla="*/ 2147483646 w 823"/>
              <a:gd name="T9" fmla="*/ 2147483646 h 14"/>
              <a:gd name="T10" fmla="*/ 2147483646 w 823"/>
              <a:gd name="T11" fmla="*/ 2147483646 h 14"/>
              <a:gd name="T12" fmla="*/ 2147483646 w 823"/>
              <a:gd name="T13" fmla="*/ 2147483646 h 14"/>
              <a:gd name="T14" fmla="*/ 2147483646 w 823"/>
              <a:gd name="T15" fmla="*/ 2147483646 h 14"/>
              <a:gd name="T16" fmla="*/ 2147483646 w 823"/>
              <a:gd name="T17" fmla="*/ 2147483646 h 14"/>
              <a:gd name="T18" fmla="*/ 2147483646 w 823"/>
              <a:gd name="T19" fmla="*/ 0 h 14"/>
              <a:gd name="T20" fmla="*/ 2147483646 w 823"/>
              <a:gd name="T21" fmla="*/ 0 h 14"/>
              <a:gd name="T22" fmla="*/ 2147483646 w 823"/>
              <a:gd name="T23" fmla="*/ 2147483646 h 14"/>
              <a:gd name="T24" fmla="*/ 2147483646 w 823"/>
              <a:gd name="T25" fmla="*/ 2147483646 h 14"/>
              <a:gd name="T26" fmla="*/ 2147483646 w 823"/>
              <a:gd name="T27" fmla="*/ 2147483646 h 14"/>
              <a:gd name="T28" fmla="*/ 2147483646 w 823"/>
              <a:gd name="T29" fmla="*/ 2147483646 h 14"/>
              <a:gd name="T30" fmla="*/ 2147483646 w 823"/>
              <a:gd name="T31" fmla="*/ 2147483646 h 14"/>
              <a:gd name="T32" fmla="*/ 2147483646 w 823"/>
              <a:gd name="T33" fmla="*/ 2147483646 h 14"/>
              <a:gd name="T34" fmla="*/ 2147483646 w 823"/>
              <a:gd name="T35" fmla="*/ 2147483646 h 14"/>
              <a:gd name="T36" fmla="*/ 2147483646 w 823"/>
              <a:gd name="T37" fmla="*/ 2147483646 h 14"/>
              <a:gd name="T38" fmla="*/ 2147483646 w 823"/>
              <a:gd name="T39" fmla="*/ 2147483646 h 14"/>
              <a:gd name="T40" fmla="*/ 0 w 823"/>
              <a:gd name="T41" fmla="*/ 2147483646 h 14"/>
              <a:gd name="T42" fmla="*/ 2147483646 w 823"/>
              <a:gd name="T43" fmla="*/ 2147483646 h 14"/>
              <a:gd name="T44" fmla="*/ 2147483646 w 823"/>
              <a:gd name="T45" fmla="*/ 2147483646 h 14"/>
              <a:gd name="T46" fmla="*/ 2147483646 w 823"/>
              <a:gd name="T47" fmla="*/ 2147483646 h 14"/>
              <a:gd name="T48" fmla="*/ 2147483646 w 823"/>
              <a:gd name="T49" fmla="*/ 2147483646 h 14"/>
              <a:gd name="T50" fmla="*/ 2147483646 w 823"/>
              <a:gd name="T51" fmla="*/ 2147483646 h 14"/>
              <a:gd name="T52" fmla="*/ 2147483646 w 823"/>
              <a:gd name="T53" fmla="*/ 2147483646 h 14"/>
              <a:gd name="T54" fmla="*/ 2147483646 w 823"/>
              <a:gd name="T55" fmla="*/ 2147483646 h 14"/>
              <a:gd name="T56" fmla="*/ 2147483646 w 823"/>
              <a:gd name="T57" fmla="*/ 0 h 14"/>
              <a:gd name="T58" fmla="*/ 2147483646 w 823"/>
              <a:gd name="T59" fmla="*/ 0 h 14"/>
              <a:gd name="T60" fmla="*/ 2147483646 w 823"/>
              <a:gd name="T61" fmla="*/ 2147483646 h 14"/>
              <a:gd name="T62" fmla="*/ 2147483646 w 823"/>
              <a:gd name="T63" fmla="*/ 2147483646 h 14"/>
              <a:gd name="T64" fmla="*/ 2147483646 w 823"/>
              <a:gd name="T65" fmla="*/ 2147483646 h 14"/>
              <a:gd name="T66" fmla="*/ 2147483646 w 823"/>
              <a:gd name="T67" fmla="*/ 2147483646 h 14"/>
              <a:gd name="T68" fmla="*/ 2147483646 w 823"/>
              <a:gd name="T69" fmla="*/ 2147483646 h 14"/>
              <a:gd name="T70" fmla="*/ 2147483646 w 823"/>
              <a:gd name="T71" fmla="*/ 2147483646 h 14"/>
              <a:gd name="T72" fmla="*/ 2147483646 w 823"/>
              <a:gd name="T73" fmla="*/ 2147483646 h 14"/>
              <a:gd name="T74" fmla="*/ 2147483646 w 823"/>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3"/>
              <a:gd name="T115" fmla="*/ 0 h 14"/>
              <a:gd name="T116" fmla="*/ 823 w 823"/>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3" h="14">
                <a:moveTo>
                  <a:pt x="823" y="14"/>
                </a:moveTo>
                <a:lnTo>
                  <a:pt x="706" y="14"/>
                </a:lnTo>
                <a:lnTo>
                  <a:pt x="706" y="12"/>
                </a:lnTo>
                <a:lnTo>
                  <a:pt x="706" y="10"/>
                </a:lnTo>
                <a:lnTo>
                  <a:pt x="706" y="8"/>
                </a:lnTo>
                <a:lnTo>
                  <a:pt x="706" y="6"/>
                </a:lnTo>
                <a:lnTo>
                  <a:pt x="706" y="4"/>
                </a:lnTo>
                <a:lnTo>
                  <a:pt x="706" y="2"/>
                </a:lnTo>
                <a:lnTo>
                  <a:pt x="706" y="0"/>
                </a:lnTo>
                <a:lnTo>
                  <a:pt x="823" y="0"/>
                </a:lnTo>
                <a:lnTo>
                  <a:pt x="823" y="2"/>
                </a:lnTo>
                <a:lnTo>
                  <a:pt x="823" y="4"/>
                </a:lnTo>
                <a:lnTo>
                  <a:pt x="823" y="6"/>
                </a:lnTo>
                <a:lnTo>
                  <a:pt x="823" y="8"/>
                </a:lnTo>
                <a:lnTo>
                  <a:pt x="823" y="10"/>
                </a:lnTo>
                <a:lnTo>
                  <a:pt x="823" y="12"/>
                </a:lnTo>
                <a:lnTo>
                  <a:pt x="823" y="14"/>
                </a:lnTo>
                <a:close/>
                <a:moveTo>
                  <a:pt x="145" y="14"/>
                </a:moveTo>
                <a:lnTo>
                  <a:pt x="0" y="14"/>
                </a:lnTo>
                <a:lnTo>
                  <a:pt x="2" y="12"/>
                </a:lnTo>
                <a:lnTo>
                  <a:pt x="4" y="10"/>
                </a:lnTo>
                <a:lnTo>
                  <a:pt x="5" y="8"/>
                </a:lnTo>
                <a:lnTo>
                  <a:pt x="7" y="8"/>
                </a:lnTo>
                <a:lnTo>
                  <a:pt x="9" y="6"/>
                </a:lnTo>
                <a:lnTo>
                  <a:pt x="11" y="4"/>
                </a:lnTo>
                <a:lnTo>
                  <a:pt x="13" y="2"/>
                </a:lnTo>
                <a:lnTo>
                  <a:pt x="15" y="0"/>
                </a:lnTo>
                <a:lnTo>
                  <a:pt x="156" y="0"/>
                </a:lnTo>
                <a:lnTo>
                  <a:pt x="154" y="2"/>
                </a:lnTo>
                <a:lnTo>
                  <a:pt x="152" y="4"/>
                </a:lnTo>
                <a:lnTo>
                  <a:pt x="152" y="6"/>
                </a:lnTo>
                <a:lnTo>
                  <a:pt x="151" y="8"/>
                </a:lnTo>
                <a:lnTo>
                  <a:pt x="149" y="8"/>
                </a:lnTo>
                <a:lnTo>
                  <a:pt x="149" y="10"/>
                </a:lnTo>
                <a:lnTo>
                  <a:pt x="147" y="12"/>
                </a:lnTo>
                <a:lnTo>
                  <a:pt x="145" y="14"/>
                </a:lnTo>
                <a:close/>
              </a:path>
            </a:pathLst>
          </a:custGeom>
          <a:solidFill>
            <a:srgbClr val="210207"/>
          </a:solidFill>
          <a:ln w="9525">
            <a:noFill/>
            <a:round/>
            <a:headEnd/>
            <a:tailEnd/>
          </a:ln>
        </p:spPr>
        <p:txBody>
          <a:bodyPr wrap="none"/>
          <a:lstStyle/>
          <a:p>
            <a:endParaRPr lang="el-GR"/>
          </a:p>
        </p:txBody>
      </p:sp>
      <p:sp>
        <p:nvSpPr>
          <p:cNvPr id="19503" name="Freeform 47"/>
          <p:cNvSpPr>
            <a:spLocks noEditPoints="1"/>
          </p:cNvSpPr>
          <p:nvPr/>
        </p:nvSpPr>
        <p:spPr bwMode="auto">
          <a:xfrm rot="63308">
            <a:off x="4367213" y="4665663"/>
            <a:ext cx="1150937" cy="20637"/>
          </a:xfrm>
          <a:custGeom>
            <a:avLst/>
            <a:gdLst>
              <a:gd name="T0" fmla="*/ 2147483646 w 816"/>
              <a:gd name="T1" fmla="*/ 2147483646 h 13"/>
              <a:gd name="T2" fmla="*/ 2147483646 w 816"/>
              <a:gd name="T3" fmla="*/ 2147483646 h 13"/>
              <a:gd name="T4" fmla="*/ 2147483646 w 816"/>
              <a:gd name="T5" fmla="*/ 2147483646 h 13"/>
              <a:gd name="T6" fmla="*/ 2147483646 w 816"/>
              <a:gd name="T7" fmla="*/ 2147483646 h 13"/>
              <a:gd name="T8" fmla="*/ 2147483646 w 816"/>
              <a:gd name="T9" fmla="*/ 2147483646 h 13"/>
              <a:gd name="T10" fmla="*/ 2147483646 w 816"/>
              <a:gd name="T11" fmla="*/ 2147483646 h 13"/>
              <a:gd name="T12" fmla="*/ 2147483646 w 816"/>
              <a:gd name="T13" fmla="*/ 2147483646 h 13"/>
              <a:gd name="T14" fmla="*/ 2147483646 w 816"/>
              <a:gd name="T15" fmla="*/ 2147483646 h 13"/>
              <a:gd name="T16" fmla="*/ 2147483646 w 816"/>
              <a:gd name="T17" fmla="*/ 2147483646 h 13"/>
              <a:gd name="T18" fmla="*/ 2147483646 w 816"/>
              <a:gd name="T19" fmla="*/ 0 h 13"/>
              <a:gd name="T20" fmla="*/ 2147483646 w 816"/>
              <a:gd name="T21" fmla="*/ 0 h 13"/>
              <a:gd name="T22" fmla="*/ 2147483646 w 816"/>
              <a:gd name="T23" fmla="*/ 2147483646 h 13"/>
              <a:gd name="T24" fmla="*/ 2147483646 w 816"/>
              <a:gd name="T25" fmla="*/ 2147483646 h 13"/>
              <a:gd name="T26" fmla="*/ 2147483646 w 816"/>
              <a:gd name="T27" fmla="*/ 2147483646 h 13"/>
              <a:gd name="T28" fmla="*/ 2147483646 w 816"/>
              <a:gd name="T29" fmla="*/ 2147483646 h 13"/>
              <a:gd name="T30" fmla="*/ 2147483646 w 816"/>
              <a:gd name="T31" fmla="*/ 2147483646 h 13"/>
              <a:gd name="T32" fmla="*/ 2147483646 w 816"/>
              <a:gd name="T33" fmla="*/ 2147483646 h 13"/>
              <a:gd name="T34" fmla="*/ 2147483646 w 816"/>
              <a:gd name="T35" fmla="*/ 2147483646 h 13"/>
              <a:gd name="T36" fmla="*/ 2147483646 w 816"/>
              <a:gd name="T37" fmla="*/ 2147483646 h 13"/>
              <a:gd name="T38" fmla="*/ 2147483646 w 816"/>
              <a:gd name="T39" fmla="*/ 2147483646 h 13"/>
              <a:gd name="T40" fmla="*/ 0 w 816"/>
              <a:gd name="T41" fmla="*/ 2147483646 h 13"/>
              <a:gd name="T42" fmla="*/ 2147483646 w 816"/>
              <a:gd name="T43" fmla="*/ 2147483646 h 13"/>
              <a:gd name="T44" fmla="*/ 2147483646 w 816"/>
              <a:gd name="T45" fmla="*/ 2147483646 h 13"/>
              <a:gd name="T46" fmla="*/ 2147483646 w 816"/>
              <a:gd name="T47" fmla="*/ 2147483646 h 13"/>
              <a:gd name="T48" fmla="*/ 2147483646 w 816"/>
              <a:gd name="T49" fmla="*/ 2147483646 h 13"/>
              <a:gd name="T50" fmla="*/ 2147483646 w 816"/>
              <a:gd name="T51" fmla="*/ 2147483646 h 13"/>
              <a:gd name="T52" fmla="*/ 2147483646 w 816"/>
              <a:gd name="T53" fmla="*/ 2147483646 h 13"/>
              <a:gd name="T54" fmla="*/ 2147483646 w 816"/>
              <a:gd name="T55" fmla="*/ 2147483646 h 13"/>
              <a:gd name="T56" fmla="*/ 2147483646 w 816"/>
              <a:gd name="T57" fmla="*/ 0 h 13"/>
              <a:gd name="T58" fmla="*/ 2147483646 w 816"/>
              <a:gd name="T59" fmla="*/ 0 h 13"/>
              <a:gd name="T60" fmla="*/ 2147483646 w 816"/>
              <a:gd name="T61" fmla="*/ 2147483646 h 13"/>
              <a:gd name="T62" fmla="*/ 2147483646 w 816"/>
              <a:gd name="T63" fmla="*/ 2147483646 h 13"/>
              <a:gd name="T64" fmla="*/ 2147483646 w 816"/>
              <a:gd name="T65" fmla="*/ 2147483646 h 13"/>
              <a:gd name="T66" fmla="*/ 2147483646 w 816"/>
              <a:gd name="T67" fmla="*/ 2147483646 h 13"/>
              <a:gd name="T68" fmla="*/ 2147483646 w 816"/>
              <a:gd name="T69" fmla="*/ 2147483646 h 13"/>
              <a:gd name="T70" fmla="*/ 2147483646 w 816"/>
              <a:gd name="T71" fmla="*/ 2147483646 h 13"/>
              <a:gd name="T72" fmla="*/ 2147483646 w 816"/>
              <a:gd name="T73" fmla="*/ 2147483646 h 13"/>
              <a:gd name="T74" fmla="*/ 2147483646 w 81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16"/>
              <a:gd name="T115" fmla="*/ 0 h 13"/>
              <a:gd name="T116" fmla="*/ 816 w 81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16" h="13">
                <a:moveTo>
                  <a:pt x="816" y="13"/>
                </a:moveTo>
                <a:lnTo>
                  <a:pt x="699" y="13"/>
                </a:lnTo>
                <a:lnTo>
                  <a:pt x="699" y="11"/>
                </a:lnTo>
                <a:lnTo>
                  <a:pt x="699" y="9"/>
                </a:lnTo>
                <a:lnTo>
                  <a:pt x="699" y="7"/>
                </a:lnTo>
                <a:lnTo>
                  <a:pt x="699" y="5"/>
                </a:lnTo>
                <a:lnTo>
                  <a:pt x="699" y="3"/>
                </a:lnTo>
                <a:lnTo>
                  <a:pt x="699" y="2"/>
                </a:lnTo>
                <a:lnTo>
                  <a:pt x="699" y="0"/>
                </a:lnTo>
                <a:lnTo>
                  <a:pt x="816" y="0"/>
                </a:lnTo>
                <a:lnTo>
                  <a:pt x="816" y="2"/>
                </a:lnTo>
                <a:lnTo>
                  <a:pt x="816" y="3"/>
                </a:lnTo>
                <a:lnTo>
                  <a:pt x="816" y="5"/>
                </a:lnTo>
                <a:lnTo>
                  <a:pt x="816" y="7"/>
                </a:lnTo>
                <a:lnTo>
                  <a:pt x="816" y="9"/>
                </a:lnTo>
                <a:lnTo>
                  <a:pt x="816" y="11"/>
                </a:lnTo>
                <a:lnTo>
                  <a:pt x="816" y="13"/>
                </a:lnTo>
                <a:close/>
                <a:moveTo>
                  <a:pt x="144" y="13"/>
                </a:moveTo>
                <a:lnTo>
                  <a:pt x="0" y="13"/>
                </a:lnTo>
                <a:lnTo>
                  <a:pt x="2" y="13"/>
                </a:lnTo>
                <a:lnTo>
                  <a:pt x="4" y="11"/>
                </a:lnTo>
                <a:lnTo>
                  <a:pt x="6" y="9"/>
                </a:lnTo>
                <a:lnTo>
                  <a:pt x="8" y="7"/>
                </a:lnTo>
                <a:lnTo>
                  <a:pt x="8" y="5"/>
                </a:lnTo>
                <a:lnTo>
                  <a:pt x="10" y="3"/>
                </a:lnTo>
                <a:lnTo>
                  <a:pt x="12" y="2"/>
                </a:lnTo>
                <a:lnTo>
                  <a:pt x="14" y="0"/>
                </a:lnTo>
                <a:lnTo>
                  <a:pt x="153" y="0"/>
                </a:lnTo>
                <a:lnTo>
                  <a:pt x="153" y="2"/>
                </a:lnTo>
                <a:lnTo>
                  <a:pt x="151" y="3"/>
                </a:lnTo>
                <a:lnTo>
                  <a:pt x="149" y="5"/>
                </a:lnTo>
                <a:lnTo>
                  <a:pt x="149" y="7"/>
                </a:lnTo>
                <a:lnTo>
                  <a:pt x="147" y="9"/>
                </a:lnTo>
                <a:lnTo>
                  <a:pt x="145" y="11"/>
                </a:lnTo>
                <a:lnTo>
                  <a:pt x="145" y="13"/>
                </a:lnTo>
                <a:lnTo>
                  <a:pt x="144" y="13"/>
                </a:lnTo>
                <a:close/>
              </a:path>
            </a:pathLst>
          </a:custGeom>
          <a:solidFill>
            <a:srgbClr val="210205"/>
          </a:solidFill>
          <a:ln w="9525">
            <a:noFill/>
            <a:round/>
            <a:headEnd/>
            <a:tailEnd/>
          </a:ln>
        </p:spPr>
        <p:txBody>
          <a:bodyPr wrap="none"/>
          <a:lstStyle/>
          <a:p>
            <a:endParaRPr lang="el-GR"/>
          </a:p>
        </p:txBody>
      </p:sp>
      <p:sp>
        <p:nvSpPr>
          <p:cNvPr id="19504" name="Freeform 48"/>
          <p:cNvSpPr>
            <a:spLocks noEditPoints="1"/>
          </p:cNvSpPr>
          <p:nvPr/>
        </p:nvSpPr>
        <p:spPr bwMode="auto">
          <a:xfrm rot="63308">
            <a:off x="4378325" y="4656138"/>
            <a:ext cx="1139825" cy="20637"/>
          </a:xfrm>
          <a:custGeom>
            <a:avLst/>
            <a:gdLst>
              <a:gd name="T0" fmla="*/ 2147483646 w 808"/>
              <a:gd name="T1" fmla="*/ 2147483646 h 13"/>
              <a:gd name="T2" fmla="*/ 2147483646 w 808"/>
              <a:gd name="T3" fmla="*/ 2147483646 h 13"/>
              <a:gd name="T4" fmla="*/ 2147483646 w 808"/>
              <a:gd name="T5" fmla="*/ 2147483646 h 13"/>
              <a:gd name="T6" fmla="*/ 2147483646 w 808"/>
              <a:gd name="T7" fmla="*/ 2147483646 h 13"/>
              <a:gd name="T8" fmla="*/ 2147483646 w 808"/>
              <a:gd name="T9" fmla="*/ 2147483646 h 13"/>
              <a:gd name="T10" fmla="*/ 2147483646 w 808"/>
              <a:gd name="T11" fmla="*/ 2147483646 h 13"/>
              <a:gd name="T12" fmla="*/ 2147483646 w 808"/>
              <a:gd name="T13" fmla="*/ 2147483646 h 13"/>
              <a:gd name="T14" fmla="*/ 2147483646 w 808"/>
              <a:gd name="T15" fmla="*/ 2147483646 h 13"/>
              <a:gd name="T16" fmla="*/ 2147483646 w 808"/>
              <a:gd name="T17" fmla="*/ 2147483646 h 13"/>
              <a:gd name="T18" fmla="*/ 2147483646 w 808"/>
              <a:gd name="T19" fmla="*/ 0 h 13"/>
              <a:gd name="T20" fmla="*/ 2147483646 w 808"/>
              <a:gd name="T21" fmla="*/ 0 h 13"/>
              <a:gd name="T22" fmla="*/ 2147483646 w 808"/>
              <a:gd name="T23" fmla="*/ 2147483646 h 13"/>
              <a:gd name="T24" fmla="*/ 2147483646 w 808"/>
              <a:gd name="T25" fmla="*/ 2147483646 h 13"/>
              <a:gd name="T26" fmla="*/ 2147483646 w 808"/>
              <a:gd name="T27" fmla="*/ 2147483646 h 13"/>
              <a:gd name="T28" fmla="*/ 2147483646 w 808"/>
              <a:gd name="T29" fmla="*/ 2147483646 h 13"/>
              <a:gd name="T30" fmla="*/ 2147483646 w 808"/>
              <a:gd name="T31" fmla="*/ 2147483646 h 13"/>
              <a:gd name="T32" fmla="*/ 2147483646 w 808"/>
              <a:gd name="T33" fmla="*/ 2147483646 h 13"/>
              <a:gd name="T34" fmla="*/ 2147483646 w 808"/>
              <a:gd name="T35" fmla="*/ 2147483646 h 13"/>
              <a:gd name="T36" fmla="*/ 2147483646 w 808"/>
              <a:gd name="T37" fmla="*/ 2147483646 h 13"/>
              <a:gd name="T38" fmla="*/ 2147483646 w 808"/>
              <a:gd name="T39" fmla="*/ 2147483646 h 13"/>
              <a:gd name="T40" fmla="*/ 0 w 808"/>
              <a:gd name="T41" fmla="*/ 2147483646 h 13"/>
              <a:gd name="T42" fmla="*/ 0 w 808"/>
              <a:gd name="T43" fmla="*/ 2147483646 h 13"/>
              <a:gd name="T44" fmla="*/ 2147483646 w 808"/>
              <a:gd name="T45" fmla="*/ 2147483646 h 13"/>
              <a:gd name="T46" fmla="*/ 2147483646 w 808"/>
              <a:gd name="T47" fmla="*/ 2147483646 h 13"/>
              <a:gd name="T48" fmla="*/ 2147483646 w 808"/>
              <a:gd name="T49" fmla="*/ 2147483646 h 13"/>
              <a:gd name="T50" fmla="*/ 2147483646 w 808"/>
              <a:gd name="T51" fmla="*/ 2147483646 h 13"/>
              <a:gd name="T52" fmla="*/ 2147483646 w 808"/>
              <a:gd name="T53" fmla="*/ 2147483646 h 13"/>
              <a:gd name="T54" fmla="*/ 2147483646 w 808"/>
              <a:gd name="T55" fmla="*/ 2147483646 h 13"/>
              <a:gd name="T56" fmla="*/ 2147483646 w 808"/>
              <a:gd name="T57" fmla="*/ 0 h 13"/>
              <a:gd name="T58" fmla="*/ 2147483646 w 808"/>
              <a:gd name="T59" fmla="*/ 0 h 13"/>
              <a:gd name="T60" fmla="*/ 2147483646 w 808"/>
              <a:gd name="T61" fmla="*/ 2147483646 h 13"/>
              <a:gd name="T62" fmla="*/ 2147483646 w 808"/>
              <a:gd name="T63" fmla="*/ 2147483646 h 13"/>
              <a:gd name="T64" fmla="*/ 2147483646 w 808"/>
              <a:gd name="T65" fmla="*/ 2147483646 h 13"/>
              <a:gd name="T66" fmla="*/ 2147483646 w 808"/>
              <a:gd name="T67" fmla="*/ 2147483646 h 13"/>
              <a:gd name="T68" fmla="*/ 2147483646 w 808"/>
              <a:gd name="T69" fmla="*/ 2147483646 h 13"/>
              <a:gd name="T70" fmla="*/ 2147483646 w 808"/>
              <a:gd name="T71" fmla="*/ 2147483646 h 13"/>
              <a:gd name="T72" fmla="*/ 2147483646 w 808"/>
              <a:gd name="T73" fmla="*/ 2147483646 h 13"/>
              <a:gd name="T74" fmla="*/ 2147483646 w 80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8"/>
              <a:gd name="T115" fmla="*/ 0 h 13"/>
              <a:gd name="T116" fmla="*/ 808 w 80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8" h="13">
                <a:moveTo>
                  <a:pt x="808" y="13"/>
                </a:moveTo>
                <a:lnTo>
                  <a:pt x="691" y="13"/>
                </a:lnTo>
                <a:lnTo>
                  <a:pt x="691" y="11"/>
                </a:lnTo>
                <a:lnTo>
                  <a:pt x="691" y="9"/>
                </a:lnTo>
                <a:lnTo>
                  <a:pt x="691" y="8"/>
                </a:lnTo>
                <a:lnTo>
                  <a:pt x="691" y="6"/>
                </a:lnTo>
                <a:lnTo>
                  <a:pt x="691" y="4"/>
                </a:lnTo>
                <a:lnTo>
                  <a:pt x="691" y="2"/>
                </a:lnTo>
                <a:lnTo>
                  <a:pt x="691" y="0"/>
                </a:lnTo>
                <a:lnTo>
                  <a:pt x="808" y="0"/>
                </a:lnTo>
                <a:lnTo>
                  <a:pt x="808" y="2"/>
                </a:lnTo>
                <a:lnTo>
                  <a:pt x="808" y="4"/>
                </a:lnTo>
                <a:lnTo>
                  <a:pt x="808" y="6"/>
                </a:lnTo>
                <a:lnTo>
                  <a:pt x="808" y="8"/>
                </a:lnTo>
                <a:lnTo>
                  <a:pt x="808" y="9"/>
                </a:lnTo>
                <a:lnTo>
                  <a:pt x="808" y="11"/>
                </a:lnTo>
                <a:lnTo>
                  <a:pt x="808" y="13"/>
                </a:lnTo>
                <a:close/>
                <a:moveTo>
                  <a:pt x="141" y="13"/>
                </a:moveTo>
                <a:lnTo>
                  <a:pt x="0" y="13"/>
                </a:lnTo>
                <a:lnTo>
                  <a:pt x="0" y="11"/>
                </a:lnTo>
                <a:lnTo>
                  <a:pt x="2" y="9"/>
                </a:lnTo>
                <a:lnTo>
                  <a:pt x="4" y="8"/>
                </a:lnTo>
                <a:lnTo>
                  <a:pt x="6" y="6"/>
                </a:lnTo>
                <a:lnTo>
                  <a:pt x="8" y="4"/>
                </a:lnTo>
                <a:lnTo>
                  <a:pt x="10" y="2"/>
                </a:lnTo>
                <a:lnTo>
                  <a:pt x="11" y="2"/>
                </a:lnTo>
                <a:lnTo>
                  <a:pt x="13" y="0"/>
                </a:lnTo>
                <a:lnTo>
                  <a:pt x="151" y="0"/>
                </a:lnTo>
                <a:lnTo>
                  <a:pt x="149" y="2"/>
                </a:lnTo>
                <a:lnTo>
                  <a:pt x="147" y="4"/>
                </a:lnTo>
                <a:lnTo>
                  <a:pt x="145" y="6"/>
                </a:lnTo>
                <a:lnTo>
                  <a:pt x="145" y="8"/>
                </a:lnTo>
                <a:lnTo>
                  <a:pt x="143" y="9"/>
                </a:lnTo>
                <a:lnTo>
                  <a:pt x="141" y="11"/>
                </a:lnTo>
                <a:lnTo>
                  <a:pt x="141" y="13"/>
                </a:lnTo>
                <a:close/>
              </a:path>
            </a:pathLst>
          </a:custGeom>
          <a:solidFill>
            <a:srgbClr val="240508"/>
          </a:solidFill>
          <a:ln w="9525">
            <a:noFill/>
            <a:round/>
            <a:headEnd/>
            <a:tailEnd/>
          </a:ln>
        </p:spPr>
        <p:txBody>
          <a:bodyPr wrap="none"/>
          <a:lstStyle/>
          <a:p>
            <a:endParaRPr lang="el-GR"/>
          </a:p>
        </p:txBody>
      </p:sp>
      <p:sp>
        <p:nvSpPr>
          <p:cNvPr id="19505" name="Freeform 49"/>
          <p:cNvSpPr>
            <a:spLocks noEditPoints="1"/>
          </p:cNvSpPr>
          <p:nvPr/>
        </p:nvSpPr>
        <p:spPr bwMode="auto">
          <a:xfrm rot="63308">
            <a:off x="4386263" y="4643438"/>
            <a:ext cx="1133475" cy="22225"/>
          </a:xfrm>
          <a:custGeom>
            <a:avLst/>
            <a:gdLst>
              <a:gd name="T0" fmla="*/ 2147483646 w 803"/>
              <a:gd name="T1" fmla="*/ 2147483646 h 14"/>
              <a:gd name="T2" fmla="*/ 2147483646 w 803"/>
              <a:gd name="T3" fmla="*/ 2147483646 h 14"/>
              <a:gd name="T4" fmla="*/ 2147483646 w 803"/>
              <a:gd name="T5" fmla="*/ 2147483646 h 14"/>
              <a:gd name="T6" fmla="*/ 2147483646 w 803"/>
              <a:gd name="T7" fmla="*/ 2147483646 h 14"/>
              <a:gd name="T8" fmla="*/ 2147483646 w 803"/>
              <a:gd name="T9" fmla="*/ 2147483646 h 14"/>
              <a:gd name="T10" fmla="*/ 2147483646 w 803"/>
              <a:gd name="T11" fmla="*/ 2147483646 h 14"/>
              <a:gd name="T12" fmla="*/ 2147483646 w 803"/>
              <a:gd name="T13" fmla="*/ 2147483646 h 14"/>
              <a:gd name="T14" fmla="*/ 2147483646 w 803"/>
              <a:gd name="T15" fmla="*/ 2147483646 h 14"/>
              <a:gd name="T16" fmla="*/ 2147483646 w 803"/>
              <a:gd name="T17" fmla="*/ 2147483646 h 14"/>
              <a:gd name="T18" fmla="*/ 2147483646 w 803"/>
              <a:gd name="T19" fmla="*/ 0 h 14"/>
              <a:gd name="T20" fmla="*/ 2147483646 w 803"/>
              <a:gd name="T21" fmla="*/ 0 h 14"/>
              <a:gd name="T22" fmla="*/ 2147483646 w 803"/>
              <a:gd name="T23" fmla="*/ 2147483646 h 14"/>
              <a:gd name="T24" fmla="*/ 2147483646 w 803"/>
              <a:gd name="T25" fmla="*/ 2147483646 h 14"/>
              <a:gd name="T26" fmla="*/ 2147483646 w 803"/>
              <a:gd name="T27" fmla="*/ 2147483646 h 14"/>
              <a:gd name="T28" fmla="*/ 2147483646 w 803"/>
              <a:gd name="T29" fmla="*/ 2147483646 h 14"/>
              <a:gd name="T30" fmla="*/ 2147483646 w 803"/>
              <a:gd name="T31" fmla="*/ 2147483646 h 14"/>
              <a:gd name="T32" fmla="*/ 2147483646 w 803"/>
              <a:gd name="T33" fmla="*/ 2147483646 h 14"/>
              <a:gd name="T34" fmla="*/ 2147483646 w 803"/>
              <a:gd name="T35" fmla="*/ 2147483646 h 14"/>
              <a:gd name="T36" fmla="*/ 2147483646 w 803"/>
              <a:gd name="T37" fmla="*/ 2147483646 h 14"/>
              <a:gd name="T38" fmla="*/ 2147483646 w 803"/>
              <a:gd name="T39" fmla="*/ 2147483646 h 14"/>
              <a:gd name="T40" fmla="*/ 0 w 803"/>
              <a:gd name="T41" fmla="*/ 2147483646 h 14"/>
              <a:gd name="T42" fmla="*/ 2147483646 w 803"/>
              <a:gd name="T43" fmla="*/ 2147483646 h 14"/>
              <a:gd name="T44" fmla="*/ 2147483646 w 803"/>
              <a:gd name="T45" fmla="*/ 2147483646 h 14"/>
              <a:gd name="T46" fmla="*/ 2147483646 w 803"/>
              <a:gd name="T47" fmla="*/ 2147483646 h 14"/>
              <a:gd name="T48" fmla="*/ 2147483646 w 803"/>
              <a:gd name="T49" fmla="*/ 2147483646 h 14"/>
              <a:gd name="T50" fmla="*/ 2147483646 w 803"/>
              <a:gd name="T51" fmla="*/ 2147483646 h 14"/>
              <a:gd name="T52" fmla="*/ 2147483646 w 803"/>
              <a:gd name="T53" fmla="*/ 2147483646 h 14"/>
              <a:gd name="T54" fmla="*/ 2147483646 w 803"/>
              <a:gd name="T55" fmla="*/ 2147483646 h 14"/>
              <a:gd name="T56" fmla="*/ 2147483646 w 803"/>
              <a:gd name="T57" fmla="*/ 0 h 14"/>
              <a:gd name="T58" fmla="*/ 2147483646 w 803"/>
              <a:gd name="T59" fmla="*/ 0 h 14"/>
              <a:gd name="T60" fmla="*/ 2147483646 w 803"/>
              <a:gd name="T61" fmla="*/ 2147483646 h 14"/>
              <a:gd name="T62" fmla="*/ 2147483646 w 803"/>
              <a:gd name="T63" fmla="*/ 2147483646 h 14"/>
              <a:gd name="T64" fmla="*/ 2147483646 w 803"/>
              <a:gd name="T65" fmla="*/ 2147483646 h 14"/>
              <a:gd name="T66" fmla="*/ 2147483646 w 803"/>
              <a:gd name="T67" fmla="*/ 2147483646 h 14"/>
              <a:gd name="T68" fmla="*/ 2147483646 w 803"/>
              <a:gd name="T69" fmla="*/ 2147483646 h 14"/>
              <a:gd name="T70" fmla="*/ 2147483646 w 803"/>
              <a:gd name="T71" fmla="*/ 2147483646 h 14"/>
              <a:gd name="T72" fmla="*/ 2147483646 w 803"/>
              <a:gd name="T73" fmla="*/ 2147483646 h 14"/>
              <a:gd name="T74" fmla="*/ 2147483646 w 803"/>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3"/>
              <a:gd name="T115" fmla="*/ 0 h 14"/>
              <a:gd name="T116" fmla="*/ 803 w 803"/>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3" h="14">
                <a:moveTo>
                  <a:pt x="802" y="14"/>
                </a:moveTo>
                <a:lnTo>
                  <a:pt x="685" y="14"/>
                </a:lnTo>
                <a:lnTo>
                  <a:pt x="685" y="12"/>
                </a:lnTo>
                <a:lnTo>
                  <a:pt x="685" y="10"/>
                </a:lnTo>
                <a:lnTo>
                  <a:pt x="685" y="8"/>
                </a:lnTo>
                <a:lnTo>
                  <a:pt x="687" y="6"/>
                </a:lnTo>
                <a:lnTo>
                  <a:pt x="687" y="4"/>
                </a:lnTo>
                <a:lnTo>
                  <a:pt x="687" y="2"/>
                </a:lnTo>
                <a:lnTo>
                  <a:pt x="687" y="0"/>
                </a:lnTo>
                <a:lnTo>
                  <a:pt x="803" y="0"/>
                </a:lnTo>
                <a:lnTo>
                  <a:pt x="802" y="2"/>
                </a:lnTo>
                <a:lnTo>
                  <a:pt x="802" y="4"/>
                </a:lnTo>
                <a:lnTo>
                  <a:pt x="802" y="6"/>
                </a:lnTo>
                <a:lnTo>
                  <a:pt x="802" y="8"/>
                </a:lnTo>
                <a:lnTo>
                  <a:pt x="802" y="10"/>
                </a:lnTo>
                <a:lnTo>
                  <a:pt x="802" y="12"/>
                </a:lnTo>
                <a:lnTo>
                  <a:pt x="802" y="14"/>
                </a:lnTo>
                <a:close/>
                <a:moveTo>
                  <a:pt x="139" y="14"/>
                </a:moveTo>
                <a:lnTo>
                  <a:pt x="0" y="14"/>
                </a:lnTo>
                <a:lnTo>
                  <a:pt x="2" y="12"/>
                </a:lnTo>
                <a:lnTo>
                  <a:pt x="4" y="10"/>
                </a:lnTo>
                <a:lnTo>
                  <a:pt x="5" y="10"/>
                </a:lnTo>
                <a:lnTo>
                  <a:pt x="7" y="8"/>
                </a:lnTo>
                <a:lnTo>
                  <a:pt x="9" y="6"/>
                </a:lnTo>
                <a:lnTo>
                  <a:pt x="9" y="4"/>
                </a:lnTo>
                <a:lnTo>
                  <a:pt x="11" y="2"/>
                </a:lnTo>
                <a:lnTo>
                  <a:pt x="13" y="0"/>
                </a:lnTo>
                <a:lnTo>
                  <a:pt x="149" y="0"/>
                </a:lnTo>
                <a:lnTo>
                  <a:pt x="149" y="2"/>
                </a:lnTo>
                <a:lnTo>
                  <a:pt x="147" y="4"/>
                </a:lnTo>
                <a:lnTo>
                  <a:pt x="145" y="6"/>
                </a:lnTo>
                <a:lnTo>
                  <a:pt x="145" y="8"/>
                </a:lnTo>
                <a:lnTo>
                  <a:pt x="143" y="10"/>
                </a:lnTo>
                <a:lnTo>
                  <a:pt x="141" y="12"/>
                </a:lnTo>
                <a:lnTo>
                  <a:pt x="139" y="14"/>
                </a:lnTo>
                <a:close/>
              </a:path>
            </a:pathLst>
          </a:custGeom>
          <a:solidFill>
            <a:srgbClr val="240308"/>
          </a:solidFill>
          <a:ln w="9525">
            <a:noFill/>
            <a:round/>
            <a:headEnd/>
            <a:tailEnd/>
          </a:ln>
        </p:spPr>
        <p:txBody>
          <a:bodyPr wrap="none"/>
          <a:lstStyle/>
          <a:p>
            <a:endParaRPr lang="el-GR"/>
          </a:p>
        </p:txBody>
      </p:sp>
      <p:sp>
        <p:nvSpPr>
          <p:cNvPr id="19506" name="Freeform 50"/>
          <p:cNvSpPr>
            <a:spLocks noEditPoints="1"/>
          </p:cNvSpPr>
          <p:nvPr/>
        </p:nvSpPr>
        <p:spPr bwMode="auto">
          <a:xfrm rot="63308">
            <a:off x="4397375" y="4632325"/>
            <a:ext cx="1122363" cy="23813"/>
          </a:xfrm>
          <a:custGeom>
            <a:avLst/>
            <a:gdLst>
              <a:gd name="T0" fmla="*/ 2147483646 w 796"/>
              <a:gd name="T1" fmla="*/ 2147483646 h 15"/>
              <a:gd name="T2" fmla="*/ 2147483646 w 796"/>
              <a:gd name="T3" fmla="*/ 2147483646 h 15"/>
              <a:gd name="T4" fmla="*/ 2147483646 w 796"/>
              <a:gd name="T5" fmla="*/ 2147483646 h 15"/>
              <a:gd name="T6" fmla="*/ 2147483646 w 796"/>
              <a:gd name="T7" fmla="*/ 2147483646 h 15"/>
              <a:gd name="T8" fmla="*/ 2147483646 w 796"/>
              <a:gd name="T9" fmla="*/ 2147483646 h 15"/>
              <a:gd name="T10" fmla="*/ 2147483646 w 796"/>
              <a:gd name="T11" fmla="*/ 2147483646 h 15"/>
              <a:gd name="T12" fmla="*/ 2147483646 w 796"/>
              <a:gd name="T13" fmla="*/ 2147483646 h 15"/>
              <a:gd name="T14" fmla="*/ 2147483646 w 796"/>
              <a:gd name="T15" fmla="*/ 2147483646 h 15"/>
              <a:gd name="T16" fmla="*/ 2147483646 w 796"/>
              <a:gd name="T17" fmla="*/ 2147483646 h 15"/>
              <a:gd name="T18" fmla="*/ 2147483646 w 796"/>
              <a:gd name="T19" fmla="*/ 0 h 15"/>
              <a:gd name="T20" fmla="*/ 2147483646 w 796"/>
              <a:gd name="T21" fmla="*/ 0 h 15"/>
              <a:gd name="T22" fmla="*/ 2147483646 w 796"/>
              <a:gd name="T23" fmla="*/ 2147483646 h 15"/>
              <a:gd name="T24" fmla="*/ 2147483646 w 796"/>
              <a:gd name="T25" fmla="*/ 2147483646 h 15"/>
              <a:gd name="T26" fmla="*/ 2147483646 w 796"/>
              <a:gd name="T27" fmla="*/ 2147483646 h 15"/>
              <a:gd name="T28" fmla="*/ 2147483646 w 796"/>
              <a:gd name="T29" fmla="*/ 2147483646 h 15"/>
              <a:gd name="T30" fmla="*/ 2147483646 w 796"/>
              <a:gd name="T31" fmla="*/ 2147483646 h 15"/>
              <a:gd name="T32" fmla="*/ 2147483646 w 796"/>
              <a:gd name="T33" fmla="*/ 2147483646 h 15"/>
              <a:gd name="T34" fmla="*/ 2147483646 w 796"/>
              <a:gd name="T35" fmla="*/ 2147483646 h 15"/>
              <a:gd name="T36" fmla="*/ 2147483646 w 796"/>
              <a:gd name="T37" fmla="*/ 2147483646 h 15"/>
              <a:gd name="T38" fmla="*/ 2147483646 w 796"/>
              <a:gd name="T39" fmla="*/ 2147483646 h 15"/>
              <a:gd name="T40" fmla="*/ 0 w 796"/>
              <a:gd name="T41" fmla="*/ 2147483646 h 15"/>
              <a:gd name="T42" fmla="*/ 2147483646 w 796"/>
              <a:gd name="T43" fmla="*/ 2147483646 h 15"/>
              <a:gd name="T44" fmla="*/ 2147483646 w 796"/>
              <a:gd name="T45" fmla="*/ 2147483646 h 15"/>
              <a:gd name="T46" fmla="*/ 2147483646 w 796"/>
              <a:gd name="T47" fmla="*/ 2147483646 h 15"/>
              <a:gd name="T48" fmla="*/ 2147483646 w 796"/>
              <a:gd name="T49" fmla="*/ 2147483646 h 15"/>
              <a:gd name="T50" fmla="*/ 2147483646 w 796"/>
              <a:gd name="T51" fmla="*/ 2147483646 h 15"/>
              <a:gd name="T52" fmla="*/ 2147483646 w 796"/>
              <a:gd name="T53" fmla="*/ 2147483646 h 15"/>
              <a:gd name="T54" fmla="*/ 2147483646 w 796"/>
              <a:gd name="T55" fmla="*/ 2147483646 h 15"/>
              <a:gd name="T56" fmla="*/ 2147483646 w 796"/>
              <a:gd name="T57" fmla="*/ 0 h 15"/>
              <a:gd name="T58" fmla="*/ 2147483646 w 796"/>
              <a:gd name="T59" fmla="*/ 0 h 15"/>
              <a:gd name="T60" fmla="*/ 2147483646 w 796"/>
              <a:gd name="T61" fmla="*/ 2147483646 h 15"/>
              <a:gd name="T62" fmla="*/ 2147483646 w 796"/>
              <a:gd name="T63" fmla="*/ 2147483646 h 15"/>
              <a:gd name="T64" fmla="*/ 2147483646 w 796"/>
              <a:gd name="T65" fmla="*/ 2147483646 h 15"/>
              <a:gd name="T66" fmla="*/ 2147483646 w 796"/>
              <a:gd name="T67" fmla="*/ 2147483646 h 15"/>
              <a:gd name="T68" fmla="*/ 2147483646 w 796"/>
              <a:gd name="T69" fmla="*/ 2147483646 h 15"/>
              <a:gd name="T70" fmla="*/ 2147483646 w 796"/>
              <a:gd name="T71" fmla="*/ 2147483646 h 15"/>
              <a:gd name="T72" fmla="*/ 2147483646 w 796"/>
              <a:gd name="T73" fmla="*/ 2147483646 h 15"/>
              <a:gd name="T74" fmla="*/ 2147483646 w 796"/>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6"/>
              <a:gd name="T115" fmla="*/ 0 h 15"/>
              <a:gd name="T116" fmla="*/ 796 w 796"/>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6" h="15">
                <a:moveTo>
                  <a:pt x="795" y="15"/>
                </a:moveTo>
                <a:lnTo>
                  <a:pt x="678" y="15"/>
                </a:lnTo>
                <a:lnTo>
                  <a:pt x="680" y="13"/>
                </a:lnTo>
                <a:lnTo>
                  <a:pt x="680" y="11"/>
                </a:lnTo>
                <a:lnTo>
                  <a:pt x="680" y="9"/>
                </a:lnTo>
                <a:lnTo>
                  <a:pt x="680" y="7"/>
                </a:lnTo>
                <a:lnTo>
                  <a:pt x="680" y="5"/>
                </a:lnTo>
                <a:lnTo>
                  <a:pt x="680" y="3"/>
                </a:lnTo>
                <a:lnTo>
                  <a:pt x="680" y="2"/>
                </a:lnTo>
                <a:lnTo>
                  <a:pt x="680" y="0"/>
                </a:lnTo>
                <a:lnTo>
                  <a:pt x="796" y="0"/>
                </a:lnTo>
                <a:lnTo>
                  <a:pt x="796" y="2"/>
                </a:lnTo>
                <a:lnTo>
                  <a:pt x="796" y="3"/>
                </a:lnTo>
                <a:lnTo>
                  <a:pt x="796" y="5"/>
                </a:lnTo>
                <a:lnTo>
                  <a:pt x="796" y="7"/>
                </a:lnTo>
                <a:lnTo>
                  <a:pt x="795" y="9"/>
                </a:lnTo>
                <a:lnTo>
                  <a:pt x="795" y="11"/>
                </a:lnTo>
                <a:lnTo>
                  <a:pt x="795" y="13"/>
                </a:lnTo>
                <a:lnTo>
                  <a:pt x="795" y="15"/>
                </a:lnTo>
                <a:close/>
                <a:moveTo>
                  <a:pt x="138" y="15"/>
                </a:moveTo>
                <a:lnTo>
                  <a:pt x="0" y="15"/>
                </a:lnTo>
                <a:lnTo>
                  <a:pt x="2" y="13"/>
                </a:lnTo>
                <a:lnTo>
                  <a:pt x="2" y="11"/>
                </a:lnTo>
                <a:lnTo>
                  <a:pt x="4" y="9"/>
                </a:lnTo>
                <a:lnTo>
                  <a:pt x="6" y="7"/>
                </a:lnTo>
                <a:lnTo>
                  <a:pt x="8" y="5"/>
                </a:lnTo>
                <a:lnTo>
                  <a:pt x="10" y="3"/>
                </a:lnTo>
                <a:lnTo>
                  <a:pt x="10" y="2"/>
                </a:lnTo>
                <a:lnTo>
                  <a:pt x="12" y="0"/>
                </a:lnTo>
                <a:lnTo>
                  <a:pt x="147" y="0"/>
                </a:lnTo>
                <a:lnTo>
                  <a:pt x="145" y="2"/>
                </a:lnTo>
                <a:lnTo>
                  <a:pt x="144" y="3"/>
                </a:lnTo>
                <a:lnTo>
                  <a:pt x="144" y="5"/>
                </a:lnTo>
                <a:lnTo>
                  <a:pt x="142" y="7"/>
                </a:lnTo>
                <a:lnTo>
                  <a:pt x="142" y="9"/>
                </a:lnTo>
                <a:lnTo>
                  <a:pt x="140" y="11"/>
                </a:lnTo>
                <a:lnTo>
                  <a:pt x="138" y="13"/>
                </a:lnTo>
                <a:lnTo>
                  <a:pt x="138" y="15"/>
                </a:lnTo>
                <a:close/>
              </a:path>
            </a:pathLst>
          </a:custGeom>
          <a:solidFill>
            <a:srgbClr val="240305"/>
          </a:solidFill>
          <a:ln w="9525">
            <a:noFill/>
            <a:round/>
            <a:headEnd/>
            <a:tailEnd/>
          </a:ln>
        </p:spPr>
        <p:txBody>
          <a:bodyPr wrap="none"/>
          <a:lstStyle/>
          <a:p>
            <a:endParaRPr lang="el-GR"/>
          </a:p>
        </p:txBody>
      </p:sp>
      <p:sp>
        <p:nvSpPr>
          <p:cNvPr id="19507" name="Freeform 51"/>
          <p:cNvSpPr>
            <a:spLocks noEditPoints="1"/>
          </p:cNvSpPr>
          <p:nvPr/>
        </p:nvSpPr>
        <p:spPr bwMode="auto">
          <a:xfrm rot="63308">
            <a:off x="4406900" y="4622800"/>
            <a:ext cx="1114425" cy="20638"/>
          </a:xfrm>
          <a:custGeom>
            <a:avLst/>
            <a:gdLst>
              <a:gd name="T0" fmla="*/ 2147483646 w 790"/>
              <a:gd name="T1" fmla="*/ 2147483646 h 13"/>
              <a:gd name="T2" fmla="*/ 2147483646 w 790"/>
              <a:gd name="T3" fmla="*/ 2147483646 h 13"/>
              <a:gd name="T4" fmla="*/ 2147483646 w 790"/>
              <a:gd name="T5" fmla="*/ 2147483646 h 13"/>
              <a:gd name="T6" fmla="*/ 2147483646 w 790"/>
              <a:gd name="T7" fmla="*/ 2147483646 h 13"/>
              <a:gd name="T8" fmla="*/ 2147483646 w 790"/>
              <a:gd name="T9" fmla="*/ 2147483646 h 13"/>
              <a:gd name="T10" fmla="*/ 2147483646 w 790"/>
              <a:gd name="T11" fmla="*/ 2147483646 h 13"/>
              <a:gd name="T12" fmla="*/ 2147483646 w 790"/>
              <a:gd name="T13" fmla="*/ 2147483646 h 13"/>
              <a:gd name="T14" fmla="*/ 2147483646 w 790"/>
              <a:gd name="T15" fmla="*/ 2147483646 h 13"/>
              <a:gd name="T16" fmla="*/ 2147483646 w 790"/>
              <a:gd name="T17" fmla="*/ 2147483646 h 13"/>
              <a:gd name="T18" fmla="*/ 2147483646 w 790"/>
              <a:gd name="T19" fmla="*/ 0 h 13"/>
              <a:gd name="T20" fmla="*/ 2147483646 w 790"/>
              <a:gd name="T21" fmla="*/ 0 h 13"/>
              <a:gd name="T22" fmla="*/ 2147483646 w 790"/>
              <a:gd name="T23" fmla="*/ 2147483646 h 13"/>
              <a:gd name="T24" fmla="*/ 2147483646 w 790"/>
              <a:gd name="T25" fmla="*/ 2147483646 h 13"/>
              <a:gd name="T26" fmla="*/ 2147483646 w 790"/>
              <a:gd name="T27" fmla="*/ 2147483646 h 13"/>
              <a:gd name="T28" fmla="*/ 2147483646 w 790"/>
              <a:gd name="T29" fmla="*/ 2147483646 h 13"/>
              <a:gd name="T30" fmla="*/ 2147483646 w 790"/>
              <a:gd name="T31" fmla="*/ 2147483646 h 13"/>
              <a:gd name="T32" fmla="*/ 2147483646 w 790"/>
              <a:gd name="T33" fmla="*/ 2147483646 h 13"/>
              <a:gd name="T34" fmla="*/ 2147483646 w 790"/>
              <a:gd name="T35" fmla="*/ 2147483646 h 13"/>
              <a:gd name="T36" fmla="*/ 2147483646 w 790"/>
              <a:gd name="T37" fmla="*/ 2147483646 h 13"/>
              <a:gd name="T38" fmla="*/ 2147483646 w 790"/>
              <a:gd name="T39" fmla="*/ 2147483646 h 13"/>
              <a:gd name="T40" fmla="*/ 0 w 790"/>
              <a:gd name="T41" fmla="*/ 2147483646 h 13"/>
              <a:gd name="T42" fmla="*/ 2147483646 w 790"/>
              <a:gd name="T43" fmla="*/ 2147483646 h 13"/>
              <a:gd name="T44" fmla="*/ 2147483646 w 790"/>
              <a:gd name="T45" fmla="*/ 2147483646 h 13"/>
              <a:gd name="T46" fmla="*/ 2147483646 w 790"/>
              <a:gd name="T47" fmla="*/ 2147483646 h 13"/>
              <a:gd name="T48" fmla="*/ 2147483646 w 790"/>
              <a:gd name="T49" fmla="*/ 2147483646 h 13"/>
              <a:gd name="T50" fmla="*/ 2147483646 w 790"/>
              <a:gd name="T51" fmla="*/ 2147483646 h 13"/>
              <a:gd name="T52" fmla="*/ 2147483646 w 790"/>
              <a:gd name="T53" fmla="*/ 2147483646 h 13"/>
              <a:gd name="T54" fmla="*/ 2147483646 w 790"/>
              <a:gd name="T55" fmla="*/ 2147483646 h 13"/>
              <a:gd name="T56" fmla="*/ 2147483646 w 790"/>
              <a:gd name="T57" fmla="*/ 0 h 13"/>
              <a:gd name="T58" fmla="*/ 2147483646 w 790"/>
              <a:gd name="T59" fmla="*/ 0 h 13"/>
              <a:gd name="T60" fmla="*/ 2147483646 w 790"/>
              <a:gd name="T61" fmla="*/ 2147483646 h 13"/>
              <a:gd name="T62" fmla="*/ 2147483646 w 790"/>
              <a:gd name="T63" fmla="*/ 2147483646 h 13"/>
              <a:gd name="T64" fmla="*/ 2147483646 w 790"/>
              <a:gd name="T65" fmla="*/ 2147483646 h 13"/>
              <a:gd name="T66" fmla="*/ 2147483646 w 790"/>
              <a:gd name="T67" fmla="*/ 2147483646 h 13"/>
              <a:gd name="T68" fmla="*/ 2147483646 w 790"/>
              <a:gd name="T69" fmla="*/ 2147483646 h 13"/>
              <a:gd name="T70" fmla="*/ 2147483646 w 790"/>
              <a:gd name="T71" fmla="*/ 2147483646 h 13"/>
              <a:gd name="T72" fmla="*/ 2147483646 w 790"/>
              <a:gd name="T73" fmla="*/ 2147483646 h 13"/>
              <a:gd name="T74" fmla="*/ 2147483646 w 79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0"/>
              <a:gd name="T115" fmla="*/ 0 h 13"/>
              <a:gd name="T116" fmla="*/ 790 w 79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0" h="13">
                <a:moveTo>
                  <a:pt x="790" y="13"/>
                </a:moveTo>
                <a:lnTo>
                  <a:pt x="674" y="13"/>
                </a:lnTo>
                <a:lnTo>
                  <a:pt x="674" y="11"/>
                </a:lnTo>
                <a:lnTo>
                  <a:pt x="674" y="9"/>
                </a:lnTo>
                <a:lnTo>
                  <a:pt x="674" y="8"/>
                </a:lnTo>
                <a:lnTo>
                  <a:pt x="674" y="6"/>
                </a:lnTo>
                <a:lnTo>
                  <a:pt x="674" y="4"/>
                </a:lnTo>
                <a:lnTo>
                  <a:pt x="674" y="2"/>
                </a:lnTo>
                <a:lnTo>
                  <a:pt x="674" y="0"/>
                </a:lnTo>
                <a:lnTo>
                  <a:pt x="790" y="0"/>
                </a:lnTo>
                <a:lnTo>
                  <a:pt x="790" y="2"/>
                </a:lnTo>
                <a:lnTo>
                  <a:pt x="790" y="4"/>
                </a:lnTo>
                <a:lnTo>
                  <a:pt x="790" y="6"/>
                </a:lnTo>
                <a:lnTo>
                  <a:pt x="790" y="8"/>
                </a:lnTo>
                <a:lnTo>
                  <a:pt x="790" y="9"/>
                </a:lnTo>
                <a:lnTo>
                  <a:pt x="790" y="11"/>
                </a:lnTo>
                <a:lnTo>
                  <a:pt x="790" y="13"/>
                </a:lnTo>
                <a:close/>
                <a:moveTo>
                  <a:pt x="136" y="13"/>
                </a:moveTo>
                <a:lnTo>
                  <a:pt x="0" y="13"/>
                </a:lnTo>
                <a:lnTo>
                  <a:pt x="2" y="11"/>
                </a:lnTo>
                <a:lnTo>
                  <a:pt x="4" y="9"/>
                </a:lnTo>
                <a:lnTo>
                  <a:pt x="4" y="8"/>
                </a:lnTo>
                <a:lnTo>
                  <a:pt x="6" y="6"/>
                </a:lnTo>
                <a:lnTo>
                  <a:pt x="8" y="4"/>
                </a:lnTo>
                <a:lnTo>
                  <a:pt x="10" y="4"/>
                </a:lnTo>
                <a:lnTo>
                  <a:pt x="12" y="2"/>
                </a:lnTo>
                <a:lnTo>
                  <a:pt x="12" y="0"/>
                </a:lnTo>
                <a:lnTo>
                  <a:pt x="145" y="0"/>
                </a:lnTo>
                <a:lnTo>
                  <a:pt x="143" y="2"/>
                </a:lnTo>
                <a:lnTo>
                  <a:pt x="143" y="4"/>
                </a:lnTo>
                <a:lnTo>
                  <a:pt x="141" y="4"/>
                </a:lnTo>
                <a:lnTo>
                  <a:pt x="141" y="6"/>
                </a:lnTo>
                <a:lnTo>
                  <a:pt x="139" y="8"/>
                </a:lnTo>
                <a:lnTo>
                  <a:pt x="138" y="9"/>
                </a:lnTo>
                <a:lnTo>
                  <a:pt x="138" y="11"/>
                </a:lnTo>
                <a:lnTo>
                  <a:pt x="136" y="13"/>
                </a:lnTo>
                <a:close/>
              </a:path>
            </a:pathLst>
          </a:custGeom>
          <a:solidFill>
            <a:srgbClr val="260507"/>
          </a:solidFill>
          <a:ln w="9525">
            <a:noFill/>
            <a:round/>
            <a:headEnd/>
            <a:tailEnd/>
          </a:ln>
        </p:spPr>
        <p:txBody>
          <a:bodyPr wrap="none"/>
          <a:lstStyle/>
          <a:p>
            <a:endParaRPr lang="el-GR"/>
          </a:p>
        </p:txBody>
      </p:sp>
      <p:sp>
        <p:nvSpPr>
          <p:cNvPr id="19508" name="Freeform 52"/>
          <p:cNvSpPr>
            <a:spLocks noEditPoints="1"/>
          </p:cNvSpPr>
          <p:nvPr/>
        </p:nvSpPr>
        <p:spPr bwMode="auto">
          <a:xfrm rot="63308">
            <a:off x="4414838" y="4610100"/>
            <a:ext cx="1106487" cy="22225"/>
          </a:xfrm>
          <a:custGeom>
            <a:avLst/>
            <a:gdLst>
              <a:gd name="T0" fmla="*/ 2147483646 w 784"/>
              <a:gd name="T1" fmla="*/ 2147483646 h 14"/>
              <a:gd name="T2" fmla="*/ 2147483646 w 784"/>
              <a:gd name="T3" fmla="*/ 2147483646 h 14"/>
              <a:gd name="T4" fmla="*/ 2147483646 w 784"/>
              <a:gd name="T5" fmla="*/ 2147483646 h 14"/>
              <a:gd name="T6" fmla="*/ 2147483646 w 784"/>
              <a:gd name="T7" fmla="*/ 2147483646 h 14"/>
              <a:gd name="T8" fmla="*/ 2147483646 w 784"/>
              <a:gd name="T9" fmla="*/ 2147483646 h 14"/>
              <a:gd name="T10" fmla="*/ 2147483646 w 784"/>
              <a:gd name="T11" fmla="*/ 2147483646 h 14"/>
              <a:gd name="T12" fmla="*/ 2147483646 w 784"/>
              <a:gd name="T13" fmla="*/ 2147483646 h 14"/>
              <a:gd name="T14" fmla="*/ 2147483646 w 784"/>
              <a:gd name="T15" fmla="*/ 2147483646 h 14"/>
              <a:gd name="T16" fmla="*/ 2147483646 w 784"/>
              <a:gd name="T17" fmla="*/ 2147483646 h 14"/>
              <a:gd name="T18" fmla="*/ 2147483646 w 784"/>
              <a:gd name="T19" fmla="*/ 0 h 14"/>
              <a:gd name="T20" fmla="*/ 2147483646 w 784"/>
              <a:gd name="T21" fmla="*/ 0 h 14"/>
              <a:gd name="T22" fmla="*/ 2147483646 w 784"/>
              <a:gd name="T23" fmla="*/ 2147483646 h 14"/>
              <a:gd name="T24" fmla="*/ 2147483646 w 784"/>
              <a:gd name="T25" fmla="*/ 2147483646 h 14"/>
              <a:gd name="T26" fmla="*/ 2147483646 w 784"/>
              <a:gd name="T27" fmla="*/ 2147483646 h 14"/>
              <a:gd name="T28" fmla="*/ 2147483646 w 784"/>
              <a:gd name="T29" fmla="*/ 2147483646 h 14"/>
              <a:gd name="T30" fmla="*/ 2147483646 w 784"/>
              <a:gd name="T31" fmla="*/ 2147483646 h 14"/>
              <a:gd name="T32" fmla="*/ 2147483646 w 784"/>
              <a:gd name="T33" fmla="*/ 2147483646 h 14"/>
              <a:gd name="T34" fmla="*/ 2147483646 w 784"/>
              <a:gd name="T35" fmla="*/ 2147483646 h 14"/>
              <a:gd name="T36" fmla="*/ 2147483646 w 784"/>
              <a:gd name="T37" fmla="*/ 2147483646 h 14"/>
              <a:gd name="T38" fmla="*/ 2147483646 w 784"/>
              <a:gd name="T39" fmla="*/ 2147483646 h 14"/>
              <a:gd name="T40" fmla="*/ 0 w 784"/>
              <a:gd name="T41" fmla="*/ 2147483646 h 14"/>
              <a:gd name="T42" fmla="*/ 2147483646 w 784"/>
              <a:gd name="T43" fmla="*/ 2147483646 h 14"/>
              <a:gd name="T44" fmla="*/ 2147483646 w 784"/>
              <a:gd name="T45" fmla="*/ 2147483646 h 14"/>
              <a:gd name="T46" fmla="*/ 2147483646 w 784"/>
              <a:gd name="T47" fmla="*/ 2147483646 h 14"/>
              <a:gd name="T48" fmla="*/ 2147483646 w 784"/>
              <a:gd name="T49" fmla="*/ 2147483646 h 14"/>
              <a:gd name="T50" fmla="*/ 2147483646 w 784"/>
              <a:gd name="T51" fmla="*/ 2147483646 h 14"/>
              <a:gd name="T52" fmla="*/ 2147483646 w 784"/>
              <a:gd name="T53" fmla="*/ 2147483646 h 14"/>
              <a:gd name="T54" fmla="*/ 2147483646 w 784"/>
              <a:gd name="T55" fmla="*/ 2147483646 h 14"/>
              <a:gd name="T56" fmla="*/ 2147483646 w 784"/>
              <a:gd name="T57" fmla="*/ 0 h 14"/>
              <a:gd name="T58" fmla="*/ 2147483646 w 784"/>
              <a:gd name="T59" fmla="*/ 0 h 14"/>
              <a:gd name="T60" fmla="*/ 2147483646 w 784"/>
              <a:gd name="T61" fmla="*/ 2147483646 h 14"/>
              <a:gd name="T62" fmla="*/ 2147483646 w 784"/>
              <a:gd name="T63" fmla="*/ 2147483646 h 14"/>
              <a:gd name="T64" fmla="*/ 2147483646 w 784"/>
              <a:gd name="T65" fmla="*/ 2147483646 h 14"/>
              <a:gd name="T66" fmla="*/ 2147483646 w 784"/>
              <a:gd name="T67" fmla="*/ 2147483646 h 14"/>
              <a:gd name="T68" fmla="*/ 2147483646 w 784"/>
              <a:gd name="T69" fmla="*/ 2147483646 h 14"/>
              <a:gd name="T70" fmla="*/ 2147483646 w 784"/>
              <a:gd name="T71" fmla="*/ 2147483646 h 14"/>
              <a:gd name="T72" fmla="*/ 2147483646 w 784"/>
              <a:gd name="T73" fmla="*/ 2147483646 h 14"/>
              <a:gd name="T74" fmla="*/ 2147483646 w 78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4"/>
              <a:gd name="T115" fmla="*/ 0 h 14"/>
              <a:gd name="T116" fmla="*/ 784 w 78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4" h="14">
                <a:moveTo>
                  <a:pt x="784" y="14"/>
                </a:moveTo>
                <a:lnTo>
                  <a:pt x="668" y="14"/>
                </a:lnTo>
                <a:lnTo>
                  <a:pt x="668" y="12"/>
                </a:lnTo>
                <a:lnTo>
                  <a:pt x="668" y="10"/>
                </a:lnTo>
                <a:lnTo>
                  <a:pt x="668" y="8"/>
                </a:lnTo>
                <a:lnTo>
                  <a:pt x="668" y="6"/>
                </a:lnTo>
                <a:lnTo>
                  <a:pt x="668" y="4"/>
                </a:lnTo>
                <a:lnTo>
                  <a:pt x="668" y="2"/>
                </a:lnTo>
                <a:lnTo>
                  <a:pt x="668" y="0"/>
                </a:lnTo>
                <a:lnTo>
                  <a:pt x="784" y="0"/>
                </a:lnTo>
                <a:lnTo>
                  <a:pt x="784" y="2"/>
                </a:lnTo>
                <a:lnTo>
                  <a:pt x="784" y="4"/>
                </a:lnTo>
                <a:lnTo>
                  <a:pt x="784" y="6"/>
                </a:lnTo>
                <a:lnTo>
                  <a:pt x="784" y="8"/>
                </a:lnTo>
                <a:lnTo>
                  <a:pt x="784" y="10"/>
                </a:lnTo>
                <a:lnTo>
                  <a:pt x="784" y="12"/>
                </a:lnTo>
                <a:lnTo>
                  <a:pt x="784" y="14"/>
                </a:lnTo>
                <a:close/>
                <a:moveTo>
                  <a:pt x="135" y="14"/>
                </a:moveTo>
                <a:lnTo>
                  <a:pt x="0" y="14"/>
                </a:lnTo>
                <a:lnTo>
                  <a:pt x="2" y="12"/>
                </a:lnTo>
                <a:lnTo>
                  <a:pt x="4" y="12"/>
                </a:lnTo>
                <a:lnTo>
                  <a:pt x="6" y="10"/>
                </a:lnTo>
                <a:lnTo>
                  <a:pt x="6" y="8"/>
                </a:lnTo>
                <a:lnTo>
                  <a:pt x="7" y="6"/>
                </a:lnTo>
                <a:lnTo>
                  <a:pt x="9" y="4"/>
                </a:lnTo>
                <a:lnTo>
                  <a:pt x="11" y="2"/>
                </a:lnTo>
                <a:lnTo>
                  <a:pt x="11" y="0"/>
                </a:lnTo>
                <a:lnTo>
                  <a:pt x="143" y="0"/>
                </a:lnTo>
                <a:lnTo>
                  <a:pt x="143" y="2"/>
                </a:lnTo>
                <a:lnTo>
                  <a:pt x="141" y="4"/>
                </a:lnTo>
                <a:lnTo>
                  <a:pt x="141" y="6"/>
                </a:lnTo>
                <a:lnTo>
                  <a:pt x="139" y="8"/>
                </a:lnTo>
                <a:lnTo>
                  <a:pt x="137" y="10"/>
                </a:lnTo>
                <a:lnTo>
                  <a:pt x="137" y="12"/>
                </a:lnTo>
                <a:lnTo>
                  <a:pt x="135" y="12"/>
                </a:lnTo>
                <a:lnTo>
                  <a:pt x="135" y="14"/>
                </a:lnTo>
                <a:close/>
              </a:path>
            </a:pathLst>
          </a:custGeom>
          <a:solidFill>
            <a:srgbClr val="260207"/>
          </a:solidFill>
          <a:ln w="9525">
            <a:noFill/>
            <a:round/>
            <a:headEnd/>
            <a:tailEnd/>
          </a:ln>
        </p:spPr>
        <p:txBody>
          <a:bodyPr wrap="none"/>
          <a:lstStyle/>
          <a:p>
            <a:endParaRPr lang="el-GR"/>
          </a:p>
        </p:txBody>
      </p:sp>
      <p:sp>
        <p:nvSpPr>
          <p:cNvPr id="19509" name="Freeform 53"/>
          <p:cNvSpPr>
            <a:spLocks noEditPoints="1"/>
          </p:cNvSpPr>
          <p:nvPr/>
        </p:nvSpPr>
        <p:spPr bwMode="auto">
          <a:xfrm rot="63308">
            <a:off x="4422775" y="4600575"/>
            <a:ext cx="1098550" cy="23813"/>
          </a:xfrm>
          <a:custGeom>
            <a:avLst/>
            <a:gdLst>
              <a:gd name="T0" fmla="*/ 2147483646 w 778"/>
              <a:gd name="T1" fmla="*/ 2147483646 h 15"/>
              <a:gd name="T2" fmla="*/ 2147483646 w 778"/>
              <a:gd name="T3" fmla="*/ 2147483646 h 15"/>
              <a:gd name="T4" fmla="*/ 2147483646 w 778"/>
              <a:gd name="T5" fmla="*/ 2147483646 h 15"/>
              <a:gd name="T6" fmla="*/ 2147483646 w 778"/>
              <a:gd name="T7" fmla="*/ 2147483646 h 15"/>
              <a:gd name="T8" fmla="*/ 2147483646 w 778"/>
              <a:gd name="T9" fmla="*/ 2147483646 h 15"/>
              <a:gd name="T10" fmla="*/ 2147483646 w 778"/>
              <a:gd name="T11" fmla="*/ 2147483646 h 15"/>
              <a:gd name="T12" fmla="*/ 2147483646 w 778"/>
              <a:gd name="T13" fmla="*/ 2147483646 h 15"/>
              <a:gd name="T14" fmla="*/ 2147483646 w 778"/>
              <a:gd name="T15" fmla="*/ 2147483646 h 15"/>
              <a:gd name="T16" fmla="*/ 2147483646 w 778"/>
              <a:gd name="T17" fmla="*/ 2147483646 h 15"/>
              <a:gd name="T18" fmla="*/ 2147483646 w 778"/>
              <a:gd name="T19" fmla="*/ 0 h 15"/>
              <a:gd name="T20" fmla="*/ 2147483646 w 778"/>
              <a:gd name="T21" fmla="*/ 0 h 15"/>
              <a:gd name="T22" fmla="*/ 2147483646 w 778"/>
              <a:gd name="T23" fmla="*/ 2147483646 h 15"/>
              <a:gd name="T24" fmla="*/ 2147483646 w 778"/>
              <a:gd name="T25" fmla="*/ 2147483646 h 15"/>
              <a:gd name="T26" fmla="*/ 2147483646 w 778"/>
              <a:gd name="T27" fmla="*/ 2147483646 h 15"/>
              <a:gd name="T28" fmla="*/ 2147483646 w 778"/>
              <a:gd name="T29" fmla="*/ 2147483646 h 15"/>
              <a:gd name="T30" fmla="*/ 2147483646 w 778"/>
              <a:gd name="T31" fmla="*/ 2147483646 h 15"/>
              <a:gd name="T32" fmla="*/ 2147483646 w 778"/>
              <a:gd name="T33" fmla="*/ 2147483646 h 15"/>
              <a:gd name="T34" fmla="*/ 2147483646 w 778"/>
              <a:gd name="T35" fmla="*/ 2147483646 h 15"/>
              <a:gd name="T36" fmla="*/ 2147483646 w 778"/>
              <a:gd name="T37" fmla="*/ 2147483646 h 15"/>
              <a:gd name="T38" fmla="*/ 2147483646 w 778"/>
              <a:gd name="T39" fmla="*/ 2147483646 h 15"/>
              <a:gd name="T40" fmla="*/ 0 w 778"/>
              <a:gd name="T41" fmla="*/ 2147483646 h 15"/>
              <a:gd name="T42" fmla="*/ 2147483646 w 778"/>
              <a:gd name="T43" fmla="*/ 2147483646 h 15"/>
              <a:gd name="T44" fmla="*/ 2147483646 w 778"/>
              <a:gd name="T45" fmla="*/ 2147483646 h 15"/>
              <a:gd name="T46" fmla="*/ 2147483646 w 778"/>
              <a:gd name="T47" fmla="*/ 2147483646 h 15"/>
              <a:gd name="T48" fmla="*/ 2147483646 w 778"/>
              <a:gd name="T49" fmla="*/ 2147483646 h 15"/>
              <a:gd name="T50" fmla="*/ 2147483646 w 778"/>
              <a:gd name="T51" fmla="*/ 2147483646 h 15"/>
              <a:gd name="T52" fmla="*/ 2147483646 w 778"/>
              <a:gd name="T53" fmla="*/ 2147483646 h 15"/>
              <a:gd name="T54" fmla="*/ 2147483646 w 778"/>
              <a:gd name="T55" fmla="*/ 2147483646 h 15"/>
              <a:gd name="T56" fmla="*/ 2147483646 w 778"/>
              <a:gd name="T57" fmla="*/ 0 h 15"/>
              <a:gd name="T58" fmla="*/ 2147483646 w 778"/>
              <a:gd name="T59" fmla="*/ 0 h 15"/>
              <a:gd name="T60" fmla="*/ 2147483646 w 778"/>
              <a:gd name="T61" fmla="*/ 2147483646 h 15"/>
              <a:gd name="T62" fmla="*/ 2147483646 w 778"/>
              <a:gd name="T63" fmla="*/ 2147483646 h 15"/>
              <a:gd name="T64" fmla="*/ 2147483646 w 778"/>
              <a:gd name="T65" fmla="*/ 2147483646 h 15"/>
              <a:gd name="T66" fmla="*/ 2147483646 w 778"/>
              <a:gd name="T67" fmla="*/ 2147483646 h 15"/>
              <a:gd name="T68" fmla="*/ 2147483646 w 778"/>
              <a:gd name="T69" fmla="*/ 2147483646 h 15"/>
              <a:gd name="T70" fmla="*/ 2147483646 w 778"/>
              <a:gd name="T71" fmla="*/ 2147483646 h 15"/>
              <a:gd name="T72" fmla="*/ 2147483646 w 778"/>
              <a:gd name="T73" fmla="*/ 2147483646 h 15"/>
              <a:gd name="T74" fmla="*/ 2147483646 w 77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8"/>
              <a:gd name="T115" fmla="*/ 0 h 15"/>
              <a:gd name="T116" fmla="*/ 778 w 77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8" h="15">
                <a:moveTo>
                  <a:pt x="778" y="15"/>
                </a:moveTo>
                <a:lnTo>
                  <a:pt x="662" y="15"/>
                </a:lnTo>
                <a:lnTo>
                  <a:pt x="662" y="13"/>
                </a:lnTo>
                <a:lnTo>
                  <a:pt x="662" y="11"/>
                </a:lnTo>
                <a:lnTo>
                  <a:pt x="662" y="9"/>
                </a:lnTo>
                <a:lnTo>
                  <a:pt x="662" y="7"/>
                </a:lnTo>
                <a:lnTo>
                  <a:pt x="662" y="5"/>
                </a:lnTo>
                <a:lnTo>
                  <a:pt x="662" y="3"/>
                </a:lnTo>
                <a:lnTo>
                  <a:pt x="662" y="1"/>
                </a:lnTo>
                <a:lnTo>
                  <a:pt x="662" y="0"/>
                </a:lnTo>
                <a:lnTo>
                  <a:pt x="778" y="0"/>
                </a:lnTo>
                <a:lnTo>
                  <a:pt x="778" y="1"/>
                </a:lnTo>
                <a:lnTo>
                  <a:pt x="778" y="3"/>
                </a:lnTo>
                <a:lnTo>
                  <a:pt x="778" y="5"/>
                </a:lnTo>
                <a:lnTo>
                  <a:pt x="778" y="7"/>
                </a:lnTo>
                <a:lnTo>
                  <a:pt x="778" y="9"/>
                </a:lnTo>
                <a:lnTo>
                  <a:pt x="778" y="11"/>
                </a:lnTo>
                <a:lnTo>
                  <a:pt x="778" y="13"/>
                </a:lnTo>
                <a:lnTo>
                  <a:pt x="778" y="15"/>
                </a:lnTo>
                <a:close/>
                <a:moveTo>
                  <a:pt x="133" y="15"/>
                </a:moveTo>
                <a:lnTo>
                  <a:pt x="0" y="15"/>
                </a:lnTo>
                <a:lnTo>
                  <a:pt x="1" y="13"/>
                </a:lnTo>
                <a:lnTo>
                  <a:pt x="3" y="11"/>
                </a:lnTo>
                <a:lnTo>
                  <a:pt x="5" y="9"/>
                </a:lnTo>
                <a:lnTo>
                  <a:pt x="5" y="7"/>
                </a:lnTo>
                <a:lnTo>
                  <a:pt x="7" y="5"/>
                </a:lnTo>
                <a:lnTo>
                  <a:pt x="9" y="3"/>
                </a:lnTo>
                <a:lnTo>
                  <a:pt x="11" y="1"/>
                </a:lnTo>
                <a:lnTo>
                  <a:pt x="11" y="0"/>
                </a:lnTo>
                <a:lnTo>
                  <a:pt x="143" y="0"/>
                </a:lnTo>
                <a:lnTo>
                  <a:pt x="141" y="1"/>
                </a:lnTo>
                <a:lnTo>
                  <a:pt x="141" y="3"/>
                </a:lnTo>
                <a:lnTo>
                  <a:pt x="139" y="5"/>
                </a:lnTo>
                <a:lnTo>
                  <a:pt x="137" y="7"/>
                </a:lnTo>
                <a:lnTo>
                  <a:pt x="137" y="9"/>
                </a:lnTo>
                <a:lnTo>
                  <a:pt x="135" y="11"/>
                </a:lnTo>
                <a:lnTo>
                  <a:pt x="135" y="13"/>
                </a:lnTo>
                <a:lnTo>
                  <a:pt x="133" y="15"/>
                </a:lnTo>
                <a:close/>
              </a:path>
            </a:pathLst>
          </a:custGeom>
          <a:solidFill>
            <a:srgbClr val="290508"/>
          </a:solidFill>
          <a:ln w="9525">
            <a:noFill/>
            <a:round/>
            <a:headEnd/>
            <a:tailEnd/>
          </a:ln>
        </p:spPr>
        <p:txBody>
          <a:bodyPr wrap="none"/>
          <a:lstStyle/>
          <a:p>
            <a:endParaRPr lang="el-GR"/>
          </a:p>
        </p:txBody>
      </p:sp>
      <p:sp>
        <p:nvSpPr>
          <p:cNvPr id="19510" name="Freeform 54"/>
          <p:cNvSpPr>
            <a:spLocks noEditPoints="1"/>
          </p:cNvSpPr>
          <p:nvPr/>
        </p:nvSpPr>
        <p:spPr bwMode="auto">
          <a:xfrm rot="63308">
            <a:off x="4430713" y="4591050"/>
            <a:ext cx="1090612" cy="20638"/>
          </a:xfrm>
          <a:custGeom>
            <a:avLst/>
            <a:gdLst>
              <a:gd name="T0" fmla="*/ 2147483646 w 773"/>
              <a:gd name="T1" fmla="*/ 2147483646 h 13"/>
              <a:gd name="T2" fmla="*/ 2147483646 w 773"/>
              <a:gd name="T3" fmla="*/ 2147483646 h 13"/>
              <a:gd name="T4" fmla="*/ 2147483646 w 773"/>
              <a:gd name="T5" fmla="*/ 2147483646 h 13"/>
              <a:gd name="T6" fmla="*/ 2147483646 w 773"/>
              <a:gd name="T7" fmla="*/ 2147483646 h 13"/>
              <a:gd name="T8" fmla="*/ 2147483646 w 773"/>
              <a:gd name="T9" fmla="*/ 2147483646 h 13"/>
              <a:gd name="T10" fmla="*/ 2147483646 w 773"/>
              <a:gd name="T11" fmla="*/ 2147483646 h 13"/>
              <a:gd name="T12" fmla="*/ 2147483646 w 773"/>
              <a:gd name="T13" fmla="*/ 2147483646 h 13"/>
              <a:gd name="T14" fmla="*/ 2147483646 w 773"/>
              <a:gd name="T15" fmla="*/ 2147483646 h 13"/>
              <a:gd name="T16" fmla="*/ 2147483646 w 773"/>
              <a:gd name="T17" fmla="*/ 2147483646 h 13"/>
              <a:gd name="T18" fmla="*/ 2147483646 w 773"/>
              <a:gd name="T19" fmla="*/ 0 h 13"/>
              <a:gd name="T20" fmla="*/ 2147483646 w 773"/>
              <a:gd name="T21" fmla="*/ 0 h 13"/>
              <a:gd name="T22" fmla="*/ 2147483646 w 773"/>
              <a:gd name="T23" fmla="*/ 2147483646 h 13"/>
              <a:gd name="T24" fmla="*/ 2147483646 w 773"/>
              <a:gd name="T25" fmla="*/ 2147483646 h 13"/>
              <a:gd name="T26" fmla="*/ 2147483646 w 773"/>
              <a:gd name="T27" fmla="*/ 2147483646 h 13"/>
              <a:gd name="T28" fmla="*/ 2147483646 w 773"/>
              <a:gd name="T29" fmla="*/ 2147483646 h 13"/>
              <a:gd name="T30" fmla="*/ 2147483646 w 773"/>
              <a:gd name="T31" fmla="*/ 2147483646 h 13"/>
              <a:gd name="T32" fmla="*/ 2147483646 w 773"/>
              <a:gd name="T33" fmla="*/ 2147483646 h 13"/>
              <a:gd name="T34" fmla="*/ 2147483646 w 773"/>
              <a:gd name="T35" fmla="*/ 2147483646 h 13"/>
              <a:gd name="T36" fmla="*/ 2147483646 w 773"/>
              <a:gd name="T37" fmla="*/ 2147483646 h 13"/>
              <a:gd name="T38" fmla="*/ 2147483646 w 773"/>
              <a:gd name="T39" fmla="*/ 2147483646 h 13"/>
              <a:gd name="T40" fmla="*/ 0 w 773"/>
              <a:gd name="T41" fmla="*/ 2147483646 h 13"/>
              <a:gd name="T42" fmla="*/ 2147483646 w 773"/>
              <a:gd name="T43" fmla="*/ 2147483646 h 13"/>
              <a:gd name="T44" fmla="*/ 2147483646 w 773"/>
              <a:gd name="T45" fmla="*/ 2147483646 h 13"/>
              <a:gd name="T46" fmla="*/ 2147483646 w 773"/>
              <a:gd name="T47" fmla="*/ 2147483646 h 13"/>
              <a:gd name="T48" fmla="*/ 2147483646 w 773"/>
              <a:gd name="T49" fmla="*/ 2147483646 h 13"/>
              <a:gd name="T50" fmla="*/ 2147483646 w 773"/>
              <a:gd name="T51" fmla="*/ 2147483646 h 13"/>
              <a:gd name="T52" fmla="*/ 2147483646 w 773"/>
              <a:gd name="T53" fmla="*/ 2147483646 h 13"/>
              <a:gd name="T54" fmla="*/ 2147483646 w 773"/>
              <a:gd name="T55" fmla="*/ 2147483646 h 13"/>
              <a:gd name="T56" fmla="*/ 2147483646 w 773"/>
              <a:gd name="T57" fmla="*/ 0 h 13"/>
              <a:gd name="T58" fmla="*/ 2147483646 w 773"/>
              <a:gd name="T59" fmla="*/ 0 h 13"/>
              <a:gd name="T60" fmla="*/ 2147483646 w 773"/>
              <a:gd name="T61" fmla="*/ 2147483646 h 13"/>
              <a:gd name="T62" fmla="*/ 2147483646 w 773"/>
              <a:gd name="T63" fmla="*/ 2147483646 h 13"/>
              <a:gd name="T64" fmla="*/ 2147483646 w 773"/>
              <a:gd name="T65" fmla="*/ 2147483646 h 13"/>
              <a:gd name="T66" fmla="*/ 2147483646 w 773"/>
              <a:gd name="T67" fmla="*/ 2147483646 h 13"/>
              <a:gd name="T68" fmla="*/ 2147483646 w 773"/>
              <a:gd name="T69" fmla="*/ 2147483646 h 13"/>
              <a:gd name="T70" fmla="*/ 2147483646 w 773"/>
              <a:gd name="T71" fmla="*/ 2147483646 h 13"/>
              <a:gd name="T72" fmla="*/ 2147483646 w 773"/>
              <a:gd name="T73" fmla="*/ 2147483646 h 13"/>
              <a:gd name="T74" fmla="*/ 2147483646 w 77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3"/>
              <a:gd name="T115" fmla="*/ 0 h 13"/>
              <a:gd name="T116" fmla="*/ 773 w 77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3" h="13">
                <a:moveTo>
                  <a:pt x="773" y="13"/>
                </a:moveTo>
                <a:lnTo>
                  <a:pt x="657" y="13"/>
                </a:lnTo>
                <a:lnTo>
                  <a:pt x="657" y="11"/>
                </a:lnTo>
                <a:lnTo>
                  <a:pt x="657" y="9"/>
                </a:lnTo>
                <a:lnTo>
                  <a:pt x="657" y="7"/>
                </a:lnTo>
                <a:lnTo>
                  <a:pt x="657" y="6"/>
                </a:lnTo>
                <a:lnTo>
                  <a:pt x="657" y="4"/>
                </a:lnTo>
                <a:lnTo>
                  <a:pt x="657" y="2"/>
                </a:lnTo>
                <a:lnTo>
                  <a:pt x="657" y="0"/>
                </a:lnTo>
                <a:lnTo>
                  <a:pt x="773" y="0"/>
                </a:lnTo>
                <a:lnTo>
                  <a:pt x="773" y="2"/>
                </a:lnTo>
                <a:lnTo>
                  <a:pt x="773" y="4"/>
                </a:lnTo>
                <a:lnTo>
                  <a:pt x="773" y="6"/>
                </a:lnTo>
                <a:lnTo>
                  <a:pt x="773" y="7"/>
                </a:lnTo>
                <a:lnTo>
                  <a:pt x="773" y="9"/>
                </a:lnTo>
                <a:lnTo>
                  <a:pt x="773" y="11"/>
                </a:lnTo>
                <a:lnTo>
                  <a:pt x="773" y="13"/>
                </a:lnTo>
                <a:close/>
                <a:moveTo>
                  <a:pt x="132" y="13"/>
                </a:moveTo>
                <a:lnTo>
                  <a:pt x="0" y="13"/>
                </a:lnTo>
                <a:lnTo>
                  <a:pt x="2" y="11"/>
                </a:lnTo>
                <a:lnTo>
                  <a:pt x="4" y="9"/>
                </a:lnTo>
                <a:lnTo>
                  <a:pt x="6" y="7"/>
                </a:lnTo>
                <a:lnTo>
                  <a:pt x="6" y="6"/>
                </a:lnTo>
                <a:lnTo>
                  <a:pt x="8" y="6"/>
                </a:lnTo>
                <a:lnTo>
                  <a:pt x="10" y="4"/>
                </a:lnTo>
                <a:lnTo>
                  <a:pt x="12" y="2"/>
                </a:lnTo>
                <a:lnTo>
                  <a:pt x="12" y="0"/>
                </a:lnTo>
                <a:lnTo>
                  <a:pt x="142" y="0"/>
                </a:lnTo>
                <a:lnTo>
                  <a:pt x="140" y="2"/>
                </a:lnTo>
                <a:lnTo>
                  <a:pt x="140" y="4"/>
                </a:lnTo>
                <a:lnTo>
                  <a:pt x="138" y="6"/>
                </a:lnTo>
                <a:lnTo>
                  <a:pt x="136" y="7"/>
                </a:lnTo>
                <a:lnTo>
                  <a:pt x="136" y="9"/>
                </a:lnTo>
                <a:lnTo>
                  <a:pt x="134" y="11"/>
                </a:lnTo>
                <a:lnTo>
                  <a:pt x="132" y="13"/>
                </a:lnTo>
                <a:close/>
              </a:path>
            </a:pathLst>
          </a:custGeom>
          <a:solidFill>
            <a:srgbClr val="290508"/>
          </a:solidFill>
          <a:ln w="9525">
            <a:noFill/>
            <a:round/>
            <a:headEnd/>
            <a:tailEnd/>
          </a:ln>
        </p:spPr>
        <p:txBody>
          <a:bodyPr wrap="none"/>
          <a:lstStyle/>
          <a:p>
            <a:endParaRPr lang="el-GR"/>
          </a:p>
        </p:txBody>
      </p:sp>
      <p:sp>
        <p:nvSpPr>
          <p:cNvPr id="19511" name="Freeform 55"/>
          <p:cNvSpPr>
            <a:spLocks noEditPoints="1"/>
          </p:cNvSpPr>
          <p:nvPr/>
        </p:nvSpPr>
        <p:spPr bwMode="auto">
          <a:xfrm rot="63308">
            <a:off x="4438650" y="4578350"/>
            <a:ext cx="1082675" cy="22225"/>
          </a:xfrm>
          <a:custGeom>
            <a:avLst/>
            <a:gdLst>
              <a:gd name="T0" fmla="*/ 2147483646 w 767"/>
              <a:gd name="T1" fmla="*/ 2147483646 h 14"/>
              <a:gd name="T2" fmla="*/ 2147483646 w 767"/>
              <a:gd name="T3" fmla="*/ 2147483646 h 14"/>
              <a:gd name="T4" fmla="*/ 2147483646 w 767"/>
              <a:gd name="T5" fmla="*/ 2147483646 h 14"/>
              <a:gd name="T6" fmla="*/ 2147483646 w 767"/>
              <a:gd name="T7" fmla="*/ 2147483646 h 14"/>
              <a:gd name="T8" fmla="*/ 2147483646 w 767"/>
              <a:gd name="T9" fmla="*/ 2147483646 h 14"/>
              <a:gd name="T10" fmla="*/ 2147483646 w 767"/>
              <a:gd name="T11" fmla="*/ 2147483646 h 14"/>
              <a:gd name="T12" fmla="*/ 2147483646 w 767"/>
              <a:gd name="T13" fmla="*/ 2147483646 h 14"/>
              <a:gd name="T14" fmla="*/ 2147483646 w 767"/>
              <a:gd name="T15" fmla="*/ 2147483646 h 14"/>
              <a:gd name="T16" fmla="*/ 2147483646 w 767"/>
              <a:gd name="T17" fmla="*/ 2147483646 h 14"/>
              <a:gd name="T18" fmla="*/ 2147483646 w 767"/>
              <a:gd name="T19" fmla="*/ 0 h 14"/>
              <a:gd name="T20" fmla="*/ 2147483646 w 767"/>
              <a:gd name="T21" fmla="*/ 0 h 14"/>
              <a:gd name="T22" fmla="*/ 2147483646 w 767"/>
              <a:gd name="T23" fmla="*/ 2147483646 h 14"/>
              <a:gd name="T24" fmla="*/ 2147483646 w 767"/>
              <a:gd name="T25" fmla="*/ 2147483646 h 14"/>
              <a:gd name="T26" fmla="*/ 2147483646 w 767"/>
              <a:gd name="T27" fmla="*/ 2147483646 h 14"/>
              <a:gd name="T28" fmla="*/ 2147483646 w 767"/>
              <a:gd name="T29" fmla="*/ 2147483646 h 14"/>
              <a:gd name="T30" fmla="*/ 2147483646 w 767"/>
              <a:gd name="T31" fmla="*/ 2147483646 h 14"/>
              <a:gd name="T32" fmla="*/ 2147483646 w 767"/>
              <a:gd name="T33" fmla="*/ 2147483646 h 14"/>
              <a:gd name="T34" fmla="*/ 2147483646 w 767"/>
              <a:gd name="T35" fmla="*/ 2147483646 h 14"/>
              <a:gd name="T36" fmla="*/ 2147483646 w 767"/>
              <a:gd name="T37" fmla="*/ 2147483646 h 14"/>
              <a:gd name="T38" fmla="*/ 2147483646 w 767"/>
              <a:gd name="T39" fmla="*/ 2147483646 h 14"/>
              <a:gd name="T40" fmla="*/ 0 w 767"/>
              <a:gd name="T41" fmla="*/ 2147483646 h 14"/>
              <a:gd name="T42" fmla="*/ 2147483646 w 767"/>
              <a:gd name="T43" fmla="*/ 2147483646 h 14"/>
              <a:gd name="T44" fmla="*/ 2147483646 w 767"/>
              <a:gd name="T45" fmla="*/ 2147483646 h 14"/>
              <a:gd name="T46" fmla="*/ 2147483646 w 767"/>
              <a:gd name="T47" fmla="*/ 2147483646 h 14"/>
              <a:gd name="T48" fmla="*/ 2147483646 w 767"/>
              <a:gd name="T49" fmla="*/ 2147483646 h 14"/>
              <a:gd name="T50" fmla="*/ 2147483646 w 767"/>
              <a:gd name="T51" fmla="*/ 2147483646 h 14"/>
              <a:gd name="T52" fmla="*/ 2147483646 w 767"/>
              <a:gd name="T53" fmla="*/ 2147483646 h 14"/>
              <a:gd name="T54" fmla="*/ 2147483646 w 767"/>
              <a:gd name="T55" fmla="*/ 2147483646 h 14"/>
              <a:gd name="T56" fmla="*/ 2147483646 w 767"/>
              <a:gd name="T57" fmla="*/ 0 h 14"/>
              <a:gd name="T58" fmla="*/ 2147483646 w 767"/>
              <a:gd name="T59" fmla="*/ 0 h 14"/>
              <a:gd name="T60" fmla="*/ 2147483646 w 767"/>
              <a:gd name="T61" fmla="*/ 2147483646 h 14"/>
              <a:gd name="T62" fmla="*/ 2147483646 w 767"/>
              <a:gd name="T63" fmla="*/ 2147483646 h 14"/>
              <a:gd name="T64" fmla="*/ 2147483646 w 767"/>
              <a:gd name="T65" fmla="*/ 2147483646 h 14"/>
              <a:gd name="T66" fmla="*/ 2147483646 w 767"/>
              <a:gd name="T67" fmla="*/ 2147483646 h 14"/>
              <a:gd name="T68" fmla="*/ 2147483646 w 767"/>
              <a:gd name="T69" fmla="*/ 2147483646 h 14"/>
              <a:gd name="T70" fmla="*/ 2147483646 w 767"/>
              <a:gd name="T71" fmla="*/ 2147483646 h 14"/>
              <a:gd name="T72" fmla="*/ 2147483646 w 767"/>
              <a:gd name="T73" fmla="*/ 2147483646 h 14"/>
              <a:gd name="T74" fmla="*/ 2147483646 w 76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7"/>
              <a:gd name="T115" fmla="*/ 0 h 14"/>
              <a:gd name="T116" fmla="*/ 767 w 76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7" h="14">
                <a:moveTo>
                  <a:pt x="767" y="14"/>
                </a:moveTo>
                <a:lnTo>
                  <a:pt x="651" y="14"/>
                </a:lnTo>
                <a:lnTo>
                  <a:pt x="651" y="12"/>
                </a:lnTo>
                <a:lnTo>
                  <a:pt x="651" y="10"/>
                </a:lnTo>
                <a:lnTo>
                  <a:pt x="651" y="8"/>
                </a:lnTo>
                <a:lnTo>
                  <a:pt x="651" y="6"/>
                </a:lnTo>
                <a:lnTo>
                  <a:pt x="651" y="4"/>
                </a:lnTo>
                <a:lnTo>
                  <a:pt x="651" y="2"/>
                </a:lnTo>
                <a:lnTo>
                  <a:pt x="651" y="0"/>
                </a:lnTo>
                <a:lnTo>
                  <a:pt x="767" y="0"/>
                </a:lnTo>
                <a:lnTo>
                  <a:pt x="767" y="2"/>
                </a:lnTo>
                <a:lnTo>
                  <a:pt x="767" y="4"/>
                </a:lnTo>
                <a:lnTo>
                  <a:pt x="767" y="6"/>
                </a:lnTo>
                <a:lnTo>
                  <a:pt x="767" y="8"/>
                </a:lnTo>
                <a:lnTo>
                  <a:pt x="767" y="10"/>
                </a:lnTo>
                <a:lnTo>
                  <a:pt x="767" y="12"/>
                </a:lnTo>
                <a:lnTo>
                  <a:pt x="767" y="14"/>
                </a:lnTo>
                <a:close/>
                <a:moveTo>
                  <a:pt x="132" y="14"/>
                </a:moveTo>
                <a:lnTo>
                  <a:pt x="0" y="14"/>
                </a:lnTo>
                <a:lnTo>
                  <a:pt x="2" y="14"/>
                </a:lnTo>
                <a:lnTo>
                  <a:pt x="4" y="12"/>
                </a:lnTo>
                <a:lnTo>
                  <a:pt x="6" y="10"/>
                </a:lnTo>
                <a:lnTo>
                  <a:pt x="6" y="8"/>
                </a:lnTo>
                <a:lnTo>
                  <a:pt x="8" y="6"/>
                </a:lnTo>
                <a:lnTo>
                  <a:pt x="10" y="4"/>
                </a:lnTo>
                <a:lnTo>
                  <a:pt x="10" y="2"/>
                </a:lnTo>
                <a:lnTo>
                  <a:pt x="11" y="0"/>
                </a:lnTo>
                <a:lnTo>
                  <a:pt x="139" y="0"/>
                </a:lnTo>
                <a:lnTo>
                  <a:pt x="139" y="2"/>
                </a:lnTo>
                <a:lnTo>
                  <a:pt x="137" y="4"/>
                </a:lnTo>
                <a:lnTo>
                  <a:pt x="137" y="6"/>
                </a:lnTo>
                <a:lnTo>
                  <a:pt x="136" y="8"/>
                </a:lnTo>
                <a:lnTo>
                  <a:pt x="134" y="10"/>
                </a:lnTo>
                <a:lnTo>
                  <a:pt x="134" y="12"/>
                </a:lnTo>
                <a:lnTo>
                  <a:pt x="132" y="14"/>
                </a:lnTo>
                <a:close/>
              </a:path>
            </a:pathLst>
          </a:custGeom>
          <a:solidFill>
            <a:srgbClr val="290308"/>
          </a:solidFill>
          <a:ln w="9525">
            <a:noFill/>
            <a:round/>
            <a:headEnd/>
            <a:tailEnd/>
          </a:ln>
        </p:spPr>
        <p:txBody>
          <a:bodyPr wrap="none"/>
          <a:lstStyle/>
          <a:p>
            <a:endParaRPr lang="el-GR"/>
          </a:p>
        </p:txBody>
      </p:sp>
      <p:sp>
        <p:nvSpPr>
          <p:cNvPr id="19512" name="Freeform 56"/>
          <p:cNvSpPr>
            <a:spLocks noEditPoints="1"/>
          </p:cNvSpPr>
          <p:nvPr/>
        </p:nvSpPr>
        <p:spPr bwMode="auto">
          <a:xfrm rot="63308">
            <a:off x="4448175" y="4568825"/>
            <a:ext cx="1073150" cy="22225"/>
          </a:xfrm>
          <a:custGeom>
            <a:avLst/>
            <a:gdLst>
              <a:gd name="T0" fmla="*/ 2147483646 w 761"/>
              <a:gd name="T1" fmla="*/ 2147483646 h 14"/>
              <a:gd name="T2" fmla="*/ 2147483646 w 761"/>
              <a:gd name="T3" fmla="*/ 2147483646 h 14"/>
              <a:gd name="T4" fmla="*/ 2147483646 w 761"/>
              <a:gd name="T5" fmla="*/ 2147483646 h 14"/>
              <a:gd name="T6" fmla="*/ 2147483646 w 761"/>
              <a:gd name="T7" fmla="*/ 2147483646 h 14"/>
              <a:gd name="T8" fmla="*/ 2147483646 w 761"/>
              <a:gd name="T9" fmla="*/ 2147483646 h 14"/>
              <a:gd name="T10" fmla="*/ 2147483646 w 761"/>
              <a:gd name="T11" fmla="*/ 2147483646 h 14"/>
              <a:gd name="T12" fmla="*/ 2147483646 w 761"/>
              <a:gd name="T13" fmla="*/ 2147483646 h 14"/>
              <a:gd name="T14" fmla="*/ 2147483646 w 761"/>
              <a:gd name="T15" fmla="*/ 2147483646 h 14"/>
              <a:gd name="T16" fmla="*/ 2147483646 w 761"/>
              <a:gd name="T17" fmla="*/ 0 h 14"/>
              <a:gd name="T18" fmla="*/ 2147483646 w 761"/>
              <a:gd name="T19" fmla="*/ 0 h 14"/>
              <a:gd name="T20" fmla="*/ 2147483646 w 761"/>
              <a:gd name="T21" fmla="*/ 0 h 14"/>
              <a:gd name="T22" fmla="*/ 2147483646 w 761"/>
              <a:gd name="T23" fmla="*/ 0 h 14"/>
              <a:gd name="T24" fmla="*/ 2147483646 w 761"/>
              <a:gd name="T25" fmla="*/ 2147483646 h 14"/>
              <a:gd name="T26" fmla="*/ 2147483646 w 761"/>
              <a:gd name="T27" fmla="*/ 2147483646 h 14"/>
              <a:gd name="T28" fmla="*/ 2147483646 w 761"/>
              <a:gd name="T29" fmla="*/ 2147483646 h 14"/>
              <a:gd name="T30" fmla="*/ 2147483646 w 761"/>
              <a:gd name="T31" fmla="*/ 2147483646 h 14"/>
              <a:gd name="T32" fmla="*/ 2147483646 w 761"/>
              <a:gd name="T33" fmla="*/ 2147483646 h 14"/>
              <a:gd name="T34" fmla="*/ 2147483646 w 761"/>
              <a:gd name="T35" fmla="*/ 2147483646 h 14"/>
              <a:gd name="T36" fmla="*/ 2147483646 w 761"/>
              <a:gd name="T37" fmla="*/ 2147483646 h 14"/>
              <a:gd name="T38" fmla="*/ 2147483646 w 761"/>
              <a:gd name="T39" fmla="*/ 2147483646 h 14"/>
              <a:gd name="T40" fmla="*/ 0 w 761"/>
              <a:gd name="T41" fmla="*/ 2147483646 h 14"/>
              <a:gd name="T42" fmla="*/ 2147483646 w 761"/>
              <a:gd name="T43" fmla="*/ 2147483646 h 14"/>
              <a:gd name="T44" fmla="*/ 2147483646 w 761"/>
              <a:gd name="T45" fmla="*/ 2147483646 h 14"/>
              <a:gd name="T46" fmla="*/ 2147483646 w 761"/>
              <a:gd name="T47" fmla="*/ 2147483646 h 14"/>
              <a:gd name="T48" fmla="*/ 2147483646 w 761"/>
              <a:gd name="T49" fmla="*/ 2147483646 h 14"/>
              <a:gd name="T50" fmla="*/ 2147483646 w 761"/>
              <a:gd name="T51" fmla="*/ 2147483646 h 14"/>
              <a:gd name="T52" fmla="*/ 2147483646 w 761"/>
              <a:gd name="T53" fmla="*/ 2147483646 h 14"/>
              <a:gd name="T54" fmla="*/ 2147483646 w 761"/>
              <a:gd name="T55" fmla="*/ 0 h 14"/>
              <a:gd name="T56" fmla="*/ 2147483646 w 761"/>
              <a:gd name="T57" fmla="*/ 0 h 14"/>
              <a:gd name="T58" fmla="*/ 2147483646 w 761"/>
              <a:gd name="T59" fmla="*/ 0 h 14"/>
              <a:gd name="T60" fmla="*/ 2147483646 w 761"/>
              <a:gd name="T61" fmla="*/ 0 h 14"/>
              <a:gd name="T62" fmla="*/ 2147483646 w 761"/>
              <a:gd name="T63" fmla="*/ 2147483646 h 14"/>
              <a:gd name="T64" fmla="*/ 2147483646 w 761"/>
              <a:gd name="T65" fmla="*/ 2147483646 h 14"/>
              <a:gd name="T66" fmla="*/ 2147483646 w 761"/>
              <a:gd name="T67" fmla="*/ 2147483646 h 14"/>
              <a:gd name="T68" fmla="*/ 2147483646 w 761"/>
              <a:gd name="T69" fmla="*/ 2147483646 h 14"/>
              <a:gd name="T70" fmla="*/ 2147483646 w 761"/>
              <a:gd name="T71" fmla="*/ 2147483646 h 14"/>
              <a:gd name="T72" fmla="*/ 2147483646 w 761"/>
              <a:gd name="T73" fmla="*/ 2147483646 h 14"/>
              <a:gd name="T74" fmla="*/ 2147483646 w 76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1"/>
              <a:gd name="T115" fmla="*/ 0 h 14"/>
              <a:gd name="T116" fmla="*/ 761 w 76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1" h="14">
                <a:moveTo>
                  <a:pt x="761" y="14"/>
                </a:moveTo>
                <a:lnTo>
                  <a:pt x="645" y="14"/>
                </a:lnTo>
                <a:lnTo>
                  <a:pt x="645" y="12"/>
                </a:lnTo>
                <a:lnTo>
                  <a:pt x="645" y="10"/>
                </a:lnTo>
                <a:lnTo>
                  <a:pt x="645" y="8"/>
                </a:lnTo>
                <a:lnTo>
                  <a:pt x="645" y="6"/>
                </a:lnTo>
                <a:lnTo>
                  <a:pt x="645" y="4"/>
                </a:lnTo>
                <a:lnTo>
                  <a:pt x="645" y="2"/>
                </a:lnTo>
                <a:lnTo>
                  <a:pt x="645" y="0"/>
                </a:lnTo>
                <a:lnTo>
                  <a:pt x="761" y="0"/>
                </a:lnTo>
                <a:lnTo>
                  <a:pt x="761" y="2"/>
                </a:lnTo>
                <a:lnTo>
                  <a:pt x="761" y="4"/>
                </a:lnTo>
                <a:lnTo>
                  <a:pt x="761" y="6"/>
                </a:lnTo>
                <a:lnTo>
                  <a:pt x="761" y="8"/>
                </a:lnTo>
                <a:lnTo>
                  <a:pt x="761" y="10"/>
                </a:lnTo>
                <a:lnTo>
                  <a:pt x="761" y="12"/>
                </a:lnTo>
                <a:lnTo>
                  <a:pt x="761" y="14"/>
                </a:lnTo>
                <a:close/>
                <a:moveTo>
                  <a:pt x="130" y="14"/>
                </a:moveTo>
                <a:lnTo>
                  <a:pt x="0" y="14"/>
                </a:lnTo>
                <a:lnTo>
                  <a:pt x="2" y="12"/>
                </a:lnTo>
                <a:lnTo>
                  <a:pt x="4" y="10"/>
                </a:lnTo>
                <a:lnTo>
                  <a:pt x="4" y="8"/>
                </a:lnTo>
                <a:lnTo>
                  <a:pt x="5" y="6"/>
                </a:lnTo>
                <a:lnTo>
                  <a:pt x="7" y="4"/>
                </a:lnTo>
                <a:lnTo>
                  <a:pt x="7" y="2"/>
                </a:lnTo>
                <a:lnTo>
                  <a:pt x="9" y="0"/>
                </a:lnTo>
                <a:lnTo>
                  <a:pt x="11" y="0"/>
                </a:lnTo>
                <a:lnTo>
                  <a:pt x="139" y="0"/>
                </a:lnTo>
                <a:lnTo>
                  <a:pt x="137" y="0"/>
                </a:lnTo>
                <a:lnTo>
                  <a:pt x="135" y="2"/>
                </a:lnTo>
                <a:lnTo>
                  <a:pt x="135" y="4"/>
                </a:lnTo>
                <a:lnTo>
                  <a:pt x="133" y="6"/>
                </a:lnTo>
                <a:lnTo>
                  <a:pt x="133" y="8"/>
                </a:lnTo>
                <a:lnTo>
                  <a:pt x="131" y="10"/>
                </a:lnTo>
                <a:lnTo>
                  <a:pt x="131" y="12"/>
                </a:lnTo>
                <a:lnTo>
                  <a:pt x="130" y="14"/>
                </a:lnTo>
                <a:close/>
              </a:path>
            </a:pathLst>
          </a:custGeom>
          <a:solidFill>
            <a:srgbClr val="2B0507"/>
          </a:solidFill>
          <a:ln w="9525">
            <a:noFill/>
            <a:round/>
            <a:headEnd/>
            <a:tailEnd/>
          </a:ln>
        </p:spPr>
        <p:txBody>
          <a:bodyPr wrap="none"/>
          <a:lstStyle/>
          <a:p>
            <a:endParaRPr lang="el-GR"/>
          </a:p>
        </p:txBody>
      </p:sp>
      <p:sp>
        <p:nvSpPr>
          <p:cNvPr id="19513" name="Freeform 57"/>
          <p:cNvSpPr>
            <a:spLocks noEditPoints="1"/>
          </p:cNvSpPr>
          <p:nvPr/>
        </p:nvSpPr>
        <p:spPr bwMode="auto">
          <a:xfrm rot="63308">
            <a:off x="4454525" y="4557713"/>
            <a:ext cx="1066800" cy="20637"/>
          </a:xfrm>
          <a:custGeom>
            <a:avLst/>
            <a:gdLst>
              <a:gd name="T0" fmla="*/ 2147483646 w 756"/>
              <a:gd name="T1" fmla="*/ 2147483646 h 13"/>
              <a:gd name="T2" fmla="*/ 2147483646 w 756"/>
              <a:gd name="T3" fmla="*/ 2147483646 h 13"/>
              <a:gd name="T4" fmla="*/ 2147483646 w 756"/>
              <a:gd name="T5" fmla="*/ 2147483646 h 13"/>
              <a:gd name="T6" fmla="*/ 2147483646 w 756"/>
              <a:gd name="T7" fmla="*/ 2147483646 h 13"/>
              <a:gd name="T8" fmla="*/ 2147483646 w 756"/>
              <a:gd name="T9" fmla="*/ 2147483646 h 13"/>
              <a:gd name="T10" fmla="*/ 2147483646 w 756"/>
              <a:gd name="T11" fmla="*/ 2147483646 h 13"/>
              <a:gd name="T12" fmla="*/ 2147483646 w 756"/>
              <a:gd name="T13" fmla="*/ 2147483646 h 13"/>
              <a:gd name="T14" fmla="*/ 2147483646 w 756"/>
              <a:gd name="T15" fmla="*/ 2147483646 h 13"/>
              <a:gd name="T16" fmla="*/ 2147483646 w 756"/>
              <a:gd name="T17" fmla="*/ 2147483646 h 13"/>
              <a:gd name="T18" fmla="*/ 2147483646 w 756"/>
              <a:gd name="T19" fmla="*/ 0 h 13"/>
              <a:gd name="T20" fmla="*/ 2147483646 w 756"/>
              <a:gd name="T21" fmla="*/ 0 h 13"/>
              <a:gd name="T22" fmla="*/ 2147483646 w 756"/>
              <a:gd name="T23" fmla="*/ 2147483646 h 13"/>
              <a:gd name="T24" fmla="*/ 2147483646 w 756"/>
              <a:gd name="T25" fmla="*/ 2147483646 h 13"/>
              <a:gd name="T26" fmla="*/ 2147483646 w 756"/>
              <a:gd name="T27" fmla="*/ 2147483646 h 13"/>
              <a:gd name="T28" fmla="*/ 2147483646 w 756"/>
              <a:gd name="T29" fmla="*/ 2147483646 h 13"/>
              <a:gd name="T30" fmla="*/ 2147483646 w 756"/>
              <a:gd name="T31" fmla="*/ 2147483646 h 13"/>
              <a:gd name="T32" fmla="*/ 2147483646 w 756"/>
              <a:gd name="T33" fmla="*/ 2147483646 h 13"/>
              <a:gd name="T34" fmla="*/ 2147483646 w 756"/>
              <a:gd name="T35" fmla="*/ 2147483646 h 13"/>
              <a:gd name="T36" fmla="*/ 2147483646 w 756"/>
              <a:gd name="T37" fmla="*/ 2147483646 h 13"/>
              <a:gd name="T38" fmla="*/ 2147483646 w 756"/>
              <a:gd name="T39" fmla="*/ 2147483646 h 13"/>
              <a:gd name="T40" fmla="*/ 0 w 756"/>
              <a:gd name="T41" fmla="*/ 2147483646 h 13"/>
              <a:gd name="T42" fmla="*/ 2147483646 w 756"/>
              <a:gd name="T43" fmla="*/ 2147483646 h 13"/>
              <a:gd name="T44" fmla="*/ 2147483646 w 756"/>
              <a:gd name="T45" fmla="*/ 2147483646 h 13"/>
              <a:gd name="T46" fmla="*/ 2147483646 w 756"/>
              <a:gd name="T47" fmla="*/ 2147483646 h 13"/>
              <a:gd name="T48" fmla="*/ 2147483646 w 756"/>
              <a:gd name="T49" fmla="*/ 2147483646 h 13"/>
              <a:gd name="T50" fmla="*/ 2147483646 w 756"/>
              <a:gd name="T51" fmla="*/ 2147483646 h 13"/>
              <a:gd name="T52" fmla="*/ 2147483646 w 756"/>
              <a:gd name="T53" fmla="*/ 2147483646 h 13"/>
              <a:gd name="T54" fmla="*/ 2147483646 w 756"/>
              <a:gd name="T55" fmla="*/ 2147483646 h 13"/>
              <a:gd name="T56" fmla="*/ 2147483646 w 756"/>
              <a:gd name="T57" fmla="*/ 0 h 13"/>
              <a:gd name="T58" fmla="*/ 2147483646 w 756"/>
              <a:gd name="T59" fmla="*/ 0 h 13"/>
              <a:gd name="T60" fmla="*/ 2147483646 w 756"/>
              <a:gd name="T61" fmla="*/ 2147483646 h 13"/>
              <a:gd name="T62" fmla="*/ 2147483646 w 756"/>
              <a:gd name="T63" fmla="*/ 2147483646 h 13"/>
              <a:gd name="T64" fmla="*/ 2147483646 w 756"/>
              <a:gd name="T65" fmla="*/ 2147483646 h 13"/>
              <a:gd name="T66" fmla="*/ 2147483646 w 756"/>
              <a:gd name="T67" fmla="*/ 2147483646 h 13"/>
              <a:gd name="T68" fmla="*/ 2147483646 w 756"/>
              <a:gd name="T69" fmla="*/ 2147483646 h 13"/>
              <a:gd name="T70" fmla="*/ 2147483646 w 756"/>
              <a:gd name="T71" fmla="*/ 2147483646 h 13"/>
              <a:gd name="T72" fmla="*/ 2147483646 w 756"/>
              <a:gd name="T73" fmla="*/ 2147483646 h 13"/>
              <a:gd name="T74" fmla="*/ 2147483646 w 75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56"/>
              <a:gd name="T115" fmla="*/ 0 h 13"/>
              <a:gd name="T116" fmla="*/ 756 w 75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56" h="13">
                <a:moveTo>
                  <a:pt x="756" y="13"/>
                </a:moveTo>
                <a:lnTo>
                  <a:pt x="640" y="13"/>
                </a:lnTo>
                <a:lnTo>
                  <a:pt x="640" y="11"/>
                </a:lnTo>
                <a:lnTo>
                  <a:pt x="640" y="9"/>
                </a:lnTo>
                <a:lnTo>
                  <a:pt x="640" y="7"/>
                </a:lnTo>
                <a:lnTo>
                  <a:pt x="640" y="6"/>
                </a:lnTo>
                <a:lnTo>
                  <a:pt x="640" y="4"/>
                </a:lnTo>
                <a:lnTo>
                  <a:pt x="640" y="2"/>
                </a:lnTo>
                <a:lnTo>
                  <a:pt x="640" y="0"/>
                </a:lnTo>
                <a:lnTo>
                  <a:pt x="756" y="0"/>
                </a:lnTo>
                <a:lnTo>
                  <a:pt x="756" y="2"/>
                </a:lnTo>
                <a:lnTo>
                  <a:pt x="756" y="4"/>
                </a:lnTo>
                <a:lnTo>
                  <a:pt x="756" y="6"/>
                </a:lnTo>
                <a:lnTo>
                  <a:pt x="756" y="7"/>
                </a:lnTo>
                <a:lnTo>
                  <a:pt x="756" y="9"/>
                </a:lnTo>
                <a:lnTo>
                  <a:pt x="756" y="11"/>
                </a:lnTo>
                <a:lnTo>
                  <a:pt x="756" y="13"/>
                </a:lnTo>
                <a:close/>
                <a:moveTo>
                  <a:pt x="128" y="13"/>
                </a:moveTo>
                <a:lnTo>
                  <a:pt x="0" y="13"/>
                </a:lnTo>
                <a:lnTo>
                  <a:pt x="2" y="11"/>
                </a:lnTo>
                <a:lnTo>
                  <a:pt x="2" y="9"/>
                </a:lnTo>
                <a:lnTo>
                  <a:pt x="4" y="7"/>
                </a:lnTo>
                <a:lnTo>
                  <a:pt x="6" y="7"/>
                </a:lnTo>
                <a:lnTo>
                  <a:pt x="6" y="6"/>
                </a:lnTo>
                <a:lnTo>
                  <a:pt x="8" y="4"/>
                </a:lnTo>
                <a:lnTo>
                  <a:pt x="10" y="2"/>
                </a:lnTo>
                <a:lnTo>
                  <a:pt x="10" y="0"/>
                </a:lnTo>
                <a:lnTo>
                  <a:pt x="138" y="0"/>
                </a:lnTo>
                <a:lnTo>
                  <a:pt x="136" y="2"/>
                </a:lnTo>
                <a:lnTo>
                  <a:pt x="136" y="4"/>
                </a:lnTo>
                <a:lnTo>
                  <a:pt x="134" y="6"/>
                </a:lnTo>
                <a:lnTo>
                  <a:pt x="134" y="7"/>
                </a:lnTo>
                <a:lnTo>
                  <a:pt x="132" y="7"/>
                </a:lnTo>
                <a:lnTo>
                  <a:pt x="130" y="9"/>
                </a:lnTo>
                <a:lnTo>
                  <a:pt x="130" y="11"/>
                </a:lnTo>
                <a:lnTo>
                  <a:pt x="128" y="13"/>
                </a:lnTo>
                <a:close/>
              </a:path>
            </a:pathLst>
          </a:custGeom>
          <a:solidFill>
            <a:srgbClr val="2B0207"/>
          </a:solidFill>
          <a:ln w="9525">
            <a:noFill/>
            <a:round/>
            <a:headEnd/>
            <a:tailEnd/>
          </a:ln>
        </p:spPr>
        <p:txBody>
          <a:bodyPr wrap="none"/>
          <a:lstStyle/>
          <a:p>
            <a:endParaRPr lang="el-GR"/>
          </a:p>
        </p:txBody>
      </p:sp>
      <p:sp>
        <p:nvSpPr>
          <p:cNvPr id="19514" name="Freeform 58"/>
          <p:cNvSpPr>
            <a:spLocks noEditPoints="1"/>
          </p:cNvSpPr>
          <p:nvPr/>
        </p:nvSpPr>
        <p:spPr bwMode="auto">
          <a:xfrm rot="63308">
            <a:off x="4462463" y="4545013"/>
            <a:ext cx="1058862" cy="23812"/>
          </a:xfrm>
          <a:custGeom>
            <a:avLst/>
            <a:gdLst>
              <a:gd name="T0" fmla="*/ 2147483646 w 750"/>
              <a:gd name="T1" fmla="*/ 2147483646 h 15"/>
              <a:gd name="T2" fmla="*/ 2147483646 w 750"/>
              <a:gd name="T3" fmla="*/ 2147483646 h 15"/>
              <a:gd name="T4" fmla="*/ 2147483646 w 750"/>
              <a:gd name="T5" fmla="*/ 2147483646 h 15"/>
              <a:gd name="T6" fmla="*/ 2147483646 w 750"/>
              <a:gd name="T7" fmla="*/ 2147483646 h 15"/>
              <a:gd name="T8" fmla="*/ 2147483646 w 750"/>
              <a:gd name="T9" fmla="*/ 2147483646 h 15"/>
              <a:gd name="T10" fmla="*/ 2147483646 w 750"/>
              <a:gd name="T11" fmla="*/ 2147483646 h 15"/>
              <a:gd name="T12" fmla="*/ 2147483646 w 750"/>
              <a:gd name="T13" fmla="*/ 2147483646 h 15"/>
              <a:gd name="T14" fmla="*/ 2147483646 w 750"/>
              <a:gd name="T15" fmla="*/ 2147483646 h 15"/>
              <a:gd name="T16" fmla="*/ 2147483646 w 750"/>
              <a:gd name="T17" fmla="*/ 2147483646 h 15"/>
              <a:gd name="T18" fmla="*/ 2147483646 w 750"/>
              <a:gd name="T19" fmla="*/ 0 h 15"/>
              <a:gd name="T20" fmla="*/ 2147483646 w 750"/>
              <a:gd name="T21" fmla="*/ 0 h 15"/>
              <a:gd name="T22" fmla="*/ 2147483646 w 750"/>
              <a:gd name="T23" fmla="*/ 2147483646 h 15"/>
              <a:gd name="T24" fmla="*/ 2147483646 w 750"/>
              <a:gd name="T25" fmla="*/ 2147483646 h 15"/>
              <a:gd name="T26" fmla="*/ 2147483646 w 750"/>
              <a:gd name="T27" fmla="*/ 2147483646 h 15"/>
              <a:gd name="T28" fmla="*/ 2147483646 w 750"/>
              <a:gd name="T29" fmla="*/ 2147483646 h 15"/>
              <a:gd name="T30" fmla="*/ 2147483646 w 750"/>
              <a:gd name="T31" fmla="*/ 2147483646 h 15"/>
              <a:gd name="T32" fmla="*/ 2147483646 w 750"/>
              <a:gd name="T33" fmla="*/ 2147483646 h 15"/>
              <a:gd name="T34" fmla="*/ 2147483646 w 750"/>
              <a:gd name="T35" fmla="*/ 2147483646 h 15"/>
              <a:gd name="T36" fmla="*/ 2147483646 w 750"/>
              <a:gd name="T37" fmla="*/ 2147483646 h 15"/>
              <a:gd name="T38" fmla="*/ 2147483646 w 750"/>
              <a:gd name="T39" fmla="*/ 2147483646 h 15"/>
              <a:gd name="T40" fmla="*/ 0 w 750"/>
              <a:gd name="T41" fmla="*/ 2147483646 h 15"/>
              <a:gd name="T42" fmla="*/ 0 w 750"/>
              <a:gd name="T43" fmla="*/ 2147483646 h 15"/>
              <a:gd name="T44" fmla="*/ 2147483646 w 750"/>
              <a:gd name="T45" fmla="*/ 2147483646 h 15"/>
              <a:gd name="T46" fmla="*/ 2147483646 w 750"/>
              <a:gd name="T47" fmla="*/ 2147483646 h 15"/>
              <a:gd name="T48" fmla="*/ 2147483646 w 750"/>
              <a:gd name="T49" fmla="*/ 2147483646 h 15"/>
              <a:gd name="T50" fmla="*/ 2147483646 w 750"/>
              <a:gd name="T51" fmla="*/ 2147483646 h 15"/>
              <a:gd name="T52" fmla="*/ 2147483646 w 750"/>
              <a:gd name="T53" fmla="*/ 2147483646 h 15"/>
              <a:gd name="T54" fmla="*/ 2147483646 w 750"/>
              <a:gd name="T55" fmla="*/ 2147483646 h 15"/>
              <a:gd name="T56" fmla="*/ 2147483646 w 750"/>
              <a:gd name="T57" fmla="*/ 0 h 15"/>
              <a:gd name="T58" fmla="*/ 2147483646 w 750"/>
              <a:gd name="T59" fmla="*/ 0 h 15"/>
              <a:gd name="T60" fmla="*/ 2147483646 w 750"/>
              <a:gd name="T61" fmla="*/ 2147483646 h 15"/>
              <a:gd name="T62" fmla="*/ 2147483646 w 750"/>
              <a:gd name="T63" fmla="*/ 2147483646 h 15"/>
              <a:gd name="T64" fmla="*/ 2147483646 w 750"/>
              <a:gd name="T65" fmla="*/ 2147483646 h 15"/>
              <a:gd name="T66" fmla="*/ 2147483646 w 750"/>
              <a:gd name="T67" fmla="*/ 2147483646 h 15"/>
              <a:gd name="T68" fmla="*/ 2147483646 w 750"/>
              <a:gd name="T69" fmla="*/ 2147483646 h 15"/>
              <a:gd name="T70" fmla="*/ 2147483646 w 750"/>
              <a:gd name="T71" fmla="*/ 2147483646 h 15"/>
              <a:gd name="T72" fmla="*/ 2147483646 w 750"/>
              <a:gd name="T73" fmla="*/ 2147483646 h 15"/>
              <a:gd name="T74" fmla="*/ 2147483646 w 75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50"/>
              <a:gd name="T115" fmla="*/ 0 h 15"/>
              <a:gd name="T116" fmla="*/ 750 w 75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50" h="15">
                <a:moveTo>
                  <a:pt x="750" y="15"/>
                </a:moveTo>
                <a:lnTo>
                  <a:pt x="634" y="15"/>
                </a:lnTo>
                <a:lnTo>
                  <a:pt x="634" y="14"/>
                </a:lnTo>
                <a:lnTo>
                  <a:pt x="634" y="12"/>
                </a:lnTo>
                <a:lnTo>
                  <a:pt x="634" y="10"/>
                </a:lnTo>
                <a:lnTo>
                  <a:pt x="634" y="8"/>
                </a:lnTo>
                <a:lnTo>
                  <a:pt x="634" y="6"/>
                </a:lnTo>
                <a:lnTo>
                  <a:pt x="634" y="4"/>
                </a:lnTo>
                <a:lnTo>
                  <a:pt x="634" y="2"/>
                </a:lnTo>
                <a:lnTo>
                  <a:pt x="634" y="0"/>
                </a:lnTo>
                <a:lnTo>
                  <a:pt x="750" y="0"/>
                </a:lnTo>
                <a:lnTo>
                  <a:pt x="750" y="2"/>
                </a:lnTo>
                <a:lnTo>
                  <a:pt x="750" y="4"/>
                </a:lnTo>
                <a:lnTo>
                  <a:pt x="750" y="6"/>
                </a:lnTo>
                <a:lnTo>
                  <a:pt x="750" y="8"/>
                </a:lnTo>
                <a:lnTo>
                  <a:pt x="750" y="10"/>
                </a:lnTo>
                <a:lnTo>
                  <a:pt x="750" y="12"/>
                </a:lnTo>
                <a:lnTo>
                  <a:pt x="750" y="14"/>
                </a:lnTo>
                <a:lnTo>
                  <a:pt x="750" y="15"/>
                </a:lnTo>
                <a:close/>
                <a:moveTo>
                  <a:pt x="128" y="15"/>
                </a:moveTo>
                <a:lnTo>
                  <a:pt x="0" y="15"/>
                </a:lnTo>
                <a:lnTo>
                  <a:pt x="0" y="14"/>
                </a:lnTo>
                <a:lnTo>
                  <a:pt x="2" y="12"/>
                </a:lnTo>
                <a:lnTo>
                  <a:pt x="4" y="10"/>
                </a:lnTo>
                <a:lnTo>
                  <a:pt x="4" y="8"/>
                </a:lnTo>
                <a:lnTo>
                  <a:pt x="6" y="6"/>
                </a:lnTo>
                <a:lnTo>
                  <a:pt x="8" y="4"/>
                </a:lnTo>
                <a:lnTo>
                  <a:pt x="8" y="2"/>
                </a:lnTo>
                <a:lnTo>
                  <a:pt x="10" y="0"/>
                </a:lnTo>
                <a:lnTo>
                  <a:pt x="136" y="0"/>
                </a:lnTo>
                <a:lnTo>
                  <a:pt x="134" y="2"/>
                </a:lnTo>
                <a:lnTo>
                  <a:pt x="134" y="4"/>
                </a:lnTo>
                <a:lnTo>
                  <a:pt x="132" y="6"/>
                </a:lnTo>
                <a:lnTo>
                  <a:pt x="132" y="8"/>
                </a:lnTo>
                <a:lnTo>
                  <a:pt x="130" y="10"/>
                </a:lnTo>
                <a:lnTo>
                  <a:pt x="130" y="12"/>
                </a:lnTo>
                <a:lnTo>
                  <a:pt x="128" y="14"/>
                </a:lnTo>
                <a:lnTo>
                  <a:pt x="128" y="15"/>
                </a:lnTo>
                <a:close/>
              </a:path>
            </a:pathLst>
          </a:custGeom>
          <a:solidFill>
            <a:srgbClr val="2E050A"/>
          </a:solidFill>
          <a:ln w="9525">
            <a:noFill/>
            <a:round/>
            <a:headEnd/>
            <a:tailEnd/>
          </a:ln>
        </p:spPr>
        <p:txBody>
          <a:bodyPr wrap="none"/>
          <a:lstStyle/>
          <a:p>
            <a:endParaRPr lang="el-GR"/>
          </a:p>
        </p:txBody>
      </p:sp>
      <p:sp>
        <p:nvSpPr>
          <p:cNvPr id="19515" name="Freeform 59"/>
          <p:cNvSpPr>
            <a:spLocks noEditPoints="1"/>
          </p:cNvSpPr>
          <p:nvPr/>
        </p:nvSpPr>
        <p:spPr bwMode="auto">
          <a:xfrm rot="63308">
            <a:off x="4470400" y="4535488"/>
            <a:ext cx="1052513" cy="22225"/>
          </a:xfrm>
          <a:custGeom>
            <a:avLst/>
            <a:gdLst>
              <a:gd name="T0" fmla="*/ 2147483646 w 746"/>
              <a:gd name="T1" fmla="*/ 2147483646 h 14"/>
              <a:gd name="T2" fmla="*/ 2147483646 w 746"/>
              <a:gd name="T3" fmla="*/ 2147483646 h 14"/>
              <a:gd name="T4" fmla="*/ 2147483646 w 746"/>
              <a:gd name="T5" fmla="*/ 2147483646 h 14"/>
              <a:gd name="T6" fmla="*/ 2147483646 w 746"/>
              <a:gd name="T7" fmla="*/ 2147483646 h 14"/>
              <a:gd name="T8" fmla="*/ 2147483646 w 746"/>
              <a:gd name="T9" fmla="*/ 2147483646 h 14"/>
              <a:gd name="T10" fmla="*/ 2147483646 w 746"/>
              <a:gd name="T11" fmla="*/ 2147483646 h 14"/>
              <a:gd name="T12" fmla="*/ 2147483646 w 746"/>
              <a:gd name="T13" fmla="*/ 2147483646 h 14"/>
              <a:gd name="T14" fmla="*/ 2147483646 w 746"/>
              <a:gd name="T15" fmla="*/ 2147483646 h 14"/>
              <a:gd name="T16" fmla="*/ 2147483646 w 746"/>
              <a:gd name="T17" fmla="*/ 2147483646 h 14"/>
              <a:gd name="T18" fmla="*/ 2147483646 w 746"/>
              <a:gd name="T19" fmla="*/ 0 h 14"/>
              <a:gd name="T20" fmla="*/ 2147483646 w 746"/>
              <a:gd name="T21" fmla="*/ 0 h 14"/>
              <a:gd name="T22" fmla="*/ 2147483646 w 746"/>
              <a:gd name="T23" fmla="*/ 2147483646 h 14"/>
              <a:gd name="T24" fmla="*/ 2147483646 w 746"/>
              <a:gd name="T25" fmla="*/ 2147483646 h 14"/>
              <a:gd name="T26" fmla="*/ 2147483646 w 746"/>
              <a:gd name="T27" fmla="*/ 2147483646 h 14"/>
              <a:gd name="T28" fmla="*/ 2147483646 w 746"/>
              <a:gd name="T29" fmla="*/ 2147483646 h 14"/>
              <a:gd name="T30" fmla="*/ 2147483646 w 746"/>
              <a:gd name="T31" fmla="*/ 2147483646 h 14"/>
              <a:gd name="T32" fmla="*/ 2147483646 w 746"/>
              <a:gd name="T33" fmla="*/ 2147483646 h 14"/>
              <a:gd name="T34" fmla="*/ 2147483646 w 746"/>
              <a:gd name="T35" fmla="*/ 2147483646 h 14"/>
              <a:gd name="T36" fmla="*/ 2147483646 w 746"/>
              <a:gd name="T37" fmla="*/ 2147483646 h 14"/>
              <a:gd name="T38" fmla="*/ 2147483646 w 746"/>
              <a:gd name="T39" fmla="*/ 2147483646 h 14"/>
              <a:gd name="T40" fmla="*/ 0 w 746"/>
              <a:gd name="T41" fmla="*/ 2147483646 h 14"/>
              <a:gd name="T42" fmla="*/ 2147483646 w 746"/>
              <a:gd name="T43" fmla="*/ 2147483646 h 14"/>
              <a:gd name="T44" fmla="*/ 2147483646 w 746"/>
              <a:gd name="T45" fmla="*/ 2147483646 h 14"/>
              <a:gd name="T46" fmla="*/ 2147483646 w 746"/>
              <a:gd name="T47" fmla="*/ 2147483646 h 14"/>
              <a:gd name="T48" fmla="*/ 2147483646 w 746"/>
              <a:gd name="T49" fmla="*/ 2147483646 h 14"/>
              <a:gd name="T50" fmla="*/ 2147483646 w 746"/>
              <a:gd name="T51" fmla="*/ 2147483646 h 14"/>
              <a:gd name="T52" fmla="*/ 2147483646 w 746"/>
              <a:gd name="T53" fmla="*/ 2147483646 h 14"/>
              <a:gd name="T54" fmla="*/ 2147483646 w 746"/>
              <a:gd name="T55" fmla="*/ 2147483646 h 14"/>
              <a:gd name="T56" fmla="*/ 2147483646 w 746"/>
              <a:gd name="T57" fmla="*/ 0 h 14"/>
              <a:gd name="T58" fmla="*/ 2147483646 w 746"/>
              <a:gd name="T59" fmla="*/ 0 h 14"/>
              <a:gd name="T60" fmla="*/ 2147483646 w 746"/>
              <a:gd name="T61" fmla="*/ 2147483646 h 14"/>
              <a:gd name="T62" fmla="*/ 2147483646 w 746"/>
              <a:gd name="T63" fmla="*/ 2147483646 h 14"/>
              <a:gd name="T64" fmla="*/ 2147483646 w 746"/>
              <a:gd name="T65" fmla="*/ 2147483646 h 14"/>
              <a:gd name="T66" fmla="*/ 2147483646 w 746"/>
              <a:gd name="T67" fmla="*/ 2147483646 h 14"/>
              <a:gd name="T68" fmla="*/ 2147483646 w 746"/>
              <a:gd name="T69" fmla="*/ 2147483646 h 14"/>
              <a:gd name="T70" fmla="*/ 2147483646 w 746"/>
              <a:gd name="T71" fmla="*/ 2147483646 h 14"/>
              <a:gd name="T72" fmla="*/ 2147483646 w 746"/>
              <a:gd name="T73" fmla="*/ 2147483646 h 14"/>
              <a:gd name="T74" fmla="*/ 2147483646 w 74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6"/>
              <a:gd name="T115" fmla="*/ 0 h 14"/>
              <a:gd name="T116" fmla="*/ 746 w 74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6" h="14">
                <a:moveTo>
                  <a:pt x="746" y="14"/>
                </a:moveTo>
                <a:lnTo>
                  <a:pt x="630" y="14"/>
                </a:lnTo>
                <a:lnTo>
                  <a:pt x="630" y="12"/>
                </a:lnTo>
                <a:lnTo>
                  <a:pt x="630" y="10"/>
                </a:lnTo>
                <a:lnTo>
                  <a:pt x="630" y="8"/>
                </a:lnTo>
                <a:lnTo>
                  <a:pt x="630" y="6"/>
                </a:lnTo>
                <a:lnTo>
                  <a:pt x="630" y="4"/>
                </a:lnTo>
                <a:lnTo>
                  <a:pt x="630" y="2"/>
                </a:lnTo>
                <a:lnTo>
                  <a:pt x="630" y="0"/>
                </a:lnTo>
                <a:lnTo>
                  <a:pt x="746" y="0"/>
                </a:lnTo>
                <a:lnTo>
                  <a:pt x="746" y="2"/>
                </a:lnTo>
                <a:lnTo>
                  <a:pt x="746" y="4"/>
                </a:lnTo>
                <a:lnTo>
                  <a:pt x="746" y="6"/>
                </a:lnTo>
                <a:lnTo>
                  <a:pt x="746" y="8"/>
                </a:lnTo>
                <a:lnTo>
                  <a:pt x="746" y="10"/>
                </a:lnTo>
                <a:lnTo>
                  <a:pt x="746" y="12"/>
                </a:lnTo>
                <a:lnTo>
                  <a:pt x="746" y="14"/>
                </a:lnTo>
                <a:close/>
                <a:moveTo>
                  <a:pt x="128" y="14"/>
                </a:moveTo>
                <a:lnTo>
                  <a:pt x="0" y="14"/>
                </a:lnTo>
                <a:lnTo>
                  <a:pt x="2" y="12"/>
                </a:lnTo>
                <a:lnTo>
                  <a:pt x="4" y="10"/>
                </a:lnTo>
                <a:lnTo>
                  <a:pt x="4" y="8"/>
                </a:lnTo>
                <a:lnTo>
                  <a:pt x="6" y="6"/>
                </a:lnTo>
                <a:lnTo>
                  <a:pt x="6" y="4"/>
                </a:lnTo>
                <a:lnTo>
                  <a:pt x="8" y="2"/>
                </a:lnTo>
                <a:lnTo>
                  <a:pt x="10" y="2"/>
                </a:lnTo>
                <a:lnTo>
                  <a:pt x="10" y="0"/>
                </a:lnTo>
                <a:lnTo>
                  <a:pt x="136" y="0"/>
                </a:lnTo>
                <a:lnTo>
                  <a:pt x="136" y="2"/>
                </a:lnTo>
                <a:lnTo>
                  <a:pt x="134" y="2"/>
                </a:lnTo>
                <a:lnTo>
                  <a:pt x="134" y="4"/>
                </a:lnTo>
                <a:lnTo>
                  <a:pt x="132" y="6"/>
                </a:lnTo>
                <a:lnTo>
                  <a:pt x="130" y="8"/>
                </a:lnTo>
                <a:lnTo>
                  <a:pt x="130" y="10"/>
                </a:lnTo>
                <a:lnTo>
                  <a:pt x="128" y="12"/>
                </a:lnTo>
                <a:lnTo>
                  <a:pt x="128" y="14"/>
                </a:lnTo>
                <a:close/>
              </a:path>
            </a:pathLst>
          </a:custGeom>
          <a:solidFill>
            <a:srgbClr val="2E0508"/>
          </a:solidFill>
          <a:ln w="9525">
            <a:noFill/>
            <a:round/>
            <a:headEnd/>
            <a:tailEnd/>
          </a:ln>
        </p:spPr>
        <p:txBody>
          <a:bodyPr wrap="none"/>
          <a:lstStyle/>
          <a:p>
            <a:endParaRPr lang="el-GR"/>
          </a:p>
        </p:txBody>
      </p:sp>
      <p:sp>
        <p:nvSpPr>
          <p:cNvPr id="19516" name="Freeform 60"/>
          <p:cNvSpPr>
            <a:spLocks noEditPoints="1"/>
          </p:cNvSpPr>
          <p:nvPr/>
        </p:nvSpPr>
        <p:spPr bwMode="auto">
          <a:xfrm rot="63308">
            <a:off x="4478338" y="4524375"/>
            <a:ext cx="1044575" cy="20638"/>
          </a:xfrm>
          <a:custGeom>
            <a:avLst/>
            <a:gdLst>
              <a:gd name="T0" fmla="*/ 2147483646 w 740"/>
              <a:gd name="T1" fmla="*/ 2147483646 h 13"/>
              <a:gd name="T2" fmla="*/ 2147483646 w 740"/>
              <a:gd name="T3" fmla="*/ 2147483646 h 13"/>
              <a:gd name="T4" fmla="*/ 2147483646 w 740"/>
              <a:gd name="T5" fmla="*/ 2147483646 h 13"/>
              <a:gd name="T6" fmla="*/ 2147483646 w 740"/>
              <a:gd name="T7" fmla="*/ 2147483646 h 13"/>
              <a:gd name="T8" fmla="*/ 2147483646 w 740"/>
              <a:gd name="T9" fmla="*/ 2147483646 h 13"/>
              <a:gd name="T10" fmla="*/ 2147483646 w 740"/>
              <a:gd name="T11" fmla="*/ 2147483646 h 13"/>
              <a:gd name="T12" fmla="*/ 2147483646 w 740"/>
              <a:gd name="T13" fmla="*/ 2147483646 h 13"/>
              <a:gd name="T14" fmla="*/ 2147483646 w 740"/>
              <a:gd name="T15" fmla="*/ 2147483646 h 13"/>
              <a:gd name="T16" fmla="*/ 2147483646 w 740"/>
              <a:gd name="T17" fmla="*/ 2147483646 h 13"/>
              <a:gd name="T18" fmla="*/ 2147483646 w 740"/>
              <a:gd name="T19" fmla="*/ 0 h 13"/>
              <a:gd name="T20" fmla="*/ 2147483646 w 740"/>
              <a:gd name="T21" fmla="*/ 0 h 13"/>
              <a:gd name="T22" fmla="*/ 2147483646 w 740"/>
              <a:gd name="T23" fmla="*/ 2147483646 h 13"/>
              <a:gd name="T24" fmla="*/ 2147483646 w 740"/>
              <a:gd name="T25" fmla="*/ 2147483646 h 13"/>
              <a:gd name="T26" fmla="*/ 2147483646 w 740"/>
              <a:gd name="T27" fmla="*/ 2147483646 h 13"/>
              <a:gd name="T28" fmla="*/ 2147483646 w 740"/>
              <a:gd name="T29" fmla="*/ 2147483646 h 13"/>
              <a:gd name="T30" fmla="*/ 2147483646 w 740"/>
              <a:gd name="T31" fmla="*/ 2147483646 h 13"/>
              <a:gd name="T32" fmla="*/ 2147483646 w 740"/>
              <a:gd name="T33" fmla="*/ 2147483646 h 13"/>
              <a:gd name="T34" fmla="*/ 2147483646 w 740"/>
              <a:gd name="T35" fmla="*/ 2147483646 h 13"/>
              <a:gd name="T36" fmla="*/ 2147483646 w 740"/>
              <a:gd name="T37" fmla="*/ 2147483646 h 13"/>
              <a:gd name="T38" fmla="*/ 2147483646 w 740"/>
              <a:gd name="T39" fmla="*/ 2147483646 h 13"/>
              <a:gd name="T40" fmla="*/ 0 w 740"/>
              <a:gd name="T41" fmla="*/ 2147483646 h 13"/>
              <a:gd name="T42" fmla="*/ 0 w 740"/>
              <a:gd name="T43" fmla="*/ 2147483646 h 13"/>
              <a:gd name="T44" fmla="*/ 2147483646 w 740"/>
              <a:gd name="T45" fmla="*/ 2147483646 h 13"/>
              <a:gd name="T46" fmla="*/ 2147483646 w 740"/>
              <a:gd name="T47" fmla="*/ 2147483646 h 13"/>
              <a:gd name="T48" fmla="*/ 2147483646 w 740"/>
              <a:gd name="T49" fmla="*/ 2147483646 h 13"/>
              <a:gd name="T50" fmla="*/ 2147483646 w 740"/>
              <a:gd name="T51" fmla="*/ 2147483646 h 13"/>
              <a:gd name="T52" fmla="*/ 2147483646 w 740"/>
              <a:gd name="T53" fmla="*/ 2147483646 h 13"/>
              <a:gd name="T54" fmla="*/ 2147483646 w 740"/>
              <a:gd name="T55" fmla="*/ 2147483646 h 13"/>
              <a:gd name="T56" fmla="*/ 2147483646 w 740"/>
              <a:gd name="T57" fmla="*/ 0 h 13"/>
              <a:gd name="T58" fmla="*/ 2147483646 w 740"/>
              <a:gd name="T59" fmla="*/ 0 h 13"/>
              <a:gd name="T60" fmla="*/ 2147483646 w 740"/>
              <a:gd name="T61" fmla="*/ 2147483646 h 13"/>
              <a:gd name="T62" fmla="*/ 2147483646 w 740"/>
              <a:gd name="T63" fmla="*/ 2147483646 h 13"/>
              <a:gd name="T64" fmla="*/ 2147483646 w 740"/>
              <a:gd name="T65" fmla="*/ 2147483646 h 13"/>
              <a:gd name="T66" fmla="*/ 2147483646 w 740"/>
              <a:gd name="T67" fmla="*/ 2147483646 h 13"/>
              <a:gd name="T68" fmla="*/ 2147483646 w 740"/>
              <a:gd name="T69" fmla="*/ 2147483646 h 13"/>
              <a:gd name="T70" fmla="*/ 2147483646 w 740"/>
              <a:gd name="T71" fmla="*/ 2147483646 h 13"/>
              <a:gd name="T72" fmla="*/ 2147483646 w 740"/>
              <a:gd name="T73" fmla="*/ 2147483646 h 13"/>
              <a:gd name="T74" fmla="*/ 2147483646 w 74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0"/>
              <a:gd name="T115" fmla="*/ 0 h 13"/>
              <a:gd name="T116" fmla="*/ 740 w 74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0" h="13">
                <a:moveTo>
                  <a:pt x="740" y="13"/>
                </a:moveTo>
                <a:lnTo>
                  <a:pt x="624" y="13"/>
                </a:lnTo>
                <a:lnTo>
                  <a:pt x="624" y="11"/>
                </a:lnTo>
                <a:lnTo>
                  <a:pt x="624" y="9"/>
                </a:lnTo>
                <a:lnTo>
                  <a:pt x="624" y="7"/>
                </a:lnTo>
                <a:lnTo>
                  <a:pt x="624" y="6"/>
                </a:lnTo>
                <a:lnTo>
                  <a:pt x="624" y="4"/>
                </a:lnTo>
                <a:lnTo>
                  <a:pt x="624" y="2"/>
                </a:lnTo>
                <a:lnTo>
                  <a:pt x="624" y="0"/>
                </a:lnTo>
                <a:lnTo>
                  <a:pt x="740" y="0"/>
                </a:lnTo>
                <a:lnTo>
                  <a:pt x="740" y="2"/>
                </a:lnTo>
                <a:lnTo>
                  <a:pt x="740" y="4"/>
                </a:lnTo>
                <a:lnTo>
                  <a:pt x="740" y="6"/>
                </a:lnTo>
                <a:lnTo>
                  <a:pt x="740" y="7"/>
                </a:lnTo>
                <a:lnTo>
                  <a:pt x="740" y="9"/>
                </a:lnTo>
                <a:lnTo>
                  <a:pt x="740" y="11"/>
                </a:lnTo>
                <a:lnTo>
                  <a:pt x="740" y="13"/>
                </a:lnTo>
                <a:close/>
                <a:moveTo>
                  <a:pt x="126" y="13"/>
                </a:moveTo>
                <a:lnTo>
                  <a:pt x="0" y="13"/>
                </a:lnTo>
                <a:lnTo>
                  <a:pt x="0" y="11"/>
                </a:lnTo>
                <a:lnTo>
                  <a:pt x="2" y="9"/>
                </a:lnTo>
                <a:lnTo>
                  <a:pt x="4" y="7"/>
                </a:lnTo>
                <a:lnTo>
                  <a:pt x="5" y="6"/>
                </a:lnTo>
                <a:lnTo>
                  <a:pt x="5" y="4"/>
                </a:lnTo>
                <a:lnTo>
                  <a:pt x="7" y="2"/>
                </a:lnTo>
                <a:lnTo>
                  <a:pt x="7" y="0"/>
                </a:lnTo>
                <a:lnTo>
                  <a:pt x="133" y="0"/>
                </a:lnTo>
                <a:lnTo>
                  <a:pt x="133" y="2"/>
                </a:lnTo>
                <a:lnTo>
                  <a:pt x="131" y="4"/>
                </a:lnTo>
                <a:lnTo>
                  <a:pt x="131" y="6"/>
                </a:lnTo>
                <a:lnTo>
                  <a:pt x="130" y="7"/>
                </a:lnTo>
                <a:lnTo>
                  <a:pt x="130" y="9"/>
                </a:lnTo>
                <a:lnTo>
                  <a:pt x="128" y="9"/>
                </a:lnTo>
                <a:lnTo>
                  <a:pt x="128" y="11"/>
                </a:lnTo>
                <a:lnTo>
                  <a:pt x="126" y="13"/>
                </a:lnTo>
                <a:close/>
              </a:path>
            </a:pathLst>
          </a:custGeom>
          <a:solidFill>
            <a:srgbClr val="2E0308"/>
          </a:solidFill>
          <a:ln w="9525">
            <a:noFill/>
            <a:round/>
            <a:headEnd/>
            <a:tailEnd/>
          </a:ln>
        </p:spPr>
        <p:txBody>
          <a:bodyPr wrap="none"/>
          <a:lstStyle/>
          <a:p>
            <a:endParaRPr lang="el-GR"/>
          </a:p>
        </p:txBody>
      </p:sp>
      <p:sp>
        <p:nvSpPr>
          <p:cNvPr id="19517" name="Freeform 61"/>
          <p:cNvSpPr>
            <a:spLocks noEditPoints="1"/>
          </p:cNvSpPr>
          <p:nvPr/>
        </p:nvSpPr>
        <p:spPr bwMode="auto">
          <a:xfrm rot="63308">
            <a:off x="4484688" y="4511675"/>
            <a:ext cx="1038225" cy="23813"/>
          </a:xfrm>
          <a:custGeom>
            <a:avLst/>
            <a:gdLst>
              <a:gd name="T0" fmla="*/ 2147483646 w 736"/>
              <a:gd name="T1" fmla="*/ 2147483646 h 15"/>
              <a:gd name="T2" fmla="*/ 2147483646 w 736"/>
              <a:gd name="T3" fmla="*/ 2147483646 h 15"/>
              <a:gd name="T4" fmla="*/ 2147483646 w 736"/>
              <a:gd name="T5" fmla="*/ 2147483646 h 15"/>
              <a:gd name="T6" fmla="*/ 2147483646 w 736"/>
              <a:gd name="T7" fmla="*/ 2147483646 h 15"/>
              <a:gd name="T8" fmla="*/ 2147483646 w 736"/>
              <a:gd name="T9" fmla="*/ 2147483646 h 15"/>
              <a:gd name="T10" fmla="*/ 2147483646 w 736"/>
              <a:gd name="T11" fmla="*/ 2147483646 h 15"/>
              <a:gd name="T12" fmla="*/ 2147483646 w 736"/>
              <a:gd name="T13" fmla="*/ 2147483646 h 15"/>
              <a:gd name="T14" fmla="*/ 2147483646 w 736"/>
              <a:gd name="T15" fmla="*/ 2147483646 h 15"/>
              <a:gd name="T16" fmla="*/ 2147483646 w 736"/>
              <a:gd name="T17" fmla="*/ 2147483646 h 15"/>
              <a:gd name="T18" fmla="*/ 2147483646 w 736"/>
              <a:gd name="T19" fmla="*/ 0 h 15"/>
              <a:gd name="T20" fmla="*/ 2147483646 w 736"/>
              <a:gd name="T21" fmla="*/ 0 h 15"/>
              <a:gd name="T22" fmla="*/ 2147483646 w 736"/>
              <a:gd name="T23" fmla="*/ 2147483646 h 15"/>
              <a:gd name="T24" fmla="*/ 2147483646 w 736"/>
              <a:gd name="T25" fmla="*/ 2147483646 h 15"/>
              <a:gd name="T26" fmla="*/ 2147483646 w 736"/>
              <a:gd name="T27" fmla="*/ 2147483646 h 15"/>
              <a:gd name="T28" fmla="*/ 2147483646 w 736"/>
              <a:gd name="T29" fmla="*/ 2147483646 h 15"/>
              <a:gd name="T30" fmla="*/ 2147483646 w 736"/>
              <a:gd name="T31" fmla="*/ 2147483646 h 15"/>
              <a:gd name="T32" fmla="*/ 2147483646 w 736"/>
              <a:gd name="T33" fmla="*/ 2147483646 h 15"/>
              <a:gd name="T34" fmla="*/ 2147483646 w 736"/>
              <a:gd name="T35" fmla="*/ 2147483646 h 15"/>
              <a:gd name="T36" fmla="*/ 2147483646 w 736"/>
              <a:gd name="T37" fmla="*/ 2147483646 h 15"/>
              <a:gd name="T38" fmla="*/ 2147483646 w 736"/>
              <a:gd name="T39" fmla="*/ 2147483646 h 15"/>
              <a:gd name="T40" fmla="*/ 0 w 736"/>
              <a:gd name="T41" fmla="*/ 2147483646 h 15"/>
              <a:gd name="T42" fmla="*/ 2147483646 w 736"/>
              <a:gd name="T43" fmla="*/ 2147483646 h 15"/>
              <a:gd name="T44" fmla="*/ 2147483646 w 736"/>
              <a:gd name="T45" fmla="*/ 2147483646 h 15"/>
              <a:gd name="T46" fmla="*/ 2147483646 w 736"/>
              <a:gd name="T47" fmla="*/ 2147483646 h 15"/>
              <a:gd name="T48" fmla="*/ 2147483646 w 736"/>
              <a:gd name="T49" fmla="*/ 2147483646 h 15"/>
              <a:gd name="T50" fmla="*/ 2147483646 w 736"/>
              <a:gd name="T51" fmla="*/ 2147483646 h 15"/>
              <a:gd name="T52" fmla="*/ 2147483646 w 736"/>
              <a:gd name="T53" fmla="*/ 2147483646 h 15"/>
              <a:gd name="T54" fmla="*/ 2147483646 w 736"/>
              <a:gd name="T55" fmla="*/ 2147483646 h 15"/>
              <a:gd name="T56" fmla="*/ 2147483646 w 736"/>
              <a:gd name="T57" fmla="*/ 2147483646 h 15"/>
              <a:gd name="T58" fmla="*/ 2147483646 w 736"/>
              <a:gd name="T59" fmla="*/ 2147483646 h 15"/>
              <a:gd name="T60" fmla="*/ 2147483646 w 736"/>
              <a:gd name="T61" fmla="*/ 2147483646 h 15"/>
              <a:gd name="T62" fmla="*/ 2147483646 w 736"/>
              <a:gd name="T63" fmla="*/ 2147483646 h 15"/>
              <a:gd name="T64" fmla="*/ 2147483646 w 736"/>
              <a:gd name="T65" fmla="*/ 2147483646 h 15"/>
              <a:gd name="T66" fmla="*/ 2147483646 w 736"/>
              <a:gd name="T67" fmla="*/ 2147483646 h 15"/>
              <a:gd name="T68" fmla="*/ 2147483646 w 736"/>
              <a:gd name="T69" fmla="*/ 2147483646 h 15"/>
              <a:gd name="T70" fmla="*/ 2147483646 w 736"/>
              <a:gd name="T71" fmla="*/ 2147483646 h 15"/>
              <a:gd name="T72" fmla="*/ 2147483646 w 736"/>
              <a:gd name="T73" fmla="*/ 0 h 15"/>
              <a:gd name="T74" fmla="*/ 2147483646 w 736"/>
              <a:gd name="T75" fmla="*/ 0 h 15"/>
              <a:gd name="T76" fmla="*/ 2147483646 w 736"/>
              <a:gd name="T77" fmla="*/ 2147483646 h 15"/>
              <a:gd name="T78" fmla="*/ 2147483646 w 736"/>
              <a:gd name="T79" fmla="*/ 2147483646 h 15"/>
              <a:gd name="T80" fmla="*/ 2147483646 w 736"/>
              <a:gd name="T81" fmla="*/ 2147483646 h 15"/>
              <a:gd name="T82" fmla="*/ 2147483646 w 736"/>
              <a:gd name="T83" fmla="*/ 2147483646 h 15"/>
              <a:gd name="T84" fmla="*/ 2147483646 w 736"/>
              <a:gd name="T85" fmla="*/ 2147483646 h 15"/>
              <a:gd name="T86" fmla="*/ 2147483646 w 736"/>
              <a:gd name="T87" fmla="*/ 2147483646 h 15"/>
              <a:gd name="T88" fmla="*/ 2147483646 w 736"/>
              <a:gd name="T89" fmla="*/ 2147483646 h 15"/>
              <a:gd name="T90" fmla="*/ 2147483646 w 736"/>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6"/>
              <a:gd name="T139" fmla="*/ 0 h 15"/>
              <a:gd name="T140" fmla="*/ 736 w 736"/>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6" h="15">
                <a:moveTo>
                  <a:pt x="736" y="15"/>
                </a:moveTo>
                <a:lnTo>
                  <a:pt x="620" y="15"/>
                </a:lnTo>
                <a:lnTo>
                  <a:pt x="620" y="14"/>
                </a:lnTo>
                <a:lnTo>
                  <a:pt x="620" y="12"/>
                </a:lnTo>
                <a:lnTo>
                  <a:pt x="620" y="10"/>
                </a:lnTo>
                <a:lnTo>
                  <a:pt x="620" y="8"/>
                </a:lnTo>
                <a:lnTo>
                  <a:pt x="620" y="6"/>
                </a:lnTo>
                <a:lnTo>
                  <a:pt x="620" y="4"/>
                </a:lnTo>
                <a:lnTo>
                  <a:pt x="620" y="2"/>
                </a:lnTo>
                <a:lnTo>
                  <a:pt x="620" y="0"/>
                </a:lnTo>
                <a:lnTo>
                  <a:pt x="736" y="0"/>
                </a:lnTo>
                <a:lnTo>
                  <a:pt x="736" y="2"/>
                </a:lnTo>
                <a:lnTo>
                  <a:pt x="736" y="4"/>
                </a:lnTo>
                <a:lnTo>
                  <a:pt x="736" y="6"/>
                </a:lnTo>
                <a:lnTo>
                  <a:pt x="736" y="8"/>
                </a:lnTo>
                <a:lnTo>
                  <a:pt x="736" y="10"/>
                </a:lnTo>
                <a:lnTo>
                  <a:pt x="736" y="12"/>
                </a:lnTo>
                <a:lnTo>
                  <a:pt x="736" y="14"/>
                </a:lnTo>
                <a:lnTo>
                  <a:pt x="736" y="15"/>
                </a:lnTo>
                <a:close/>
                <a:moveTo>
                  <a:pt x="126" y="15"/>
                </a:moveTo>
                <a:lnTo>
                  <a:pt x="0" y="15"/>
                </a:lnTo>
                <a:lnTo>
                  <a:pt x="1" y="14"/>
                </a:lnTo>
                <a:lnTo>
                  <a:pt x="1" y="12"/>
                </a:lnTo>
                <a:lnTo>
                  <a:pt x="3" y="10"/>
                </a:lnTo>
                <a:lnTo>
                  <a:pt x="3" y="8"/>
                </a:lnTo>
                <a:lnTo>
                  <a:pt x="5" y="8"/>
                </a:lnTo>
                <a:lnTo>
                  <a:pt x="5" y="6"/>
                </a:lnTo>
                <a:lnTo>
                  <a:pt x="7" y="4"/>
                </a:lnTo>
                <a:lnTo>
                  <a:pt x="7" y="2"/>
                </a:lnTo>
                <a:lnTo>
                  <a:pt x="9" y="0"/>
                </a:lnTo>
                <a:lnTo>
                  <a:pt x="135" y="0"/>
                </a:lnTo>
                <a:lnTo>
                  <a:pt x="133" y="2"/>
                </a:lnTo>
                <a:lnTo>
                  <a:pt x="131" y="4"/>
                </a:lnTo>
                <a:lnTo>
                  <a:pt x="131" y="6"/>
                </a:lnTo>
                <a:lnTo>
                  <a:pt x="129" y="8"/>
                </a:lnTo>
                <a:lnTo>
                  <a:pt x="129" y="10"/>
                </a:lnTo>
                <a:lnTo>
                  <a:pt x="127" y="12"/>
                </a:lnTo>
                <a:lnTo>
                  <a:pt x="127" y="14"/>
                </a:lnTo>
                <a:lnTo>
                  <a:pt x="126" y="15"/>
                </a:lnTo>
                <a:close/>
              </a:path>
            </a:pathLst>
          </a:custGeom>
          <a:solidFill>
            <a:srgbClr val="30050A"/>
          </a:solidFill>
          <a:ln w="9525">
            <a:noFill/>
            <a:round/>
            <a:headEnd/>
            <a:tailEnd/>
          </a:ln>
        </p:spPr>
        <p:txBody>
          <a:bodyPr wrap="none"/>
          <a:lstStyle/>
          <a:p>
            <a:endParaRPr lang="el-GR"/>
          </a:p>
        </p:txBody>
      </p:sp>
      <p:sp>
        <p:nvSpPr>
          <p:cNvPr id="19518" name="Freeform 62"/>
          <p:cNvSpPr>
            <a:spLocks noEditPoints="1"/>
          </p:cNvSpPr>
          <p:nvPr/>
        </p:nvSpPr>
        <p:spPr bwMode="auto">
          <a:xfrm rot="63308">
            <a:off x="4487863" y="4502150"/>
            <a:ext cx="1035050" cy="22225"/>
          </a:xfrm>
          <a:custGeom>
            <a:avLst/>
            <a:gdLst>
              <a:gd name="T0" fmla="*/ 2147483646 w 733"/>
              <a:gd name="T1" fmla="*/ 2147483646 h 14"/>
              <a:gd name="T2" fmla="*/ 2147483646 w 733"/>
              <a:gd name="T3" fmla="*/ 2147483646 h 14"/>
              <a:gd name="T4" fmla="*/ 2147483646 w 733"/>
              <a:gd name="T5" fmla="*/ 2147483646 h 14"/>
              <a:gd name="T6" fmla="*/ 2147483646 w 733"/>
              <a:gd name="T7" fmla="*/ 2147483646 h 14"/>
              <a:gd name="T8" fmla="*/ 2147483646 w 733"/>
              <a:gd name="T9" fmla="*/ 2147483646 h 14"/>
              <a:gd name="T10" fmla="*/ 2147483646 w 733"/>
              <a:gd name="T11" fmla="*/ 2147483646 h 14"/>
              <a:gd name="T12" fmla="*/ 2147483646 w 733"/>
              <a:gd name="T13" fmla="*/ 2147483646 h 14"/>
              <a:gd name="T14" fmla="*/ 2147483646 w 733"/>
              <a:gd name="T15" fmla="*/ 2147483646 h 14"/>
              <a:gd name="T16" fmla="*/ 2147483646 w 733"/>
              <a:gd name="T17" fmla="*/ 2147483646 h 14"/>
              <a:gd name="T18" fmla="*/ 2147483646 w 733"/>
              <a:gd name="T19" fmla="*/ 0 h 14"/>
              <a:gd name="T20" fmla="*/ 2147483646 w 733"/>
              <a:gd name="T21" fmla="*/ 0 h 14"/>
              <a:gd name="T22" fmla="*/ 2147483646 w 733"/>
              <a:gd name="T23" fmla="*/ 2147483646 h 14"/>
              <a:gd name="T24" fmla="*/ 2147483646 w 733"/>
              <a:gd name="T25" fmla="*/ 2147483646 h 14"/>
              <a:gd name="T26" fmla="*/ 2147483646 w 733"/>
              <a:gd name="T27" fmla="*/ 2147483646 h 14"/>
              <a:gd name="T28" fmla="*/ 2147483646 w 733"/>
              <a:gd name="T29" fmla="*/ 2147483646 h 14"/>
              <a:gd name="T30" fmla="*/ 2147483646 w 733"/>
              <a:gd name="T31" fmla="*/ 2147483646 h 14"/>
              <a:gd name="T32" fmla="*/ 2147483646 w 733"/>
              <a:gd name="T33" fmla="*/ 2147483646 h 14"/>
              <a:gd name="T34" fmla="*/ 2147483646 w 733"/>
              <a:gd name="T35" fmla="*/ 2147483646 h 14"/>
              <a:gd name="T36" fmla="*/ 2147483646 w 733"/>
              <a:gd name="T37" fmla="*/ 2147483646 h 14"/>
              <a:gd name="T38" fmla="*/ 2147483646 w 733"/>
              <a:gd name="T39" fmla="*/ 2147483646 h 14"/>
              <a:gd name="T40" fmla="*/ 0 w 733"/>
              <a:gd name="T41" fmla="*/ 2147483646 h 14"/>
              <a:gd name="T42" fmla="*/ 2147483646 w 733"/>
              <a:gd name="T43" fmla="*/ 2147483646 h 14"/>
              <a:gd name="T44" fmla="*/ 2147483646 w 733"/>
              <a:gd name="T45" fmla="*/ 2147483646 h 14"/>
              <a:gd name="T46" fmla="*/ 2147483646 w 733"/>
              <a:gd name="T47" fmla="*/ 2147483646 h 14"/>
              <a:gd name="T48" fmla="*/ 2147483646 w 733"/>
              <a:gd name="T49" fmla="*/ 2147483646 h 14"/>
              <a:gd name="T50" fmla="*/ 2147483646 w 733"/>
              <a:gd name="T51" fmla="*/ 2147483646 h 14"/>
              <a:gd name="T52" fmla="*/ 2147483646 w 733"/>
              <a:gd name="T53" fmla="*/ 2147483646 h 14"/>
              <a:gd name="T54" fmla="*/ 2147483646 w 733"/>
              <a:gd name="T55" fmla="*/ 2147483646 h 14"/>
              <a:gd name="T56" fmla="*/ 2147483646 w 733"/>
              <a:gd name="T57" fmla="*/ 2147483646 h 14"/>
              <a:gd name="T58" fmla="*/ 2147483646 w 733"/>
              <a:gd name="T59" fmla="*/ 2147483646 h 14"/>
              <a:gd name="T60" fmla="*/ 2147483646 w 733"/>
              <a:gd name="T61" fmla="*/ 2147483646 h 14"/>
              <a:gd name="T62" fmla="*/ 2147483646 w 733"/>
              <a:gd name="T63" fmla="*/ 2147483646 h 14"/>
              <a:gd name="T64" fmla="*/ 2147483646 w 733"/>
              <a:gd name="T65" fmla="*/ 2147483646 h 14"/>
              <a:gd name="T66" fmla="*/ 2147483646 w 733"/>
              <a:gd name="T67" fmla="*/ 2147483646 h 14"/>
              <a:gd name="T68" fmla="*/ 2147483646 w 733"/>
              <a:gd name="T69" fmla="*/ 2147483646 h 14"/>
              <a:gd name="T70" fmla="*/ 2147483646 w 733"/>
              <a:gd name="T71" fmla="*/ 0 h 14"/>
              <a:gd name="T72" fmla="*/ 2147483646 w 733"/>
              <a:gd name="T73" fmla="*/ 0 h 14"/>
              <a:gd name="T74" fmla="*/ 2147483646 w 733"/>
              <a:gd name="T75" fmla="*/ 0 h 14"/>
              <a:gd name="T76" fmla="*/ 2147483646 w 733"/>
              <a:gd name="T77" fmla="*/ 2147483646 h 14"/>
              <a:gd name="T78" fmla="*/ 2147483646 w 733"/>
              <a:gd name="T79" fmla="*/ 2147483646 h 14"/>
              <a:gd name="T80" fmla="*/ 2147483646 w 733"/>
              <a:gd name="T81" fmla="*/ 2147483646 h 14"/>
              <a:gd name="T82" fmla="*/ 2147483646 w 733"/>
              <a:gd name="T83" fmla="*/ 2147483646 h 14"/>
              <a:gd name="T84" fmla="*/ 2147483646 w 733"/>
              <a:gd name="T85" fmla="*/ 2147483646 h 14"/>
              <a:gd name="T86" fmla="*/ 2147483646 w 733"/>
              <a:gd name="T87" fmla="*/ 2147483646 h 14"/>
              <a:gd name="T88" fmla="*/ 2147483646 w 733"/>
              <a:gd name="T89" fmla="*/ 2147483646 h 14"/>
              <a:gd name="T90" fmla="*/ 2147483646 w 733"/>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3"/>
              <a:gd name="T139" fmla="*/ 0 h 14"/>
              <a:gd name="T140" fmla="*/ 733 w 733"/>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3" h="14">
                <a:moveTo>
                  <a:pt x="733" y="14"/>
                </a:moveTo>
                <a:lnTo>
                  <a:pt x="617" y="14"/>
                </a:lnTo>
                <a:lnTo>
                  <a:pt x="617" y="12"/>
                </a:lnTo>
                <a:lnTo>
                  <a:pt x="617" y="10"/>
                </a:lnTo>
                <a:lnTo>
                  <a:pt x="617" y="8"/>
                </a:lnTo>
                <a:lnTo>
                  <a:pt x="617" y="6"/>
                </a:lnTo>
                <a:lnTo>
                  <a:pt x="617" y="4"/>
                </a:lnTo>
                <a:lnTo>
                  <a:pt x="617" y="2"/>
                </a:lnTo>
                <a:lnTo>
                  <a:pt x="617" y="0"/>
                </a:lnTo>
                <a:lnTo>
                  <a:pt x="733" y="0"/>
                </a:lnTo>
                <a:lnTo>
                  <a:pt x="733" y="2"/>
                </a:lnTo>
                <a:lnTo>
                  <a:pt x="733" y="4"/>
                </a:lnTo>
                <a:lnTo>
                  <a:pt x="733" y="6"/>
                </a:lnTo>
                <a:lnTo>
                  <a:pt x="733" y="8"/>
                </a:lnTo>
                <a:lnTo>
                  <a:pt x="733" y="10"/>
                </a:lnTo>
                <a:lnTo>
                  <a:pt x="733" y="12"/>
                </a:lnTo>
                <a:lnTo>
                  <a:pt x="733" y="14"/>
                </a:lnTo>
                <a:close/>
                <a:moveTo>
                  <a:pt x="126" y="14"/>
                </a:moveTo>
                <a:lnTo>
                  <a:pt x="0" y="14"/>
                </a:lnTo>
                <a:lnTo>
                  <a:pt x="2" y="14"/>
                </a:lnTo>
                <a:lnTo>
                  <a:pt x="2" y="12"/>
                </a:lnTo>
                <a:lnTo>
                  <a:pt x="2" y="10"/>
                </a:lnTo>
                <a:lnTo>
                  <a:pt x="4" y="10"/>
                </a:lnTo>
                <a:lnTo>
                  <a:pt x="4" y="8"/>
                </a:lnTo>
                <a:lnTo>
                  <a:pt x="6" y="6"/>
                </a:lnTo>
                <a:lnTo>
                  <a:pt x="6" y="4"/>
                </a:lnTo>
                <a:lnTo>
                  <a:pt x="8" y="4"/>
                </a:lnTo>
                <a:lnTo>
                  <a:pt x="8" y="2"/>
                </a:lnTo>
                <a:lnTo>
                  <a:pt x="8" y="0"/>
                </a:lnTo>
                <a:lnTo>
                  <a:pt x="10" y="0"/>
                </a:lnTo>
                <a:lnTo>
                  <a:pt x="136" y="0"/>
                </a:lnTo>
                <a:lnTo>
                  <a:pt x="134" y="2"/>
                </a:lnTo>
                <a:lnTo>
                  <a:pt x="134" y="4"/>
                </a:lnTo>
                <a:lnTo>
                  <a:pt x="132" y="4"/>
                </a:lnTo>
                <a:lnTo>
                  <a:pt x="132" y="6"/>
                </a:lnTo>
                <a:lnTo>
                  <a:pt x="130" y="8"/>
                </a:lnTo>
                <a:lnTo>
                  <a:pt x="128" y="10"/>
                </a:lnTo>
                <a:lnTo>
                  <a:pt x="128" y="12"/>
                </a:lnTo>
                <a:lnTo>
                  <a:pt x="126" y="14"/>
                </a:lnTo>
                <a:close/>
              </a:path>
            </a:pathLst>
          </a:custGeom>
          <a:solidFill>
            <a:srgbClr val="300507"/>
          </a:solidFill>
          <a:ln w="9525">
            <a:noFill/>
            <a:round/>
            <a:headEnd/>
            <a:tailEnd/>
          </a:ln>
        </p:spPr>
        <p:txBody>
          <a:bodyPr wrap="none"/>
          <a:lstStyle/>
          <a:p>
            <a:endParaRPr lang="el-GR"/>
          </a:p>
        </p:txBody>
      </p:sp>
      <p:sp>
        <p:nvSpPr>
          <p:cNvPr id="19519" name="Freeform 63"/>
          <p:cNvSpPr>
            <a:spLocks noEditPoints="1"/>
          </p:cNvSpPr>
          <p:nvPr/>
        </p:nvSpPr>
        <p:spPr bwMode="auto">
          <a:xfrm rot="63308">
            <a:off x="4497388" y="4491038"/>
            <a:ext cx="1028700" cy="20637"/>
          </a:xfrm>
          <a:custGeom>
            <a:avLst/>
            <a:gdLst>
              <a:gd name="T0" fmla="*/ 2147483646 w 729"/>
              <a:gd name="T1" fmla="*/ 2147483646 h 13"/>
              <a:gd name="T2" fmla="*/ 2147483646 w 729"/>
              <a:gd name="T3" fmla="*/ 2147483646 h 13"/>
              <a:gd name="T4" fmla="*/ 2147483646 w 729"/>
              <a:gd name="T5" fmla="*/ 2147483646 h 13"/>
              <a:gd name="T6" fmla="*/ 2147483646 w 729"/>
              <a:gd name="T7" fmla="*/ 2147483646 h 13"/>
              <a:gd name="T8" fmla="*/ 2147483646 w 729"/>
              <a:gd name="T9" fmla="*/ 2147483646 h 13"/>
              <a:gd name="T10" fmla="*/ 2147483646 w 729"/>
              <a:gd name="T11" fmla="*/ 2147483646 h 13"/>
              <a:gd name="T12" fmla="*/ 2147483646 w 729"/>
              <a:gd name="T13" fmla="*/ 2147483646 h 13"/>
              <a:gd name="T14" fmla="*/ 2147483646 w 729"/>
              <a:gd name="T15" fmla="*/ 2147483646 h 13"/>
              <a:gd name="T16" fmla="*/ 2147483646 w 729"/>
              <a:gd name="T17" fmla="*/ 2147483646 h 13"/>
              <a:gd name="T18" fmla="*/ 2147483646 w 729"/>
              <a:gd name="T19" fmla="*/ 0 h 13"/>
              <a:gd name="T20" fmla="*/ 2147483646 w 729"/>
              <a:gd name="T21" fmla="*/ 0 h 13"/>
              <a:gd name="T22" fmla="*/ 2147483646 w 729"/>
              <a:gd name="T23" fmla="*/ 2147483646 h 13"/>
              <a:gd name="T24" fmla="*/ 2147483646 w 729"/>
              <a:gd name="T25" fmla="*/ 2147483646 h 13"/>
              <a:gd name="T26" fmla="*/ 2147483646 w 729"/>
              <a:gd name="T27" fmla="*/ 2147483646 h 13"/>
              <a:gd name="T28" fmla="*/ 2147483646 w 729"/>
              <a:gd name="T29" fmla="*/ 2147483646 h 13"/>
              <a:gd name="T30" fmla="*/ 2147483646 w 729"/>
              <a:gd name="T31" fmla="*/ 2147483646 h 13"/>
              <a:gd name="T32" fmla="*/ 2147483646 w 729"/>
              <a:gd name="T33" fmla="*/ 2147483646 h 13"/>
              <a:gd name="T34" fmla="*/ 2147483646 w 729"/>
              <a:gd name="T35" fmla="*/ 2147483646 h 13"/>
              <a:gd name="T36" fmla="*/ 2147483646 w 729"/>
              <a:gd name="T37" fmla="*/ 2147483646 h 13"/>
              <a:gd name="T38" fmla="*/ 2147483646 w 729"/>
              <a:gd name="T39" fmla="*/ 2147483646 h 13"/>
              <a:gd name="T40" fmla="*/ 0 w 729"/>
              <a:gd name="T41" fmla="*/ 2147483646 h 13"/>
              <a:gd name="T42" fmla="*/ 0 w 729"/>
              <a:gd name="T43" fmla="*/ 2147483646 h 13"/>
              <a:gd name="T44" fmla="*/ 0 w 729"/>
              <a:gd name="T45" fmla="*/ 2147483646 h 13"/>
              <a:gd name="T46" fmla="*/ 2147483646 w 729"/>
              <a:gd name="T47" fmla="*/ 2147483646 h 13"/>
              <a:gd name="T48" fmla="*/ 2147483646 w 729"/>
              <a:gd name="T49" fmla="*/ 2147483646 h 13"/>
              <a:gd name="T50" fmla="*/ 2147483646 w 729"/>
              <a:gd name="T51" fmla="*/ 2147483646 h 13"/>
              <a:gd name="T52" fmla="*/ 2147483646 w 729"/>
              <a:gd name="T53" fmla="*/ 2147483646 h 13"/>
              <a:gd name="T54" fmla="*/ 2147483646 w 729"/>
              <a:gd name="T55" fmla="*/ 2147483646 h 13"/>
              <a:gd name="T56" fmla="*/ 2147483646 w 729"/>
              <a:gd name="T57" fmla="*/ 0 h 13"/>
              <a:gd name="T58" fmla="*/ 2147483646 w 729"/>
              <a:gd name="T59" fmla="*/ 0 h 13"/>
              <a:gd name="T60" fmla="*/ 2147483646 w 729"/>
              <a:gd name="T61" fmla="*/ 2147483646 h 13"/>
              <a:gd name="T62" fmla="*/ 2147483646 w 729"/>
              <a:gd name="T63" fmla="*/ 2147483646 h 13"/>
              <a:gd name="T64" fmla="*/ 2147483646 w 729"/>
              <a:gd name="T65" fmla="*/ 2147483646 h 13"/>
              <a:gd name="T66" fmla="*/ 2147483646 w 729"/>
              <a:gd name="T67" fmla="*/ 2147483646 h 13"/>
              <a:gd name="T68" fmla="*/ 2147483646 w 729"/>
              <a:gd name="T69" fmla="*/ 2147483646 h 13"/>
              <a:gd name="T70" fmla="*/ 2147483646 w 729"/>
              <a:gd name="T71" fmla="*/ 2147483646 h 13"/>
              <a:gd name="T72" fmla="*/ 2147483646 w 729"/>
              <a:gd name="T73" fmla="*/ 2147483646 h 13"/>
              <a:gd name="T74" fmla="*/ 2147483646 w 72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9"/>
              <a:gd name="T115" fmla="*/ 0 h 13"/>
              <a:gd name="T116" fmla="*/ 729 w 72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9" h="13">
                <a:moveTo>
                  <a:pt x="727" y="13"/>
                </a:moveTo>
                <a:lnTo>
                  <a:pt x="611" y="13"/>
                </a:lnTo>
                <a:lnTo>
                  <a:pt x="611" y="11"/>
                </a:lnTo>
                <a:lnTo>
                  <a:pt x="611" y="9"/>
                </a:lnTo>
                <a:lnTo>
                  <a:pt x="611" y="7"/>
                </a:lnTo>
                <a:lnTo>
                  <a:pt x="611" y="6"/>
                </a:lnTo>
                <a:lnTo>
                  <a:pt x="611" y="4"/>
                </a:lnTo>
                <a:lnTo>
                  <a:pt x="611" y="2"/>
                </a:lnTo>
                <a:lnTo>
                  <a:pt x="611" y="0"/>
                </a:lnTo>
                <a:lnTo>
                  <a:pt x="729" y="0"/>
                </a:lnTo>
                <a:lnTo>
                  <a:pt x="729" y="2"/>
                </a:lnTo>
                <a:lnTo>
                  <a:pt x="729" y="4"/>
                </a:lnTo>
                <a:lnTo>
                  <a:pt x="727" y="6"/>
                </a:lnTo>
                <a:lnTo>
                  <a:pt x="727" y="7"/>
                </a:lnTo>
                <a:lnTo>
                  <a:pt x="727" y="9"/>
                </a:lnTo>
                <a:lnTo>
                  <a:pt x="727" y="11"/>
                </a:lnTo>
                <a:lnTo>
                  <a:pt x="727" y="13"/>
                </a:lnTo>
                <a:close/>
                <a:moveTo>
                  <a:pt x="126" y="13"/>
                </a:moveTo>
                <a:lnTo>
                  <a:pt x="0" y="13"/>
                </a:lnTo>
                <a:lnTo>
                  <a:pt x="0" y="11"/>
                </a:lnTo>
                <a:lnTo>
                  <a:pt x="2" y="9"/>
                </a:lnTo>
                <a:lnTo>
                  <a:pt x="2" y="7"/>
                </a:lnTo>
                <a:lnTo>
                  <a:pt x="4" y="6"/>
                </a:lnTo>
                <a:lnTo>
                  <a:pt x="4" y="4"/>
                </a:lnTo>
                <a:lnTo>
                  <a:pt x="6" y="2"/>
                </a:lnTo>
                <a:lnTo>
                  <a:pt x="6" y="0"/>
                </a:lnTo>
                <a:lnTo>
                  <a:pt x="134" y="0"/>
                </a:lnTo>
                <a:lnTo>
                  <a:pt x="132" y="2"/>
                </a:lnTo>
                <a:lnTo>
                  <a:pt x="132" y="4"/>
                </a:lnTo>
                <a:lnTo>
                  <a:pt x="130" y="6"/>
                </a:lnTo>
                <a:lnTo>
                  <a:pt x="130" y="7"/>
                </a:lnTo>
                <a:lnTo>
                  <a:pt x="128" y="9"/>
                </a:lnTo>
                <a:lnTo>
                  <a:pt x="128" y="11"/>
                </a:lnTo>
                <a:lnTo>
                  <a:pt x="126" y="11"/>
                </a:lnTo>
                <a:lnTo>
                  <a:pt x="126" y="13"/>
                </a:lnTo>
                <a:close/>
              </a:path>
            </a:pathLst>
          </a:custGeom>
          <a:solidFill>
            <a:srgbClr val="33050A"/>
          </a:solidFill>
          <a:ln w="9525">
            <a:noFill/>
            <a:round/>
            <a:headEnd/>
            <a:tailEnd/>
          </a:ln>
        </p:spPr>
        <p:txBody>
          <a:bodyPr wrap="none"/>
          <a:lstStyle/>
          <a:p>
            <a:endParaRPr lang="el-GR"/>
          </a:p>
        </p:txBody>
      </p:sp>
      <p:sp>
        <p:nvSpPr>
          <p:cNvPr id="19520" name="Freeform 64"/>
          <p:cNvSpPr>
            <a:spLocks noEditPoints="1"/>
          </p:cNvSpPr>
          <p:nvPr/>
        </p:nvSpPr>
        <p:spPr bwMode="auto">
          <a:xfrm rot="63308">
            <a:off x="4502150" y="4481513"/>
            <a:ext cx="1023938" cy="20637"/>
          </a:xfrm>
          <a:custGeom>
            <a:avLst/>
            <a:gdLst>
              <a:gd name="T0" fmla="*/ 2147483646 w 725"/>
              <a:gd name="T1" fmla="*/ 2147483646 h 13"/>
              <a:gd name="T2" fmla="*/ 2147483646 w 725"/>
              <a:gd name="T3" fmla="*/ 2147483646 h 13"/>
              <a:gd name="T4" fmla="*/ 2147483646 w 725"/>
              <a:gd name="T5" fmla="*/ 2147483646 h 13"/>
              <a:gd name="T6" fmla="*/ 2147483646 w 725"/>
              <a:gd name="T7" fmla="*/ 2147483646 h 13"/>
              <a:gd name="T8" fmla="*/ 2147483646 w 725"/>
              <a:gd name="T9" fmla="*/ 2147483646 h 13"/>
              <a:gd name="T10" fmla="*/ 2147483646 w 725"/>
              <a:gd name="T11" fmla="*/ 2147483646 h 13"/>
              <a:gd name="T12" fmla="*/ 2147483646 w 725"/>
              <a:gd name="T13" fmla="*/ 2147483646 h 13"/>
              <a:gd name="T14" fmla="*/ 2147483646 w 725"/>
              <a:gd name="T15" fmla="*/ 2147483646 h 13"/>
              <a:gd name="T16" fmla="*/ 2147483646 w 725"/>
              <a:gd name="T17" fmla="*/ 0 h 13"/>
              <a:gd name="T18" fmla="*/ 2147483646 w 725"/>
              <a:gd name="T19" fmla="*/ 0 h 13"/>
              <a:gd name="T20" fmla="*/ 2147483646 w 725"/>
              <a:gd name="T21" fmla="*/ 0 h 13"/>
              <a:gd name="T22" fmla="*/ 2147483646 w 725"/>
              <a:gd name="T23" fmla="*/ 0 h 13"/>
              <a:gd name="T24" fmla="*/ 2147483646 w 725"/>
              <a:gd name="T25" fmla="*/ 2147483646 h 13"/>
              <a:gd name="T26" fmla="*/ 2147483646 w 725"/>
              <a:gd name="T27" fmla="*/ 2147483646 h 13"/>
              <a:gd name="T28" fmla="*/ 2147483646 w 725"/>
              <a:gd name="T29" fmla="*/ 2147483646 h 13"/>
              <a:gd name="T30" fmla="*/ 2147483646 w 725"/>
              <a:gd name="T31" fmla="*/ 2147483646 h 13"/>
              <a:gd name="T32" fmla="*/ 2147483646 w 725"/>
              <a:gd name="T33" fmla="*/ 2147483646 h 13"/>
              <a:gd name="T34" fmla="*/ 2147483646 w 725"/>
              <a:gd name="T35" fmla="*/ 2147483646 h 13"/>
              <a:gd name="T36" fmla="*/ 2147483646 w 725"/>
              <a:gd name="T37" fmla="*/ 2147483646 h 13"/>
              <a:gd name="T38" fmla="*/ 2147483646 w 725"/>
              <a:gd name="T39" fmla="*/ 2147483646 h 13"/>
              <a:gd name="T40" fmla="*/ 0 w 725"/>
              <a:gd name="T41" fmla="*/ 2147483646 h 13"/>
              <a:gd name="T42" fmla="*/ 0 w 725"/>
              <a:gd name="T43" fmla="*/ 2147483646 h 13"/>
              <a:gd name="T44" fmla="*/ 0 w 725"/>
              <a:gd name="T45" fmla="*/ 2147483646 h 13"/>
              <a:gd name="T46" fmla="*/ 2147483646 w 725"/>
              <a:gd name="T47" fmla="*/ 2147483646 h 13"/>
              <a:gd name="T48" fmla="*/ 2147483646 w 725"/>
              <a:gd name="T49" fmla="*/ 2147483646 h 13"/>
              <a:gd name="T50" fmla="*/ 2147483646 w 725"/>
              <a:gd name="T51" fmla="*/ 2147483646 h 13"/>
              <a:gd name="T52" fmla="*/ 2147483646 w 725"/>
              <a:gd name="T53" fmla="*/ 2147483646 h 13"/>
              <a:gd name="T54" fmla="*/ 2147483646 w 725"/>
              <a:gd name="T55" fmla="*/ 0 h 13"/>
              <a:gd name="T56" fmla="*/ 2147483646 w 725"/>
              <a:gd name="T57" fmla="*/ 0 h 13"/>
              <a:gd name="T58" fmla="*/ 2147483646 w 725"/>
              <a:gd name="T59" fmla="*/ 0 h 13"/>
              <a:gd name="T60" fmla="*/ 2147483646 w 725"/>
              <a:gd name="T61" fmla="*/ 0 h 13"/>
              <a:gd name="T62" fmla="*/ 2147483646 w 725"/>
              <a:gd name="T63" fmla="*/ 2147483646 h 13"/>
              <a:gd name="T64" fmla="*/ 2147483646 w 725"/>
              <a:gd name="T65" fmla="*/ 2147483646 h 13"/>
              <a:gd name="T66" fmla="*/ 2147483646 w 725"/>
              <a:gd name="T67" fmla="*/ 2147483646 h 13"/>
              <a:gd name="T68" fmla="*/ 2147483646 w 725"/>
              <a:gd name="T69" fmla="*/ 2147483646 h 13"/>
              <a:gd name="T70" fmla="*/ 2147483646 w 725"/>
              <a:gd name="T71" fmla="*/ 2147483646 h 13"/>
              <a:gd name="T72" fmla="*/ 2147483646 w 725"/>
              <a:gd name="T73" fmla="*/ 2147483646 h 13"/>
              <a:gd name="T74" fmla="*/ 2147483646 w 72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5"/>
              <a:gd name="T115" fmla="*/ 0 h 13"/>
              <a:gd name="T116" fmla="*/ 725 w 72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5" h="13">
                <a:moveTo>
                  <a:pt x="723" y="13"/>
                </a:moveTo>
                <a:lnTo>
                  <a:pt x="607" y="13"/>
                </a:lnTo>
                <a:lnTo>
                  <a:pt x="607" y="12"/>
                </a:lnTo>
                <a:lnTo>
                  <a:pt x="607" y="10"/>
                </a:lnTo>
                <a:lnTo>
                  <a:pt x="607" y="8"/>
                </a:lnTo>
                <a:lnTo>
                  <a:pt x="607" y="6"/>
                </a:lnTo>
                <a:lnTo>
                  <a:pt x="607" y="4"/>
                </a:lnTo>
                <a:lnTo>
                  <a:pt x="607" y="2"/>
                </a:lnTo>
                <a:lnTo>
                  <a:pt x="607" y="0"/>
                </a:lnTo>
                <a:lnTo>
                  <a:pt x="725" y="0"/>
                </a:lnTo>
                <a:lnTo>
                  <a:pt x="725" y="2"/>
                </a:lnTo>
                <a:lnTo>
                  <a:pt x="725" y="4"/>
                </a:lnTo>
                <a:lnTo>
                  <a:pt x="725" y="6"/>
                </a:lnTo>
                <a:lnTo>
                  <a:pt x="725" y="8"/>
                </a:lnTo>
                <a:lnTo>
                  <a:pt x="725" y="10"/>
                </a:lnTo>
                <a:lnTo>
                  <a:pt x="723" y="12"/>
                </a:lnTo>
                <a:lnTo>
                  <a:pt x="723" y="13"/>
                </a:lnTo>
                <a:close/>
                <a:moveTo>
                  <a:pt x="126" y="13"/>
                </a:moveTo>
                <a:lnTo>
                  <a:pt x="0" y="13"/>
                </a:lnTo>
                <a:lnTo>
                  <a:pt x="0" y="12"/>
                </a:lnTo>
                <a:lnTo>
                  <a:pt x="0" y="10"/>
                </a:lnTo>
                <a:lnTo>
                  <a:pt x="2" y="8"/>
                </a:lnTo>
                <a:lnTo>
                  <a:pt x="2" y="6"/>
                </a:lnTo>
                <a:lnTo>
                  <a:pt x="4" y="4"/>
                </a:lnTo>
                <a:lnTo>
                  <a:pt x="4" y="2"/>
                </a:lnTo>
                <a:lnTo>
                  <a:pt x="6" y="0"/>
                </a:lnTo>
                <a:lnTo>
                  <a:pt x="134" y="0"/>
                </a:lnTo>
                <a:lnTo>
                  <a:pt x="132" y="2"/>
                </a:lnTo>
                <a:lnTo>
                  <a:pt x="132" y="4"/>
                </a:lnTo>
                <a:lnTo>
                  <a:pt x="130" y="6"/>
                </a:lnTo>
                <a:lnTo>
                  <a:pt x="128" y="8"/>
                </a:lnTo>
                <a:lnTo>
                  <a:pt x="128" y="10"/>
                </a:lnTo>
                <a:lnTo>
                  <a:pt x="126" y="12"/>
                </a:lnTo>
                <a:lnTo>
                  <a:pt x="126" y="13"/>
                </a:lnTo>
                <a:close/>
              </a:path>
            </a:pathLst>
          </a:custGeom>
          <a:solidFill>
            <a:srgbClr val="33050A"/>
          </a:solidFill>
          <a:ln w="9525">
            <a:noFill/>
            <a:round/>
            <a:headEnd/>
            <a:tailEnd/>
          </a:ln>
        </p:spPr>
        <p:txBody>
          <a:bodyPr wrap="none"/>
          <a:lstStyle/>
          <a:p>
            <a:endParaRPr lang="el-GR"/>
          </a:p>
        </p:txBody>
      </p:sp>
      <p:sp>
        <p:nvSpPr>
          <p:cNvPr id="19521" name="Freeform 65"/>
          <p:cNvSpPr>
            <a:spLocks noEditPoints="1"/>
          </p:cNvSpPr>
          <p:nvPr/>
        </p:nvSpPr>
        <p:spPr bwMode="auto">
          <a:xfrm rot="63308">
            <a:off x="4505325" y="4468813"/>
            <a:ext cx="1020763" cy="22225"/>
          </a:xfrm>
          <a:custGeom>
            <a:avLst/>
            <a:gdLst>
              <a:gd name="T0" fmla="*/ 2147483646 w 723"/>
              <a:gd name="T1" fmla="*/ 2147483646 h 14"/>
              <a:gd name="T2" fmla="*/ 2147483646 w 723"/>
              <a:gd name="T3" fmla="*/ 2147483646 h 14"/>
              <a:gd name="T4" fmla="*/ 2147483646 w 723"/>
              <a:gd name="T5" fmla="*/ 2147483646 h 14"/>
              <a:gd name="T6" fmla="*/ 2147483646 w 723"/>
              <a:gd name="T7" fmla="*/ 2147483646 h 14"/>
              <a:gd name="T8" fmla="*/ 2147483646 w 723"/>
              <a:gd name="T9" fmla="*/ 2147483646 h 14"/>
              <a:gd name="T10" fmla="*/ 2147483646 w 723"/>
              <a:gd name="T11" fmla="*/ 2147483646 h 14"/>
              <a:gd name="T12" fmla="*/ 2147483646 w 723"/>
              <a:gd name="T13" fmla="*/ 2147483646 h 14"/>
              <a:gd name="T14" fmla="*/ 2147483646 w 723"/>
              <a:gd name="T15" fmla="*/ 2147483646 h 14"/>
              <a:gd name="T16" fmla="*/ 2147483646 w 723"/>
              <a:gd name="T17" fmla="*/ 2147483646 h 14"/>
              <a:gd name="T18" fmla="*/ 2147483646 w 723"/>
              <a:gd name="T19" fmla="*/ 0 h 14"/>
              <a:gd name="T20" fmla="*/ 2147483646 w 723"/>
              <a:gd name="T21" fmla="*/ 0 h 14"/>
              <a:gd name="T22" fmla="*/ 2147483646 w 723"/>
              <a:gd name="T23" fmla="*/ 2147483646 h 14"/>
              <a:gd name="T24" fmla="*/ 2147483646 w 723"/>
              <a:gd name="T25" fmla="*/ 2147483646 h 14"/>
              <a:gd name="T26" fmla="*/ 2147483646 w 723"/>
              <a:gd name="T27" fmla="*/ 2147483646 h 14"/>
              <a:gd name="T28" fmla="*/ 2147483646 w 723"/>
              <a:gd name="T29" fmla="*/ 2147483646 h 14"/>
              <a:gd name="T30" fmla="*/ 2147483646 w 723"/>
              <a:gd name="T31" fmla="*/ 2147483646 h 14"/>
              <a:gd name="T32" fmla="*/ 2147483646 w 723"/>
              <a:gd name="T33" fmla="*/ 2147483646 h 14"/>
              <a:gd name="T34" fmla="*/ 2147483646 w 723"/>
              <a:gd name="T35" fmla="*/ 2147483646 h 14"/>
              <a:gd name="T36" fmla="*/ 2147483646 w 723"/>
              <a:gd name="T37" fmla="*/ 2147483646 h 14"/>
              <a:gd name="T38" fmla="*/ 2147483646 w 723"/>
              <a:gd name="T39" fmla="*/ 2147483646 h 14"/>
              <a:gd name="T40" fmla="*/ 0 w 723"/>
              <a:gd name="T41" fmla="*/ 2147483646 h 14"/>
              <a:gd name="T42" fmla="*/ 2147483646 w 723"/>
              <a:gd name="T43" fmla="*/ 2147483646 h 14"/>
              <a:gd name="T44" fmla="*/ 2147483646 w 723"/>
              <a:gd name="T45" fmla="*/ 2147483646 h 14"/>
              <a:gd name="T46" fmla="*/ 2147483646 w 723"/>
              <a:gd name="T47" fmla="*/ 2147483646 h 14"/>
              <a:gd name="T48" fmla="*/ 2147483646 w 723"/>
              <a:gd name="T49" fmla="*/ 2147483646 h 14"/>
              <a:gd name="T50" fmla="*/ 2147483646 w 723"/>
              <a:gd name="T51" fmla="*/ 2147483646 h 14"/>
              <a:gd name="T52" fmla="*/ 2147483646 w 723"/>
              <a:gd name="T53" fmla="*/ 2147483646 h 14"/>
              <a:gd name="T54" fmla="*/ 2147483646 w 723"/>
              <a:gd name="T55" fmla="*/ 2147483646 h 14"/>
              <a:gd name="T56" fmla="*/ 2147483646 w 723"/>
              <a:gd name="T57" fmla="*/ 0 h 14"/>
              <a:gd name="T58" fmla="*/ 2147483646 w 723"/>
              <a:gd name="T59" fmla="*/ 0 h 14"/>
              <a:gd name="T60" fmla="*/ 2147483646 w 723"/>
              <a:gd name="T61" fmla="*/ 2147483646 h 14"/>
              <a:gd name="T62" fmla="*/ 2147483646 w 723"/>
              <a:gd name="T63" fmla="*/ 2147483646 h 14"/>
              <a:gd name="T64" fmla="*/ 2147483646 w 723"/>
              <a:gd name="T65" fmla="*/ 2147483646 h 14"/>
              <a:gd name="T66" fmla="*/ 2147483646 w 723"/>
              <a:gd name="T67" fmla="*/ 2147483646 h 14"/>
              <a:gd name="T68" fmla="*/ 2147483646 w 723"/>
              <a:gd name="T69" fmla="*/ 2147483646 h 14"/>
              <a:gd name="T70" fmla="*/ 2147483646 w 723"/>
              <a:gd name="T71" fmla="*/ 2147483646 h 14"/>
              <a:gd name="T72" fmla="*/ 2147483646 w 723"/>
              <a:gd name="T73" fmla="*/ 2147483646 h 14"/>
              <a:gd name="T74" fmla="*/ 2147483646 w 723"/>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3"/>
              <a:gd name="T115" fmla="*/ 0 h 14"/>
              <a:gd name="T116" fmla="*/ 723 w 723"/>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3" h="14">
                <a:moveTo>
                  <a:pt x="723" y="14"/>
                </a:moveTo>
                <a:lnTo>
                  <a:pt x="605" y="14"/>
                </a:lnTo>
                <a:lnTo>
                  <a:pt x="605" y="12"/>
                </a:lnTo>
                <a:lnTo>
                  <a:pt x="605" y="10"/>
                </a:lnTo>
                <a:lnTo>
                  <a:pt x="605" y="8"/>
                </a:lnTo>
                <a:lnTo>
                  <a:pt x="605" y="6"/>
                </a:lnTo>
                <a:lnTo>
                  <a:pt x="605" y="4"/>
                </a:lnTo>
                <a:lnTo>
                  <a:pt x="605" y="2"/>
                </a:lnTo>
                <a:lnTo>
                  <a:pt x="605" y="0"/>
                </a:lnTo>
                <a:lnTo>
                  <a:pt x="723" y="0"/>
                </a:lnTo>
                <a:lnTo>
                  <a:pt x="723" y="2"/>
                </a:lnTo>
                <a:lnTo>
                  <a:pt x="723" y="4"/>
                </a:lnTo>
                <a:lnTo>
                  <a:pt x="723" y="6"/>
                </a:lnTo>
                <a:lnTo>
                  <a:pt x="723" y="8"/>
                </a:lnTo>
                <a:lnTo>
                  <a:pt x="723" y="10"/>
                </a:lnTo>
                <a:lnTo>
                  <a:pt x="723" y="12"/>
                </a:lnTo>
                <a:lnTo>
                  <a:pt x="723" y="14"/>
                </a:lnTo>
                <a:close/>
                <a:moveTo>
                  <a:pt x="128" y="14"/>
                </a:moveTo>
                <a:lnTo>
                  <a:pt x="0" y="14"/>
                </a:lnTo>
                <a:lnTo>
                  <a:pt x="2" y="12"/>
                </a:lnTo>
                <a:lnTo>
                  <a:pt x="2" y="10"/>
                </a:lnTo>
                <a:lnTo>
                  <a:pt x="4" y="10"/>
                </a:lnTo>
                <a:lnTo>
                  <a:pt x="4" y="8"/>
                </a:lnTo>
                <a:lnTo>
                  <a:pt x="6" y="6"/>
                </a:lnTo>
                <a:lnTo>
                  <a:pt x="6" y="4"/>
                </a:lnTo>
                <a:lnTo>
                  <a:pt x="7" y="2"/>
                </a:lnTo>
                <a:lnTo>
                  <a:pt x="7" y="0"/>
                </a:lnTo>
                <a:lnTo>
                  <a:pt x="135" y="0"/>
                </a:lnTo>
                <a:lnTo>
                  <a:pt x="135" y="2"/>
                </a:lnTo>
                <a:lnTo>
                  <a:pt x="133" y="4"/>
                </a:lnTo>
                <a:lnTo>
                  <a:pt x="133" y="6"/>
                </a:lnTo>
                <a:lnTo>
                  <a:pt x="132" y="6"/>
                </a:lnTo>
                <a:lnTo>
                  <a:pt x="132" y="8"/>
                </a:lnTo>
                <a:lnTo>
                  <a:pt x="130" y="10"/>
                </a:lnTo>
                <a:lnTo>
                  <a:pt x="128" y="12"/>
                </a:lnTo>
                <a:lnTo>
                  <a:pt x="128" y="14"/>
                </a:lnTo>
                <a:close/>
              </a:path>
            </a:pathLst>
          </a:custGeom>
          <a:solidFill>
            <a:srgbClr val="330508"/>
          </a:solidFill>
          <a:ln w="9525">
            <a:noFill/>
            <a:round/>
            <a:headEnd/>
            <a:tailEnd/>
          </a:ln>
        </p:spPr>
        <p:txBody>
          <a:bodyPr wrap="none"/>
          <a:lstStyle/>
          <a:p>
            <a:endParaRPr lang="el-GR"/>
          </a:p>
        </p:txBody>
      </p:sp>
      <p:sp>
        <p:nvSpPr>
          <p:cNvPr id="19522" name="Freeform 66"/>
          <p:cNvSpPr>
            <a:spLocks noEditPoints="1"/>
          </p:cNvSpPr>
          <p:nvPr/>
        </p:nvSpPr>
        <p:spPr bwMode="auto">
          <a:xfrm rot="63308">
            <a:off x="4511675" y="4457700"/>
            <a:ext cx="1014413" cy="23813"/>
          </a:xfrm>
          <a:custGeom>
            <a:avLst/>
            <a:gdLst>
              <a:gd name="T0" fmla="*/ 2147483646 w 719"/>
              <a:gd name="T1" fmla="*/ 2147483646 h 15"/>
              <a:gd name="T2" fmla="*/ 2147483646 w 719"/>
              <a:gd name="T3" fmla="*/ 2147483646 h 15"/>
              <a:gd name="T4" fmla="*/ 2147483646 w 719"/>
              <a:gd name="T5" fmla="*/ 2147483646 h 15"/>
              <a:gd name="T6" fmla="*/ 2147483646 w 719"/>
              <a:gd name="T7" fmla="*/ 2147483646 h 15"/>
              <a:gd name="T8" fmla="*/ 2147483646 w 719"/>
              <a:gd name="T9" fmla="*/ 2147483646 h 15"/>
              <a:gd name="T10" fmla="*/ 2147483646 w 719"/>
              <a:gd name="T11" fmla="*/ 2147483646 h 15"/>
              <a:gd name="T12" fmla="*/ 2147483646 w 719"/>
              <a:gd name="T13" fmla="*/ 2147483646 h 15"/>
              <a:gd name="T14" fmla="*/ 2147483646 w 719"/>
              <a:gd name="T15" fmla="*/ 2147483646 h 15"/>
              <a:gd name="T16" fmla="*/ 2147483646 w 719"/>
              <a:gd name="T17" fmla="*/ 2147483646 h 15"/>
              <a:gd name="T18" fmla="*/ 2147483646 w 719"/>
              <a:gd name="T19" fmla="*/ 0 h 15"/>
              <a:gd name="T20" fmla="*/ 2147483646 w 719"/>
              <a:gd name="T21" fmla="*/ 0 h 15"/>
              <a:gd name="T22" fmla="*/ 2147483646 w 719"/>
              <a:gd name="T23" fmla="*/ 2147483646 h 15"/>
              <a:gd name="T24" fmla="*/ 2147483646 w 719"/>
              <a:gd name="T25" fmla="*/ 2147483646 h 15"/>
              <a:gd name="T26" fmla="*/ 2147483646 w 719"/>
              <a:gd name="T27" fmla="*/ 2147483646 h 15"/>
              <a:gd name="T28" fmla="*/ 2147483646 w 719"/>
              <a:gd name="T29" fmla="*/ 2147483646 h 15"/>
              <a:gd name="T30" fmla="*/ 2147483646 w 719"/>
              <a:gd name="T31" fmla="*/ 2147483646 h 15"/>
              <a:gd name="T32" fmla="*/ 2147483646 w 719"/>
              <a:gd name="T33" fmla="*/ 2147483646 h 15"/>
              <a:gd name="T34" fmla="*/ 2147483646 w 719"/>
              <a:gd name="T35" fmla="*/ 2147483646 h 15"/>
              <a:gd name="T36" fmla="*/ 2147483646 w 719"/>
              <a:gd name="T37" fmla="*/ 2147483646 h 15"/>
              <a:gd name="T38" fmla="*/ 2147483646 w 719"/>
              <a:gd name="T39" fmla="*/ 2147483646 h 15"/>
              <a:gd name="T40" fmla="*/ 0 w 719"/>
              <a:gd name="T41" fmla="*/ 2147483646 h 15"/>
              <a:gd name="T42" fmla="*/ 2147483646 w 719"/>
              <a:gd name="T43" fmla="*/ 2147483646 h 15"/>
              <a:gd name="T44" fmla="*/ 2147483646 w 719"/>
              <a:gd name="T45" fmla="*/ 2147483646 h 15"/>
              <a:gd name="T46" fmla="*/ 2147483646 w 719"/>
              <a:gd name="T47" fmla="*/ 2147483646 h 15"/>
              <a:gd name="T48" fmla="*/ 2147483646 w 719"/>
              <a:gd name="T49" fmla="*/ 2147483646 h 15"/>
              <a:gd name="T50" fmla="*/ 2147483646 w 719"/>
              <a:gd name="T51" fmla="*/ 2147483646 h 15"/>
              <a:gd name="T52" fmla="*/ 2147483646 w 719"/>
              <a:gd name="T53" fmla="*/ 2147483646 h 15"/>
              <a:gd name="T54" fmla="*/ 2147483646 w 719"/>
              <a:gd name="T55" fmla="*/ 2147483646 h 15"/>
              <a:gd name="T56" fmla="*/ 2147483646 w 719"/>
              <a:gd name="T57" fmla="*/ 0 h 15"/>
              <a:gd name="T58" fmla="*/ 2147483646 w 719"/>
              <a:gd name="T59" fmla="*/ 0 h 15"/>
              <a:gd name="T60" fmla="*/ 2147483646 w 719"/>
              <a:gd name="T61" fmla="*/ 2147483646 h 15"/>
              <a:gd name="T62" fmla="*/ 2147483646 w 719"/>
              <a:gd name="T63" fmla="*/ 2147483646 h 15"/>
              <a:gd name="T64" fmla="*/ 2147483646 w 719"/>
              <a:gd name="T65" fmla="*/ 2147483646 h 15"/>
              <a:gd name="T66" fmla="*/ 2147483646 w 719"/>
              <a:gd name="T67" fmla="*/ 2147483646 h 15"/>
              <a:gd name="T68" fmla="*/ 2147483646 w 719"/>
              <a:gd name="T69" fmla="*/ 2147483646 h 15"/>
              <a:gd name="T70" fmla="*/ 2147483646 w 719"/>
              <a:gd name="T71" fmla="*/ 2147483646 h 15"/>
              <a:gd name="T72" fmla="*/ 2147483646 w 719"/>
              <a:gd name="T73" fmla="*/ 2147483646 h 15"/>
              <a:gd name="T74" fmla="*/ 2147483646 w 719"/>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9"/>
              <a:gd name="T115" fmla="*/ 0 h 15"/>
              <a:gd name="T116" fmla="*/ 719 w 719"/>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9" h="15">
                <a:moveTo>
                  <a:pt x="719" y="15"/>
                </a:moveTo>
                <a:lnTo>
                  <a:pt x="601" y="15"/>
                </a:lnTo>
                <a:lnTo>
                  <a:pt x="601" y="13"/>
                </a:lnTo>
                <a:lnTo>
                  <a:pt x="601" y="11"/>
                </a:lnTo>
                <a:lnTo>
                  <a:pt x="601" y="9"/>
                </a:lnTo>
                <a:lnTo>
                  <a:pt x="601" y="7"/>
                </a:lnTo>
                <a:lnTo>
                  <a:pt x="601" y="6"/>
                </a:lnTo>
                <a:lnTo>
                  <a:pt x="601" y="4"/>
                </a:lnTo>
                <a:lnTo>
                  <a:pt x="601" y="2"/>
                </a:lnTo>
                <a:lnTo>
                  <a:pt x="601" y="0"/>
                </a:lnTo>
                <a:lnTo>
                  <a:pt x="719" y="0"/>
                </a:lnTo>
                <a:lnTo>
                  <a:pt x="719" y="2"/>
                </a:lnTo>
                <a:lnTo>
                  <a:pt x="719" y="4"/>
                </a:lnTo>
                <a:lnTo>
                  <a:pt x="719" y="6"/>
                </a:lnTo>
                <a:lnTo>
                  <a:pt x="719" y="7"/>
                </a:lnTo>
                <a:lnTo>
                  <a:pt x="719" y="9"/>
                </a:lnTo>
                <a:lnTo>
                  <a:pt x="719" y="11"/>
                </a:lnTo>
                <a:lnTo>
                  <a:pt x="719" y="13"/>
                </a:lnTo>
                <a:lnTo>
                  <a:pt x="719" y="15"/>
                </a:lnTo>
                <a:close/>
                <a:moveTo>
                  <a:pt x="128" y="15"/>
                </a:moveTo>
                <a:lnTo>
                  <a:pt x="0" y="15"/>
                </a:lnTo>
                <a:lnTo>
                  <a:pt x="2" y="13"/>
                </a:lnTo>
                <a:lnTo>
                  <a:pt x="2" y="11"/>
                </a:lnTo>
                <a:lnTo>
                  <a:pt x="3" y="9"/>
                </a:lnTo>
                <a:lnTo>
                  <a:pt x="3" y="7"/>
                </a:lnTo>
                <a:lnTo>
                  <a:pt x="5" y="6"/>
                </a:lnTo>
                <a:lnTo>
                  <a:pt x="5" y="4"/>
                </a:lnTo>
                <a:lnTo>
                  <a:pt x="7" y="2"/>
                </a:lnTo>
                <a:lnTo>
                  <a:pt x="7" y="0"/>
                </a:lnTo>
                <a:lnTo>
                  <a:pt x="137" y="0"/>
                </a:lnTo>
                <a:lnTo>
                  <a:pt x="135" y="2"/>
                </a:lnTo>
                <a:lnTo>
                  <a:pt x="133" y="4"/>
                </a:lnTo>
                <a:lnTo>
                  <a:pt x="133" y="6"/>
                </a:lnTo>
                <a:lnTo>
                  <a:pt x="131" y="7"/>
                </a:lnTo>
                <a:lnTo>
                  <a:pt x="131" y="9"/>
                </a:lnTo>
                <a:lnTo>
                  <a:pt x="129" y="11"/>
                </a:lnTo>
                <a:lnTo>
                  <a:pt x="129" y="13"/>
                </a:lnTo>
                <a:lnTo>
                  <a:pt x="128" y="15"/>
                </a:lnTo>
                <a:close/>
              </a:path>
            </a:pathLst>
          </a:custGeom>
          <a:solidFill>
            <a:srgbClr val="36060B"/>
          </a:solidFill>
          <a:ln w="9525">
            <a:noFill/>
            <a:round/>
            <a:headEnd/>
            <a:tailEnd/>
          </a:ln>
        </p:spPr>
        <p:txBody>
          <a:bodyPr wrap="none"/>
          <a:lstStyle/>
          <a:p>
            <a:endParaRPr lang="el-GR"/>
          </a:p>
        </p:txBody>
      </p:sp>
      <p:sp>
        <p:nvSpPr>
          <p:cNvPr id="19523" name="Freeform 67"/>
          <p:cNvSpPr>
            <a:spLocks noEditPoints="1"/>
          </p:cNvSpPr>
          <p:nvPr/>
        </p:nvSpPr>
        <p:spPr bwMode="auto">
          <a:xfrm rot="63308">
            <a:off x="4516438" y="4448175"/>
            <a:ext cx="1011237" cy="20638"/>
          </a:xfrm>
          <a:custGeom>
            <a:avLst/>
            <a:gdLst>
              <a:gd name="T0" fmla="*/ 2147483646 w 716"/>
              <a:gd name="T1" fmla="*/ 2147483646 h 13"/>
              <a:gd name="T2" fmla="*/ 2147483646 w 716"/>
              <a:gd name="T3" fmla="*/ 2147483646 h 13"/>
              <a:gd name="T4" fmla="*/ 2147483646 w 716"/>
              <a:gd name="T5" fmla="*/ 2147483646 h 13"/>
              <a:gd name="T6" fmla="*/ 2147483646 w 716"/>
              <a:gd name="T7" fmla="*/ 2147483646 h 13"/>
              <a:gd name="T8" fmla="*/ 2147483646 w 716"/>
              <a:gd name="T9" fmla="*/ 2147483646 h 13"/>
              <a:gd name="T10" fmla="*/ 2147483646 w 716"/>
              <a:gd name="T11" fmla="*/ 2147483646 h 13"/>
              <a:gd name="T12" fmla="*/ 2147483646 w 716"/>
              <a:gd name="T13" fmla="*/ 2147483646 h 13"/>
              <a:gd name="T14" fmla="*/ 2147483646 w 716"/>
              <a:gd name="T15" fmla="*/ 2147483646 h 13"/>
              <a:gd name="T16" fmla="*/ 2147483646 w 716"/>
              <a:gd name="T17" fmla="*/ 2147483646 h 13"/>
              <a:gd name="T18" fmla="*/ 2147483646 w 716"/>
              <a:gd name="T19" fmla="*/ 0 h 13"/>
              <a:gd name="T20" fmla="*/ 2147483646 w 716"/>
              <a:gd name="T21" fmla="*/ 0 h 13"/>
              <a:gd name="T22" fmla="*/ 2147483646 w 716"/>
              <a:gd name="T23" fmla="*/ 2147483646 h 13"/>
              <a:gd name="T24" fmla="*/ 2147483646 w 716"/>
              <a:gd name="T25" fmla="*/ 2147483646 h 13"/>
              <a:gd name="T26" fmla="*/ 2147483646 w 716"/>
              <a:gd name="T27" fmla="*/ 2147483646 h 13"/>
              <a:gd name="T28" fmla="*/ 2147483646 w 716"/>
              <a:gd name="T29" fmla="*/ 2147483646 h 13"/>
              <a:gd name="T30" fmla="*/ 2147483646 w 716"/>
              <a:gd name="T31" fmla="*/ 2147483646 h 13"/>
              <a:gd name="T32" fmla="*/ 2147483646 w 716"/>
              <a:gd name="T33" fmla="*/ 2147483646 h 13"/>
              <a:gd name="T34" fmla="*/ 2147483646 w 716"/>
              <a:gd name="T35" fmla="*/ 2147483646 h 13"/>
              <a:gd name="T36" fmla="*/ 2147483646 w 716"/>
              <a:gd name="T37" fmla="*/ 2147483646 h 13"/>
              <a:gd name="T38" fmla="*/ 2147483646 w 716"/>
              <a:gd name="T39" fmla="*/ 2147483646 h 13"/>
              <a:gd name="T40" fmla="*/ 0 w 716"/>
              <a:gd name="T41" fmla="*/ 2147483646 h 13"/>
              <a:gd name="T42" fmla="*/ 2147483646 w 716"/>
              <a:gd name="T43" fmla="*/ 2147483646 h 13"/>
              <a:gd name="T44" fmla="*/ 2147483646 w 716"/>
              <a:gd name="T45" fmla="*/ 2147483646 h 13"/>
              <a:gd name="T46" fmla="*/ 2147483646 w 716"/>
              <a:gd name="T47" fmla="*/ 2147483646 h 13"/>
              <a:gd name="T48" fmla="*/ 2147483646 w 716"/>
              <a:gd name="T49" fmla="*/ 2147483646 h 13"/>
              <a:gd name="T50" fmla="*/ 2147483646 w 716"/>
              <a:gd name="T51" fmla="*/ 2147483646 h 13"/>
              <a:gd name="T52" fmla="*/ 2147483646 w 716"/>
              <a:gd name="T53" fmla="*/ 2147483646 h 13"/>
              <a:gd name="T54" fmla="*/ 2147483646 w 716"/>
              <a:gd name="T55" fmla="*/ 2147483646 h 13"/>
              <a:gd name="T56" fmla="*/ 2147483646 w 716"/>
              <a:gd name="T57" fmla="*/ 0 h 13"/>
              <a:gd name="T58" fmla="*/ 2147483646 w 716"/>
              <a:gd name="T59" fmla="*/ 0 h 13"/>
              <a:gd name="T60" fmla="*/ 2147483646 w 716"/>
              <a:gd name="T61" fmla="*/ 2147483646 h 13"/>
              <a:gd name="T62" fmla="*/ 2147483646 w 716"/>
              <a:gd name="T63" fmla="*/ 2147483646 h 13"/>
              <a:gd name="T64" fmla="*/ 2147483646 w 716"/>
              <a:gd name="T65" fmla="*/ 2147483646 h 13"/>
              <a:gd name="T66" fmla="*/ 2147483646 w 716"/>
              <a:gd name="T67" fmla="*/ 2147483646 h 13"/>
              <a:gd name="T68" fmla="*/ 2147483646 w 716"/>
              <a:gd name="T69" fmla="*/ 2147483646 h 13"/>
              <a:gd name="T70" fmla="*/ 2147483646 w 716"/>
              <a:gd name="T71" fmla="*/ 2147483646 h 13"/>
              <a:gd name="T72" fmla="*/ 2147483646 w 716"/>
              <a:gd name="T73" fmla="*/ 2147483646 h 13"/>
              <a:gd name="T74" fmla="*/ 2147483646 w 71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6"/>
              <a:gd name="T115" fmla="*/ 0 h 13"/>
              <a:gd name="T116" fmla="*/ 716 w 71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6" h="13">
                <a:moveTo>
                  <a:pt x="716" y="13"/>
                </a:moveTo>
                <a:lnTo>
                  <a:pt x="598" y="13"/>
                </a:lnTo>
                <a:lnTo>
                  <a:pt x="598" y="12"/>
                </a:lnTo>
                <a:lnTo>
                  <a:pt x="598" y="10"/>
                </a:lnTo>
                <a:lnTo>
                  <a:pt x="598" y="8"/>
                </a:lnTo>
                <a:lnTo>
                  <a:pt x="598" y="6"/>
                </a:lnTo>
                <a:lnTo>
                  <a:pt x="598" y="4"/>
                </a:lnTo>
                <a:lnTo>
                  <a:pt x="598" y="2"/>
                </a:lnTo>
                <a:lnTo>
                  <a:pt x="598" y="0"/>
                </a:lnTo>
                <a:lnTo>
                  <a:pt x="716" y="0"/>
                </a:lnTo>
                <a:lnTo>
                  <a:pt x="716" y="2"/>
                </a:lnTo>
                <a:lnTo>
                  <a:pt x="716" y="4"/>
                </a:lnTo>
                <a:lnTo>
                  <a:pt x="716" y="6"/>
                </a:lnTo>
                <a:lnTo>
                  <a:pt x="716" y="8"/>
                </a:lnTo>
                <a:lnTo>
                  <a:pt x="716" y="10"/>
                </a:lnTo>
                <a:lnTo>
                  <a:pt x="716" y="12"/>
                </a:lnTo>
                <a:lnTo>
                  <a:pt x="716" y="13"/>
                </a:lnTo>
                <a:close/>
                <a:moveTo>
                  <a:pt x="128" y="13"/>
                </a:moveTo>
                <a:lnTo>
                  <a:pt x="0" y="13"/>
                </a:lnTo>
                <a:lnTo>
                  <a:pt x="2" y="12"/>
                </a:lnTo>
                <a:lnTo>
                  <a:pt x="2" y="10"/>
                </a:lnTo>
                <a:lnTo>
                  <a:pt x="4" y="8"/>
                </a:lnTo>
                <a:lnTo>
                  <a:pt x="4" y="6"/>
                </a:lnTo>
                <a:lnTo>
                  <a:pt x="4" y="4"/>
                </a:lnTo>
                <a:lnTo>
                  <a:pt x="6" y="4"/>
                </a:lnTo>
                <a:lnTo>
                  <a:pt x="6" y="2"/>
                </a:lnTo>
                <a:lnTo>
                  <a:pt x="8" y="0"/>
                </a:lnTo>
                <a:lnTo>
                  <a:pt x="138" y="0"/>
                </a:lnTo>
                <a:lnTo>
                  <a:pt x="136" y="2"/>
                </a:lnTo>
                <a:lnTo>
                  <a:pt x="134" y="4"/>
                </a:lnTo>
                <a:lnTo>
                  <a:pt x="134" y="6"/>
                </a:lnTo>
                <a:lnTo>
                  <a:pt x="132" y="8"/>
                </a:lnTo>
                <a:lnTo>
                  <a:pt x="130" y="10"/>
                </a:lnTo>
                <a:lnTo>
                  <a:pt x="130" y="12"/>
                </a:lnTo>
                <a:lnTo>
                  <a:pt x="128" y="13"/>
                </a:lnTo>
                <a:close/>
              </a:path>
            </a:pathLst>
          </a:custGeom>
          <a:solidFill>
            <a:srgbClr val="36060B"/>
          </a:solidFill>
          <a:ln w="9525">
            <a:noFill/>
            <a:round/>
            <a:headEnd/>
            <a:tailEnd/>
          </a:ln>
        </p:spPr>
        <p:txBody>
          <a:bodyPr wrap="none"/>
          <a:lstStyle/>
          <a:p>
            <a:endParaRPr lang="el-GR"/>
          </a:p>
        </p:txBody>
      </p:sp>
      <p:sp>
        <p:nvSpPr>
          <p:cNvPr id="19524" name="Freeform 68"/>
          <p:cNvSpPr>
            <a:spLocks noEditPoints="1"/>
          </p:cNvSpPr>
          <p:nvPr/>
        </p:nvSpPr>
        <p:spPr bwMode="auto">
          <a:xfrm rot="63308">
            <a:off x="4522788" y="4435475"/>
            <a:ext cx="1004887" cy="22225"/>
          </a:xfrm>
          <a:custGeom>
            <a:avLst/>
            <a:gdLst>
              <a:gd name="T0" fmla="*/ 2147483646 w 712"/>
              <a:gd name="T1" fmla="*/ 2147483646 h 14"/>
              <a:gd name="T2" fmla="*/ 2147483646 w 712"/>
              <a:gd name="T3" fmla="*/ 2147483646 h 14"/>
              <a:gd name="T4" fmla="*/ 2147483646 w 712"/>
              <a:gd name="T5" fmla="*/ 2147483646 h 14"/>
              <a:gd name="T6" fmla="*/ 2147483646 w 712"/>
              <a:gd name="T7" fmla="*/ 2147483646 h 14"/>
              <a:gd name="T8" fmla="*/ 2147483646 w 712"/>
              <a:gd name="T9" fmla="*/ 2147483646 h 14"/>
              <a:gd name="T10" fmla="*/ 2147483646 w 712"/>
              <a:gd name="T11" fmla="*/ 2147483646 h 14"/>
              <a:gd name="T12" fmla="*/ 2147483646 w 712"/>
              <a:gd name="T13" fmla="*/ 2147483646 h 14"/>
              <a:gd name="T14" fmla="*/ 2147483646 w 712"/>
              <a:gd name="T15" fmla="*/ 2147483646 h 14"/>
              <a:gd name="T16" fmla="*/ 2147483646 w 712"/>
              <a:gd name="T17" fmla="*/ 2147483646 h 14"/>
              <a:gd name="T18" fmla="*/ 2147483646 w 712"/>
              <a:gd name="T19" fmla="*/ 0 h 14"/>
              <a:gd name="T20" fmla="*/ 2147483646 w 712"/>
              <a:gd name="T21" fmla="*/ 0 h 14"/>
              <a:gd name="T22" fmla="*/ 2147483646 w 712"/>
              <a:gd name="T23" fmla="*/ 2147483646 h 14"/>
              <a:gd name="T24" fmla="*/ 2147483646 w 712"/>
              <a:gd name="T25" fmla="*/ 2147483646 h 14"/>
              <a:gd name="T26" fmla="*/ 2147483646 w 712"/>
              <a:gd name="T27" fmla="*/ 2147483646 h 14"/>
              <a:gd name="T28" fmla="*/ 2147483646 w 712"/>
              <a:gd name="T29" fmla="*/ 2147483646 h 14"/>
              <a:gd name="T30" fmla="*/ 2147483646 w 712"/>
              <a:gd name="T31" fmla="*/ 2147483646 h 14"/>
              <a:gd name="T32" fmla="*/ 2147483646 w 712"/>
              <a:gd name="T33" fmla="*/ 2147483646 h 14"/>
              <a:gd name="T34" fmla="*/ 2147483646 w 712"/>
              <a:gd name="T35" fmla="*/ 2147483646 h 14"/>
              <a:gd name="T36" fmla="*/ 2147483646 w 712"/>
              <a:gd name="T37" fmla="*/ 2147483646 h 14"/>
              <a:gd name="T38" fmla="*/ 2147483646 w 712"/>
              <a:gd name="T39" fmla="*/ 2147483646 h 14"/>
              <a:gd name="T40" fmla="*/ 0 w 712"/>
              <a:gd name="T41" fmla="*/ 2147483646 h 14"/>
              <a:gd name="T42" fmla="*/ 0 w 712"/>
              <a:gd name="T43" fmla="*/ 2147483646 h 14"/>
              <a:gd name="T44" fmla="*/ 2147483646 w 712"/>
              <a:gd name="T45" fmla="*/ 2147483646 h 14"/>
              <a:gd name="T46" fmla="*/ 2147483646 w 712"/>
              <a:gd name="T47" fmla="*/ 2147483646 h 14"/>
              <a:gd name="T48" fmla="*/ 2147483646 w 712"/>
              <a:gd name="T49" fmla="*/ 2147483646 h 14"/>
              <a:gd name="T50" fmla="*/ 2147483646 w 712"/>
              <a:gd name="T51" fmla="*/ 2147483646 h 14"/>
              <a:gd name="T52" fmla="*/ 2147483646 w 712"/>
              <a:gd name="T53" fmla="*/ 2147483646 h 14"/>
              <a:gd name="T54" fmla="*/ 2147483646 w 712"/>
              <a:gd name="T55" fmla="*/ 2147483646 h 14"/>
              <a:gd name="T56" fmla="*/ 2147483646 w 712"/>
              <a:gd name="T57" fmla="*/ 0 h 14"/>
              <a:gd name="T58" fmla="*/ 2147483646 w 712"/>
              <a:gd name="T59" fmla="*/ 0 h 14"/>
              <a:gd name="T60" fmla="*/ 2147483646 w 712"/>
              <a:gd name="T61" fmla="*/ 2147483646 h 14"/>
              <a:gd name="T62" fmla="*/ 2147483646 w 712"/>
              <a:gd name="T63" fmla="*/ 2147483646 h 14"/>
              <a:gd name="T64" fmla="*/ 2147483646 w 712"/>
              <a:gd name="T65" fmla="*/ 2147483646 h 14"/>
              <a:gd name="T66" fmla="*/ 2147483646 w 712"/>
              <a:gd name="T67" fmla="*/ 2147483646 h 14"/>
              <a:gd name="T68" fmla="*/ 2147483646 w 712"/>
              <a:gd name="T69" fmla="*/ 2147483646 h 14"/>
              <a:gd name="T70" fmla="*/ 2147483646 w 712"/>
              <a:gd name="T71" fmla="*/ 2147483646 h 14"/>
              <a:gd name="T72" fmla="*/ 2147483646 w 712"/>
              <a:gd name="T73" fmla="*/ 2147483646 h 14"/>
              <a:gd name="T74" fmla="*/ 2147483646 w 71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2"/>
              <a:gd name="T115" fmla="*/ 0 h 14"/>
              <a:gd name="T116" fmla="*/ 712 w 71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2" h="14">
                <a:moveTo>
                  <a:pt x="712" y="14"/>
                </a:moveTo>
                <a:lnTo>
                  <a:pt x="594" y="14"/>
                </a:lnTo>
                <a:lnTo>
                  <a:pt x="594" y="12"/>
                </a:lnTo>
                <a:lnTo>
                  <a:pt x="594" y="10"/>
                </a:lnTo>
                <a:lnTo>
                  <a:pt x="594" y="8"/>
                </a:lnTo>
                <a:lnTo>
                  <a:pt x="594" y="6"/>
                </a:lnTo>
                <a:lnTo>
                  <a:pt x="594" y="4"/>
                </a:lnTo>
                <a:lnTo>
                  <a:pt x="594" y="2"/>
                </a:lnTo>
                <a:lnTo>
                  <a:pt x="594" y="0"/>
                </a:lnTo>
                <a:lnTo>
                  <a:pt x="712" y="0"/>
                </a:lnTo>
                <a:lnTo>
                  <a:pt x="712" y="2"/>
                </a:lnTo>
                <a:lnTo>
                  <a:pt x="712" y="4"/>
                </a:lnTo>
                <a:lnTo>
                  <a:pt x="712" y="6"/>
                </a:lnTo>
                <a:lnTo>
                  <a:pt x="712" y="8"/>
                </a:lnTo>
                <a:lnTo>
                  <a:pt x="712" y="10"/>
                </a:lnTo>
                <a:lnTo>
                  <a:pt x="712" y="12"/>
                </a:lnTo>
                <a:lnTo>
                  <a:pt x="712" y="14"/>
                </a:lnTo>
                <a:close/>
                <a:moveTo>
                  <a:pt x="130" y="14"/>
                </a:moveTo>
                <a:lnTo>
                  <a:pt x="0" y="14"/>
                </a:lnTo>
                <a:lnTo>
                  <a:pt x="0" y="12"/>
                </a:lnTo>
                <a:lnTo>
                  <a:pt x="2" y="12"/>
                </a:lnTo>
                <a:lnTo>
                  <a:pt x="2" y="10"/>
                </a:lnTo>
                <a:lnTo>
                  <a:pt x="4" y="8"/>
                </a:lnTo>
                <a:lnTo>
                  <a:pt x="4" y="6"/>
                </a:lnTo>
                <a:lnTo>
                  <a:pt x="6" y="4"/>
                </a:lnTo>
                <a:lnTo>
                  <a:pt x="6" y="2"/>
                </a:lnTo>
                <a:lnTo>
                  <a:pt x="8" y="0"/>
                </a:lnTo>
                <a:lnTo>
                  <a:pt x="138" y="0"/>
                </a:lnTo>
                <a:lnTo>
                  <a:pt x="136" y="2"/>
                </a:lnTo>
                <a:lnTo>
                  <a:pt x="136" y="4"/>
                </a:lnTo>
                <a:lnTo>
                  <a:pt x="134" y="6"/>
                </a:lnTo>
                <a:lnTo>
                  <a:pt x="134" y="8"/>
                </a:lnTo>
                <a:lnTo>
                  <a:pt x="132" y="8"/>
                </a:lnTo>
                <a:lnTo>
                  <a:pt x="132" y="10"/>
                </a:lnTo>
                <a:lnTo>
                  <a:pt x="130" y="12"/>
                </a:lnTo>
                <a:lnTo>
                  <a:pt x="130" y="14"/>
                </a:lnTo>
                <a:close/>
              </a:path>
            </a:pathLst>
          </a:custGeom>
          <a:solidFill>
            <a:srgbClr val="360608"/>
          </a:solidFill>
          <a:ln w="9525">
            <a:noFill/>
            <a:round/>
            <a:headEnd/>
            <a:tailEnd/>
          </a:ln>
        </p:spPr>
        <p:txBody>
          <a:bodyPr wrap="none"/>
          <a:lstStyle/>
          <a:p>
            <a:endParaRPr lang="el-GR"/>
          </a:p>
        </p:txBody>
      </p:sp>
      <p:sp>
        <p:nvSpPr>
          <p:cNvPr id="19525" name="Freeform 69"/>
          <p:cNvSpPr>
            <a:spLocks noEditPoints="1"/>
          </p:cNvSpPr>
          <p:nvPr/>
        </p:nvSpPr>
        <p:spPr bwMode="auto">
          <a:xfrm rot="63308">
            <a:off x="4527550" y="4424363"/>
            <a:ext cx="1000125" cy="23812"/>
          </a:xfrm>
          <a:custGeom>
            <a:avLst/>
            <a:gdLst>
              <a:gd name="T0" fmla="*/ 2147483646 w 708"/>
              <a:gd name="T1" fmla="*/ 2147483646 h 15"/>
              <a:gd name="T2" fmla="*/ 2147483646 w 708"/>
              <a:gd name="T3" fmla="*/ 2147483646 h 15"/>
              <a:gd name="T4" fmla="*/ 2147483646 w 708"/>
              <a:gd name="T5" fmla="*/ 2147483646 h 15"/>
              <a:gd name="T6" fmla="*/ 2147483646 w 708"/>
              <a:gd name="T7" fmla="*/ 2147483646 h 15"/>
              <a:gd name="T8" fmla="*/ 2147483646 w 708"/>
              <a:gd name="T9" fmla="*/ 2147483646 h 15"/>
              <a:gd name="T10" fmla="*/ 2147483646 w 708"/>
              <a:gd name="T11" fmla="*/ 2147483646 h 15"/>
              <a:gd name="T12" fmla="*/ 2147483646 w 708"/>
              <a:gd name="T13" fmla="*/ 2147483646 h 15"/>
              <a:gd name="T14" fmla="*/ 2147483646 w 708"/>
              <a:gd name="T15" fmla="*/ 2147483646 h 15"/>
              <a:gd name="T16" fmla="*/ 2147483646 w 708"/>
              <a:gd name="T17" fmla="*/ 2147483646 h 15"/>
              <a:gd name="T18" fmla="*/ 2147483646 w 708"/>
              <a:gd name="T19" fmla="*/ 0 h 15"/>
              <a:gd name="T20" fmla="*/ 2147483646 w 708"/>
              <a:gd name="T21" fmla="*/ 0 h 15"/>
              <a:gd name="T22" fmla="*/ 2147483646 w 708"/>
              <a:gd name="T23" fmla="*/ 2147483646 h 15"/>
              <a:gd name="T24" fmla="*/ 2147483646 w 708"/>
              <a:gd name="T25" fmla="*/ 2147483646 h 15"/>
              <a:gd name="T26" fmla="*/ 2147483646 w 708"/>
              <a:gd name="T27" fmla="*/ 2147483646 h 15"/>
              <a:gd name="T28" fmla="*/ 2147483646 w 708"/>
              <a:gd name="T29" fmla="*/ 2147483646 h 15"/>
              <a:gd name="T30" fmla="*/ 2147483646 w 708"/>
              <a:gd name="T31" fmla="*/ 2147483646 h 15"/>
              <a:gd name="T32" fmla="*/ 2147483646 w 708"/>
              <a:gd name="T33" fmla="*/ 2147483646 h 15"/>
              <a:gd name="T34" fmla="*/ 2147483646 w 708"/>
              <a:gd name="T35" fmla="*/ 2147483646 h 15"/>
              <a:gd name="T36" fmla="*/ 2147483646 w 708"/>
              <a:gd name="T37" fmla="*/ 2147483646 h 15"/>
              <a:gd name="T38" fmla="*/ 2147483646 w 708"/>
              <a:gd name="T39" fmla="*/ 2147483646 h 15"/>
              <a:gd name="T40" fmla="*/ 0 w 708"/>
              <a:gd name="T41" fmla="*/ 2147483646 h 15"/>
              <a:gd name="T42" fmla="*/ 0 w 708"/>
              <a:gd name="T43" fmla="*/ 2147483646 h 15"/>
              <a:gd name="T44" fmla="*/ 2147483646 w 708"/>
              <a:gd name="T45" fmla="*/ 2147483646 h 15"/>
              <a:gd name="T46" fmla="*/ 2147483646 w 708"/>
              <a:gd name="T47" fmla="*/ 2147483646 h 15"/>
              <a:gd name="T48" fmla="*/ 2147483646 w 708"/>
              <a:gd name="T49" fmla="*/ 2147483646 h 15"/>
              <a:gd name="T50" fmla="*/ 2147483646 w 708"/>
              <a:gd name="T51" fmla="*/ 2147483646 h 15"/>
              <a:gd name="T52" fmla="*/ 2147483646 w 708"/>
              <a:gd name="T53" fmla="*/ 2147483646 h 15"/>
              <a:gd name="T54" fmla="*/ 2147483646 w 708"/>
              <a:gd name="T55" fmla="*/ 2147483646 h 15"/>
              <a:gd name="T56" fmla="*/ 2147483646 w 708"/>
              <a:gd name="T57" fmla="*/ 0 h 15"/>
              <a:gd name="T58" fmla="*/ 2147483646 w 708"/>
              <a:gd name="T59" fmla="*/ 0 h 15"/>
              <a:gd name="T60" fmla="*/ 2147483646 w 708"/>
              <a:gd name="T61" fmla="*/ 2147483646 h 15"/>
              <a:gd name="T62" fmla="*/ 2147483646 w 708"/>
              <a:gd name="T63" fmla="*/ 2147483646 h 15"/>
              <a:gd name="T64" fmla="*/ 2147483646 w 708"/>
              <a:gd name="T65" fmla="*/ 2147483646 h 15"/>
              <a:gd name="T66" fmla="*/ 2147483646 w 708"/>
              <a:gd name="T67" fmla="*/ 2147483646 h 15"/>
              <a:gd name="T68" fmla="*/ 2147483646 w 708"/>
              <a:gd name="T69" fmla="*/ 2147483646 h 15"/>
              <a:gd name="T70" fmla="*/ 2147483646 w 708"/>
              <a:gd name="T71" fmla="*/ 2147483646 h 15"/>
              <a:gd name="T72" fmla="*/ 2147483646 w 708"/>
              <a:gd name="T73" fmla="*/ 2147483646 h 15"/>
              <a:gd name="T74" fmla="*/ 2147483646 w 70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8"/>
              <a:gd name="T115" fmla="*/ 0 h 15"/>
              <a:gd name="T116" fmla="*/ 708 w 70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8" h="15">
                <a:moveTo>
                  <a:pt x="708" y="15"/>
                </a:moveTo>
                <a:lnTo>
                  <a:pt x="590" y="15"/>
                </a:lnTo>
                <a:lnTo>
                  <a:pt x="590" y="13"/>
                </a:lnTo>
                <a:lnTo>
                  <a:pt x="590" y="11"/>
                </a:lnTo>
                <a:lnTo>
                  <a:pt x="590" y="9"/>
                </a:lnTo>
                <a:lnTo>
                  <a:pt x="590" y="7"/>
                </a:lnTo>
                <a:lnTo>
                  <a:pt x="590" y="6"/>
                </a:lnTo>
                <a:lnTo>
                  <a:pt x="590" y="4"/>
                </a:lnTo>
                <a:lnTo>
                  <a:pt x="590" y="2"/>
                </a:lnTo>
                <a:lnTo>
                  <a:pt x="590" y="0"/>
                </a:lnTo>
                <a:lnTo>
                  <a:pt x="708" y="0"/>
                </a:lnTo>
                <a:lnTo>
                  <a:pt x="708" y="2"/>
                </a:lnTo>
                <a:lnTo>
                  <a:pt x="708" y="4"/>
                </a:lnTo>
                <a:lnTo>
                  <a:pt x="708" y="6"/>
                </a:lnTo>
                <a:lnTo>
                  <a:pt x="708" y="7"/>
                </a:lnTo>
                <a:lnTo>
                  <a:pt x="708" y="9"/>
                </a:lnTo>
                <a:lnTo>
                  <a:pt x="708" y="11"/>
                </a:lnTo>
                <a:lnTo>
                  <a:pt x="708" y="13"/>
                </a:lnTo>
                <a:lnTo>
                  <a:pt x="708" y="15"/>
                </a:lnTo>
                <a:close/>
                <a:moveTo>
                  <a:pt x="130" y="15"/>
                </a:moveTo>
                <a:lnTo>
                  <a:pt x="0" y="15"/>
                </a:lnTo>
                <a:lnTo>
                  <a:pt x="0" y="13"/>
                </a:lnTo>
                <a:lnTo>
                  <a:pt x="2" y="11"/>
                </a:lnTo>
                <a:lnTo>
                  <a:pt x="2" y="9"/>
                </a:lnTo>
                <a:lnTo>
                  <a:pt x="4" y="7"/>
                </a:lnTo>
                <a:lnTo>
                  <a:pt x="4" y="6"/>
                </a:lnTo>
                <a:lnTo>
                  <a:pt x="6" y="4"/>
                </a:lnTo>
                <a:lnTo>
                  <a:pt x="6" y="2"/>
                </a:lnTo>
                <a:lnTo>
                  <a:pt x="6" y="0"/>
                </a:lnTo>
                <a:lnTo>
                  <a:pt x="138" y="0"/>
                </a:lnTo>
                <a:lnTo>
                  <a:pt x="138" y="2"/>
                </a:lnTo>
                <a:lnTo>
                  <a:pt x="136" y="4"/>
                </a:lnTo>
                <a:lnTo>
                  <a:pt x="136" y="6"/>
                </a:lnTo>
                <a:lnTo>
                  <a:pt x="134" y="7"/>
                </a:lnTo>
                <a:lnTo>
                  <a:pt x="134" y="9"/>
                </a:lnTo>
                <a:lnTo>
                  <a:pt x="132" y="11"/>
                </a:lnTo>
                <a:lnTo>
                  <a:pt x="130" y="13"/>
                </a:lnTo>
                <a:lnTo>
                  <a:pt x="130" y="15"/>
                </a:lnTo>
                <a:close/>
              </a:path>
            </a:pathLst>
          </a:custGeom>
          <a:solidFill>
            <a:srgbClr val="38050A"/>
          </a:solidFill>
          <a:ln w="9525">
            <a:noFill/>
            <a:round/>
            <a:headEnd/>
            <a:tailEnd/>
          </a:ln>
        </p:spPr>
        <p:txBody>
          <a:bodyPr wrap="none"/>
          <a:lstStyle/>
          <a:p>
            <a:endParaRPr lang="el-GR"/>
          </a:p>
        </p:txBody>
      </p:sp>
      <p:sp>
        <p:nvSpPr>
          <p:cNvPr id="19526" name="Freeform 70"/>
          <p:cNvSpPr>
            <a:spLocks noEditPoints="1"/>
          </p:cNvSpPr>
          <p:nvPr/>
        </p:nvSpPr>
        <p:spPr bwMode="auto">
          <a:xfrm rot="63308">
            <a:off x="4533900" y="4414838"/>
            <a:ext cx="993775" cy="20637"/>
          </a:xfrm>
          <a:custGeom>
            <a:avLst/>
            <a:gdLst>
              <a:gd name="T0" fmla="*/ 2147483646 w 704"/>
              <a:gd name="T1" fmla="*/ 2147483646 h 13"/>
              <a:gd name="T2" fmla="*/ 2147483646 w 704"/>
              <a:gd name="T3" fmla="*/ 2147483646 h 13"/>
              <a:gd name="T4" fmla="*/ 2147483646 w 704"/>
              <a:gd name="T5" fmla="*/ 2147483646 h 13"/>
              <a:gd name="T6" fmla="*/ 2147483646 w 704"/>
              <a:gd name="T7" fmla="*/ 2147483646 h 13"/>
              <a:gd name="T8" fmla="*/ 2147483646 w 704"/>
              <a:gd name="T9" fmla="*/ 2147483646 h 13"/>
              <a:gd name="T10" fmla="*/ 2147483646 w 704"/>
              <a:gd name="T11" fmla="*/ 2147483646 h 13"/>
              <a:gd name="T12" fmla="*/ 2147483646 w 704"/>
              <a:gd name="T13" fmla="*/ 2147483646 h 13"/>
              <a:gd name="T14" fmla="*/ 2147483646 w 704"/>
              <a:gd name="T15" fmla="*/ 2147483646 h 13"/>
              <a:gd name="T16" fmla="*/ 2147483646 w 704"/>
              <a:gd name="T17" fmla="*/ 2147483646 h 13"/>
              <a:gd name="T18" fmla="*/ 2147483646 w 704"/>
              <a:gd name="T19" fmla="*/ 0 h 13"/>
              <a:gd name="T20" fmla="*/ 2147483646 w 704"/>
              <a:gd name="T21" fmla="*/ 0 h 13"/>
              <a:gd name="T22" fmla="*/ 2147483646 w 704"/>
              <a:gd name="T23" fmla="*/ 2147483646 h 13"/>
              <a:gd name="T24" fmla="*/ 2147483646 w 704"/>
              <a:gd name="T25" fmla="*/ 2147483646 h 13"/>
              <a:gd name="T26" fmla="*/ 2147483646 w 704"/>
              <a:gd name="T27" fmla="*/ 2147483646 h 13"/>
              <a:gd name="T28" fmla="*/ 2147483646 w 704"/>
              <a:gd name="T29" fmla="*/ 2147483646 h 13"/>
              <a:gd name="T30" fmla="*/ 2147483646 w 704"/>
              <a:gd name="T31" fmla="*/ 2147483646 h 13"/>
              <a:gd name="T32" fmla="*/ 2147483646 w 704"/>
              <a:gd name="T33" fmla="*/ 2147483646 h 13"/>
              <a:gd name="T34" fmla="*/ 2147483646 w 704"/>
              <a:gd name="T35" fmla="*/ 2147483646 h 13"/>
              <a:gd name="T36" fmla="*/ 2147483646 w 704"/>
              <a:gd name="T37" fmla="*/ 2147483646 h 13"/>
              <a:gd name="T38" fmla="*/ 2147483646 w 704"/>
              <a:gd name="T39" fmla="*/ 2147483646 h 13"/>
              <a:gd name="T40" fmla="*/ 0 w 704"/>
              <a:gd name="T41" fmla="*/ 2147483646 h 13"/>
              <a:gd name="T42" fmla="*/ 0 w 704"/>
              <a:gd name="T43" fmla="*/ 2147483646 h 13"/>
              <a:gd name="T44" fmla="*/ 2147483646 w 704"/>
              <a:gd name="T45" fmla="*/ 2147483646 h 13"/>
              <a:gd name="T46" fmla="*/ 2147483646 w 704"/>
              <a:gd name="T47" fmla="*/ 2147483646 h 13"/>
              <a:gd name="T48" fmla="*/ 2147483646 w 704"/>
              <a:gd name="T49" fmla="*/ 2147483646 h 13"/>
              <a:gd name="T50" fmla="*/ 2147483646 w 704"/>
              <a:gd name="T51" fmla="*/ 2147483646 h 13"/>
              <a:gd name="T52" fmla="*/ 2147483646 w 704"/>
              <a:gd name="T53" fmla="*/ 2147483646 h 13"/>
              <a:gd name="T54" fmla="*/ 2147483646 w 704"/>
              <a:gd name="T55" fmla="*/ 2147483646 h 13"/>
              <a:gd name="T56" fmla="*/ 2147483646 w 704"/>
              <a:gd name="T57" fmla="*/ 0 h 13"/>
              <a:gd name="T58" fmla="*/ 2147483646 w 704"/>
              <a:gd name="T59" fmla="*/ 0 h 13"/>
              <a:gd name="T60" fmla="*/ 2147483646 w 704"/>
              <a:gd name="T61" fmla="*/ 2147483646 h 13"/>
              <a:gd name="T62" fmla="*/ 2147483646 w 704"/>
              <a:gd name="T63" fmla="*/ 2147483646 h 13"/>
              <a:gd name="T64" fmla="*/ 2147483646 w 704"/>
              <a:gd name="T65" fmla="*/ 2147483646 h 13"/>
              <a:gd name="T66" fmla="*/ 2147483646 w 704"/>
              <a:gd name="T67" fmla="*/ 2147483646 h 13"/>
              <a:gd name="T68" fmla="*/ 2147483646 w 704"/>
              <a:gd name="T69" fmla="*/ 2147483646 h 13"/>
              <a:gd name="T70" fmla="*/ 2147483646 w 704"/>
              <a:gd name="T71" fmla="*/ 2147483646 h 13"/>
              <a:gd name="T72" fmla="*/ 2147483646 w 704"/>
              <a:gd name="T73" fmla="*/ 2147483646 h 13"/>
              <a:gd name="T74" fmla="*/ 2147483646 w 70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4"/>
              <a:gd name="T115" fmla="*/ 0 h 13"/>
              <a:gd name="T116" fmla="*/ 704 w 70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4" h="13">
                <a:moveTo>
                  <a:pt x="704" y="13"/>
                </a:moveTo>
                <a:lnTo>
                  <a:pt x="586" y="13"/>
                </a:lnTo>
                <a:lnTo>
                  <a:pt x="586" y="12"/>
                </a:lnTo>
                <a:lnTo>
                  <a:pt x="586" y="10"/>
                </a:lnTo>
                <a:lnTo>
                  <a:pt x="586" y="8"/>
                </a:lnTo>
                <a:lnTo>
                  <a:pt x="586" y="6"/>
                </a:lnTo>
                <a:lnTo>
                  <a:pt x="586" y="4"/>
                </a:lnTo>
                <a:lnTo>
                  <a:pt x="586" y="2"/>
                </a:lnTo>
                <a:lnTo>
                  <a:pt x="586" y="0"/>
                </a:lnTo>
                <a:lnTo>
                  <a:pt x="704" y="0"/>
                </a:lnTo>
                <a:lnTo>
                  <a:pt x="704" y="2"/>
                </a:lnTo>
                <a:lnTo>
                  <a:pt x="704" y="4"/>
                </a:lnTo>
                <a:lnTo>
                  <a:pt x="704" y="6"/>
                </a:lnTo>
                <a:lnTo>
                  <a:pt x="704" y="8"/>
                </a:lnTo>
                <a:lnTo>
                  <a:pt x="704" y="10"/>
                </a:lnTo>
                <a:lnTo>
                  <a:pt x="704" y="12"/>
                </a:lnTo>
                <a:lnTo>
                  <a:pt x="704" y="13"/>
                </a:lnTo>
                <a:close/>
                <a:moveTo>
                  <a:pt x="130" y="13"/>
                </a:moveTo>
                <a:lnTo>
                  <a:pt x="0" y="13"/>
                </a:lnTo>
                <a:lnTo>
                  <a:pt x="0" y="12"/>
                </a:lnTo>
                <a:lnTo>
                  <a:pt x="2" y="10"/>
                </a:lnTo>
                <a:lnTo>
                  <a:pt x="2" y="8"/>
                </a:lnTo>
                <a:lnTo>
                  <a:pt x="2" y="6"/>
                </a:lnTo>
                <a:lnTo>
                  <a:pt x="4" y="6"/>
                </a:lnTo>
                <a:lnTo>
                  <a:pt x="4" y="4"/>
                </a:lnTo>
                <a:lnTo>
                  <a:pt x="6" y="2"/>
                </a:lnTo>
                <a:lnTo>
                  <a:pt x="6" y="0"/>
                </a:lnTo>
                <a:lnTo>
                  <a:pt x="139" y="0"/>
                </a:lnTo>
                <a:lnTo>
                  <a:pt x="137" y="2"/>
                </a:lnTo>
                <a:lnTo>
                  <a:pt x="135" y="4"/>
                </a:lnTo>
                <a:lnTo>
                  <a:pt x="134" y="6"/>
                </a:lnTo>
                <a:lnTo>
                  <a:pt x="134" y="8"/>
                </a:lnTo>
                <a:lnTo>
                  <a:pt x="132" y="10"/>
                </a:lnTo>
                <a:lnTo>
                  <a:pt x="132" y="12"/>
                </a:lnTo>
                <a:lnTo>
                  <a:pt x="130" y="13"/>
                </a:lnTo>
                <a:close/>
              </a:path>
            </a:pathLst>
          </a:custGeom>
          <a:solidFill>
            <a:srgbClr val="38050A"/>
          </a:solidFill>
          <a:ln w="9525">
            <a:noFill/>
            <a:round/>
            <a:headEnd/>
            <a:tailEnd/>
          </a:ln>
        </p:spPr>
        <p:txBody>
          <a:bodyPr wrap="none"/>
          <a:lstStyle/>
          <a:p>
            <a:endParaRPr lang="el-GR"/>
          </a:p>
        </p:txBody>
      </p:sp>
      <p:sp>
        <p:nvSpPr>
          <p:cNvPr id="19527" name="Freeform 71"/>
          <p:cNvSpPr>
            <a:spLocks noEditPoints="1"/>
          </p:cNvSpPr>
          <p:nvPr/>
        </p:nvSpPr>
        <p:spPr bwMode="auto">
          <a:xfrm rot="63308">
            <a:off x="4537075" y="4402138"/>
            <a:ext cx="990600" cy="22225"/>
          </a:xfrm>
          <a:custGeom>
            <a:avLst/>
            <a:gdLst>
              <a:gd name="T0" fmla="*/ 2147483646 w 702"/>
              <a:gd name="T1" fmla="*/ 2147483646 h 14"/>
              <a:gd name="T2" fmla="*/ 2147483646 w 702"/>
              <a:gd name="T3" fmla="*/ 2147483646 h 14"/>
              <a:gd name="T4" fmla="*/ 2147483646 w 702"/>
              <a:gd name="T5" fmla="*/ 2147483646 h 14"/>
              <a:gd name="T6" fmla="*/ 2147483646 w 702"/>
              <a:gd name="T7" fmla="*/ 2147483646 h 14"/>
              <a:gd name="T8" fmla="*/ 2147483646 w 702"/>
              <a:gd name="T9" fmla="*/ 2147483646 h 14"/>
              <a:gd name="T10" fmla="*/ 2147483646 w 702"/>
              <a:gd name="T11" fmla="*/ 2147483646 h 14"/>
              <a:gd name="T12" fmla="*/ 2147483646 w 702"/>
              <a:gd name="T13" fmla="*/ 2147483646 h 14"/>
              <a:gd name="T14" fmla="*/ 2147483646 w 702"/>
              <a:gd name="T15" fmla="*/ 2147483646 h 14"/>
              <a:gd name="T16" fmla="*/ 2147483646 w 702"/>
              <a:gd name="T17" fmla="*/ 2147483646 h 14"/>
              <a:gd name="T18" fmla="*/ 2147483646 w 702"/>
              <a:gd name="T19" fmla="*/ 0 h 14"/>
              <a:gd name="T20" fmla="*/ 2147483646 w 702"/>
              <a:gd name="T21" fmla="*/ 0 h 14"/>
              <a:gd name="T22" fmla="*/ 2147483646 w 702"/>
              <a:gd name="T23" fmla="*/ 2147483646 h 14"/>
              <a:gd name="T24" fmla="*/ 2147483646 w 702"/>
              <a:gd name="T25" fmla="*/ 2147483646 h 14"/>
              <a:gd name="T26" fmla="*/ 2147483646 w 702"/>
              <a:gd name="T27" fmla="*/ 2147483646 h 14"/>
              <a:gd name="T28" fmla="*/ 2147483646 w 702"/>
              <a:gd name="T29" fmla="*/ 2147483646 h 14"/>
              <a:gd name="T30" fmla="*/ 2147483646 w 702"/>
              <a:gd name="T31" fmla="*/ 2147483646 h 14"/>
              <a:gd name="T32" fmla="*/ 2147483646 w 702"/>
              <a:gd name="T33" fmla="*/ 2147483646 h 14"/>
              <a:gd name="T34" fmla="*/ 2147483646 w 702"/>
              <a:gd name="T35" fmla="*/ 2147483646 h 14"/>
              <a:gd name="T36" fmla="*/ 2147483646 w 702"/>
              <a:gd name="T37" fmla="*/ 2147483646 h 14"/>
              <a:gd name="T38" fmla="*/ 2147483646 w 702"/>
              <a:gd name="T39" fmla="*/ 2147483646 h 14"/>
              <a:gd name="T40" fmla="*/ 0 w 702"/>
              <a:gd name="T41" fmla="*/ 2147483646 h 14"/>
              <a:gd name="T42" fmla="*/ 2147483646 w 702"/>
              <a:gd name="T43" fmla="*/ 2147483646 h 14"/>
              <a:gd name="T44" fmla="*/ 2147483646 w 702"/>
              <a:gd name="T45" fmla="*/ 2147483646 h 14"/>
              <a:gd name="T46" fmla="*/ 2147483646 w 702"/>
              <a:gd name="T47" fmla="*/ 2147483646 h 14"/>
              <a:gd name="T48" fmla="*/ 2147483646 w 702"/>
              <a:gd name="T49" fmla="*/ 2147483646 h 14"/>
              <a:gd name="T50" fmla="*/ 2147483646 w 702"/>
              <a:gd name="T51" fmla="*/ 2147483646 h 14"/>
              <a:gd name="T52" fmla="*/ 2147483646 w 702"/>
              <a:gd name="T53" fmla="*/ 2147483646 h 14"/>
              <a:gd name="T54" fmla="*/ 2147483646 w 702"/>
              <a:gd name="T55" fmla="*/ 2147483646 h 14"/>
              <a:gd name="T56" fmla="*/ 2147483646 w 702"/>
              <a:gd name="T57" fmla="*/ 0 h 14"/>
              <a:gd name="T58" fmla="*/ 2147483646 w 702"/>
              <a:gd name="T59" fmla="*/ 0 h 14"/>
              <a:gd name="T60" fmla="*/ 2147483646 w 702"/>
              <a:gd name="T61" fmla="*/ 2147483646 h 14"/>
              <a:gd name="T62" fmla="*/ 2147483646 w 702"/>
              <a:gd name="T63" fmla="*/ 2147483646 h 14"/>
              <a:gd name="T64" fmla="*/ 2147483646 w 702"/>
              <a:gd name="T65" fmla="*/ 2147483646 h 14"/>
              <a:gd name="T66" fmla="*/ 2147483646 w 702"/>
              <a:gd name="T67" fmla="*/ 2147483646 h 14"/>
              <a:gd name="T68" fmla="*/ 2147483646 w 702"/>
              <a:gd name="T69" fmla="*/ 2147483646 h 14"/>
              <a:gd name="T70" fmla="*/ 2147483646 w 702"/>
              <a:gd name="T71" fmla="*/ 2147483646 h 14"/>
              <a:gd name="T72" fmla="*/ 2147483646 w 702"/>
              <a:gd name="T73" fmla="*/ 2147483646 h 14"/>
              <a:gd name="T74" fmla="*/ 2147483646 w 70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2"/>
              <a:gd name="T115" fmla="*/ 0 h 14"/>
              <a:gd name="T116" fmla="*/ 702 w 70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2" h="14">
                <a:moveTo>
                  <a:pt x="702" y="14"/>
                </a:moveTo>
                <a:lnTo>
                  <a:pt x="584" y="14"/>
                </a:lnTo>
                <a:lnTo>
                  <a:pt x="584" y="12"/>
                </a:lnTo>
                <a:lnTo>
                  <a:pt x="584" y="10"/>
                </a:lnTo>
                <a:lnTo>
                  <a:pt x="584" y="8"/>
                </a:lnTo>
                <a:lnTo>
                  <a:pt x="584" y="6"/>
                </a:lnTo>
                <a:lnTo>
                  <a:pt x="584" y="4"/>
                </a:lnTo>
                <a:lnTo>
                  <a:pt x="584" y="2"/>
                </a:lnTo>
                <a:lnTo>
                  <a:pt x="584" y="0"/>
                </a:lnTo>
                <a:lnTo>
                  <a:pt x="702" y="0"/>
                </a:lnTo>
                <a:lnTo>
                  <a:pt x="702" y="2"/>
                </a:lnTo>
                <a:lnTo>
                  <a:pt x="702" y="4"/>
                </a:lnTo>
                <a:lnTo>
                  <a:pt x="702" y="6"/>
                </a:lnTo>
                <a:lnTo>
                  <a:pt x="702" y="8"/>
                </a:lnTo>
                <a:lnTo>
                  <a:pt x="702" y="10"/>
                </a:lnTo>
                <a:lnTo>
                  <a:pt x="702" y="12"/>
                </a:lnTo>
                <a:lnTo>
                  <a:pt x="702" y="14"/>
                </a:lnTo>
                <a:close/>
                <a:moveTo>
                  <a:pt x="132" y="14"/>
                </a:moveTo>
                <a:lnTo>
                  <a:pt x="0" y="14"/>
                </a:lnTo>
                <a:lnTo>
                  <a:pt x="2" y="14"/>
                </a:lnTo>
                <a:lnTo>
                  <a:pt x="2" y="12"/>
                </a:lnTo>
                <a:lnTo>
                  <a:pt x="4" y="10"/>
                </a:lnTo>
                <a:lnTo>
                  <a:pt x="4" y="8"/>
                </a:lnTo>
                <a:lnTo>
                  <a:pt x="6" y="6"/>
                </a:lnTo>
                <a:lnTo>
                  <a:pt x="6" y="4"/>
                </a:lnTo>
                <a:lnTo>
                  <a:pt x="7" y="2"/>
                </a:lnTo>
                <a:lnTo>
                  <a:pt x="7" y="0"/>
                </a:lnTo>
                <a:lnTo>
                  <a:pt x="141" y="0"/>
                </a:lnTo>
                <a:lnTo>
                  <a:pt x="141" y="2"/>
                </a:lnTo>
                <a:lnTo>
                  <a:pt x="139" y="4"/>
                </a:lnTo>
                <a:lnTo>
                  <a:pt x="137" y="6"/>
                </a:lnTo>
                <a:lnTo>
                  <a:pt x="137" y="8"/>
                </a:lnTo>
                <a:lnTo>
                  <a:pt x="135" y="8"/>
                </a:lnTo>
                <a:lnTo>
                  <a:pt x="135" y="10"/>
                </a:lnTo>
                <a:lnTo>
                  <a:pt x="133" y="12"/>
                </a:lnTo>
                <a:lnTo>
                  <a:pt x="132" y="14"/>
                </a:lnTo>
                <a:close/>
              </a:path>
            </a:pathLst>
          </a:custGeom>
          <a:solidFill>
            <a:srgbClr val="3B050D"/>
          </a:solidFill>
          <a:ln w="9525">
            <a:noFill/>
            <a:round/>
            <a:headEnd/>
            <a:tailEnd/>
          </a:ln>
        </p:spPr>
        <p:txBody>
          <a:bodyPr wrap="none"/>
          <a:lstStyle/>
          <a:p>
            <a:endParaRPr lang="el-GR"/>
          </a:p>
        </p:txBody>
      </p:sp>
      <p:sp>
        <p:nvSpPr>
          <p:cNvPr id="19528" name="Freeform 72"/>
          <p:cNvSpPr>
            <a:spLocks noEditPoints="1"/>
          </p:cNvSpPr>
          <p:nvPr/>
        </p:nvSpPr>
        <p:spPr bwMode="auto">
          <a:xfrm rot="63308">
            <a:off x="4541838" y="4394200"/>
            <a:ext cx="985837" cy="20638"/>
          </a:xfrm>
          <a:custGeom>
            <a:avLst/>
            <a:gdLst>
              <a:gd name="T0" fmla="*/ 2147483646 w 698"/>
              <a:gd name="T1" fmla="*/ 2147483646 h 13"/>
              <a:gd name="T2" fmla="*/ 2147483646 w 698"/>
              <a:gd name="T3" fmla="*/ 2147483646 h 13"/>
              <a:gd name="T4" fmla="*/ 2147483646 w 698"/>
              <a:gd name="T5" fmla="*/ 2147483646 h 13"/>
              <a:gd name="T6" fmla="*/ 2147483646 w 698"/>
              <a:gd name="T7" fmla="*/ 2147483646 h 13"/>
              <a:gd name="T8" fmla="*/ 2147483646 w 698"/>
              <a:gd name="T9" fmla="*/ 2147483646 h 13"/>
              <a:gd name="T10" fmla="*/ 2147483646 w 698"/>
              <a:gd name="T11" fmla="*/ 2147483646 h 13"/>
              <a:gd name="T12" fmla="*/ 2147483646 w 698"/>
              <a:gd name="T13" fmla="*/ 2147483646 h 13"/>
              <a:gd name="T14" fmla="*/ 2147483646 w 698"/>
              <a:gd name="T15" fmla="*/ 2147483646 h 13"/>
              <a:gd name="T16" fmla="*/ 2147483646 w 698"/>
              <a:gd name="T17" fmla="*/ 0 h 13"/>
              <a:gd name="T18" fmla="*/ 2147483646 w 698"/>
              <a:gd name="T19" fmla="*/ 0 h 13"/>
              <a:gd name="T20" fmla="*/ 2147483646 w 698"/>
              <a:gd name="T21" fmla="*/ 0 h 13"/>
              <a:gd name="T22" fmla="*/ 2147483646 w 698"/>
              <a:gd name="T23" fmla="*/ 0 h 13"/>
              <a:gd name="T24" fmla="*/ 2147483646 w 698"/>
              <a:gd name="T25" fmla="*/ 2147483646 h 13"/>
              <a:gd name="T26" fmla="*/ 2147483646 w 698"/>
              <a:gd name="T27" fmla="*/ 2147483646 h 13"/>
              <a:gd name="T28" fmla="*/ 2147483646 w 698"/>
              <a:gd name="T29" fmla="*/ 2147483646 h 13"/>
              <a:gd name="T30" fmla="*/ 2147483646 w 698"/>
              <a:gd name="T31" fmla="*/ 2147483646 h 13"/>
              <a:gd name="T32" fmla="*/ 2147483646 w 698"/>
              <a:gd name="T33" fmla="*/ 2147483646 h 13"/>
              <a:gd name="T34" fmla="*/ 2147483646 w 698"/>
              <a:gd name="T35" fmla="*/ 2147483646 h 13"/>
              <a:gd name="T36" fmla="*/ 2147483646 w 698"/>
              <a:gd name="T37" fmla="*/ 2147483646 h 13"/>
              <a:gd name="T38" fmla="*/ 2147483646 w 698"/>
              <a:gd name="T39" fmla="*/ 2147483646 h 13"/>
              <a:gd name="T40" fmla="*/ 0 w 698"/>
              <a:gd name="T41" fmla="*/ 2147483646 h 13"/>
              <a:gd name="T42" fmla="*/ 2147483646 w 698"/>
              <a:gd name="T43" fmla="*/ 2147483646 h 13"/>
              <a:gd name="T44" fmla="*/ 2147483646 w 698"/>
              <a:gd name="T45" fmla="*/ 2147483646 h 13"/>
              <a:gd name="T46" fmla="*/ 2147483646 w 698"/>
              <a:gd name="T47" fmla="*/ 2147483646 h 13"/>
              <a:gd name="T48" fmla="*/ 2147483646 w 698"/>
              <a:gd name="T49" fmla="*/ 2147483646 h 13"/>
              <a:gd name="T50" fmla="*/ 2147483646 w 698"/>
              <a:gd name="T51" fmla="*/ 2147483646 h 13"/>
              <a:gd name="T52" fmla="*/ 2147483646 w 698"/>
              <a:gd name="T53" fmla="*/ 2147483646 h 13"/>
              <a:gd name="T54" fmla="*/ 2147483646 w 698"/>
              <a:gd name="T55" fmla="*/ 0 h 13"/>
              <a:gd name="T56" fmla="*/ 2147483646 w 698"/>
              <a:gd name="T57" fmla="*/ 0 h 13"/>
              <a:gd name="T58" fmla="*/ 2147483646 w 698"/>
              <a:gd name="T59" fmla="*/ 0 h 13"/>
              <a:gd name="T60" fmla="*/ 2147483646 w 698"/>
              <a:gd name="T61" fmla="*/ 0 h 13"/>
              <a:gd name="T62" fmla="*/ 2147483646 w 698"/>
              <a:gd name="T63" fmla="*/ 0 h 13"/>
              <a:gd name="T64" fmla="*/ 2147483646 w 698"/>
              <a:gd name="T65" fmla="*/ 0 h 13"/>
              <a:gd name="T66" fmla="*/ 2147483646 w 698"/>
              <a:gd name="T67" fmla="*/ 0 h 13"/>
              <a:gd name="T68" fmla="*/ 2147483646 w 698"/>
              <a:gd name="T69" fmla="*/ 2147483646 h 13"/>
              <a:gd name="T70" fmla="*/ 2147483646 w 698"/>
              <a:gd name="T71" fmla="*/ 2147483646 h 13"/>
              <a:gd name="T72" fmla="*/ 2147483646 w 698"/>
              <a:gd name="T73" fmla="*/ 2147483646 h 13"/>
              <a:gd name="T74" fmla="*/ 2147483646 w 698"/>
              <a:gd name="T75" fmla="*/ 2147483646 h 13"/>
              <a:gd name="T76" fmla="*/ 2147483646 w 698"/>
              <a:gd name="T77" fmla="*/ 2147483646 h 13"/>
              <a:gd name="T78" fmla="*/ 2147483646 w 698"/>
              <a:gd name="T79" fmla="*/ 2147483646 h 13"/>
              <a:gd name="T80" fmla="*/ 2147483646 w 698"/>
              <a:gd name="T81" fmla="*/ 2147483646 h 13"/>
              <a:gd name="T82" fmla="*/ 2147483646 w 698"/>
              <a:gd name="T83" fmla="*/ 2147483646 h 13"/>
              <a:gd name="T84" fmla="*/ 2147483646 w 698"/>
              <a:gd name="T85" fmla="*/ 2147483646 h 13"/>
              <a:gd name="T86" fmla="*/ 2147483646 w 698"/>
              <a:gd name="T87" fmla="*/ 2147483646 h 13"/>
              <a:gd name="T88" fmla="*/ 2147483646 w 698"/>
              <a:gd name="T89" fmla="*/ 2147483646 h 13"/>
              <a:gd name="T90" fmla="*/ 2147483646 w 698"/>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98"/>
              <a:gd name="T139" fmla="*/ 0 h 13"/>
              <a:gd name="T140" fmla="*/ 698 w 698"/>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98" h="13">
                <a:moveTo>
                  <a:pt x="698" y="13"/>
                </a:moveTo>
                <a:lnTo>
                  <a:pt x="580" y="13"/>
                </a:lnTo>
                <a:lnTo>
                  <a:pt x="580" y="11"/>
                </a:lnTo>
                <a:lnTo>
                  <a:pt x="580" y="9"/>
                </a:lnTo>
                <a:lnTo>
                  <a:pt x="580" y="7"/>
                </a:lnTo>
                <a:lnTo>
                  <a:pt x="580" y="5"/>
                </a:lnTo>
                <a:lnTo>
                  <a:pt x="580" y="4"/>
                </a:lnTo>
                <a:lnTo>
                  <a:pt x="580" y="2"/>
                </a:lnTo>
                <a:lnTo>
                  <a:pt x="580" y="0"/>
                </a:lnTo>
                <a:lnTo>
                  <a:pt x="698" y="0"/>
                </a:lnTo>
                <a:lnTo>
                  <a:pt x="698" y="2"/>
                </a:lnTo>
                <a:lnTo>
                  <a:pt x="698" y="4"/>
                </a:lnTo>
                <a:lnTo>
                  <a:pt x="698" y="5"/>
                </a:lnTo>
                <a:lnTo>
                  <a:pt x="698" y="7"/>
                </a:lnTo>
                <a:lnTo>
                  <a:pt x="698" y="9"/>
                </a:lnTo>
                <a:lnTo>
                  <a:pt x="698" y="11"/>
                </a:lnTo>
                <a:lnTo>
                  <a:pt x="698" y="13"/>
                </a:lnTo>
                <a:close/>
                <a:moveTo>
                  <a:pt x="133" y="13"/>
                </a:moveTo>
                <a:lnTo>
                  <a:pt x="0" y="13"/>
                </a:lnTo>
                <a:lnTo>
                  <a:pt x="2" y="11"/>
                </a:lnTo>
                <a:lnTo>
                  <a:pt x="2" y="9"/>
                </a:lnTo>
                <a:lnTo>
                  <a:pt x="3" y="7"/>
                </a:lnTo>
                <a:lnTo>
                  <a:pt x="3" y="5"/>
                </a:lnTo>
                <a:lnTo>
                  <a:pt x="5" y="4"/>
                </a:lnTo>
                <a:lnTo>
                  <a:pt x="5" y="2"/>
                </a:lnTo>
                <a:lnTo>
                  <a:pt x="7" y="0"/>
                </a:lnTo>
                <a:lnTo>
                  <a:pt x="143" y="0"/>
                </a:lnTo>
                <a:lnTo>
                  <a:pt x="141" y="0"/>
                </a:lnTo>
                <a:lnTo>
                  <a:pt x="141" y="2"/>
                </a:lnTo>
                <a:lnTo>
                  <a:pt x="139" y="4"/>
                </a:lnTo>
                <a:lnTo>
                  <a:pt x="137" y="5"/>
                </a:lnTo>
                <a:lnTo>
                  <a:pt x="137" y="7"/>
                </a:lnTo>
                <a:lnTo>
                  <a:pt x="135" y="9"/>
                </a:lnTo>
                <a:lnTo>
                  <a:pt x="133" y="11"/>
                </a:lnTo>
                <a:lnTo>
                  <a:pt x="133" y="13"/>
                </a:lnTo>
                <a:close/>
              </a:path>
            </a:pathLst>
          </a:custGeom>
          <a:solidFill>
            <a:srgbClr val="3B050B"/>
          </a:solidFill>
          <a:ln w="9525">
            <a:noFill/>
            <a:round/>
            <a:headEnd/>
            <a:tailEnd/>
          </a:ln>
        </p:spPr>
        <p:txBody>
          <a:bodyPr wrap="none"/>
          <a:lstStyle/>
          <a:p>
            <a:endParaRPr lang="el-GR"/>
          </a:p>
        </p:txBody>
      </p:sp>
      <p:sp>
        <p:nvSpPr>
          <p:cNvPr id="19529" name="Freeform 73"/>
          <p:cNvSpPr>
            <a:spLocks noEditPoints="1"/>
          </p:cNvSpPr>
          <p:nvPr/>
        </p:nvSpPr>
        <p:spPr bwMode="auto">
          <a:xfrm rot="63308">
            <a:off x="4546600" y="4381500"/>
            <a:ext cx="981075" cy="20638"/>
          </a:xfrm>
          <a:custGeom>
            <a:avLst/>
            <a:gdLst>
              <a:gd name="T0" fmla="*/ 2147483646 w 695"/>
              <a:gd name="T1" fmla="*/ 2147483646 h 13"/>
              <a:gd name="T2" fmla="*/ 2147483646 w 695"/>
              <a:gd name="T3" fmla="*/ 2147483646 h 13"/>
              <a:gd name="T4" fmla="*/ 2147483646 w 695"/>
              <a:gd name="T5" fmla="*/ 2147483646 h 13"/>
              <a:gd name="T6" fmla="*/ 2147483646 w 695"/>
              <a:gd name="T7" fmla="*/ 2147483646 h 13"/>
              <a:gd name="T8" fmla="*/ 2147483646 w 695"/>
              <a:gd name="T9" fmla="*/ 2147483646 h 13"/>
              <a:gd name="T10" fmla="*/ 2147483646 w 695"/>
              <a:gd name="T11" fmla="*/ 2147483646 h 13"/>
              <a:gd name="T12" fmla="*/ 2147483646 w 695"/>
              <a:gd name="T13" fmla="*/ 2147483646 h 13"/>
              <a:gd name="T14" fmla="*/ 2147483646 w 695"/>
              <a:gd name="T15" fmla="*/ 2147483646 h 13"/>
              <a:gd name="T16" fmla="*/ 2147483646 w 695"/>
              <a:gd name="T17" fmla="*/ 2147483646 h 13"/>
              <a:gd name="T18" fmla="*/ 2147483646 w 695"/>
              <a:gd name="T19" fmla="*/ 0 h 13"/>
              <a:gd name="T20" fmla="*/ 2147483646 w 695"/>
              <a:gd name="T21" fmla="*/ 0 h 13"/>
              <a:gd name="T22" fmla="*/ 2147483646 w 695"/>
              <a:gd name="T23" fmla="*/ 2147483646 h 13"/>
              <a:gd name="T24" fmla="*/ 2147483646 w 695"/>
              <a:gd name="T25" fmla="*/ 2147483646 h 13"/>
              <a:gd name="T26" fmla="*/ 2147483646 w 695"/>
              <a:gd name="T27" fmla="*/ 2147483646 h 13"/>
              <a:gd name="T28" fmla="*/ 2147483646 w 695"/>
              <a:gd name="T29" fmla="*/ 2147483646 h 13"/>
              <a:gd name="T30" fmla="*/ 2147483646 w 695"/>
              <a:gd name="T31" fmla="*/ 2147483646 h 13"/>
              <a:gd name="T32" fmla="*/ 2147483646 w 695"/>
              <a:gd name="T33" fmla="*/ 2147483646 h 13"/>
              <a:gd name="T34" fmla="*/ 2147483646 w 695"/>
              <a:gd name="T35" fmla="*/ 2147483646 h 13"/>
              <a:gd name="T36" fmla="*/ 2147483646 w 695"/>
              <a:gd name="T37" fmla="*/ 2147483646 h 13"/>
              <a:gd name="T38" fmla="*/ 2147483646 w 695"/>
              <a:gd name="T39" fmla="*/ 2147483646 h 13"/>
              <a:gd name="T40" fmla="*/ 0 w 695"/>
              <a:gd name="T41" fmla="*/ 2147483646 h 13"/>
              <a:gd name="T42" fmla="*/ 2147483646 w 695"/>
              <a:gd name="T43" fmla="*/ 2147483646 h 13"/>
              <a:gd name="T44" fmla="*/ 2147483646 w 695"/>
              <a:gd name="T45" fmla="*/ 2147483646 h 13"/>
              <a:gd name="T46" fmla="*/ 2147483646 w 695"/>
              <a:gd name="T47" fmla="*/ 2147483646 h 13"/>
              <a:gd name="T48" fmla="*/ 2147483646 w 695"/>
              <a:gd name="T49" fmla="*/ 2147483646 h 13"/>
              <a:gd name="T50" fmla="*/ 2147483646 w 695"/>
              <a:gd name="T51" fmla="*/ 2147483646 h 13"/>
              <a:gd name="T52" fmla="*/ 2147483646 w 695"/>
              <a:gd name="T53" fmla="*/ 2147483646 h 13"/>
              <a:gd name="T54" fmla="*/ 2147483646 w 695"/>
              <a:gd name="T55" fmla="*/ 2147483646 h 13"/>
              <a:gd name="T56" fmla="*/ 2147483646 w 695"/>
              <a:gd name="T57" fmla="*/ 0 h 13"/>
              <a:gd name="T58" fmla="*/ 2147483646 w 695"/>
              <a:gd name="T59" fmla="*/ 0 h 13"/>
              <a:gd name="T60" fmla="*/ 2147483646 w 695"/>
              <a:gd name="T61" fmla="*/ 2147483646 h 13"/>
              <a:gd name="T62" fmla="*/ 2147483646 w 695"/>
              <a:gd name="T63" fmla="*/ 2147483646 h 13"/>
              <a:gd name="T64" fmla="*/ 2147483646 w 695"/>
              <a:gd name="T65" fmla="*/ 2147483646 h 13"/>
              <a:gd name="T66" fmla="*/ 2147483646 w 695"/>
              <a:gd name="T67" fmla="*/ 2147483646 h 13"/>
              <a:gd name="T68" fmla="*/ 2147483646 w 695"/>
              <a:gd name="T69" fmla="*/ 2147483646 h 13"/>
              <a:gd name="T70" fmla="*/ 2147483646 w 695"/>
              <a:gd name="T71" fmla="*/ 2147483646 h 13"/>
              <a:gd name="T72" fmla="*/ 2147483646 w 695"/>
              <a:gd name="T73" fmla="*/ 2147483646 h 13"/>
              <a:gd name="T74" fmla="*/ 2147483646 w 695"/>
              <a:gd name="T75" fmla="*/ 2147483646 h 13"/>
              <a:gd name="T76" fmla="*/ 2147483646 w 695"/>
              <a:gd name="T77" fmla="*/ 2147483646 h 13"/>
              <a:gd name="T78" fmla="*/ 2147483646 w 695"/>
              <a:gd name="T79" fmla="*/ 2147483646 h 13"/>
              <a:gd name="T80" fmla="*/ 2147483646 w 695"/>
              <a:gd name="T81" fmla="*/ 2147483646 h 13"/>
              <a:gd name="T82" fmla="*/ 2147483646 w 695"/>
              <a:gd name="T83" fmla="*/ 2147483646 h 13"/>
              <a:gd name="T84" fmla="*/ 2147483646 w 695"/>
              <a:gd name="T85" fmla="*/ 2147483646 h 13"/>
              <a:gd name="T86" fmla="*/ 2147483646 w 695"/>
              <a:gd name="T87" fmla="*/ 2147483646 h 13"/>
              <a:gd name="T88" fmla="*/ 2147483646 w 695"/>
              <a:gd name="T89" fmla="*/ 2147483646 h 13"/>
              <a:gd name="T90" fmla="*/ 2147483646 w 695"/>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95"/>
              <a:gd name="T139" fmla="*/ 0 h 13"/>
              <a:gd name="T140" fmla="*/ 695 w 695"/>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95" h="13">
                <a:moveTo>
                  <a:pt x="695" y="13"/>
                </a:moveTo>
                <a:lnTo>
                  <a:pt x="577" y="13"/>
                </a:lnTo>
                <a:lnTo>
                  <a:pt x="577" y="12"/>
                </a:lnTo>
                <a:lnTo>
                  <a:pt x="577" y="10"/>
                </a:lnTo>
                <a:lnTo>
                  <a:pt x="577" y="8"/>
                </a:lnTo>
                <a:lnTo>
                  <a:pt x="577" y="6"/>
                </a:lnTo>
                <a:lnTo>
                  <a:pt x="577" y="4"/>
                </a:lnTo>
                <a:lnTo>
                  <a:pt x="577" y="2"/>
                </a:lnTo>
                <a:lnTo>
                  <a:pt x="577" y="0"/>
                </a:lnTo>
                <a:lnTo>
                  <a:pt x="695" y="0"/>
                </a:lnTo>
                <a:lnTo>
                  <a:pt x="695" y="2"/>
                </a:lnTo>
                <a:lnTo>
                  <a:pt x="695" y="4"/>
                </a:lnTo>
                <a:lnTo>
                  <a:pt x="695" y="6"/>
                </a:lnTo>
                <a:lnTo>
                  <a:pt x="695" y="8"/>
                </a:lnTo>
                <a:lnTo>
                  <a:pt x="695" y="10"/>
                </a:lnTo>
                <a:lnTo>
                  <a:pt x="695" y="12"/>
                </a:lnTo>
                <a:lnTo>
                  <a:pt x="695" y="13"/>
                </a:lnTo>
                <a:close/>
                <a:moveTo>
                  <a:pt x="134" y="13"/>
                </a:moveTo>
                <a:lnTo>
                  <a:pt x="0" y="13"/>
                </a:lnTo>
                <a:lnTo>
                  <a:pt x="2" y="12"/>
                </a:lnTo>
                <a:lnTo>
                  <a:pt x="2" y="10"/>
                </a:lnTo>
                <a:lnTo>
                  <a:pt x="4" y="8"/>
                </a:lnTo>
                <a:lnTo>
                  <a:pt x="4" y="6"/>
                </a:lnTo>
                <a:lnTo>
                  <a:pt x="6" y="4"/>
                </a:lnTo>
                <a:lnTo>
                  <a:pt x="6" y="2"/>
                </a:lnTo>
                <a:lnTo>
                  <a:pt x="8" y="0"/>
                </a:lnTo>
                <a:lnTo>
                  <a:pt x="146" y="0"/>
                </a:lnTo>
                <a:lnTo>
                  <a:pt x="144" y="2"/>
                </a:lnTo>
                <a:lnTo>
                  <a:pt x="142" y="4"/>
                </a:lnTo>
                <a:lnTo>
                  <a:pt x="142" y="6"/>
                </a:lnTo>
                <a:lnTo>
                  <a:pt x="140" y="6"/>
                </a:lnTo>
                <a:lnTo>
                  <a:pt x="140" y="8"/>
                </a:lnTo>
                <a:lnTo>
                  <a:pt x="138" y="10"/>
                </a:lnTo>
                <a:lnTo>
                  <a:pt x="136" y="10"/>
                </a:lnTo>
                <a:lnTo>
                  <a:pt x="136" y="12"/>
                </a:lnTo>
                <a:lnTo>
                  <a:pt x="136" y="13"/>
                </a:lnTo>
                <a:lnTo>
                  <a:pt x="134" y="13"/>
                </a:lnTo>
                <a:close/>
              </a:path>
            </a:pathLst>
          </a:custGeom>
          <a:solidFill>
            <a:srgbClr val="3B050B"/>
          </a:solidFill>
          <a:ln w="9525">
            <a:noFill/>
            <a:round/>
            <a:headEnd/>
            <a:tailEnd/>
          </a:ln>
        </p:spPr>
        <p:txBody>
          <a:bodyPr wrap="none"/>
          <a:lstStyle/>
          <a:p>
            <a:endParaRPr lang="el-GR"/>
          </a:p>
        </p:txBody>
      </p:sp>
      <p:sp>
        <p:nvSpPr>
          <p:cNvPr id="19530" name="Freeform 74"/>
          <p:cNvSpPr>
            <a:spLocks noEditPoints="1"/>
          </p:cNvSpPr>
          <p:nvPr/>
        </p:nvSpPr>
        <p:spPr bwMode="auto">
          <a:xfrm rot="63308">
            <a:off x="4552950" y="4368800"/>
            <a:ext cx="974725" cy="25400"/>
          </a:xfrm>
          <a:custGeom>
            <a:avLst/>
            <a:gdLst>
              <a:gd name="T0" fmla="*/ 2147483646 w 691"/>
              <a:gd name="T1" fmla="*/ 2147483646 h 16"/>
              <a:gd name="T2" fmla="*/ 2147483646 w 691"/>
              <a:gd name="T3" fmla="*/ 2147483646 h 16"/>
              <a:gd name="T4" fmla="*/ 2147483646 w 691"/>
              <a:gd name="T5" fmla="*/ 2147483646 h 16"/>
              <a:gd name="T6" fmla="*/ 2147483646 w 691"/>
              <a:gd name="T7" fmla="*/ 2147483646 h 16"/>
              <a:gd name="T8" fmla="*/ 2147483646 w 691"/>
              <a:gd name="T9" fmla="*/ 2147483646 h 16"/>
              <a:gd name="T10" fmla="*/ 2147483646 w 691"/>
              <a:gd name="T11" fmla="*/ 2147483646 h 16"/>
              <a:gd name="T12" fmla="*/ 2147483646 w 691"/>
              <a:gd name="T13" fmla="*/ 2147483646 h 16"/>
              <a:gd name="T14" fmla="*/ 2147483646 w 691"/>
              <a:gd name="T15" fmla="*/ 2147483646 h 16"/>
              <a:gd name="T16" fmla="*/ 2147483646 w 691"/>
              <a:gd name="T17" fmla="*/ 2147483646 h 16"/>
              <a:gd name="T18" fmla="*/ 2147483646 w 691"/>
              <a:gd name="T19" fmla="*/ 0 h 16"/>
              <a:gd name="T20" fmla="*/ 2147483646 w 691"/>
              <a:gd name="T21" fmla="*/ 0 h 16"/>
              <a:gd name="T22" fmla="*/ 2147483646 w 691"/>
              <a:gd name="T23" fmla="*/ 2147483646 h 16"/>
              <a:gd name="T24" fmla="*/ 2147483646 w 691"/>
              <a:gd name="T25" fmla="*/ 2147483646 h 16"/>
              <a:gd name="T26" fmla="*/ 2147483646 w 691"/>
              <a:gd name="T27" fmla="*/ 2147483646 h 16"/>
              <a:gd name="T28" fmla="*/ 2147483646 w 691"/>
              <a:gd name="T29" fmla="*/ 2147483646 h 16"/>
              <a:gd name="T30" fmla="*/ 2147483646 w 691"/>
              <a:gd name="T31" fmla="*/ 2147483646 h 16"/>
              <a:gd name="T32" fmla="*/ 2147483646 w 691"/>
              <a:gd name="T33" fmla="*/ 2147483646 h 16"/>
              <a:gd name="T34" fmla="*/ 2147483646 w 691"/>
              <a:gd name="T35" fmla="*/ 2147483646 h 16"/>
              <a:gd name="T36" fmla="*/ 2147483646 w 691"/>
              <a:gd name="T37" fmla="*/ 2147483646 h 16"/>
              <a:gd name="T38" fmla="*/ 2147483646 w 691"/>
              <a:gd name="T39" fmla="*/ 2147483646 h 16"/>
              <a:gd name="T40" fmla="*/ 0 w 691"/>
              <a:gd name="T41" fmla="*/ 2147483646 h 16"/>
              <a:gd name="T42" fmla="*/ 0 w 691"/>
              <a:gd name="T43" fmla="*/ 2147483646 h 16"/>
              <a:gd name="T44" fmla="*/ 2147483646 w 691"/>
              <a:gd name="T45" fmla="*/ 2147483646 h 16"/>
              <a:gd name="T46" fmla="*/ 2147483646 w 691"/>
              <a:gd name="T47" fmla="*/ 2147483646 h 16"/>
              <a:gd name="T48" fmla="*/ 2147483646 w 691"/>
              <a:gd name="T49" fmla="*/ 2147483646 h 16"/>
              <a:gd name="T50" fmla="*/ 2147483646 w 691"/>
              <a:gd name="T51" fmla="*/ 2147483646 h 16"/>
              <a:gd name="T52" fmla="*/ 2147483646 w 691"/>
              <a:gd name="T53" fmla="*/ 2147483646 h 16"/>
              <a:gd name="T54" fmla="*/ 2147483646 w 691"/>
              <a:gd name="T55" fmla="*/ 2147483646 h 16"/>
              <a:gd name="T56" fmla="*/ 2147483646 w 691"/>
              <a:gd name="T57" fmla="*/ 0 h 16"/>
              <a:gd name="T58" fmla="*/ 2147483646 w 691"/>
              <a:gd name="T59" fmla="*/ 0 h 16"/>
              <a:gd name="T60" fmla="*/ 2147483646 w 691"/>
              <a:gd name="T61" fmla="*/ 2147483646 h 16"/>
              <a:gd name="T62" fmla="*/ 2147483646 w 691"/>
              <a:gd name="T63" fmla="*/ 2147483646 h 16"/>
              <a:gd name="T64" fmla="*/ 2147483646 w 691"/>
              <a:gd name="T65" fmla="*/ 2147483646 h 16"/>
              <a:gd name="T66" fmla="*/ 2147483646 w 691"/>
              <a:gd name="T67" fmla="*/ 2147483646 h 16"/>
              <a:gd name="T68" fmla="*/ 2147483646 w 691"/>
              <a:gd name="T69" fmla="*/ 2147483646 h 16"/>
              <a:gd name="T70" fmla="*/ 2147483646 w 691"/>
              <a:gd name="T71" fmla="*/ 2147483646 h 16"/>
              <a:gd name="T72" fmla="*/ 2147483646 w 691"/>
              <a:gd name="T73" fmla="*/ 2147483646 h 16"/>
              <a:gd name="T74" fmla="*/ 2147483646 w 691"/>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1"/>
              <a:gd name="T115" fmla="*/ 0 h 16"/>
              <a:gd name="T116" fmla="*/ 691 w 691"/>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1" h="16">
                <a:moveTo>
                  <a:pt x="691" y="16"/>
                </a:moveTo>
                <a:lnTo>
                  <a:pt x="573" y="16"/>
                </a:lnTo>
                <a:lnTo>
                  <a:pt x="573" y="14"/>
                </a:lnTo>
                <a:lnTo>
                  <a:pt x="573" y="12"/>
                </a:lnTo>
                <a:lnTo>
                  <a:pt x="573" y="10"/>
                </a:lnTo>
                <a:lnTo>
                  <a:pt x="573" y="8"/>
                </a:lnTo>
                <a:lnTo>
                  <a:pt x="573" y="6"/>
                </a:lnTo>
                <a:lnTo>
                  <a:pt x="573" y="4"/>
                </a:lnTo>
                <a:lnTo>
                  <a:pt x="573" y="2"/>
                </a:lnTo>
                <a:lnTo>
                  <a:pt x="573" y="0"/>
                </a:lnTo>
                <a:lnTo>
                  <a:pt x="691" y="0"/>
                </a:lnTo>
                <a:lnTo>
                  <a:pt x="691" y="2"/>
                </a:lnTo>
                <a:lnTo>
                  <a:pt x="691" y="4"/>
                </a:lnTo>
                <a:lnTo>
                  <a:pt x="691" y="6"/>
                </a:lnTo>
                <a:lnTo>
                  <a:pt x="691" y="8"/>
                </a:lnTo>
                <a:lnTo>
                  <a:pt x="691" y="10"/>
                </a:lnTo>
                <a:lnTo>
                  <a:pt x="691" y="12"/>
                </a:lnTo>
                <a:lnTo>
                  <a:pt x="691" y="14"/>
                </a:lnTo>
                <a:lnTo>
                  <a:pt x="691" y="16"/>
                </a:lnTo>
                <a:close/>
                <a:moveTo>
                  <a:pt x="136" y="16"/>
                </a:moveTo>
                <a:lnTo>
                  <a:pt x="0" y="16"/>
                </a:lnTo>
                <a:lnTo>
                  <a:pt x="0" y="14"/>
                </a:lnTo>
                <a:lnTo>
                  <a:pt x="2" y="12"/>
                </a:lnTo>
                <a:lnTo>
                  <a:pt x="2" y="10"/>
                </a:lnTo>
                <a:lnTo>
                  <a:pt x="4" y="8"/>
                </a:lnTo>
                <a:lnTo>
                  <a:pt x="4" y="6"/>
                </a:lnTo>
                <a:lnTo>
                  <a:pt x="6" y="4"/>
                </a:lnTo>
                <a:lnTo>
                  <a:pt x="6" y="2"/>
                </a:lnTo>
                <a:lnTo>
                  <a:pt x="8" y="0"/>
                </a:lnTo>
                <a:lnTo>
                  <a:pt x="147" y="0"/>
                </a:lnTo>
                <a:lnTo>
                  <a:pt x="145" y="2"/>
                </a:lnTo>
                <a:lnTo>
                  <a:pt x="145" y="4"/>
                </a:lnTo>
                <a:lnTo>
                  <a:pt x="143" y="6"/>
                </a:lnTo>
                <a:lnTo>
                  <a:pt x="142" y="8"/>
                </a:lnTo>
                <a:lnTo>
                  <a:pt x="140" y="10"/>
                </a:lnTo>
                <a:lnTo>
                  <a:pt x="138" y="12"/>
                </a:lnTo>
                <a:lnTo>
                  <a:pt x="138" y="14"/>
                </a:lnTo>
                <a:lnTo>
                  <a:pt x="136" y="16"/>
                </a:lnTo>
                <a:close/>
              </a:path>
            </a:pathLst>
          </a:custGeom>
          <a:solidFill>
            <a:srgbClr val="3D050D"/>
          </a:solidFill>
          <a:ln w="9525">
            <a:noFill/>
            <a:round/>
            <a:headEnd/>
            <a:tailEnd/>
          </a:ln>
        </p:spPr>
        <p:txBody>
          <a:bodyPr wrap="none"/>
          <a:lstStyle/>
          <a:p>
            <a:endParaRPr lang="el-GR"/>
          </a:p>
        </p:txBody>
      </p:sp>
      <p:sp>
        <p:nvSpPr>
          <p:cNvPr id="19531" name="Freeform 75"/>
          <p:cNvSpPr>
            <a:spLocks noEditPoints="1"/>
          </p:cNvSpPr>
          <p:nvPr/>
        </p:nvSpPr>
        <p:spPr bwMode="auto">
          <a:xfrm rot="63308">
            <a:off x="4559300" y="4360863"/>
            <a:ext cx="968375" cy="20637"/>
          </a:xfrm>
          <a:custGeom>
            <a:avLst/>
            <a:gdLst>
              <a:gd name="T0" fmla="*/ 2147483646 w 687"/>
              <a:gd name="T1" fmla="*/ 2147483646 h 13"/>
              <a:gd name="T2" fmla="*/ 2147483646 w 687"/>
              <a:gd name="T3" fmla="*/ 2147483646 h 13"/>
              <a:gd name="T4" fmla="*/ 2147483646 w 687"/>
              <a:gd name="T5" fmla="*/ 2147483646 h 13"/>
              <a:gd name="T6" fmla="*/ 2147483646 w 687"/>
              <a:gd name="T7" fmla="*/ 2147483646 h 13"/>
              <a:gd name="T8" fmla="*/ 2147483646 w 687"/>
              <a:gd name="T9" fmla="*/ 2147483646 h 13"/>
              <a:gd name="T10" fmla="*/ 2147483646 w 687"/>
              <a:gd name="T11" fmla="*/ 2147483646 h 13"/>
              <a:gd name="T12" fmla="*/ 2147483646 w 687"/>
              <a:gd name="T13" fmla="*/ 2147483646 h 13"/>
              <a:gd name="T14" fmla="*/ 2147483646 w 687"/>
              <a:gd name="T15" fmla="*/ 2147483646 h 13"/>
              <a:gd name="T16" fmla="*/ 2147483646 w 687"/>
              <a:gd name="T17" fmla="*/ 2147483646 h 13"/>
              <a:gd name="T18" fmla="*/ 2147483646 w 687"/>
              <a:gd name="T19" fmla="*/ 0 h 13"/>
              <a:gd name="T20" fmla="*/ 2147483646 w 687"/>
              <a:gd name="T21" fmla="*/ 0 h 13"/>
              <a:gd name="T22" fmla="*/ 2147483646 w 687"/>
              <a:gd name="T23" fmla="*/ 2147483646 h 13"/>
              <a:gd name="T24" fmla="*/ 2147483646 w 687"/>
              <a:gd name="T25" fmla="*/ 2147483646 h 13"/>
              <a:gd name="T26" fmla="*/ 2147483646 w 687"/>
              <a:gd name="T27" fmla="*/ 2147483646 h 13"/>
              <a:gd name="T28" fmla="*/ 2147483646 w 687"/>
              <a:gd name="T29" fmla="*/ 2147483646 h 13"/>
              <a:gd name="T30" fmla="*/ 2147483646 w 687"/>
              <a:gd name="T31" fmla="*/ 2147483646 h 13"/>
              <a:gd name="T32" fmla="*/ 2147483646 w 687"/>
              <a:gd name="T33" fmla="*/ 2147483646 h 13"/>
              <a:gd name="T34" fmla="*/ 2147483646 w 687"/>
              <a:gd name="T35" fmla="*/ 2147483646 h 13"/>
              <a:gd name="T36" fmla="*/ 2147483646 w 687"/>
              <a:gd name="T37" fmla="*/ 2147483646 h 13"/>
              <a:gd name="T38" fmla="*/ 2147483646 w 687"/>
              <a:gd name="T39" fmla="*/ 2147483646 h 13"/>
              <a:gd name="T40" fmla="*/ 0 w 687"/>
              <a:gd name="T41" fmla="*/ 2147483646 h 13"/>
              <a:gd name="T42" fmla="*/ 0 w 687"/>
              <a:gd name="T43" fmla="*/ 2147483646 h 13"/>
              <a:gd name="T44" fmla="*/ 2147483646 w 687"/>
              <a:gd name="T45" fmla="*/ 2147483646 h 13"/>
              <a:gd name="T46" fmla="*/ 2147483646 w 687"/>
              <a:gd name="T47" fmla="*/ 2147483646 h 13"/>
              <a:gd name="T48" fmla="*/ 2147483646 w 687"/>
              <a:gd name="T49" fmla="*/ 2147483646 h 13"/>
              <a:gd name="T50" fmla="*/ 2147483646 w 687"/>
              <a:gd name="T51" fmla="*/ 2147483646 h 13"/>
              <a:gd name="T52" fmla="*/ 2147483646 w 687"/>
              <a:gd name="T53" fmla="*/ 2147483646 h 13"/>
              <a:gd name="T54" fmla="*/ 2147483646 w 687"/>
              <a:gd name="T55" fmla="*/ 2147483646 h 13"/>
              <a:gd name="T56" fmla="*/ 2147483646 w 687"/>
              <a:gd name="T57" fmla="*/ 0 h 13"/>
              <a:gd name="T58" fmla="*/ 2147483646 w 687"/>
              <a:gd name="T59" fmla="*/ 0 h 13"/>
              <a:gd name="T60" fmla="*/ 2147483646 w 687"/>
              <a:gd name="T61" fmla="*/ 2147483646 h 13"/>
              <a:gd name="T62" fmla="*/ 2147483646 w 687"/>
              <a:gd name="T63" fmla="*/ 2147483646 h 13"/>
              <a:gd name="T64" fmla="*/ 2147483646 w 687"/>
              <a:gd name="T65" fmla="*/ 2147483646 h 13"/>
              <a:gd name="T66" fmla="*/ 2147483646 w 687"/>
              <a:gd name="T67" fmla="*/ 2147483646 h 13"/>
              <a:gd name="T68" fmla="*/ 2147483646 w 687"/>
              <a:gd name="T69" fmla="*/ 2147483646 h 13"/>
              <a:gd name="T70" fmla="*/ 2147483646 w 687"/>
              <a:gd name="T71" fmla="*/ 2147483646 h 13"/>
              <a:gd name="T72" fmla="*/ 2147483646 w 687"/>
              <a:gd name="T73" fmla="*/ 2147483646 h 13"/>
              <a:gd name="T74" fmla="*/ 2147483646 w 68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7"/>
              <a:gd name="T115" fmla="*/ 0 h 13"/>
              <a:gd name="T116" fmla="*/ 687 w 68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7" h="13">
                <a:moveTo>
                  <a:pt x="687" y="13"/>
                </a:moveTo>
                <a:lnTo>
                  <a:pt x="569" y="13"/>
                </a:lnTo>
                <a:lnTo>
                  <a:pt x="569" y="11"/>
                </a:lnTo>
                <a:lnTo>
                  <a:pt x="569" y="9"/>
                </a:lnTo>
                <a:lnTo>
                  <a:pt x="569" y="7"/>
                </a:lnTo>
                <a:lnTo>
                  <a:pt x="569" y="5"/>
                </a:lnTo>
                <a:lnTo>
                  <a:pt x="569" y="4"/>
                </a:lnTo>
                <a:lnTo>
                  <a:pt x="569" y="2"/>
                </a:lnTo>
                <a:lnTo>
                  <a:pt x="569" y="0"/>
                </a:lnTo>
                <a:lnTo>
                  <a:pt x="687" y="0"/>
                </a:lnTo>
                <a:lnTo>
                  <a:pt x="687" y="2"/>
                </a:lnTo>
                <a:lnTo>
                  <a:pt x="687" y="4"/>
                </a:lnTo>
                <a:lnTo>
                  <a:pt x="687" y="5"/>
                </a:lnTo>
                <a:lnTo>
                  <a:pt x="687" y="7"/>
                </a:lnTo>
                <a:lnTo>
                  <a:pt x="687" y="9"/>
                </a:lnTo>
                <a:lnTo>
                  <a:pt x="687" y="11"/>
                </a:lnTo>
                <a:lnTo>
                  <a:pt x="687" y="13"/>
                </a:lnTo>
                <a:close/>
                <a:moveTo>
                  <a:pt x="138" y="13"/>
                </a:moveTo>
                <a:lnTo>
                  <a:pt x="0" y="13"/>
                </a:lnTo>
                <a:lnTo>
                  <a:pt x="0" y="11"/>
                </a:lnTo>
                <a:lnTo>
                  <a:pt x="2" y="9"/>
                </a:lnTo>
                <a:lnTo>
                  <a:pt x="2" y="7"/>
                </a:lnTo>
                <a:lnTo>
                  <a:pt x="4" y="5"/>
                </a:lnTo>
                <a:lnTo>
                  <a:pt x="4" y="4"/>
                </a:lnTo>
                <a:lnTo>
                  <a:pt x="6" y="2"/>
                </a:lnTo>
                <a:lnTo>
                  <a:pt x="8" y="0"/>
                </a:lnTo>
                <a:lnTo>
                  <a:pt x="151" y="0"/>
                </a:lnTo>
                <a:lnTo>
                  <a:pt x="149" y="2"/>
                </a:lnTo>
                <a:lnTo>
                  <a:pt x="147" y="4"/>
                </a:lnTo>
                <a:lnTo>
                  <a:pt x="145" y="5"/>
                </a:lnTo>
                <a:lnTo>
                  <a:pt x="143" y="5"/>
                </a:lnTo>
                <a:lnTo>
                  <a:pt x="141" y="7"/>
                </a:lnTo>
                <a:lnTo>
                  <a:pt x="141" y="9"/>
                </a:lnTo>
                <a:lnTo>
                  <a:pt x="139" y="11"/>
                </a:lnTo>
                <a:lnTo>
                  <a:pt x="138" y="13"/>
                </a:lnTo>
                <a:close/>
              </a:path>
            </a:pathLst>
          </a:custGeom>
          <a:solidFill>
            <a:srgbClr val="3D050A"/>
          </a:solidFill>
          <a:ln w="9525">
            <a:noFill/>
            <a:round/>
            <a:headEnd/>
            <a:tailEnd/>
          </a:ln>
        </p:spPr>
        <p:txBody>
          <a:bodyPr wrap="none"/>
          <a:lstStyle/>
          <a:p>
            <a:endParaRPr lang="el-GR"/>
          </a:p>
        </p:txBody>
      </p:sp>
      <p:sp>
        <p:nvSpPr>
          <p:cNvPr id="19532" name="Freeform 76"/>
          <p:cNvSpPr>
            <a:spLocks noEditPoints="1"/>
          </p:cNvSpPr>
          <p:nvPr/>
        </p:nvSpPr>
        <p:spPr bwMode="auto">
          <a:xfrm rot="63308">
            <a:off x="4564063" y="4348163"/>
            <a:ext cx="963612" cy="20637"/>
          </a:xfrm>
          <a:custGeom>
            <a:avLst/>
            <a:gdLst>
              <a:gd name="T0" fmla="*/ 2147483646 w 683"/>
              <a:gd name="T1" fmla="*/ 2147483646 h 13"/>
              <a:gd name="T2" fmla="*/ 2147483646 w 683"/>
              <a:gd name="T3" fmla="*/ 2147483646 h 13"/>
              <a:gd name="T4" fmla="*/ 2147483646 w 683"/>
              <a:gd name="T5" fmla="*/ 2147483646 h 13"/>
              <a:gd name="T6" fmla="*/ 2147483646 w 683"/>
              <a:gd name="T7" fmla="*/ 2147483646 h 13"/>
              <a:gd name="T8" fmla="*/ 2147483646 w 683"/>
              <a:gd name="T9" fmla="*/ 2147483646 h 13"/>
              <a:gd name="T10" fmla="*/ 2147483646 w 683"/>
              <a:gd name="T11" fmla="*/ 2147483646 h 13"/>
              <a:gd name="T12" fmla="*/ 2147483646 w 683"/>
              <a:gd name="T13" fmla="*/ 2147483646 h 13"/>
              <a:gd name="T14" fmla="*/ 2147483646 w 683"/>
              <a:gd name="T15" fmla="*/ 2147483646 h 13"/>
              <a:gd name="T16" fmla="*/ 2147483646 w 683"/>
              <a:gd name="T17" fmla="*/ 2147483646 h 13"/>
              <a:gd name="T18" fmla="*/ 2147483646 w 683"/>
              <a:gd name="T19" fmla="*/ 0 h 13"/>
              <a:gd name="T20" fmla="*/ 2147483646 w 683"/>
              <a:gd name="T21" fmla="*/ 0 h 13"/>
              <a:gd name="T22" fmla="*/ 2147483646 w 683"/>
              <a:gd name="T23" fmla="*/ 2147483646 h 13"/>
              <a:gd name="T24" fmla="*/ 2147483646 w 683"/>
              <a:gd name="T25" fmla="*/ 2147483646 h 13"/>
              <a:gd name="T26" fmla="*/ 2147483646 w 683"/>
              <a:gd name="T27" fmla="*/ 2147483646 h 13"/>
              <a:gd name="T28" fmla="*/ 2147483646 w 683"/>
              <a:gd name="T29" fmla="*/ 2147483646 h 13"/>
              <a:gd name="T30" fmla="*/ 2147483646 w 683"/>
              <a:gd name="T31" fmla="*/ 2147483646 h 13"/>
              <a:gd name="T32" fmla="*/ 2147483646 w 683"/>
              <a:gd name="T33" fmla="*/ 2147483646 h 13"/>
              <a:gd name="T34" fmla="*/ 2147483646 w 683"/>
              <a:gd name="T35" fmla="*/ 2147483646 h 13"/>
              <a:gd name="T36" fmla="*/ 2147483646 w 683"/>
              <a:gd name="T37" fmla="*/ 2147483646 h 13"/>
              <a:gd name="T38" fmla="*/ 2147483646 w 683"/>
              <a:gd name="T39" fmla="*/ 2147483646 h 13"/>
              <a:gd name="T40" fmla="*/ 0 w 683"/>
              <a:gd name="T41" fmla="*/ 2147483646 h 13"/>
              <a:gd name="T42" fmla="*/ 0 w 683"/>
              <a:gd name="T43" fmla="*/ 2147483646 h 13"/>
              <a:gd name="T44" fmla="*/ 2147483646 w 683"/>
              <a:gd name="T45" fmla="*/ 2147483646 h 13"/>
              <a:gd name="T46" fmla="*/ 2147483646 w 683"/>
              <a:gd name="T47" fmla="*/ 2147483646 h 13"/>
              <a:gd name="T48" fmla="*/ 2147483646 w 683"/>
              <a:gd name="T49" fmla="*/ 2147483646 h 13"/>
              <a:gd name="T50" fmla="*/ 2147483646 w 683"/>
              <a:gd name="T51" fmla="*/ 2147483646 h 13"/>
              <a:gd name="T52" fmla="*/ 2147483646 w 683"/>
              <a:gd name="T53" fmla="*/ 2147483646 h 13"/>
              <a:gd name="T54" fmla="*/ 2147483646 w 683"/>
              <a:gd name="T55" fmla="*/ 2147483646 h 13"/>
              <a:gd name="T56" fmla="*/ 2147483646 w 683"/>
              <a:gd name="T57" fmla="*/ 0 h 13"/>
              <a:gd name="T58" fmla="*/ 2147483646 w 683"/>
              <a:gd name="T59" fmla="*/ 0 h 13"/>
              <a:gd name="T60" fmla="*/ 2147483646 w 683"/>
              <a:gd name="T61" fmla="*/ 2147483646 h 13"/>
              <a:gd name="T62" fmla="*/ 2147483646 w 683"/>
              <a:gd name="T63" fmla="*/ 2147483646 h 13"/>
              <a:gd name="T64" fmla="*/ 2147483646 w 683"/>
              <a:gd name="T65" fmla="*/ 2147483646 h 13"/>
              <a:gd name="T66" fmla="*/ 2147483646 w 683"/>
              <a:gd name="T67" fmla="*/ 2147483646 h 13"/>
              <a:gd name="T68" fmla="*/ 2147483646 w 683"/>
              <a:gd name="T69" fmla="*/ 2147483646 h 13"/>
              <a:gd name="T70" fmla="*/ 2147483646 w 683"/>
              <a:gd name="T71" fmla="*/ 2147483646 h 13"/>
              <a:gd name="T72" fmla="*/ 2147483646 w 683"/>
              <a:gd name="T73" fmla="*/ 2147483646 h 13"/>
              <a:gd name="T74" fmla="*/ 2147483646 w 68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3"/>
              <a:gd name="T115" fmla="*/ 0 h 13"/>
              <a:gd name="T116" fmla="*/ 683 w 68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3" h="13">
                <a:moveTo>
                  <a:pt x="683" y="13"/>
                </a:moveTo>
                <a:lnTo>
                  <a:pt x="565" y="13"/>
                </a:lnTo>
                <a:lnTo>
                  <a:pt x="565" y="12"/>
                </a:lnTo>
                <a:lnTo>
                  <a:pt x="565" y="10"/>
                </a:lnTo>
                <a:lnTo>
                  <a:pt x="565" y="8"/>
                </a:lnTo>
                <a:lnTo>
                  <a:pt x="565" y="6"/>
                </a:lnTo>
                <a:lnTo>
                  <a:pt x="565" y="4"/>
                </a:lnTo>
                <a:lnTo>
                  <a:pt x="563" y="2"/>
                </a:lnTo>
                <a:lnTo>
                  <a:pt x="563" y="0"/>
                </a:lnTo>
                <a:lnTo>
                  <a:pt x="681" y="0"/>
                </a:lnTo>
                <a:lnTo>
                  <a:pt x="683" y="2"/>
                </a:lnTo>
                <a:lnTo>
                  <a:pt x="683" y="4"/>
                </a:lnTo>
                <a:lnTo>
                  <a:pt x="683" y="6"/>
                </a:lnTo>
                <a:lnTo>
                  <a:pt x="683" y="8"/>
                </a:lnTo>
                <a:lnTo>
                  <a:pt x="683" y="10"/>
                </a:lnTo>
                <a:lnTo>
                  <a:pt x="683" y="12"/>
                </a:lnTo>
                <a:lnTo>
                  <a:pt x="683" y="13"/>
                </a:lnTo>
                <a:close/>
                <a:moveTo>
                  <a:pt x="139" y="13"/>
                </a:moveTo>
                <a:lnTo>
                  <a:pt x="0" y="13"/>
                </a:lnTo>
                <a:lnTo>
                  <a:pt x="0" y="12"/>
                </a:lnTo>
                <a:lnTo>
                  <a:pt x="2" y="10"/>
                </a:lnTo>
                <a:lnTo>
                  <a:pt x="4" y="8"/>
                </a:lnTo>
                <a:lnTo>
                  <a:pt x="4" y="6"/>
                </a:lnTo>
                <a:lnTo>
                  <a:pt x="6" y="4"/>
                </a:lnTo>
                <a:lnTo>
                  <a:pt x="6" y="2"/>
                </a:lnTo>
                <a:lnTo>
                  <a:pt x="8" y="0"/>
                </a:lnTo>
                <a:lnTo>
                  <a:pt x="153" y="0"/>
                </a:lnTo>
                <a:lnTo>
                  <a:pt x="151" y="2"/>
                </a:lnTo>
                <a:lnTo>
                  <a:pt x="149" y="4"/>
                </a:lnTo>
                <a:lnTo>
                  <a:pt x="147" y="6"/>
                </a:lnTo>
                <a:lnTo>
                  <a:pt x="145" y="8"/>
                </a:lnTo>
                <a:lnTo>
                  <a:pt x="145" y="10"/>
                </a:lnTo>
                <a:lnTo>
                  <a:pt x="143" y="12"/>
                </a:lnTo>
                <a:lnTo>
                  <a:pt x="141" y="12"/>
                </a:lnTo>
                <a:lnTo>
                  <a:pt x="139" y="13"/>
                </a:lnTo>
                <a:close/>
              </a:path>
            </a:pathLst>
          </a:custGeom>
          <a:solidFill>
            <a:srgbClr val="40080D"/>
          </a:solidFill>
          <a:ln w="9525">
            <a:noFill/>
            <a:round/>
            <a:headEnd/>
            <a:tailEnd/>
          </a:ln>
        </p:spPr>
        <p:txBody>
          <a:bodyPr wrap="none"/>
          <a:lstStyle/>
          <a:p>
            <a:endParaRPr lang="el-GR"/>
          </a:p>
        </p:txBody>
      </p:sp>
      <p:sp>
        <p:nvSpPr>
          <p:cNvPr id="19533" name="Freeform 77"/>
          <p:cNvSpPr>
            <a:spLocks noEditPoints="1"/>
          </p:cNvSpPr>
          <p:nvPr/>
        </p:nvSpPr>
        <p:spPr bwMode="auto">
          <a:xfrm rot="63308">
            <a:off x="4570413" y="4337050"/>
            <a:ext cx="957262" cy="25400"/>
          </a:xfrm>
          <a:custGeom>
            <a:avLst/>
            <a:gdLst>
              <a:gd name="T0" fmla="*/ 2147483646 w 679"/>
              <a:gd name="T1" fmla="*/ 2147483646 h 16"/>
              <a:gd name="T2" fmla="*/ 2147483646 w 679"/>
              <a:gd name="T3" fmla="*/ 2147483646 h 16"/>
              <a:gd name="T4" fmla="*/ 2147483646 w 679"/>
              <a:gd name="T5" fmla="*/ 2147483646 h 16"/>
              <a:gd name="T6" fmla="*/ 2147483646 w 679"/>
              <a:gd name="T7" fmla="*/ 2147483646 h 16"/>
              <a:gd name="T8" fmla="*/ 2147483646 w 679"/>
              <a:gd name="T9" fmla="*/ 2147483646 h 16"/>
              <a:gd name="T10" fmla="*/ 2147483646 w 679"/>
              <a:gd name="T11" fmla="*/ 2147483646 h 16"/>
              <a:gd name="T12" fmla="*/ 2147483646 w 679"/>
              <a:gd name="T13" fmla="*/ 2147483646 h 16"/>
              <a:gd name="T14" fmla="*/ 2147483646 w 679"/>
              <a:gd name="T15" fmla="*/ 2147483646 h 16"/>
              <a:gd name="T16" fmla="*/ 2147483646 w 679"/>
              <a:gd name="T17" fmla="*/ 2147483646 h 16"/>
              <a:gd name="T18" fmla="*/ 2147483646 w 679"/>
              <a:gd name="T19" fmla="*/ 0 h 16"/>
              <a:gd name="T20" fmla="*/ 2147483646 w 679"/>
              <a:gd name="T21" fmla="*/ 0 h 16"/>
              <a:gd name="T22" fmla="*/ 2147483646 w 679"/>
              <a:gd name="T23" fmla="*/ 2147483646 h 16"/>
              <a:gd name="T24" fmla="*/ 2147483646 w 679"/>
              <a:gd name="T25" fmla="*/ 2147483646 h 16"/>
              <a:gd name="T26" fmla="*/ 2147483646 w 679"/>
              <a:gd name="T27" fmla="*/ 2147483646 h 16"/>
              <a:gd name="T28" fmla="*/ 2147483646 w 679"/>
              <a:gd name="T29" fmla="*/ 2147483646 h 16"/>
              <a:gd name="T30" fmla="*/ 2147483646 w 679"/>
              <a:gd name="T31" fmla="*/ 2147483646 h 16"/>
              <a:gd name="T32" fmla="*/ 2147483646 w 679"/>
              <a:gd name="T33" fmla="*/ 2147483646 h 16"/>
              <a:gd name="T34" fmla="*/ 2147483646 w 679"/>
              <a:gd name="T35" fmla="*/ 2147483646 h 16"/>
              <a:gd name="T36" fmla="*/ 2147483646 w 679"/>
              <a:gd name="T37" fmla="*/ 2147483646 h 16"/>
              <a:gd name="T38" fmla="*/ 2147483646 w 679"/>
              <a:gd name="T39" fmla="*/ 2147483646 h 16"/>
              <a:gd name="T40" fmla="*/ 0 w 679"/>
              <a:gd name="T41" fmla="*/ 2147483646 h 16"/>
              <a:gd name="T42" fmla="*/ 0 w 679"/>
              <a:gd name="T43" fmla="*/ 2147483646 h 16"/>
              <a:gd name="T44" fmla="*/ 2147483646 w 679"/>
              <a:gd name="T45" fmla="*/ 2147483646 h 16"/>
              <a:gd name="T46" fmla="*/ 2147483646 w 679"/>
              <a:gd name="T47" fmla="*/ 2147483646 h 16"/>
              <a:gd name="T48" fmla="*/ 2147483646 w 679"/>
              <a:gd name="T49" fmla="*/ 2147483646 h 16"/>
              <a:gd name="T50" fmla="*/ 2147483646 w 679"/>
              <a:gd name="T51" fmla="*/ 2147483646 h 16"/>
              <a:gd name="T52" fmla="*/ 2147483646 w 679"/>
              <a:gd name="T53" fmla="*/ 2147483646 h 16"/>
              <a:gd name="T54" fmla="*/ 2147483646 w 679"/>
              <a:gd name="T55" fmla="*/ 2147483646 h 16"/>
              <a:gd name="T56" fmla="*/ 2147483646 w 679"/>
              <a:gd name="T57" fmla="*/ 0 h 16"/>
              <a:gd name="T58" fmla="*/ 2147483646 w 679"/>
              <a:gd name="T59" fmla="*/ 0 h 16"/>
              <a:gd name="T60" fmla="*/ 2147483646 w 679"/>
              <a:gd name="T61" fmla="*/ 2147483646 h 16"/>
              <a:gd name="T62" fmla="*/ 2147483646 w 679"/>
              <a:gd name="T63" fmla="*/ 2147483646 h 16"/>
              <a:gd name="T64" fmla="*/ 2147483646 w 679"/>
              <a:gd name="T65" fmla="*/ 2147483646 h 16"/>
              <a:gd name="T66" fmla="*/ 2147483646 w 679"/>
              <a:gd name="T67" fmla="*/ 2147483646 h 16"/>
              <a:gd name="T68" fmla="*/ 2147483646 w 679"/>
              <a:gd name="T69" fmla="*/ 2147483646 h 16"/>
              <a:gd name="T70" fmla="*/ 2147483646 w 679"/>
              <a:gd name="T71" fmla="*/ 2147483646 h 16"/>
              <a:gd name="T72" fmla="*/ 2147483646 w 679"/>
              <a:gd name="T73" fmla="*/ 2147483646 h 16"/>
              <a:gd name="T74" fmla="*/ 2147483646 w 679"/>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9"/>
              <a:gd name="T115" fmla="*/ 0 h 16"/>
              <a:gd name="T116" fmla="*/ 679 w 679"/>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9" h="16">
                <a:moveTo>
                  <a:pt x="679" y="16"/>
                </a:moveTo>
                <a:lnTo>
                  <a:pt x="561" y="16"/>
                </a:lnTo>
                <a:lnTo>
                  <a:pt x="561" y="14"/>
                </a:lnTo>
                <a:lnTo>
                  <a:pt x="561" y="12"/>
                </a:lnTo>
                <a:lnTo>
                  <a:pt x="559" y="10"/>
                </a:lnTo>
                <a:lnTo>
                  <a:pt x="559" y="8"/>
                </a:lnTo>
                <a:lnTo>
                  <a:pt x="559" y="6"/>
                </a:lnTo>
                <a:lnTo>
                  <a:pt x="559" y="4"/>
                </a:lnTo>
                <a:lnTo>
                  <a:pt x="559" y="2"/>
                </a:lnTo>
                <a:lnTo>
                  <a:pt x="559" y="0"/>
                </a:lnTo>
                <a:lnTo>
                  <a:pt x="677" y="0"/>
                </a:lnTo>
                <a:lnTo>
                  <a:pt x="677" y="2"/>
                </a:lnTo>
                <a:lnTo>
                  <a:pt x="677" y="4"/>
                </a:lnTo>
                <a:lnTo>
                  <a:pt x="677" y="6"/>
                </a:lnTo>
                <a:lnTo>
                  <a:pt x="677" y="8"/>
                </a:lnTo>
                <a:lnTo>
                  <a:pt x="679" y="10"/>
                </a:lnTo>
                <a:lnTo>
                  <a:pt x="679" y="12"/>
                </a:lnTo>
                <a:lnTo>
                  <a:pt x="679" y="14"/>
                </a:lnTo>
                <a:lnTo>
                  <a:pt x="679" y="16"/>
                </a:lnTo>
                <a:close/>
                <a:moveTo>
                  <a:pt x="143" y="16"/>
                </a:moveTo>
                <a:lnTo>
                  <a:pt x="0" y="16"/>
                </a:lnTo>
                <a:lnTo>
                  <a:pt x="0" y="14"/>
                </a:lnTo>
                <a:lnTo>
                  <a:pt x="2" y="12"/>
                </a:lnTo>
                <a:lnTo>
                  <a:pt x="2" y="10"/>
                </a:lnTo>
                <a:lnTo>
                  <a:pt x="4" y="8"/>
                </a:lnTo>
                <a:lnTo>
                  <a:pt x="4" y="6"/>
                </a:lnTo>
                <a:lnTo>
                  <a:pt x="5" y="4"/>
                </a:lnTo>
                <a:lnTo>
                  <a:pt x="5" y="2"/>
                </a:lnTo>
                <a:lnTo>
                  <a:pt x="7" y="0"/>
                </a:lnTo>
                <a:lnTo>
                  <a:pt x="154" y="0"/>
                </a:lnTo>
                <a:lnTo>
                  <a:pt x="152" y="2"/>
                </a:lnTo>
                <a:lnTo>
                  <a:pt x="152" y="4"/>
                </a:lnTo>
                <a:lnTo>
                  <a:pt x="151" y="6"/>
                </a:lnTo>
                <a:lnTo>
                  <a:pt x="149" y="8"/>
                </a:lnTo>
                <a:lnTo>
                  <a:pt x="147" y="10"/>
                </a:lnTo>
                <a:lnTo>
                  <a:pt x="145" y="12"/>
                </a:lnTo>
                <a:lnTo>
                  <a:pt x="143" y="14"/>
                </a:lnTo>
                <a:lnTo>
                  <a:pt x="143" y="16"/>
                </a:lnTo>
                <a:close/>
              </a:path>
            </a:pathLst>
          </a:custGeom>
          <a:solidFill>
            <a:srgbClr val="40050D"/>
          </a:solidFill>
          <a:ln w="9525">
            <a:noFill/>
            <a:round/>
            <a:headEnd/>
            <a:tailEnd/>
          </a:ln>
        </p:spPr>
        <p:txBody>
          <a:bodyPr wrap="none"/>
          <a:lstStyle/>
          <a:p>
            <a:endParaRPr lang="el-GR"/>
          </a:p>
        </p:txBody>
      </p:sp>
      <p:sp>
        <p:nvSpPr>
          <p:cNvPr id="19534" name="Freeform 78"/>
          <p:cNvSpPr>
            <a:spLocks noEditPoints="1"/>
          </p:cNvSpPr>
          <p:nvPr/>
        </p:nvSpPr>
        <p:spPr bwMode="auto">
          <a:xfrm rot="63308">
            <a:off x="4575175" y="4329113"/>
            <a:ext cx="950913" cy="20637"/>
          </a:xfrm>
          <a:custGeom>
            <a:avLst/>
            <a:gdLst>
              <a:gd name="T0" fmla="*/ 2147483646 w 673"/>
              <a:gd name="T1" fmla="*/ 2147483646 h 13"/>
              <a:gd name="T2" fmla="*/ 2147483646 w 673"/>
              <a:gd name="T3" fmla="*/ 2147483646 h 13"/>
              <a:gd name="T4" fmla="*/ 2147483646 w 673"/>
              <a:gd name="T5" fmla="*/ 2147483646 h 13"/>
              <a:gd name="T6" fmla="*/ 2147483646 w 673"/>
              <a:gd name="T7" fmla="*/ 2147483646 h 13"/>
              <a:gd name="T8" fmla="*/ 2147483646 w 673"/>
              <a:gd name="T9" fmla="*/ 2147483646 h 13"/>
              <a:gd name="T10" fmla="*/ 2147483646 w 673"/>
              <a:gd name="T11" fmla="*/ 2147483646 h 13"/>
              <a:gd name="T12" fmla="*/ 2147483646 w 673"/>
              <a:gd name="T13" fmla="*/ 2147483646 h 13"/>
              <a:gd name="T14" fmla="*/ 2147483646 w 673"/>
              <a:gd name="T15" fmla="*/ 2147483646 h 13"/>
              <a:gd name="T16" fmla="*/ 2147483646 w 673"/>
              <a:gd name="T17" fmla="*/ 2147483646 h 13"/>
              <a:gd name="T18" fmla="*/ 2147483646 w 673"/>
              <a:gd name="T19" fmla="*/ 0 h 13"/>
              <a:gd name="T20" fmla="*/ 2147483646 w 673"/>
              <a:gd name="T21" fmla="*/ 0 h 13"/>
              <a:gd name="T22" fmla="*/ 2147483646 w 673"/>
              <a:gd name="T23" fmla="*/ 2147483646 h 13"/>
              <a:gd name="T24" fmla="*/ 2147483646 w 673"/>
              <a:gd name="T25" fmla="*/ 2147483646 h 13"/>
              <a:gd name="T26" fmla="*/ 2147483646 w 673"/>
              <a:gd name="T27" fmla="*/ 2147483646 h 13"/>
              <a:gd name="T28" fmla="*/ 2147483646 w 673"/>
              <a:gd name="T29" fmla="*/ 2147483646 h 13"/>
              <a:gd name="T30" fmla="*/ 2147483646 w 673"/>
              <a:gd name="T31" fmla="*/ 2147483646 h 13"/>
              <a:gd name="T32" fmla="*/ 2147483646 w 673"/>
              <a:gd name="T33" fmla="*/ 2147483646 h 13"/>
              <a:gd name="T34" fmla="*/ 2147483646 w 673"/>
              <a:gd name="T35" fmla="*/ 2147483646 h 13"/>
              <a:gd name="T36" fmla="*/ 2147483646 w 673"/>
              <a:gd name="T37" fmla="*/ 2147483646 h 13"/>
              <a:gd name="T38" fmla="*/ 2147483646 w 673"/>
              <a:gd name="T39" fmla="*/ 2147483646 h 13"/>
              <a:gd name="T40" fmla="*/ 0 w 673"/>
              <a:gd name="T41" fmla="*/ 2147483646 h 13"/>
              <a:gd name="T42" fmla="*/ 0 w 673"/>
              <a:gd name="T43" fmla="*/ 2147483646 h 13"/>
              <a:gd name="T44" fmla="*/ 2147483646 w 673"/>
              <a:gd name="T45" fmla="*/ 2147483646 h 13"/>
              <a:gd name="T46" fmla="*/ 2147483646 w 673"/>
              <a:gd name="T47" fmla="*/ 2147483646 h 13"/>
              <a:gd name="T48" fmla="*/ 2147483646 w 673"/>
              <a:gd name="T49" fmla="*/ 2147483646 h 13"/>
              <a:gd name="T50" fmla="*/ 2147483646 w 673"/>
              <a:gd name="T51" fmla="*/ 2147483646 h 13"/>
              <a:gd name="T52" fmla="*/ 2147483646 w 673"/>
              <a:gd name="T53" fmla="*/ 2147483646 h 13"/>
              <a:gd name="T54" fmla="*/ 2147483646 w 673"/>
              <a:gd name="T55" fmla="*/ 2147483646 h 13"/>
              <a:gd name="T56" fmla="*/ 2147483646 w 673"/>
              <a:gd name="T57" fmla="*/ 0 h 13"/>
              <a:gd name="T58" fmla="*/ 2147483646 w 673"/>
              <a:gd name="T59" fmla="*/ 0 h 13"/>
              <a:gd name="T60" fmla="*/ 2147483646 w 673"/>
              <a:gd name="T61" fmla="*/ 2147483646 h 13"/>
              <a:gd name="T62" fmla="*/ 2147483646 w 673"/>
              <a:gd name="T63" fmla="*/ 2147483646 h 13"/>
              <a:gd name="T64" fmla="*/ 2147483646 w 673"/>
              <a:gd name="T65" fmla="*/ 2147483646 h 13"/>
              <a:gd name="T66" fmla="*/ 2147483646 w 673"/>
              <a:gd name="T67" fmla="*/ 2147483646 h 13"/>
              <a:gd name="T68" fmla="*/ 2147483646 w 673"/>
              <a:gd name="T69" fmla="*/ 2147483646 h 13"/>
              <a:gd name="T70" fmla="*/ 2147483646 w 673"/>
              <a:gd name="T71" fmla="*/ 2147483646 h 13"/>
              <a:gd name="T72" fmla="*/ 2147483646 w 673"/>
              <a:gd name="T73" fmla="*/ 2147483646 h 13"/>
              <a:gd name="T74" fmla="*/ 2147483646 w 67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3"/>
              <a:gd name="T115" fmla="*/ 0 h 13"/>
              <a:gd name="T116" fmla="*/ 673 w 67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3" h="13">
                <a:moveTo>
                  <a:pt x="673" y="13"/>
                </a:moveTo>
                <a:lnTo>
                  <a:pt x="555" y="13"/>
                </a:lnTo>
                <a:lnTo>
                  <a:pt x="555" y="11"/>
                </a:lnTo>
                <a:lnTo>
                  <a:pt x="555" y="9"/>
                </a:lnTo>
                <a:lnTo>
                  <a:pt x="555" y="7"/>
                </a:lnTo>
                <a:lnTo>
                  <a:pt x="555" y="5"/>
                </a:lnTo>
                <a:lnTo>
                  <a:pt x="555" y="4"/>
                </a:lnTo>
                <a:lnTo>
                  <a:pt x="555" y="2"/>
                </a:lnTo>
                <a:lnTo>
                  <a:pt x="555" y="0"/>
                </a:lnTo>
                <a:lnTo>
                  <a:pt x="673" y="0"/>
                </a:lnTo>
                <a:lnTo>
                  <a:pt x="673" y="2"/>
                </a:lnTo>
                <a:lnTo>
                  <a:pt x="673" y="4"/>
                </a:lnTo>
                <a:lnTo>
                  <a:pt x="673" y="5"/>
                </a:lnTo>
                <a:lnTo>
                  <a:pt x="673" y="7"/>
                </a:lnTo>
                <a:lnTo>
                  <a:pt x="673" y="9"/>
                </a:lnTo>
                <a:lnTo>
                  <a:pt x="673" y="11"/>
                </a:lnTo>
                <a:lnTo>
                  <a:pt x="673" y="13"/>
                </a:lnTo>
                <a:close/>
                <a:moveTo>
                  <a:pt x="145" y="13"/>
                </a:moveTo>
                <a:lnTo>
                  <a:pt x="0" y="13"/>
                </a:lnTo>
                <a:lnTo>
                  <a:pt x="0" y="11"/>
                </a:lnTo>
                <a:lnTo>
                  <a:pt x="1" y="9"/>
                </a:lnTo>
                <a:lnTo>
                  <a:pt x="1" y="7"/>
                </a:lnTo>
                <a:lnTo>
                  <a:pt x="3" y="5"/>
                </a:lnTo>
                <a:lnTo>
                  <a:pt x="3" y="4"/>
                </a:lnTo>
                <a:lnTo>
                  <a:pt x="5" y="4"/>
                </a:lnTo>
                <a:lnTo>
                  <a:pt x="5" y="2"/>
                </a:lnTo>
                <a:lnTo>
                  <a:pt x="7" y="0"/>
                </a:lnTo>
                <a:lnTo>
                  <a:pt x="158" y="0"/>
                </a:lnTo>
                <a:lnTo>
                  <a:pt x="156" y="2"/>
                </a:lnTo>
                <a:lnTo>
                  <a:pt x="154" y="4"/>
                </a:lnTo>
                <a:lnTo>
                  <a:pt x="152" y="5"/>
                </a:lnTo>
                <a:lnTo>
                  <a:pt x="150" y="5"/>
                </a:lnTo>
                <a:lnTo>
                  <a:pt x="148" y="7"/>
                </a:lnTo>
                <a:lnTo>
                  <a:pt x="148" y="9"/>
                </a:lnTo>
                <a:lnTo>
                  <a:pt x="147" y="11"/>
                </a:lnTo>
                <a:lnTo>
                  <a:pt x="145" y="13"/>
                </a:lnTo>
                <a:close/>
              </a:path>
            </a:pathLst>
          </a:custGeom>
          <a:solidFill>
            <a:srgbClr val="40050A"/>
          </a:solidFill>
          <a:ln w="9525">
            <a:noFill/>
            <a:round/>
            <a:headEnd/>
            <a:tailEnd/>
          </a:ln>
        </p:spPr>
        <p:txBody>
          <a:bodyPr wrap="none"/>
          <a:lstStyle/>
          <a:p>
            <a:endParaRPr lang="el-GR"/>
          </a:p>
        </p:txBody>
      </p:sp>
      <p:sp>
        <p:nvSpPr>
          <p:cNvPr id="19535" name="Freeform 79"/>
          <p:cNvSpPr>
            <a:spLocks noEditPoints="1"/>
          </p:cNvSpPr>
          <p:nvPr/>
        </p:nvSpPr>
        <p:spPr bwMode="auto">
          <a:xfrm rot="63308">
            <a:off x="4579938" y="4316413"/>
            <a:ext cx="946150" cy="20637"/>
          </a:xfrm>
          <a:custGeom>
            <a:avLst/>
            <a:gdLst>
              <a:gd name="T0" fmla="*/ 2147483646 w 670"/>
              <a:gd name="T1" fmla="*/ 2147483646 h 13"/>
              <a:gd name="T2" fmla="*/ 2147483646 w 670"/>
              <a:gd name="T3" fmla="*/ 2147483646 h 13"/>
              <a:gd name="T4" fmla="*/ 2147483646 w 670"/>
              <a:gd name="T5" fmla="*/ 2147483646 h 13"/>
              <a:gd name="T6" fmla="*/ 2147483646 w 670"/>
              <a:gd name="T7" fmla="*/ 2147483646 h 13"/>
              <a:gd name="T8" fmla="*/ 2147483646 w 670"/>
              <a:gd name="T9" fmla="*/ 2147483646 h 13"/>
              <a:gd name="T10" fmla="*/ 2147483646 w 670"/>
              <a:gd name="T11" fmla="*/ 2147483646 h 13"/>
              <a:gd name="T12" fmla="*/ 2147483646 w 670"/>
              <a:gd name="T13" fmla="*/ 2147483646 h 13"/>
              <a:gd name="T14" fmla="*/ 2147483646 w 670"/>
              <a:gd name="T15" fmla="*/ 2147483646 h 13"/>
              <a:gd name="T16" fmla="*/ 2147483646 w 670"/>
              <a:gd name="T17" fmla="*/ 2147483646 h 13"/>
              <a:gd name="T18" fmla="*/ 2147483646 w 670"/>
              <a:gd name="T19" fmla="*/ 0 h 13"/>
              <a:gd name="T20" fmla="*/ 2147483646 w 670"/>
              <a:gd name="T21" fmla="*/ 0 h 13"/>
              <a:gd name="T22" fmla="*/ 2147483646 w 670"/>
              <a:gd name="T23" fmla="*/ 2147483646 h 13"/>
              <a:gd name="T24" fmla="*/ 2147483646 w 670"/>
              <a:gd name="T25" fmla="*/ 2147483646 h 13"/>
              <a:gd name="T26" fmla="*/ 2147483646 w 670"/>
              <a:gd name="T27" fmla="*/ 2147483646 h 13"/>
              <a:gd name="T28" fmla="*/ 2147483646 w 670"/>
              <a:gd name="T29" fmla="*/ 2147483646 h 13"/>
              <a:gd name="T30" fmla="*/ 2147483646 w 670"/>
              <a:gd name="T31" fmla="*/ 2147483646 h 13"/>
              <a:gd name="T32" fmla="*/ 2147483646 w 670"/>
              <a:gd name="T33" fmla="*/ 2147483646 h 13"/>
              <a:gd name="T34" fmla="*/ 2147483646 w 670"/>
              <a:gd name="T35" fmla="*/ 2147483646 h 13"/>
              <a:gd name="T36" fmla="*/ 2147483646 w 670"/>
              <a:gd name="T37" fmla="*/ 2147483646 h 13"/>
              <a:gd name="T38" fmla="*/ 2147483646 w 670"/>
              <a:gd name="T39" fmla="*/ 2147483646 h 13"/>
              <a:gd name="T40" fmla="*/ 0 w 670"/>
              <a:gd name="T41" fmla="*/ 2147483646 h 13"/>
              <a:gd name="T42" fmla="*/ 0 w 670"/>
              <a:gd name="T43" fmla="*/ 2147483646 h 13"/>
              <a:gd name="T44" fmla="*/ 2147483646 w 670"/>
              <a:gd name="T45" fmla="*/ 2147483646 h 13"/>
              <a:gd name="T46" fmla="*/ 2147483646 w 670"/>
              <a:gd name="T47" fmla="*/ 2147483646 h 13"/>
              <a:gd name="T48" fmla="*/ 2147483646 w 670"/>
              <a:gd name="T49" fmla="*/ 2147483646 h 13"/>
              <a:gd name="T50" fmla="*/ 2147483646 w 670"/>
              <a:gd name="T51" fmla="*/ 2147483646 h 13"/>
              <a:gd name="T52" fmla="*/ 2147483646 w 670"/>
              <a:gd name="T53" fmla="*/ 2147483646 h 13"/>
              <a:gd name="T54" fmla="*/ 2147483646 w 670"/>
              <a:gd name="T55" fmla="*/ 2147483646 h 13"/>
              <a:gd name="T56" fmla="*/ 2147483646 w 670"/>
              <a:gd name="T57" fmla="*/ 0 h 13"/>
              <a:gd name="T58" fmla="*/ 2147483646 w 670"/>
              <a:gd name="T59" fmla="*/ 0 h 13"/>
              <a:gd name="T60" fmla="*/ 2147483646 w 670"/>
              <a:gd name="T61" fmla="*/ 2147483646 h 13"/>
              <a:gd name="T62" fmla="*/ 2147483646 w 670"/>
              <a:gd name="T63" fmla="*/ 2147483646 h 13"/>
              <a:gd name="T64" fmla="*/ 2147483646 w 670"/>
              <a:gd name="T65" fmla="*/ 2147483646 h 13"/>
              <a:gd name="T66" fmla="*/ 2147483646 w 670"/>
              <a:gd name="T67" fmla="*/ 2147483646 h 13"/>
              <a:gd name="T68" fmla="*/ 2147483646 w 670"/>
              <a:gd name="T69" fmla="*/ 2147483646 h 13"/>
              <a:gd name="T70" fmla="*/ 2147483646 w 670"/>
              <a:gd name="T71" fmla="*/ 2147483646 h 13"/>
              <a:gd name="T72" fmla="*/ 2147483646 w 670"/>
              <a:gd name="T73" fmla="*/ 2147483646 h 13"/>
              <a:gd name="T74" fmla="*/ 2147483646 w 67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0"/>
              <a:gd name="T115" fmla="*/ 0 h 13"/>
              <a:gd name="T116" fmla="*/ 670 w 67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0" h="13">
                <a:moveTo>
                  <a:pt x="670" y="13"/>
                </a:moveTo>
                <a:lnTo>
                  <a:pt x="552" y="13"/>
                </a:lnTo>
                <a:lnTo>
                  <a:pt x="552" y="12"/>
                </a:lnTo>
                <a:lnTo>
                  <a:pt x="552" y="10"/>
                </a:lnTo>
                <a:lnTo>
                  <a:pt x="552" y="8"/>
                </a:lnTo>
                <a:lnTo>
                  <a:pt x="552" y="6"/>
                </a:lnTo>
                <a:lnTo>
                  <a:pt x="552" y="4"/>
                </a:lnTo>
                <a:lnTo>
                  <a:pt x="552" y="2"/>
                </a:lnTo>
                <a:lnTo>
                  <a:pt x="552" y="0"/>
                </a:lnTo>
                <a:lnTo>
                  <a:pt x="670" y="0"/>
                </a:lnTo>
                <a:lnTo>
                  <a:pt x="670" y="2"/>
                </a:lnTo>
                <a:lnTo>
                  <a:pt x="670" y="4"/>
                </a:lnTo>
                <a:lnTo>
                  <a:pt x="670" y="6"/>
                </a:lnTo>
                <a:lnTo>
                  <a:pt x="670" y="8"/>
                </a:lnTo>
                <a:lnTo>
                  <a:pt x="670" y="10"/>
                </a:lnTo>
                <a:lnTo>
                  <a:pt x="670" y="12"/>
                </a:lnTo>
                <a:lnTo>
                  <a:pt x="670" y="13"/>
                </a:lnTo>
                <a:close/>
                <a:moveTo>
                  <a:pt x="147" y="13"/>
                </a:moveTo>
                <a:lnTo>
                  <a:pt x="0" y="13"/>
                </a:lnTo>
                <a:lnTo>
                  <a:pt x="0" y="12"/>
                </a:lnTo>
                <a:lnTo>
                  <a:pt x="2" y="12"/>
                </a:lnTo>
                <a:lnTo>
                  <a:pt x="2" y="10"/>
                </a:lnTo>
                <a:lnTo>
                  <a:pt x="4" y="8"/>
                </a:lnTo>
                <a:lnTo>
                  <a:pt x="4" y="6"/>
                </a:lnTo>
                <a:lnTo>
                  <a:pt x="6" y="4"/>
                </a:lnTo>
                <a:lnTo>
                  <a:pt x="6" y="2"/>
                </a:lnTo>
                <a:lnTo>
                  <a:pt x="8" y="0"/>
                </a:lnTo>
                <a:lnTo>
                  <a:pt x="161" y="0"/>
                </a:lnTo>
                <a:lnTo>
                  <a:pt x="159" y="2"/>
                </a:lnTo>
                <a:lnTo>
                  <a:pt x="159" y="4"/>
                </a:lnTo>
                <a:lnTo>
                  <a:pt x="157" y="6"/>
                </a:lnTo>
                <a:lnTo>
                  <a:pt x="155" y="8"/>
                </a:lnTo>
                <a:lnTo>
                  <a:pt x="153" y="10"/>
                </a:lnTo>
                <a:lnTo>
                  <a:pt x="151" y="12"/>
                </a:lnTo>
                <a:lnTo>
                  <a:pt x="149" y="12"/>
                </a:lnTo>
                <a:lnTo>
                  <a:pt x="147" y="13"/>
                </a:lnTo>
                <a:close/>
              </a:path>
            </a:pathLst>
          </a:custGeom>
          <a:solidFill>
            <a:srgbClr val="42070C"/>
          </a:solidFill>
          <a:ln w="9525">
            <a:noFill/>
            <a:round/>
            <a:headEnd/>
            <a:tailEnd/>
          </a:ln>
        </p:spPr>
        <p:txBody>
          <a:bodyPr wrap="none"/>
          <a:lstStyle/>
          <a:p>
            <a:endParaRPr lang="el-GR"/>
          </a:p>
        </p:txBody>
      </p:sp>
      <p:sp>
        <p:nvSpPr>
          <p:cNvPr id="19536" name="Freeform 80"/>
          <p:cNvSpPr>
            <a:spLocks noEditPoints="1"/>
          </p:cNvSpPr>
          <p:nvPr/>
        </p:nvSpPr>
        <p:spPr bwMode="auto">
          <a:xfrm rot="63308">
            <a:off x="4586288" y="4303713"/>
            <a:ext cx="939800" cy="25400"/>
          </a:xfrm>
          <a:custGeom>
            <a:avLst/>
            <a:gdLst>
              <a:gd name="T0" fmla="*/ 2147483646 w 666"/>
              <a:gd name="T1" fmla="*/ 2147483646 h 16"/>
              <a:gd name="T2" fmla="*/ 2147483646 w 666"/>
              <a:gd name="T3" fmla="*/ 2147483646 h 16"/>
              <a:gd name="T4" fmla="*/ 2147483646 w 666"/>
              <a:gd name="T5" fmla="*/ 2147483646 h 16"/>
              <a:gd name="T6" fmla="*/ 2147483646 w 666"/>
              <a:gd name="T7" fmla="*/ 2147483646 h 16"/>
              <a:gd name="T8" fmla="*/ 2147483646 w 666"/>
              <a:gd name="T9" fmla="*/ 2147483646 h 16"/>
              <a:gd name="T10" fmla="*/ 2147483646 w 666"/>
              <a:gd name="T11" fmla="*/ 2147483646 h 16"/>
              <a:gd name="T12" fmla="*/ 2147483646 w 666"/>
              <a:gd name="T13" fmla="*/ 2147483646 h 16"/>
              <a:gd name="T14" fmla="*/ 2147483646 w 666"/>
              <a:gd name="T15" fmla="*/ 2147483646 h 16"/>
              <a:gd name="T16" fmla="*/ 2147483646 w 666"/>
              <a:gd name="T17" fmla="*/ 2147483646 h 16"/>
              <a:gd name="T18" fmla="*/ 2147483646 w 666"/>
              <a:gd name="T19" fmla="*/ 0 h 16"/>
              <a:gd name="T20" fmla="*/ 2147483646 w 666"/>
              <a:gd name="T21" fmla="*/ 0 h 16"/>
              <a:gd name="T22" fmla="*/ 2147483646 w 666"/>
              <a:gd name="T23" fmla="*/ 2147483646 h 16"/>
              <a:gd name="T24" fmla="*/ 2147483646 w 666"/>
              <a:gd name="T25" fmla="*/ 2147483646 h 16"/>
              <a:gd name="T26" fmla="*/ 2147483646 w 666"/>
              <a:gd name="T27" fmla="*/ 2147483646 h 16"/>
              <a:gd name="T28" fmla="*/ 2147483646 w 666"/>
              <a:gd name="T29" fmla="*/ 2147483646 h 16"/>
              <a:gd name="T30" fmla="*/ 2147483646 w 666"/>
              <a:gd name="T31" fmla="*/ 2147483646 h 16"/>
              <a:gd name="T32" fmla="*/ 2147483646 w 666"/>
              <a:gd name="T33" fmla="*/ 2147483646 h 16"/>
              <a:gd name="T34" fmla="*/ 2147483646 w 666"/>
              <a:gd name="T35" fmla="*/ 2147483646 h 16"/>
              <a:gd name="T36" fmla="*/ 2147483646 w 666"/>
              <a:gd name="T37" fmla="*/ 2147483646 h 16"/>
              <a:gd name="T38" fmla="*/ 2147483646 w 666"/>
              <a:gd name="T39" fmla="*/ 2147483646 h 16"/>
              <a:gd name="T40" fmla="*/ 0 w 666"/>
              <a:gd name="T41" fmla="*/ 2147483646 h 16"/>
              <a:gd name="T42" fmla="*/ 0 w 666"/>
              <a:gd name="T43" fmla="*/ 2147483646 h 16"/>
              <a:gd name="T44" fmla="*/ 2147483646 w 666"/>
              <a:gd name="T45" fmla="*/ 2147483646 h 16"/>
              <a:gd name="T46" fmla="*/ 2147483646 w 666"/>
              <a:gd name="T47" fmla="*/ 2147483646 h 16"/>
              <a:gd name="T48" fmla="*/ 2147483646 w 666"/>
              <a:gd name="T49" fmla="*/ 2147483646 h 16"/>
              <a:gd name="T50" fmla="*/ 2147483646 w 666"/>
              <a:gd name="T51" fmla="*/ 2147483646 h 16"/>
              <a:gd name="T52" fmla="*/ 2147483646 w 666"/>
              <a:gd name="T53" fmla="*/ 2147483646 h 16"/>
              <a:gd name="T54" fmla="*/ 2147483646 w 666"/>
              <a:gd name="T55" fmla="*/ 2147483646 h 16"/>
              <a:gd name="T56" fmla="*/ 2147483646 w 666"/>
              <a:gd name="T57" fmla="*/ 0 h 16"/>
              <a:gd name="T58" fmla="*/ 2147483646 w 666"/>
              <a:gd name="T59" fmla="*/ 0 h 16"/>
              <a:gd name="T60" fmla="*/ 2147483646 w 666"/>
              <a:gd name="T61" fmla="*/ 2147483646 h 16"/>
              <a:gd name="T62" fmla="*/ 2147483646 w 666"/>
              <a:gd name="T63" fmla="*/ 2147483646 h 16"/>
              <a:gd name="T64" fmla="*/ 2147483646 w 666"/>
              <a:gd name="T65" fmla="*/ 2147483646 h 16"/>
              <a:gd name="T66" fmla="*/ 2147483646 w 666"/>
              <a:gd name="T67" fmla="*/ 2147483646 h 16"/>
              <a:gd name="T68" fmla="*/ 2147483646 w 666"/>
              <a:gd name="T69" fmla="*/ 2147483646 h 16"/>
              <a:gd name="T70" fmla="*/ 2147483646 w 666"/>
              <a:gd name="T71" fmla="*/ 2147483646 h 16"/>
              <a:gd name="T72" fmla="*/ 2147483646 w 666"/>
              <a:gd name="T73" fmla="*/ 2147483646 h 16"/>
              <a:gd name="T74" fmla="*/ 2147483646 w 666"/>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6"/>
              <a:gd name="T115" fmla="*/ 0 h 16"/>
              <a:gd name="T116" fmla="*/ 666 w 666"/>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6" h="16">
                <a:moveTo>
                  <a:pt x="666" y="16"/>
                </a:moveTo>
                <a:lnTo>
                  <a:pt x="548" y="16"/>
                </a:lnTo>
                <a:lnTo>
                  <a:pt x="548" y="14"/>
                </a:lnTo>
                <a:lnTo>
                  <a:pt x="548" y="12"/>
                </a:lnTo>
                <a:lnTo>
                  <a:pt x="548" y="10"/>
                </a:lnTo>
                <a:lnTo>
                  <a:pt x="548" y="8"/>
                </a:lnTo>
                <a:lnTo>
                  <a:pt x="548" y="6"/>
                </a:lnTo>
                <a:lnTo>
                  <a:pt x="548" y="4"/>
                </a:lnTo>
                <a:lnTo>
                  <a:pt x="548" y="2"/>
                </a:lnTo>
                <a:lnTo>
                  <a:pt x="548" y="0"/>
                </a:lnTo>
                <a:lnTo>
                  <a:pt x="666" y="0"/>
                </a:lnTo>
                <a:lnTo>
                  <a:pt x="666" y="2"/>
                </a:lnTo>
                <a:lnTo>
                  <a:pt x="666" y="4"/>
                </a:lnTo>
                <a:lnTo>
                  <a:pt x="666" y="6"/>
                </a:lnTo>
                <a:lnTo>
                  <a:pt x="666" y="8"/>
                </a:lnTo>
                <a:lnTo>
                  <a:pt x="666" y="10"/>
                </a:lnTo>
                <a:lnTo>
                  <a:pt x="666" y="12"/>
                </a:lnTo>
                <a:lnTo>
                  <a:pt x="666" y="14"/>
                </a:lnTo>
                <a:lnTo>
                  <a:pt x="666" y="16"/>
                </a:lnTo>
                <a:close/>
                <a:moveTo>
                  <a:pt x="151" y="16"/>
                </a:moveTo>
                <a:lnTo>
                  <a:pt x="0" y="16"/>
                </a:lnTo>
                <a:lnTo>
                  <a:pt x="0" y="14"/>
                </a:lnTo>
                <a:lnTo>
                  <a:pt x="2" y="12"/>
                </a:lnTo>
                <a:lnTo>
                  <a:pt x="2" y="10"/>
                </a:lnTo>
                <a:lnTo>
                  <a:pt x="4" y="8"/>
                </a:lnTo>
                <a:lnTo>
                  <a:pt x="4" y="6"/>
                </a:lnTo>
                <a:lnTo>
                  <a:pt x="6" y="4"/>
                </a:lnTo>
                <a:lnTo>
                  <a:pt x="6" y="2"/>
                </a:lnTo>
                <a:lnTo>
                  <a:pt x="8" y="0"/>
                </a:lnTo>
                <a:lnTo>
                  <a:pt x="164" y="0"/>
                </a:lnTo>
                <a:lnTo>
                  <a:pt x="162" y="2"/>
                </a:lnTo>
                <a:lnTo>
                  <a:pt x="161" y="4"/>
                </a:lnTo>
                <a:lnTo>
                  <a:pt x="159" y="6"/>
                </a:lnTo>
                <a:lnTo>
                  <a:pt x="157" y="8"/>
                </a:lnTo>
                <a:lnTo>
                  <a:pt x="155" y="10"/>
                </a:lnTo>
                <a:lnTo>
                  <a:pt x="155" y="12"/>
                </a:lnTo>
                <a:lnTo>
                  <a:pt x="153" y="14"/>
                </a:lnTo>
                <a:lnTo>
                  <a:pt x="151" y="16"/>
                </a:lnTo>
                <a:close/>
              </a:path>
            </a:pathLst>
          </a:custGeom>
          <a:solidFill>
            <a:srgbClr val="42050C"/>
          </a:solidFill>
          <a:ln w="9525">
            <a:noFill/>
            <a:round/>
            <a:headEnd/>
            <a:tailEnd/>
          </a:ln>
        </p:spPr>
        <p:txBody>
          <a:bodyPr wrap="none"/>
          <a:lstStyle/>
          <a:p>
            <a:endParaRPr lang="el-GR"/>
          </a:p>
        </p:txBody>
      </p:sp>
      <p:sp>
        <p:nvSpPr>
          <p:cNvPr id="19537" name="Freeform 81"/>
          <p:cNvSpPr>
            <a:spLocks noEditPoints="1"/>
          </p:cNvSpPr>
          <p:nvPr/>
        </p:nvSpPr>
        <p:spPr bwMode="auto">
          <a:xfrm rot="63308">
            <a:off x="4591050" y="4295775"/>
            <a:ext cx="935038" cy="20638"/>
          </a:xfrm>
          <a:custGeom>
            <a:avLst/>
            <a:gdLst>
              <a:gd name="T0" fmla="*/ 2147483646 w 662"/>
              <a:gd name="T1" fmla="*/ 2147483646 h 13"/>
              <a:gd name="T2" fmla="*/ 2147483646 w 662"/>
              <a:gd name="T3" fmla="*/ 2147483646 h 13"/>
              <a:gd name="T4" fmla="*/ 2147483646 w 662"/>
              <a:gd name="T5" fmla="*/ 2147483646 h 13"/>
              <a:gd name="T6" fmla="*/ 2147483646 w 662"/>
              <a:gd name="T7" fmla="*/ 2147483646 h 13"/>
              <a:gd name="T8" fmla="*/ 2147483646 w 662"/>
              <a:gd name="T9" fmla="*/ 2147483646 h 13"/>
              <a:gd name="T10" fmla="*/ 2147483646 w 662"/>
              <a:gd name="T11" fmla="*/ 2147483646 h 13"/>
              <a:gd name="T12" fmla="*/ 2147483646 w 662"/>
              <a:gd name="T13" fmla="*/ 2147483646 h 13"/>
              <a:gd name="T14" fmla="*/ 2147483646 w 662"/>
              <a:gd name="T15" fmla="*/ 2147483646 h 13"/>
              <a:gd name="T16" fmla="*/ 2147483646 w 662"/>
              <a:gd name="T17" fmla="*/ 2147483646 h 13"/>
              <a:gd name="T18" fmla="*/ 2147483646 w 662"/>
              <a:gd name="T19" fmla="*/ 0 h 13"/>
              <a:gd name="T20" fmla="*/ 2147483646 w 662"/>
              <a:gd name="T21" fmla="*/ 0 h 13"/>
              <a:gd name="T22" fmla="*/ 2147483646 w 662"/>
              <a:gd name="T23" fmla="*/ 2147483646 h 13"/>
              <a:gd name="T24" fmla="*/ 2147483646 w 662"/>
              <a:gd name="T25" fmla="*/ 2147483646 h 13"/>
              <a:gd name="T26" fmla="*/ 2147483646 w 662"/>
              <a:gd name="T27" fmla="*/ 2147483646 h 13"/>
              <a:gd name="T28" fmla="*/ 2147483646 w 662"/>
              <a:gd name="T29" fmla="*/ 2147483646 h 13"/>
              <a:gd name="T30" fmla="*/ 2147483646 w 662"/>
              <a:gd name="T31" fmla="*/ 2147483646 h 13"/>
              <a:gd name="T32" fmla="*/ 2147483646 w 662"/>
              <a:gd name="T33" fmla="*/ 2147483646 h 13"/>
              <a:gd name="T34" fmla="*/ 2147483646 w 662"/>
              <a:gd name="T35" fmla="*/ 2147483646 h 13"/>
              <a:gd name="T36" fmla="*/ 2147483646 w 662"/>
              <a:gd name="T37" fmla="*/ 2147483646 h 13"/>
              <a:gd name="T38" fmla="*/ 2147483646 w 662"/>
              <a:gd name="T39" fmla="*/ 2147483646 h 13"/>
              <a:gd name="T40" fmla="*/ 0 w 662"/>
              <a:gd name="T41" fmla="*/ 2147483646 h 13"/>
              <a:gd name="T42" fmla="*/ 0 w 662"/>
              <a:gd name="T43" fmla="*/ 2147483646 h 13"/>
              <a:gd name="T44" fmla="*/ 2147483646 w 662"/>
              <a:gd name="T45" fmla="*/ 2147483646 h 13"/>
              <a:gd name="T46" fmla="*/ 2147483646 w 662"/>
              <a:gd name="T47" fmla="*/ 2147483646 h 13"/>
              <a:gd name="T48" fmla="*/ 2147483646 w 662"/>
              <a:gd name="T49" fmla="*/ 2147483646 h 13"/>
              <a:gd name="T50" fmla="*/ 2147483646 w 662"/>
              <a:gd name="T51" fmla="*/ 2147483646 h 13"/>
              <a:gd name="T52" fmla="*/ 2147483646 w 662"/>
              <a:gd name="T53" fmla="*/ 2147483646 h 13"/>
              <a:gd name="T54" fmla="*/ 2147483646 w 662"/>
              <a:gd name="T55" fmla="*/ 2147483646 h 13"/>
              <a:gd name="T56" fmla="*/ 2147483646 w 662"/>
              <a:gd name="T57" fmla="*/ 0 h 13"/>
              <a:gd name="T58" fmla="*/ 2147483646 w 662"/>
              <a:gd name="T59" fmla="*/ 0 h 13"/>
              <a:gd name="T60" fmla="*/ 2147483646 w 662"/>
              <a:gd name="T61" fmla="*/ 2147483646 h 13"/>
              <a:gd name="T62" fmla="*/ 2147483646 w 662"/>
              <a:gd name="T63" fmla="*/ 2147483646 h 13"/>
              <a:gd name="T64" fmla="*/ 2147483646 w 662"/>
              <a:gd name="T65" fmla="*/ 2147483646 h 13"/>
              <a:gd name="T66" fmla="*/ 2147483646 w 662"/>
              <a:gd name="T67" fmla="*/ 2147483646 h 13"/>
              <a:gd name="T68" fmla="*/ 2147483646 w 662"/>
              <a:gd name="T69" fmla="*/ 2147483646 h 13"/>
              <a:gd name="T70" fmla="*/ 2147483646 w 662"/>
              <a:gd name="T71" fmla="*/ 2147483646 h 13"/>
              <a:gd name="T72" fmla="*/ 2147483646 w 662"/>
              <a:gd name="T73" fmla="*/ 2147483646 h 13"/>
              <a:gd name="T74" fmla="*/ 2147483646 w 66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2"/>
              <a:gd name="T115" fmla="*/ 0 h 13"/>
              <a:gd name="T116" fmla="*/ 662 w 66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2" h="13">
                <a:moveTo>
                  <a:pt x="662" y="13"/>
                </a:moveTo>
                <a:lnTo>
                  <a:pt x="544" y="13"/>
                </a:lnTo>
                <a:lnTo>
                  <a:pt x="544" y="11"/>
                </a:lnTo>
                <a:lnTo>
                  <a:pt x="544" y="9"/>
                </a:lnTo>
                <a:lnTo>
                  <a:pt x="544" y="7"/>
                </a:lnTo>
                <a:lnTo>
                  <a:pt x="544" y="5"/>
                </a:lnTo>
                <a:lnTo>
                  <a:pt x="544" y="4"/>
                </a:lnTo>
                <a:lnTo>
                  <a:pt x="544" y="2"/>
                </a:lnTo>
                <a:lnTo>
                  <a:pt x="544" y="0"/>
                </a:lnTo>
                <a:lnTo>
                  <a:pt x="662" y="0"/>
                </a:lnTo>
                <a:lnTo>
                  <a:pt x="662" y="2"/>
                </a:lnTo>
                <a:lnTo>
                  <a:pt x="662" y="4"/>
                </a:lnTo>
                <a:lnTo>
                  <a:pt x="662" y="5"/>
                </a:lnTo>
                <a:lnTo>
                  <a:pt x="662" y="7"/>
                </a:lnTo>
                <a:lnTo>
                  <a:pt x="662" y="9"/>
                </a:lnTo>
                <a:lnTo>
                  <a:pt x="662" y="11"/>
                </a:lnTo>
                <a:lnTo>
                  <a:pt x="662" y="13"/>
                </a:lnTo>
                <a:close/>
                <a:moveTo>
                  <a:pt x="153" y="13"/>
                </a:moveTo>
                <a:lnTo>
                  <a:pt x="0" y="13"/>
                </a:lnTo>
                <a:lnTo>
                  <a:pt x="0" y="11"/>
                </a:lnTo>
                <a:lnTo>
                  <a:pt x="2" y="9"/>
                </a:lnTo>
                <a:lnTo>
                  <a:pt x="2" y="7"/>
                </a:lnTo>
                <a:lnTo>
                  <a:pt x="4" y="5"/>
                </a:lnTo>
                <a:lnTo>
                  <a:pt x="6" y="5"/>
                </a:lnTo>
                <a:lnTo>
                  <a:pt x="6" y="4"/>
                </a:lnTo>
                <a:lnTo>
                  <a:pt x="8" y="2"/>
                </a:lnTo>
                <a:lnTo>
                  <a:pt x="8" y="0"/>
                </a:lnTo>
                <a:lnTo>
                  <a:pt x="166" y="0"/>
                </a:lnTo>
                <a:lnTo>
                  <a:pt x="164" y="2"/>
                </a:lnTo>
                <a:lnTo>
                  <a:pt x="164" y="4"/>
                </a:lnTo>
                <a:lnTo>
                  <a:pt x="162" y="5"/>
                </a:lnTo>
                <a:lnTo>
                  <a:pt x="160" y="7"/>
                </a:lnTo>
                <a:lnTo>
                  <a:pt x="158" y="7"/>
                </a:lnTo>
                <a:lnTo>
                  <a:pt x="157" y="9"/>
                </a:lnTo>
                <a:lnTo>
                  <a:pt x="155" y="11"/>
                </a:lnTo>
                <a:lnTo>
                  <a:pt x="153" y="13"/>
                </a:lnTo>
                <a:close/>
              </a:path>
            </a:pathLst>
          </a:custGeom>
          <a:solidFill>
            <a:srgbClr val="45080D"/>
          </a:solidFill>
          <a:ln w="9525">
            <a:noFill/>
            <a:round/>
            <a:headEnd/>
            <a:tailEnd/>
          </a:ln>
        </p:spPr>
        <p:txBody>
          <a:bodyPr wrap="none"/>
          <a:lstStyle/>
          <a:p>
            <a:endParaRPr lang="el-GR"/>
          </a:p>
        </p:txBody>
      </p:sp>
      <p:sp>
        <p:nvSpPr>
          <p:cNvPr id="19538" name="Freeform 82"/>
          <p:cNvSpPr>
            <a:spLocks noEditPoints="1"/>
          </p:cNvSpPr>
          <p:nvPr/>
        </p:nvSpPr>
        <p:spPr bwMode="auto">
          <a:xfrm rot="63308">
            <a:off x="4598988" y="4283075"/>
            <a:ext cx="928687" cy="20638"/>
          </a:xfrm>
          <a:custGeom>
            <a:avLst/>
            <a:gdLst>
              <a:gd name="T0" fmla="*/ 2147483646 w 658"/>
              <a:gd name="T1" fmla="*/ 2147483646 h 13"/>
              <a:gd name="T2" fmla="*/ 2147483646 w 658"/>
              <a:gd name="T3" fmla="*/ 2147483646 h 13"/>
              <a:gd name="T4" fmla="*/ 2147483646 w 658"/>
              <a:gd name="T5" fmla="*/ 2147483646 h 13"/>
              <a:gd name="T6" fmla="*/ 2147483646 w 658"/>
              <a:gd name="T7" fmla="*/ 2147483646 h 13"/>
              <a:gd name="T8" fmla="*/ 2147483646 w 658"/>
              <a:gd name="T9" fmla="*/ 2147483646 h 13"/>
              <a:gd name="T10" fmla="*/ 2147483646 w 658"/>
              <a:gd name="T11" fmla="*/ 2147483646 h 13"/>
              <a:gd name="T12" fmla="*/ 2147483646 w 658"/>
              <a:gd name="T13" fmla="*/ 2147483646 h 13"/>
              <a:gd name="T14" fmla="*/ 2147483646 w 658"/>
              <a:gd name="T15" fmla="*/ 2147483646 h 13"/>
              <a:gd name="T16" fmla="*/ 2147483646 w 658"/>
              <a:gd name="T17" fmla="*/ 2147483646 h 13"/>
              <a:gd name="T18" fmla="*/ 2147483646 w 658"/>
              <a:gd name="T19" fmla="*/ 0 h 13"/>
              <a:gd name="T20" fmla="*/ 2147483646 w 658"/>
              <a:gd name="T21" fmla="*/ 0 h 13"/>
              <a:gd name="T22" fmla="*/ 2147483646 w 658"/>
              <a:gd name="T23" fmla="*/ 2147483646 h 13"/>
              <a:gd name="T24" fmla="*/ 2147483646 w 658"/>
              <a:gd name="T25" fmla="*/ 2147483646 h 13"/>
              <a:gd name="T26" fmla="*/ 2147483646 w 658"/>
              <a:gd name="T27" fmla="*/ 2147483646 h 13"/>
              <a:gd name="T28" fmla="*/ 2147483646 w 658"/>
              <a:gd name="T29" fmla="*/ 2147483646 h 13"/>
              <a:gd name="T30" fmla="*/ 2147483646 w 658"/>
              <a:gd name="T31" fmla="*/ 2147483646 h 13"/>
              <a:gd name="T32" fmla="*/ 2147483646 w 658"/>
              <a:gd name="T33" fmla="*/ 2147483646 h 13"/>
              <a:gd name="T34" fmla="*/ 2147483646 w 658"/>
              <a:gd name="T35" fmla="*/ 2147483646 h 13"/>
              <a:gd name="T36" fmla="*/ 2147483646 w 658"/>
              <a:gd name="T37" fmla="*/ 2147483646 h 13"/>
              <a:gd name="T38" fmla="*/ 2147483646 w 658"/>
              <a:gd name="T39" fmla="*/ 2147483646 h 13"/>
              <a:gd name="T40" fmla="*/ 0 w 658"/>
              <a:gd name="T41" fmla="*/ 2147483646 h 13"/>
              <a:gd name="T42" fmla="*/ 2147483646 w 658"/>
              <a:gd name="T43" fmla="*/ 2147483646 h 13"/>
              <a:gd name="T44" fmla="*/ 2147483646 w 658"/>
              <a:gd name="T45" fmla="*/ 2147483646 h 13"/>
              <a:gd name="T46" fmla="*/ 2147483646 w 658"/>
              <a:gd name="T47" fmla="*/ 2147483646 h 13"/>
              <a:gd name="T48" fmla="*/ 2147483646 w 658"/>
              <a:gd name="T49" fmla="*/ 2147483646 h 13"/>
              <a:gd name="T50" fmla="*/ 2147483646 w 658"/>
              <a:gd name="T51" fmla="*/ 2147483646 h 13"/>
              <a:gd name="T52" fmla="*/ 2147483646 w 658"/>
              <a:gd name="T53" fmla="*/ 2147483646 h 13"/>
              <a:gd name="T54" fmla="*/ 2147483646 w 658"/>
              <a:gd name="T55" fmla="*/ 2147483646 h 13"/>
              <a:gd name="T56" fmla="*/ 2147483646 w 658"/>
              <a:gd name="T57" fmla="*/ 0 h 13"/>
              <a:gd name="T58" fmla="*/ 2147483646 w 658"/>
              <a:gd name="T59" fmla="*/ 0 h 13"/>
              <a:gd name="T60" fmla="*/ 2147483646 w 658"/>
              <a:gd name="T61" fmla="*/ 2147483646 h 13"/>
              <a:gd name="T62" fmla="*/ 2147483646 w 658"/>
              <a:gd name="T63" fmla="*/ 2147483646 h 13"/>
              <a:gd name="T64" fmla="*/ 2147483646 w 658"/>
              <a:gd name="T65" fmla="*/ 2147483646 h 13"/>
              <a:gd name="T66" fmla="*/ 2147483646 w 658"/>
              <a:gd name="T67" fmla="*/ 2147483646 h 13"/>
              <a:gd name="T68" fmla="*/ 2147483646 w 658"/>
              <a:gd name="T69" fmla="*/ 2147483646 h 13"/>
              <a:gd name="T70" fmla="*/ 2147483646 w 658"/>
              <a:gd name="T71" fmla="*/ 2147483646 h 13"/>
              <a:gd name="T72" fmla="*/ 2147483646 w 658"/>
              <a:gd name="T73" fmla="*/ 2147483646 h 13"/>
              <a:gd name="T74" fmla="*/ 2147483646 w 65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8"/>
              <a:gd name="T115" fmla="*/ 0 h 13"/>
              <a:gd name="T116" fmla="*/ 658 w 65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8" h="13">
                <a:moveTo>
                  <a:pt x="658" y="13"/>
                </a:moveTo>
                <a:lnTo>
                  <a:pt x="540" y="13"/>
                </a:lnTo>
                <a:lnTo>
                  <a:pt x="540" y="12"/>
                </a:lnTo>
                <a:lnTo>
                  <a:pt x="540" y="10"/>
                </a:lnTo>
                <a:lnTo>
                  <a:pt x="540" y="8"/>
                </a:lnTo>
                <a:lnTo>
                  <a:pt x="540" y="6"/>
                </a:lnTo>
                <a:lnTo>
                  <a:pt x="540" y="4"/>
                </a:lnTo>
                <a:lnTo>
                  <a:pt x="540" y="2"/>
                </a:lnTo>
                <a:lnTo>
                  <a:pt x="540" y="0"/>
                </a:lnTo>
                <a:lnTo>
                  <a:pt x="658" y="0"/>
                </a:lnTo>
                <a:lnTo>
                  <a:pt x="658" y="2"/>
                </a:lnTo>
                <a:lnTo>
                  <a:pt x="658" y="4"/>
                </a:lnTo>
                <a:lnTo>
                  <a:pt x="658" y="6"/>
                </a:lnTo>
                <a:lnTo>
                  <a:pt x="658" y="8"/>
                </a:lnTo>
                <a:lnTo>
                  <a:pt x="658" y="10"/>
                </a:lnTo>
                <a:lnTo>
                  <a:pt x="658" y="12"/>
                </a:lnTo>
                <a:lnTo>
                  <a:pt x="658" y="13"/>
                </a:lnTo>
                <a:close/>
                <a:moveTo>
                  <a:pt x="156" y="13"/>
                </a:moveTo>
                <a:lnTo>
                  <a:pt x="0" y="13"/>
                </a:lnTo>
                <a:lnTo>
                  <a:pt x="2" y="13"/>
                </a:lnTo>
                <a:lnTo>
                  <a:pt x="2" y="12"/>
                </a:lnTo>
                <a:lnTo>
                  <a:pt x="4" y="10"/>
                </a:lnTo>
                <a:lnTo>
                  <a:pt x="4" y="8"/>
                </a:lnTo>
                <a:lnTo>
                  <a:pt x="6" y="6"/>
                </a:lnTo>
                <a:lnTo>
                  <a:pt x="6" y="4"/>
                </a:lnTo>
                <a:lnTo>
                  <a:pt x="7" y="2"/>
                </a:lnTo>
                <a:lnTo>
                  <a:pt x="7" y="0"/>
                </a:lnTo>
                <a:lnTo>
                  <a:pt x="170" y="0"/>
                </a:lnTo>
                <a:lnTo>
                  <a:pt x="168" y="2"/>
                </a:lnTo>
                <a:lnTo>
                  <a:pt x="166" y="4"/>
                </a:lnTo>
                <a:lnTo>
                  <a:pt x="164" y="6"/>
                </a:lnTo>
                <a:lnTo>
                  <a:pt x="162" y="8"/>
                </a:lnTo>
                <a:lnTo>
                  <a:pt x="160" y="10"/>
                </a:lnTo>
                <a:lnTo>
                  <a:pt x="160" y="12"/>
                </a:lnTo>
                <a:lnTo>
                  <a:pt x="158" y="13"/>
                </a:lnTo>
                <a:lnTo>
                  <a:pt x="156" y="13"/>
                </a:lnTo>
                <a:close/>
              </a:path>
            </a:pathLst>
          </a:custGeom>
          <a:solidFill>
            <a:srgbClr val="45080D"/>
          </a:solidFill>
          <a:ln w="9525">
            <a:noFill/>
            <a:round/>
            <a:headEnd/>
            <a:tailEnd/>
          </a:ln>
        </p:spPr>
        <p:txBody>
          <a:bodyPr wrap="none"/>
          <a:lstStyle/>
          <a:p>
            <a:endParaRPr lang="el-GR"/>
          </a:p>
        </p:txBody>
      </p:sp>
      <p:sp>
        <p:nvSpPr>
          <p:cNvPr id="19539" name="Freeform 83"/>
          <p:cNvSpPr>
            <a:spLocks noEditPoints="1"/>
          </p:cNvSpPr>
          <p:nvPr/>
        </p:nvSpPr>
        <p:spPr bwMode="auto">
          <a:xfrm rot="63308">
            <a:off x="4603750" y="4273550"/>
            <a:ext cx="923925" cy="22225"/>
          </a:xfrm>
          <a:custGeom>
            <a:avLst/>
            <a:gdLst>
              <a:gd name="T0" fmla="*/ 2147483646 w 654"/>
              <a:gd name="T1" fmla="*/ 2147483646 h 14"/>
              <a:gd name="T2" fmla="*/ 2147483646 w 654"/>
              <a:gd name="T3" fmla="*/ 2147483646 h 14"/>
              <a:gd name="T4" fmla="*/ 2147483646 w 654"/>
              <a:gd name="T5" fmla="*/ 2147483646 h 14"/>
              <a:gd name="T6" fmla="*/ 2147483646 w 654"/>
              <a:gd name="T7" fmla="*/ 2147483646 h 14"/>
              <a:gd name="T8" fmla="*/ 2147483646 w 654"/>
              <a:gd name="T9" fmla="*/ 2147483646 h 14"/>
              <a:gd name="T10" fmla="*/ 2147483646 w 654"/>
              <a:gd name="T11" fmla="*/ 2147483646 h 14"/>
              <a:gd name="T12" fmla="*/ 2147483646 w 654"/>
              <a:gd name="T13" fmla="*/ 2147483646 h 14"/>
              <a:gd name="T14" fmla="*/ 2147483646 w 654"/>
              <a:gd name="T15" fmla="*/ 2147483646 h 14"/>
              <a:gd name="T16" fmla="*/ 2147483646 w 654"/>
              <a:gd name="T17" fmla="*/ 0 h 14"/>
              <a:gd name="T18" fmla="*/ 2147483646 w 654"/>
              <a:gd name="T19" fmla="*/ 0 h 14"/>
              <a:gd name="T20" fmla="*/ 2147483646 w 654"/>
              <a:gd name="T21" fmla="*/ 0 h 14"/>
              <a:gd name="T22" fmla="*/ 2147483646 w 654"/>
              <a:gd name="T23" fmla="*/ 0 h 14"/>
              <a:gd name="T24" fmla="*/ 2147483646 w 654"/>
              <a:gd name="T25" fmla="*/ 2147483646 h 14"/>
              <a:gd name="T26" fmla="*/ 2147483646 w 654"/>
              <a:gd name="T27" fmla="*/ 2147483646 h 14"/>
              <a:gd name="T28" fmla="*/ 2147483646 w 654"/>
              <a:gd name="T29" fmla="*/ 2147483646 h 14"/>
              <a:gd name="T30" fmla="*/ 2147483646 w 654"/>
              <a:gd name="T31" fmla="*/ 2147483646 h 14"/>
              <a:gd name="T32" fmla="*/ 2147483646 w 654"/>
              <a:gd name="T33" fmla="*/ 2147483646 h 14"/>
              <a:gd name="T34" fmla="*/ 2147483646 w 654"/>
              <a:gd name="T35" fmla="*/ 2147483646 h 14"/>
              <a:gd name="T36" fmla="*/ 2147483646 w 654"/>
              <a:gd name="T37" fmla="*/ 2147483646 h 14"/>
              <a:gd name="T38" fmla="*/ 2147483646 w 654"/>
              <a:gd name="T39" fmla="*/ 2147483646 h 14"/>
              <a:gd name="T40" fmla="*/ 0 w 654"/>
              <a:gd name="T41" fmla="*/ 2147483646 h 14"/>
              <a:gd name="T42" fmla="*/ 2147483646 w 654"/>
              <a:gd name="T43" fmla="*/ 2147483646 h 14"/>
              <a:gd name="T44" fmla="*/ 2147483646 w 654"/>
              <a:gd name="T45" fmla="*/ 2147483646 h 14"/>
              <a:gd name="T46" fmla="*/ 2147483646 w 654"/>
              <a:gd name="T47" fmla="*/ 2147483646 h 14"/>
              <a:gd name="T48" fmla="*/ 2147483646 w 654"/>
              <a:gd name="T49" fmla="*/ 2147483646 h 14"/>
              <a:gd name="T50" fmla="*/ 2147483646 w 654"/>
              <a:gd name="T51" fmla="*/ 2147483646 h 14"/>
              <a:gd name="T52" fmla="*/ 2147483646 w 654"/>
              <a:gd name="T53" fmla="*/ 2147483646 h 14"/>
              <a:gd name="T54" fmla="*/ 2147483646 w 654"/>
              <a:gd name="T55" fmla="*/ 0 h 14"/>
              <a:gd name="T56" fmla="*/ 2147483646 w 654"/>
              <a:gd name="T57" fmla="*/ 0 h 14"/>
              <a:gd name="T58" fmla="*/ 2147483646 w 654"/>
              <a:gd name="T59" fmla="*/ 0 h 14"/>
              <a:gd name="T60" fmla="*/ 2147483646 w 654"/>
              <a:gd name="T61" fmla="*/ 2147483646 h 14"/>
              <a:gd name="T62" fmla="*/ 2147483646 w 654"/>
              <a:gd name="T63" fmla="*/ 2147483646 h 14"/>
              <a:gd name="T64" fmla="*/ 2147483646 w 654"/>
              <a:gd name="T65" fmla="*/ 2147483646 h 14"/>
              <a:gd name="T66" fmla="*/ 2147483646 w 654"/>
              <a:gd name="T67" fmla="*/ 2147483646 h 14"/>
              <a:gd name="T68" fmla="*/ 2147483646 w 654"/>
              <a:gd name="T69" fmla="*/ 2147483646 h 14"/>
              <a:gd name="T70" fmla="*/ 2147483646 w 654"/>
              <a:gd name="T71" fmla="*/ 2147483646 h 14"/>
              <a:gd name="T72" fmla="*/ 2147483646 w 654"/>
              <a:gd name="T73" fmla="*/ 2147483646 h 14"/>
              <a:gd name="T74" fmla="*/ 2147483646 w 65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4"/>
              <a:gd name="T115" fmla="*/ 0 h 14"/>
              <a:gd name="T116" fmla="*/ 654 w 65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4" h="14">
                <a:moveTo>
                  <a:pt x="654" y="14"/>
                </a:moveTo>
                <a:lnTo>
                  <a:pt x="536" y="14"/>
                </a:lnTo>
                <a:lnTo>
                  <a:pt x="536" y="12"/>
                </a:lnTo>
                <a:lnTo>
                  <a:pt x="536" y="10"/>
                </a:lnTo>
                <a:lnTo>
                  <a:pt x="536" y="8"/>
                </a:lnTo>
                <a:lnTo>
                  <a:pt x="534" y="6"/>
                </a:lnTo>
                <a:lnTo>
                  <a:pt x="534" y="4"/>
                </a:lnTo>
                <a:lnTo>
                  <a:pt x="534" y="2"/>
                </a:lnTo>
                <a:lnTo>
                  <a:pt x="534" y="0"/>
                </a:lnTo>
                <a:lnTo>
                  <a:pt x="654" y="0"/>
                </a:lnTo>
                <a:lnTo>
                  <a:pt x="654" y="2"/>
                </a:lnTo>
                <a:lnTo>
                  <a:pt x="654" y="4"/>
                </a:lnTo>
                <a:lnTo>
                  <a:pt x="654" y="6"/>
                </a:lnTo>
                <a:lnTo>
                  <a:pt x="654" y="8"/>
                </a:lnTo>
                <a:lnTo>
                  <a:pt x="654" y="10"/>
                </a:lnTo>
                <a:lnTo>
                  <a:pt x="654" y="12"/>
                </a:lnTo>
                <a:lnTo>
                  <a:pt x="654" y="14"/>
                </a:lnTo>
                <a:close/>
                <a:moveTo>
                  <a:pt x="158" y="14"/>
                </a:moveTo>
                <a:lnTo>
                  <a:pt x="0" y="14"/>
                </a:lnTo>
                <a:lnTo>
                  <a:pt x="2" y="12"/>
                </a:lnTo>
                <a:lnTo>
                  <a:pt x="2" y="10"/>
                </a:lnTo>
                <a:lnTo>
                  <a:pt x="3" y="8"/>
                </a:lnTo>
                <a:lnTo>
                  <a:pt x="3" y="6"/>
                </a:lnTo>
                <a:lnTo>
                  <a:pt x="5" y="4"/>
                </a:lnTo>
                <a:lnTo>
                  <a:pt x="7" y="2"/>
                </a:lnTo>
                <a:lnTo>
                  <a:pt x="7" y="0"/>
                </a:lnTo>
                <a:lnTo>
                  <a:pt x="9" y="0"/>
                </a:lnTo>
                <a:lnTo>
                  <a:pt x="171" y="0"/>
                </a:lnTo>
                <a:lnTo>
                  <a:pt x="171" y="2"/>
                </a:lnTo>
                <a:lnTo>
                  <a:pt x="170" y="2"/>
                </a:lnTo>
                <a:lnTo>
                  <a:pt x="168" y="4"/>
                </a:lnTo>
                <a:lnTo>
                  <a:pt x="166" y="6"/>
                </a:lnTo>
                <a:lnTo>
                  <a:pt x="164" y="8"/>
                </a:lnTo>
                <a:lnTo>
                  <a:pt x="162" y="10"/>
                </a:lnTo>
                <a:lnTo>
                  <a:pt x="160" y="12"/>
                </a:lnTo>
                <a:lnTo>
                  <a:pt x="158" y="14"/>
                </a:lnTo>
                <a:close/>
              </a:path>
            </a:pathLst>
          </a:custGeom>
          <a:solidFill>
            <a:srgbClr val="45050D"/>
          </a:solidFill>
          <a:ln w="9525">
            <a:noFill/>
            <a:round/>
            <a:headEnd/>
            <a:tailEnd/>
          </a:ln>
        </p:spPr>
        <p:txBody>
          <a:bodyPr wrap="none"/>
          <a:lstStyle/>
          <a:p>
            <a:endParaRPr lang="el-GR"/>
          </a:p>
        </p:txBody>
      </p:sp>
      <p:sp>
        <p:nvSpPr>
          <p:cNvPr id="19540" name="Freeform 84"/>
          <p:cNvSpPr>
            <a:spLocks noEditPoints="1"/>
          </p:cNvSpPr>
          <p:nvPr/>
        </p:nvSpPr>
        <p:spPr bwMode="auto">
          <a:xfrm rot="63308">
            <a:off x="4608513" y="4262438"/>
            <a:ext cx="919162" cy="20637"/>
          </a:xfrm>
          <a:custGeom>
            <a:avLst/>
            <a:gdLst>
              <a:gd name="T0" fmla="*/ 2147483646 w 651"/>
              <a:gd name="T1" fmla="*/ 2147483646 h 13"/>
              <a:gd name="T2" fmla="*/ 2147483646 w 651"/>
              <a:gd name="T3" fmla="*/ 2147483646 h 13"/>
              <a:gd name="T4" fmla="*/ 2147483646 w 651"/>
              <a:gd name="T5" fmla="*/ 2147483646 h 13"/>
              <a:gd name="T6" fmla="*/ 2147483646 w 651"/>
              <a:gd name="T7" fmla="*/ 2147483646 h 13"/>
              <a:gd name="T8" fmla="*/ 2147483646 w 651"/>
              <a:gd name="T9" fmla="*/ 2147483646 h 13"/>
              <a:gd name="T10" fmla="*/ 2147483646 w 651"/>
              <a:gd name="T11" fmla="*/ 2147483646 h 13"/>
              <a:gd name="T12" fmla="*/ 2147483646 w 651"/>
              <a:gd name="T13" fmla="*/ 2147483646 h 13"/>
              <a:gd name="T14" fmla="*/ 2147483646 w 651"/>
              <a:gd name="T15" fmla="*/ 2147483646 h 13"/>
              <a:gd name="T16" fmla="*/ 2147483646 w 651"/>
              <a:gd name="T17" fmla="*/ 2147483646 h 13"/>
              <a:gd name="T18" fmla="*/ 2147483646 w 651"/>
              <a:gd name="T19" fmla="*/ 0 h 13"/>
              <a:gd name="T20" fmla="*/ 2147483646 w 651"/>
              <a:gd name="T21" fmla="*/ 0 h 13"/>
              <a:gd name="T22" fmla="*/ 2147483646 w 651"/>
              <a:gd name="T23" fmla="*/ 2147483646 h 13"/>
              <a:gd name="T24" fmla="*/ 2147483646 w 651"/>
              <a:gd name="T25" fmla="*/ 2147483646 h 13"/>
              <a:gd name="T26" fmla="*/ 2147483646 w 651"/>
              <a:gd name="T27" fmla="*/ 2147483646 h 13"/>
              <a:gd name="T28" fmla="*/ 2147483646 w 651"/>
              <a:gd name="T29" fmla="*/ 2147483646 h 13"/>
              <a:gd name="T30" fmla="*/ 2147483646 w 651"/>
              <a:gd name="T31" fmla="*/ 2147483646 h 13"/>
              <a:gd name="T32" fmla="*/ 2147483646 w 651"/>
              <a:gd name="T33" fmla="*/ 2147483646 h 13"/>
              <a:gd name="T34" fmla="*/ 2147483646 w 651"/>
              <a:gd name="T35" fmla="*/ 2147483646 h 13"/>
              <a:gd name="T36" fmla="*/ 2147483646 w 651"/>
              <a:gd name="T37" fmla="*/ 2147483646 h 13"/>
              <a:gd name="T38" fmla="*/ 2147483646 w 651"/>
              <a:gd name="T39" fmla="*/ 2147483646 h 13"/>
              <a:gd name="T40" fmla="*/ 0 w 651"/>
              <a:gd name="T41" fmla="*/ 2147483646 h 13"/>
              <a:gd name="T42" fmla="*/ 2147483646 w 651"/>
              <a:gd name="T43" fmla="*/ 2147483646 h 13"/>
              <a:gd name="T44" fmla="*/ 2147483646 w 651"/>
              <a:gd name="T45" fmla="*/ 2147483646 h 13"/>
              <a:gd name="T46" fmla="*/ 2147483646 w 651"/>
              <a:gd name="T47" fmla="*/ 2147483646 h 13"/>
              <a:gd name="T48" fmla="*/ 2147483646 w 651"/>
              <a:gd name="T49" fmla="*/ 2147483646 h 13"/>
              <a:gd name="T50" fmla="*/ 2147483646 w 651"/>
              <a:gd name="T51" fmla="*/ 2147483646 h 13"/>
              <a:gd name="T52" fmla="*/ 2147483646 w 651"/>
              <a:gd name="T53" fmla="*/ 2147483646 h 13"/>
              <a:gd name="T54" fmla="*/ 2147483646 w 651"/>
              <a:gd name="T55" fmla="*/ 2147483646 h 13"/>
              <a:gd name="T56" fmla="*/ 2147483646 w 651"/>
              <a:gd name="T57" fmla="*/ 0 h 13"/>
              <a:gd name="T58" fmla="*/ 2147483646 w 651"/>
              <a:gd name="T59" fmla="*/ 0 h 13"/>
              <a:gd name="T60" fmla="*/ 2147483646 w 651"/>
              <a:gd name="T61" fmla="*/ 2147483646 h 13"/>
              <a:gd name="T62" fmla="*/ 2147483646 w 651"/>
              <a:gd name="T63" fmla="*/ 2147483646 h 13"/>
              <a:gd name="T64" fmla="*/ 2147483646 w 651"/>
              <a:gd name="T65" fmla="*/ 2147483646 h 13"/>
              <a:gd name="T66" fmla="*/ 2147483646 w 651"/>
              <a:gd name="T67" fmla="*/ 2147483646 h 13"/>
              <a:gd name="T68" fmla="*/ 2147483646 w 651"/>
              <a:gd name="T69" fmla="*/ 2147483646 h 13"/>
              <a:gd name="T70" fmla="*/ 2147483646 w 651"/>
              <a:gd name="T71" fmla="*/ 2147483646 h 13"/>
              <a:gd name="T72" fmla="*/ 2147483646 w 651"/>
              <a:gd name="T73" fmla="*/ 2147483646 h 13"/>
              <a:gd name="T74" fmla="*/ 2147483646 w 651"/>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1"/>
              <a:gd name="T115" fmla="*/ 0 h 13"/>
              <a:gd name="T116" fmla="*/ 651 w 651"/>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1" h="13">
                <a:moveTo>
                  <a:pt x="651" y="13"/>
                </a:moveTo>
                <a:lnTo>
                  <a:pt x="533" y="13"/>
                </a:lnTo>
                <a:lnTo>
                  <a:pt x="531" y="11"/>
                </a:lnTo>
                <a:lnTo>
                  <a:pt x="531" y="9"/>
                </a:lnTo>
                <a:lnTo>
                  <a:pt x="531" y="7"/>
                </a:lnTo>
                <a:lnTo>
                  <a:pt x="531" y="5"/>
                </a:lnTo>
                <a:lnTo>
                  <a:pt x="531" y="4"/>
                </a:lnTo>
                <a:lnTo>
                  <a:pt x="531" y="2"/>
                </a:lnTo>
                <a:lnTo>
                  <a:pt x="531" y="0"/>
                </a:lnTo>
                <a:lnTo>
                  <a:pt x="651" y="0"/>
                </a:lnTo>
                <a:lnTo>
                  <a:pt x="651" y="2"/>
                </a:lnTo>
                <a:lnTo>
                  <a:pt x="651" y="4"/>
                </a:lnTo>
                <a:lnTo>
                  <a:pt x="651" y="5"/>
                </a:lnTo>
                <a:lnTo>
                  <a:pt x="651" y="7"/>
                </a:lnTo>
                <a:lnTo>
                  <a:pt x="651" y="9"/>
                </a:lnTo>
                <a:lnTo>
                  <a:pt x="651" y="11"/>
                </a:lnTo>
                <a:lnTo>
                  <a:pt x="651" y="13"/>
                </a:lnTo>
                <a:close/>
                <a:moveTo>
                  <a:pt x="163" y="13"/>
                </a:moveTo>
                <a:lnTo>
                  <a:pt x="0" y="13"/>
                </a:lnTo>
                <a:lnTo>
                  <a:pt x="2" y="11"/>
                </a:lnTo>
                <a:lnTo>
                  <a:pt x="4" y="9"/>
                </a:lnTo>
                <a:lnTo>
                  <a:pt x="4" y="7"/>
                </a:lnTo>
                <a:lnTo>
                  <a:pt x="6" y="7"/>
                </a:lnTo>
                <a:lnTo>
                  <a:pt x="6" y="5"/>
                </a:lnTo>
                <a:lnTo>
                  <a:pt x="8" y="4"/>
                </a:lnTo>
                <a:lnTo>
                  <a:pt x="10" y="2"/>
                </a:lnTo>
                <a:lnTo>
                  <a:pt x="10" y="0"/>
                </a:lnTo>
                <a:lnTo>
                  <a:pt x="176" y="0"/>
                </a:lnTo>
                <a:lnTo>
                  <a:pt x="174" y="2"/>
                </a:lnTo>
                <a:lnTo>
                  <a:pt x="172" y="4"/>
                </a:lnTo>
                <a:lnTo>
                  <a:pt x="170" y="5"/>
                </a:lnTo>
                <a:lnTo>
                  <a:pt x="168" y="7"/>
                </a:lnTo>
                <a:lnTo>
                  <a:pt x="168" y="9"/>
                </a:lnTo>
                <a:lnTo>
                  <a:pt x="167" y="9"/>
                </a:lnTo>
                <a:lnTo>
                  <a:pt x="165" y="11"/>
                </a:lnTo>
                <a:lnTo>
                  <a:pt x="163" y="13"/>
                </a:lnTo>
                <a:close/>
              </a:path>
            </a:pathLst>
          </a:custGeom>
          <a:solidFill>
            <a:srgbClr val="47070C"/>
          </a:solidFill>
          <a:ln w="9525">
            <a:noFill/>
            <a:round/>
            <a:headEnd/>
            <a:tailEnd/>
          </a:ln>
        </p:spPr>
        <p:txBody>
          <a:bodyPr wrap="none"/>
          <a:lstStyle/>
          <a:p>
            <a:endParaRPr lang="el-GR"/>
          </a:p>
        </p:txBody>
      </p:sp>
      <p:sp>
        <p:nvSpPr>
          <p:cNvPr id="19541" name="Freeform 85"/>
          <p:cNvSpPr>
            <a:spLocks noEditPoints="1"/>
          </p:cNvSpPr>
          <p:nvPr/>
        </p:nvSpPr>
        <p:spPr bwMode="auto">
          <a:xfrm rot="63308">
            <a:off x="4616450" y="4249738"/>
            <a:ext cx="911225" cy="23812"/>
          </a:xfrm>
          <a:custGeom>
            <a:avLst/>
            <a:gdLst>
              <a:gd name="T0" fmla="*/ 2147483646 w 645"/>
              <a:gd name="T1" fmla="*/ 2147483646 h 15"/>
              <a:gd name="T2" fmla="*/ 2147483646 w 645"/>
              <a:gd name="T3" fmla="*/ 2147483646 h 15"/>
              <a:gd name="T4" fmla="*/ 2147483646 w 645"/>
              <a:gd name="T5" fmla="*/ 2147483646 h 15"/>
              <a:gd name="T6" fmla="*/ 2147483646 w 645"/>
              <a:gd name="T7" fmla="*/ 2147483646 h 15"/>
              <a:gd name="T8" fmla="*/ 2147483646 w 645"/>
              <a:gd name="T9" fmla="*/ 2147483646 h 15"/>
              <a:gd name="T10" fmla="*/ 2147483646 w 645"/>
              <a:gd name="T11" fmla="*/ 2147483646 h 15"/>
              <a:gd name="T12" fmla="*/ 2147483646 w 645"/>
              <a:gd name="T13" fmla="*/ 2147483646 h 15"/>
              <a:gd name="T14" fmla="*/ 2147483646 w 645"/>
              <a:gd name="T15" fmla="*/ 2147483646 h 15"/>
              <a:gd name="T16" fmla="*/ 2147483646 w 645"/>
              <a:gd name="T17" fmla="*/ 2147483646 h 15"/>
              <a:gd name="T18" fmla="*/ 2147483646 w 645"/>
              <a:gd name="T19" fmla="*/ 0 h 15"/>
              <a:gd name="T20" fmla="*/ 2147483646 w 645"/>
              <a:gd name="T21" fmla="*/ 0 h 15"/>
              <a:gd name="T22" fmla="*/ 2147483646 w 645"/>
              <a:gd name="T23" fmla="*/ 2147483646 h 15"/>
              <a:gd name="T24" fmla="*/ 2147483646 w 645"/>
              <a:gd name="T25" fmla="*/ 2147483646 h 15"/>
              <a:gd name="T26" fmla="*/ 2147483646 w 645"/>
              <a:gd name="T27" fmla="*/ 2147483646 h 15"/>
              <a:gd name="T28" fmla="*/ 2147483646 w 645"/>
              <a:gd name="T29" fmla="*/ 2147483646 h 15"/>
              <a:gd name="T30" fmla="*/ 2147483646 w 645"/>
              <a:gd name="T31" fmla="*/ 2147483646 h 15"/>
              <a:gd name="T32" fmla="*/ 2147483646 w 645"/>
              <a:gd name="T33" fmla="*/ 2147483646 h 15"/>
              <a:gd name="T34" fmla="*/ 2147483646 w 645"/>
              <a:gd name="T35" fmla="*/ 2147483646 h 15"/>
              <a:gd name="T36" fmla="*/ 2147483646 w 645"/>
              <a:gd name="T37" fmla="*/ 2147483646 h 15"/>
              <a:gd name="T38" fmla="*/ 2147483646 w 645"/>
              <a:gd name="T39" fmla="*/ 2147483646 h 15"/>
              <a:gd name="T40" fmla="*/ 0 w 645"/>
              <a:gd name="T41" fmla="*/ 2147483646 h 15"/>
              <a:gd name="T42" fmla="*/ 0 w 645"/>
              <a:gd name="T43" fmla="*/ 2147483646 h 15"/>
              <a:gd name="T44" fmla="*/ 2147483646 w 645"/>
              <a:gd name="T45" fmla="*/ 2147483646 h 15"/>
              <a:gd name="T46" fmla="*/ 2147483646 w 645"/>
              <a:gd name="T47" fmla="*/ 2147483646 h 15"/>
              <a:gd name="T48" fmla="*/ 2147483646 w 645"/>
              <a:gd name="T49" fmla="*/ 2147483646 h 15"/>
              <a:gd name="T50" fmla="*/ 2147483646 w 645"/>
              <a:gd name="T51" fmla="*/ 2147483646 h 15"/>
              <a:gd name="T52" fmla="*/ 2147483646 w 645"/>
              <a:gd name="T53" fmla="*/ 2147483646 h 15"/>
              <a:gd name="T54" fmla="*/ 2147483646 w 645"/>
              <a:gd name="T55" fmla="*/ 2147483646 h 15"/>
              <a:gd name="T56" fmla="*/ 2147483646 w 645"/>
              <a:gd name="T57" fmla="*/ 0 h 15"/>
              <a:gd name="T58" fmla="*/ 2147483646 w 645"/>
              <a:gd name="T59" fmla="*/ 0 h 15"/>
              <a:gd name="T60" fmla="*/ 2147483646 w 645"/>
              <a:gd name="T61" fmla="*/ 2147483646 h 15"/>
              <a:gd name="T62" fmla="*/ 2147483646 w 645"/>
              <a:gd name="T63" fmla="*/ 2147483646 h 15"/>
              <a:gd name="T64" fmla="*/ 2147483646 w 645"/>
              <a:gd name="T65" fmla="*/ 2147483646 h 15"/>
              <a:gd name="T66" fmla="*/ 2147483646 w 645"/>
              <a:gd name="T67" fmla="*/ 2147483646 h 15"/>
              <a:gd name="T68" fmla="*/ 2147483646 w 645"/>
              <a:gd name="T69" fmla="*/ 2147483646 h 15"/>
              <a:gd name="T70" fmla="*/ 2147483646 w 645"/>
              <a:gd name="T71" fmla="*/ 2147483646 h 15"/>
              <a:gd name="T72" fmla="*/ 2147483646 w 645"/>
              <a:gd name="T73" fmla="*/ 2147483646 h 15"/>
              <a:gd name="T74" fmla="*/ 2147483646 w 645"/>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5"/>
              <a:gd name="T115" fmla="*/ 0 h 15"/>
              <a:gd name="T116" fmla="*/ 645 w 645"/>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5" h="15">
                <a:moveTo>
                  <a:pt x="645" y="15"/>
                </a:moveTo>
                <a:lnTo>
                  <a:pt x="525" y="15"/>
                </a:lnTo>
                <a:lnTo>
                  <a:pt x="525" y="13"/>
                </a:lnTo>
                <a:lnTo>
                  <a:pt x="525" y="12"/>
                </a:lnTo>
                <a:lnTo>
                  <a:pt x="525" y="10"/>
                </a:lnTo>
                <a:lnTo>
                  <a:pt x="525" y="8"/>
                </a:lnTo>
                <a:lnTo>
                  <a:pt x="525" y="6"/>
                </a:lnTo>
                <a:lnTo>
                  <a:pt x="525" y="4"/>
                </a:lnTo>
                <a:lnTo>
                  <a:pt x="525" y="2"/>
                </a:lnTo>
                <a:lnTo>
                  <a:pt x="525" y="0"/>
                </a:lnTo>
                <a:lnTo>
                  <a:pt x="645" y="0"/>
                </a:lnTo>
                <a:lnTo>
                  <a:pt x="645" y="2"/>
                </a:lnTo>
                <a:lnTo>
                  <a:pt x="645" y="4"/>
                </a:lnTo>
                <a:lnTo>
                  <a:pt x="645" y="6"/>
                </a:lnTo>
                <a:lnTo>
                  <a:pt x="645" y="8"/>
                </a:lnTo>
                <a:lnTo>
                  <a:pt x="645" y="10"/>
                </a:lnTo>
                <a:lnTo>
                  <a:pt x="645" y="12"/>
                </a:lnTo>
                <a:lnTo>
                  <a:pt x="645" y="13"/>
                </a:lnTo>
                <a:lnTo>
                  <a:pt x="645" y="15"/>
                </a:lnTo>
                <a:close/>
                <a:moveTo>
                  <a:pt x="162" y="15"/>
                </a:moveTo>
                <a:lnTo>
                  <a:pt x="0" y="15"/>
                </a:lnTo>
                <a:lnTo>
                  <a:pt x="0" y="13"/>
                </a:lnTo>
                <a:lnTo>
                  <a:pt x="2" y="12"/>
                </a:lnTo>
                <a:lnTo>
                  <a:pt x="4" y="10"/>
                </a:lnTo>
                <a:lnTo>
                  <a:pt x="4" y="8"/>
                </a:lnTo>
                <a:lnTo>
                  <a:pt x="6" y="6"/>
                </a:lnTo>
                <a:lnTo>
                  <a:pt x="6" y="4"/>
                </a:lnTo>
                <a:lnTo>
                  <a:pt x="8" y="2"/>
                </a:lnTo>
                <a:lnTo>
                  <a:pt x="10" y="0"/>
                </a:lnTo>
                <a:lnTo>
                  <a:pt x="178" y="0"/>
                </a:lnTo>
                <a:lnTo>
                  <a:pt x="176" y="2"/>
                </a:lnTo>
                <a:lnTo>
                  <a:pt x="174" y="4"/>
                </a:lnTo>
                <a:lnTo>
                  <a:pt x="172" y="6"/>
                </a:lnTo>
                <a:lnTo>
                  <a:pt x="170" y="8"/>
                </a:lnTo>
                <a:lnTo>
                  <a:pt x="168" y="10"/>
                </a:lnTo>
                <a:lnTo>
                  <a:pt x="166" y="12"/>
                </a:lnTo>
                <a:lnTo>
                  <a:pt x="164" y="13"/>
                </a:lnTo>
                <a:lnTo>
                  <a:pt x="162" y="15"/>
                </a:lnTo>
                <a:close/>
              </a:path>
            </a:pathLst>
          </a:custGeom>
          <a:solidFill>
            <a:srgbClr val="47050C"/>
          </a:solidFill>
          <a:ln w="9525">
            <a:noFill/>
            <a:round/>
            <a:headEnd/>
            <a:tailEnd/>
          </a:ln>
        </p:spPr>
        <p:txBody>
          <a:bodyPr wrap="none"/>
          <a:lstStyle/>
          <a:p>
            <a:endParaRPr lang="el-GR"/>
          </a:p>
        </p:txBody>
      </p:sp>
      <p:sp>
        <p:nvSpPr>
          <p:cNvPr id="19542" name="Freeform 86"/>
          <p:cNvSpPr>
            <a:spLocks noEditPoints="1"/>
          </p:cNvSpPr>
          <p:nvPr/>
        </p:nvSpPr>
        <p:spPr bwMode="auto">
          <a:xfrm rot="63308">
            <a:off x="4622800" y="4240213"/>
            <a:ext cx="904875" cy="22225"/>
          </a:xfrm>
          <a:custGeom>
            <a:avLst/>
            <a:gdLst>
              <a:gd name="T0" fmla="*/ 2147483646 w 641"/>
              <a:gd name="T1" fmla="*/ 2147483646 h 14"/>
              <a:gd name="T2" fmla="*/ 2147483646 w 641"/>
              <a:gd name="T3" fmla="*/ 2147483646 h 14"/>
              <a:gd name="T4" fmla="*/ 2147483646 w 641"/>
              <a:gd name="T5" fmla="*/ 2147483646 h 14"/>
              <a:gd name="T6" fmla="*/ 2147483646 w 641"/>
              <a:gd name="T7" fmla="*/ 2147483646 h 14"/>
              <a:gd name="T8" fmla="*/ 2147483646 w 641"/>
              <a:gd name="T9" fmla="*/ 2147483646 h 14"/>
              <a:gd name="T10" fmla="*/ 2147483646 w 641"/>
              <a:gd name="T11" fmla="*/ 2147483646 h 14"/>
              <a:gd name="T12" fmla="*/ 2147483646 w 641"/>
              <a:gd name="T13" fmla="*/ 2147483646 h 14"/>
              <a:gd name="T14" fmla="*/ 2147483646 w 641"/>
              <a:gd name="T15" fmla="*/ 2147483646 h 14"/>
              <a:gd name="T16" fmla="*/ 2147483646 w 641"/>
              <a:gd name="T17" fmla="*/ 2147483646 h 14"/>
              <a:gd name="T18" fmla="*/ 2147483646 w 641"/>
              <a:gd name="T19" fmla="*/ 0 h 14"/>
              <a:gd name="T20" fmla="*/ 2147483646 w 641"/>
              <a:gd name="T21" fmla="*/ 0 h 14"/>
              <a:gd name="T22" fmla="*/ 2147483646 w 641"/>
              <a:gd name="T23" fmla="*/ 2147483646 h 14"/>
              <a:gd name="T24" fmla="*/ 2147483646 w 641"/>
              <a:gd name="T25" fmla="*/ 2147483646 h 14"/>
              <a:gd name="T26" fmla="*/ 2147483646 w 641"/>
              <a:gd name="T27" fmla="*/ 2147483646 h 14"/>
              <a:gd name="T28" fmla="*/ 2147483646 w 641"/>
              <a:gd name="T29" fmla="*/ 2147483646 h 14"/>
              <a:gd name="T30" fmla="*/ 2147483646 w 641"/>
              <a:gd name="T31" fmla="*/ 2147483646 h 14"/>
              <a:gd name="T32" fmla="*/ 2147483646 w 641"/>
              <a:gd name="T33" fmla="*/ 2147483646 h 14"/>
              <a:gd name="T34" fmla="*/ 2147483646 w 641"/>
              <a:gd name="T35" fmla="*/ 2147483646 h 14"/>
              <a:gd name="T36" fmla="*/ 2147483646 w 641"/>
              <a:gd name="T37" fmla="*/ 2147483646 h 14"/>
              <a:gd name="T38" fmla="*/ 2147483646 w 641"/>
              <a:gd name="T39" fmla="*/ 2147483646 h 14"/>
              <a:gd name="T40" fmla="*/ 0 w 641"/>
              <a:gd name="T41" fmla="*/ 2147483646 h 14"/>
              <a:gd name="T42" fmla="*/ 2147483646 w 641"/>
              <a:gd name="T43" fmla="*/ 2147483646 h 14"/>
              <a:gd name="T44" fmla="*/ 2147483646 w 641"/>
              <a:gd name="T45" fmla="*/ 2147483646 h 14"/>
              <a:gd name="T46" fmla="*/ 2147483646 w 641"/>
              <a:gd name="T47" fmla="*/ 2147483646 h 14"/>
              <a:gd name="T48" fmla="*/ 2147483646 w 641"/>
              <a:gd name="T49" fmla="*/ 2147483646 h 14"/>
              <a:gd name="T50" fmla="*/ 2147483646 w 641"/>
              <a:gd name="T51" fmla="*/ 2147483646 h 14"/>
              <a:gd name="T52" fmla="*/ 2147483646 w 641"/>
              <a:gd name="T53" fmla="*/ 2147483646 h 14"/>
              <a:gd name="T54" fmla="*/ 2147483646 w 641"/>
              <a:gd name="T55" fmla="*/ 2147483646 h 14"/>
              <a:gd name="T56" fmla="*/ 2147483646 w 641"/>
              <a:gd name="T57" fmla="*/ 0 h 14"/>
              <a:gd name="T58" fmla="*/ 2147483646 w 641"/>
              <a:gd name="T59" fmla="*/ 0 h 14"/>
              <a:gd name="T60" fmla="*/ 2147483646 w 641"/>
              <a:gd name="T61" fmla="*/ 2147483646 h 14"/>
              <a:gd name="T62" fmla="*/ 2147483646 w 641"/>
              <a:gd name="T63" fmla="*/ 2147483646 h 14"/>
              <a:gd name="T64" fmla="*/ 2147483646 w 641"/>
              <a:gd name="T65" fmla="*/ 2147483646 h 14"/>
              <a:gd name="T66" fmla="*/ 2147483646 w 641"/>
              <a:gd name="T67" fmla="*/ 2147483646 h 14"/>
              <a:gd name="T68" fmla="*/ 2147483646 w 641"/>
              <a:gd name="T69" fmla="*/ 2147483646 h 14"/>
              <a:gd name="T70" fmla="*/ 2147483646 w 641"/>
              <a:gd name="T71" fmla="*/ 2147483646 h 14"/>
              <a:gd name="T72" fmla="*/ 2147483646 w 641"/>
              <a:gd name="T73" fmla="*/ 2147483646 h 14"/>
              <a:gd name="T74" fmla="*/ 2147483646 w 64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1"/>
              <a:gd name="T115" fmla="*/ 0 h 14"/>
              <a:gd name="T116" fmla="*/ 641 w 64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1" h="14">
                <a:moveTo>
                  <a:pt x="641" y="14"/>
                </a:moveTo>
                <a:lnTo>
                  <a:pt x="521" y="14"/>
                </a:lnTo>
                <a:lnTo>
                  <a:pt x="521" y="12"/>
                </a:lnTo>
                <a:lnTo>
                  <a:pt x="521" y="10"/>
                </a:lnTo>
                <a:lnTo>
                  <a:pt x="521" y="8"/>
                </a:lnTo>
                <a:lnTo>
                  <a:pt x="521" y="6"/>
                </a:lnTo>
                <a:lnTo>
                  <a:pt x="521" y="4"/>
                </a:lnTo>
                <a:lnTo>
                  <a:pt x="521" y="2"/>
                </a:lnTo>
                <a:lnTo>
                  <a:pt x="519" y="0"/>
                </a:lnTo>
                <a:lnTo>
                  <a:pt x="640" y="0"/>
                </a:lnTo>
                <a:lnTo>
                  <a:pt x="640" y="2"/>
                </a:lnTo>
                <a:lnTo>
                  <a:pt x="640" y="4"/>
                </a:lnTo>
                <a:lnTo>
                  <a:pt x="641" y="6"/>
                </a:lnTo>
                <a:lnTo>
                  <a:pt x="641" y="8"/>
                </a:lnTo>
                <a:lnTo>
                  <a:pt x="641" y="10"/>
                </a:lnTo>
                <a:lnTo>
                  <a:pt x="641" y="12"/>
                </a:lnTo>
                <a:lnTo>
                  <a:pt x="641" y="14"/>
                </a:lnTo>
                <a:close/>
                <a:moveTo>
                  <a:pt x="166" y="14"/>
                </a:moveTo>
                <a:lnTo>
                  <a:pt x="0" y="14"/>
                </a:lnTo>
                <a:lnTo>
                  <a:pt x="2" y="12"/>
                </a:lnTo>
                <a:lnTo>
                  <a:pt x="2" y="10"/>
                </a:lnTo>
                <a:lnTo>
                  <a:pt x="4" y="8"/>
                </a:lnTo>
                <a:lnTo>
                  <a:pt x="6" y="6"/>
                </a:lnTo>
                <a:lnTo>
                  <a:pt x="6" y="4"/>
                </a:lnTo>
                <a:lnTo>
                  <a:pt x="8" y="4"/>
                </a:lnTo>
                <a:lnTo>
                  <a:pt x="10" y="2"/>
                </a:lnTo>
                <a:lnTo>
                  <a:pt x="10" y="0"/>
                </a:lnTo>
                <a:lnTo>
                  <a:pt x="179" y="0"/>
                </a:lnTo>
                <a:lnTo>
                  <a:pt x="178" y="2"/>
                </a:lnTo>
                <a:lnTo>
                  <a:pt x="176" y="4"/>
                </a:lnTo>
                <a:lnTo>
                  <a:pt x="174" y="4"/>
                </a:lnTo>
                <a:lnTo>
                  <a:pt x="174" y="6"/>
                </a:lnTo>
                <a:lnTo>
                  <a:pt x="172" y="8"/>
                </a:lnTo>
                <a:lnTo>
                  <a:pt x="170" y="10"/>
                </a:lnTo>
                <a:lnTo>
                  <a:pt x="168" y="12"/>
                </a:lnTo>
                <a:lnTo>
                  <a:pt x="166" y="14"/>
                </a:lnTo>
                <a:close/>
              </a:path>
            </a:pathLst>
          </a:custGeom>
          <a:solidFill>
            <a:srgbClr val="4A080F"/>
          </a:solidFill>
          <a:ln w="9525">
            <a:noFill/>
            <a:round/>
            <a:headEnd/>
            <a:tailEnd/>
          </a:ln>
        </p:spPr>
        <p:txBody>
          <a:bodyPr wrap="none"/>
          <a:lstStyle/>
          <a:p>
            <a:endParaRPr lang="el-GR"/>
          </a:p>
        </p:txBody>
      </p:sp>
      <p:sp>
        <p:nvSpPr>
          <p:cNvPr id="19543" name="Freeform 87"/>
          <p:cNvSpPr>
            <a:spLocks noEditPoints="1"/>
          </p:cNvSpPr>
          <p:nvPr/>
        </p:nvSpPr>
        <p:spPr bwMode="auto">
          <a:xfrm rot="63308">
            <a:off x="4630738" y="4229100"/>
            <a:ext cx="896937" cy="20638"/>
          </a:xfrm>
          <a:custGeom>
            <a:avLst/>
            <a:gdLst>
              <a:gd name="T0" fmla="*/ 2147483646 w 635"/>
              <a:gd name="T1" fmla="*/ 2147483646 h 13"/>
              <a:gd name="T2" fmla="*/ 2147483646 w 635"/>
              <a:gd name="T3" fmla="*/ 2147483646 h 13"/>
              <a:gd name="T4" fmla="*/ 2147483646 w 635"/>
              <a:gd name="T5" fmla="*/ 2147483646 h 13"/>
              <a:gd name="T6" fmla="*/ 2147483646 w 635"/>
              <a:gd name="T7" fmla="*/ 2147483646 h 13"/>
              <a:gd name="T8" fmla="*/ 2147483646 w 635"/>
              <a:gd name="T9" fmla="*/ 2147483646 h 13"/>
              <a:gd name="T10" fmla="*/ 2147483646 w 635"/>
              <a:gd name="T11" fmla="*/ 2147483646 h 13"/>
              <a:gd name="T12" fmla="*/ 2147483646 w 635"/>
              <a:gd name="T13" fmla="*/ 2147483646 h 13"/>
              <a:gd name="T14" fmla="*/ 2147483646 w 635"/>
              <a:gd name="T15" fmla="*/ 2147483646 h 13"/>
              <a:gd name="T16" fmla="*/ 2147483646 w 635"/>
              <a:gd name="T17" fmla="*/ 2147483646 h 13"/>
              <a:gd name="T18" fmla="*/ 2147483646 w 635"/>
              <a:gd name="T19" fmla="*/ 0 h 13"/>
              <a:gd name="T20" fmla="*/ 2147483646 w 635"/>
              <a:gd name="T21" fmla="*/ 0 h 13"/>
              <a:gd name="T22" fmla="*/ 2147483646 w 635"/>
              <a:gd name="T23" fmla="*/ 2147483646 h 13"/>
              <a:gd name="T24" fmla="*/ 2147483646 w 635"/>
              <a:gd name="T25" fmla="*/ 2147483646 h 13"/>
              <a:gd name="T26" fmla="*/ 2147483646 w 635"/>
              <a:gd name="T27" fmla="*/ 2147483646 h 13"/>
              <a:gd name="T28" fmla="*/ 2147483646 w 635"/>
              <a:gd name="T29" fmla="*/ 2147483646 h 13"/>
              <a:gd name="T30" fmla="*/ 2147483646 w 635"/>
              <a:gd name="T31" fmla="*/ 2147483646 h 13"/>
              <a:gd name="T32" fmla="*/ 2147483646 w 635"/>
              <a:gd name="T33" fmla="*/ 2147483646 h 13"/>
              <a:gd name="T34" fmla="*/ 2147483646 w 635"/>
              <a:gd name="T35" fmla="*/ 2147483646 h 13"/>
              <a:gd name="T36" fmla="*/ 2147483646 w 635"/>
              <a:gd name="T37" fmla="*/ 2147483646 h 13"/>
              <a:gd name="T38" fmla="*/ 2147483646 w 635"/>
              <a:gd name="T39" fmla="*/ 2147483646 h 13"/>
              <a:gd name="T40" fmla="*/ 0 w 635"/>
              <a:gd name="T41" fmla="*/ 2147483646 h 13"/>
              <a:gd name="T42" fmla="*/ 0 w 635"/>
              <a:gd name="T43" fmla="*/ 2147483646 h 13"/>
              <a:gd name="T44" fmla="*/ 2147483646 w 635"/>
              <a:gd name="T45" fmla="*/ 2147483646 h 13"/>
              <a:gd name="T46" fmla="*/ 2147483646 w 635"/>
              <a:gd name="T47" fmla="*/ 2147483646 h 13"/>
              <a:gd name="T48" fmla="*/ 2147483646 w 635"/>
              <a:gd name="T49" fmla="*/ 2147483646 h 13"/>
              <a:gd name="T50" fmla="*/ 2147483646 w 635"/>
              <a:gd name="T51" fmla="*/ 2147483646 h 13"/>
              <a:gd name="T52" fmla="*/ 2147483646 w 635"/>
              <a:gd name="T53" fmla="*/ 2147483646 h 13"/>
              <a:gd name="T54" fmla="*/ 2147483646 w 635"/>
              <a:gd name="T55" fmla="*/ 2147483646 h 13"/>
              <a:gd name="T56" fmla="*/ 2147483646 w 635"/>
              <a:gd name="T57" fmla="*/ 0 h 13"/>
              <a:gd name="T58" fmla="*/ 2147483646 w 635"/>
              <a:gd name="T59" fmla="*/ 0 h 13"/>
              <a:gd name="T60" fmla="*/ 2147483646 w 635"/>
              <a:gd name="T61" fmla="*/ 2147483646 h 13"/>
              <a:gd name="T62" fmla="*/ 2147483646 w 635"/>
              <a:gd name="T63" fmla="*/ 2147483646 h 13"/>
              <a:gd name="T64" fmla="*/ 2147483646 w 635"/>
              <a:gd name="T65" fmla="*/ 2147483646 h 13"/>
              <a:gd name="T66" fmla="*/ 2147483646 w 635"/>
              <a:gd name="T67" fmla="*/ 2147483646 h 13"/>
              <a:gd name="T68" fmla="*/ 2147483646 w 635"/>
              <a:gd name="T69" fmla="*/ 2147483646 h 13"/>
              <a:gd name="T70" fmla="*/ 2147483646 w 635"/>
              <a:gd name="T71" fmla="*/ 2147483646 h 13"/>
              <a:gd name="T72" fmla="*/ 2147483646 w 635"/>
              <a:gd name="T73" fmla="*/ 2147483646 h 13"/>
              <a:gd name="T74" fmla="*/ 2147483646 w 63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5"/>
              <a:gd name="T115" fmla="*/ 0 h 13"/>
              <a:gd name="T116" fmla="*/ 635 w 63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5" h="13">
                <a:moveTo>
                  <a:pt x="635" y="13"/>
                </a:moveTo>
                <a:lnTo>
                  <a:pt x="515" y="13"/>
                </a:lnTo>
                <a:lnTo>
                  <a:pt x="515" y="11"/>
                </a:lnTo>
                <a:lnTo>
                  <a:pt x="515" y="9"/>
                </a:lnTo>
                <a:lnTo>
                  <a:pt x="513" y="7"/>
                </a:lnTo>
                <a:lnTo>
                  <a:pt x="513" y="5"/>
                </a:lnTo>
                <a:lnTo>
                  <a:pt x="513" y="4"/>
                </a:lnTo>
                <a:lnTo>
                  <a:pt x="513" y="2"/>
                </a:lnTo>
                <a:lnTo>
                  <a:pt x="513" y="0"/>
                </a:lnTo>
                <a:lnTo>
                  <a:pt x="634" y="0"/>
                </a:lnTo>
                <a:lnTo>
                  <a:pt x="634" y="2"/>
                </a:lnTo>
                <a:lnTo>
                  <a:pt x="634" y="4"/>
                </a:lnTo>
                <a:lnTo>
                  <a:pt x="634" y="5"/>
                </a:lnTo>
                <a:lnTo>
                  <a:pt x="634" y="7"/>
                </a:lnTo>
                <a:lnTo>
                  <a:pt x="634" y="9"/>
                </a:lnTo>
                <a:lnTo>
                  <a:pt x="635" y="11"/>
                </a:lnTo>
                <a:lnTo>
                  <a:pt x="635" y="13"/>
                </a:lnTo>
                <a:close/>
                <a:moveTo>
                  <a:pt x="168" y="13"/>
                </a:moveTo>
                <a:lnTo>
                  <a:pt x="0" y="13"/>
                </a:lnTo>
                <a:lnTo>
                  <a:pt x="0" y="11"/>
                </a:lnTo>
                <a:lnTo>
                  <a:pt x="2" y="9"/>
                </a:lnTo>
                <a:lnTo>
                  <a:pt x="4" y="9"/>
                </a:lnTo>
                <a:lnTo>
                  <a:pt x="4" y="7"/>
                </a:lnTo>
                <a:lnTo>
                  <a:pt x="5" y="5"/>
                </a:lnTo>
                <a:lnTo>
                  <a:pt x="7" y="4"/>
                </a:lnTo>
                <a:lnTo>
                  <a:pt x="7" y="2"/>
                </a:lnTo>
                <a:lnTo>
                  <a:pt x="9" y="0"/>
                </a:lnTo>
                <a:lnTo>
                  <a:pt x="181" y="0"/>
                </a:lnTo>
                <a:lnTo>
                  <a:pt x="179" y="2"/>
                </a:lnTo>
                <a:lnTo>
                  <a:pt x="177" y="4"/>
                </a:lnTo>
                <a:lnTo>
                  <a:pt x="175" y="5"/>
                </a:lnTo>
                <a:lnTo>
                  <a:pt x="173" y="7"/>
                </a:lnTo>
                <a:lnTo>
                  <a:pt x="172" y="9"/>
                </a:lnTo>
                <a:lnTo>
                  <a:pt x="170" y="11"/>
                </a:lnTo>
                <a:lnTo>
                  <a:pt x="168" y="11"/>
                </a:lnTo>
                <a:lnTo>
                  <a:pt x="168" y="13"/>
                </a:lnTo>
                <a:close/>
              </a:path>
            </a:pathLst>
          </a:custGeom>
          <a:solidFill>
            <a:srgbClr val="4A080D"/>
          </a:solidFill>
          <a:ln w="9525">
            <a:noFill/>
            <a:round/>
            <a:headEnd/>
            <a:tailEnd/>
          </a:ln>
        </p:spPr>
        <p:txBody>
          <a:bodyPr wrap="none"/>
          <a:lstStyle/>
          <a:p>
            <a:endParaRPr lang="el-GR"/>
          </a:p>
        </p:txBody>
      </p:sp>
      <p:sp>
        <p:nvSpPr>
          <p:cNvPr id="19544" name="Freeform 88"/>
          <p:cNvSpPr>
            <a:spLocks noEditPoints="1"/>
          </p:cNvSpPr>
          <p:nvPr/>
        </p:nvSpPr>
        <p:spPr bwMode="auto">
          <a:xfrm rot="63308">
            <a:off x="4637088" y="4216400"/>
            <a:ext cx="889000" cy="23813"/>
          </a:xfrm>
          <a:custGeom>
            <a:avLst/>
            <a:gdLst>
              <a:gd name="T0" fmla="*/ 2147483646 w 630"/>
              <a:gd name="T1" fmla="*/ 2147483646 h 15"/>
              <a:gd name="T2" fmla="*/ 2147483646 w 630"/>
              <a:gd name="T3" fmla="*/ 2147483646 h 15"/>
              <a:gd name="T4" fmla="*/ 2147483646 w 630"/>
              <a:gd name="T5" fmla="*/ 2147483646 h 15"/>
              <a:gd name="T6" fmla="*/ 2147483646 w 630"/>
              <a:gd name="T7" fmla="*/ 2147483646 h 15"/>
              <a:gd name="T8" fmla="*/ 2147483646 w 630"/>
              <a:gd name="T9" fmla="*/ 2147483646 h 15"/>
              <a:gd name="T10" fmla="*/ 2147483646 w 630"/>
              <a:gd name="T11" fmla="*/ 2147483646 h 15"/>
              <a:gd name="T12" fmla="*/ 2147483646 w 630"/>
              <a:gd name="T13" fmla="*/ 2147483646 h 15"/>
              <a:gd name="T14" fmla="*/ 2147483646 w 630"/>
              <a:gd name="T15" fmla="*/ 2147483646 h 15"/>
              <a:gd name="T16" fmla="*/ 2147483646 w 630"/>
              <a:gd name="T17" fmla="*/ 2147483646 h 15"/>
              <a:gd name="T18" fmla="*/ 2147483646 w 630"/>
              <a:gd name="T19" fmla="*/ 0 h 15"/>
              <a:gd name="T20" fmla="*/ 2147483646 w 630"/>
              <a:gd name="T21" fmla="*/ 0 h 15"/>
              <a:gd name="T22" fmla="*/ 2147483646 w 630"/>
              <a:gd name="T23" fmla="*/ 2147483646 h 15"/>
              <a:gd name="T24" fmla="*/ 2147483646 w 630"/>
              <a:gd name="T25" fmla="*/ 2147483646 h 15"/>
              <a:gd name="T26" fmla="*/ 2147483646 w 630"/>
              <a:gd name="T27" fmla="*/ 2147483646 h 15"/>
              <a:gd name="T28" fmla="*/ 2147483646 w 630"/>
              <a:gd name="T29" fmla="*/ 2147483646 h 15"/>
              <a:gd name="T30" fmla="*/ 2147483646 w 630"/>
              <a:gd name="T31" fmla="*/ 2147483646 h 15"/>
              <a:gd name="T32" fmla="*/ 2147483646 w 630"/>
              <a:gd name="T33" fmla="*/ 2147483646 h 15"/>
              <a:gd name="T34" fmla="*/ 2147483646 w 630"/>
              <a:gd name="T35" fmla="*/ 2147483646 h 15"/>
              <a:gd name="T36" fmla="*/ 2147483646 w 630"/>
              <a:gd name="T37" fmla="*/ 2147483646 h 15"/>
              <a:gd name="T38" fmla="*/ 2147483646 w 630"/>
              <a:gd name="T39" fmla="*/ 2147483646 h 15"/>
              <a:gd name="T40" fmla="*/ 0 w 630"/>
              <a:gd name="T41" fmla="*/ 2147483646 h 15"/>
              <a:gd name="T42" fmla="*/ 2147483646 w 630"/>
              <a:gd name="T43" fmla="*/ 2147483646 h 15"/>
              <a:gd name="T44" fmla="*/ 2147483646 w 630"/>
              <a:gd name="T45" fmla="*/ 2147483646 h 15"/>
              <a:gd name="T46" fmla="*/ 2147483646 w 630"/>
              <a:gd name="T47" fmla="*/ 2147483646 h 15"/>
              <a:gd name="T48" fmla="*/ 2147483646 w 630"/>
              <a:gd name="T49" fmla="*/ 2147483646 h 15"/>
              <a:gd name="T50" fmla="*/ 2147483646 w 630"/>
              <a:gd name="T51" fmla="*/ 2147483646 h 15"/>
              <a:gd name="T52" fmla="*/ 2147483646 w 630"/>
              <a:gd name="T53" fmla="*/ 2147483646 h 15"/>
              <a:gd name="T54" fmla="*/ 2147483646 w 630"/>
              <a:gd name="T55" fmla="*/ 2147483646 h 15"/>
              <a:gd name="T56" fmla="*/ 2147483646 w 630"/>
              <a:gd name="T57" fmla="*/ 0 h 15"/>
              <a:gd name="T58" fmla="*/ 2147483646 w 630"/>
              <a:gd name="T59" fmla="*/ 0 h 15"/>
              <a:gd name="T60" fmla="*/ 2147483646 w 630"/>
              <a:gd name="T61" fmla="*/ 2147483646 h 15"/>
              <a:gd name="T62" fmla="*/ 2147483646 w 630"/>
              <a:gd name="T63" fmla="*/ 2147483646 h 15"/>
              <a:gd name="T64" fmla="*/ 2147483646 w 630"/>
              <a:gd name="T65" fmla="*/ 2147483646 h 15"/>
              <a:gd name="T66" fmla="*/ 2147483646 w 630"/>
              <a:gd name="T67" fmla="*/ 2147483646 h 15"/>
              <a:gd name="T68" fmla="*/ 2147483646 w 630"/>
              <a:gd name="T69" fmla="*/ 2147483646 h 15"/>
              <a:gd name="T70" fmla="*/ 2147483646 w 630"/>
              <a:gd name="T71" fmla="*/ 2147483646 h 15"/>
              <a:gd name="T72" fmla="*/ 2147483646 w 630"/>
              <a:gd name="T73" fmla="*/ 2147483646 h 15"/>
              <a:gd name="T74" fmla="*/ 2147483646 w 63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0"/>
              <a:gd name="T115" fmla="*/ 0 h 15"/>
              <a:gd name="T116" fmla="*/ 630 w 63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0" h="15">
                <a:moveTo>
                  <a:pt x="630" y="15"/>
                </a:moveTo>
                <a:lnTo>
                  <a:pt x="509" y="15"/>
                </a:lnTo>
                <a:lnTo>
                  <a:pt x="509" y="13"/>
                </a:lnTo>
                <a:lnTo>
                  <a:pt x="509" y="12"/>
                </a:lnTo>
                <a:lnTo>
                  <a:pt x="509" y="10"/>
                </a:lnTo>
                <a:lnTo>
                  <a:pt x="509" y="8"/>
                </a:lnTo>
                <a:lnTo>
                  <a:pt x="509" y="6"/>
                </a:lnTo>
                <a:lnTo>
                  <a:pt x="509" y="4"/>
                </a:lnTo>
                <a:lnTo>
                  <a:pt x="509" y="2"/>
                </a:lnTo>
                <a:lnTo>
                  <a:pt x="509" y="0"/>
                </a:lnTo>
                <a:lnTo>
                  <a:pt x="630" y="0"/>
                </a:lnTo>
                <a:lnTo>
                  <a:pt x="630" y="2"/>
                </a:lnTo>
                <a:lnTo>
                  <a:pt x="630" y="4"/>
                </a:lnTo>
                <a:lnTo>
                  <a:pt x="630" y="6"/>
                </a:lnTo>
                <a:lnTo>
                  <a:pt x="630" y="8"/>
                </a:lnTo>
                <a:lnTo>
                  <a:pt x="630" y="10"/>
                </a:lnTo>
                <a:lnTo>
                  <a:pt x="630" y="12"/>
                </a:lnTo>
                <a:lnTo>
                  <a:pt x="630" y="13"/>
                </a:lnTo>
                <a:lnTo>
                  <a:pt x="630" y="15"/>
                </a:lnTo>
                <a:close/>
                <a:moveTo>
                  <a:pt x="169" y="15"/>
                </a:moveTo>
                <a:lnTo>
                  <a:pt x="0" y="15"/>
                </a:lnTo>
                <a:lnTo>
                  <a:pt x="1" y="13"/>
                </a:lnTo>
                <a:lnTo>
                  <a:pt x="3" y="12"/>
                </a:lnTo>
                <a:lnTo>
                  <a:pt x="3" y="10"/>
                </a:lnTo>
                <a:lnTo>
                  <a:pt x="5" y="8"/>
                </a:lnTo>
                <a:lnTo>
                  <a:pt x="7" y="6"/>
                </a:lnTo>
                <a:lnTo>
                  <a:pt x="7" y="4"/>
                </a:lnTo>
                <a:lnTo>
                  <a:pt x="9" y="2"/>
                </a:lnTo>
                <a:lnTo>
                  <a:pt x="11" y="0"/>
                </a:lnTo>
                <a:lnTo>
                  <a:pt x="183" y="0"/>
                </a:lnTo>
                <a:lnTo>
                  <a:pt x="181" y="2"/>
                </a:lnTo>
                <a:lnTo>
                  <a:pt x="179" y="4"/>
                </a:lnTo>
                <a:lnTo>
                  <a:pt x="179" y="6"/>
                </a:lnTo>
                <a:lnTo>
                  <a:pt x="177" y="8"/>
                </a:lnTo>
                <a:lnTo>
                  <a:pt x="175" y="10"/>
                </a:lnTo>
                <a:lnTo>
                  <a:pt x="173" y="12"/>
                </a:lnTo>
                <a:lnTo>
                  <a:pt x="171" y="13"/>
                </a:lnTo>
                <a:lnTo>
                  <a:pt x="169" y="15"/>
                </a:lnTo>
                <a:close/>
              </a:path>
            </a:pathLst>
          </a:custGeom>
          <a:solidFill>
            <a:srgbClr val="4A050D"/>
          </a:solidFill>
          <a:ln w="9525">
            <a:noFill/>
            <a:round/>
            <a:headEnd/>
            <a:tailEnd/>
          </a:ln>
        </p:spPr>
        <p:txBody>
          <a:bodyPr wrap="none"/>
          <a:lstStyle/>
          <a:p>
            <a:endParaRPr lang="el-GR"/>
          </a:p>
        </p:txBody>
      </p:sp>
      <p:sp>
        <p:nvSpPr>
          <p:cNvPr id="19545" name="Freeform 89"/>
          <p:cNvSpPr>
            <a:spLocks noEditPoints="1"/>
          </p:cNvSpPr>
          <p:nvPr/>
        </p:nvSpPr>
        <p:spPr bwMode="auto">
          <a:xfrm rot="63308">
            <a:off x="4643438" y="4206875"/>
            <a:ext cx="882650" cy="22225"/>
          </a:xfrm>
          <a:custGeom>
            <a:avLst/>
            <a:gdLst>
              <a:gd name="T0" fmla="*/ 2147483646 w 625"/>
              <a:gd name="T1" fmla="*/ 2147483646 h 14"/>
              <a:gd name="T2" fmla="*/ 2147483646 w 625"/>
              <a:gd name="T3" fmla="*/ 2147483646 h 14"/>
              <a:gd name="T4" fmla="*/ 2147483646 w 625"/>
              <a:gd name="T5" fmla="*/ 2147483646 h 14"/>
              <a:gd name="T6" fmla="*/ 2147483646 w 625"/>
              <a:gd name="T7" fmla="*/ 2147483646 h 14"/>
              <a:gd name="T8" fmla="*/ 2147483646 w 625"/>
              <a:gd name="T9" fmla="*/ 2147483646 h 14"/>
              <a:gd name="T10" fmla="*/ 2147483646 w 625"/>
              <a:gd name="T11" fmla="*/ 2147483646 h 14"/>
              <a:gd name="T12" fmla="*/ 2147483646 w 625"/>
              <a:gd name="T13" fmla="*/ 2147483646 h 14"/>
              <a:gd name="T14" fmla="*/ 2147483646 w 625"/>
              <a:gd name="T15" fmla="*/ 2147483646 h 14"/>
              <a:gd name="T16" fmla="*/ 2147483646 w 625"/>
              <a:gd name="T17" fmla="*/ 2147483646 h 14"/>
              <a:gd name="T18" fmla="*/ 2147483646 w 625"/>
              <a:gd name="T19" fmla="*/ 0 h 14"/>
              <a:gd name="T20" fmla="*/ 2147483646 w 625"/>
              <a:gd name="T21" fmla="*/ 0 h 14"/>
              <a:gd name="T22" fmla="*/ 2147483646 w 625"/>
              <a:gd name="T23" fmla="*/ 2147483646 h 14"/>
              <a:gd name="T24" fmla="*/ 2147483646 w 625"/>
              <a:gd name="T25" fmla="*/ 2147483646 h 14"/>
              <a:gd name="T26" fmla="*/ 2147483646 w 625"/>
              <a:gd name="T27" fmla="*/ 2147483646 h 14"/>
              <a:gd name="T28" fmla="*/ 2147483646 w 625"/>
              <a:gd name="T29" fmla="*/ 2147483646 h 14"/>
              <a:gd name="T30" fmla="*/ 2147483646 w 625"/>
              <a:gd name="T31" fmla="*/ 2147483646 h 14"/>
              <a:gd name="T32" fmla="*/ 2147483646 w 625"/>
              <a:gd name="T33" fmla="*/ 2147483646 h 14"/>
              <a:gd name="T34" fmla="*/ 2147483646 w 625"/>
              <a:gd name="T35" fmla="*/ 2147483646 h 14"/>
              <a:gd name="T36" fmla="*/ 2147483646 w 625"/>
              <a:gd name="T37" fmla="*/ 2147483646 h 14"/>
              <a:gd name="T38" fmla="*/ 2147483646 w 625"/>
              <a:gd name="T39" fmla="*/ 2147483646 h 14"/>
              <a:gd name="T40" fmla="*/ 0 w 625"/>
              <a:gd name="T41" fmla="*/ 2147483646 h 14"/>
              <a:gd name="T42" fmla="*/ 2147483646 w 625"/>
              <a:gd name="T43" fmla="*/ 2147483646 h 14"/>
              <a:gd name="T44" fmla="*/ 2147483646 w 625"/>
              <a:gd name="T45" fmla="*/ 2147483646 h 14"/>
              <a:gd name="T46" fmla="*/ 2147483646 w 625"/>
              <a:gd name="T47" fmla="*/ 2147483646 h 14"/>
              <a:gd name="T48" fmla="*/ 2147483646 w 625"/>
              <a:gd name="T49" fmla="*/ 2147483646 h 14"/>
              <a:gd name="T50" fmla="*/ 2147483646 w 625"/>
              <a:gd name="T51" fmla="*/ 2147483646 h 14"/>
              <a:gd name="T52" fmla="*/ 2147483646 w 625"/>
              <a:gd name="T53" fmla="*/ 2147483646 h 14"/>
              <a:gd name="T54" fmla="*/ 2147483646 w 625"/>
              <a:gd name="T55" fmla="*/ 2147483646 h 14"/>
              <a:gd name="T56" fmla="*/ 2147483646 w 625"/>
              <a:gd name="T57" fmla="*/ 0 h 14"/>
              <a:gd name="T58" fmla="*/ 2147483646 w 625"/>
              <a:gd name="T59" fmla="*/ 0 h 14"/>
              <a:gd name="T60" fmla="*/ 2147483646 w 625"/>
              <a:gd name="T61" fmla="*/ 2147483646 h 14"/>
              <a:gd name="T62" fmla="*/ 2147483646 w 625"/>
              <a:gd name="T63" fmla="*/ 2147483646 h 14"/>
              <a:gd name="T64" fmla="*/ 2147483646 w 625"/>
              <a:gd name="T65" fmla="*/ 2147483646 h 14"/>
              <a:gd name="T66" fmla="*/ 2147483646 w 625"/>
              <a:gd name="T67" fmla="*/ 2147483646 h 14"/>
              <a:gd name="T68" fmla="*/ 2147483646 w 625"/>
              <a:gd name="T69" fmla="*/ 2147483646 h 14"/>
              <a:gd name="T70" fmla="*/ 2147483646 w 625"/>
              <a:gd name="T71" fmla="*/ 2147483646 h 14"/>
              <a:gd name="T72" fmla="*/ 2147483646 w 625"/>
              <a:gd name="T73" fmla="*/ 2147483646 h 14"/>
              <a:gd name="T74" fmla="*/ 2147483646 w 625"/>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25"/>
              <a:gd name="T115" fmla="*/ 0 h 14"/>
              <a:gd name="T116" fmla="*/ 625 w 625"/>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25" h="14">
                <a:moveTo>
                  <a:pt x="625" y="14"/>
                </a:moveTo>
                <a:lnTo>
                  <a:pt x="504" y="14"/>
                </a:lnTo>
                <a:lnTo>
                  <a:pt x="504" y="12"/>
                </a:lnTo>
                <a:lnTo>
                  <a:pt x="504" y="10"/>
                </a:lnTo>
                <a:lnTo>
                  <a:pt x="504" y="8"/>
                </a:lnTo>
                <a:lnTo>
                  <a:pt x="504" y="6"/>
                </a:lnTo>
                <a:lnTo>
                  <a:pt x="504" y="4"/>
                </a:lnTo>
                <a:lnTo>
                  <a:pt x="504" y="2"/>
                </a:lnTo>
                <a:lnTo>
                  <a:pt x="502" y="0"/>
                </a:lnTo>
                <a:lnTo>
                  <a:pt x="625" y="0"/>
                </a:lnTo>
                <a:lnTo>
                  <a:pt x="625" y="2"/>
                </a:lnTo>
                <a:lnTo>
                  <a:pt x="625" y="4"/>
                </a:lnTo>
                <a:lnTo>
                  <a:pt x="625" y="6"/>
                </a:lnTo>
                <a:lnTo>
                  <a:pt x="625" y="8"/>
                </a:lnTo>
                <a:lnTo>
                  <a:pt x="625" y="10"/>
                </a:lnTo>
                <a:lnTo>
                  <a:pt x="625" y="12"/>
                </a:lnTo>
                <a:lnTo>
                  <a:pt x="625" y="14"/>
                </a:lnTo>
                <a:close/>
                <a:moveTo>
                  <a:pt x="172" y="14"/>
                </a:moveTo>
                <a:lnTo>
                  <a:pt x="0" y="14"/>
                </a:lnTo>
                <a:lnTo>
                  <a:pt x="2" y="12"/>
                </a:lnTo>
                <a:lnTo>
                  <a:pt x="2" y="10"/>
                </a:lnTo>
                <a:lnTo>
                  <a:pt x="4" y="8"/>
                </a:lnTo>
                <a:lnTo>
                  <a:pt x="6" y="6"/>
                </a:lnTo>
                <a:lnTo>
                  <a:pt x="8" y="4"/>
                </a:lnTo>
                <a:lnTo>
                  <a:pt x="10" y="2"/>
                </a:lnTo>
                <a:lnTo>
                  <a:pt x="12" y="0"/>
                </a:lnTo>
                <a:lnTo>
                  <a:pt x="185" y="0"/>
                </a:lnTo>
                <a:lnTo>
                  <a:pt x="184" y="2"/>
                </a:lnTo>
                <a:lnTo>
                  <a:pt x="182" y="4"/>
                </a:lnTo>
                <a:lnTo>
                  <a:pt x="180" y="6"/>
                </a:lnTo>
                <a:lnTo>
                  <a:pt x="178" y="6"/>
                </a:lnTo>
                <a:lnTo>
                  <a:pt x="176" y="8"/>
                </a:lnTo>
                <a:lnTo>
                  <a:pt x="174" y="10"/>
                </a:lnTo>
                <a:lnTo>
                  <a:pt x="174" y="12"/>
                </a:lnTo>
                <a:lnTo>
                  <a:pt x="172" y="14"/>
                </a:lnTo>
                <a:close/>
              </a:path>
            </a:pathLst>
          </a:custGeom>
          <a:solidFill>
            <a:srgbClr val="4C070F"/>
          </a:solidFill>
          <a:ln w="9525">
            <a:noFill/>
            <a:round/>
            <a:headEnd/>
            <a:tailEnd/>
          </a:ln>
        </p:spPr>
        <p:txBody>
          <a:bodyPr wrap="none"/>
          <a:lstStyle/>
          <a:p>
            <a:endParaRPr lang="el-GR"/>
          </a:p>
        </p:txBody>
      </p:sp>
      <p:sp>
        <p:nvSpPr>
          <p:cNvPr id="19546" name="Freeform 90"/>
          <p:cNvSpPr>
            <a:spLocks noEditPoints="1"/>
          </p:cNvSpPr>
          <p:nvPr/>
        </p:nvSpPr>
        <p:spPr bwMode="auto">
          <a:xfrm rot="63308">
            <a:off x="4652963" y="4195763"/>
            <a:ext cx="874712" cy="20637"/>
          </a:xfrm>
          <a:custGeom>
            <a:avLst/>
            <a:gdLst>
              <a:gd name="T0" fmla="*/ 2147483646 w 619"/>
              <a:gd name="T1" fmla="*/ 2147483646 h 13"/>
              <a:gd name="T2" fmla="*/ 2147483646 w 619"/>
              <a:gd name="T3" fmla="*/ 2147483646 h 13"/>
              <a:gd name="T4" fmla="*/ 2147483646 w 619"/>
              <a:gd name="T5" fmla="*/ 2147483646 h 13"/>
              <a:gd name="T6" fmla="*/ 2147483646 w 619"/>
              <a:gd name="T7" fmla="*/ 2147483646 h 13"/>
              <a:gd name="T8" fmla="*/ 2147483646 w 619"/>
              <a:gd name="T9" fmla="*/ 2147483646 h 13"/>
              <a:gd name="T10" fmla="*/ 2147483646 w 619"/>
              <a:gd name="T11" fmla="*/ 2147483646 h 13"/>
              <a:gd name="T12" fmla="*/ 2147483646 w 619"/>
              <a:gd name="T13" fmla="*/ 2147483646 h 13"/>
              <a:gd name="T14" fmla="*/ 2147483646 w 619"/>
              <a:gd name="T15" fmla="*/ 2147483646 h 13"/>
              <a:gd name="T16" fmla="*/ 2147483646 w 619"/>
              <a:gd name="T17" fmla="*/ 2147483646 h 13"/>
              <a:gd name="T18" fmla="*/ 2147483646 w 619"/>
              <a:gd name="T19" fmla="*/ 0 h 13"/>
              <a:gd name="T20" fmla="*/ 2147483646 w 619"/>
              <a:gd name="T21" fmla="*/ 0 h 13"/>
              <a:gd name="T22" fmla="*/ 2147483646 w 619"/>
              <a:gd name="T23" fmla="*/ 2147483646 h 13"/>
              <a:gd name="T24" fmla="*/ 2147483646 w 619"/>
              <a:gd name="T25" fmla="*/ 2147483646 h 13"/>
              <a:gd name="T26" fmla="*/ 2147483646 w 619"/>
              <a:gd name="T27" fmla="*/ 2147483646 h 13"/>
              <a:gd name="T28" fmla="*/ 2147483646 w 619"/>
              <a:gd name="T29" fmla="*/ 2147483646 h 13"/>
              <a:gd name="T30" fmla="*/ 2147483646 w 619"/>
              <a:gd name="T31" fmla="*/ 2147483646 h 13"/>
              <a:gd name="T32" fmla="*/ 2147483646 w 619"/>
              <a:gd name="T33" fmla="*/ 2147483646 h 13"/>
              <a:gd name="T34" fmla="*/ 2147483646 w 619"/>
              <a:gd name="T35" fmla="*/ 2147483646 h 13"/>
              <a:gd name="T36" fmla="*/ 2147483646 w 619"/>
              <a:gd name="T37" fmla="*/ 2147483646 h 13"/>
              <a:gd name="T38" fmla="*/ 2147483646 w 619"/>
              <a:gd name="T39" fmla="*/ 2147483646 h 13"/>
              <a:gd name="T40" fmla="*/ 0 w 619"/>
              <a:gd name="T41" fmla="*/ 2147483646 h 13"/>
              <a:gd name="T42" fmla="*/ 0 w 619"/>
              <a:gd name="T43" fmla="*/ 2147483646 h 13"/>
              <a:gd name="T44" fmla="*/ 2147483646 w 619"/>
              <a:gd name="T45" fmla="*/ 2147483646 h 13"/>
              <a:gd name="T46" fmla="*/ 2147483646 w 619"/>
              <a:gd name="T47" fmla="*/ 2147483646 h 13"/>
              <a:gd name="T48" fmla="*/ 2147483646 w 619"/>
              <a:gd name="T49" fmla="*/ 2147483646 h 13"/>
              <a:gd name="T50" fmla="*/ 2147483646 w 619"/>
              <a:gd name="T51" fmla="*/ 2147483646 h 13"/>
              <a:gd name="T52" fmla="*/ 2147483646 w 619"/>
              <a:gd name="T53" fmla="*/ 2147483646 h 13"/>
              <a:gd name="T54" fmla="*/ 2147483646 w 619"/>
              <a:gd name="T55" fmla="*/ 2147483646 h 13"/>
              <a:gd name="T56" fmla="*/ 2147483646 w 619"/>
              <a:gd name="T57" fmla="*/ 0 h 13"/>
              <a:gd name="T58" fmla="*/ 2147483646 w 619"/>
              <a:gd name="T59" fmla="*/ 0 h 13"/>
              <a:gd name="T60" fmla="*/ 2147483646 w 619"/>
              <a:gd name="T61" fmla="*/ 2147483646 h 13"/>
              <a:gd name="T62" fmla="*/ 2147483646 w 619"/>
              <a:gd name="T63" fmla="*/ 2147483646 h 13"/>
              <a:gd name="T64" fmla="*/ 2147483646 w 619"/>
              <a:gd name="T65" fmla="*/ 2147483646 h 13"/>
              <a:gd name="T66" fmla="*/ 2147483646 w 619"/>
              <a:gd name="T67" fmla="*/ 2147483646 h 13"/>
              <a:gd name="T68" fmla="*/ 2147483646 w 619"/>
              <a:gd name="T69" fmla="*/ 2147483646 h 13"/>
              <a:gd name="T70" fmla="*/ 2147483646 w 619"/>
              <a:gd name="T71" fmla="*/ 2147483646 h 13"/>
              <a:gd name="T72" fmla="*/ 2147483646 w 619"/>
              <a:gd name="T73" fmla="*/ 2147483646 h 13"/>
              <a:gd name="T74" fmla="*/ 2147483646 w 61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9"/>
              <a:gd name="T115" fmla="*/ 0 h 13"/>
              <a:gd name="T116" fmla="*/ 619 w 61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9" h="13">
                <a:moveTo>
                  <a:pt x="619" y="13"/>
                </a:moveTo>
                <a:lnTo>
                  <a:pt x="498" y="13"/>
                </a:lnTo>
                <a:lnTo>
                  <a:pt x="498" y="11"/>
                </a:lnTo>
                <a:lnTo>
                  <a:pt x="498" y="9"/>
                </a:lnTo>
                <a:lnTo>
                  <a:pt x="496" y="7"/>
                </a:lnTo>
                <a:lnTo>
                  <a:pt x="496" y="5"/>
                </a:lnTo>
                <a:lnTo>
                  <a:pt x="496" y="4"/>
                </a:lnTo>
                <a:lnTo>
                  <a:pt x="496" y="2"/>
                </a:lnTo>
                <a:lnTo>
                  <a:pt x="496" y="0"/>
                </a:lnTo>
                <a:lnTo>
                  <a:pt x="617" y="0"/>
                </a:lnTo>
                <a:lnTo>
                  <a:pt x="617" y="2"/>
                </a:lnTo>
                <a:lnTo>
                  <a:pt x="617" y="4"/>
                </a:lnTo>
                <a:lnTo>
                  <a:pt x="619" y="5"/>
                </a:lnTo>
                <a:lnTo>
                  <a:pt x="619" y="7"/>
                </a:lnTo>
                <a:lnTo>
                  <a:pt x="619" y="9"/>
                </a:lnTo>
                <a:lnTo>
                  <a:pt x="619" y="11"/>
                </a:lnTo>
                <a:lnTo>
                  <a:pt x="619" y="13"/>
                </a:lnTo>
                <a:close/>
                <a:moveTo>
                  <a:pt x="172" y="13"/>
                </a:moveTo>
                <a:lnTo>
                  <a:pt x="0" y="13"/>
                </a:lnTo>
                <a:lnTo>
                  <a:pt x="2" y="11"/>
                </a:lnTo>
                <a:lnTo>
                  <a:pt x="4" y="9"/>
                </a:lnTo>
                <a:lnTo>
                  <a:pt x="6" y="7"/>
                </a:lnTo>
                <a:lnTo>
                  <a:pt x="6" y="5"/>
                </a:lnTo>
                <a:lnTo>
                  <a:pt x="8" y="4"/>
                </a:lnTo>
                <a:lnTo>
                  <a:pt x="10" y="2"/>
                </a:lnTo>
                <a:lnTo>
                  <a:pt x="11" y="0"/>
                </a:lnTo>
                <a:lnTo>
                  <a:pt x="185" y="0"/>
                </a:lnTo>
                <a:lnTo>
                  <a:pt x="183" y="2"/>
                </a:lnTo>
                <a:lnTo>
                  <a:pt x="183" y="4"/>
                </a:lnTo>
                <a:lnTo>
                  <a:pt x="181" y="5"/>
                </a:lnTo>
                <a:lnTo>
                  <a:pt x="179" y="7"/>
                </a:lnTo>
                <a:lnTo>
                  <a:pt x="178" y="9"/>
                </a:lnTo>
                <a:lnTo>
                  <a:pt x="176" y="11"/>
                </a:lnTo>
                <a:lnTo>
                  <a:pt x="174" y="13"/>
                </a:lnTo>
                <a:lnTo>
                  <a:pt x="172" y="13"/>
                </a:lnTo>
                <a:close/>
              </a:path>
            </a:pathLst>
          </a:custGeom>
          <a:solidFill>
            <a:srgbClr val="4C070C"/>
          </a:solidFill>
          <a:ln w="9525">
            <a:noFill/>
            <a:round/>
            <a:headEnd/>
            <a:tailEnd/>
          </a:ln>
        </p:spPr>
        <p:txBody>
          <a:bodyPr wrap="none"/>
          <a:lstStyle/>
          <a:p>
            <a:endParaRPr lang="el-GR"/>
          </a:p>
        </p:txBody>
      </p:sp>
      <p:sp>
        <p:nvSpPr>
          <p:cNvPr id="19547" name="Freeform 91"/>
          <p:cNvSpPr>
            <a:spLocks noEditPoints="1"/>
          </p:cNvSpPr>
          <p:nvPr/>
        </p:nvSpPr>
        <p:spPr bwMode="auto">
          <a:xfrm rot="63308">
            <a:off x="4662488" y="4186238"/>
            <a:ext cx="865187" cy="20637"/>
          </a:xfrm>
          <a:custGeom>
            <a:avLst/>
            <a:gdLst>
              <a:gd name="T0" fmla="*/ 2147483646 w 613"/>
              <a:gd name="T1" fmla="*/ 2147483646 h 13"/>
              <a:gd name="T2" fmla="*/ 2147483646 w 613"/>
              <a:gd name="T3" fmla="*/ 2147483646 h 13"/>
              <a:gd name="T4" fmla="*/ 2147483646 w 613"/>
              <a:gd name="T5" fmla="*/ 2147483646 h 13"/>
              <a:gd name="T6" fmla="*/ 2147483646 w 613"/>
              <a:gd name="T7" fmla="*/ 2147483646 h 13"/>
              <a:gd name="T8" fmla="*/ 2147483646 w 613"/>
              <a:gd name="T9" fmla="*/ 2147483646 h 13"/>
              <a:gd name="T10" fmla="*/ 2147483646 w 613"/>
              <a:gd name="T11" fmla="*/ 2147483646 h 13"/>
              <a:gd name="T12" fmla="*/ 2147483646 w 613"/>
              <a:gd name="T13" fmla="*/ 2147483646 h 13"/>
              <a:gd name="T14" fmla="*/ 2147483646 w 613"/>
              <a:gd name="T15" fmla="*/ 2147483646 h 13"/>
              <a:gd name="T16" fmla="*/ 2147483646 w 613"/>
              <a:gd name="T17" fmla="*/ 0 h 13"/>
              <a:gd name="T18" fmla="*/ 2147483646 w 613"/>
              <a:gd name="T19" fmla="*/ 0 h 13"/>
              <a:gd name="T20" fmla="*/ 2147483646 w 613"/>
              <a:gd name="T21" fmla="*/ 0 h 13"/>
              <a:gd name="T22" fmla="*/ 2147483646 w 613"/>
              <a:gd name="T23" fmla="*/ 0 h 13"/>
              <a:gd name="T24" fmla="*/ 2147483646 w 613"/>
              <a:gd name="T25" fmla="*/ 2147483646 h 13"/>
              <a:gd name="T26" fmla="*/ 2147483646 w 613"/>
              <a:gd name="T27" fmla="*/ 2147483646 h 13"/>
              <a:gd name="T28" fmla="*/ 2147483646 w 613"/>
              <a:gd name="T29" fmla="*/ 2147483646 h 13"/>
              <a:gd name="T30" fmla="*/ 2147483646 w 613"/>
              <a:gd name="T31" fmla="*/ 2147483646 h 13"/>
              <a:gd name="T32" fmla="*/ 2147483646 w 613"/>
              <a:gd name="T33" fmla="*/ 2147483646 h 13"/>
              <a:gd name="T34" fmla="*/ 2147483646 w 613"/>
              <a:gd name="T35" fmla="*/ 2147483646 h 13"/>
              <a:gd name="T36" fmla="*/ 2147483646 w 613"/>
              <a:gd name="T37" fmla="*/ 2147483646 h 13"/>
              <a:gd name="T38" fmla="*/ 2147483646 w 613"/>
              <a:gd name="T39" fmla="*/ 2147483646 h 13"/>
              <a:gd name="T40" fmla="*/ 0 w 613"/>
              <a:gd name="T41" fmla="*/ 2147483646 h 13"/>
              <a:gd name="T42" fmla="*/ 0 w 613"/>
              <a:gd name="T43" fmla="*/ 2147483646 h 13"/>
              <a:gd name="T44" fmla="*/ 2147483646 w 613"/>
              <a:gd name="T45" fmla="*/ 2147483646 h 13"/>
              <a:gd name="T46" fmla="*/ 2147483646 w 613"/>
              <a:gd name="T47" fmla="*/ 2147483646 h 13"/>
              <a:gd name="T48" fmla="*/ 2147483646 w 613"/>
              <a:gd name="T49" fmla="*/ 2147483646 h 13"/>
              <a:gd name="T50" fmla="*/ 2147483646 w 613"/>
              <a:gd name="T51" fmla="*/ 2147483646 h 13"/>
              <a:gd name="T52" fmla="*/ 2147483646 w 613"/>
              <a:gd name="T53" fmla="*/ 2147483646 h 13"/>
              <a:gd name="T54" fmla="*/ 2147483646 w 613"/>
              <a:gd name="T55" fmla="*/ 0 h 13"/>
              <a:gd name="T56" fmla="*/ 2147483646 w 613"/>
              <a:gd name="T57" fmla="*/ 0 h 13"/>
              <a:gd name="T58" fmla="*/ 2147483646 w 613"/>
              <a:gd name="T59" fmla="*/ 0 h 13"/>
              <a:gd name="T60" fmla="*/ 2147483646 w 613"/>
              <a:gd name="T61" fmla="*/ 0 h 13"/>
              <a:gd name="T62" fmla="*/ 2147483646 w 613"/>
              <a:gd name="T63" fmla="*/ 2147483646 h 13"/>
              <a:gd name="T64" fmla="*/ 2147483646 w 613"/>
              <a:gd name="T65" fmla="*/ 2147483646 h 13"/>
              <a:gd name="T66" fmla="*/ 2147483646 w 613"/>
              <a:gd name="T67" fmla="*/ 2147483646 h 13"/>
              <a:gd name="T68" fmla="*/ 2147483646 w 613"/>
              <a:gd name="T69" fmla="*/ 2147483646 h 13"/>
              <a:gd name="T70" fmla="*/ 2147483646 w 613"/>
              <a:gd name="T71" fmla="*/ 2147483646 h 13"/>
              <a:gd name="T72" fmla="*/ 2147483646 w 613"/>
              <a:gd name="T73" fmla="*/ 2147483646 h 13"/>
              <a:gd name="T74" fmla="*/ 2147483646 w 61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3"/>
              <a:gd name="T115" fmla="*/ 0 h 13"/>
              <a:gd name="T116" fmla="*/ 613 w 61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3" h="13">
                <a:moveTo>
                  <a:pt x="613" y="13"/>
                </a:moveTo>
                <a:lnTo>
                  <a:pt x="490" y="13"/>
                </a:lnTo>
                <a:lnTo>
                  <a:pt x="490" y="11"/>
                </a:lnTo>
                <a:lnTo>
                  <a:pt x="490" y="10"/>
                </a:lnTo>
                <a:lnTo>
                  <a:pt x="490" y="8"/>
                </a:lnTo>
                <a:lnTo>
                  <a:pt x="490" y="6"/>
                </a:lnTo>
                <a:lnTo>
                  <a:pt x="490" y="4"/>
                </a:lnTo>
                <a:lnTo>
                  <a:pt x="490" y="2"/>
                </a:lnTo>
                <a:lnTo>
                  <a:pt x="490" y="0"/>
                </a:lnTo>
                <a:lnTo>
                  <a:pt x="611" y="0"/>
                </a:lnTo>
                <a:lnTo>
                  <a:pt x="611" y="2"/>
                </a:lnTo>
                <a:lnTo>
                  <a:pt x="611" y="4"/>
                </a:lnTo>
                <a:lnTo>
                  <a:pt x="611" y="6"/>
                </a:lnTo>
                <a:lnTo>
                  <a:pt x="611" y="8"/>
                </a:lnTo>
                <a:lnTo>
                  <a:pt x="611" y="10"/>
                </a:lnTo>
                <a:lnTo>
                  <a:pt x="613" y="11"/>
                </a:lnTo>
                <a:lnTo>
                  <a:pt x="613" y="13"/>
                </a:lnTo>
                <a:close/>
                <a:moveTo>
                  <a:pt x="173" y="13"/>
                </a:moveTo>
                <a:lnTo>
                  <a:pt x="0" y="13"/>
                </a:lnTo>
                <a:lnTo>
                  <a:pt x="0" y="11"/>
                </a:lnTo>
                <a:lnTo>
                  <a:pt x="2" y="10"/>
                </a:lnTo>
                <a:lnTo>
                  <a:pt x="4" y="8"/>
                </a:lnTo>
                <a:lnTo>
                  <a:pt x="5" y="6"/>
                </a:lnTo>
                <a:lnTo>
                  <a:pt x="7" y="4"/>
                </a:lnTo>
                <a:lnTo>
                  <a:pt x="7" y="2"/>
                </a:lnTo>
                <a:lnTo>
                  <a:pt x="9" y="0"/>
                </a:lnTo>
                <a:lnTo>
                  <a:pt x="11" y="0"/>
                </a:lnTo>
                <a:lnTo>
                  <a:pt x="187" y="0"/>
                </a:lnTo>
                <a:lnTo>
                  <a:pt x="185" y="0"/>
                </a:lnTo>
                <a:lnTo>
                  <a:pt x="183" y="2"/>
                </a:lnTo>
                <a:lnTo>
                  <a:pt x="181" y="4"/>
                </a:lnTo>
                <a:lnTo>
                  <a:pt x="179" y="6"/>
                </a:lnTo>
                <a:lnTo>
                  <a:pt x="177" y="8"/>
                </a:lnTo>
                <a:lnTo>
                  <a:pt x="177" y="10"/>
                </a:lnTo>
                <a:lnTo>
                  <a:pt x="175" y="11"/>
                </a:lnTo>
                <a:lnTo>
                  <a:pt x="173" y="13"/>
                </a:lnTo>
                <a:close/>
              </a:path>
            </a:pathLst>
          </a:custGeom>
          <a:solidFill>
            <a:srgbClr val="4C050C"/>
          </a:solidFill>
          <a:ln w="9525">
            <a:noFill/>
            <a:round/>
            <a:headEnd/>
            <a:tailEnd/>
          </a:ln>
        </p:spPr>
        <p:txBody>
          <a:bodyPr wrap="none"/>
          <a:lstStyle/>
          <a:p>
            <a:endParaRPr lang="el-GR"/>
          </a:p>
        </p:txBody>
      </p:sp>
      <p:sp>
        <p:nvSpPr>
          <p:cNvPr id="19548" name="Freeform 92"/>
          <p:cNvSpPr>
            <a:spLocks noEditPoints="1"/>
          </p:cNvSpPr>
          <p:nvPr/>
        </p:nvSpPr>
        <p:spPr bwMode="auto">
          <a:xfrm rot="63308">
            <a:off x="4668838" y="4173538"/>
            <a:ext cx="855662" cy="22225"/>
          </a:xfrm>
          <a:custGeom>
            <a:avLst/>
            <a:gdLst>
              <a:gd name="T0" fmla="*/ 2147483646 w 606"/>
              <a:gd name="T1" fmla="*/ 2147483646 h 14"/>
              <a:gd name="T2" fmla="*/ 2147483646 w 606"/>
              <a:gd name="T3" fmla="*/ 2147483646 h 14"/>
              <a:gd name="T4" fmla="*/ 2147483646 w 606"/>
              <a:gd name="T5" fmla="*/ 2147483646 h 14"/>
              <a:gd name="T6" fmla="*/ 2147483646 w 606"/>
              <a:gd name="T7" fmla="*/ 2147483646 h 14"/>
              <a:gd name="T8" fmla="*/ 2147483646 w 606"/>
              <a:gd name="T9" fmla="*/ 2147483646 h 14"/>
              <a:gd name="T10" fmla="*/ 2147483646 w 606"/>
              <a:gd name="T11" fmla="*/ 2147483646 h 14"/>
              <a:gd name="T12" fmla="*/ 2147483646 w 606"/>
              <a:gd name="T13" fmla="*/ 2147483646 h 14"/>
              <a:gd name="T14" fmla="*/ 2147483646 w 606"/>
              <a:gd name="T15" fmla="*/ 2147483646 h 14"/>
              <a:gd name="T16" fmla="*/ 2147483646 w 606"/>
              <a:gd name="T17" fmla="*/ 2147483646 h 14"/>
              <a:gd name="T18" fmla="*/ 2147483646 w 606"/>
              <a:gd name="T19" fmla="*/ 0 h 14"/>
              <a:gd name="T20" fmla="*/ 2147483646 w 606"/>
              <a:gd name="T21" fmla="*/ 0 h 14"/>
              <a:gd name="T22" fmla="*/ 2147483646 w 606"/>
              <a:gd name="T23" fmla="*/ 0 h 14"/>
              <a:gd name="T24" fmla="*/ 2147483646 w 606"/>
              <a:gd name="T25" fmla="*/ 2147483646 h 14"/>
              <a:gd name="T26" fmla="*/ 2147483646 w 606"/>
              <a:gd name="T27" fmla="*/ 2147483646 h 14"/>
              <a:gd name="T28" fmla="*/ 2147483646 w 606"/>
              <a:gd name="T29" fmla="*/ 2147483646 h 14"/>
              <a:gd name="T30" fmla="*/ 2147483646 w 606"/>
              <a:gd name="T31" fmla="*/ 2147483646 h 14"/>
              <a:gd name="T32" fmla="*/ 2147483646 w 606"/>
              <a:gd name="T33" fmla="*/ 2147483646 h 14"/>
              <a:gd name="T34" fmla="*/ 2147483646 w 606"/>
              <a:gd name="T35" fmla="*/ 2147483646 h 14"/>
              <a:gd name="T36" fmla="*/ 2147483646 w 606"/>
              <a:gd name="T37" fmla="*/ 2147483646 h 14"/>
              <a:gd name="T38" fmla="*/ 2147483646 w 606"/>
              <a:gd name="T39" fmla="*/ 2147483646 h 14"/>
              <a:gd name="T40" fmla="*/ 2147483646 w 606"/>
              <a:gd name="T41" fmla="*/ 2147483646 h 14"/>
              <a:gd name="T42" fmla="*/ 2147483646 w 606"/>
              <a:gd name="T43" fmla="*/ 2147483646 h 14"/>
              <a:gd name="T44" fmla="*/ 2147483646 w 606"/>
              <a:gd name="T45" fmla="*/ 2147483646 h 14"/>
              <a:gd name="T46" fmla="*/ 2147483646 w 606"/>
              <a:gd name="T47" fmla="*/ 2147483646 h 14"/>
              <a:gd name="T48" fmla="*/ 2147483646 w 606"/>
              <a:gd name="T49" fmla="*/ 2147483646 h 14"/>
              <a:gd name="T50" fmla="*/ 2147483646 w 606"/>
              <a:gd name="T51" fmla="*/ 2147483646 h 14"/>
              <a:gd name="T52" fmla="*/ 2147483646 w 606"/>
              <a:gd name="T53" fmla="*/ 2147483646 h 14"/>
              <a:gd name="T54" fmla="*/ 2147483646 w 606"/>
              <a:gd name="T55" fmla="*/ 2147483646 h 14"/>
              <a:gd name="T56" fmla="*/ 0 w 606"/>
              <a:gd name="T57" fmla="*/ 2147483646 h 14"/>
              <a:gd name="T58" fmla="*/ 2147483646 w 606"/>
              <a:gd name="T59" fmla="*/ 2147483646 h 14"/>
              <a:gd name="T60" fmla="*/ 2147483646 w 606"/>
              <a:gd name="T61" fmla="*/ 2147483646 h 14"/>
              <a:gd name="T62" fmla="*/ 2147483646 w 606"/>
              <a:gd name="T63" fmla="*/ 2147483646 h 14"/>
              <a:gd name="T64" fmla="*/ 2147483646 w 606"/>
              <a:gd name="T65" fmla="*/ 2147483646 h 14"/>
              <a:gd name="T66" fmla="*/ 2147483646 w 606"/>
              <a:gd name="T67" fmla="*/ 2147483646 h 14"/>
              <a:gd name="T68" fmla="*/ 2147483646 w 606"/>
              <a:gd name="T69" fmla="*/ 2147483646 h 14"/>
              <a:gd name="T70" fmla="*/ 2147483646 w 606"/>
              <a:gd name="T71" fmla="*/ 2147483646 h 14"/>
              <a:gd name="T72" fmla="*/ 2147483646 w 606"/>
              <a:gd name="T73" fmla="*/ 0 h 14"/>
              <a:gd name="T74" fmla="*/ 2147483646 w 606"/>
              <a:gd name="T75" fmla="*/ 0 h 14"/>
              <a:gd name="T76" fmla="*/ 2147483646 w 606"/>
              <a:gd name="T77" fmla="*/ 2147483646 h 14"/>
              <a:gd name="T78" fmla="*/ 2147483646 w 606"/>
              <a:gd name="T79" fmla="*/ 2147483646 h 14"/>
              <a:gd name="T80" fmla="*/ 2147483646 w 606"/>
              <a:gd name="T81" fmla="*/ 2147483646 h 14"/>
              <a:gd name="T82" fmla="*/ 2147483646 w 606"/>
              <a:gd name="T83" fmla="*/ 2147483646 h 14"/>
              <a:gd name="T84" fmla="*/ 2147483646 w 606"/>
              <a:gd name="T85" fmla="*/ 2147483646 h 14"/>
              <a:gd name="T86" fmla="*/ 2147483646 w 606"/>
              <a:gd name="T87" fmla="*/ 2147483646 h 14"/>
              <a:gd name="T88" fmla="*/ 2147483646 w 606"/>
              <a:gd name="T89" fmla="*/ 2147483646 h 14"/>
              <a:gd name="T90" fmla="*/ 2147483646 w 60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6"/>
              <a:gd name="T139" fmla="*/ 0 h 14"/>
              <a:gd name="T140" fmla="*/ 606 w 60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6" h="14">
                <a:moveTo>
                  <a:pt x="606" y="14"/>
                </a:moveTo>
                <a:lnTo>
                  <a:pt x="485" y="14"/>
                </a:lnTo>
                <a:lnTo>
                  <a:pt x="485" y="12"/>
                </a:lnTo>
                <a:lnTo>
                  <a:pt x="485" y="10"/>
                </a:lnTo>
                <a:lnTo>
                  <a:pt x="485" y="8"/>
                </a:lnTo>
                <a:lnTo>
                  <a:pt x="485" y="6"/>
                </a:lnTo>
                <a:lnTo>
                  <a:pt x="483" y="6"/>
                </a:lnTo>
                <a:lnTo>
                  <a:pt x="483" y="4"/>
                </a:lnTo>
                <a:lnTo>
                  <a:pt x="483" y="2"/>
                </a:lnTo>
                <a:lnTo>
                  <a:pt x="483" y="0"/>
                </a:lnTo>
                <a:lnTo>
                  <a:pt x="604" y="0"/>
                </a:lnTo>
                <a:lnTo>
                  <a:pt x="604" y="2"/>
                </a:lnTo>
                <a:lnTo>
                  <a:pt x="606" y="2"/>
                </a:lnTo>
                <a:lnTo>
                  <a:pt x="606" y="4"/>
                </a:lnTo>
                <a:lnTo>
                  <a:pt x="606" y="6"/>
                </a:lnTo>
                <a:lnTo>
                  <a:pt x="606" y="8"/>
                </a:lnTo>
                <a:lnTo>
                  <a:pt x="606" y="10"/>
                </a:lnTo>
                <a:lnTo>
                  <a:pt x="606" y="12"/>
                </a:lnTo>
                <a:lnTo>
                  <a:pt x="606" y="14"/>
                </a:lnTo>
                <a:close/>
                <a:moveTo>
                  <a:pt x="174" y="14"/>
                </a:moveTo>
                <a:lnTo>
                  <a:pt x="0" y="14"/>
                </a:lnTo>
                <a:lnTo>
                  <a:pt x="2" y="12"/>
                </a:lnTo>
                <a:lnTo>
                  <a:pt x="2" y="10"/>
                </a:lnTo>
                <a:lnTo>
                  <a:pt x="4" y="8"/>
                </a:lnTo>
                <a:lnTo>
                  <a:pt x="6" y="6"/>
                </a:lnTo>
                <a:lnTo>
                  <a:pt x="8" y="6"/>
                </a:lnTo>
                <a:lnTo>
                  <a:pt x="10" y="4"/>
                </a:lnTo>
                <a:lnTo>
                  <a:pt x="12" y="2"/>
                </a:lnTo>
                <a:lnTo>
                  <a:pt x="14" y="0"/>
                </a:lnTo>
                <a:lnTo>
                  <a:pt x="188" y="0"/>
                </a:lnTo>
                <a:lnTo>
                  <a:pt x="188" y="2"/>
                </a:lnTo>
                <a:lnTo>
                  <a:pt x="186" y="4"/>
                </a:lnTo>
                <a:lnTo>
                  <a:pt x="184" y="6"/>
                </a:lnTo>
                <a:lnTo>
                  <a:pt x="182" y="8"/>
                </a:lnTo>
                <a:lnTo>
                  <a:pt x="180" y="8"/>
                </a:lnTo>
                <a:lnTo>
                  <a:pt x="178" y="10"/>
                </a:lnTo>
                <a:lnTo>
                  <a:pt x="176" y="12"/>
                </a:lnTo>
                <a:lnTo>
                  <a:pt x="174" y="14"/>
                </a:lnTo>
                <a:close/>
              </a:path>
            </a:pathLst>
          </a:custGeom>
          <a:solidFill>
            <a:srgbClr val="4F080F"/>
          </a:solidFill>
          <a:ln w="9525">
            <a:noFill/>
            <a:round/>
            <a:headEnd/>
            <a:tailEnd/>
          </a:ln>
        </p:spPr>
        <p:txBody>
          <a:bodyPr wrap="none"/>
          <a:lstStyle/>
          <a:p>
            <a:endParaRPr lang="el-GR"/>
          </a:p>
        </p:txBody>
      </p:sp>
      <p:sp>
        <p:nvSpPr>
          <p:cNvPr id="19549" name="Freeform 93"/>
          <p:cNvSpPr>
            <a:spLocks noEditPoints="1"/>
          </p:cNvSpPr>
          <p:nvPr/>
        </p:nvSpPr>
        <p:spPr bwMode="auto">
          <a:xfrm rot="63308">
            <a:off x="4676775" y="4162425"/>
            <a:ext cx="847725" cy="23813"/>
          </a:xfrm>
          <a:custGeom>
            <a:avLst/>
            <a:gdLst>
              <a:gd name="T0" fmla="*/ 2147483646 w 600"/>
              <a:gd name="T1" fmla="*/ 2147483646 h 15"/>
              <a:gd name="T2" fmla="*/ 2147483646 w 600"/>
              <a:gd name="T3" fmla="*/ 2147483646 h 15"/>
              <a:gd name="T4" fmla="*/ 2147483646 w 600"/>
              <a:gd name="T5" fmla="*/ 2147483646 h 15"/>
              <a:gd name="T6" fmla="*/ 2147483646 w 600"/>
              <a:gd name="T7" fmla="*/ 2147483646 h 15"/>
              <a:gd name="T8" fmla="*/ 2147483646 w 600"/>
              <a:gd name="T9" fmla="*/ 2147483646 h 15"/>
              <a:gd name="T10" fmla="*/ 2147483646 w 600"/>
              <a:gd name="T11" fmla="*/ 2147483646 h 15"/>
              <a:gd name="T12" fmla="*/ 2147483646 w 600"/>
              <a:gd name="T13" fmla="*/ 2147483646 h 15"/>
              <a:gd name="T14" fmla="*/ 2147483646 w 600"/>
              <a:gd name="T15" fmla="*/ 2147483646 h 15"/>
              <a:gd name="T16" fmla="*/ 2147483646 w 600"/>
              <a:gd name="T17" fmla="*/ 2147483646 h 15"/>
              <a:gd name="T18" fmla="*/ 2147483646 w 600"/>
              <a:gd name="T19" fmla="*/ 0 h 15"/>
              <a:gd name="T20" fmla="*/ 2147483646 w 600"/>
              <a:gd name="T21" fmla="*/ 0 h 15"/>
              <a:gd name="T22" fmla="*/ 2147483646 w 600"/>
              <a:gd name="T23" fmla="*/ 2147483646 h 15"/>
              <a:gd name="T24" fmla="*/ 2147483646 w 600"/>
              <a:gd name="T25" fmla="*/ 2147483646 h 15"/>
              <a:gd name="T26" fmla="*/ 2147483646 w 600"/>
              <a:gd name="T27" fmla="*/ 2147483646 h 15"/>
              <a:gd name="T28" fmla="*/ 2147483646 w 600"/>
              <a:gd name="T29" fmla="*/ 2147483646 h 15"/>
              <a:gd name="T30" fmla="*/ 2147483646 w 600"/>
              <a:gd name="T31" fmla="*/ 2147483646 h 15"/>
              <a:gd name="T32" fmla="*/ 2147483646 w 600"/>
              <a:gd name="T33" fmla="*/ 2147483646 h 15"/>
              <a:gd name="T34" fmla="*/ 2147483646 w 600"/>
              <a:gd name="T35" fmla="*/ 2147483646 h 15"/>
              <a:gd name="T36" fmla="*/ 2147483646 w 600"/>
              <a:gd name="T37" fmla="*/ 2147483646 h 15"/>
              <a:gd name="T38" fmla="*/ 2147483646 w 600"/>
              <a:gd name="T39" fmla="*/ 2147483646 h 15"/>
              <a:gd name="T40" fmla="*/ 2147483646 w 600"/>
              <a:gd name="T41" fmla="*/ 2147483646 h 15"/>
              <a:gd name="T42" fmla="*/ 2147483646 w 600"/>
              <a:gd name="T43" fmla="*/ 2147483646 h 15"/>
              <a:gd name="T44" fmla="*/ 2147483646 w 600"/>
              <a:gd name="T45" fmla="*/ 2147483646 h 15"/>
              <a:gd name="T46" fmla="*/ 2147483646 w 600"/>
              <a:gd name="T47" fmla="*/ 2147483646 h 15"/>
              <a:gd name="T48" fmla="*/ 2147483646 w 600"/>
              <a:gd name="T49" fmla="*/ 2147483646 h 15"/>
              <a:gd name="T50" fmla="*/ 2147483646 w 600"/>
              <a:gd name="T51" fmla="*/ 2147483646 h 15"/>
              <a:gd name="T52" fmla="*/ 2147483646 w 600"/>
              <a:gd name="T53" fmla="*/ 2147483646 h 15"/>
              <a:gd name="T54" fmla="*/ 2147483646 w 600"/>
              <a:gd name="T55" fmla="*/ 2147483646 h 15"/>
              <a:gd name="T56" fmla="*/ 0 w 600"/>
              <a:gd name="T57" fmla="*/ 2147483646 h 15"/>
              <a:gd name="T58" fmla="*/ 2147483646 w 600"/>
              <a:gd name="T59" fmla="*/ 2147483646 h 15"/>
              <a:gd name="T60" fmla="*/ 2147483646 w 600"/>
              <a:gd name="T61" fmla="*/ 2147483646 h 15"/>
              <a:gd name="T62" fmla="*/ 2147483646 w 600"/>
              <a:gd name="T63" fmla="*/ 2147483646 h 15"/>
              <a:gd name="T64" fmla="*/ 2147483646 w 600"/>
              <a:gd name="T65" fmla="*/ 2147483646 h 15"/>
              <a:gd name="T66" fmla="*/ 2147483646 w 600"/>
              <a:gd name="T67" fmla="*/ 2147483646 h 15"/>
              <a:gd name="T68" fmla="*/ 2147483646 w 600"/>
              <a:gd name="T69" fmla="*/ 2147483646 h 15"/>
              <a:gd name="T70" fmla="*/ 2147483646 w 600"/>
              <a:gd name="T71" fmla="*/ 2147483646 h 15"/>
              <a:gd name="T72" fmla="*/ 2147483646 w 600"/>
              <a:gd name="T73" fmla="*/ 0 h 15"/>
              <a:gd name="T74" fmla="*/ 2147483646 w 600"/>
              <a:gd name="T75" fmla="*/ 0 h 15"/>
              <a:gd name="T76" fmla="*/ 2147483646 w 600"/>
              <a:gd name="T77" fmla="*/ 2147483646 h 15"/>
              <a:gd name="T78" fmla="*/ 2147483646 w 600"/>
              <a:gd name="T79" fmla="*/ 2147483646 h 15"/>
              <a:gd name="T80" fmla="*/ 2147483646 w 600"/>
              <a:gd name="T81" fmla="*/ 2147483646 h 15"/>
              <a:gd name="T82" fmla="*/ 2147483646 w 600"/>
              <a:gd name="T83" fmla="*/ 2147483646 h 15"/>
              <a:gd name="T84" fmla="*/ 2147483646 w 600"/>
              <a:gd name="T85" fmla="*/ 2147483646 h 15"/>
              <a:gd name="T86" fmla="*/ 2147483646 w 600"/>
              <a:gd name="T87" fmla="*/ 2147483646 h 15"/>
              <a:gd name="T88" fmla="*/ 2147483646 w 600"/>
              <a:gd name="T89" fmla="*/ 2147483646 h 15"/>
              <a:gd name="T90" fmla="*/ 2147483646 w 600"/>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0"/>
              <a:gd name="T139" fmla="*/ 0 h 15"/>
              <a:gd name="T140" fmla="*/ 600 w 600"/>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0" h="15">
                <a:moveTo>
                  <a:pt x="600" y="15"/>
                </a:moveTo>
                <a:lnTo>
                  <a:pt x="479" y="15"/>
                </a:lnTo>
                <a:lnTo>
                  <a:pt x="477" y="13"/>
                </a:lnTo>
                <a:lnTo>
                  <a:pt x="477" y="11"/>
                </a:lnTo>
                <a:lnTo>
                  <a:pt x="477" y="9"/>
                </a:lnTo>
                <a:lnTo>
                  <a:pt x="477" y="7"/>
                </a:lnTo>
                <a:lnTo>
                  <a:pt x="477" y="5"/>
                </a:lnTo>
                <a:lnTo>
                  <a:pt x="477" y="4"/>
                </a:lnTo>
                <a:lnTo>
                  <a:pt x="477" y="2"/>
                </a:lnTo>
                <a:lnTo>
                  <a:pt x="476" y="0"/>
                </a:lnTo>
                <a:lnTo>
                  <a:pt x="598" y="0"/>
                </a:lnTo>
                <a:lnTo>
                  <a:pt x="598" y="2"/>
                </a:lnTo>
                <a:lnTo>
                  <a:pt x="598" y="4"/>
                </a:lnTo>
                <a:lnTo>
                  <a:pt x="598" y="5"/>
                </a:lnTo>
                <a:lnTo>
                  <a:pt x="598" y="7"/>
                </a:lnTo>
                <a:lnTo>
                  <a:pt x="598" y="9"/>
                </a:lnTo>
                <a:lnTo>
                  <a:pt x="600" y="11"/>
                </a:lnTo>
                <a:lnTo>
                  <a:pt x="600" y="13"/>
                </a:lnTo>
                <a:lnTo>
                  <a:pt x="600" y="15"/>
                </a:lnTo>
                <a:close/>
                <a:moveTo>
                  <a:pt x="176" y="15"/>
                </a:moveTo>
                <a:lnTo>
                  <a:pt x="0" y="15"/>
                </a:lnTo>
                <a:lnTo>
                  <a:pt x="2" y="13"/>
                </a:lnTo>
                <a:lnTo>
                  <a:pt x="4" y="11"/>
                </a:lnTo>
                <a:lnTo>
                  <a:pt x="6" y="9"/>
                </a:lnTo>
                <a:lnTo>
                  <a:pt x="8" y="7"/>
                </a:lnTo>
                <a:lnTo>
                  <a:pt x="8" y="5"/>
                </a:lnTo>
                <a:lnTo>
                  <a:pt x="10" y="4"/>
                </a:lnTo>
                <a:lnTo>
                  <a:pt x="12" y="2"/>
                </a:lnTo>
                <a:lnTo>
                  <a:pt x="14" y="0"/>
                </a:lnTo>
                <a:lnTo>
                  <a:pt x="189" y="0"/>
                </a:lnTo>
                <a:lnTo>
                  <a:pt x="187" y="2"/>
                </a:lnTo>
                <a:lnTo>
                  <a:pt x="185" y="4"/>
                </a:lnTo>
                <a:lnTo>
                  <a:pt x="183" y="5"/>
                </a:lnTo>
                <a:lnTo>
                  <a:pt x="182" y="7"/>
                </a:lnTo>
                <a:lnTo>
                  <a:pt x="182" y="9"/>
                </a:lnTo>
                <a:lnTo>
                  <a:pt x="180" y="11"/>
                </a:lnTo>
                <a:lnTo>
                  <a:pt x="178" y="13"/>
                </a:lnTo>
                <a:lnTo>
                  <a:pt x="176" y="15"/>
                </a:lnTo>
                <a:close/>
              </a:path>
            </a:pathLst>
          </a:custGeom>
          <a:solidFill>
            <a:srgbClr val="4F080D"/>
          </a:solidFill>
          <a:ln w="9525">
            <a:noFill/>
            <a:round/>
            <a:headEnd/>
            <a:tailEnd/>
          </a:ln>
        </p:spPr>
        <p:txBody>
          <a:bodyPr wrap="none"/>
          <a:lstStyle/>
          <a:p>
            <a:endParaRPr lang="el-GR"/>
          </a:p>
        </p:txBody>
      </p:sp>
      <p:sp>
        <p:nvSpPr>
          <p:cNvPr id="19550" name="Freeform 94"/>
          <p:cNvSpPr>
            <a:spLocks noEditPoints="1"/>
          </p:cNvSpPr>
          <p:nvPr/>
        </p:nvSpPr>
        <p:spPr bwMode="auto">
          <a:xfrm rot="63308">
            <a:off x="4689475" y="4152900"/>
            <a:ext cx="831850" cy="20638"/>
          </a:xfrm>
          <a:custGeom>
            <a:avLst/>
            <a:gdLst>
              <a:gd name="T0" fmla="*/ 2147483646 w 590"/>
              <a:gd name="T1" fmla="*/ 2147483646 h 13"/>
              <a:gd name="T2" fmla="*/ 2147483646 w 590"/>
              <a:gd name="T3" fmla="*/ 2147483646 h 13"/>
              <a:gd name="T4" fmla="*/ 2147483646 w 590"/>
              <a:gd name="T5" fmla="*/ 2147483646 h 13"/>
              <a:gd name="T6" fmla="*/ 2147483646 w 590"/>
              <a:gd name="T7" fmla="*/ 2147483646 h 13"/>
              <a:gd name="T8" fmla="*/ 2147483646 w 590"/>
              <a:gd name="T9" fmla="*/ 2147483646 h 13"/>
              <a:gd name="T10" fmla="*/ 2147483646 w 590"/>
              <a:gd name="T11" fmla="*/ 2147483646 h 13"/>
              <a:gd name="T12" fmla="*/ 2147483646 w 590"/>
              <a:gd name="T13" fmla="*/ 2147483646 h 13"/>
              <a:gd name="T14" fmla="*/ 2147483646 w 590"/>
              <a:gd name="T15" fmla="*/ 2147483646 h 13"/>
              <a:gd name="T16" fmla="*/ 2147483646 w 590"/>
              <a:gd name="T17" fmla="*/ 2147483646 h 13"/>
              <a:gd name="T18" fmla="*/ 2147483646 w 590"/>
              <a:gd name="T19" fmla="*/ 0 h 13"/>
              <a:gd name="T20" fmla="*/ 2147483646 w 590"/>
              <a:gd name="T21" fmla="*/ 0 h 13"/>
              <a:gd name="T22" fmla="*/ 2147483646 w 590"/>
              <a:gd name="T23" fmla="*/ 2147483646 h 13"/>
              <a:gd name="T24" fmla="*/ 2147483646 w 590"/>
              <a:gd name="T25" fmla="*/ 2147483646 h 13"/>
              <a:gd name="T26" fmla="*/ 2147483646 w 590"/>
              <a:gd name="T27" fmla="*/ 2147483646 h 13"/>
              <a:gd name="T28" fmla="*/ 2147483646 w 590"/>
              <a:gd name="T29" fmla="*/ 2147483646 h 13"/>
              <a:gd name="T30" fmla="*/ 2147483646 w 590"/>
              <a:gd name="T31" fmla="*/ 2147483646 h 13"/>
              <a:gd name="T32" fmla="*/ 2147483646 w 590"/>
              <a:gd name="T33" fmla="*/ 2147483646 h 13"/>
              <a:gd name="T34" fmla="*/ 2147483646 w 590"/>
              <a:gd name="T35" fmla="*/ 2147483646 h 13"/>
              <a:gd name="T36" fmla="*/ 2147483646 w 590"/>
              <a:gd name="T37" fmla="*/ 2147483646 h 13"/>
              <a:gd name="T38" fmla="*/ 2147483646 w 590"/>
              <a:gd name="T39" fmla="*/ 2147483646 h 13"/>
              <a:gd name="T40" fmla="*/ 0 w 590"/>
              <a:gd name="T41" fmla="*/ 2147483646 h 13"/>
              <a:gd name="T42" fmla="*/ 0 w 590"/>
              <a:gd name="T43" fmla="*/ 2147483646 h 13"/>
              <a:gd name="T44" fmla="*/ 2147483646 w 590"/>
              <a:gd name="T45" fmla="*/ 2147483646 h 13"/>
              <a:gd name="T46" fmla="*/ 2147483646 w 590"/>
              <a:gd name="T47" fmla="*/ 2147483646 h 13"/>
              <a:gd name="T48" fmla="*/ 2147483646 w 590"/>
              <a:gd name="T49" fmla="*/ 2147483646 h 13"/>
              <a:gd name="T50" fmla="*/ 2147483646 w 590"/>
              <a:gd name="T51" fmla="*/ 2147483646 h 13"/>
              <a:gd name="T52" fmla="*/ 2147483646 w 590"/>
              <a:gd name="T53" fmla="*/ 2147483646 h 13"/>
              <a:gd name="T54" fmla="*/ 2147483646 w 590"/>
              <a:gd name="T55" fmla="*/ 2147483646 h 13"/>
              <a:gd name="T56" fmla="*/ 2147483646 w 590"/>
              <a:gd name="T57" fmla="*/ 0 h 13"/>
              <a:gd name="T58" fmla="*/ 2147483646 w 590"/>
              <a:gd name="T59" fmla="*/ 0 h 13"/>
              <a:gd name="T60" fmla="*/ 2147483646 w 590"/>
              <a:gd name="T61" fmla="*/ 2147483646 h 13"/>
              <a:gd name="T62" fmla="*/ 2147483646 w 590"/>
              <a:gd name="T63" fmla="*/ 2147483646 h 13"/>
              <a:gd name="T64" fmla="*/ 2147483646 w 590"/>
              <a:gd name="T65" fmla="*/ 2147483646 h 13"/>
              <a:gd name="T66" fmla="*/ 2147483646 w 590"/>
              <a:gd name="T67" fmla="*/ 2147483646 h 13"/>
              <a:gd name="T68" fmla="*/ 2147483646 w 590"/>
              <a:gd name="T69" fmla="*/ 2147483646 h 13"/>
              <a:gd name="T70" fmla="*/ 2147483646 w 590"/>
              <a:gd name="T71" fmla="*/ 2147483646 h 13"/>
              <a:gd name="T72" fmla="*/ 2147483646 w 590"/>
              <a:gd name="T73" fmla="*/ 2147483646 h 13"/>
              <a:gd name="T74" fmla="*/ 2147483646 w 59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0"/>
              <a:gd name="T115" fmla="*/ 0 h 13"/>
              <a:gd name="T116" fmla="*/ 590 w 59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0" h="13">
                <a:moveTo>
                  <a:pt x="590" y="13"/>
                </a:moveTo>
                <a:lnTo>
                  <a:pt x="469" y="13"/>
                </a:lnTo>
                <a:lnTo>
                  <a:pt x="469" y="11"/>
                </a:lnTo>
                <a:lnTo>
                  <a:pt x="469" y="10"/>
                </a:lnTo>
                <a:lnTo>
                  <a:pt x="469" y="8"/>
                </a:lnTo>
                <a:lnTo>
                  <a:pt x="468" y="6"/>
                </a:lnTo>
                <a:lnTo>
                  <a:pt x="468" y="4"/>
                </a:lnTo>
                <a:lnTo>
                  <a:pt x="468" y="2"/>
                </a:lnTo>
                <a:lnTo>
                  <a:pt x="468" y="0"/>
                </a:lnTo>
                <a:lnTo>
                  <a:pt x="588" y="0"/>
                </a:lnTo>
                <a:lnTo>
                  <a:pt x="588" y="2"/>
                </a:lnTo>
                <a:lnTo>
                  <a:pt x="588" y="4"/>
                </a:lnTo>
                <a:lnTo>
                  <a:pt x="590" y="4"/>
                </a:lnTo>
                <a:lnTo>
                  <a:pt x="590" y="6"/>
                </a:lnTo>
                <a:lnTo>
                  <a:pt x="590" y="8"/>
                </a:lnTo>
                <a:lnTo>
                  <a:pt x="590" y="10"/>
                </a:lnTo>
                <a:lnTo>
                  <a:pt x="590" y="11"/>
                </a:lnTo>
                <a:lnTo>
                  <a:pt x="590" y="13"/>
                </a:lnTo>
                <a:close/>
                <a:moveTo>
                  <a:pt x="174" y="13"/>
                </a:moveTo>
                <a:lnTo>
                  <a:pt x="0" y="13"/>
                </a:lnTo>
                <a:lnTo>
                  <a:pt x="0" y="11"/>
                </a:lnTo>
                <a:lnTo>
                  <a:pt x="2" y="10"/>
                </a:lnTo>
                <a:lnTo>
                  <a:pt x="4" y="8"/>
                </a:lnTo>
                <a:lnTo>
                  <a:pt x="6" y="6"/>
                </a:lnTo>
                <a:lnTo>
                  <a:pt x="7" y="4"/>
                </a:lnTo>
                <a:lnTo>
                  <a:pt x="9" y="2"/>
                </a:lnTo>
                <a:lnTo>
                  <a:pt x="11" y="2"/>
                </a:lnTo>
                <a:lnTo>
                  <a:pt x="13" y="0"/>
                </a:lnTo>
                <a:lnTo>
                  <a:pt x="187" y="0"/>
                </a:lnTo>
                <a:lnTo>
                  <a:pt x="187" y="2"/>
                </a:lnTo>
                <a:lnTo>
                  <a:pt x="185" y="2"/>
                </a:lnTo>
                <a:lnTo>
                  <a:pt x="183" y="4"/>
                </a:lnTo>
                <a:lnTo>
                  <a:pt x="181" y="6"/>
                </a:lnTo>
                <a:lnTo>
                  <a:pt x="179" y="8"/>
                </a:lnTo>
                <a:lnTo>
                  <a:pt x="177" y="10"/>
                </a:lnTo>
                <a:lnTo>
                  <a:pt x="175" y="11"/>
                </a:lnTo>
                <a:lnTo>
                  <a:pt x="174" y="13"/>
                </a:lnTo>
                <a:close/>
              </a:path>
            </a:pathLst>
          </a:custGeom>
          <a:solidFill>
            <a:srgbClr val="520810"/>
          </a:solidFill>
          <a:ln w="9525">
            <a:noFill/>
            <a:round/>
            <a:headEnd/>
            <a:tailEnd/>
          </a:ln>
        </p:spPr>
        <p:txBody>
          <a:bodyPr wrap="none"/>
          <a:lstStyle/>
          <a:p>
            <a:endParaRPr lang="el-GR"/>
          </a:p>
        </p:txBody>
      </p:sp>
      <p:sp>
        <p:nvSpPr>
          <p:cNvPr id="19551" name="Freeform 95"/>
          <p:cNvSpPr>
            <a:spLocks noEditPoints="1"/>
          </p:cNvSpPr>
          <p:nvPr/>
        </p:nvSpPr>
        <p:spPr bwMode="auto">
          <a:xfrm rot="63308">
            <a:off x="4697413" y="4140200"/>
            <a:ext cx="823912" cy="22225"/>
          </a:xfrm>
          <a:custGeom>
            <a:avLst/>
            <a:gdLst>
              <a:gd name="T0" fmla="*/ 2147483646 w 584"/>
              <a:gd name="T1" fmla="*/ 2147483646 h 14"/>
              <a:gd name="T2" fmla="*/ 2147483646 w 584"/>
              <a:gd name="T3" fmla="*/ 2147483646 h 14"/>
              <a:gd name="T4" fmla="*/ 2147483646 w 584"/>
              <a:gd name="T5" fmla="*/ 2147483646 h 14"/>
              <a:gd name="T6" fmla="*/ 2147483646 w 584"/>
              <a:gd name="T7" fmla="*/ 2147483646 h 14"/>
              <a:gd name="T8" fmla="*/ 2147483646 w 584"/>
              <a:gd name="T9" fmla="*/ 2147483646 h 14"/>
              <a:gd name="T10" fmla="*/ 2147483646 w 584"/>
              <a:gd name="T11" fmla="*/ 2147483646 h 14"/>
              <a:gd name="T12" fmla="*/ 2147483646 w 584"/>
              <a:gd name="T13" fmla="*/ 2147483646 h 14"/>
              <a:gd name="T14" fmla="*/ 2147483646 w 584"/>
              <a:gd name="T15" fmla="*/ 2147483646 h 14"/>
              <a:gd name="T16" fmla="*/ 2147483646 w 584"/>
              <a:gd name="T17" fmla="*/ 2147483646 h 14"/>
              <a:gd name="T18" fmla="*/ 2147483646 w 584"/>
              <a:gd name="T19" fmla="*/ 0 h 14"/>
              <a:gd name="T20" fmla="*/ 2147483646 w 584"/>
              <a:gd name="T21" fmla="*/ 0 h 14"/>
              <a:gd name="T22" fmla="*/ 2147483646 w 584"/>
              <a:gd name="T23" fmla="*/ 2147483646 h 14"/>
              <a:gd name="T24" fmla="*/ 2147483646 w 584"/>
              <a:gd name="T25" fmla="*/ 2147483646 h 14"/>
              <a:gd name="T26" fmla="*/ 2147483646 w 584"/>
              <a:gd name="T27" fmla="*/ 2147483646 h 14"/>
              <a:gd name="T28" fmla="*/ 2147483646 w 584"/>
              <a:gd name="T29" fmla="*/ 2147483646 h 14"/>
              <a:gd name="T30" fmla="*/ 2147483646 w 584"/>
              <a:gd name="T31" fmla="*/ 2147483646 h 14"/>
              <a:gd name="T32" fmla="*/ 2147483646 w 584"/>
              <a:gd name="T33" fmla="*/ 2147483646 h 14"/>
              <a:gd name="T34" fmla="*/ 2147483646 w 584"/>
              <a:gd name="T35" fmla="*/ 2147483646 h 14"/>
              <a:gd name="T36" fmla="*/ 2147483646 w 584"/>
              <a:gd name="T37" fmla="*/ 2147483646 h 14"/>
              <a:gd name="T38" fmla="*/ 2147483646 w 584"/>
              <a:gd name="T39" fmla="*/ 2147483646 h 14"/>
              <a:gd name="T40" fmla="*/ 0 w 584"/>
              <a:gd name="T41" fmla="*/ 2147483646 h 14"/>
              <a:gd name="T42" fmla="*/ 2147483646 w 584"/>
              <a:gd name="T43" fmla="*/ 2147483646 h 14"/>
              <a:gd name="T44" fmla="*/ 2147483646 w 584"/>
              <a:gd name="T45" fmla="*/ 2147483646 h 14"/>
              <a:gd name="T46" fmla="*/ 2147483646 w 584"/>
              <a:gd name="T47" fmla="*/ 2147483646 h 14"/>
              <a:gd name="T48" fmla="*/ 2147483646 w 584"/>
              <a:gd name="T49" fmla="*/ 2147483646 h 14"/>
              <a:gd name="T50" fmla="*/ 2147483646 w 584"/>
              <a:gd name="T51" fmla="*/ 2147483646 h 14"/>
              <a:gd name="T52" fmla="*/ 2147483646 w 584"/>
              <a:gd name="T53" fmla="*/ 2147483646 h 14"/>
              <a:gd name="T54" fmla="*/ 2147483646 w 584"/>
              <a:gd name="T55" fmla="*/ 2147483646 h 14"/>
              <a:gd name="T56" fmla="*/ 2147483646 w 584"/>
              <a:gd name="T57" fmla="*/ 0 h 14"/>
              <a:gd name="T58" fmla="*/ 2147483646 w 584"/>
              <a:gd name="T59" fmla="*/ 0 h 14"/>
              <a:gd name="T60" fmla="*/ 2147483646 w 584"/>
              <a:gd name="T61" fmla="*/ 2147483646 h 14"/>
              <a:gd name="T62" fmla="*/ 2147483646 w 584"/>
              <a:gd name="T63" fmla="*/ 2147483646 h 14"/>
              <a:gd name="T64" fmla="*/ 2147483646 w 584"/>
              <a:gd name="T65" fmla="*/ 2147483646 h 14"/>
              <a:gd name="T66" fmla="*/ 2147483646 w 584"/>
              <a:gd name="T67" fmla="*/ 2147483646 h 14"/>
              <a:gd name="T68" fmla="*/ 2147483646 w 584"/>
              <a:gd name="T69" fmla="*/ 2147483646 h 14"/>
              <a:gd name="T70" fmla="*/ 2147483646 w 584"/>
              <a:gd name="T71" fmla="*/ 2147483646 h 14"/>
              <a:gd name="T72" fmla="*/ 2147483646 w 584"/>
              <a:gd name="T73" fmla="*/ 2147483646 h 14"/>
              <a:gd name="T74" fmla="*/ 2147483646 w 58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4"/>
              <a:gd name="T115" fmla="*/ 0 h 14"/>
              <a:gd name="T116" fmla="*/ 584 w 58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4" h="14">
                <a:moveTo>
                  <a:pt x="584" y="14"/>
                </a:moveTo>
                <a:lnTo>
                  <a:pt x="462" y="14"/>
                </a:lnTo>
                <a:lnTo>
                  <a:pt x="462" y="12"/>
                </a:lnTo>
                <a:lnTo>
                  <a:pt x="462" y="10"/>
                </a:lnTo>
                <a:lnTo>
                  <a:pt x="462" y="8"/>
                </a:lnTo>
                <a:lnTo>
                  <a:pt x="462" y="6"/>
                </a:lnTo>
                <a:lnTo>
                  <a:pt x="460" y="4"/>
                </a:lnTo>
                <a:lnTo>
                  <a:pt x="460" y="2"/>
                </a:lnTo>
                <a:lnTo>
                  <a:pt x="460" y="0"/>
                </a:lnTo>
                <a:lnTo>
                  <a:pt x="580" y="0"/>
                </a:lnTo>
                <a:lnTo>
                  <a:pt x="580" y="2"/>
                </a:lnTo>
                <a:lnTo>
                  <a:pt x="582" y="4"/>
                </a:lnTo>
                <a:lnTo>
                  <a:pt x="582" y="6"/>
                </a:lnTo>
                <a:lnTo>
                  <a:pt x="582" y="8"/>
                </a:lnTo>
                <a:lnTo>
                  <a:pt x="582" y="10"/>
                </a:lnTo>
                <a:lnTo>
                  <a:pt x="582" y="12"/>
                </a:lnTo>
                <a:lnTo>
                  <a:pt x="584" y="12"/>
                </a:lnTo>
                <a:lnTo>
                  <a:pt x="584" y="14"/>
                </a:lnTo>
                <a:close/>
                <a:moveTo>
                  <a:pt x="175" y="14"/>
                </a:moveTo>
                <a:lnTo>
                  <a:pt x="0" y="14"/>
                </a:lnTo>
                <a:lnTo>
                  <a:pt x="1" y="12"/>
                </a:lnTo>
                <a:lnTo>
                  <a:pt x="3" y="10"/>
                </a:lnTo>
                <a:lnTo>
                  <a:pt x="5" y="8"/>
                </a:lnTo>
                <a:lnTo>
                  <a:pt x="7" y="8"/>
                </a:lnTo>
                <a:lnTo>
                  <a:pt x="9" y="6"/>
                </a:lnTo>
                <a:lnTo>
                  <a:pt x="11" y="4"/>
                </a:lnTo>
                <a:lnTo>
                  <a:pt x="15" y="2"/>
                </a:lnTo>
                <a:lnTo>
                  <a:pt x="17" y="0"/>
                </a:lnTo>
                <a:lnTo>
                  <a:pt x="189" y="0"/>
                </a:lnTo>
                <a:lnTo>
                  <a:pt x="187" y="2"/>
                </a:lnTo>
                <a:lnTo>
                  <a:pt x="185" y="4"/>
                </a:lnTo>
                <a:lnTo>
                  <a:pt x="183" y="6"/>
                </a:lnTo>
                <a:lnTo>
                  <a:pt x="183" y="8"/>
                </a:lnTo>
                <a:lnTo>
                  <a:pt x="181" y="10"/>
                </a:lnTo>
                <a:lnTo>
                  <a:pt x="179" y="10"/>
                </a:lnTo>
                <a:lnTo>
                  <a:pt x="177" y="12"/>
                </a:lnTo>
                <a:lnTo>
                  <a:pt x="175" y="14"/>
                </a:lnTo>
                <a:close/>
              </a:path>
            </a:pathLst>
          </a:custGeom>
          <a:solidFill>
            <a:srgbClr val="520810"/>
          </a:solidFill>
          <a:ln w="9525">
            <a:noFill/>
            <a:round/>
            <a:headEnd/>
            <a:tailEnd/>
          </a:ln>
        </p:spPr>
        <p:txBody>
          <a:bodyPr wrap="none"/>
          <a:lstStyle/>
          <a:p>
            <a:endParaRPr lang="el-GR"/>
          </a:p>
        </p:txBody>
      </p:sp>
      <p:sp>
        <p:nvSpPr>
          <p:cNvPr id="19552" name="Freeform 96"/>
          <p:cNvSpPr>
            <a:spLocks noEditPoints="1"/>
          </p:cNvSpPr>
          <p:nvPr/>
        </p:nvSpPr>
        <p:spPr bwMode="auto">
          <a:xfrm rot="63308">
            <a:off x="4706938" y="4129088"/>
            <a:ext cx="811212" cy="23812"/>
          </a:xfrm>
          <a:custGeom>
            <a:avLst/>
            <a:gdLst>
              <a:gd name="T0" fmla="*/ 2147483646 w 575"/>
              <a:gd name="T1" fmla="*/ 2147483646 h 15"/>
              <a:gd name="T2" fmla="*/ 2147483646 w 575"/>
              <a:gd name="T3" fmla="*/ 2147483646 h 15"/>
              <a:gd name="T4" fmla="*/ 2147483646 w 575"/>
              <a:gd name="T5" fmla="*/ 2147483646 h 15"/>
              <a:gd name="T6" fmla="*/ 2147483646 w 575"/>
              <a:gd name="T7" fmla="*/ 2147483646 h 15"/>
              <a:gd name="T8" fmla="*/ 2147483646 w 575"/>
              <a:gd name="T9" fmla="*/ 2147483646 h 15"/>
              <a:gd name="T10" fmla="*/ 2147483646 w 575"/>
              <a:gd name="T11" fmla="*/ 2147483646 h 15"/>
              <a:gd name="T12" fmla="*/ 2147483646 w 575"/>
              <a:gd name="T13" fmla="*/ 2147483646 h 15"/>
              <a:gd name="T14" fmla="*/ 2147483646 w 575"/>
              <a:gd name="T15" fmla="*/ 2147483646 h 15"/>
              <a:gd name="T16" fmla="*/ 2147483646 w 575"/>
              <a:gd name="T17" fmla="*/ 2147483646 h 15"/>
              <a:gd name="T18" fmla="*/ 2147483646 w 575"/>
              <a:gd name="T19" fmla="*/ 0 h 15"/>
              <a:gd name="T20" fmla="*/ 2147483646 w 575"/>
              <a:gd name="T21" fmla="*/ 0 h 15"/>
              <a:gd name="T22" fmla="*/ 2147483646 w 575"/>
              <a:gd name="T23" fmla="*/ 2147483646 h 15"/>
              <a:gd name="T24" fmla="*/ 2147483646 w 575"/>
              <a:gd name="T25" fmla="*/ 2147483646 h 15"/>
              <a:gd name="T26" fmla="*/ 2147483646 w 575"/>
              <a:gd name="T27" fmla="*/ 2147483646 h 15"/>
              <a:gd name="T28" fmla="*/ 2147483646 w 575"/>
              <a:gd name="T29" fmla="*/ 2147483646 h 15"/>
              <a:gd name="T30" fmla="*/ 2147483646 w 575"/>
              <a:gd name="T31" fmla="*/ 2147483646 h 15"/>
              <a:gd name="T32" fmla="*/ 2147483646 w 575"/>
              <a:gd name="T33" fmla="*/ 2147483646 h 15"/>
              <a:gd name="T34" fmla="*/ 2147483646 w 575"/>
              <a:gd name="T35" fmla="*/ 2147483646 h 15"/>
              <a:gd name="T36" fmla="*/ 2147483646 w 575"/>
              <a:gd name="T37" fmla="*/ 2147483646 h 15"/>
              <a:gd name="T38" fmla="*/ 2147483646 w 575"/>
              <a:gd name="T39" fmla="*/ 2147483646 h 15"/>
              <a:gd name="T40" fmla="*/ 0 w 575"/>
              <a:gd name="T41" fmla="*/ 2147483646 h 15"/>
              <a:gd name="T42" fmla="*/ 2147483646 w 575"/>
              <a:gd name="T43" fmla="*/ 2147483646 h 15"/>
              <a:gd name="T44" fmla="*/ 2147483646 w 575"/>
              <a:gd name="T45" fmla="*/ 2147483646 h 15"/>
              <a:gd name="T46" fmla="*/ 2147483646 w 575"/>
              <a:gd name="T47" fmla="*/ 2147483646 h 15"/>
              <a:gd name="T48" fmla="*/ 2147483646 w 575"/>
              <a:gd name="T49" fmla="*/ 2147483646 h 15"/>
              <a:gd name="T50" fmla="*/ 2147483646 w 575"/>
              <a:gd name="T51" fmla="*/ 2147483646 h 15"/>
              <a:gd name="T52" fmla="*/ 2147483646 w 575"/>
              <a:gd name="T53" fmla="*/ 2147483646 h 15"/>
              <a:gd name="T54" fmla="*/ 2147483646 w 575"/>
              <a:gd name="T55" fmla="*/ 2147483646 h 15"/>
              <a:gd name="T56" fmla="*/ 2147483646 w 575"/>
              <a:gd name="T57" fmla="*/ 0 h 15"/>
              <a:gd name="T58" fmla="*/ 2147483646 w 575"/>
              <a:gd name="T59" fmla="*/ 0 h 15"/>
              <a:gd name="T60" fmla="*/ 2147483646 w 575"/>
              <a:gd name="T61" fmla="*/ 2147483646 h 15"/>
              <a:gd name="T62" fmla="*/ 2147483646 w 575"/>
              <a:gd name="T63" fmla="*/ 2147483646 h 15"/>
              <a:gd name="T64" fmla="*/ 2147483646 w 575"/>
              <a:gd name="T65" fmla="*/ 2147483646 h 15"/>
              <a:gd name="T66" fmla="*/ 2147483646 w 575"/>
              <a:gd name="T67" fmla="*/ 2147483646 h 15"/>
              <a:gd name="T68" fmla="*/ 2147483646 w 575"/>
              <a:gd name="T69" fmla="*/ 2147483646 h 15"/>
              <a:gd name="T70" fmla="*/ 2147483646 w 575"/>
              <a:gd name="T71" fmla="*/ 2147483646 h 15"/>
              <a:gd name="T72" fmla="*/ 2147483646 w 575"/>
              <a:gd name="T73" fmla="*/ 2147483646 h 15"/>
              <a:gd name="T74" fmla="*/ 2147483646 w 575"/>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5"/>
              <a:gd name="T115" fmla="*/ 0 h 15"/>
              <a:gd name="T116" fmla="*/ 575 w 575"/>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5" h="15">
                <a:moveTo>
                  <a:pt x="575" y="15"/>
                </a:moveTo>
                <a:lnTo>
                  <a:pt x="455" y="15"/>
                </a:lnTo>
                <a:lnTo>
                  <a:pt x="455" y="13"/>
                </a:lnTo>
                <a:lnTo>
                  <a:pt x="453" y="11"/>
                </a:lnTo>
                <a:lnTo>
                  <a:pt x="453" y="9"/>
                </a:lnTo>
                <a:lnTo>
                  <a:pt x="453" y="7"/>
                </a:lnTo>
                <a:lnTo>
                  <a:pt x="453" y="5"/>
                </a:lnTo>
                <a:lnTo>
                  <a:pt x="451" y="4"/>
                </a:lnTo>
                <a:lnTo>
                  <a:pt x="451" y="2"/>
                </a:lnTo>
                <a:lnTo>
                  <a:pt x="451" y="0"/>
                </a:lnTo>
                <a:lnTo>
                  <a:pt x="571" y="0"/>
                </a:lnTo>
                <a:lnTo>
                  <a:pt x="573" y="2"/>
                </a:lnTo>
                <a:lnTo>
                  <a:pt x="573" y="4"/>
                </a:lnTo>
                <a:lnTo>
                  <a:pt x="573" y="5"/>
                </a:lnTo>
                <a:lnTo>
                  <a:pt x="573" y="7"/>
                </a:lnTo>
                <a:lnTo>
                  <a:pt x="573" y="9"/>
                </a:lnTo>
                <a:lnTo>
                  <a:pt x="575" y="11"/>
                </a:lnTo>
                <a:lnTo>
                  <a:pt x="575" y="13"/>
                </a:lnTo>
                <a:lnTo>
                  <a:pt x="575" y="15"/>
                </a:lnTo>
                <a:close/>
                <a:moveTo>
                  <a:pt x="174" y="15"/>
                </a:moveTo>
                <a:lnTo>
                  <a:pt x="0" y="15"/>
                </a:lnTo>
                <a:lnTo>
                  <a:pt x="2" y="13"/>
                </a:lnTo>
                <a:lnTo>
                  <a:pt x="6" y="11"/>
                </a:lnTo>
                <a:lnTo>
                  <a:pt x="8" y="9"/>
                </a:lnTo>
                <a:lnTo>
                  <a:pt x="10" y="7"/>
                </a:lnTo>
                <a:lnTo>
                  <a:pt x="12" y="5"/>
                </a:lnTo>
                <a:lnTo>
                  <a:pt x="14" y="4"/>
                </a:lnTo>
                <a:lnTo>
                  <a:pt x="15" y="2"/>
                </a:lnTo>
                <a:lnTo>
                  <a:pt x="19" y="0"/>
                </a:lnTo>
                <a:lnTo>
                  <a:pt x="187" y="0"/>
                </a:lnTo>
                <a:lnTo>
                  <a:pt x="187" y="2"/>
                </a:lnTo>
                <a:lnTo>
                  <a:pt x="185" y="4"/>
                </a:lnTo>
                <a:lnTo>
                  <a:pt x="183" y="5"/>
                </a:lnTo>
                <a:lnTo>
                  <a:pt x="182" y="7"/>
                </a:lnTo>
                <a:lnTo>
                  <a:pt x="180" y="9"/>
                </a:lnTo>
                <a:lnTo>
                  <a:pt x="178" y="11"/>
                </a:lnTo>
                <a:lnTo>
                  <a:pt x="176" y="13"/>
                </a:lnTo>
                <a:lnTo>
                  <a:pt x="174" y="15"/>
                </a:lnTo>
                <a:close/>
              </a:path>
            </a:pathLst>
          </a:custGeom>
          <a:solidFill>
            <a:srgbClr val="52080D"/>
          </a:solidFill>
          <a:ln w="9525">
            <a:noFill/>
            <a:round/>
            <a:headEnd/>
            <a:tailEnd/>
          </a:ln>
        </p:spPr>
        <p:txBody>
          <a:bodyPr wrap="none"/>
          <a:lstStyle/>
          <a:p>
            <a:endParaRPr lang="el-GR"/>
          </a:p>
        </p:txBody>
      </p:sp>
      <p:sp>
        <p:nvSpPr>
          <p:cNvPr id="19553" name="Freeform 97"/>
          <p:cNvSpPr>
            <a:spLocks noEditPoints="1"/>
          </p:cNvSpPr>
          <p:nvPr/>
        </p:nvSpPr>
        <p:spPr bwMode="auto">
          <a:xfrm rot="63308">
            <a:off x="4721225" y="4119563"/>
            <a:ext cx="793750" cy="20637"/>
          </a:xfrm>
          <a:custGeom>
            <a:avLst/>
            <a:gdLst>
              <a:gd name="T0" fmla="*/ 2147483646 w 563"/>
              <a:gd name="T1" fmla="*/ 2147483646 h 13"/>
              <a:gd name="T2" fmla="*/ 2147483646 w 563"/>
              <a:gd name="T3" fmla="*/ 2147483646 h 13"/>
              <a:gd name="T4" fmla="*/ 2147483646 w 563"/>
              <a:gd name="T5" fmla="*/ 2147483646 h 13"/>
              <a:gd name="T6" fmla="*/ 2147483646 w 563"/>
              <a:gd name="T7" fmla="*/ 2147483646 h 13"/>
              <a:gd name="T8" fmla="*/ 2147483646 w 563"/>
              <a:gd name="T9" fmla="*/ 2147483646 h 13"/>
              <a:gd name="T10" fmla="*/ 2147483646 w 563"/>
              <a:gd name="T11" fmla="*/ 2147483646 h 13"/>
              <a:gd name="T12" fmla="*/ 2147483646 w 563"/>
              <a:gd name="T13" fmla="*/ 2147483646 h 13"/>
              <a:gd name="T14" fmla="*/ 2147483646 w 563"/>
              <a:gd name="T15" fmla="*/ 2147483646 h 13"/>
              <a:gd name="T16" fmla="*/ 2147483646 w 563"/>
              <a:gd name="T17" fmla="*/ 2147483646 h 13"/>
              <a:gd name="T18" fmla="*/ 2147483646 w 563"/>
              <a:gd name="T19" fmla="*/ 2147483646 h 13"/>
              <a:gd name="T20" fmla="*/ 2147483646 w 563"/>
              <a:gd name="T21" fmla="*/ 2147483646 h 13"/>
              <a:gd name="T22" fmla="*/ 2147483646 w 563"/>
              <a:gd name="T23" fmla="*/ 2147483646 h 13"/>
              <a:gd name="T24" fmla="*/ 2147483646 w 563"/>
              <a:gd name="T25" fmla="*/ 2147483646 h 13"/>
              <a:gd name="T26" fmla="*/ 2147483646 w 563"/>
              <a:gd name="T27" fmla="*/ 2147483646 h 13"/>
              <a:gd name="T28" fmla="*/ 2147483646 w 563"/>
              <a:gd name="T29" fmla="*/ 0 h 13"/>
              <a:gd name="T30" fmla="*/ 2147483646 w 563"/>
              <a:gd name="T31" fmla="*/ 0 h 13"/>
              <a:gd name="T32" fmla="*/ 2147483646 w 563"/>
              <a:gd name="T33" fmla="*/ 0 h 13"/>
              <a:gd name="T34" fmla="*/ 2147483646 w 563"/>
              <a:gd name="T35" fmla="*/ 0 h 13"/>
              <a:gd name="T36" fmla="*/ 2147483646 w 563"/>
              <a:gd name="T37" fmla="*/ 0 h 13"/>
              <a:gd name="T38" fmla="*/ 2147483646 w 563"/>
              <a:gd name="T39" fmla="*/ 2147483646 h 13"/>
              <a:gd name="T40" fmla="*/ 2147483646 w 563"/>
              <a:gd name="T41" fmla="*/ 2147483646 h 13"/>
              <a:gd name="T42" fmla="*/ 2147483646 w 563"/>
              <a:gd name="T43" fmla="*/ 2147483646 h 13"/>
              <a:gd name="T44" fmla="*/ 2147483646 w 563"/>
              <a:gd name="T45" fmla="*/ 2147483646 h 13"/>
              <a:gd name="T46" fmla="*/ 2147483646 w 563"/>
              <a:gd name="T47" fmla="*/ 2147483646 h 13"/>
              <a:gd name="T48" fmla="*/ 2147483646 w 563"/>
              <a:gd name="T49" fmla="*/ 2147483646 h 13"/>
              <a:gd name="T50" fmla="*/ 2147483646 w 563"/>
              <a:gd name="T51" fmla="*/ 2147483646 h 13"/>
              <a:gd name="T52" fmla="*/ 2147483646 w 563"/>
              <a:gd name="T53" fmla="*/ 2147483646 h 13"/>
              <a:gd name="T54" fmla="*/ 2147483646 w 563"/>
              <a:gd name="T55" fmla="*/ 2147483646 h 13"/>
              <a:gd name="T56" fmla="*/ 0 w 563"/>
              <a:gd name="T57" fmla="*/ 2147483646 h 13"/>
              <a:gd name="T58" fmla="*/ 2147483646 w 563"/>
              <a:gd name="T59" fmla="*/ 2147483646 h 13"/>
              <a:gd name="T60" fmla="*/ 2147483646 w 563"/>
              <a:gd name="T61" fmla="*/ 2147483646 h 13"/>
              <a:gd name="T62" fmla="*/ 2147483646 w 563"/>
              <a:gd name="T63" fmla="*/ 2147483646 h 13"/>
              <a:gd name="T64" fmla="*/ 2147483646 w 563"/>
              <a:gd name="T65" fmla="*/ 2147483646 h 13"/>
              <a:gd name="T66" fmla="*/ 2147483646 w 563"/>
              <a:gd name="T67" fmla="*/ 2147483646 h 13"/>
              <a:gd name="T68" fmla="*/ 2147483646 w 563"/>
              <a:gd name="T69" fmla="*/ 2147483646 h 13"/>
              <a:gd name="T70" fmla="*/ 2147483646 w 563"/>
              <a:gd name="T71" fmla="*/ 2147483646 h 13"/>
              <a:gd name="T72" fmla="*/ 2147483646 w 563"/>
              <a:gd name="T73" fmla="*/ 2147483646 h 13"/>
              <a:gd name="T74" fmla="*/ 2147483646 w 563"/>
              <a:gd name="T75" fmla="*/ 2147483646 h 13"/>
              <a:gd name="T76" fmla="*/ 2147483646 w 563"/>
              <a:gd name="T77" fmla="*/ 2147483646 h 13"/>
              <a:gd name="T78" fmla="*/ 2147483646 w 563"/>
              <a:gd name="T79" fmla="*/ 2147483646 h 13"/>
              <a:gd name="T80" fmla="*/ 2147483646 w 563"/>
              <a:gd name="T81" fmla="*/ 2147483646 h 13"/>
              <a:gd name="T82" fmla="*/ 2147483646 w 563"/>
              <a:gd name="T83" fmla="*/ 0 h 13"/>
              <a:gd name="T84" fmla="*/ 2147483646 w 563"/>
              <a:gd name="T85" fmla="*/ 0 h 13"/>
              <a:gd name="T86" fmla="*/ 2147483646 w 563"/>
              <a:gd name="T87" fmla="*/ 0 h 13"/>
              <a:gd name="T88" fmla="*/ 2147483646 w 563"/>
              <a:gd name="T89" fmla="*/ 0 h 13"/>
              <a:gd name="T90" fmla="*/ 2147483646 w 563"/>
              <a:gd name="T91" fmla="*/ 0 h 13"/>
              <a:gd name="T92" fmla="*/ 2147483646 w 563"/>
              <a:gd name="T93" fmla="*/ 2147483646 h 13"/>
              <a:gd name="T94" fmla="*/ 2147483646 w 563"/>
              <a:gd name="T95" fmla="*/ 2147483646 h 13"/>
              <a:gd name="T96" fmla="*/ 2147483646 w 563"/>
              <a:gd name="T97" fmla="*/ 2147483646 h 13"/>
              <a:gd name="T98" fmla="*/ 2147483646 w 563"/>
              <a:gd name="T99" fmla="*/ 2147483646 h 13"/>
              <a:gd name="T100" fmla="*/ 2147483646 w 563"/>
              <a:gd name="T101" fmla="*/ 2147483646 h 13"/>
              <a:gd name="T102" fmla="*/ 2147483646 w 563"/>
              <a:gd name="T103" fmla="*/ 2147483646 h 13"/>
              <a:gd name="T104" fmla="*/ 2147483646 w 563"/>
              <a:gd name="T105" fmla="*/ 2147483646 h 13"/>
              <a:gd name="T106" fmla="*/ 2147483646 w 563"/>
              <a:gd name="T107" fmla="*/ 2147483646 h 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3"/>
              <a:gd name="T163" fmla="*/ 0 h 13"/>
              <a:gd name="T164" fmla="*/ 563 w 563"/>
              <a:gd name="T165" fmla="*/ 13 h 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3" h="13">
                <a:moveTo>
                  <a:pt x="563" y="13"/>
                </a:moveTo>
                <a:lnTo>
                  <a:pt x="443" y="13"/>
                </a:lnTo>
                <a:lnTo>
                  <a:pt x="443" y="11"/>
                </a:lnTo>
                <a:lnTo>
                  <a:pt x="441" y="10"/>
                </a:lnTo>
                <a:lnTo>
                  <a:pt x="441" y="8"/>
                </a:lnTo>
                <a:lnTo>
                  <a:pt x="441" y="6"/>
                </a:lnTo>
                <a:lnTo>
                  <a:pt x="441" y="4"/>
                </a:lnTo>
                <a:lnTo>
                  <a:pt x="439" y="2"/>
                </a:lnTo>
                <a:lnTo>
                  <a:pt x="439" y="0"/>
                </a:lnTo>
                <a:lnTo>
                  <a:pt x="559" y="0"/>
                </a:lnTo>
                <a:lnTo>
                  <a:pt x="561" y="2"/>
                </a:lnTo>
                <a:lnTo>
                  <a:pt x="561" y="4"/>
                </a:lnTo>
                <a:lnTo>
                  <a:pt x="561" y="6"/>
                </a:lnTo>
                <a:lnTo>
                  <a:pt x="563" y="8"/>
                </a:lnTo>
                <a:lnTo>
                  <a:pt x="563" y="10"/>
                </a:lnTo>
                <a:lnTo>
                  <a:pt x="563" y="11"/>
                </a:lnTo>
                <a:lnTo>
                  <a:pt x="563" y="13"/>
                </a:lnTo>
                <a:close/>
                <a:moveTo>
                  <a:pt x="172" y="13"/>
                </a:moveTo>
                <a:lnTo>
                  <a:pt x="0" y="13"/>
                </a:lnTo>
                <a:lnTo>
                  <a:pt x="2" y="11"/>
                </a:lnTo>
                <a:lnTo>
                  <a:pt x="4" y="10"/>
                </a:lnTo>
                <a:lnTo>
                  <a:pt x="5" y="8"/>
                </a:lnTo>
                <a:lnTo>
                  <a:pt x="7" y="8"/>
                </a:lnTo>
                <a:lnTo>
                  <a:pt x="9" y="6"/>
                </a:lnTo>
                <a:lnTo>
                  <a:pt x="11" y="4"/>
                </a:lnTo>
                <a:lnTo>
                  <a:pt x="13" y="4"/>
                </a:lnTo>
                <a:lnTo>
                  <a:pt x="13" y="2"/>
                </a:lnTo>
                <a:lnTo>
                  <a:pt x="15" y="2"/>
                </a:lnTo>
                <a:lnTo>
                  <a:pt x="17" y="2"/>
                </a:lnTo>
                <a:lnTo>
                  <a:pt x="17" y="0"/>
                </a:lnTo>
                <a:lnTo>
                  <a:pt x="19" y="0"/>
                </a:lnTo>
                <a:lnTo>
                  <a:pt x="185" y="0"/>
                </a:lnTo>
                <a:lnTo>
                  <a:pt x="183" y="2"/>
                </a:lnTo>
                <a:lnTo>
                  <a:pt x="181" y="4"/>
                </a:lnTo>
                <a:lnTo>
                  <a:pt x="179" y="4"/>
                </a:lnTo>
                <a:lnTo>
                  <a:pt x="177" y="6"/>
                </a:lnTo>
                <a:lnTo>
                  <a:pt x="177" y="8"/>
                </a:lnTo>
                <a:lnTo>
                  <a:pt x="175" y="10"/>
                </a:lnTo>
                <a:lnTo>
                  <a:pt x="173" y="11"/>
                </a:lnTo>
                <a:lnTo>
                  <a:pt x="172" y="13"/>
                </a:lnTo>
                <a:close/>
              </a:path>
            </a:pathLst>
          </a:custGeom>
          <a:solidFill>
            <a:srgbClr val="54070F"/>
          </a:solidFill>
          <a:ln w="9525">
            <a:noFill/>
            <a:round/>
            <a:headEnd/>
            <a:tailEnd/>
          </a:ln>
        </p:spPr>
        <p:txBody>
          <a:bodyPr wrap="none"/>
          <a:lstStyle/>
          <a:p>
            <a:endParaRPr lang="el-GR"/>
          </a:p>
        </p:txBody>
      </p:sp>
      <p:sp>
        <p:nvSpPr>
          <p:cNvPr id="19554" name="Freeform 98"/>
          <p:cNvSpPr>
            <a:spLocks noEditPoints="1"/>
          </p:cNvSpPr>
          <p:nvPr/>
        </p:nvSpPr>
        <p:spPr bwMode="auto">
          <a:xfrm rot="63308">
            <a:off x="4735513" y="4106863"/>
            <a:ext cx="779462" cy="22225"/>
          </a:xfrm>
          <a:custGeom>
            <a:avLst/>
            <a:gdLst>
              <a:gd name="T0" fmla="*/ 2147483646 w 552"/>
              <a:gd name="T1" fmla="*/ 2147483646 h 14"/>
              <a:gd name="T2" fmla="*/ 2147483646 w 552"/>
              <a:gd name="T3" fmla="*/ 2147483646 h 14"/>
              <a:gd name="T4" fmla="*/ 2147483646 w 552"/>
              <a:gd name="T5" fmla="*/ 2147483646 h 14"/>
              <a:gd name="T6" fmla="*/ 2147483646 w 552"/>
              <a:gd name="T7" fmla="*/ 2147483646 h 14"/>
              <a:gd name="T8" fmla="*/ 2147483646 w 552"/>
              <a:gd name="T9" fmla="*/ 2147483646 h 14"/>
              <a:gd name="T10" fmla="*/ 2147483646 w 552"/>
              <a:gd name="T11" fmla="*/ 2147483646 h 14"/>
              <a:gd name="T12" fmla="*/ 2147483646 w 552"/>
              <a:gd name="T13" fmla="*/ 2147483646 h 14"/>
              <a:gd name="T14" fmla="*/ 2147483646 w 552"/>
              <a:gd name="T15" fmla="*/ 2147483646 h 14"/>
              <a:gd name="T16" fmla="*/ 2147483646 w 552"/>
              <a:gd name="T17" fmla="*/ 2147483646 h 14"/>
              <a:gd name="T18" fmla="*/ 2147483646 w 552"/>
              <a:gd name="T19" fmla="*/ 2147483646 h 14"/>
              <a:gd name="T20" fmla="*/ 2147483646 w 552"/>
              <a:gd name="T21" fmla="*/ 2147483646 h 14"/>
              <a:gd name="T22" fmla="*/ 2147483646 w 552"/>
              <a:gd name="T23" fmla="*/ 2147483646 h 14"/>
              <a:gd name="T24" fmla="*/ 2147483646 w 552"/>
              <a:gd name="T25" fmla="*/ 2147483646 h 14"/>
              <a:gd name="T26" fmla="*/ 2147483646 w 552"/>
              <a:gd name="T27" fmla="*/ 2147483646 h 14"/>
              <a:gd name="T28" fmla="*/ 2147483646 w 552"/>
              <a:gd name="T29" fmla="*/ 2147483646 h 14"/>
              <a:gd name="T30" fmla="*/ 2147483646 w 552"/>
              <a:gd name="T31" fmla="*/ 2147483646 h 14"/>
              <a:gd name="T32" fmla="*/ 2147483646 w 552"/>
              <a:gd name="T33" fmla="*/ 2147483646 h 14"/>
              <a:gd name="T34" fmla="*/ 2147483646 w 552"/>
              <a:gd name="T35" fmla="*/ 0 h 14"/>
              <a:gd name="T36" fmla="*/ 2147483646 w 552"/>
              <a:gd name="T37" fmla="*/ 0 h 14"/>
              <a:gd name="T38" fmla="*/ 2147483646 w 552"/>
              <a:gd name="T39" fmla="*/ 2147483646 h 14"/>
              <a:gd name="T40" fmla="*/ 2147483646 w 552"/>
              <a:gd name="T41" fmla="*/ 2147483646 h 14"/>
              <a:gd name="T42" fmla="*/ 2147483646 w 552"/>
              <a:gd name="T43" fmla="*/ 2147483646 h 14"/>
              <a:gd name="T44" fmla="*/ 2147483646 w 552"/>
              <a:gd name="T45" fmla="*/ 2147483646 h 14"/>
              <a:gd name="T46" fmla="*/ 2147483646 w 552"/>
              <a:gd name="T47" fmla="*/ 2147483646 h 14"/>
              <a:gd name="T48" fmla="*/ 2147483646 w 552"/>
              <a:gd name="T49" fmla="*/ 2147483646 h 14"/>
              <a:gd name="T50" fmla="*/ 2147483646 w 552"/>
              <a:gd name="T51" fmla="*/ 2147483646 h 14"/>
              <a:gd name="T52" fmla="*/ 2147483646 w 552"/>
              <a:gd name="T53" fmla="*/ 2147483646 h 14"/>
              <a:gd name="T54" fmla="*/ 2147483646 w 552"/>
              <a:gd name="T55" fmla="*/ 2147483646 h 14"/>
              <a:gd name="T56" fmla="*/ 0 w 552"/>
              <a:gd name="T57" fmla="*/ 2147483646 h 14"/>
              <a:gd name="T58" fmla="*/ 0 w 552"/>
              <a:gd name="T59" fmla="*/ 2147483646 h 14"/>
              <a:gd name="T60" fmla="*/ 0 w 552"/>
              <a:gd name="T61" fmla="*/ 2147483646 h 14"/>
              <a:gd name="T62" fmla="*/ 0 w 552"/>
              <a:gd name="T63" fmla="*/ 2147483646 h 14"/>
              <a:gd name="T64" fmla="*/ 2147483646 w 552"/>
              <a:gd name="T65" fmla="*/ 2147483646 h 14"/>
              <a:gd name="T66" fmla="*/ 2147483646 w 552"/>
              <a:gd name="T67" fmla="*/ 2147483646 h 14"/>
              <a:gd name="T68" fmla="*/ 2147483646 w 552"/>
              <a:gd name="T69" fmla="*/ 2147483646 h 14"/>
              <a:gd name="T70" fmla="*/ 2147483646 w 552"/>
              <a:gd name="T71" fmla="*/ 2147483646 h 14"/>
              <a:gd name="T72" fmla="*/ 2147483646 w 552"/>
              <a:gd name="T73" fmla="*/ 2147483646 h 14"/>
              <a:gd name="T74" fmla="*/ 2147483646 w 552"/>
              <a:gd name="T75" fmla="*/ 2147483646 h 14"/>
              <a:gd name="T76" fmla="*/ 2147483646 w 552"/>
              <a:gd name="T77" fmla="*/ 2147483646 h 14"/>
              <a:gd name="T78" fmla="*/ 2147483646 w 552"/>
              <a:gd name="T79" fmla="*/ 2147483646 h 14"/>
              <a:gd name="T80" fmla="*/ 2147483646 w 552"/>
              <a:gd name="T81" fmla="*/ 2147483646 h 14"/>
              <a:gd name="T82" fmla="*/ 2147483646 w 552"/>
              <a:gd name="T83" fmla="*/ 2147483646 h 14"/>
              <a:gd name="T84" fmla="*/ 2147483646 w 552"/>
              <a:gd name="T85" fmla="*/ 2147483646 h 14"/>
              <a:gd name="T86" fmla="*/ 2147483646 w 552"/>
              <a:gd name="T87" fmla="*/ 2147483646 h 14"/>
              <a:gd name="T88" fmla="*/ 2147483646 w 552"/>
              <a:gd name="T89" fmla="*/ 0 h 14"/>
              <a:gd name="T90" fmla="*/ 2147483646 w 552"/>
              <a:gd name="T91" fmla="*/ 0 h 14"/>
              <a:gd name="T92" fmla="*/ 2147483646 w 552"/>
              <a:gd name="T93" fmla="*/ 2147483646 h 14"/>
              <a:gd name="T94" fmla="*/ 2147483646 w 552"/>
              <a:gd name="T95" fmla="*/ 2147483646 h 14"/>
              <a:gd name="T96" fmla="*/ 2147483646 w 552"/>
              <a:gd name="T97" fmla="*/ 2147483646 h 14"/>
              <a:gd name="T98" fmla="*/ 2147483646 w 552"/>
              <a:gd name="T99" fmla="*/ 2147483646 h 14"/>
              <a:gd name="T100" fmla="*/ 2147483646 w 552"/>
              <a:gd name="T101" fmla="*/ 2147483646 h 14"/>
              <a:gd name="T102" fmla="*/ 2147483646 w 552"/>
              <a:gd name="T103" fmla="*/ 2147483646 h 14"/>
              <a:gd name="T104" fmla="*/ 2147483646 w 552"/>
              <a:gd name="T105" fmla="*/ 2147483646 h 14"/>
              <a:gd name="T106" fmla="*/ 2147483646 w 552"/>
              <a:gd name="T107" fmla="*/ 2147483646 h 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52"/>
              <a:gd name="T163" fmla="*/ 0 h 14"/>
              <a:gd name="T164" fmla="*/ 552 w 552"/>
              <a:gd name="T165" fmla="*/ 14 h 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52" h="14">
                <a:moveTo>
                  <a:pt x="552" y="14"/>
                </a:moveTo>
                <a:lnTo>
                  <a:pt x="432" y="14"/>
                </a:lnTo>
                <a:lnTo>
                  <a:pt x="432" y="12"/>
                </a:lnTo>
                <a:lnTo>
                  <a:pt x="430" y="10"/>
                </a:lnTo>
                <a:lnTo>
                  <a:pt x="430" y="8"/>
                </a:lnTo>
                <a:lnTo>
                  <a:pt x="430" y="6"/>
                </a:lnTo>
                <a:lnTo>
                  <a:pt x="428" y="4"/>
                </a:lnTo>
                <a:lnTo>
                  <a:pt x="428" y="2"/>
                </a:lnTo>
                <a:lnTo>
                  <a:pt x="428" y="0"/>
                </a:lnTo>
                <a:lnTo>
                  <a:pt x="548" y="0"/>
                </a:lnTo>
                <a:lnTo>
                  <a:pt x="550" y="2"/>
                </a:lnTo>
                <a:lnTo>
                  <a:pt x="550" y="4"/>
                </a:lnTo>
                <a:lnTo>
                  <a:pt x="550" y="6"/>
                </a:lnTo>
                <a:lnTo>
                  <a:pt x="550" y="8"/>
                </a:lnTo>
                <a:lnTo>
                  <a:pt x="552" y="10"/>
                </a:lnTo>
                <a:lnTo>
                  <a:pt x="552" y="12"/>
                </a:lnTo>
                <a:lnTo>
                  <a:pt x="552" y="14"/>
                </a:lnTo>
                <a:close/>
                <a:moveTo>
                  <a:pt x="168" y="14"/>
                </a:moveTo>
                <a:lnTo>
                  <a:pt x="0" y="14"/>
                </a:lnTo>
                <a:lnTo>
                  <a:pt x="2" y="14"/>
                </a:lnTo>
                <a:lnTo>
                  <a:pt x="2" y="12"/>
                </a:lnTo>
                <a:lnTo>
                  <a:pt x="4" y="12"/>
                </a:lnTo>
                <a:lnTo>
                  <a:pt x="6" y="10"/>
                </a:lnTo>
                <a:lnTo>
                  <a:pt x="8" y="8"/>
                </a:lnTo>
                <a:lnTo>
                  <a:pt x="10" y="8"/>
                </a:lnTo>
                <a:lnTo>
                  <a:pt x="12" y="6"/>
                </a:lnTo>
                <a:lnTo>
                  <a:pt x="14" y="4"/>
                </a:lnTo>
                <a:lnTo>
                  <a:pt x="16" y="4"/>
                </a:lnTo>
                <a:lnTo>
                  <a:pt x="17" y="2"/>
                </a:lnTo>
                <a:lnTo>
                  <a:pt x="19" y="0"/>
                </a:lnTo>
                <a:lnTo>
                  <a:pt x="182" y="0"/>
                </a:lnTo>
                <a:lnTo>
                  <a:pt x="180" y="2"/>
                </a:lnTo>
                <a:lnTo>
                  <a:pt x="180" y="4"/>
                </a:lnTo>
                <a:lnTo>
                  <a:pt x="178" y="6"/>
                </a:lnTo>
                <a:lnTo>
                  <a:pt x="176" y="8"/>
                </a:lnTo>
                <a:lnTo>
                  <a:pt x="174" y="10"/>
                </a:lnTo>
                <a:lnTo>
                  <a:pt x="172" y="12"/>
                </a:lnTo>
                <a:lnTo>
                  <a:pt x="170" y="12"/>
                </a:lnTo>
                <a:lnTo>
                  <a:pt x="168" y="14"/>
                </a:lnTo>
                <a:close/>
              </a:path>
            </a:pathLst>
          </a:custGeom>
          <a:solidFill>
            <a:srgbClr val="54070F"/>
          </a:solidFill>
          <a:ln w="9525">
            <a:noFill/>
            <a:round/>
            <a:headEnd/>
            <a:tailEnd/>
          </a:ln>
        </p:spPr>
        <p:txBody>
          <a:bodyPr wrap="none"/>
          <a:lstStyle/>
          <a:p>
            <a:endParaRPr lang="el-GR"/>
          </a:p>
        </p:txBody>
      </p:sp>
      <p:sp>
        <p:nvSpPr>
          <p:cNvPr id="19555" name="Freeform 99"/>
          <p:cNvSpPr>
            <a:spLocks noEditPoints="1"/>
          </p:cNvSpPr>
          <p:nvPr/>
        </p:nvSpPr>
        <p:spPr bwMode="auto">
          <a:xfrm rot="63308">
            <a:off x="4749800" y="4100513"/>
            <a:ext cx="762000" cy="20637"/>
          </a:xfrm>
          <a:custGeom>
            <a:avLst/>
            <a:gdLst>
              <a:gd name="T0" fmla="*/ 2147483646 w 540"/>
              <a:gd name="T1" fmla="*/ 2147483646 h 13"/>
              <a:gd name="T2" fmla="*/ 2147483646 w 540"/>
              <a:gd name="T3" fmla="*/ 2147483646 h 13"/>
              <a:gd name="T4" fmla="*/ 2147483646 w 540"/>
              <a:gd name="T5" fmla="*/ 2147483646 h 13"/>
              <a:gd name="T6" fmla="*/ 2147483646 w 540"/>
              <a:gd name="T7" fmla="*/ 2147483646 h 13"/>
              <a:gd name="T8" fmla="*/ 2147483646 w 540"/>
              <a:gd name="T9" fmla="*/ 2147483646 h 13"/>
              <a:gd name="T10" fmla="*/ 2147483646 w 540"/>
              <a:gd name="T11" fmla="*/ 2147483646 h 13"/>
              <a:gd name="T12" fmla="*/ 2147483646 w 540"/>
              <a:gd name="T13" fmla="*/ 2147483646 h 13"/>
              <a:gd name="T14" fmla="*/ 2147483646 w 540"/>
              <a:gd name="T15" fmla="*/ 2147483646 h 13"/>
              <a:gd name="T16" fmla="*/ 2147483646 w 540"/>
              <a:gd name="T17" fmla="*/ 0 h 13"/>
              <a:gd name="T18" fmla="*/ 2147483646 w 540"/>
              <a:gd name="T19" fmla="*/ 0 h 13"/>
              <a:gd name="T20" fmla="*/ 2147483646 w 540"/>
              <a:gd name="T21" fmla="*/ 0 h 13"/>
              <a:gd name="T22" fmla="*/ 2147483646 w 540"/>
              <a:gd name="T23" fmla="*/ 0 h 13"/>
              <a:gd name="T24" fmla="*/ 2147483646 w 540"/>
              <a:gd name="T25" fmla="*/ 2147483646 h 13"/>
              <a:gd name="T26" fmla="*/ 2147483646 w 540"/>
              <a:gd name="T27" fmla="*/ 2147483646 h 13"/>
              <a:gd name="T28" fmla="*/ 2147483646 w 540"/>
              <a:gd name="T29" fmla="*/ 2147483646 h 13"/>
              <a:gd name="T30" fmla="*/ 2147483646 w 540"/>
              <a:gd name="T31" fmla="*/ 2147483646 h 13"/>
              <a:gd name="T32" fmla="*/ 2147483646 w 540"/>
              <a:gd name="T33" fmla="*/ 2147483646 h 13"/>
              <a:gd name="T34" fmla="*/ 2147483646 w 540"/>
              <a:gd name="T35" fmla="*/ 2147483646 h 13"/>
              <a:gd name="T36" fmla="*/ 2147483646 w 540"/>
              <a:gd name="T37" fmla="*/ 2147483646 h 13"/>
              <a:gd name="T38" fmla="*/ 2147483646 w 540"/>
              <a:gd name="T39" fmla="*/ 2147483646 h 13"/>
              <a:gd name="T40" fmla="*/ 0 w 540"/>
              <a:gd name="T41" fmla="*/ 2147483646 h 13"/>
              <a:gd name="T42" fmla="*/ 2147483646 w 540"/>
              <a:gd name="T43" fmla="*/ 2147483646 h 13"/>
              <a:gd name="T44" fmla="*/ 2147483646 w 540"/>
              <a:gd name="T45" fmla="*/ 2147483646 h 13"/>
              <a:gd name="T46" fmla="*/ 2147483646 w 540"/>
              <a:gd name="T47" fmla="*/ 2147483646 h 13"/>
              <a:gd name="T48" fmla="*/ 2147483646 w 540"/>
              <a:gd name="T49" fmla="*/ 2147483646 h 13"/>
              <a:gd name="T50" fmla="*/ 2147483646 w 540"/>
              <a:gd name="T51" fmla="*/ 2147483646 h 13"/>
              <a:gd name="T52" fmla="*/ 2147483646 w 540"/>
              <a:gd name="T53" fmla="*/ 2147483646 h 13"/>
              <a:gd name="T54" fmla="*/ 2147483646 w 540"/>
              <a:gd name="T55" fmla="*/ 0 h 13"/>
              <a:gd name="T56" fmla="*/ 2147483646 w 540"/>
              <a:gd name="T57" fmla="*/ 0 h 13"/>
              <a:gd name="T58" fmla="*/ 2147483646 w 540"/>
              <a:gd name="T59" fmla="*/ 0 h 13"/>
              <a:gd name="T60" fmla="*/ 2147483646 w 540"/>
              <a:gd name="T61" fmla="*/ 0 h 13"/>
              <a:gd name="T62" fmla="*/ 2147483646 w 540"/>
              <a:gd name="T63" fmla="*/ 2147483646 h 13"/>
              <a:gd name="T64" fmla="*/ 2147483646 w 540"/>
              <a:gd name="T65" fmla="*/ 2147483646 h 13"/>
              <a:gd name="T66" fmla="*/ 2147483646 w 540"/>
              <a:gd name="T67" fmla="*/ 2147483646 h 13"/>
              <a:gd name="T68" fmla="*/ 2147483646 w 540"/>
              <a:gd name="T69" fmla="*/ 2147483646 h 13"/>
              <a:gd name="T70" fmla="*/ 2147483646 w 540"/>
              <a:gd name="T71" fmla="*/ 2147483646 h 13"/>
              <a:gd name="T72" fmla="*/ 2147483646 w 540"/>
              <a:gd name="T73" fmla="*/ 2147483646 h 13"/>
              <a:gd name="T74" fmla="*/ 2147483646 w 54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40"/>
              <a:gd name="T115" fmla="*/ 0 h 13"/>
              <a:gd name="T116" fmla="*/ 540 w 54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40" h="13">
                <a:moveTo>
                  <a:pt x="540" y="13"/>
                </a:moveTo>
                <a:lnTo>
                  <a:pt x="420" y="13"/>
                </a:lnTo>
                <a:lnTo>
                  <a:pt x="420" y="11"/>
                </a:lnTo>
                <a:lnTo>
                  <a:pt x="418" y="9"/>
                </a:lnTo>
                <a:lnTo>
                  <a:pt x="418" y="7"/>
                </a:lnTo>
                <a:lnTo>
                  <a:pt x="418" y="5"/>
                </a:lnTo>
                <a:lnTo>
                  <a:pt x="416" y="3"/>
                </a:lnTo>
                <a:lnTo>
                  <a:pt x="416" y="2"/>
                </a:lnTo>
                <a:lnTo>
                  <a:pt x="416" y="0"/>
                </a:lnTo>
                <a:lnTo>
                  <a:pt x="414" y="0"/>
                </a:lnTo>
                <a:lnTo>
                  <a:pt x="536" y="0"/>
                </a:lnTo>
                <a:lnTo>
                  <a:pt x="538" y="0"/>
                </a:lnTo>
                <a:lnTo>
                  <a:pt x="538" y="2"/>
                </a:lnTo>
                <a:lnTo>
                  <a:pt x="538" y="3"/>
                </a:lnTo>
                <a:lnTo>
                  <a:pt x="538" y="5"/>
                </a:lnTo>
                <a:lnTo>
                  <a:pt x="540" y="7"/>
                </a:lnTo>
                <a:lnTo>
                  <a:pt x="540" y="9"/>
                </a:lnTo>
                <a:lnTo>
                  <a:pt x="540" y="11"/>
                </a:lnTo>
                <a:lnTo>
                  <a:pt x="540" y="13"/>
                </a:lnTo>
                <a:close/>
                <a:moveTo>
                  <a:pt x="166" y="13"/>
                </a:moveTo>
                <a:lnTo>
                  <a:pt x="0" y="13"/>
                </a:lnTo>
                <a:lnTo>
                  <a:pt x="2" y="11"/>
                </a:lnTo>
                <a:lnTo>
                  <a:pt x="6" y="9"/>
                </a:lnTo>
                <a:lnTo>
                  <a:pt x="7" y="7"/>
                </a:lnTo>
                <a:lnTo>
                  <a:pt x="9" y="5"/>
                </a:lnTo>
                <a:lnTo>
                  <a:pt x="13" y="3"/>
                </a:lnTo>
                <a:lnTo>
                  <a:pt x="15" y="2"/>
                </a:lnTo>
                <a:lnTo>
                  <a:pt x="17" y="0"/>
                </a:lnTo>
                <a:lnTo>
                  <a:pt x="21" y="0"/>
                </a:lnTo>
                <a:lnTo>
                  <a:pt x="179" y="0"/>
                </a:lnTo>
                <a:lnTo>
                  <a:pt x="177" y="0"/>
                </a:lnTo>
                <a:lnTo>
                  <a:pt x="175" y="2"/>
                </a:lnTo>
                <a:lnTo>
                  <a:pt x="174" y="3"/>
                </a:lnTo>
                <a:lnTo>
                  <a:pt x="172" y="5"/>
                </a:lnTo>
                <a:lnTo>
                  <a:pt x="170" y="7"/>
                </a:lnTo>
                <a:lnTo>
                  <a:pt x="170" y="9"/>
                </a:lnTo>
                <a:lnTo>
                  <a:pt x="168" y="11"/>
                </a:lnTo>
                <a:lnTo>
                  <a:pt x="166" y="13"/>
                </a:lnTo>
                <a:close/>
              </a:path>
            </a:pathLst>
          </a:custGeom>
          <a:solidFill>
            <a:srgbClr val="570812"/>
          </a:solidFill>
          <a:ln w="9525">
            <a:noFill/>
            <a:round/>
            <a:headEnd/>
            <a:tailEnd/>
          </a:ln>
        </p:spPr>
        <p:txBody>
          <a:bodyPr wrap="none"/>
          <a:lstStyle/>
          <a:p>
            <a:endParaRPr lang="el-GR"/>
          </a:p>
        </p:txBody>
      </p:sp>
      <p:sp>
        <p:nvSpPr>
          <p:cNvPr id="19556" name="Freeform 100"/>
          <p:cNvSpPr>
            <a:spLocks noEditPoints="1"/>
          </p:cNvSpPr>
          <p:nvPr/>
        </p:nvSpPr>
        <p:spPr bwMode="auto">
          <a:xfrm rot="63308">
            <a:off x="4762500" y="4087813"/>
            <a:ext cx="746125" cy="20637"/>
          </a:xfrm>
          <a:custGeom>
            <a:avLst/>
            <a:gdLst>
              <a:gd name="T0" fmla="*/ 2147483646 w 529"/>
              <a:gd name="T1" fmla="*/ 2147483646 h 13"/>
              <a:gd name="T2" fmla="*/ 2147483646 w 529"/>
              <a:gd name="T3" fmla="*/ 2147483646 h 13"/>
              <a:gd name="T4" fmla="*/ 2147483646 w 529"/>
              <a:gd name="T5" fmla="*/ 2147483646 h 13"/>
              <a:gd name="T6" fmla="*/ 2147483646 w 529"/>
              <a:gd name="T7" fmla="*/ 2147483646 h 13"/>
              <a:gd name="T8" fmla="*/ 2147483646 w 529"/>
              <a:gd name="T9" fmla="*/ 2147483646 h 13"/>
              <a:gd name="T10" fmla="*/ 2147483646 w 529"/>
              <a:gd name="T11" fmla="*/ 2147483646 h 13"/>
              <a:gd name="T12" fmla="*/ 2147483646 w 529"/>
              <a:gd name="T13" fmla="*/ 2147483646 h 13"/>
              <a:gd name="T14" fmla="*/ 2147483646 w 529"/>
              <a:gd name="T15" fmla="*/ 2147483646 h 13"/>
              <a:gd name="T16" fmla="*/ 2147483646 w 529"/>
              <a:gd name="T17" fmla="*/ 2147483646 h 13"/>
              <a:gd name="T18" fmla="*/ 2147483646 w 529"/>
              <a:gd name="T19" fmla="*/ 0 h 13"/>
              <a:gd name="T20" fmla="*/ 2147483646 w 529"/>
              <a:gd name="T21" fmla="*/ 0 h 13"/>
              <a:gd name="T22" fmla="*/ 2147483646 w 529"/>
              <a:gd name="T23" fmla="*/ 2147483646 h 13"/>
              <a:gd name="T24" fmla="*/ 2147483646 w 529"/>
              <a:gd name="T25" fmla="*/ 2147483646 h 13"/>
              <a:gd name="T26" fmla="*/ 2147483646 w 529"/>
              <a:gd name="T27" fmla="*/ 2147483646 h 13"/>
              <a:gd name="T28" fmla="*/ 2147483646 w 529"/>
              <a:gd name="T29" fmla="*/ 2147483646 h 13"/>
              <a:gd name="T30" fmla="*/ 2147483646 w 529"/>
              <a:gd name="T31" fmla="*/ 2147483646 h 13"/>
              <a:gd name="T32" fmla="*/ 2147483646 w 529"/>
              <a:gd name="T33" fmla="*/ 2147483646 h 13"/>
              <a:gd name="T34" fmla="*/ 2147483646 w 529"/>
              <a:gd name="T35" fmla="*/ 2147483646 h 13"/>
              <a:gd name="T36" fmla="*/ 2147483646 w 529"/>
              <a:gd name="T37" fmla="*/ 2147483646 h 13"/>
              <a:gd name="T38" fmla="*/ 2147483646 w 529"/>
              <a:gd name="T39" fmla="*/ 2147483646 h 13"/>
              <a:gd name="T40" fmla="*/ 0 w 529"/>
              <a:gd name="T41" fmla="*/ 2147483646 h 13"/>
              <a:gd name="T42" fmla="*/ 2147483646 w 529"/>
              <a:gd name="T43" fmla="*/ 2147483646 h 13"/>
              <a:gd name="T44" fmla="*/ 2147483646 w 529"/>
              <a:gd name="T45" fmla="*/ 2147483646 h 13"/>
              <a:gd name="T46" fmla="*/ 2147483646 w 529"/>
              <a:gd name="T47" fmla="*/ 2147483646 h 13"/>
              <a:gd name="T48" fmla="*/ 2147483646 w 529"/>
              <a:gd name="T49" fmla="*/ 2147483646 h 13"/>
              <a:gd name="T50" fmla="*/ 2147483646 w 529"/>
              <a:gd name="T51" fmla="*/ 2147483646 h 13"/>
              <a:gd name="T52" fmla="*/ 2147483646 w 529"/>
              <a:gd name="T53" fmla="*/ 2147483646 h 13"/>
              <a:gd name="T54" fmla="*/ 2147483646 w 529"/>
              <a:gd name="T55" fmla="*/ 2147483646 h 13"/>
              <a:gd name="T56" fmla="*/ 2147483646 w 529"/>
              <a:gd name="T57" fmla="*/ 0 h 13"/>
              <a:gd name="T58" fmla="*/ 2147483646 w 529"/>
              <a:gd name="T59" fmla="*/ 0 h 13"/>
              <a:gd name="T60" fmla="*/ 2147483646 w 529"/>
              <a:gd name="T61" fmla="*/ 2147483646 h 13"/>
              <a:gd name="T62" fmla="*/ 2147483646 w 529"/>
              <a:gd name="T63" fmla="*/ 2147483646 h 13"/>
              <a:gd name="T64" fmla="*/ 2147483646 w 529"/>
              <a:gd name="T65" fmla="*/ 2147483646 h 13"/>
              <a:gd name="T66" fmla="*/ 2147483646 w 529"/>
              <a:gd name="T67" fmla="*/ 2147483646 h 13"/>
              <a:gd name="T68" fmla="*/ 2147483646 w 529"/>
              <a:gd name="T69" fmla="*/ 2147483646 h 13"/>
              <a:gd name="T70" fmla="*/ 2147483646 w 529"/>
              <a:gd name="T71" fmla="*/ 2147483646 h 13"/>
              <a:gd name="T72" fmla="*/ 2147483646 w 529"/>
              <a:gd name="T73" fmla="*/ 2147483646 h 13"/>
              <a:gd name="T74" fmla="*/ 2147483646 w 52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29"/>
              <a:gd name="T115" fmla="*/ 0 h 13"/>
              <a:gd name="T116" fmla="*/ 529 w 52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29" h="13">
                <a:moveTo>
                  <a:pt x="529" y="13"/>
                </a:moveTo>
                <a:lnTo>
                  <a:pt x="409" y="13"/>
                </a:lnTo>
                <a:lnTo>
                  <a:pt x="407" y="11"/>
                </a:lnTo>
                <a:lnTo>
                  <a:pt x="407" y="10"/>
                </a:lnTo>
                <a:lnTo>
                  <a:pt x="407" y="8"/>
                </a:lnTo>
                <a:lnTo>
                  <a:pt x="405" y="8"/>
                </a:lnTo>
                <a:lnTo>
                  <a:pt x="405" y="6"/>
                </a:lnTo>
                <a:lnTo>
                  <a:pt x="405" y="4"/>
                </a:lnTo>
                <a:lnTo>
                  <a:pt x="403" y="2"/>
                </a:lnTo>
                <a:lnTo>
                  <a:pt x="403" y="0"/>
                </a:lnTo>
                <a:lnTo>
                  <a:pt x="525" y="0"/>
                </a:lnTo>
                <a:lnTo>
                  <a:pt x="527" y="2"/>
                </a:lnTo>
                <a:lnTo>
                  <a:pt x="527" y="4"/>
                </a:lnTo>
                <a:lnTo>
                  <a:pt x="527" y="6"/>
                </a:lnTo>
                <a:lnTo>
                  <a:pt x="527" y="8"/>
                </a:lnTo>
                <a:lnTo>
                  <a:pt x="529" y="8"/>
                </a:lnTo>
                <a:lnTo>
                  <a:pt x="529" y="10"/>
                </a:lnTo>
                <a:lnTo>
                  <a:pt x="529" y="11"/>
                </a:lnTo>
                <a:lnTo>
                  <a:pt x="529" y="13"/>
                </a:lnTo>
                <a:close/>
                <a:moveTo>
                  <a:pt x="163" y="13"/>
                </a:moveTo>
                <a:lnTo>
                  <a:pt x="0" y="13"/>
                </a:lnTo>
                <a:lnTo>
                  <a:pt x="4" y="11"/>
                </a:lnTo>
                <a:lnTo>
                  <a:pt x="6" y="10"/>
                </a:lnTo>
                <a:lnTo>
                  <a:pt x="8" y="8"/>
                </a:lnTo>
                <a:lnTo>
                  <a:pt x="12" y="8"/>
                </a:lnTo>
                <a:lnTo>
                  <a:pt x="14" y="6"/>
                </a:lnTo>
                <a:lnTo>
                  <a:pt x="16" y="4"/>
                </a:lnTo>
                <a:lnTo>
                  <a:pt x="18" y="2"/>
                </a:lnTo>
                <a:lnTo>
                  <a:pt x="21" y="0"/>
                </a:lnTo>
                <a:lnTo>
                  <a:pt x="176" y="0"/>
                </a:lnTo>
                <a:lnTo>
                  <a:pt x="174" y="2"/>
                </a:lnTo>
                <a:lnTo>
                  <a:pt x="172" y="4"/>
                </a:lnTo>
                <a:lnTo>
                  <a:pt x="170" y="4"/>
                </a:lnTo>
                <a:lnTo>
                  <a:pt x="170" y="6"/>
                </a:lnTo>
                <a:lnTo>
                  <a:pt x="168" y="8"/>
                </a:lnTo>
                <a:lnTo>
                  <a:pt x="166" y="10"/>
                </a:lnTo>
                <a:lnTo>
                  <a:pt x="165" y="11"/>
                </a:lnTo>
                <a:lnTo>
                  <a:pt x="163" y="13"/>
                </a:lnTo>
                <a:close/>
              </a:path>
            </a:pathLst>
          </a:custGeom>
          <a:solidFill>
            <a:srgbClr val="570810"/>
          </a:solidFill>
          <a:ln w="9525">
            <a:noFill/>
            <a:round/>
            <a:headEnd/>
            <a:tailEnd/>
          </a:ln>
        </p:spPr>
        <p:txBody>
          <a:bodyPr wrap="none"/>
          <a:lstStyle/>
          <a:p>
            <a:endParaRPr lang="el-GR"/>
          </a:p>
        </p:txBody>
      </p:sp>
      <p:sp>
        <p:nvSpPr>
          <p:cNvPr id="19557" name="Freeform 101"/>
          <p:cNvSpPr>
            <a:spLocks noEditPoints="1"/>
          </p:cNvSpPr>
          <p:nvPr/>
        </p:nvSpPr>
        <p:spPr bwMode="auto">
          <a:xfrm rot="63308">
            <a:off x="4778375" y="4075113"/>
            <a:ext cx="727075" cy="25400"/>
          </a:xfrm>
          <a:custGeom>
            <a:avLst/>
            <a:gdLst>
              <a:gd name="T0" fmla="*/ 2147483646 w 515"/>
              <a:gd name="T1" fmla="*/ 2147483646 h 16"/>
              <a:gd name="T2" fmla="*/ 2147483646 w 515"/>
              <a:gd name="T3" fmla="*/ 2147483646 h 16"/>
              <a:gd name="T4" fmla="*/ 2147483646 w 515"/>
              <a:gd name="T5" fmla="*/ 2147483646 h 16"/>
              <a:gd name="T6" fmla="*/ 2147483646 w 515"/>
              <a:gd name="T7" fmla="*/ 2147483646 h 16"/>
              <a:gd name="T8" fmla="*/ 2147483646 w 515"/>
              <a:gd name="T9" fmla="*/ 2147483646 h 16"/>
              <a:gd name="T10" fmla="*/ 2147483646 w 515"/>
              <a:gd name="T11" fmla="*/ 2147483646 h 16"/>
              <a:gd name="T12" fmla="*/ 2147483646 w 515"/>
              <a:gd name="T13" fmla="*/ 2147483646 h 16"/>
              <a:gd name="T14" fmla="*/ 2147483646 w 515"/>
              <a:gd name="T15" fmla="*/ 2147483646 h 16"/>
              <a:gd name="T16" fmla="*/ 2147483646 w 515"/>
              <a:gd name="T17" fmla="*/ 2147483646 h 16"/>
              <a:gd name="T18" fmla="*/ 2147483646 w 515"/>
              <a:gd name="T19" fmla="*/ 0 h 16"/>
              <a:gd name="T20" fmla="*/ 2147483646 w 515"/>
              <a:gd name="T21" fmla="*/ 0 h 16"/>
              <a:gd name="T22" fmla="*/ 2147483646 w 515"/>
              <a:gd name="T23" fmla="*/ 2147483646 h 16"/>
              <a:gd name="T24" fmla="*/ 2147483646 w 515"/>
              <a:gd name="T25" fmla="*/ 2147483646 h 16"/>
              <a:gd name="T26" fmla="*/ 2147483646 w 515"/>
              <a:gd name="T27" fmla="*/ 2147483646 h 16"/>
              <a:gd name="T28" fmla="*/ 2147483646 w 515"/>
              <a:gd name="T29" fmla="*/ 2147483646 h 16"/>
              <a:gd name="T30" fmla="*/ 2147483646 w 515"/>
              <a:gd name="T31" fmla="*/ 2147483646 h 16"/>
              <a:gd name="T32" fmla="*/ 2147483646 w 515"/>
              <a:gd name="T33" fmla="*/ 2147483646 h 16"/>
              <a:gd name="T34" fmla="*/ 2147483646 w 515"/>
              <a:gd name="T35" fmla="*/ 2147483646 h 16"/>
              <a:gd name="T36" fmla="*/ 2147483646 w 515"/>
              <a:gd name="T37" fmla="*/ 2147483646 h 16"/>
              <a:gd name="T38" fmla="*/ 2147483646 w 515"/>
              <a:gd name="T39" fmla="*/ 2147483646 h 16"/>
              <a:gd name="T40" fmla="*/ 0 w 515"/>
              <a:gd name="T41" fmla="*/ 2147483646 h 16"/>
              <a:gd name="T42" fmla="*/ 2147483646 w 515"/>
              <a:gd name="T43" fmla="*/ 2147483646 h 16"/>
              <a:gd name="T44" fmla="*/ 2147483646 w 515"/>
              <a:gd name="T45" fmla="*/ 2147483646 h 16"/>
              <a:gd name="T46" fmla="*/ 2147483646 w 515"/>
              <a:gd name="T47" fmla="*/ 2147483646 h 16"/>
              <a:gd name="T48" fmla="*/ 2147483646 w 515"/>
              <a:gd name="T49" fmla="*/ 2147483646 h 16"/>
              <a:gd name="T50" fmla="*/ 2147483646 w 515"/>
              <a:gd name="T51" fmla="*/ 2147483646 h 16"/>
              <a:gd name="T52" fmla="*/ 2147483646 w 515"/>
              <a:gd name="T53" fmla="*/ 2147483646 h 16"/>
              <a:gd name="T54" fmla="*/ 2147483646 w 515"/>
              <a:gd name="T55" fmla="*/ 2147483646 h 16"/>
              <a:gd name="T56" fmla="*/ 2147483646 w 515"/>
              <a:gd name="T57" fmla="*/ 0 h 16"/>
              <a:gd name="T58" fmla="*/ 2147483646 w 515"/>
              <a:gd name="T59" fmla="*/ 0 h 16"/>
              <a:gd name="T60" fmla="*/ 2147483646 w 515"/>
              <a:gd name="T61" fmla="*/ 2147483646 h 16"/>
              <a:gd name="T62" fmla="*/ 2147483646 w 515"/>
              <a:gd name="T63" fmla="*/ 2147483646 h 16"/>
              <a:gd name="T64" fmla="*/ 2147483646 w 515"/>
              <a:gd name="T65" fmla="*/ 2147483646 h 16"/>
              <a:gd name="T66" fmla="*/ 2147483646 w 515"/>
              <a:gd name="T67" fmla="*/ 2147483646 h 16"/>
              <a:gd name="T68" fmla="*/ 2147483646 w 515"/>
              <a:gd name="T69" fmla="*/ 2147483646 h 16"/>
              <a:gd name="T70" fmla="*/ 2147483646 w 515"/>
              <a:gd name="T71" fmla="*/ 2147483646 h 16"/>
              <a:gd name="T72" fmla="*/ 2147483646 w 515"/>
              <a:gd name="T73" fmla="*/ 2147483646 h 16"/>
              <a:gd name="T74" fmla="*/ 2147483646 w 515"/>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15"/>
              <a:gd name="T115" fmla="*/ 0 h 16"/>
              <a:gd name="T116" fmla="*/ 515 w 515"/>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15" h="16">
                <a:moveTo>
                  <a:pt x="515" y="16"/>
                </a:moveTo>
                <a:lnTo>
                  <a:pt x="393" y="16"/>
                </a:lnTo>
                <a:lnTo>
                  <a:pt x="393" y="14"/>
                </a:lnTo>
                <a:lnTo>
                  <a:pt x="393" y="12"/>
                </a:lnTo>
                <a:lnTo>
                  <a:pt x="391" y="10"/>
                </a:lnTo>
                <a:lnTo>
                  <a:pt x="391" y="8"/>
                </a:lnTo>
                <a:lnTo>
                  <a:pt x="391" y="6"/>
                </a:lnTo>
                <a:lnTo>
                  <a:pt x="389" y="4"/>
                </a:lnTo>
                <a:lnTo>
                  <a:pt x="389" y="2"/>
                </a:lnTo>
                <a:lnTo>
                  <a:pt x="389" y="0"/>
                </a:lnTo>
                <a:lnTo>
                  <a:pt x="511" y="0"/>
                </a:lnTo>
                <a:lnTo>
                  <a:pt x="511" y="2"/>
                </a:lnTo>
                <a:lnTo>
                  <a:pt x="513" y="4"/>
                </a:lnTo>
                <a:lnTo>
                  <a:pt x="513" y="6"/>
                </a:lnTo>
                <a:lnTo>
                  <a:pt x="513" y="8"/>
                </a:lnTo>
                <a:lnTo>
                  <a:pt x="515" y="10"/>
                </a:lnTo>
                <a:lnTo>
                  <a:pt x="515" y="12"/>
                </a:lnTo>
                <a:lnTo>
                  <a:pt x="515" y="14"/>
                </a:lnTo>
                <a:lnTo>
                  <a:pt x="515" y="16"/>
                </a:lnTo>
                <a:close/>
                <a:moveTo>
                  <a:pt x="158" y="16"/>
                </a:moveTo>
                <a:lnTo>
                  <a:pt x="0" y="16"/>
                </a:lnTo>
                <a:lnTo>
                  <a:pt x="2" y="14"/>
                </a:lnTo>
                <a:lnTo>
                  <a:pt x="4" y="12"/>
                </a:lnTo>
                <a:lnTo>
                  <a:pt x="6" y="10"/>
                </a:lnTo>
                <a:lnTo>
                  <a:pt x="9" y="8"/>
                </a:lnTo>
                <a:lnTo>
                  <a:pt x="11" y="6"/>
                </a:lnTo>
                <a:lnTo>
                  <a:pt x="13" y="4"/>
                </a:lnTo>
                <a:lnTo>
                  <a:pt x="15" y="2"/>
                </a:lnTo>
                <a:lnTo>
                  <a:pt x="19" y="0"/>
                </a:lnTo>
                <a:lnTo>
                  <a:pt x="170" y="0"/>
                </a:lnTo>
                <a:lnTo>
                  <a:pt x="168" y="2"/>
                </a:lnTo>
                <a:lnTo>
                  <a:pt x="166" y="4"/>
                </a:lnTo>
                <a:lnTo>
                  <a:pt x="166" y="6"/>
                </a:lnTo>
                <a:lnTo>
                  <a:pt x="164" y="8"/>
                </a:lnTo>
                <a:lnTo>
                  <a:pt x="162" y="10"/>
                </a:lnTo>
                <a:lnTo>
                  <a:pt x="160" y="12"/>
                </a:lnTo>
                <a:lnTo>
                  <a:pt x="158" y="14"/>
                </a:lnTo>
                <a:lnTo>
                  <a:pt x="158" y="16"/>
                </a:lnTo>
                <a:close/>
              </a:path>
            </a:pathLst>
          </a:custGeom>
          <a:solidFill>
            <a:srgbClr val="570810"/>
          </a:solidFill>
          <a:ln w="9525">
            <a:noFill/>
            <a:round/>
            <a:headEnd/>
            <a:tailEnd/>
          </a:ln>
        </p:spPr>
        <p:txBody>
          <a:bodyPr wrap="none"/>
          <a:lstStyle/>
          <a:p>
            <a:endParaRPr lang="el-GR"/>
          </a:p>
        </p:txBody>
      </p:sp>
      <p:sp>
        <p:nvSpPr>
          <p:cNvPr id="19558" name="Freeform 102"/>
          <p:cNvSpPr>
            <a:spLocks noEditPoints="1"/>
          </p:cNvSpPr>
          <p:nvPr/>
        </p:nvSpPr>
        <p:spPr bwMode="auto">
          <a:xfrm rot="63308">
            <a:off x="4791075" y="4067175"/>
            <a:ext cx="711200" cy="20638"/>
          </a:xfrm>
          <a:custGeom>
            <a:avLst/>
            <a:gdLst>
              <a:gd name="T0" fmla="*/ 2147483646 w 504"/>
              <a:gd name="T1" fmla="*/ 2147483646 h 13"/>
              <a:gd name="T2" fmla="*/ 2147483646 w 504"/>
              <a:gd name="T3" fmla="*/ 2147483646 h 13"/>
              <a:gd name="T4" fmla="*/ 2147483646 w 504"/>
              <a:gd name="T5" fmla="*/ 2147483646 h 13"/>
              <a:gd name="T6" fmla="*/ 2147483646 w 504"/>
              <a:gd name="T7" fmla="*/ 2147483646 h 13"/>
              <a:gd name="T8" fmla="*/ 2147483646 w 504"/>
              <a:gd name="T9" fmla="*/ 2147483646 h 13"/>
              <a:gd name="T10" fmla="*/ 2147483646 w 504"/>
              <a:gd name="T11" fmla="*/ 2147483646 h 13"/>
              <a:gd name="T12" fmla="*/ 2147483646 w 504"/>
              <a:gd name="T13" fmla="*/ 2147483646 h 13"/>
              <a:gd name="T14" fmla="*/ 2147483646 w 504"/>
              <a:gd name="T15" fmla="*/ 2147483646 h 13"/>
              <a:gd name="T16" fmla="*/ 2147483646 w 504"/>
              <a:gd name="T17" fmla="*/ 2147483646 h 13"/>
              <a:gd name="T18" fmla="*/ 2147483646 w 504"/>
              <a:gd name="T19" fmla="*/ 0 h 13"/>
              <a:gd name="T20" fmla="*/ 2147483646 w 504"/>
              <a:gd name="T21" fmla="*/ 0 h 13"/>
              <a:gd name="T22" fmla="*/ 2147483646 w 504"/>
              <a:gd name="T23" fmla="*/ 2147483646 h 13"/>
              <a:gd name="T24" fmla="*/ 2147483646 w 504"/>
              <a:gd name="T25" fmla="*/ 2147483646 h 13"/>
              <a:gd name="T26" fmla="*/ 2147483646 w 504"/>
              <a:gd name="T27" fmla="*/ 2147483646 h 13"/>
              <a:gd name="T28" fmla="*/ 2147483646 w 504"/>
              <a:gd name="T29" fmla="*/ 2147483646 h 13"/>
              <a:gd name="T30" fmla="*/ 2147483646 w 504"/>
              <a:gd name="T31" fmla="*/ 2147483646 h 13"/>
              <a:gd name="T32" fmla="*/ 2147483646 w 504"/>
              <a:gd name="T33" fmla="*/ 2147483646 h 13"/>
              <a:gd name="T34" fmla="*/ 2147483646 w 504"/>
              <a:gd name="T35" fmla="*/ 2147483646 h 13"/>
              <a:gd name="T36" fmla="*/ 2147483646 w 504"/>
              <a:gd name="T37" fmla="*/ 2147483646 h 13"/>
              <a:gd name="T38" fmla="*/ 2147483646 w 504"/>
              <a:gd name="T39" fmla="*/ 2147483646 h 13"/>
              <a:gd name="T40" fmla="*/ 0 w 504"/>
              <a:gd name="T41" fmla="*/ 2147483646 h 13"/>
              <a:gd name="T42" fmla="*/ 2147483646 w 504"/>
              <a:gd name="T43" fmla="*/ 2147483646 h 13"/>
              <a:gd name="T44" fmla="*/ 2147483646 w 504"/>
              <a:gd name="T45" fmla="*/ 2147483646 h 13"/>
              <a:gd name="T46" fmla="*/ 2147483646 w 504"/>
              <a:gd name="T47" fmla="*/ 2147483646 h 13"/>
              <a:gd name="T48" fmla="*/ 2147483646 w 504"/>
              <a:gd name="T49" fmla="*/ 2147483646 h 13"/>
              <a:gd name="T50" fmla="*/ 2147483646 w 504"/>
              <a:gd name="T51" fmla="*/ 2147483646 h 13"/>
              <a:gd name="T52" fmla="*/ 2147483646 w 504"/>
              <a:gd name="T53" fmla="*/ 2147483646 h 13"/>
              <a:gd name="T54" fmla="*/ 2147483646 w 504"/>
              <a:gd name="T55" fmla="*/ 2147483646 h 13"/>
              <a:gd name="T56" fmla="*/ 2147483646 w 504"/>
              <a:gd name="T57" fmla="*/ 0 h 13"/>
              <a:gd name="T58" fmla="*/ 2147483646 w 504"/>
              <a:gd name="T59" fmla="*/ 0 h 13"/>
              <a:gd name="T60" fmla="*/ 2147483646 w 504"/>
              <a:gd name="T61" fmla="*/ 0 h 13"/>
              <a:gd name="T62" fmla="*/ 2147483646 w 504"/>
              <a:gd name="T63" fmla="*/ 0 h 13"/>
              <a:gd name="T64" fmla="*/ 2147483646 w 504"/>
              <a:gd name="T65" fmla="*/ 0 h 13"/>
              <a:gd name="T66" fmla="*/ 2147483646 w 504"/>
              <a:gd name="T67" fmla="*/ 0 h 13"/>
              <a:gd name="T68" fmla="*/ 2147483646 w 504"/>
              <a:gd name="T69" fmla="*/ 0 h 13"/>
              <a:gd name="T70" fmla="*/ 2147483646 w 504"/>
              <a:gd name="T71" fmla="*/ 2147483646 h 13"/>
              <a:gd name="T72" fmla="*/ 2147483646 w 504"/>
              <a:gd name="T73" fmla="*/ 2147483646 h 13"/>
              <a:gd name="T74" fmla="*/ 2147483646 w 504"/>
              <a:gd name="T75" fmla="*/ 2147483646 h 13"/>
              <a:gd name="T76" fmla="*/ 2147483646 w 504"/>
              <a:gd name="T77" fmla="*/ 2147483646 h 13"/>
              <a:gd name="T78" fmla="*/ 2147483646 w 504"/>
              <a:gd name="T79" fmla="*/ 2147483646 h 13"/>
              <a:gd name="T80" fmla="*/ 2147483646 w 504"/>
              <a:gd name="T81" fmla="*/ 2147483646 h 13"/>
              <a:gd name="T82" fmla="*/ 2147483646 w 504"/>
              <a:gd name="T83" fmla="*/ 2147483646 h 13"/>
              <a:gd name="T84" fmla="*/ 2147483646 w 504"/>
              <a:gd name="T85" fmla="*/ 2147483646 h 13"/>
              <a:gd name="T86" fmla="*/ 2147483646 w 504"/>
              <a:gd name="T87" fmla="*/ 2147483646 h 13"/>
              <a:gd name="T88" fmla="*/ 2147483646 w 504"/>
              <a:gd name="T89" fmla="*/ 2147483646 h 13"/>
              <a:gd name="T90" fmla="*/ 2147483646 w 504"/>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4"/>
              <a:gd name="T139" fmla="*/ 0 h 13"/>
              <a:gd name="T140" fmla="*/ 504 w 504"/>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4" h="13">
                <a:moveTo>
                  <a:pt x="504" y="13"/>
                </a:moveTo>
                <a:lnTo>
                  <a:pt x="382" y="13"/>
                </a:lnTo>
                <a:lnTo>
                  <a:pt x="382" y="11"/>
                </a:lnTo>
                <a:lnTo>
                  <a:pt x="380" y="9"/>
                </a:lnTo>
                <a:lnTo>
                  <a:pt x="380" y="7"/>
                </a:lnTo>
                <a:lnTo>
                  <a:pt x="380" y="5"/>
                </a:lnTo>
                <a:lnTo>
                  <a:pt x="378" y="3"/>
                </a:lnTo>
                <a:lnTo>
                  <a:pt x="378" y="2"/>
                </a:lnTo>
                <a:lnTo>
                  <a:pt x="376" y="0"/>
                </a:lnTo>
                <a:lnTo>
                  <a:pt x="501" y="0"/>
                </a:lnTo>
                <a:lnTo>
                  <a:pt x="501" y="2"/>
                </a:lnTo>
                <a:lnTo>
                  <a:pt x="502" y="2"/>
                </a:lnTo>
                <a:lnTo>
                  <a:pt x="502" y="3"/>
                </a:lnTo>
                <a:lnTo>
                  <a:pt x="502" y="5"/>
                </a:lnTo>
                <a:lnTo>
                  <a:pt x="502" y="7"/>
                </a:lnTo>
                <a:lnTo>
                  <a:pt x="504" y="9"/>
                </a:lnTo>
                <a:lnTo>
                  <a:pt x="504" y="11"/>
                </a:lnTo>
                <a:lnTo>
                  <a:pt x="504" y="13"/>
                </a:lnTo>
                <a:close/>
                <a:moveTo>
                  <a:pt x="155" y="13"/>
                </a:moveTo>
                <a:lnTo>
                  <a:pt x="0" y="13"/>
                </a:lnTo>
                <a:lnTo>
                  <a:pt x="2" y="11"/>
                </a:lnTo>
                <a:lnTo>
                  <a:pt x="4" y="9"/>
                </a:lnTo>
                <a:lnTo>
                  <a:pt x="6" y="7"/>
                </a:lnTo>
                <a:lnTo>
                  <a:pt x="10" y="5"/>
                </a:lnTo>
                <a:lnTo>
                  <a:pt x="12" y="3"/>
                </a:lnTo>
                <a:lnTo>
                  <a:pt x="14" y="2"/>
                </a:lnTo>
                <a:lnTo>
                  <a:pt x="16" y="2"/>
                </a:lnTo>
                <a:lnTo>
                  <a:pt x="18" y="0"/>
                </a:lnTo>
                <a:lnTo>
                  <a:pt x="166" y="0"/>
                </a:lnTo>
                <a:lnTo>
                  <a:pt x="165" y="0"/>
                </a:lnTo>
                <a:lnTo>
                  <a:pt x="165" y="2"/>
                </a:lnTo>
                <a:lnTo>
                  <a:pt x="163" y="3"/>
                </a:lnTo>
                <a:lnTo>
                  <a:pt x="161" y="5"/>
                </a:lnTo>
                <a:lnTo>
                  <a:pt x="159" y="7"/>
                </a:lnTo>
                <a:lnTo>
                  <a:pt x="159" y="9"/>
                </a:lnTo>
                <a:lnTo>
                  <a:pt x="157" y="9"/>
                </a:lnTo>
                <a:lnTo>
                  <a:pt x="155" y="11"/>
                </a:lnTo>
                <a:lnTo>
                  <a:pt x="155" y="13"/>
                </a:lnTo>
                <a:close/>
              </a:path>
            </a:pathLst>
          </a:custGeom>
          <a:solidFill>
            <a:srgbClr val="590712"/>
          </a:solidFill>
          <a:ln w="9525">
            <a:noFill/>
            <a:round/>
            <a:headEnd/>
            <a:tailEnd/>
          </a:ln>
        </p:spPr>
        <p:txBody>
          <a:bodyPr wrap="none"/>
          <a:lstStyle/>
          <a:p>
            <a:endParaRPr lang="el-GR"/>
          </a:p>
        </p:txBody>
      </p:sp>
      <p:sp>
        <p:nvSpPr>
          <p:cNvPr id="19559" name="Freeform 103"/>
          <p:cNvSpPr>
            <a:spLocks noEditPoints="1"/>
          </p:cNvSpPr>
          <p:nvPr/>
        </p:nvSpPr>
        <p:spPr bwMode="auto">
          <a:xfrm rot="63308">
            <a:off x="4805363" y="4054475"/>
            <a:ext cx="695325" cy="20638"/>
          </a:xfrm>
          <a:custGeom>
            <a:avLst/>
            <a:gdLst>
              <a:gd name="T0" fmla="*/ 2147483646 w 492"/>
              <a:gd name="T1" fmla="*/ 2147483646 h 13"/>
              <a:gd name="T2" fmla="*/ 2147483646 w 492"/>
              <a:gd name="T3" fmla="*/ 2147483646 h 13"/>
              <a:gd name="T4" fmla="*/ 2147483646 w 492"/>
              <a:gd name="T5" fmla="*/ 2147483646 h 13"/>
              <a:gd name="T6" fmla="*/ 2147483646 w 492"/>
              <a:gd name="T7" fmla="*/ 2147483646 h 13"/>
              <a:gd name="T8" fmla="*/ 2147483646 w 492"/>
              <a:gd name="T9" fmla="*/ 2147483646 h 13"/>
              <a:gd name="T10" fmla="*/ 2147483646 w 492"/>
              <a:gd name="T11" fmla="*/ 2147483646 h 13"/>
              <a:gd name="T12" fmla="*/ 2147483646 w 492"/>
              <a:gd name="T13" fmla="*/ 2147483646 h 13"/>
              <a:gd name="T14" fmla="*/ 2147483646 w 492"/>
              <a:gd name="T15" fmla="*/ 2147483646 h 13"/>
              <a:gd name="T16" fmla="*/ 2147483646 w 492"/>
              <a:gd name="T17" fmla="*/ 2147483646 h 13"/>
              <a:gd name="T18" fmla="*/ 2147483646 w 492"/>
              <a:gd name="T19" fmla="*/ 0 h 13"/>
              <a:gd name="T20" fmla="*/ 2147483646 w 492"/>
              <a:gd name="T21" fmla="*/ 0 h 13"/>
              <a:gd name="T22" fmla="*/ 2147483646 w 492"/>
              <a:gd name="T23" fmla="*/ 2147483646 h 13"/>
              <a:gd name="T24" fmla="*/ 2147483646 w 492"/>
              <a:gd name="T25" fmla="*/ 2147483646 h 13"/>
              <a:gd name="T26" fmla="*/ 2147483646 w 492"/>
              <a:gd name="T27" fmla="*/ 2147483646 h 13"/>
              <a:gd name="T28" fmla="*/ 2147483646 w 492"/>
              <a:gd name="T29" fmla="*/ 2147483646 h 13"/>
              <a:gd name="T30" fmla="*/ 2147483646 w 492"/>
              <a:gd name="T31" fmla="*/ 2147483646 h 13"/>
              <a:gd name="T32" fmla="*/ 2147483646 w 492"/>
              <a:gd name="T33" fmla="*/ 2147483646 h 13"/>
              <a:gd name="T34" fmla="*/ 2147483646 w 492"/>
              <a:gd name="T35" fmla="*/ 2147483646 h 13"/>
              <a:gd name="T36" fmla="*/ 2147483646 w 492"/>
              <a:gd name="T37" fmla="*/ 2147483646 h 13"/>
              <a:gd name="T38" fmla="*/ 2147483646 w 492"/>
              <a:gd name="T39" fmla="*/ 2147483646 h 13"/>
              <a:gd name="T40" fmla="*/ 0 w 492"/>
              <a:gd name="T41" fmla="*/ 2147483646 h 13"/>
              <a:gd name="T42" fmla="*/ 2147483646 w 492"/>
              <a:gd name="T43" fmla="*/ 2147483646 h 13"/>
              <a:gd name="T44" fmla="*/ 2147483646 w 492"/>
              <a:gd name="T45" fmla="*/ 2147483646 h 13"/>
              <a:gd name="T46" fmla="*/ 2147483646 w 492"/>
              <a:gd name="T47" fmla="*/ 2147483646 h 13"/>
              <a:gd name="T48" fmla="*/ 2147483646 w 492"/>
              <a:gd name="T49" fmla="*/ 2147483646 h 13"/>
              <a:gd name="T50" fmla="*/ 2147483646 w 492"/>
              <a:gd name="T51" fmla="*/ 2147483646 h 13"/>
              <a:gd name="T52" fmla="*/ 2147483646 w 492"/>
              <a:gd name="T53" fmla="*/ 2147483646 h 13"/>
              <a:gd name="T54" fmla="*/ 2147483646 w 492"/>
              <a:gd name="T55" fmla="*/ 2147483646 h 13"/>
              <a:gd name="T56" fmla="*/ 2147483646 w 492"/>
              <a:gd name="T57" fmla="*/ 0 h 13"/>
              <a:gd name="T58" fmla="*/ 2147483646 w 492"/>
              <a:gd name="T59" fmla="*/ 0 h 13"/>
              <a:gd name="T60" fmla="*/ 2147483646 w 492"/>
              <a:gd name="T61" fmla="*/ 2147483646 h 13"/>
              <a:gd name="T62" fmla="*/ 2147483646 w 492"/>
              <a:gd name="T63" fmla="*/ 2147483646 h 13"/>
              <a:gd name="T64" fmla="*/ 2147483646 w 492"/>
              <a:gd name="T65" fmla="*/ 2147483646 h 13"/>
              <a:gd name="T66" fmla="*/ 2147483646 w 492"/>
              <a:gd name="T67" fmla="*/ 2147483646 h 13"/>
              <a:gd name="T68" fmla="*/ 2147483646 w 492"/>
              <a:gd name="T69" fmla="*/ 2147483646 h 13"/>
              <a:gd name="T70" fmla="*/ 2147483646 w 492"/>
              <a:gd name="T71" fmla="*/ 2147483646 h 13"/>
              <a:gd name="T72" fmla="*/ 2147483646 w 492"/>
              <a:gd name="T73" fmla="*/ 2147483646 h 13"/>
              <a:gd name="T74" fmla="*/ 2147483646 w 492"/>
              <a:gd name="T75" fmla="*/ 2147483646 h 13"/>
              <a:gd name="T76" fmla="*/ 2147483646 w 492"/>
              <a:gd name="T77" fmla="*/ 2147483646 h 13"/>
              <a:gd name="T78" fmla="*/ 2147483646 w 492"/>
              <a:gd name="T79" fmla="*/ 2147483646 h 13"/>
              <a:gd name="T80" fmla="*/ 2147483646 w 492"/>
              <a:gd name="T81" fmla="*/ 2147483646 h 13"/>
              <a:gd name="T82" fmla="*/ 2147483646 w 492"/>
              <a:gd name="T83" fmla="*/ 2147483646 h 13"/>
              <a:gd name="T84" fmla="*/ 2147483646 w 492"/>
              <a:gd name="T85" fmla="*/ 2147483646 h 13"/>
              <a:gd name="T86" fmla="*/ 2147483646 w 492"/>
              <a:gd name="T87" fmla="*/ 2147483646 h 13"/>
              <a:gd name="T88" fmla="*/ 2147483646 w 492"/>
              <a:gd name="T89" fmla="*/ 2147483646 h 13"/>
              <a:gd name="T90" fmla="*/ 2147483646 w 492"/>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2"/>
              <a:gd name="T139" fmla="*/ 0 h 13"/>
              <a:gd name="T140" fmla="*/ 492 w 492"/>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2" h="13">
                <a:moveTo>
                  <a:pt x="492" y="13"/>
                </a:moveTo>
                <a:lnTo>
                  <a:pt x="370" y="13"/>
                </a:lnTo>
                <a:lnTo>
                  <a:pt x="368" y="11"/>
                </a:lnTo>
                <a:lnTo>
                  <a:pt x="368" y="10"/>
                </a:lnTo>
                <a:lnTo>
                  <a:pt x="366" y="8"/>
                </a:lnTo>
                <a:lnTo>
                  <a:pt x="366" y="6"/>
                </a:lnTo>
                <a:lnTo>
                  <a:pt x="366" y="4"/>
                </a:lnTo>
                <a:lnTo>
                  <a:pt x="365" y="2"/>
                </a:lnTo>
                <a:lnTo>
                  <a:pt x="365" y="0"/>
                </a:lnTo>
                <a:lnTo>
                  <a:pt x="489" y="0"/>
                </a:lnTo>
                <a:lnTo>
                  <a:pt x="489" y="2"/>
                </a:lnTo>
                <a:lnTo>
                  <a:pt x="489" y="4"/>
                </a:lnTo>
                <a:lnTo>
                  <a:pt x="491" y="6"/>
                </a:lnTo>
                <a:lnTo>
                  <a:pt x="491" y="8"/>
                </a:lnTo>
                <a:lnTo>
                  <a:pt x="491" y="10"/>
                </a:lnTo>
                <a:lnTo>
                  <a:pt x="492" y="10"/>
                </a:lnTo>
                <a:lnTo>
                  <a:pt x="492" y="11"/>
                </a:lnTo>
                <a:lnTo>
                  <a:pt x="492" y="13"/>
                </a:lnTo>
                <a:close/>
                <a:moveTo>
                  <a:pt x="151" y="13"/>
                </a:moveTo>
                <a:lnTo>
                  <a:pt x="0" y="13"/>
                </a:lnTo>
                <a:lnTo>
                  <a:pt x="2" y="11"/>
                </a:lnTo>
                <a:lnTo>
                  <a:pt x="4" y="10"/>
                </a:lnTo>
                <a:lnTo>
                  <a:pt x="6" y="10"/>
                </a:lnTo>
                <a:lnTo>
                  <a:pt x="8" y="8"/>
                </a:lnTo>
                <a:lnTo>
                  <a:pt x="9" y="6"/>
                </a:lnTo>
                <a:lnTo>
                  <a:pt x="13" y="4"/>
                </a:lnTo>
                <a:lnTo>
                  <a:pt x="15" y="2"/>
                </a:lnTo>
                <a:lnTo>
                  <a:pt x="17" y="0"/>
                </a:lnTo>
                <a:lnTo>
                  <a:pt x="160" y="0"/>
                </a:lnTo>
                <a:lnTo>
                  <a:pt x="160" y="2"/>
                </a:lnTo>
                <a:lnTo>
                  <a:pt x="158" y="2"/>
                </a:lnTo>
                <a:lnTo>
                  <a:pt x="158" y="4"/>
                </a:lnTo>
                <a:lnTo>
                  <a:pt x="158" y="6"/>
                </a:lnTo>
                <a:lnTo>
                  <a:pt x="156" y="6"/>
                </a:lnTo>
                <a:lnTo>
                  <a:pt x="156" y="8"/>
                </a:lnTo>
                <a:lnTo>
                  <a:pt x="155" y="8"/>
                </a:lnTo>
                <a:lnTo>
                  <a:pt x="155" y="10"/>
                </a:lnTo>
                <a:lnTo>
                  <a:pt x="153" y="10"/>
                </a:lnTo>
                <a:lnTo>
                  <a:pt x="153" y="11"/>
                </a:lnTo>
                <a:lnTo>
                  <a:pt x="151" y="13"/>
                </a:lnTo>
                <a:close/>
              </a:path>
            </a:pathLst>
          </a:custGeom>
          <a:solidFill>
            <a:srgbClr val="59070F"/>
          </a:solidFill>
          <a:ln w="9525">
            <a:noFill/>
            <a:round/>
            <a:headEnd/>
            <a:tailEnd/>
          </a:ln>
        </p:spPr>
        <p:txBody>
          <a:bodyPr wrap="none"/>
          <a:lstStyle/>
          <a:p>
            <a:endParaRPr lang="el-GR"/>
          </a:p>
        </p:txBody>
      </p:sp>
      <p:sp>
        <p:nvSpPr>
          <p:cNvPr id="19560" name="Freeform 104"/>
          <p:cNvSpPr>
            <a:spLocks noEditPoints="1"/>
          </p:cNvSpPr>
          <p:nvPr/>
        </p:nvSpPr>
        <p:spPr bwMode="auto">
          <a:xfrm rot="63308">
            <a:off x="4816475" y="4041775"/>
            <a:ext cx="682625" cy="25400"/>
          </a:xfrm>
          <a:custGeom>
            <a:avLst/>
            <a:gdLst>
              <a:gd name="T0" fmla="*/ 2147483646 w 483"/>
              <a:gd name="T1" fmla="*/ 2147483646 h 16"/>
              <a:gd name="T2" fmla="*/ 2147483646 w 483"/>
              <a:gd name="T3" fmla="*/ 2147483646 h 16"/>
              <a:gd name="T4" fmla="*/ 2147483646 w 483"/>
              <a:gd name="T5" fmla="*/ 2147483646 h 16"/>
              <a:gd name="T6" fmla="*/ 2147483646 w 483"/>
              <a:gd name="T7" fmla="*/ 2147483646 h 16"/>
              <a:gd name="T8" fmla="*/ 2147483646 w 483"/>
              <a:gd name="T9" fmla="*/ 2147483646 h 16"/>
              <a:gd name="T10" fmla="*/ 2147483646 w 483"/>
              <a:gd name="T11" fmla="*/ 2147483646 h 16"/>
              <a:gd name="T12" fmla="*/ 2147483646 w 483"/>
              <a:gd name="T13" fmla="*/ 2147483646 h 16"/>
              <a:gd name="T14" fmla="*/ 2147483646 w 483"/>
              <a:gd name="T15" fmla="*/ 2147483646 h 16"/>
              <a:gd name="T16" fmla="*/ 2147483646 w 483"/>
              <a:gd name="T17" fmla="*/ 2147483646 h 16"/>
              <a:gd name="T18" fmla="*/ 2147483646 w 483"/>
              <a:gd name="T19" fmla="*/ 0 h 16"/>
              <a:gd name="T20" fmla="*/ 2147483646 w 483"/>
              <a:gd name="T21" fmla="*/ 0 h 16"/>
              <a:gd name="T22" fmla="*/ 2147483646 w 483"/>
              <a:gd name="T23" fmla="*/ 2147483646 h 16"/>
              <a:gd name="T24" fmla="*/ 2147483646 w 483"/>
              <a:gd name="T25" fmla="*/ 2147483646 h 16"/>
              <a:gd name="T26" fmla="*/ 2147483646 w 483"/>
              <a:gd name="T27" fmla="*/ 2147483646 h 16"/>
              <a:gd name="T28" fmla="*/ 2147483646 w 483"/>
              <a:gd name="T29" fmla="*/ 2147483646 h 16"/>
              <a:gd name="T30" fmla="*/ 2147483646 w 483"/>
              <a:gd name="T31" fmla="*/ 2147483646 h 16"/>
              <a:gd name="T32" fmla="*/ 2147483646 w 483"/>
              <a:gd name="T33" fmla="*/ 2147483646 h 16"/>
              <a:gd name="T34" fmla="*/ 2147483646 w 483"/>
              <a:gd name="T35" fmla="*/ 2147483646 h 16"/>
              <a:gd name="T36" fmla="*/ 2147483646 w 483"/>
              <a:gd name="T37" fmla="*/ 2147483646 h 16"/>
              <a:gd name="T38" fmla="*/ 2147483646 w 483"/>
              <a:gd name="T39" fmla="*/ 2147483646 h 16"/>
              <a:gd name="T40" fmla="*/ 0 w 483"/>
              <a:gd name="T41" fmla="*/ 2147483646 h 16"/>
              <a:gd name="T42" fmla="*/ 2147483646 w 483"/>
              <a:gd name="T43" fmla="*/ 2147483646 h 16"/>
              <a:gd name="T44" fmla="*/ 2147483646 w 483"/>
              <a:gd name="T45" fmla="*/ 2147483646 h 16"/>
              <a:gd name="T46" fmla="*/ 2147483646 w 483"/>
              <a:gd name="T47" fmla="*/ 2147483646 h 16"/>
              <a:gd name="T48" fmla="*/ 2147483646 w 483"/>
              <a:gd name="T49" fmla="*/ 2147483646 h 16"/>
              <a:gd name="T50" fmla="*/ 2147483646 w 483"/>
              <a:gd name="T51" fmla="*/ 2147483646 h 16"/>
              <a:gd name="T52" fmla="*/ 2147483646 w 483"/>
              <a:gd name="T53" fmla="*/ 2147483646 h 16"/>
              <a:gd name="T54" fmla="*/ 2147483646 w 483"/>
              <a:gd name="T55" fmla="*/ 2147483646 h 16"/>
              <a:gd name="T56" fmla="*/ 2147483646 w 483"/>
              <a:gd name="T57" fmla="*/ 0 h 16"/>
              <a:gd name="T58" fmla="*/ 2147483646 w 483"/>
              <a:gd name="T59" fmla="*/ 0 h 16"/>
              <a:gd name="T60" fmla="*/ 2147483646 w 483"/>
              <a:gd name="T61" fmla="*/ 2147483646 h 16"/>
              <a:gd name="T62" fmla="*/ 2147483646 w 483"/>
              <a:gd name="T63" fmla="*/ 2147483646 h 16"/>
              <a:gd name="T64" fmla="*/ 2147483646 w 483"/>
              <a:gd name="T65" fmla="*/ 2147483646 h 16"/>
              <a:gd name="T66" fmla="*/ 2147483646 w 483"/>
              <a:gd name="T67" fmla="*/ 2147483646 h 16"/>
              <a:gd name="T68" fmla="*/ 2147483646 w 483"/>
              <a:gd name="T69" fmla="*/ 2147483646 h 16"/>
              <a:gd name="T70" fmla="*/ 2147483646 w 483"/>
              <a:gd name="T71" fmla="*/ 2147483646 h 16"/>
              <a:gd name="T72" fmla="*/ 2147483646 w 483"/>
              <a:gd name="T73" fmla="*/ 2147483646 h 16"/>
              <a:gd name="T74" fmla="*/ 2147483646 w 483"/>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83"/>
              <a:gd name="T115" fmla="*/ 0 h 16"/>
              <a:gd name="T116" fmla="*/ 483 w 483"/>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83" h="16">
                <a:moveTo>
                  <a:pt x="483" y="16"/>
                </a:moveTo>
                <a:lnTo>
                  <a:pt x="358" y="16"/>
                </a:lnTo>
                <a:lnTo>
                  <a:pt x="358" y="14"/>
                </a:lnTo>
                <a:lnTo>
                  <a:pt x="358" y="12"/>
                </a:lnTo>
                <a:lnTo>
                  <a:pt x="357" y="10"/>
                </a:lnTo>
                <a:lnTo>
                  <a:pt x="357" y="8"/>
                </a:lnTo>
                <a:lnTo>
                  <a:pt x="357" y="6"/>
                </a:lnTo>
                <a:lnTo>
                  <a:pt x="355" y="4"/>
                </a:lnTo>
                <a:lnTo>
                  <a:pt x="355" y="2"/>
                </a:lnTo>
                <a:lnTo>
                  <a:pt x="355" y="0"/>
                </a:lnTo>
                <a:lnTo>
                  <a:pt x="477" y="0"/>
                </a:lnTo>
                <a:lnTo>
                  <a:pt x="479" y="2"/>
                </a:lnTo>
                <a:lnTo>
                  <a:pt x="479" y="4"/>
                </a:lnTo>
                <a:lnTo>
                  <a:pt x="479" y="6"/>
                </a:lnTo>
                <a:lnTo>
                  <a:pt x="481" y="8"/>
                </a:lnTo>
                <a:lnTo>
                  <a:pt x="481" y="10"/>
                </a:lnTo>
                <a:lnTo>
                  <a:pt x="481" y="12"/>
                </a:lnTo>
                <a:lnTo>
                  <a:pt x="483" y="14"/>
                </a:lnTo>
                <a:lnTo>
                  <a:pt x="483" y="16"/>
                </a:lnTo>
                <a:close/>
                <a:moveTo>
                  <a:pt x="148" y="16"/>
                </a:moveTo>
                <a:lnTo>
                  <a:pt x="0" y="16"/>
                </a:lnTo>
                <a:lnTo>
                  <a:pt x="1" y="14"/>
                </a:lnTo>
                <a:lnTo>
                  <a:pt x="5" y="12"/>
                </a:lnTo>
                <a:lnTo>
                  <a:pt x="7" y="10"/>
                </a:lnTo>
                <a:lnTo>
                  <a:pt x="9" y="8"/>
                </a:lnTo>
                <a:lnTo>
                  <a:pt x="11" y="6"/>
                </a:lnTo>
                <a:lnTo>
                  <a:pt x="13" y="4"/>
                </a:lnTo>
                <a:lnTo>
                  <a:pt x="15" y="2"/>
                </a:lnTo>
                <a:lnTo>
                  <a:pt x="17" y="0"/>
                </a:lnTo>
                <a:lnTo>
                  <a:pt x="158" y="0"/>
                </a:lnTo>
                <a:lnTo>
                  <a:pt x="156" y="2"/>
                </a:lnTo>
                <a:lnTo>
                  <a:pt x="154" y="4"/>
                </a:lnTo>
                <a:lnTo>
                  <a:pt x="154" y="6"/>
                </a:lnTo>
                <a:lnTo>
                  <a:pt x="152" y="8"/>
                </a:lnTo>
                <a:lnTo>
                  <a:pt x="152" y="10"/>
                </a:lnTo>
                <a:lnTo>
                  <a:pt x="150" y="12"/>
                </a:lnTo>
                <a:lnTo>
                  <a:pt x="148" y="14"/>
                </a:lnTo>
                <a:lnTo>
                  <a:pt x="148" y="16"/>
                </a:lnTo>
                <a:close/>
              </a:path>
            </a:pathLst>
          </a:custGeom>
          <a:solidFill>
            <a:srgbClr val="5C0A12"/>
          </a:solidFill>
          <a:ln w="9525">
            <a:noFill/>
            <a:round/>
            <a:headEnd/>
            <a:tailEnd/>
          </a:ln>
        </p:spPr>
        <p:txBody>
          <a:bodyPr wrap="none"/>
          <a:lstStyle/>
          <a:p>
            <a:endParaRPr lang="el-GR"/>
          </a:p>
        </p:txBody>
      </p:sp>
      <p:sp>
        <p:nvSpPr>
          <p:cNvPr id="19561" name="Freeform 105"/>
          <p:cNvSpPr>
            <a:spLocks noEditPoints="1"/>
          </p:cNvSpPr>
          <p:nvPr/>
        </p:nvSpPr>
        <p:spPr bwMode="auto">
          <a:xfrm rot="63308">
            <a:off x="4829175" y="4033838"/>
            <a:ext cx="666750" cy="20637"/>
          </a:xfrm>
          <a:custGeom>
            <a:avLst/>
            <a:gdLst>
              <a:gd name="T0" fmla="*/ 2147483646 w 472"/>
              <a:gd name="T1" fmla="*/ 2147483646 h 13"/>
              <a:gd name="T2" fmla="*/ 2147483646 w 472"/>
              <a:gd name="T3" fmla="*/ 2147483646 h 13"/>
              <a:gd name="T4" fmla="*/ 2147483646 w 472"/>
              <a:gd name="T5" fmla="*/ 2147483646 h 13"/>
              <a:gd name="T6" fmla="*/ 2147483646 w 472"/>
              <a:gd name="T7" fmla="*/ 2147483646 h 13"/>
              <a:gd name="T8" fmla="*/ 2147483646 w 472"/>
              <a:gd name="T9" fmla="*/ 2147483646 h 13"/>
              <a:gd name="T10" fmla="*/ 2147483646 w 472"/>
              <a:gd name="T11" fmla="*/ 2147483646 h 13"/>
              <a:gd name="T12" fmla="*/ 2147483646 w 472"/>
              <a:gd name="T13" fmla="*/ 2147483646 h 13"/>
              <a:gd name="T14" fmla="*/ 2147483646 w 472"/>
              <a:gd name="T15" fmla="*/ 2147483646 h 13"/>
              <a:gd name="T16" fmla="*/ 2147483646 w 472"/>
              <a:gd name="T17" fmla="*/ 2147483646 h 13"/>
              <a:gd name="T18" fmla="*/ 2147483646 w 472"/>
              <a:gd name="T19" fmla="*/ 0 h 13"/>
              <a:gd name="T20" fmla="*/ 2147483646 w 472"/>
              <a:gd name="T21" fmla="*/ 0 h 13"/>
              <a:gd name="T22" fmla="*/ 2147483646 w 472"/>
              <a:gd name="T23" fmla="*/ 2147483646 h 13"/>
              <a:gd name="T24" fmla="*/ 2147483646 w 472"/>
              <a:gd name="T25" fmla="*/ 2147483646 h 13"/>
              <a:gd name="T26" fmla="*/ 2147483646 w 472"/>
              <a:gd name="T27" fmla="*/ 2147483646 h 13"/>
              <a:gd name="T28" fmla="*/ 2147483646 w 472"/>
              <a:gd name="T29" fmla="*/ 2147483646 h 13"/>
              <a:gd name="T30" fmla="*/ 2147483646 w 472"/>
              <a:gd name="T31" fmla="*/ 2147483646 h 13"/>
              <a:gd name="T32" fmla="*/ 2147483646 w 472"/>
              <a:gd name="T33" fmla="*/ 2147483646 h 13"/>
              <a:gd name="T34" fmla="*/ 2147483646 w 472"/>
              <a:gd name="T35" fmla="*/ 2147483646 h 13"/>
              <a:gd name="T36" fmla="*/ 2147483646 w 472"/>
              <a:gd name="T37" fmla="*/ 2147483646 h 13"/>
              <a:gd name="T38" fmla="*/ 2147483646 w 472"/>
              <a:gd name="T39" fmla="*/ 2147483646 h 13"/>
              <a:gd name="T40" fmla="*/ 0 w 472"/>
              <a:gd name="T41" fmla="*/ 2147483646 h 13"/>
              <a:gd name="T42" fmla="*/ 2147483646 w 472"/>
              <a:gd name="T43" fmla="*/ 2147483646 h 13"/>
              <a:gd name="T44" fmla="*/ 2147483646 w 472"/>
              <a:gd name="T45" fmla="*/ 2147483646 h 13"/>
              <a:gd name="T46" fmla="*/ 2147483646 w 472"/>
              <a:gd name="T47" fmla="*/ 2147483646 h 13"/>
              <a:gd name="T48" fmla="*/ 2147483646 w 472"/>
              <a:gd name="T49" fmla="*/ 2147483646 h 13"/>
              <a:gd name="T50" fmla="*/ 2147483646 w 472"/>
              <a:gd name="T51" fmla="*/ 2147483646 h 13"/>
              <a:gd name="T52" fmla="*/ 2147483646 w 472"/>
              <a:gd name="T53" fmla="*/ 2147483646 h 13"/>
              <a:gd name="T54" fmla="*/ 2147483646 w 472"/>
              <a:gd name="T55" fmla="*/ 2147483646 h 13"/>
              <a:gd name="T56" fmla="*/ 2147483646 w 472"/>
              <a:gd name="T57" fmla="*/ 0 h 13"/>
              <a:gd name="T58" fmla="*/ 2147483646 w 472"/>
              <a:gd name="T59" fmla="*/ 0 h 13"/>
              <a:gd name="T60" fmla="*/ 2147483646 w 472"/>
              <a:gd name="T61" fmla="*/ 2147483646 h 13"/>
              <a:gd name="T62" fmla="*/ 2147483646 w 472"/>
              <a:gd name="T63" fmla="*/ 2147483646 h 13"/>
              <a:gd name="T64" fmla="*/ 2147483646 w 472"/>
              <a:gd name="T65" fmla="*/ 2147483646 h 13"/>
              <a:gd name="T66" fmla="*/ 2147483646 w 472"/>
              <a:gd name="T67" fmla="*/ 2147483646 h 13"/>
              <a:gd name="T68" fmla="*/ 2147483646 w 472"/>
              <a:gd name="T69" fmla="*/ 2147483646 h 13"/>
              <a:gd name="T70" fmla="*/ 2147483646 w 472"/>
              <a:gd name="T71" fmla="*/ 2147483646 h 13"/>
              <a:gd name="T72" fmla="*/ 2147483646 w 472"/>
              <a:gd name="T73" fmla="*/ 2147483646 h 13"/>
              <a:gd name="T74" fmla="*/ 2147483646 w 47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72"/>
              <a:gd name="T115" fmla="*/ 0 h 13"/>
              <a:gd name="T116" fmla="*/ 472 w 47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72" h="13">
                <a:moveTo>
                  <a:pt x="472" y="13"/>
                </a:moveTo>
                <a:lnTo>
                  <a:pt x="348" y="13"/>
                </a:lnTo>
                <a:lnTo>
                  <a:pt x="348" y="11"/>
                </a:lnTo>
                <a:lnTo>
                  <a:pt x="346" y="9"/>
                </a:lnTo>
                <a:lnTo>
                  <a:pt x="346" y="7"/>
                </a:lnTo>
                <a:lnTo>
                  <a:pt x="346" y="5"/>
                </a:lnTo>
                <a:lnTo>
                  <a:pt x="344" y="3"/>
                </a:lnTo>
                <a:lnTo>
                  <a:pt x="344" y="2"/>
                </a:lnTo>
                <a:lnTo>
                  <a:pt x="342" y="0"/>
                </a:lnTo>
                <a:lnTo>
                  <a:pt x="466" y="0"/>
                </a:lnTo>
                <a:lnTo>
                  <a:pt x="466" y="2"/>
                </a:lnTo>
                <a:lnTo>
                  <a:pt x="468" y="3"/>
                </a:lnTo>
                <a:lnTo>
                  <a:pt x="468" y="5"/>
                </a:lnTo>
                <a:lnTo>
                  <a:pt x="470" y="7"/>
                </a:lnTo>
                <a:lnTo>
                  <a:pt x="470" y="9"/>
                </a:lnTo>
                <a:lnTo>
                  <a:pt x="470" y="11"/>
                </a:lnTo>
                <a:lnTo>
                  <a:pt x="472" y="13"/>
                </a:lnTo>
                <a:close/>
                <a:moveTo>
                  <a:pt x="143" y="13"/>
                </a:moveTo>
                <a:lnTo>
                  <a:pt x="0" y="13"/>
                </a:lnTo>
                <a:lnTo>
                  <a:pt x="2" y="11"/>
                </a:lnTo>
                <a:lnTo>
                  <a:pt x="4" y="9"/>
                </a:lnTo>
                <a:lnTo>
                  <a:pt x="6" y="7"/>
                </a:lnTo>
                <a:lnTo>
                  <a:pt x="8" y="5"/>
                </a:lnTo>
                <a:lnTo>
                  <a:pt x="10" y="5"/>
                </a:lnTo>
                <a:lnTo>
                  <a:pt x="12" y="3"/>
                </a:lnTo>
                <a:lnTo>
                  <a:pt x="13" y="2"/>
                </a:lnTo>
                <a:lnTo>
                  <a:pt x="15" y="0"/>
                </a:lnTo>
                <a:lnTo>
                  <a:pt x="153" y="0"/>
                </a:lnTo>
                <a:lnTo>
                  <a:pt x="151" y="2"/>
                </a:lnTo>
                <a:lnTo>
                  <a:pt x="151" y="3"/>
                </a:lnTo>
                <a:lnTo>
                  <a:pt x="149" y="5"/>
                </a:lnTo>
                <a:lnTo>
                  <a:pt x="149" y="7"/>
                </a:lnTo>
                <a:lnTo>
                  <a:pt x="147" y="7"/>
                </a:lnTo>
                <a:lnTo>
                  <a:pt x="145" y="9"/>
                </a:lnTo>
                <a:lnTo>
                  <a:pt x="145" y="11"/>
                </a:lnTo>
                <a:lnTo>
                  <a:pt x="143" y="13"/>
                </a:lnTo>
                <a:close/>
              </a:path>
            </a:pathLst>
          </a:custGeom>
          <a:solidFill>
            <a:srgbClr val="5C0812"/>
          </a:solidFill>
          <a:ln w="9525">
            <a:noFill/>
            <a:round/>
            <a:headEnd/>
            <a:tailEnd/>
          </a:ln>
        </p:spPr>
        <p:txBody>
          <a:bodyPr wrap="none"/>
          <a:lstStyle/>
          <a:p>
            <a:endParaRPr lang="el-GR"/>
          </a:p>
        </p:txBody>
      </p:sp>
      <p:sp>
        <p:nvSpPr>
          <p:cNvPr id="19562" name="Freeform 106"/>
          <p:cNvSpPr>
            <a:spLocks noEditPoints="1"/>
          </p:cNvSpPr>
          <p:nvPr/>
        </p:nvSpPr>
        <p:spPr bwMode="auto">
          <a:xfrm rot="63308">
            <a:off x="4841875" y="4021138"/>
            <a:ext cx="649288" cy="20637"/>
          </a:xfrm>
          <a:custGeom>
            <a:avLst/>
            <a:gdLst>
              <a:gd name="T0" fmla="*/ 2147483646 w 460"/>
              <a:gd name="T1" fmla="*/ 2147483646 h 13"/>
              <a:gd name="T2" fmla="*/ 2147483646 w 460"/>
              <a:gd name="T3" fmla="*/ 2147483646 h 13"/>
              <a:gd name="T4" fmla="*/ 2147483646 w 460"/>
              <a:gd name="T5" fmla="*/ 2147483646 h 13"/>
              <a:gd name="T6" fmla="*/ 2147483646 w 460"/>
              <a:gd name="T7" fmla="*/ 2147483646 h 13"/>
              <a:gd name="T8" fmla="*/ 2147483646 w 460"/>
              <a:gd name="T9" fmla="*/ 2147483646 h 13"/>
              <a:gd name="T10" fmla="*/ 2147483646 w 460"/>
              <a:gd name="T11" fmla="*/ 2147483646 h 13"/>
              <a:gd name="T12" fmla="*/ 2147483646 w 460"/>
              <a:gd name="T13" fmla="*/ 2147483646 h 13"/>
              <a:gd name="T14" fmla="*/ 2147483646 w 460"/>
              <a:gd name="T15" fmla="*/ 2147483646 h 13"/>
              <a:gd name="T16" fmla="*/ 2147483646 w 460"/>
              <a:gd name="T17" fmla="*/ 2147483646 h 13"/>
              <a:gd name="T18" fmla="*/ 2147483646 w 460"/>
              <a:gd name="T19" fmla="*/ 0 h 13"/>
              <a:gd name="T20" fmla="*/ 2147483646 w 460"/>
              <a:gd name="T21" fmla="*/ 0 h 13"/>
              <a:gd name="T22" fmla="*/ 2147483646 w 460"/>
              <a:gd name="T23" fmla="*/ 2147483646 h 13"/>
              <a:gd name="T24" fmla="*/ 2147483646 w 460"/>
              <a:gd name="T25" fmla="*/ 2147483646 h 13"/>
              <a:gd name="T26" fmla="*/ 2147483646 w 460"/>
              <a:gd name="T27" fmla="*/ 2147483646 h 13"/>
              <a:gd name="T28" fmla="*/ 2147483646 w 460"/>
              <a:gd name="T29" fmla="*/ 2147483646 h 13"/>
              <a:gd name="T30" fmla="*/ 2147483646 w 460"/>
              <a:gd name="T31" fmla="*/ 2147483646 h 13"/>
              <a:gd name="T32" fmla="*/ 2147483646 w 460"/>
              <a:gd name="T33" fmla="*/ 2147483646 h 13"/>
              <a:gd name="T34" fmla="*/ 2147483646 w 460"/>
              <a:gd name="T35" fmla="*/ 2147483646 h 13"/>
              <a:gd name="T36" fmla="*/ 2147483646 w 460"/>
              <a:gd name="T37" fmla="*/ 2147483646 h 13"/>
              <a:gd name="T38" fmla="*/ 2147483646 w 460"/>
              <a:gd name="T39" fmla="*/ 2147483646 h 13"/>
              <a:gd name="T40" fmla="*/ 0 w 460"/>
              <a:gd name="T41" fmla="*/ 2147483646 h 13"/>
              <a:gd name="T42" fmla="*/ 2147483646 w 460"/>
              <a:gd name="T43" fmla="*/ 2147483646 h 13"/>
              <a:gd name="T44" fmla="*/ 2147483646 w 460"/>
              <a:gd name="T45" fmla="*/ 2147483646 h 13"/>
              <a:gd name="T46" fmla="*/ 2147483646 w 460"/>
              <a:gd name="T47" fmla="*/ 2147483646 h 13"/>
              <a:gd name="T48" fmla="*/ 2147483646 w 460"/>
              <a:gd name="T49" fmla="*/ 2147483646 h 13"/>
              <a:gd name="T50" fmla="*/ 2147483646 w 460"/>
              <a:gd name="T51" fmla="*/ 2147483646 h 13"/>
              <a:gd name="T52" fmla="*/ 2147483646 w 460"/>
              <a:gd name="T53" fmla="*/ 2147483646 h 13"/>
              <a:gd name="T54" fmla="*/ 2147483646 w 460"/>
              <a:gd name="T55" fmla="*/ 2147483646 h 13"/>
              <a:gd name="T56" fmla="*/ 2147483646 w 460"/>
              <a:gd name="T57" fmla="*/ 0 h 13"/>
              <a:gd name="T58" fmla="*/ 2147483646 w 460"/>
              <a:gd name="T59" fmla="*/ 0 h 13"/>
              <a:gd name="T60" fmla="*/ 2147483646 w 460"/>
              <a:gd name="T61" fmla="*/ 2147483646 h 13"/>
              <a:gd name="T62" fmla="*/ 2147483646 w 460"/>
              <a:gd name="T63" fmla="*/ 2147483646 h 13"/>
              <a:gd name="T64" fmla="*/ 2147483646 w 460"/>
              <a:gd name="T65" fmla="*/ 2147483646 h 13"/>
              <a:gd name="T66" fmla="*/ 2147483646 w 460"/>
              <a:gd name="T67" fmla="*/ 2147483646 h 13"/>
              <a:gd name="T68" fmla="*/ 2147483646 w 460"/>
              <a:gd name="T69" fmla="*/ 2147483646 h 13"/>
              <a:gd name="T70" fmla="*/ 2147483646 w 460"/>
              <a:gd name="T71" fmla="*/ 2147483646 h 13"/>
              <a:gd name="T72" fmla="*/ 2147483646 w 460"/>
              <a:gd name="T73" fmla="*/ 2147483646 h 13"/>
              <a:gd name="T74" fmla="*/ 2147483646 w 46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0"/>
              <a:gd name="T115" fmla="*/ 0 h 13"/>
              <a:gd name="T116" fmla="*/ 460 w 46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0" h="13">
                <a:moveTo>
                  <a:pt x="460" y="13"/>
                </a:moveTo>
                <a:lnTo>
                  <a:pt x="338" y="13"/>
                </a:lnTo>
                <a:lnTo>
                  <a:pt x="336" y="11"/>
                </a:lnTo>
                <a:lnTo>
                  <a:pt x="336" y="10"/>
                </a:lnTo>
                <a:lnTo>
                  <a:pt x="334" y="8"/>
                </a:lnTo>
                <a:lnTo>
                  <a:pt x="334" y="6"/>
                </a:lnTo>
                <a:lnTo>
                  <a:pt x="334" y="4"/>
                </a:lnTo>
                <a:lnTo>
                  <a:pt x="332" y="2"/>
                </a:lnTo>
                <a:lnTo>
                  <a:pt x="332" y="0"/>
                </a:lnTo>
                <a:lnTo>
                  <a:pt x="456" y="0"/>
                </a:lnTo>
                <a:lnTo>
                  <a:pt x="456" y="2"/>
                </a:lnTo>
                <a:lnTo>
                  <a:pt x="456" y="4"/>
                </a:lnTo>
                <a:lnTo>
                  <a:pt x="458" y="6"/>
                </a:lnTo>
                <a:lnTo>
                  <a:pt x="458" y="8"/>
                </a:lnTo>
                <a:lnTo>
                  <a:pt x="458" y="10"/>
                </a:lnTo>
                <a:lnTo>
                  <a:pt x="460" y="11"/>
                </a:lnTo>
                <a:lnTo>
                  <a:pt x="460" y="13"/>
                </a:lnTo>
                <a:close/>
                <a:moveTo>
                  <a:pt x="141" y="13"/>
                </a:moveTo>
                <a:lnTo>
                  <a:pt x="0" y="13"/>
                </a:lnTo>
                <a:lnTo>
                  <a:pt x="2" y="13"/>
                </a:lnTo>
                <a:lnTo>
                  <a:pt x="4" y="11"/>
                </a:lnTo>
                <a:lnTo>
                  <a:pt x="5" y="10"/>
                </a:lnTo>
                <a:lnTo>
                  <a:pt x="7" y="8"/>
                </a:lnTo>
                <a:lnTo>
                  <a:pt x="9" y="6"/>
                </a:lnTo>
                <a:lnTo>
                  <a:pt x="11" y="4"/>
                </a:lnTo>
                <a:lnTo>
                  <a:pt x="13" y="2"/>
                </a:lnTo>
                <a:lnTo>
                  <a:pt x="15" y="0"/>
                </a:lnTo>
                <a:lnTo>
                  <a:pt x="149" y="0"/>
                </a:lnTo>
                <a:lnTo>
                  <a:pt x="149" y="2"/>
                </a:lnTo>
                <a:lnTo>
                  <a:pt x="147" y="4"/>
                </a:lnTo>
                <a:lnTo>
                  <a:pt x="147" y="6"/>
                </a:lnTo>
                <a:lnTo>
                  <a:pt x="145" y="8"/>
                </a:lnTo>
                <a:lnTo>
                  <a:pt x="143" y="10"/>
                </a:lnTo>
                <a:lnTo>
                  <a:pt x="143" y="11"/>
                </a:lnTo>
                <a:lnTo>
                  <a:pt x="141" y="13"/>
                </a:lnTo>
                <a:close/>
              </a:path>
            </a:pathLst>
          </a:custGeom>
          <a:solidFill>
            <a:srgbClr val="5C080F"/>
          </a:solidFill>
          <a:ln w="9525">
            <a:noFill/>
            <a:round/>
            <a:headEnd/>
            <a:tailEnd/>
          </a:ln>
        </p:spPr>
        <p:txBody>
          <a:bodyPr wrap="none"/>
          <a:lstStyle/>
          <a:p>
            <a:endParaRPr lang="el-GR"/>
          </a:p>
        </p:txBody>
      </p:sp>
      <p:sp>
        <p:nvSpPr>
          <p:cNvPr id="19563" name="Freeform 107"/>
          <p:cNvSpPr>
            <a:spLocks noEditPoints="1"/>
          </p:cNvSpPr>
          <p:nvPr/>
        </p:nvSpPr>
        <p:spPr bwMode="auto">
          <a:xfrm rot="63308">
            <a:off x="4852988" y="4008438"/>
            <a:ext cx="636587" cy="25400"/>
          </a:xfrm>
          <a:custGeom>
            <a:avLst/>
            <a:gdLst>
              <a:gd name="T0" fmla="*/ 2147483646 w 451"/>
              <a:gd name="T1" fmla="*/ 2147483646 h 16"/>
              <a:gd name="T2" fmla="*/ 2147483646 w 451"/>
              <a:gd name="T3" fmla="*/ 2147483646 h 16"/>
              <a:gd name="T4" fmla="*/ 2147483646 w 451"/>
              <a:gd name="T5" fmla="*/ 2147483646 h 16"/>
              <a:gd name="T6" fmla="*/ 2147483646 w 451"/>
              <a:gd name="T7" fmla="*/ 2147483646 h 16"/>
              <a:gd name="T8" fmla="*/ 2147483646 w 451"/>
              <a:gd name="T9" fmla="*/ 2147483646 h 16"/>
              <a:gd name="T10" fmla="*/ 2147483646 w 451"/>
              <a:gd name="T11" fmla="*/ 2147483646 h 16"/>
              <a:gd name="T12" fmla="*/ 2147483646 w 451"/>
              <a:gd name="T13" fmla="*/ 2147483646 h 16"/>
              <a:gd name="T14" fmla="*/ 2147483646 w 451"/>
              <a:gd name="T15" fmla="*/ 2147483646 h 16"/>
              <a:gd name="T16" fmla="*/ 2147483646 w 451"/>
              <a:gd name="T17" fmla="*/ 2147483646 h 16"/>
              <a:gd name="T18" fmla="*/ 2147483646 w 451"/>
              <a:gd name="T19" fmla="*/ 0 h 16"/>
              <a:gd name="T20" fmla="*/ 2147483646 w 451"/>
              <a:gd name="T21" fmla="*/ 0 h 16"/>
              <a:gd name="T22" fmla="*/ 2147483646 w 451"/>
              <a:gd name="T23" fmla="*/ 2147483646 h 16"/>
              <a:gd name="T24" fmla="*/ 2147483646 w 451"/>
              <a:gd name="T25" fmla="*/ 2147483646 h 16"/>
              <a:gd name="T26" fmla="*/ 2147483646 w 451"/>
              <a:gd name="T27" fmla="*/ 2147483646 h 16"/>
              <a:gd name="T28" fmla="*/ 2147483646 w 451"/>
              <a:gd name="T29" fmla="*/ 2147483646 h 16"/>
              <a:gd name="T30" fmla="*/ 2147483646 w 451"/>
              <a:gd name="T31" fmla="*/ 2147483646 h 16"/>
              <a:gd name="T32" fmla="*/ 2147483646 w 451"/>
              <a:gd name="T33" fmla="*/ 2147483646 h 16"/>
              <a:gd name="T34" fmla="*/ 2147483646 w 451"/>
              <a:gd name="T35" fmla="*/ 2147483646 h 16"/>
              <a:gd name="T36" fmla="*/ 2147483646 w 451"/>
              <a:gd name="T37" fmla="*/ 2147483646 h 16"/>
              <a:gd name="T38" fmla="*/ 2147483646 w 451"/>
              <a:gd name="T39" fmla="*/ 2147483646 h 16"/>
              <a:gd name="T40" fmla="*/ 0 w 451"/>
              <a:gd name="T41" fmla="*/ 2147483646 h 16"/>
              <a:gd name="T42" fmla="*/ 2147483646 w 451"/>
              <a:gd name="T43" fmla="*/ 2147483646 h 16"/>
              <a:gd name="T44" fmla="*/ 2147483646 w 451"/>
              <a:gd name="T45" fmla="*/ 2147483646 h 16"/>
              <a:gd name="T46" fmla="*/ 2147483646 w 451"/>
              <a:gd name="T47" fmla="*/ 2147483646 h 16"/>
              <a:gd name="T48" fmla="*/ 2147483646 w 451"/>
              <a:gd name="T49" fmla="*/ 2147483646 h 16"/>
              <a:gd name="T50" fmla="*/ 2147483646 w 451"/>
              <a:gd name="T51" fmla="*/ 2147483646 h 16"/>
              <a:gd name="T52" fmla="*/ 2147483646 w 451"/>
              <a:gd name="T53" fmla="*/ 2147483646 h 16"/>
              <a:gd name="T54" fmla="*/ 2147483646 w 451"/>
              <a:gd name="T55" fmla="*/ 2147483646 h 16"/>
              <a:gd name="T56" fmla="*/ 2147483646 w 451"/>
              <a:gd name="T57" fmla="*/ 0 h 16"/>
              <a:gd name="T58" fmla="*/ 2147483646 w 451"/>
              <a:gd name="T59" fmla="*/ 0 h 16"/>
              <a:gd name="T60" fmla="*/ 2147483646 w 451"/>
              <a:gd name="T61" fmla="*/ 2147483646 h 16"/>
              <a:gd name="T62" fmla="*/ 2147483646 w 451"/>
              <a:gd name="T63" fmla="*/ 2147483646 h 16"/>
              <a:gd name="T64" fmla="*/ 2147483646 w 451"/>
              <a:gd name="T65" fmla="*/ 2147483646 h 16"/>
              <a:gd name="T66" fmla="*/ 2147483646 w 451"/>
              <a:gd name="T67" fmla="*/ 2147483646 h 16"/>
              <a:gd name="T68" fmla="*/ 2147483646 w 451"/>
              <a:gd name="T69" fmla="*/ 2147483646 h 16"/>
              <a:gd name="T70" fmla="*/ 2147483646 w 451"/>
              <a:gd name="T71" fmla="*/ 2147483646 h 16"/>
              <a:gd name="T72" fmla="*/ 2147483646 w 451"/>
              <a:gd name="T73" fmla="*/ 2147483646 h 16"/>
              <a:gd name="T74" fmla="*/ 2147483646 w 451"/>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1"/>
              <a:gd name="T115" fmla="*/ 0 h 16"/>
              <a:gd name="T116" fmla="*/ 451 w 451"/>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1" h="16">
                <a:moveTo>
                  <a:pt x="451" y="16"/>
                </a:moveTo>
                <a:lnTo>
                  <a:pt x="327" y="16"/>
                </a:lnTo>
                <a:lnTo>
                  <a:pt x="327" y="14"/>
                </a:lnTo>
                <a:lnTo>
                  <a:pt x="327" y="12"/>
                </a:lnTo>
                <a:lnTo>
                  <a:pt x="325" y="10"/>
                </a:lnTo>
                <a:lnTo>
                  <a:pt x="325" y="8"/>
                </a:lnTo>
                <a:lnTo>
                  <a:pt x="323" y="6"/>
                </a:lnTo>
                <a:lnTo>
                  <a:pt x="323" y="4"/>
                </a:lnTo>
                <a:lnTo>
                  <a:pt x="323" y="2"/>
                </a:lnTo>
                <a:lnTo>
                  <a:pt x="321" y="0"/>
                </a:lnTo>
                <a:lnTo>
                  <a:pt x="445" y="0"/>
                </a:lnTo>
                <a:lnTo>
                  <a:pt x="447" y="2"/>
                </a:lnTo>
                <a:lnTo>
                  <a:pt x="447" y="4"/>
                </a:lnTo>
                <a:lnTo>
                  <a:pt x="447" y="6"/>
                </a:lnTo>
                <a:lnTo>
                  <a:pt x="449" y="8"/>
                </a:lnTo>
                <a:lnTo>
                  <a:pt x="449" y="10"/>
                </a:lnTo>
                <a:lnTo>
                  <a:pt x="449" y="12"/>
                </a:lnTo>
                <a:lnTo>
                  <a:pt x="451" y="14"/>
                </a:lnTo>
                <a:lnTo>
                  <a:pt x="451" y="16"/>
                </a:lnTo>
                <a:close/>
                <a:moveTo>
                  <a:pt x="138" y="16"/>
                </a:moveTo>
                <a:lnTo>
                  <a:pt x="0" y="16"/>
                </a:lnTo>
                <a:lnTo>
                  <a:pt x="2" y="14"/>
                </a:lnTo>
                <a:lnTo>
                  <a:pt x="4" y="12"/>
                </a:lnTo>
                <a:lnTo>
                  <a:pt x="6" y="10"/>
                </a:lnTo>
                <a:lnTo>
                  <a:pt x="8" y="8"/>
                </a:lnTo>
                <a:lnTo>
                  <a:pt x="10" y="6"/>
                </a:lnTo>
                <a:lnTo>
                  <a:pt x="12" y="4"/>
                </a:lnTo>
                <a:lnTo>
                  <a:pt x="14" y="2"/>
                </a:lnTo>
                <a:lnTo>
                  <a:pt x="16" y="0"/>
                </a:lnTo>
                <a:lnTo>
                  <a:pt x="145" y="0"/>
                </a:lnTo>
                <a:lnTo>
                  <a:pt x="145" y="2"/>
                </a:lnTo>
                <a:lnTo>
                  <a:pt x="144" y="4"/>
                </a:lnTo>
                <a:lnTo>
                  <a:pt x="144" y="6"/>
                </a:lnTo>
                <a:lnTo>
                  <a:pt x="142" y="8"/>
                </a:lnTo>
                <a:lnTo>
                  <a:pt x="142" y="10"/>
                </a:lnTo>
                <a:lnTo>
                  <a:pt x="140" y="12"/>
                </a:lnTo>
                <a:lnTo>
                  <a:pt x="140" y="14"/>
                </a:lnTo>
                <a:lnTo>
                  <a:pt x="138" y="16"/>
                </a:lnTo>
                <a:close/>
              </a:path>
            </a:pathLst>
          </a:custGeom>
          <a:solidFill>
            <a:srgbClr val="5E0A11"/>
          </a:solidFill>
          <a:ln w="9525">
            <a:noFill/>
            <a:round/>
            <a:headEnd/>
            <a:tailEnd/>
          </a:ln>
        </p:spPr>
        <p:txBody>
          <a:bodyPr wrap="none"/>
          <a:lstStyle/>
          <a:p>
            <a:endParaRPr lang="el-GR"/>
          </a:p>
        </p:txBody>
      </p:sp>
      <p:sp>
        <p:nvSpPr>
          <p:cNvPr id="19564" name="Freeform 108"/>
          <p:cNvSpPr>
            <a:spLocks noEditPoints="1"/>
          </p:cNvSpPr>
          <p:nvPr/>
        </p:nvSpPr>
        <p:spPr bwMode="auto">
          <a:xfrm rot="63308">
            <a:off x="4864100" y="4000500"/>
            <a:ext cx="622300" cy="20638"/>
          </a:xfrm>
          <a:custGeom>
            <a:avLst/>
            <a:gdLst>
              <a:gd name="T0" fmla="*/ 2147483646 w 441"/>
              <a:gd name="T1" fmla="*/ 2147483646 h 13"/>
              <a:gd name="T2" fmla="*/ 2147483646 w 441"/>
              <a:gd name="T3" fmla="*/ 2147483646 h 13"/>
              <a:gd name="T4" fmla="*/ 2147483646 w 441"/>
              <a:gd name="T5" fmla="*/ 2147483646 h 13"/>
              <a:gd name="T6" fmla="*/ 2147483646 w 441"/>
              <a:gd name="T7" fmla="*/ 2147483646 h 13"/>
              <a:gd name="T8" fmla="*/ 2147483646 w 441"/>
              <a:gd name="T9" fmla="*/ 2147483646 h 13"/>
              <a:gd name="T10" fmla="*/ 2147483646 w 441"/>
              <a:gd name="T11" fmla="*/ 2147483646 h 13"/>
              <a:gd name="T12" fmla="*/ 2147483646 w 441"/>
              <a:gd name="T13" fmla="*/ 2147483646 h 13"/>
              <a:gd name="T14" fmla="*/ 2147483646 w 441"/>
              <a:gd name="T15" fmla="*/ 2147483646 h 13"/>
              <a:gd name="T16" fmla="*/ 2147483646 w 441"/>
              <a:gd name="T17" fmla="*/ 2147483646 h 13"/>
              <a:gd name="T18" fmla="*/ 2147483646 w 441"/>
              <a:gd name="T19" fmla="*/ 0 h 13"/>
              <a:gd name="T20" fmla="*/ 2147483646 w 441"/>
              <a:gd name="T21" fmla="*/ 0 h 13"/>
              <a:gd name="T22" fmla="*/ 2147483646 w 441"/>
              <a:gd name="T23" fmla="*/ 2147483646 h 13"/>
              <a:gd name="T24" fmla="*/ 2147483646 w 441"/>
              <a:gd name="T25" fmla="*/ 2147483646 h 13"/>
              <a:gd name="T26" fmla="*/ 2147483646 w 441"/>
              <a:gd name="T27" fmla="*/ 2147483646 h 13"/>
              <a:gd name="T28" fmla="*/ 2147483646 w 441"/>
              <a:gd name="T29" fmla="*/ 2147483646 h 13"/>
              <a:gd name="T30" fmla="*/ 2147483646 w 441"/>
              <a:gd name="T31" fmla="*/ 2147483646 h 13"/>
              <a:gd name="T32" fmla="*/ 2147483646 w 441"/>
              <a:gd name="T33" fmla="*/ 2147483646 h 13"/>
              <a:gd name="T34" fmla="*/ 2147483646 w 441"/>
              <a:gd name="T35" fmla="*/ 2147483646 h 13"/>
              <a:gd name="T36" fmla="*/ 2147483646 w 441"/>
              <a:gd name="T37" fmla="*/ 2147483646 h 13"/>
              <a:gd name="T38" fmla="*/ 2147483646 w 441"/>
              <a:gd name="T39" fmla="*/ 2147483646 h 13"/>
              <a:gd name="T40" fmla="*/ 0 w 441"/>
              <a:gd name="T41" fmla="*/ 2147483646 h 13"/>
              <a:gd name="T42" fmla="*/ 2147483646 w 441"/>
              <a:gd name="T43" fmla="*/ 2147483646 h 13"/>
              <a:gd name="T44" fmla="*/ 2147483646 w 441"/>
              <a:gd name="T45" fmla="*/ 2147483646 h 13"/>
              <a:gd name="T46" fmla="*/ 2147483646 w 441"/>
              <a:gd name="T47" fmla="*/ 2147483646 h 13"/>
              <a:gd name="T48" fmla="*/ 2147483646 w 441"/>
              <a:gd name="T49" fmla="*/ 2147483646 h 13"/>
              <a:gd name="T50" fmla="*/ 2147483646 w 441"/>
              <a:gd name="T51" fmla="*/ 2147483646 h 13"/>
              <a:gd name="T52" fmla="*/ 2147483646 w 441"/>
              <a:gd name="T53" fmla="*/ 2147483646 h 13"/>
              <a:gd name="T54" fmla="*/ 2147483646 w 441"/>
              <a:gd name="T55" fmla="*/ 2147483646 h 13"/>
              <a:gd name="T56" fmla="*/ 2147483646 w 441"/>
              <a:gd name="T57" fmla="*/ 0 h 13"/>
              <a:gd name="T58" fmla="*/ 2147483646 w 441"/>
              <a:gd name="T59" fmla="*/ 0 h 13"/>
              <a:gd name="T60" fmla="*/ 2147483646 w 441"/>
              <a:gd name="T61" fmla="*/ 2147483646 h 13"/>
              <a:gd name="T62" fmla="*/ 2147483646 w 441"/>
              <a:gd name="T63" fmla="*/ 2147483646 h 13"/>
              <a:gd name="T64" fmla="*/ 2147483646 w 441"/>
              <a:gd name="T65" fmla="*/ 2147483646 h 13"/>
              <a:gd name="T66" fmla="*/ 2147483646 w 441"/>
              <a:gd name="T67" fmla="*/ 2147483646 h 13"/>
              <a:gd name="T68" fmla="*/ 2147483646 w 441"/>
              <a:gd name="T69" fmla="*/ 2147483646 h 13"/>
              <a:gd name="T70" fmla="*/ 2147483646 w 441"/>
              <a:gd name="T71" fmla="*/ 2147483646 h 13"/>
              <a:gd name="T72" fmla="*/ 2147483646 w 441"/>
              <a:gd name="T73" fmla="*/ 2147483646 h 13"/>
              <a:gd name="T74" fmla="*/ 2147483646 w 441"/>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1"/>
              <a:gd name="T115" fmla="*/ 0 h 13"/>
              <a:gd name="T116" fmla="*/ 441 w 441"/>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1" h="13">
                <a:moveTo>
                  <a:pt x="441" y="13"/>
                </a:moveTo>
                <a:lnTo>
                  <a:pt x="317" y="13"/>
                </a:lnTo>
                <a:lnTo>
                  <a:pt x="315" y="11"/>
                </a:lnTo>
                <a:lnTo>
                  <a:pt x="315" y="9"/>
                </a:lnTo>
                <a:lnTo>
                  <a:pt x="315" y="7"/>
                </a:lnTo>
                <a:lnTo>
                  <a:pt x="313" y="7"/>
                </a:lnTo>
                <a:lnTo>
                  <a:pt x="313" y="5"/>
                </a:lnTo>
                <a:lnTo>
                  <a:pt x="313" y="3"/>
                </a:lnTo>
                <a:lnTo>
                  <a:pt x="311" y="2"/>
                </a:lnTo>
                <a:lnTo>
                  <a:pt x="311" y="0"/>
                </a:lnTo>
                <a:lnTo>
                  <a:pt x="435" y="0"/>
                </a:lnTo>
                <a:lnTo>
                  <a:pt x="435" y="2"/>
                </a:lnTo>
                <a:lnTo>
                  <a:pt x="437" y="3"/>
                </a:lnTo>
                <a:lnTo>
                  <a:pt x="437" y="5"/>
                </a:lnTo>
                <a:lnTo>
                  <a:pt x="437" y="7"/>
                </a:lnTo>
                <a:lnTo>
                  <a:pt x="439" y="7"/>
                </a:lnTo>
                <a:lnTo>
                  <a:pt x="439" y="9"/>
                </a:lnTo>
                <a:lnTo>
                  <a:pt x="439" y="11"/>
                </a:lnTo>
                <a:lnTo>
                  <a:pt x="441" y="13"/>
                </a:lnTo>
                <a:close/>
                <a:moveTo>
                  <a:pt x="134" y="13"/>
                </a:moveTo>
                <a:lnTo>
                  <a:pt x="0" y="13"/>
                </a:lnTo>
                <a:lnTo>
                  <a:pt x="2" y="11"/>
                </a:lnTo>
                <a:lnTo>
                  <a:pt x="4" y="9"/>
                </a:lnTo>
                <a:lnTo>
                  <a:pt x="6" y="7"/>
                </a:lnTo>
                <a:lnTo>
                  <a:pt x="8" y="7"/>
                </a:lnTo>
                <a:lnTo>
                  <a:pt x="8" y="5"/>
                </a:lnTo>
                <a:lnTo>
                  <a:pt x="10" y="3"/>
                </a:lnTo>
                <a:lnTo>
                  <a:pt x="11" y="2"/>
                </a:lnTo>
                <a:lnTo>
                  <a:pt x="13" y="0"/>
                </a:lnTo>
                <a:lnTo>
                  <a:pt x="141" y="0"/>
                </a:lnTo>
                <a:lnTo>
                  <a:pt x="141" y="2"/>
                </a:lnTo>
                <a:lnTo>
                  <a:pt x="139" y="3"/>
                </a:lnTo>
                <a:lnTo>
                  <a:pt x="139" y="5"/>
                </a:lnTo>
                <a:lnTo>
                  <a:pt x="137" y="7"/>
                </a:lnTo>
                <a:lnTo>
                  <a:pt x="136" y="9"/>
                </a:lnTo>
                <a:lnTo>
                  <a:pt x="136" y="11"/>
                </a:lnTo>
                <a:lnTo>
                  <a:pt x="134" y="13"/>
                </a:lnTo>
                <a:close/>
              </a:path>
            </a:pathLst>
          </a:custGeom>
          <a:solidFill>
            <a:srgbClr val="5E0711"/>
          </a:solidFill>
          <a:ln w="9525">
            <a:noFill/>
            <a:round/>
            <a:headEnd/>
            <a:tailEnd/>
          </a:ln>
        </p:spPr>
        <p:txBody>
          <a:bodyPr wrap="none"/>
          <a:lstStyle/>
          <a:p>
            <a:endParaRPr lang="el-GR"/>
          </a:p>
        </p:txBody>
      </p:sp>
      <p:sp>
        <p:nvSpPr>
          <p:cNvPr id="19565" name="Freeform 109"/>
          <p:cNvSpPr>
            <a:spLocks noEditPoints="1"/>
          </p:cNvSpPr>
          <p:nvPr/>
        </p:nvSpPr>
        <p:spPr bwMode="auto">
          <a:xfrm rot="63308">
            <a:off x="4875213" y="3987800"/>
            <a:ext cx="604837" cy="20638"/>
          </a:xfrm>
          <a:custGeom>
            <a:avLst/>
            <a:gdLst>
              <a:gd name="T0" fmla="*/ 2147483646 w 429"/>
              <a:gd name="T1" fmla="*/ 2147483646 h 13"/>
              <a:gd name="T2" fmla="*/ 2147483646 w 429"/>
              <a:gd name="T3" fmla="*/ 2147483646 h 13"/>
              <a:gd name="T4" fmla="*/ 2147483646 w 429"/>
              <a:gd name="T5" fmla="*/ 2147483646 h 13"/>
              <a:gd name="T6" fmla="*/ 2147483646 w 429"/>
              <a:gd name="T7" fmla="*/ 2147483646 h 13"/>
              <a:gd name="T8" fmla="*/ 2147483646 w 429"/>
              <a:gd name="T9" fmla="*/ 2147483646 h 13"/>
              <a:gd name="T10" fmla="*/ 2147483646 w 429"/>
              <a:gd name="T11" fmla="*/ 2147483646 h 13"/>
              <a:gd name="T12" fmla="*/ 2147483646 w 429"/>
              <a:gd name="T13" fmla="*/ 2147483646 h 13"/>
              <a:gd name="T14" fmla="*/ 2147483646 w 429"/>
              <a:gd name="T15" fmla="*/ 2147483646 h 13"/>
              <a:gd name="T16" fmla="*/ 2147483646 w 429"/>
              <a:gd name="T17" fmla="*/ 2147483646 h 13"/>
              <a:gd name="T18" fmla="*/ 2147483646 w 429"/>
              <a:gd name="T19" fmla="*/ 0 h 13"/>
              <a:gd name="T20" fmla="*/ 2147483646 w 429"/>
              <a:gd name="T21" fmla="*/ 0 h 13"/>
              <a:gd name="T22" fmla="*/ 2147483646 w 429"/>
              <a:gd name="T23" fmla="*/ 2147483646 h 13"/>
              <a:gd name="T24" fmla="*/ 2147483646 w 429"/>
              <a:gd name="T25" fmla="*/ 2147483646 h 13"/>
              <a:gd name="T26" fmla="*/ 2147483646 w 429"/>
              <a:gd name="T27" fmla="*/ 2147483646 h 13"/>
              <a:gd name="T28" fmla="*/ 2147483646 w 429"/>
              <a:gd name="T29" fmla="*/ 2147483646 h 13"/>
              <a:gd name="T30" fmla="*/ 2147483646 w 429"/>
              <a:gd name="T31" fmla="*/ 2147483646 h 13"/>
              <a:gd name="T32" fmla="*/ 2147483646 w 429"/>
              <a:gd name="T33" fmla="*/ 2147483646 h 13"/>
              <a:gd name="T34" fmla="*/ 2147483646 w 429"/>
              <a:gd name="T35" fmla="*/ 2147483646 h 13"/>
              <a:gd name="T36" fmla="*/ 2147483646 w 429"/>
              <a:gd name="T37" fmla="*/ 2147483646 h 13"/>
              <a:gd name="T38" fmla="*/ 2147483646 w 429"/>
              <a:gd name="T39" fmla="*/ 2147483646 h 13"/>
              <a:gd name="T40" fmla="*/ 0 w 429"/>
              <a:gd name="T41" fmla="*/ 2147483646 h 13"/>
              <a:gd name="T42" fmla="*/ 0 w 429"/>
              <a:gd name="T43" fmla="*/ 2147483646 h 13"/>
              <a:gd name="T44" fmla="*/ 2147483646 w 429"/>
              <a:gd name="T45" fmla="*/ 2147483646 h 13"/>
              <a:gd name="T46" fmla="*/ 2147483646 w 429"/>
              <a:gd name="T47" fmla="*/ 2147483646 h 13"/>
              <a:gd name="T48" fmla="*/ 2147483646 w 429"/>
              <a:gd name="T49" fmla="*/ 2147483646 h 13"/>
              <a:gd name="T50" fmla="*/ 2147483646 w 429"/>
              <a:gd name="T51" fmla="*/ 2147483646 h 13"/>
              <a:gd name="T52" fmla="*/ 2147483646 w 429"/>
              <a:gd name="T53" fmla="*/ 2147483646 h 13"/>
              <a:gd name="T54" fmla="*/ 2147483646 w 429"/>
              <a:gd name="T55" fmla="*/ 2147483646 h 13"/>
              <a:gd name="T56" fmla="*/ 2147483646 w 429"/>
              <a:gd name="T57" fmla="*/ 0 h 13"/>
              <a:gd name="T58" fmla="*/ 2147483646 w 429"/>
              <a:gd name="T59" fmla="*/ 0 h 13"/>
              <a:gd name="T60" fmla="*/ 2147483646 w 429"/>
              <a:gd name="T61" fmla="*/ 2147483646 h 13"/>
              <a:gd name="T62" fmla="*/ 2147483646 w 429"/>
              <a:gd name="T63" fmla="*/ 2147483646 h 13"/>
              <a:gd name="T64" fmla="*/ 2147483646 w 429"/>
              <a:gd name="T65" fmla="*/ 2147483646 h 13"/>
              <a:gd name="T66" fmla="*/ 2147483646 w 429"/>
              <a:gd name="T67" fmla="*/ 2147483646 h 13"/>
              <a:gd name="T68" fmla="*/ 2147483646 w 429"/>
              <a:gd name="T69" fmla="*/ 2147483646 h 13"/>
              <a:gd name="T70" fmla="*/ 2147483646 w 429"/>
              <a:gd name="T71" fmla="*/ 2147483646 h 13"/>
              <a:gd name="T72" fmla="*/ 2147483646 w 429"/>
              <a:gd name="T73" fmla="*/ 2147483646 h 13"/>
              <a:gd name="T74" fmla="*/ 2147483646 w 42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9"/>
              <a:gd name="T115" fmla="*/ 0 h 13"/>
              <a:gd name="T116" fmla="*/ 429 w 42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9" h="13">
                <a:moveTo>
                  <a:pt x="429" y="13"/>
                </a:moveTo>
                <a:lnTo>
                  <a:pt x="305" y="13"/>
                </a:lnTo>
                <a:lnTo>
                  <a:pt x="305" y="11"/>
                </a:lnTo>
                <a:lnTo>
                  <a:pt x="303" y="10"/>
                </a:lnTo>
                <a:lnTo>
                  <a:pt x="303" y="8"/>
                </a:lnTo>
                <a:lnTo>
                  <a:pt x="301" y="6"/>
                </a:lnTo>
                <a:lnTo>
                  <a:pt x="301" y="4"/>
                </a:lnTo>
                <a:lnTo>
                  <a:pt x="301" y="2"/>
                </a:lnTo>
                <a:lnTo>
                  <a:pt x="299" y="0"/>
                </a:lnTo>
                <a:lnTo>
                  <a:pt x="425" y="0"/>
                </a:lnTo>
                <a:lnTo>
                  <a:pt x="425" y="2"/>
                </a:lnTo>
                <a:lnTo>
                  <a:pt x="425" y="4"/>
                </a:lnTo>
                <a:lnTo>
                  <a:pt x="427" y="6"/>
                </a:lnTo>
                <a:lnTo>
                  <a:pt x="427" y="8"/>
                </a:lnTo>
                <a:lnTo>
                  <a:pt x="427" y="10"/>
                </a:lnTo>
                <a:lnTo>
                  <a:pt x="429" y="11"/>
                </a:lnTo>
                <a:lnTo>
                  <a:pt x="429" y="13"/>
                </a:lnTo>
                <a:close/>
                <a:moveTo>
                  <a:pt x="129" y="13"/>
                </a:moveTo>
                <a:lnTo>
                  <a:pt x="0" y="13"/>
                </a:lnTo>
                <a:lnTo>
                  <a:pt x="2" y="11"/>
                </a:lnTo>
                <a:lnTo>
                  <a:pt x="3" y="10"/>
                </a:lnTo>
                <a:lnTo>
                  <a:pt x="5" y="8"/>
                </a:lnTo>
                <a:lnTo>
                  <a:pt x="7" y="6"/>
                </a:lnTo>
                <a:lnTo>
                  <a:pt x="9" y="4"/>
                </a:lnTo>
                <a:lnTo>
                  <a:pt x="9" y="2"/>
                </a:lnTo>
                <a:lnTo>
                  <a:pt x="11" y="0"/>
                </a:lnTo>
                <a:lnTo>
                  <a:pt x="137" y="0"/>
                </a:lnTo>
                <a:lnTo>
                  <a:pt x="137" y="2"/>
                </a:lnTo>
                <a:lnTo>
                  <a:pt x="135" y="4"/>
                </a:lnTo>
                <a:lnTo>
                  <a:pt x="135" y="6"/>
                </a:lnTo>
                <a:lnTo>
                  <a:pt x="133" y="8"/>
                </a:lnTo>
                <a:lnTo>
                  <a:pt x="133" y="10"/>
                </a:lnTo>
                <a:lnTo>
                  <a:pt x="131" y="11"/>
                </a:lnTo>
                <a:lnTo>
                  <a:pt x="131" y="13"/>
                </a:lnTo>
                <a:lnTo>
                  <a:pt x="129" y="13"/>
                </a:lnTo>
                <a:close/>
              </a:path>
            </a:pathLst>
          </a:custGeom>
          <a:solidFill>
            <a:srgbClr val="610A12"/>
          </a:solidFill>
          <a:ln w="9525">
            <a:noFill/>
            <a:round/>
            <a:headEnd/>
            <a:tailEnd/>
          </a:ln>
        </p:spPr>
        <p:txBody>
          <a:bodyPr wrap="none"/>
          <a:lstStyle/>
          <a:p>
            <a:endParaRPr lang="el-GR"/>
          </a:p>
        </p:txBody>
      </p:sp>
      <p:sp>
        <p:nvSpPr>
          <p:cNvPr id="19566" name="Freeform 110"/>
          <p:cNvSpPr>
            <a:spLocks noEditPoints="1"/>
          </p:cNvSpPr>
          <p:nvPr/>
        </p:nvSpPr>
        <p:spPr bwMode="auto">
          <a:xfrm rot="63308">
            <a:off x="4881563" y="3978275"/>
            <a:ext cx="595312" cy="22225"/>
          </a:xfrm>
          <a:custGeom>
            <a:avLst/>
            <a:gdLst>
              <a:gd name="T0" fmla="*/ 2147483646 w 422"/>
              <a:gd name="T1" fmla="*/ 2147483646 h 14"/>
              <a:gd name="T2" fmla="*/ 2147483646 w 422"/>
              <a:gd name="T3" fmla="*/ 2147483646 h 14"/>
              <a:gd name="T4" fmla="*/ 2147483646 w 422"/>
              <a:gd name="T5" fmla="*/ 2147483646 h 14"/>
              <a:gd name="T6" fmla="*/ 2147483646 w 422"/>
              <a:gd name="T7" fmla="*/ 2147483646 h 14"/>
              <a:gd name="T8" fmla="*/ 2147483646 w 422"/>
              <a:gd name="T9" fmla="*/ 2147483646 h 14"/>
              <a:gd name="T10" fmla="*/ 2147483646 w 422"/>
              <a:gd name="T11" fmla="*/ 2147483646 h 14"/>
              <a:gd name="T12" fmla="*/ 2147483646 w 422"/>
              <a:gd name="T13" fmla="*/ 2147483646 h 14"/>
              <a:gd name="T14" fmla="*/ 2147483646 w 422"/>
              <a:gd name="T15" fmla="*/ 2147483646 h 14"/>
              <a:gd name="T16" fmla="*/ 2147483646 w 422"/>
              <a:gd name="T17" fmla="*/ 2147483646 h 14"/>
              <a:gd name="T18" fmla="*/ 2147483646 w 422"/>
              <a:gd name="T19" fmla="*/ 0 h 14"/>
              <a:gd name="T20" fmla="*/ 2147483646 w 422"/>
              <a:gd name="T21" fmla="*/ 0 h 14"/>
              <a:gd name="T22" fmla="*/ 2147483646 w 422"/>
              <a:gd name="T23" fmla="*/ 2147483646 h 14"/>
              <a:gd name="T24" fmla="*/ 2147483646 w 422"/>
              <a:gd name="T25" fmla="*/ 2147483646 h 14"/>
              <a:gd name="T26" fmla="*/ 2147483646 w 422"/>
              <a:gd name="T27" fmla="*/ 2147483646 h 14"/>
              <a:gd name="T28" fmla="*/ 2147483646 w 422"/>
              <a:gd name="T29" fmla="*/ 2147483646 h 14"/>
              <a:gd name="T30" fmla="*/ 2147483646 w 422"/>
              <a:gd name="T31" fmla="*/ 2147483646 h 14"/>
              <a:gd name="T32" fmla="*/ 2147483646 w 422"/>
              <a:gd name="T33" fmla="*/ 2147483646 h 14"/>
              <a:gd name="T34" fmla="*/ 2147483646 w 422"/>
              <a:gd name="T35" fmla="*/ 2147483646 h 14"/>
              <a:gd name="T36" fmla="*/ 2147483646 w 422"/>
              <a:gd name="T37" fmla="*/ 2147483646 h 14"/>
              <a:gd name="T38" fmla="*/ 2147483646 w 422"/>
              <a:gd name="T39" fmla="*/ 2147483646 h 14"/>
              <a:gd name="T40" fmla="*/ 0 w 422"/>
              <a:gd name="T41" fmla="*/ 2147483646 h 14"/>
              <a:gd name="T42" fmla="*/ 2147483646 w 422"/>
              <a:gd name="T43" fmla="*/ 2147483646 h 14"/>
              <a:gd name="T44" fmla="*/ 2147483646 w 422"/>
              <a:gd name="T45" fmla="*/ 2147483646 h 14"/>
              <a:gd name="T46" fmla="*/ 2147483646 w 422"/>
              <a:gd name="T47" fmla="*/ 2147483646 h 14"/>
              <a:gd name="T48" fmla="*/ 2147483646 w 422"/>
              <a:gd name="T49" fmla="*/ 2147483646 h 14"/>
              <a:gd name="T50" fmla="*/ 2147483646 w 422"/>
              <a:gd name="T51" fmla="*/ 2147483646 h 14"/>
              <a:gd name="T52" fmla="*/ 2147483646 w 422"/>
              <a:gd name="T53" fmla="*/ 2147483646 h 14"/>
              <a:gd name="T54" fmla="*/ 2147483646 w 422"/>
              <a:gd name="T55" fmla="*/ 2147483646 h 14"/>
              <a:gd name="T56" fmla="*/ 2147483646 w 422"/>
              <a:gd name="T57" fmla="*/ 0 h 14"/>
              <a:gd name="T58" fmla="*/ 2147483646 w 422"/>
              <a:gd name="T59" fmla="*/ 0 h 14"/>
              <a:gd name="T60" fmla="*/ 2147483646 w 422"/>
              <a:gd name="T61" fmla="*/ 2147483646 h 14"/>
              <a:gd name="T62" fmla="*/ 2147483646 w 422"/>
              <a:gd name="T63" fmla="*/ 2147483646 h 14"/>
              <a:gd name="T64" fmla="*/ 2147483646 w 422"/>
              <a:gd name="T65" fmla="*/ 2147483646 h 14"/>
              <a:gd name="T66" fmla="*/ 2147483646 w 422"/>
              <a:gd name="T67" fmla="*/ 2147483646 h 14"/>
              <a:gd name="T68" fmla="*/ 2147483646 w 422"/>
              <a:gd name="T69" fmla="*/ 2147483646 h 14"/>
              <a:gd name="T70" fmla="*/ 2147483646 w 422"/>
              <a:gd name="T71" fmla="*/ 2147483646 h 14"/>
              <a:gd name="T72" fmla="*/ 2147483646 w 422"/>
              <a:gd name="T73" fmla="*/ 2147483646 h 14"/>
              <a:gd name="T74" fmla="*/ 2147483646 w 42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2"/>
              <a:gd name="T115" fmla="*/ 0 h 14"/>
              <a:gd name="T116" fmla="*/ 422 w 42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2" h="14">
                <a:moveTo>
                  <a:pt x="422" y="14"/>
                </a:moveTo>
                <a:lnTo>
                  <a:pt x="298" y="14"/>
                </a:lnTo>
                <a:lnTo>
                  <a:pt x="296" y="12"/>
                </a:lnTo>
                <a:lnTo>
                  <a:pt x="296" y="10"/>
                </a:lnTo>
                <a:lnTo>
                  <a:pt x="296" y="8"/>
                </a:lnTo>
                <a:lnTo>
                  <a:pt x="294" y="6"/>
                </a:lnTo>
                <a:lnTo>
                  <a:pt x="294" y="4"/>
                </a:lnTo>
                <a:lnTo>
                  <a:pt x="294" y="2"/>
                </a:lnTo>
                <a:lnTo>
                  <a:pt x="292" y="2"/>
                </a:lnTo>
                <a:lnTo>
                  <a:pt x="292" y="0"/>
                </a:lnTo>
                <a:lnTo>
                  <a:pt x="417" y="0"/>
                </a:lnTo>
                <a:lnTo>
                  <a:pt x="417" y="2"/>
                </a:lnTo>
                <a:lnTo>
                  <a:pt x="418" y="2"/>
                </a:lnTo>
                <a:lnTo>
                  <a:pt x="418" y="4"/>
                </a:lnTo>
                <a:lnTo>
                  <a:pt x="420" y="6"/>
                </a:lnTo>
                <a:lnTo>
                  <a:pt x="420" y="8"/>
                </a:lnTo>
                <a:lnTo>
                  <a:pt x="420" y="10"/>
                </a:lnTo>
                <a:lnTo>
                  <a:pt x="422" y="12"/>
                </a:lnTo>
                <a:lnTo>
                  <a:pt x="422" y="14"/>
                </a:lnTo>
                <a:close/>
                <a:moveTo>
                  <a:pt x="128" y="14"/>
                </a:moveTo>
                <a:lnTo>
                  <a:pt x="0" y="14"/>
                </a:lnTo>
                <a:lnTo>
                  <a:pt x="2" y="12"/>
                </a:lnTo>
                <a:lnTo>
                  <a:pt x="4" y="10"/>
                </a:lnTo>
                <a:lnTo>
                  <a:pt x="4" y="8"/>
                </a:lnTo>
                <a:lnTo>
                  <a:pt x="6" y="6"/>
                </a:lnTo>
                <a:lnTo>
                  <a:pt x="8" y="4"/>
                </a:lnTo>
                <a:lnTo>
                  <a:pt x="10" y="2"/>
                </a:lnTo>
                <a:lnTo>
                  <a:pt x="12" y="2"/>
                </a:lnTo>
                <a:lnTo>
                  <a:pt x="12" y="0"/>
                </a:lnTo>
                <a:lnTo>
                  <a:pt x="136" y="0"/>
                </a:lnTo>
                <a:lnTo>
                  <a:pt x="136" y="2"/>
                </a:lnTo>
                <a:lnTo>
                  <a:pt x="134" y="2"/>
                </a:lnTo>
                <a:lnTo>
                  <a:pt x="134" y="4"/>
                </a:lnTo>
                <a:lnTo>
                  <a:pt x="132" y="6"/>
                </a:lnTo>
                <a:lnTo>
                  <a:pt x="132" y="8"/>
                </a:lnTo>
                <a:lnTo>
                  <a:pt x="130" y="10"/>
                </a:lnTo>
                <a:lnTo>
                  <a:pt x="130" y="12"/>
                </a:lnTo>
                <a:lnTo>
                  <a:pt x="128" y="14"/>
                </a:lnTo>
                <a:close/>
              </a:path>
            </a:pathLst>
          </a:custGeom>
          <a:solidFill>
            <a:srgbClr val="610A12"/>
          </a:solidFill>
          <a:ln w="9525">
            <a:noFill/>
            <a:round/>
            <a:headEnd/>
            <a:tailEnd/>
          </a:ln>
        </p:spPr>
        <p:txBody>
          <a:bodyPr wrap="none"/>
          <a:lstStyle/>
          <a:p>
            <a:endParaRPr lang="el-GR"/>
          </a:p>
        </p:txBody>
      </p:sp>
      <p:sp>
        <p:nvSpPr>
          <p:cNvPr id="19567" name="Freeform 111"/>
          <p:cNvSpPr>
            <a:spLocks noEditPoints="1"/>
          </p:cNvSpPr>
          <p:nvPr/>
        </p:nvSpPr>
        <p:spPr bwMode="auto">
          <a:xfrm rot="63308">
            <a:off x="4891088" y="3967163"/>
            <a:ext cx="584200" cy="20637"/>
          </a:xfrm>
          <a:custGeom>
            <a:avLst/>
            <a:gdLst>
              <a:gd name="T0" fmla="*/ 2147483646 w 414"/>
              <a:gd name="T1" fmla="*/ 2147483646 h 13"/>
              <a:gd name="T2" fmla="*/ 2147483646 w 414"/>
              <a:gd name="T3" fmla="*/ 2147483646 h 13"/>
              <a:gd name="T4" fmla="*/ 2147483646 w 414"/>
              <a:gd name="T5" fmla="*/ 2147483646 h 13"/>
              <a:gd name="T6" fmla="*/ 2147483646 w 414"/>
              <a:gd name="T7" fmla="*/ 2147483646 h 13"/>
              <a:gd name="T8" fmla="*/ 2147483646 w 414"/>
              <a:gd name="T9" fmla="*/ 2147483646 h 13"/>
              <a:gd name="T10" fmla="*/ 2147483646 w 414"/>
              <a:gd name="T11" fmla="*/ 2147483646 h 13"/>
              <a:gd name="T12" fmla="*/ 2147483646 w 414"/>
              <a:gd name="T13" fmla="*/ 2147483646 h 13"/>
              <a:gd name="T14" fmla="*/ 2147483646 w 414"/>
              <a:gd name="T15" fmla="*/ 2147483646 h 13"/>
              <a:gd name="T16" fmla="*/ 2147483646 w 414"/>
              <a:gd name="T17" fmla="*/ 2147483646 h 13"/>
              <a:gd name="T18" fmla="*/ 2147483646 w 414"/>
              <a:gd name="T19" fmla="*/ 0 h 13"/>
              <a:gd name="T20" fmla="*/ 2147483646 w 414"/>
              <a:gd name="T21" fmla="*/ 0 h 13"/>
              <a:gd name="T22" fmla="*/ 2147483646 w 414"/>
              <a:gd name="T23" fmla="*/ 2147483646 h 13"/>
              <a:gd name="T24" fmla="*/ 2147483646 w 414"/>
              <a:gd name="T25" fmla="*/ 2147483646 h 13"/>
              <a:gd name="T26" fmla="*/ 2147483646 w 414"/>
              <a:gd name="T27" fmla="*/ 2147483646 h 13"/>
              <a:gd name="T28" fmla="*/ 2147483646 w 414"/>
              <a:gd name="T29" fmla="*/ 2147483646 h 13"/>
              <a:gd name="T30" fmla="*/ 2147483646 w 414"/>
              <a:gd name="T31" fmla="*/ 2147483646 h 13"/>
              <a:gd name="T32" fmla="*/ 2147483646 w 414"/>
              <a:gd name="T33" fmla="*/ 2147483646 h 13"/>
              <a:gd name="T34" fmla="*/ 2147483646 w 414"/>
              <a:gd name="T35" fmla="*/ 2147483646 h 13"/>
              <a:gd name="T36" fmla="*/ 2147483646 w 414"/>
              <a:gd name="T37" fmla="*/ 2147483646 h 13"/>
              <a:gd name="T38" fmla="*/ 2147483646 w 414"/>
              <a:gd name="T39" fmla="*/ 2147483646 h 13"/>
              <a:gd name="T40" fmla="*/ 0 w 414"/>
              <a:gd name="T41" fmla="*/ 2147483646 h 13"/>
              <a:gd name="T42" fmla="*/ 2147483646 w 414"/>
              <a:gd name="T43" fmla="*/ 2147483646 h 13"/>
              <a:gd name="T44" fmla="*/ 2147483646 w 414"/>
              <a:gd name="T45" fmla="*/ 2147483646 h 13"/>
              <a:gd name="T46" fmla="*/ 2147483646 w 414"/>
              <a:gd name="T47" fmla="*/ 2147483646 h 13"/>
              <a:gd name="T48" fmla="*/ 2147483646 w 414"/>
              <a:gd name="T49" fmla="*/ 2147483646 h 13"/>
              <a:gd name="T50" fmla="*/ 2147483646 w 414"/>
              <a:gd name="T51" fmla="*/ 2147483646 h 13"/>
              <a:gd name="T52" fmla="*/ 2147483646 w 414"/>
              <a:gd name="T53" fmla="*/ 2147483646 h 13"/>
              <a:gd name="T54" fmla="*/ 2147483646 w 414"/>
              <a:gd name="T55" fmla="*/ 2147483646 h 13"/>
              <a:gd name="T56" fmla="*/ 2147483646 w 414"/>
              <a:gd name="T57" fmla="*/ 0 h 13"/>
              <a:gd name="T58" fmla="*/ 2147483646 w 414"/>
              <a:gd name="T59" fmla="*/ 0 h 13"/>
              <a:gd name="T60" fmla="*/ 2147483646 w 414"/>
              <a:gd name="T61" fmla="*/ 2147483646 h 13"/>
              <a:gd name="T62" fmla="*/ 2147483646 w 414"/>
              <a:gd name="T63" fmla="*/ 2147483646 h 13"/>
              <a:gd name="T64" fmla="*/ 2147483646 w 414"/>
              <a:gd name="T65" fmla="*/ 2147483646 h 13"/>
              <a:gd name="T66" fmla="*/ 2147483646 w 414"/>
              <a:gd name="T67" fmla="*/ 2147483646 h 13"/>
              <a:gd name="T68" fmla="*/ 2147483646 w 414"/>
              <a:gd name="T69" fmla="*/ 2147483646 h 13"/>
              <a:gd name="T70" fmla="*/ 2147483646 w 414"/>
              <a:gd name="T71" fmla="*/ 2147483646 h 13"/>
              <a:gd name="T72" fmla="*/ 2147483646 w 414"/>
              <a:gd name="T73" fmla="*/ 2147483646 h 13"/>
              <a:gd name="T74" fmla="*/ 2147483646 w 41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14"/>
              <a:gd name="T115" fmla="*/ 0 h 13"/>
              <a:gd name="T116" fmla="*/ 414 w 41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14" h="13">
                <a:moveTo>
                  <a:pt x="414" y="13"/>
                </a:moveTo>
                <a:lnTo>
                  <a:pt x="288" y="13"/>
                </a:lnTo>
                <a:lnTo>
                  <a:pt x="288" y="11"/>
                </a:lnTo>
                <a:lnTo>
                  <a:pt x="288" y="9"/>
                </a:lnTo>
                <a:lnTo>
                  <a:pt x="286" y="9"/>
                </a:lnTo>
                <a:lnTo>
                  <a:pt x="286" y="7"/>
                </a:lnTo>
                <a:lnTo>
                  <a:pt x="285" y="5"/>
                </a:lnTo>
                <a:lnTo>
                  <a:pt x="285" y="3"/>
                </a:lnTo>
                <a:lnTo>
                  <a:pt x="285" y="2"/>
                </a:lnTo>
                <a:lnTo>
                  <a:pt x="283" y="0"/>
                </a:lnTo>
                <a:lnTo>
                  <a:pt x="409" y="0"/>
                </a:lnTo>
                <a:lnTo>
                  <a:pt x="409" y="2"/>
                </a:lnTo>
                <a:lnTo>
                  <a:pt x="409" y="3"/>
                </a:lnTo>
                <a:lnTo>
                  <a:pt x="411" y="5"/>
                </a:lnTo>
                <a:lnTo>
                  <a:pt x="411" y="7"/>
                </a:lnTo>
                <a:lnTo>
                  <a:pt x="411" y="9"/>
                </a:lnTo>
                <a:lnTo>
                  <a:pt x="412" y="9"/>
                </a:lnTo>
                <a:lnTo>
                  <a:pt x="412" y="11"/>
                </a:lnTo>
                <a:lnTo>
                  <a:pt x="414" y="13"/>
                </a:lnTo>
                <a:close/>
                <a:moveTo>
                  <a:pt x="126" y="13"/>
                </a:moveTo>
                <a:lnTo>
                  <a:pt x="0" y="13"/>
                </a:lnTo>
                <a:lnTo>
                  <a:pt x="2" y="11"/>
                </a:lnTo>
                <a:lnTo>
                  <a:pt x="4" y="9"/>
                </a:lnTo>
                <a:lnTo>
                  <a:pt x="6" y="9"/>
                </a:lnTo>
                <a:lnTo>
                  <a:pt x="6" y="7"/>
                </a:lnTo>
                <a:lnTo>
                  <a:pt x="8" y="5"/>
                </a:lnTo>
                <a:lnTo>
                  <a:pt x="10" y="3"/>
                </a:lnTo>
                <a:lnTo>
                  <a:pt x="12" y="2"/>
                </a:lnTo>
                <a:lnTo>
                  <a:pt x="12" y="0"/>
                </a:lnTo>
                <a:lnTo>
                  <a:pt x="134" y="0"/>
                </a:lnTo>
                <a:lnTo>
                  <a:pt x="134" y="2"/>
                </a:lnTo>
                <a:lnTo>
                  <a:pt x="132" y="3"/>
                </a:lnTo>
                <a:lnTo>
                  <a:pt x="132" y="5"/>
                </a:lnTo>
                <a:lnTo>
                  <a:pt x="130" y="7"/>
                </a:lnTo>
                <a:lnTo>
                  <a:pt x="130" y="9"/>
                </a:lnTo>
                <a:lnTo>
                  <a:pt x="128" y="9"/>
                </a:lnTo>
                <a:lnTo>
                  <a:pt x="128" y="11"/>
                </a:lnTo>
                <a:lnTo>
                  <a:pt x="126" y="13"/>
                </a:lnTo>
                <a:close/>
              </a:path>
            </a:pathLst>
          </a:custGeom>
          <a:solidFill>
            <a:srgbClr val="610812"/>
          </a:solidFill>
          <a:ln w="9525">
            <a:noFill/>
            <a:round/>
            <a:headEnd/>
            <a:tailEnd/>
          </a:ln>
        </p:spPr>
        <p:txBody>
          <a:bodyPr wrap="none"/>
          <a:lstStyle/>
          <a:p>
            <a:endParaRPr lang="el-GR"/>
          </a:p>
        </p:txBody>
      </p:sp>
      <p:sp>
        <p:nvSpPr>
          <p:cNvPr id="19568" name="Freeform 112"/>
          <p:cNvSpPr>
            <a:spLocks noEditPoints="1"/>
          </p:cNvSpPr>
          <p:nvPr/>
        </p:nvSpPr>
        <p:spPr bwMode="auto">
          <a:xfrm rot="63308">
            <a:off x="4899025" y="3954463"/>
            <a:ext cx="571500" cy="23812"/>
          </a:xfrm>
          <a:custGeom>
            <a:avLst/>
            <a:gdLst>
              <a:gd name="T0" fmla="*/ 2147483646 w 405"/>
              <a:gd name="T1" fmla="*/ 2147483646 h 15"/>
              <a:gd name="T2" fmla="*/ 2147483646 w 405"/>
              <a:gd name="T3" fmla="*/ 2147483646 h 15"/>
              <a:gd name="T4" fmla="*/ 2147483646 w 405"/>
              <a:gd name="T5" fmla="*/ 2147483646 h 15"/>
              <a:gd name="T6" fmla="*/ 2147483646 w 405"/>
              <a:gd name="T7" fmla="*/ 2147483646 h 15"/>
              <a:gd name="T8" fmla="*/ 2147483646 w 405"/>
              <a:gd name="T9" fmla="*/ 2147483646 h 15"/>
              <a:gd name="T10" fmla="*/ 2147483646 w 405"/>
              <a:gd name="T11" fmla="*/ 2147483646 h 15"/>
              <a:gd name="T12" fmla="*/ 2147483646 w 405"/>
              <a:gd name="T13" fmla="*/ 2147483646 h 15"/>
              <a:gd name="T14" fmla="*/ 2147483646 w 405"/>
              <a:gd name="T15" fmla="*/ 2147483646 h 15"/>
              <a:gd name="T16" fmla="*/ 2147483646 w 405"/>
              <a:gd name="T17" fmla="*/ 2147483646 h 15"/>
              <a:gd name="T18" fmla="*/ 2147483646 w 405"/>
              <a:gd name="T19" fmla="*/ 0 h 15"/>
              <a:gd name="T20" fmla="*/ 2147483646 w 405"/>
              <a:gd name="T21" fmla="*/ 0 h 15"/>
              <a:gd name="T22" fmla="*/ 2147483646 w 405"/>
              <a:gd name="T23" fmla="*/ 2147483646 h 15"/>
              <a:gd name="T24" fmla="*/ 2147483646 w 405"/>
              <a:gd name="T25" fmla="*/ 2147483646 h 15"/>
              <a:gd name="T26" fmla="*/ 2147483646 w 405"/>
              <a:gd name="T27" fmla="*/ 2147483646 h 15"/>
              <a:gd name="T28" fmla="*/ 2147483646 w 405"/>
              <a:gd name="T29" fmla="*/ 2147483646 h 15"/>
              <a:gd name="T30" fmla="*/ 2147483646 w 405"/>
              <a:gd name="T31" fmla="*/ 2147483646 h 15"/>
              <a:gd name="T32" fmla="*/ 2147483646 w 405"/>
              <a:gd name="T33" fmla="*/ 2147483646 h 15"/>
              <a:gd name="T34" fmla="*/ 2147483646 w 405"/>
              <a:gd name="T35" fmla="*/ 2147483646 h 15"/>
              <a:gd name="T36" fmla="*/ 2147483646 w 405"/>
              <a:gd name="T37" fmla="*/ 2147483646 h 15"/>
              <a:gd name="T38" fmla="*/ 2147483646 w 405"/>
              <a:gd name="T39" fmla="*/ 2147483646 h 15"/>
              <a:gd name="T40" fmla="*/ 0 w 405"/>
              <a:gd name="T41" fmla="*/ 2147483646 h 15"/>
              <a:gd name="T42" fmla="*/ 2147483646 w 405"/>
              <a:gd name="T43" fmla="*/ 2147483646 h 15"/>
              <a:gd name="T44" fmla="*/ 2147483646 w 405"/>
              <a:gd name="T45" fmla="*/ 2147483646 h 15"/>
              <a:gd name="T46" fmla="*/ 2147483646 w 405"/>
              <a:gd name="T47" fmla="*/ 2147483646 h 15"/>
              <a:gd name="T48" fmla="*/ 2147483646 w 405"/>
              <a:gd name="T49" fmla="*/ 2147483646 h 15"/>
              <a:gd name="T50" fmla="*/ 2147483646 w 405"/>
              <a:gd name="T51" fmla="*/ 2147483646 h 15"/>
              <a:gd name="T52" fmla="*/ 2147483646 w 405"/>
              <a:gd name="T53" fmla="*/ 2147483646 h 15"/>
              <a:gd name="T54" fmla="*/ 2147483646 w 405"/>
              <a:gd name="T55" fmla="*/ 2147483646 h 15"/>
              <a:gd name="T56" fmla="*/ 2147483646 w 405"/>
              <a:gd name="T57" fmla="*/ 0 h 15"/>
              <a:gd name="T58" fmla="*/ 2147483646 w 405"/>
              <a:gd name="T59" fmla="*/ 0 h 15"/>
              <a:gd name="T60" fmla="*/ 2147483646 w 405"/>
              <a:gd name="T61" fmla="*/ 2147483646 h 15"/>
              <a:gd name="T62" fmla="*/ 2147483646 w 405"/>
              <a:gd name="T63" fmla="*/ 2147483646 h 15"/>
              <a:gd name="T64" fmla="*/ 2147483646 w 405"/>
              <a:gd name="T65" fmla="*/ 2147483646 h 15"/>
              <a:gd name="T66" fmla="*/ 2147483646 w 405"/>
              <a:gd name="T67" fmla="*/ 2147483646 h 15"/>
              <a:gd name="T68" fmla="*/ 2147483646 w 405"/>
              <a:gd name="T69" fmla="*/ 2147483646 h 15"/>
              <a:gd name="T70" fmla="*/ 2147483646 w 405"/>
              <a:gd name="T71" fmla="*/ 2147483646 h 15"/>
              <a:gd name="T72" fmla="*/ 2147483646 w 405"/>
              <a:gd name="T73" fmla="*/ 2147483646 h 15"/>
              <a:gd name="T74" fmla="*/ 2147483646 w 405"/>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5"/>
              <a:gd name="T115" fmla="*/ 0 h 15"/>
              <a:gd name="T116" fmla="*/ 405 w 405"/>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5" h="15">
                <a:moveTo>
                  <a:pt x="405" y="15"/>
                </a:moveTo>
                <a:lnTo>
                  <a:pt x="280" y="15"/>
                </a:lnTo>
                <a:lnTo>
                  <a:pt x="279" y="13"/>
                </a:lnTo>
                <a:lnTo>
                  <a:pt x="279" y="11"/>
                </a:lnTo>
                <a:lnTo>
                  <a:pt x="279" y="10"/>
                </a:lnTo>
                <a:lnTo>
                  <a:pt x="277" y="8"/>
                </a:lnTo>
                <a:lnTo>
                  <a:pt x="277" y="6"/>
                </a:lnTo>
                <a:lnTo>
                  <a:pt x="277" y="4"/>
                </a:lnTo>
                <a:lnTo>
                  <a:pt x="275" y="2"/>
                </a:lnTo>
                <a:lnTo>
                  <a:pt x="275" y="0"/>
                </a:lnTo>
                <a:lnTo>
                  <a:pt x="399" y="0"/>
                </a:lnTo>
                <a:lnTo>
                  <a:pt x="399" y="2"/>
                </a:lnTo>
                <a:lnTo>
                  <a:pt x="401" y="4"/>
                </a:lnTo>
                <a:lnTo>
                  <a:pt x="401" y="6"/>
                </a:lnTo>
                <a:lnTo>
                  <a:pt x="403" y="8"/>
                </a:lnTo>
                <a:lnTo>
                  <a:pt x="403" y="10"/>
                </a:lnTo>
                <a:lnTo>
                  <a:pt x="403" y="11"/>
                </a:lnTo>
                <a:lnTo>
                  <a:pt x="405" y="13"/>
                </a:lnTo>
                <a:lnTo>
                  <a:pt x="405" y="15"/>
                </a:lnTo>
                <a:close/>
                <a:moveTo>
                  <a:pt x="124" y="15"/>
                </a:moveTo>
                <a:lnTo>
                  <a:pt x="0" y="15"/>
                </a:lnTo>
                <a:lnTo>
                  <a:pt x="2" y="13"/>
                </a:lnTo>
                <a:lnTo>
                  <a:pt x="4" y="11"/>
                </a:lnTo>
                <a:lnTo>
                  <a:pt x="6" y="10"/>
                </a:lnTo>
                <a:lnTo>
                  <a:pt x="6" y="8"/>
                </a:lnTo>
                <a:lnTo>
                  <a:pt x="7" y="6"/>
                </a:lnTo>
                <a:lnTo>
                  <a:pt x="9" y="4"/>
                </a:lnTo>
                <a:lnTo>
                  <a:pt x="9" y="2"/>
                </a:lnTo>
                <a:lnTo>
                  <a:pt x="11" y="0"/>
                </a:lnTo>
                <a:lnTo>
                  <a:pt x="132" y="0"/>
                </a:lnTo>
                <a:lnTo>
                  <a:pt x="132" y="2"/>
                </a:lnTo>
                <a:lnTo>
                  <a:pt x="130" y="4"/>
                </a:lnTo>
                <a:lnTo>
                  <a:pt x="130" y="6"/>
                </a:lnTo>
                <a:lnTo>
                  <a:pt x="128" y="8"/>
                </a:lnTo>
                <a:lnTo>
                  <a:pt x="128" y="10"/>
                </a:lnTo>
                <a:lnTo>
                  <a:pt x="126" y="11"/>
                </a:lnTo>
                <a:lnTo>
                  <a:pt x="126" y="13"/>
                </a:lnTo>
                <a:lnTo>
                  <a:pt x="124" y="15"/>
                </a:lnTo>
                <a:close/>
              </a:path>
            </a:pathLst>
          </a:custGeom>
          <a:solidFill>
            <a:srgbClr val="630A11"/>
          </a:solidFill>
          <a:ln w="9525">
            <a:noFill/>
            <a:round/>
            <a:headEnd/>
            <a:tailEnd/>
          </a:ln>
        </p:spPr>
        <p:txBody>
          <a:bodyPr wrap="none"/>
          <a:lstStyle/>
          <a:p>
            <a:endParaRPr lang="el-GR"/>
          </a:p>
        </p:txBody>
      </p:sp>
      <p:sp>
        <p:nvSpPr>
          <p:cNvPr id="19569" name="Freeform 113"/>
          <p:cNvSpPr>
            <a:spLocks noEditPoints="1"/>
          </p:cNvSpPr>
          <p:nvPr/>
        </p:nvSpPr>
        <p:spPr bwMode="auto">
          <a:xfrm rot="63308">
            <a:off x="4906963" y="3944938"/>
            <a:ext cx="560387" cy="22225"/>
          </a:xfrm>
          <a:custGeom>
            <a:avLst/>
            <a:gdLst>
              <a:gd name="T0" fmla="*/ 2147483646 w 397"/>
              <a:gd name="T1" fmla="*/ 2147483646 h 14"/>
              <a:gd name="T2" fmla="*/ 2147483646 w 397"/>
              <a:gd name="T3" fmla="*/ 2147483646 h 14"/>
              <a:gd name="T4" fmla="*/ 2147483646 w 397"/>
              <a:gd name="T5" fmla="*/ 2147483646 h 14"/>
              <a:gd name="T6" fmla="*/ 2147483646 w 397"/>
              <a:gd name="T7" fmla="*/ 2147483646 h 14"/>
              <a:gd name="T8" fmla="*/ 2147483646 w 397"/>
              <a:gd name="T9" fmla="*/ 2147483646 h 14"/>
              <a:gd name="T10" fmla="*/ 2147483646 w 397"/>
              <a:gd name="T11" fmla="*/ 2147483646 h 14"/>
              <a:gd name="T12" fmla="*/ 2147483646 w 397"/>
              <a:gd name="T13" fmla="*/ 2147483646 h 14"/>
              <a:gd name="T14" fmla="*/ 2147483646 w 397"/>
              <a:gd name="T15" fmla="*/ 2147483646 h 14"/>
              <a:gd name="T16" fmla="*/ 2147483646 w 397"/>
              <a:gd name="T17" fmla="*/ 2147483646 h 14"/>
              <a:gd name="T18" fmla="*/ 2147483646 w 397"/>
              <a:gd name="T19" fmla="*/ 0 h 14"/>
              <a:gd name="T20" fmla="*/ 2147483646 w 397"/>
              <a:gd name="T21" fmla="*/ 0 h 14"/>
              <a:gd name="T22" fmla="*/ 2147483646 w 397"/>
              <a:gd name="T23" fmla="*/ 2147483646 h 14"/>
              <a:gd name="T24" fmla="*/ 2147483646 w 397"/>
              <a:gd name="T25" fmla="*/ 2147483646 h 14"/>
              <a:gd name="T26" fmla="*/ 2147483646 w 397"/>
              <a:gd name="T27" fmla="*/ 2147483646 h 14"/>
              <a:gd name="T28" fmla="*/ 2147483646 w 397"/>
              <a:gd name="T29" fmla="*/ 2147483646 h 14"/>
              <a:gd name="T30" fmla="*/ 2147483646 w 397"/>
              <a:gd name="T31" fmla="*/ 2147483646 h 14"/>
              <a:gd name="T32" fmla="*/ 2147483646 w 397"/>
              <a:gd name="T33" fmla="*/ 2147483646 h 14"/>
              <a:gd name="T34" fmla="*/ 2147483646 w 397"/>
              <a:gd name="T35" fmla="*/ 2147483646 h 14"/>
              <a:gd name="T36" fmla="*/ 2147483646 w 397"/>
              <a:gd name="T37" fmla="*/ 2147483646 h 14"/>
              <a:gd name="T38" fmla="*/ 2147483646 w 397"/>
              <a:gd name="T39" fmla="*/ 2147483646 h 14"/>
              <a:gd name="T40" fmla="*/ 0 w 397"/>
              <a:gd name="T41" fmla="*/ 2147483646 h 14"/>
              <a:gd name="T42" fmla="*/ 2147483646 w 397"/>
              <a:gd name="T43" fmla="*/ 2147483646 h 14"/>
              <a:gd name="T44" fmla="*/ 2147483646 w 397"/>
              <a:gd name="T45" fmla="*/ 2147483646 h 14"/>
              <a:gd name="T46" fmla="*/ 2147483646 w 397"/>
              <a:gd name="T47" fmla="*/ 2147483646 h 14"/>
              <a:gd name="T48" fmla="*/ 2147483646 w 397"/>
              <a:gd name="T49" fmla="*/ 2147483646 h 14"/>
              <a:gd name="T50" fmla="*/ 2147483646 w 397"/>
              <a:gd name="T51" fmla="*/ 2147483646 h 14"/>
              <a:gd name="T52" fmla="*/ 2147483646 w 397"/>
              <a:gd name="T53" fmla="*/ 2147483646 h 14"/>
              <a:gd name="T54" fmla="*/ 2147483646 w 397"/>
              <a:gd name="T55" fmla="*/ 2147483646 h 14"/>
              <a:gd name="T56" fmla="*/ 2147483646 w 397"/>
              <a:gd name="T57" fmla="*/ 0 h 14"/>
              <a:gd name="T58" fmla="*/ 2147483646 w 397"/>
              <a:gd name="T59" fmla="*/ 0 h 14"/>
              <a:gd name="T60" fmla="*/ 2147483646 w 397"/>
              <a:gd name="T61" fmla="*/ 2147483646 h 14"/>
              <a:gd name="T62" fmla="*/ 2147483646 w 397"/>
              <a:gd name="T63" fmla="*/ 2147483646 h 14"/>
              <a:gd name="T64" fmla="*/ 2147483646 w 397"/>
              <a:gd name="T65" fmla="*/ 2147483646 h 14"/>
              <a:gd name="T66" fmla="*/ 2147483646 w 397"/>
              <a:gd name="T67" fmla="*/ 2147483646 h 14"/>
              <a:gd name="T68" fmla="*/ 2147483646 w 397"/>
              <a:gd name="T69" fmla="*/ 2147483646 h 14"/>
              <a:gd name="T70" fmla="*/ 2147483646 w 397"/>
              <a:gd name="T71" fmla="*/ 2147483646 h 14"/>
              <a:gd name="T72" fmla="*/ 2147483646 w 397"/>
              <a:gd name="T73" fmla="*/ 2147483646 h 14"/>
              <a:gd name="T74" fmla="*/ 2147483646 w 39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7"/>
              <a:gd name="T115" fmla="*/ 0 h 14"/>
              <a:gd name="T116" fmla="*/ 397 w 39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7" h="14">
                <a:moveTo>
                  <a:pt x="397" y="14"/>
                </a:moveTo>
                <a:lnTo>
                  <a:pt x="271" y="14"/>
                </a:lnTo>
                <a:lnTo>
                  <a:pt x="271" y="12"/>
                </a:lnTo>
                <a:lnTo>
                  <a:pt x="271" y="10"/>
                </a:lnTo>
                <a:lnTo>
                  <a:pt x="269" y="8"/>
                </a:lnTo>
                <a:lnTo>
                  <a:pt x="269" y="6"/>
                </a:lnTo>
                <a:lnTo>
                  <a:pt x="267" y="4"/>
                </a:lnTo>
                <a:lnTo>
                  <a:pt x="267" y="2"/>
                </a:lnTo>
                <a:lnTo>
                  <a:pt x="265" y="0"/>
                </a:lnTo>
                <a:lnTo>
                  <a:pt x="391" y="0"/>
                </a:lnTo>
                <a:lnTo>
                  <a:pt x="391" y="2"/>
                </a:lnTo>
                <a:lnTo>
                  <a:pt x="391" y="4"/>
                </a:lnTo>
                <a:lnTo>
                  <a:pt x="393" y="4"/>
                </a:lnTo>
                <a:lnTo>
                  <a:pt x="393" y="6"/>
                </a:lnTo>
                <a:lnTo>
                  <a:pt x="393" y="8"/>
                </a:lnTo>
                <a:lnTo>
                  <a:pt x="395" y="10"/>
                </a:lnTo>
                <a:lnTo>
                  <a:pt x="395" y="12"/>
                </a:lnTo>
                <a:lnTo>
                  <a:pt x="397" y="14"/>
                </a:lnTo>
                <a:close/>
                <a:moveTo>
                  <a:pt x="122" y="14"/>
                </a:moveTo>
                <a:lnTo>
                  <a:pt x="0" y="14"/>
                </a:lnTo>
                <a:lnTo>
                  <a:pt x="1" y="12"/>
                </a:lnTo>
                <a:lnTo>
                  <a:pt x="3" y="10"/>
                </a:lnTo>
                <a:lnTo>
                  <a:pt x="3" y="8"/>
                </a:lnTo>
                <a:lnTo>
                  <a:pt x="5" y="6"/>
                </a:lnTo>
                <a:lnTo>
                  <a:pt x="7" y="6"/>
                </a:lnTo>
                <a:lnTo>
                  <a:pt x="7" y="4"/>
                </a:lnTo>
                <a:lnTo>
                  <a:pt x="9" y="2"/>
                </a:lnTo>
                <a:lnTo>
                  <a:pt x="11" y="0"/>
                </a:lnTo>
                <a:lnTo>
                  <a:pt x="129" y="0"/>
                </a:lnTo>
                <a:lnTo>
                  <a:pt x="129" y="2"/>
                </a:lnTo>
                <a:lnTo>
                  <a:pt x="127" y="4"/>
                </a:lnTo>
                <a:lnTo>
                  <a:pt x="126" y="6"/>
                </a:lnTo>
                <a:lnTo>
                  <a:pt x="126" y="8"/>
                </a:lnTo>
                <a:lnTo>
                  <a:pt x="124" y="10"/>
                </a:lnTo>
                <a:lnTo>
                  <a:pt x="124" y="12"/>
                </a:lnTo>
                <a:lnTo>
                  <a:pt x="122" y="14"/>
                </a:lnTo>
                <a:close/>
              </a:path>
            </a:pathLst>
          </a:custGeom>
          <a:solidFill>
            <a:srgbClr val="630711"/>
          </a:solidFill>
          <a:ln w="9525">
            <a:noFill/>
            <a:round/>
            <a:headEnd/>
            <a:tailEnd/>
          </a:ln>
        </p:spPr>
        <p:txBody>
          <a:bodyPr wrap="none"/>
          <a:lstStyle/>
          <a:p>
            <a:endParaRPr lang="el-GR"/>
          </a:p>
        </p:txBody>
      </p:sp>
      <p:sp>
        <p:nvSpPr>
          <p:cNvPr id="19570" name="Freeform 114"/>
          <p:cNvSpPr>
            <a:spLocks noEditPoints="1"/>
          </p:cNvSpPr>
          <p:nvPr/>
        </p:nvSpPr>
        <p:spPr bwMode="auto">
          <a:xfrm rot="63308">
            <a:off x="4916488" y="3933825"/>
            <a:ext cx="547687" cy="20638"/>
          </a:xfrm>
          <a:custGeom>
            <a:avLst/>
            <a:gdLst>
              <a:gd name="T0" fmla="*/ 2147483646 w 388"/>
              <a:gd name="T1" fmla="*/ 2147483646 h 13"/>
              <a:gd name="T2" fmla="*/ 2147483646 w 388"/>
              <a:gd name="T3" fmla="*/ 2147483646 h 13"/>
              <a:gd name="T4" fmla="*/ 2147483646 w 388"/>
              <a:gd name="T5" fmla="*/ 2147483646 h 13"/>
              <a:gd name="T6" fmla="*/ 2147483646 w 388"/>
              <a:gd name="T7" fmla="*/ 2147483646 h 13"/>
              <a:gd name="T8" fmla="*/ 2147483646 w 388"/>
              <a:gd name="T9" fmla="*/ 2147483646 h 13"/>
              <a:gd name="T10" fmla="*/ 2147483646 w 388"/>
              <a:gd name="T11" fmla="*/ 2147483646 h 13"/>
              <a:gd name="T12" fmla="*/ 2147483646 w 388"/>
              <a:gd name="T13" fmla="*/ 2147483646 h 13"/>
              <a:gd name="T14" fmla="*/ 2147483646 w 388"/>
              <a:gd name="T15" fmla="*/ 2147483646 h 13"/>
              <a:gd name="T16" fmla="*/ 2147483646 w 388"/>
              <a:gd name="T17" fmla="*/ 2147483646 h 13"/>
              <a:gd name="T18" fmla="*/ 2147483646 w 388"/>
              <a:gd name="T19" fmla="*/ 0 h 13"/>
              <a:gd name="T20" fmla="*/ 2147483646 w 388"/>
              <a:gd name="T21" fmla="*/ 0 h 13"/>
              <a:gd name="T22" fmla="*/ 2147483646 w 388"/>
              <a:gd name="T23" fmla="*/ 2147483646 h 13"/>
              <a:gd name="T24" fmla="*/ 2147483646 w 388"/>
              <a:gd name="T25" fmla="*/ 2147483646 h 13"/>
              <a:gd name="T26" fmla="*/ 2147483646 w 388"/>
              <a:gd name="T27" fmla="*/ 2147483646 h 13"/>
              <a:gd name="T28" fmla="*/ 2147483646 w 388"/>
              <a:gd name="T29" fmla="*/ 2147483646 h 13"/>
              <a:gd name="T30" fmla="*/ 2147483646 w 388"/>
              <a:gd name="T31" fmla="*/ 2147483646 h 13"/>
              <a:gd name="T32" fmla="*/ 2147483646 w 388"/>
              <a:gd name="T33" fmla="*/ 2147483646 h 13"/>
              <a:gd name="T34" fmla="*/ 2147483646 w 388"/>
              <a:gd name="T35" fmla="*/ 2147483646 h 13"/>
              <a:gd name="T36" fmla="*/ 2147483646 w 388"/>
              <a:gd name="T37" fmla="*/ 2147483646 h 13"/>
              <a:gd name="T38" fmla="*/ 2147483646 w 388"/>
              <a:gd name="T39" fmla="*/ 2147483646 h 13"/>
              <a:gd name="T40" fmla="*/ 0 w 388"/>
              <a:gd name="T41" fmla="*/ 2147483646 h 13"/>
              <a:gd name="T42" fmla="*/ 2147483646 w 388"/>
              <a:gd name="T43" fmla="*/ 2147483646 h 13"/>
              <a:gd name="T44" fmla="*/ 2147483646 w 388"/>
              <a:gd name="T45" fmla="*/ 2147483646 h 13"/>
              <a:gd name="T46" fmla="*/ 2147483646 w 388"/>
              <a:gd name="T47" fmla="*/ 2147483646 h 13"/>
              <a:gd name="T48" fmla="*/ 2147483646 w 388"/>
              <a:gd name="T49" fmla="*/ 2147483646 h 13"/>
              <a:gd name="T50" fmla="*/ 2147483646 w 388"/>
              <a:gd name="T51" fmla="*/ 2147483646 h 13"/>
              <a:gd name="T52" fmla="*/ 2147483646 w 388"/>
              <a:gd name="T53" fmla="*/ 2147483646 h 13"/>
              <a:gd name="T54" fmla="*/ 2147483646 w 388"/>
              <a:gd name="T55" fmla="*/ 2147483646 h 13"/>
              <a:gd name="T56" fmla="*/ 2147483646 w 388"/>
              <a:gd name="T57" fmla="*/ 0 h 13"/>
              <a:gd name="T58" fmla="*/ 2147483646 w 388"/>
              <a:gd name="T59" fmla="*/ 0 h 13"/>
              <a:gd name="T60" fmla="*/ 2147483646 w 388"/>
              <a:gd name="T61" fmla="*/ 2147483646 h 13"/>
              <a:gd name="T62" fmla="*/ 2147483646 w 388"/>
              <a:gd name="T63" fmla="*/ 2147483646 h 13"/>
              <a:gd name="T64" fmla="*/ 2147483646 w 388"/>
              <a:gd name="T65" fmla="*/ 2147483646 h 13"/>
              <a:gd name="T66" fmla="*/ 2147483646 w 388"/>
              <a:gd name="T67" fmla="*/ 2147483646 h 13"/>
              <a:gd name="T68" fmla="*/ 2147483646 w 388"/>
              <a:gd name="T69" fmla="*/ 2147483646 h 13"/>
              <a:gd name="T70" fmla="*/ 2147483646 w 388"/>
              <a:gd name="T71" fmla="*/ 2147483646 h 13"/>
              <a:gd name="T72" fmla="*/ 2147483646 w 388"/>
              <a:gd name="T73" fmla="*/ 2147483646 h 13"/>
              <a:gd name="T74" fmla="*/ 2147483646 w 38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8"/>
              <a:gd name="T115" fmla="*/ 0 h 13"/>
              <a:gd name="T116" fmla="*/ 388 w 38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8" h="13">
                <a:moveTo>
                  <a:pt x="388" y="13"/>
                </a:moveTo>
                <a:lnTo>
                  <a:pt x="264" y="13"/>
                </a:lnTo>
                <a:lnTo>
                  <a:pt x="262" y="11"/>
                </a:lnTo>
                <a:lnTo>
                  <a:pt x="262" y="9"/>
                </a:lnTo>
                <a:lnTo>
                  <a:pt x="260" y="7"/>
                </a:lnTo>
                <a:lnTo>
                  <a:pt x="260" y="5"/>
                </a:lnTo>
                <a:lnTo>
                  <a:pt x="258" y="3"/>
                </a:lnTo>
                <a:lnTo>
                  <a:pt x="258" y="2"/>
                </a:lnTo>
                <a:lnTo>
                  <a:pt x="258" y="0"/>
                </a:lnTo>
                <a:lnTo>
                  <a:pt x="382" y="0"/>
                </a:lnTo>
                <a:lnTo>
                  <a:pt x="382" y="2"/>
                </a:lnTo>
                <a:lnTo>
                  <a:pt x="384" y="3"/>
                </a:lnTo>
                <a:lnTo>
                  <a:pt x="384" y="5"/>
                </a:lnTo>
                <a:lnTo>
                  <a:pt x="386" y="7"/>
                </a:lnTo>
                <a:lnTo>
                  <a:pt x="386" y="9"/>
                </a:lnTo>
                <a:lnTo>
                  <a:pt x="386" y="11"/>
                </a:lnTo>
                <a:lnTo>
                  <a:pt x="388" y="11"/>
                </a:lnTo>
                <a:lnTo>
                  <a:pt x="388" y="13"/>
                </a:lnTo>
                <a:close/>
                <a:moveTo>
                  <a:pt x="121" y="13"/>
                </a:moveTo>
                <a:lnTo>
                  <a:pt x="0" y="13"/>
                </a:lnTo>
                <a:lnTo>
                  <a:pt x="2" y="11"/>
                </a:lnTo>
                <a:lnTo>
                  <a:pt x="4" y="11"/>
                </a:lnTo>
                <a:lnTo>
                  <a:pt x="4" y="9"/>
                </a:lnTo>
                <a:lnTo>
                  <a:pt x="6" y="7"/>
                </a:lnTo>
                <a:lnTo>
                  <a:pt x="6" y="5"/>
                </a:lnTo>
                <a:lnTo>
                  <a:pt x="8" y="3"/>
                </a:lnTo>
                <a:lnTo>
                  <a:pt x="10" y="2"/>
                </a:lnTo>
                <a:lnTo>
                  <a:pt x="10" y="0"/>
                </a:lnTo>
                <a:lnTo>
                  <a:pt x="128" y="0"/>
                </a:lnTo>
                <a:lnTo>
                  <a:pt x="128" y="2"/>
                </a:lnTo>
                <a:lnTo>
                  <a:pt x="126" y="3"/>
                </a:lnTo>
                <a:lnTo>
                  <a:pt x="126" y="5"/>
                </a:lnTo>
                <a:lnTo>
                  <a:pt x="124" y="7"/>
                </a:lnTo>
                <a:lnTo>
                  <a:pt x="124" y="9"/>
                </a:lnTo>
                <a:lnTo>
                  <a:pt x="122" y="11"/>
                </a:lnTo>
                <a:lnTo>
                  <a:pt x="121" y="13"/>
                </a:lnTo>
                <a:close/>
              </a:path>
            </a:pathLst>
          </a:custGeom>
          <a:solidFill>
            <a:srgbClr val="660A14"/>
          </a:solidFill>
          <a:ln w="9525">
            <a:noFill/>
            <a:round/>
            <a:headEnd/>
            <a:tailEnd/>
          </a:ln>
        </p:spPr>
        <p:txBody>
          <a:bodyPr wrap="none"/>
          <a:lstStyle/>
          <a:p>
            <a:endParaRPr lang="el-GR"/>
          </a:p>
        </p:txBody>
      </p:sp>
      <p:sp>
        <p:nvSpPr>
          <p:cNvPr id="19571" name="Freeform 115"/>
          <p:cNvSpPr>
            <a:spLocks noEditPoints="1"/>
          </p:cNvSpPr>
          <p:nvPr/>
        </p:nvSpPr>
        <p:spPr bwMode="auto">
          <a:xfrm rot="63308">
            <a:off x="4924425" y="3921125"/>
            <a:ext cx="536575" cy="23813"/>
          </a:xfrm>
          <a:custGeom>
            <a:avLst/>
            <a:gdLst>
              <a:gd name="T0" fmla="*/ 2147483646 w 380"/>
              <a:gd name="T1" fmla="*/ 2147483646 h 15"/>
              <a:gd name="T2" fmla="*/ 2147483646 w 380"/>
              <a:gd name="T3" fmla="*/ 2147483646 h 15"/>
              <a:gd name="T4" fmla="*/ 2147483646 w 380"/>
              <a:gd name="T5" fmla="*/ 2147483646 h 15"/>
              <a:gd name="T6" fmla="*/ 2147483646 w 380"/>
              <a:gd name="T7" fmla="*/ 2147483646 h 15"/>
              <a:gd name="T8" fmla="*/ 2147483646 w 380"/>
              <a:gd name="T9" fmla="*/ 2147483646 h 15"/>
              <a:gd name="T10" fmla="*/ 2147483646 w 380"/>
              <a:gd name="T11" fmla="*/ 2147483646 h 15"/>
              <a:gd name="T12" fmla="*/ 2147483646 w 380"/>
              <a:gd name="T13" fmla="*/ 2147483646 h 15"/>
              <a:gd name="T14" fmla="*/ 2147483646 w 380"/>
              <a:gd name="T15" fmla="*/ 2147483646 h 15"/>
              <a:gd name="T16" fmla="*/ 2147483646 w 380"/>
              <a:gd name="T17" fmla="*/ 2147483646 h 15"/>
              <a:gd name="T18" fmla="*/ 2147483646 w 380"/>
              <a:gd name="T19" fmla="*/ 0 h 15"/>
              <a:gd name="T20" fmla="*/ 2147483646 w 380"/>
              <a:gd name="T21" fmla="*/ 0 h 15"/>
              <a:gd name="T22" fmla="*/ 2147483646 w 380"/>
              <a:gd name="T23" fmla="*/ 2147483646 h 15"/>
              <a:gd name="T24" fmla="*/ 2147483646 w 380"/>
              <a:gd name="T25" fmla="*/ 2147483646 h 15"/>
              <a:gd name="T26" fmla="*/ 2147483646 w 380"/>
              <a:gd name="T27" fmla="*/ 2147483646 h 15"/>
              <a:gd name="T28" fmla="*/ 2147483646 w 380"/>
              <a:gd name="T29" fmla="*/ 2147483646 h 15"/>
              <a:gd name="T30" fmla="*/ 2147483646 w 380"/>
              <a:gd name="T31" fmla="*/ 2147483646 h 15"/>
              <a:gd name="T32" fmla="*/ 2147483646 w 380"/>
              <a:gd name="T33" fmla="*/ 2147483646 h 15"/>
              <a:gd name="T34" fmla="*/ 2147483646 w 380"/>
              <a:gd name="T35" fmla="*/ 2147483646 h 15"/>
              <a:gd name="T36" fmla="*/ 2147483646 w 380"/>
              <a:gd name="T37" fmla="*/ 2147483646 h 15"/>
              <a:gd name="T38" fmla="*/ 2147483646 w 380"/>
              <a:gd name="T39" fmla="*/ 2147483646 h 15"/>
              <a:gd name="T40" fmla="*/ 0 w 380"/>
              <a:gd name="T41" fmla="*/ 2147483646 h 15"/>
              <a:gd name="T42" fmla="*/ 0 w 380"/>
              <a:gd name="T43" fmla="*/ 2147483646 h 15"/>
              <a:gd name="T44" fmla="*/ 2147483646 w 380"/>
              <a:gd name="T45" fmla="*/ 2147483646 h 15"/>
              <a:gd name="T46" fmla="*/ 2147483646 w 380"/>
              <a:gd name="T47" fmla="*/ 2147483646 h 15"/>
              <a:gd name="T48" fmla="*/ 2147483646 w 380"/>
              <a:gd name="T49" fmla="*/ 2147483646 h 15"/>
              <a:gd name="T50" fmla="*/ 2147483646 w 380"/>
              <a:gd name="T51" fmla="*/ 2147483646 h 15"/>
              <a:gd name="T52" fmla="*/ 2147483646 w 380"/>
              <a:gd name="T53" fmla="*/ 2147483646 h 15"/>
              <a:gd name="T54" fmla="*/ 2147483646 w 380"/>
              <a:gd name="T55" fmla="*/ 2147483646 h 15"/>
              <a:gd name="T56" fmla="*/ 2147483646 w 380"/>
              <a:gd name="T57" fmla="*/ 0 h 15"/>
              <a:gd name="T58" fmla="*/ 2147483646 w 380"/>
              <a:gd name="T59" fmla="*/ 0 h 15"/>
              <a:gd name="T60" fmla="*/ 2147483646 w 380"/>
              <a:gd name="T61" fmla="*/ 2147483646 h 15"/>
              <a:gd name="T62" fmla="*/ 2147483646 w 380"/>
              <a:gd name="T63" fmla="*/ 2147483646 h 15"/>
              <a:gd name="T64" fmla="*/ 2147483646 w 380"/>
              <a:gd name="T65" fmla="*/ 2147483646 h 15"/>
              <a:gd name="T66" fmla="*/ 2147483646 w 380"/>
              <a:gd name="T67" fmla="*/ 2147483646 h 15"/>
              <a:gd name="T68" fmla="*/ 2147483646 w 380"/>
              <a:gd name="T69" fmla="*/ 2147483646 h 15"/>
              <a:gd name="T70" fmla="*/ 2147483646 w 380"/>
              <a:gd name="T71" fmla="*/ 2147483646 h 15"/>
              <a:gd name="T72" fmla="*/ 2147483646 w 380"/>
              <a:gd name="T73" fmla="*/ 2147483646 h 15"/>
              <a:gd name="T74" fmla="*/ 2147483646 w 38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0"/>
              <a:gd name="T115" fmla="*/ 0 h 15"/>
              <a:gd name="T116" fmla="*/ 380 w 38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0" h="15">
                <a:moveTo>
                  <a:pt x="380" y="15"/>
                </a:moveTo>
                <a:lnTo>
                  <a:pt x="254" y="15"/>
                </a:lnTo>
                <a:lnTo>
                  <a:pt x="254" y="13"/>
                </a:lnTo>
                <a:lnTo>
                  <a:pt x="252" y="11"/>
                </a:lnTo>
                <a:lnTo>
                  <a:pt x="252" y="10"/>
                </a:lnTo>
                <a:lnTo>
                  <a:pt x="252" y="8"/>
                </a:lnTo>
                <a:lnTo>
                  <a:pt x="250" y="6"/>
                </a:lnTo>
                <a:lnTo>
                  <a:pt x="250" y="4"/>
                </a:lnTo>
                <a:lnTo>
                  <a:pt x="248" y="2"/>
                </a:lnTo>
                <a:lnTo>
                  <a:pt x="248" y="0"/>
                </a:lnTo>
                <a:lnTo>
                  <a:pt x="372" y="0"/>
                </a:lnTo>
                <a:lnTo>
                  <a:pt x="374" y="2"/>
                </a:lnTo>
                <a:lnTo>
                  <a:pt x="374" y="4"/>
                </a:lnTo>
                <a:lnTo>
                  <a:pt x="376" y="6"/>
                </a:lnTo>
                <a:lnTo>
                  <a:pt x="376" y="8"/>
                </a:lnTo>
                <a:lnTo>
                  <a:pt x="376" y="10"/>
                </a:lnTo>
                <a:lnTo>
                  <a:pt x="378" y="11"/>
                </a:lnTo>
                <a:lnTo>
                  <a:pt x="378" y="13"/>
                </a:lnTo>
                <a:lnTo>
                  <a:pt x="380" y="15"/>
                </a:lnTo>
                <a:close/>
                <a:moveTo>
                  <a:pt x="118" y="15"/>
                </a:moveTo>
                <a:lnTo>
                  <a:pt x="0" y="15"/>
                </a:lnTo>
                <a:lnTo>
                  <a:pt x="0" y="13"/>
                </a:lnTo>
                <a:lnTo>
                  <a:pt x="2" y="11"/>
                </a:lnTo>
                <a:lnTo>
                  <a:pt x="4" y="10"/>
                </a:lnTo>
                <a:lnTo>
                  <a:pt x="4" y="8"/>
                </a:lnTo>
                <a:lnTo>
                  <a:pt x="6" y="6"/>
                </a:lnTo>
                <a:lnTo>
                  <a:pt x="8" y="4"/>
                </a:lnTo>
                <a:lnTo>
                  <a:pt x="8" y="2"/>
                </a:lnTo>
                <a:lnTo>
                  <a:pt x="10" y="0"/>
                </a:lnTo>
                <a:lnTo>
                  <a:pt x="126" y="0"/>
                </a:lnTo>
                <a:lnTo>
                  <a:pt x="124" y="2"/>
                </a:lnTo>
                <a:lnTo>
                  <a:pt x="124" y="4"/>
                </a:lnTo>
                <a:lnTo>
                  <a:pt x="122" y="6"/>
                </a:lnTo>
                <a:lnTo>
                  <a:pt x="122" y="8"/>
                </a:lnTo>
                <a:lnTo>
                  <a:pt x="122" y="10"/>
                </a:lnTo>
                <a:lnTo>
                  <a:pt x="120" y="11"/>
                </a:lnTo>
                <a:lnTo>
                  <a:pt x="120" y="13"/>
                </a:lnTo>
                <a:lnTo>
                  <a:pt x="118" y="15"/>
                </a:lnTo>
                <a:close/>
              </a:path>
            </a:pathLst>
          </a:custGeom>
          <a:solidFill>
            <a:srgbClr val="660A12"/>
          </a:solidFill>
          <a:ln w="9525">
            <a:noFill/>
            <a:round/>
            <a:headEnd/>
            <a:tailEnd/>
          </a:ln>
        </p:spPr>
        <p:txBody>
          <a:bodyPr wrap="none"/>
          <a:lstStyle/>
          <a:p>
            <a:endParaRPr lang="el-GR"/>
          </a:p>
        </p:txBody>
      </p:sp>
      <p:sp>
        <p:nvSpPr>
          <p:cNvPr id="19572" name="Freeform 116"/>
          <p:cNvSpPr>
            <a:spLocks noEditPoints="1"/>
          </p:cNvSpPr>
          <p:nvPr/>
        </p:nvSpPr>
        <p:spPr bwMode="auto">
          <a:xfrm rot="63308">
            <a:off x="4930775" y="3911600"/>
            <a:ext cx="523875" cy="22225"/>
          </a:xfrm>
          <a:custGeom>
            <a:avLst/>
            <a:gdLst>
              <a:gd name="T0" fmla="*/ 2147483646 w 372"/>
              <a:gd name="T1" fmla="*/ 2147483646 h 14"/>
              <a:gd name="T2" fmla="*/ 2147483646 w 372"/>
              <a:gd name="T3" fmla="*/ 2147483646 h 14"/>
              <a:gd name="T4" fmla="*/ 2147483646 w 372"/>
              <a:gd name="T5" fmla="*/ 2147483646 h 14"/>
              <a:gd name="T6" fmla="*/ 2147483646 w 372"/>
              <a:gd name="T7" fmla="*/ 2147483646 h 14"/>
              <a:gd name="T8" fmla="*/ 2147483646 w 372"/>
              <a:gd name="T9" fmla="*/ 2147483646 h 14"/>
              <a:gd name="T10" fmla="*/ 2147483646 w 372"/>
              <a:gd name="T11" fmla="*/ 2147483646 h 14"/>
              <a:gd name="T12" fmla="*/ 2147483646 w 372"/>
              <a:gd name="T13" fmla="*/ 2147483646 h 14"/>
              <a:gd name="T14" fmla="*/ 2147483646 w 372"/>
              <a:gd name="T15" fmla="*/ 2147483646 h 14"/>
              <a:gd name="T16" fmla="*/ 2147483646 w 372"/>
              <a:gd name="T17" fmla="*/ 2147483646 h 14"/>
              <a:gd name="T18" fmla="*/ 2147483646 w 372"/>
              <a:gd name="T19" fmla="*/ 0 h 14"/>
              <a:gd name="T20" fmla="*/ 2147483646 w 372"/>
              <a:gd name="T21" fmla="*/ 0 h 14"/>
              <a:gd name="T22" fmla="*/ 2147483646 w 372"/>
              <a:gd name="T23" fmla="*/ 2147483646 h 14"/>
              <a:gd name="T24" fmla="*/ 2147483646 w 372"/>
              <a:gd name="T25" fmla="*/ 2147483646 h 14"/>
              <a:gd name="T26" fmla="*/ 2147483646 w 372"/>
              <a:gd name="T27" fmla="*/ 2147483646 h 14"/>
              <a:gd name="T28" fmla="*/ 2147483646 w 372"/>
              <a:gd name="T29" fmla="*/ 2147483646 h 14"/>
              <a:gd name="T30" fmla="*/ 2147483646 w 372"/>
              <a:gd name="T31" fmla="*/ 2147483646 h 14"/>
              <a:gd name="T32" fmla="*/ 2147483646 w 372"/>
              <a:gd name="T33" fmla="*/ 2147483646 h 14"/>
              <a:gd name="T34" fmla="*/ 2147483646 w 372"/>
              <a:gd name="T35" fmla="*/ 2147483646 h 14"/>
              <a:gd name="T36" fmla="*/ 2147483646 w 372"/>
              <a:gd name="T37" fmla="*/ 2147483646 h 14"/>
              <a:gd name="T38" fmla="*/ 2147483646 w 372"/>
              <a:gd name="T39" fmla="*/ 2147483646 h 14"/>
              <a:gd name="T40" fmla="*/ 0 w 372"/>
              <a:gd name="T41" fmla="*/ 2147483646 h 14"/>
              <a:gd name="T42" fmla="*/ 2147483646 w 372"/>
              <a:gd name="T43" fmla="*/ 2147483646 h 14"/>
              <a:gd name="T44" fmla="*/ 2147483646 w 372"/>
              <a:gd name="T45" fmla="*/ 2147483646 h 14"/>
              <a:gd name="T46" fmla="*/ 2147483646 w 372"/>
              <a:gd name="T47" fmla="*/ 2147483646 h 14"/>
              <a:gd name="T48" fmla="*/ 2147483646 w 372"/>
              <a:gd name="T49" fmla="*/ 2147483646 h 14"/>
              <a:gd name="T50" fmla="*/ 2147483646 w 372"/>
              <a:gd name="T51" fmla="*/ 2147483646 h 14"/>
              <a:gd name="T52" fmla="*/ 2147483646 w 372"/>
              <a:gd name="T53" fmla="*/ 2147483646 h 14"/>
              <a:gd name="T54" fmla="*/ 2147483646 w 372"/>
              <a:gd name="T55" fmla="*/ 2147483646 h 14"/>
              <a:gd name="T56" fmla="*/ 2147483646 w 372"/>
              <a:gd name="T57" fmla="*/ 0 h 14"/>
              <a:gd name="T58" fmla="*/ 2147483646 w 372"/>
              <a:gd name="T59" fmla="*/ 0 h 14"/>
              <a:gd name="T60" fmla="*/ 2147483646 w 372"/>
              <a:gd name="T61" fmla="*/ 2147483646 h 14"/>
              <a:gd name="T62" fmla="*/ 2147483646 w 372"/>
              <a:gd name="T63" fmla="*/ 2147483646 h 14"/>
              <a:gd name="T64" fmla="*/ 2147483646 w 372"/>
              <a:gd name="T65" fmla="*/ 2147483646 h 14"/>
              <a:gd name="T66" fmla="*/ 2147483646 w 372"/>
              <a:gd name="T67" fmla="*/ 2147483646 h 14"/>
              <a:gd name="T68" fmla="*/ 2147483646 w 372"/>
              <a:gd name="T69" fmla="*/ 2147483646 h 14"/>
              <a:gd name="T70" fmla="*/ 2147483646 w 372"/>
              <a:gd name="T71" fmla="*/ 2147483646 h 14"/>
              <a:gd name="T72" fmla="*/ 2147483646 w 372"/>
              <a:gd name="T73" fmla="*/ 2147483646 h 14"/>
              <a:gd name="T74" fmla="*/ 2147483646 w 37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2"/>
              <a:gd name="T115" fmla="*/ 0 h 14"/>
              <a:gd name="T116" fmla="*/ 372 w 37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2" h="14">
                <a:moveTo>
                  <a:pt x="372" y="14"/>
                </a:moveTo>
                <a:lnTo>
                  <a:pt x="248" y="14"/>
                </a:lnTo>
                <a:lnTo>
                  <a:pt x="246" y="12"/>
                </a:lnTo>
                <a:lnTo>
                  <a:pt x="246" y="10"/>
                </a:lnTo>
                <a:lnTo>
                  <a:pt x="244" y="8"/>
                </a:lnTo>
                <a:lnTo>
                  <a:pt x="244" y="6"/>
                </a:lnTo>
                <a:lnTo>
                  <a:pt x="242" y="4"/>
                </a:lnTo>
                <a:lnTo>
                  <a:pt x="242" y="2"/>
                </a:lnTo>
                <a:lnTo>
                  <a:pt x="242" y="0"/>
                </a:lnTo>
                <a:lnTo>
                  <a:pt x="366" y="0"/>
                </a:lnTo>
                <a:lnTo>
                  <a:pt x="366" y="2"/>
                </a:lnTo>
                <a:lnTo>
                  <a:pt x="368" y="4"/>
                </a:lnTo>
                <a:lnTo>
                  <a:pt x="368" y="6"/>
                </a:lnTo>
                <a:lnTo>
                  <a:pt x="370" y="8"/>
                </a:lnTo>
                <a:lnTo>
                  <a:pt x="370" y="10"/>
                </a:lnTo>
                <a:lnTo>
                  <a:pt x="372" y="12"/>
                </a:lnTo>
                <a:lnTo>
                  <a:pt x="372" y="14"/>
                </a:lnTo>
                <a:close/>
                <a:moveTo>
                  <a:pt x="118" y="14"/>
                </a:moveTo>
                <a:lnTo>
                  <a:pt x="0" y="14"/>
                </a:lnTo>
                <a:lnTo>
                  <a:pt x="2" y="12"/>
                </a:lnTo>
                <a:lnTo>
                  <a:pt x="4" y="10"/>
                </a:lnTo>
                <a:lnTo>
                  <a:pt x="4" y="8"/>
                </a:lnTo>
                <a:lnTo>
                  <a:pt x="6" y="8"/>
                </a:lnTo>
                <a:lnTo>
                  <a:pt x="6" y="6"/>
                </a:lnTo>
                <a:lnTo>
                  <a:pt x="7" y="4"/>
                </a:lnTo>
                <a:lnTo>
                  <a:pt x="9" y="2"/>
                </a:lnTo>
                <a:lnTo>
                  <a:pt x="9" y="0"/>
                </a:lnTo>
                <a:lnTo>
                  <a:pt x="126" y="0"/>
                </a:lnTo>
                <a:lnTo>
                  <a:pt x="124" y="2"/>
                </a:lnTo>
                <a:lnTo>
                  <a:pt x="124" y="4"/>
                </a:lnTo>
                <a:lnTo>
                  <a:pt x="122" y="6"/>
                </a:lnTo>
                <a:lnTo>
                  <a:pt x="120" y="8"/>
                </a:lnTo>
                <a:lnTo>
                  <a:pt x="120" y="10"/>
                </a:lnTo>
                <a:lnTo>
                  <a:pt x="118" y="12"/>
                </a:lnTo>
                <a:lnTo>
                  <a:pt x="118" y="14"/>
                </a:lnTo>
                <a:close/>
              </a:path>
            </a:pathLst>
          </a:custGeom>
          <a:solidFill>
            <a:srgbClr val="660812"/>
          </a:solidFill>
          <a:ln w="9525">
            <a:noFill/>
            <a:round/>
            <a:headEnd/>
            <a:tailEnd/>
          </a:ln>
        </p:spPr>
        <p:txBody>
          <a:bodyPr wrap="none"/>
          <a:lstStyle/>
          <a:p>
            <a:endParaRPr lang="el-GR"/>
          </a:p>
        </p:txBody>
      </p:sp>
      <p:sp>
        <p:nvSpPr>
          <p:cNvPr id="19573" name="Freeform 117"/>
          <p:cNvSpPr>
            <a:spLocks noEditPoints="1"/>
          </p:cNvSpPr>
          <p:nvPr/>
        </p:nvSpPr>
        <p:spPr bwMode="auto">
          <a:xfrm rot="63308">
            <a:off x="4938713" y="3900488"/>
            <a:ext cx="511175" cy="20637"/>
          </a:xfrm>
          <a:custGeom>
            <a:avLst/>
            <a:gdLst>
              <a:gd name="T0" fmla="*/ 2147483646 w 362"/>
              <a:gd name="T1" fmla="*/ 2147483646 h 13"/>
              <a:gd name="T2" fmla="*/ 2147483646 w 362"/>
              <a:gd name="T3" fmla="*/ 2147483646 h 13"/>
              <a:gd name="T4" fmla="*/ 2147483646 w 362"/>
              <a:gd name="T5" fmla="*/ 2147483646 h 13"/>
              <a:gd name="T6" fmla="*/ 2147483646 w 362"/>
              <a:gd name="T7" fmla="*/ 2147483646 h 13"/>
              <a:gd name="T8" fmla="*/ 2147483646 w 362"/>
              <a:gd name="T9" fmla="*/ 2147483646 h 13"/>
              <a:gd name="T10" fmla="*/ 2147483646 w 362"/>
              <a:gd name="T11" fmla="*/ 2147483646 h 13"/>
              <a:gd name="T12" fmla="*/ 2147483646 w 362"/>
              <a:gd name="T13" fmla="*/ 2147483646 h 13"/>
              <a:gd name="T14" fmla="*/ 2147483646 w 362"/>
              <a:gd name="T15" fmla="*/ 2147483646 h 13"/>
              <a:gd name="T16" fmla="*/ 2147483646 w 362"/>
              <a:gd name="T17" fmla="*/ 2147483646 h 13"/>
              <a:gd name="T18" fmla="*/ 2147483646 w 362"/>
              <a:gd name="T19" fmla="*/ 0 h 13"/>
              <a:gd name="T20" fmla="*/ 2147483646 w 362"/>
              <a:gd name="T21" fmla="*/ 0 h 13"/>
              <a:gd name="T22" fmla="*/ 2147483646 w 362"/>
              <a:gd name="T23" fmla="*/ 2147483646 h 13"/>
              <a:gd name="T24" fmla="*/ 2147483646 w 362"/>
              <a:gd name="T25" fmla="*/ 2147483646 h 13"/>
              <a:gd name="T26" fmla="*/ 2147483646 w 362"/>
              <a:gd name="T27" fmla="*/ 2147483646 h 13"/>
              <a:gd name="T28" fmla="*/ 2147483646 w 362"/>
              <a:gd name="T29" fmla="*/ 2147483646 h 13"/>
              <a:gd name="T30" fmla="*/ 2147483646 w 362"/>
              <a:gd name="T31" fmla="*/ 2147483646 h 13"/>
              <a:gd name="T32" fmla="*/ 2147483646 w 362"/>
              <a:gd name="T33" fmla="*/ 2147483646 h 13"/>
              <a:gd name="T34" fmla="*/ 2147483646 w 362"/>
              <a:gd name="T35" fmla="*/ 2147483646 h 13"/>
              <a:gd name="T36" fmla="*/ 2147483646 w 362"/>
              <a:gd name="T37" fmla="*/ 2147483646 h 13"/>
              <a:gd name="T38" fmla="*/ 2147483646 w 362"/>
              <a:gd name="T39" fmla="*/ 2147483646 h 13"/>
              <a:gd name="T40" fmla="*/ 0 w 362"/>
              <a:gd name="T41" fmla="*/ 2147483646 h 13"/>
              <a:gd name="T42" fmla="*/ 0 w 362"/>
              <a:gd name="T43" fmla="*/ 2147483646 h 13"/>
              <a:gd name="T44" fmla="*/ 2147483646 w 362"/>
              <a:gd name="T45" fmla="*/ 2147483646 h 13"/>
              <a:gd name="T46" fmla="*/ 2147483646 w 362"/>
              <a:gd name="T47" fmla="*/ 2147483646 h 13"/>
              <a:gd name="T48" fmla="*/ 2147483646 w 362"/>
              <a:gd name="T49" fmla="*/ 2147483646 h 13"/>
              <a:gd name="T50" fmla="*/ 2147483646 w 362"/>
              <a:gd name="T51" fmla="*/ 2147483646 h 13"/>
              <a:gd name="T52" fmla="*/ 2147483646 w 362"/>
              <a:gd name="T53" fmla="*/ 2147483646 h 13"/>
              <a:gd name="T54" fmla="*/ 2147483646 w 362"/>
              <a:gd name="T55" fmla="*/ 2147483646 h 13"/>
              <a:gd name="T56" fmla="*/ 2147483646 w 362"/>
              <a:gd name="T57" fmla="*/ 0 h 13"/>
              <a:gd name="T58" fmla="*/ 2147483646 w 362"/>
              <a:gd name="T59" fmla="*/ 0 h 13"/>
              <a:gd name="T60" fmla="*/ 2147483646 w 362"/>
              <a:gd name="T61" fmla="*/ 2147483646 h 13"/>
              <a:gd name="T62" fmla="*/ 2147483646 w 362"/>
              <a:gd name="T63" fmla="*/ 2147483646 h 13"/>
              <a:gd name="T64" fmla="*/ 2147483646 w 362"/>
              <a:gd name="T65" fmla="*/ 2147483646 h 13"/>
              <a:gd name="T66" fmla="*/ 2147483646 w 362"/>
              <a:gd name="T67" fmla="*/ 2147483646 h 13"/>
              <a:gd name="T68" fmla="*/ 2147483646 w 362"/>
              <a:gd name="T69" fmla="*/ 2147483646 h 13"/>
              <a:gd name="T70" fmla="*/ 2147483646 w 362"/>
              <a:gd name="T71" fmla="*/ 2147483646 h 13"/>
              <a:gd name="T72" fmla="*/ 2147483646 w 362"/>
              <a:gd name="T73" fmla="*/ 2147483646 h 13"/>
              <a:gd name="T74" fmla="*/ 2147483646 w 36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2"/>
              <a:gd name="T115" fmla="*/ 0 h 13"/>
              <a:gd name="T116" fmla="*/ 362 w 36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2" h="13">
                <a:moveTo>
                  <a:pt x="362" y="13"/>
                </a:moveTo>
                <a:lnTo>
                  <a:pt x="238" y="13"/>
                </a:lnTo>
                <a:lnTo>
                  <a:pt x="236" y="11"/>
                </a:lnTo>
                <a:lnTo>
                  <a:pt x="236" y="9"/>
                </a:lnTo>
                <a:lnTo>
                  <a:pt x="234" y="7"/>
                </a:lnTo>
                <a:lnTo>
                  <a:pt x="234" y="5"/>
                </a:lnTo>
                <a:lnTo>
                  <a:pt x="234" y="3"/>
                </a:lnTo>
                <a:lnTo>
                  <a:pt x="232" y="2"/>
                </a:lnTo>
                <a:lnTo>
                  <a:pt x="232" y="0"/>
                </a:lnTo>
                <a:lnTo>
                  <a:pt x="357" y="0"/>
                </a:lnTo>
                <a:lnTo>
                  <a:pt x="358" y="2"/>
                </a:lnTo>
                <a:lnTo>
                  <a:pt x="358" y="3"/>
                </a:lnTo>
                <a:lnTo>
                  <a:pt x="360" y="5"/>
                </a:lnTo>
                <a:lnTo>
                  <a:pt x="360" y="7"/>
                </a:lnTo>
                <a:lnTo>
                  <a:pt x="360" y="9"/>
                </a:lnTo>
                <a:lnTo>
                  <a:pt x="362" y="11"/>
                </a:lnTo>
                <a:lnTo>
                  <a:pt x="362" y="13"/>
                </a:lnTo>
                <a:close/>
                <a:moveTo>
                  <a:pt x="116" y="13"/>
                </a:moveTo>
                <a:lnTo>
                  <a:pt x="0" y="13"/>
                </a:lnTo>
                <a:lnTo>
                  <a:pt x="1" y="11"/>
                </a:lnTo>
                <a:lnTo>
                  <a:pt x="3" y="9"/>
                </a:lnTo>
                <a:lnTo>
                  <a:pt x="3" y="7"/>
                </a:lnTo>
                <a:lnTo>
                  <a:pt x="5" y="5"/>
                </a:lnTo>
                <a:lnTo>
                  <a:pt x="5" y="3"/>
                </a:lnTo>
                <a:lnTo>
                  <a:pt x="7" y="2"/>
                </a:lnTo>
                <a:lnTo>
                  <a:pt x="7" y="0"/>
                </a:lnTo>
                <a:lnTo>
                  <a:pt x="124" y="0"/>
                </a:lnTo>
                <a:lnTo>
                  <a:pt x="122" y="2"/>
                </a:lnTo>
                <a:lnTo>
                  <a:pt x="122" y="3"/>
                </a:lnTo>
                <a:lnTo>
                  <a:pt x="120" y="5"/>
                </a:lnTo>
                <a:lnTo>
                  <a:pt x="120" y="7"/>
                </a:lnTo>
                <a:lnTo>
                  <a:pt x="118" y="9"/>
                </a:lnTo>
                <a:lnTo>
                  <a:pt x="118" y="11"/>
                </a:lnTo>
                <a:lnTo>
                  <a:pt x="116" y="13"/>
                </a:lnTo>
                <a:close/>
              </a:path>
            </a:pathLst>
          </a:custGeom>
          <a:solidFill>
            <a:srgbClr val="690B15"/>
          </a:solidFill>
          <a:ln w="9525">
            <a:noFill/>
            <a:round/>
            <a:headEnd/>
            <a:tailEnd/>
          </a:ln>
        </p:spPr>
        <p:txBody>
          <a:bodyPr wrap="none"/>
          <a:lstStyle/>
          <a:p>
            <a:endParaRPr lang="el-GR"/>
          </a:p>
        </p:txBody>
      </p:sp>
      <p:sp>
        <p:nvSpPr>
          <p:cNvPr id="19574" name="Freeform 118"/>
          <p:cNvSpPr>
            <a:spLocks noEditPoints="1"/>
          </p:cNvSpPr>
          <p:nvPr/>
        </p:nvSpPr>
        <p:spPr bwMode="auto">
          <a:xfrm rot="63308">
            <a:off x="4943475" y="3890963"/>
            <a:ext cx="503238" cy="20637"/>
          </a:xfrm>
          <a:custGeom>
            <a:avLst/>
            <a:gdLst>
              <a:gd name="T0" fmla="*/ 2147483646 w 357"/>
              <a:gd name="T1" fmla="*/ 2147483646 h 13"/>
              <a:gd name="T2" fmla="*/ 2147483646 w 357"/>
              <a:gd name="T3" fmla="*/ 2147483646 h 13"/>
              <a:gd name="T4" fmla="*/ 2147483646 w 357"/>
              <a:gd name="T5" fmla="*/ 2147483646 h 13"/>
              <a:gd name="T6" fmla="*/ 2147483646 w 357"/>
              <a:gd name="T7" fmla="*/ 2147483646 h 13"/>
              <a:gd name="T8" fmla="*/ 2147483646 w 357"/>
              <a:gd name="T9" fmla="*/ 2147483646 h 13"/>
              <a:gd name="T10" fmla="*/ 2147483646 w 357"/>
              <a:gd name="T11" fmla="*/ 2147483646 h 13"/>
              <a:gd name="T12" fmla="*/ 2147483646 w 357"/>
              <a:gd name="T13" fmla="*/ 2147483646 h 13"/>
              <a:gd name="T14" fmla="*/ 2147483646 w 357"/>
              <a:gd name="T15" fmla="*/ 2147483646 h 13"/>
              <a:gd name="T16" fmla="*/ 2147483646 w 357"/>
              <a:gd name="T17" fmla="*/ 0 h 13"/>
              <a:gd name="T18" fmla="*/ 2147483646 w 357"/>
              <a:gd name="T19" fmla="*/ 0 h 13"/>
              <a:gd name="T20" fmla="*/ 2147483646 w 357"/>
              <a:gd name="T21" fmla="*/ 0 h 13"/>
              <a:gd name="T22" fmla="*/ 2147483646 w 357"/>
              <a:gd name="T23" fmla="*/ 0 h 13"/>
              <a:gd name="T24" fmla="*/ 2147483646 w 357"/>
              <a:gd name="T25" fmla="*/ 2147483646 h 13"/>
              <a:gd name="T26" fmla="*/ 2147483646 w 357"/>
              <a:gd name="T27" fmla="*/ 2147483646 h 13"/>
              <a:gd name="T28" fmla="*/ 2147483646 w 357"/>
              <a:gd name="T29" fmla="*/ 2147483646 h 13"/>
              <a:gd name="T30" fmla="*/ 2147483646 w 357"/>
              <a:gd name="T31" fmla="*/ 2147483646 h 13"/>
              <a:gd name="T32" fmla="*/ 2147483646 w 357"/>
              <a:gd name="T33" fmla="*/ 2147483646 h 13"/>
              <a:gd name="T34" fmla="*/ 2147483646 w 357"/>
              <a:gd name="T35" fmla="*/ 2147483646 h 13"/>
              <a:gd name="T36" fmla="*/ 2147483646 w 357"/>
              <a:gd name="T37" fmla="*/ 2147483646 h 13"/>
              <a:gd name="T38" fmla="*/ 2147483646 w 357"/>
              <a:gd name="T39" fmla="*/ 2147483646 h 13"/>
              <a:gd name="T40" fmla="*/ 0 w 357"/>
              <a:gd name="T41" fmla="*/ 2147483646 h 13"/>
              <a:gd name="T42" fmla="*/ 2147483646 w 357"/>
              <a:gd name="T43" fmla="*/ 2147483646 h 13"/>
              <a:gd name="T44" fmla="*/ 2147483646 w 357"/>
              <a:gd name="T45" fmla="*/ 2147483646 h 13"/>
              <a:gd name="T46" fmla="*/ 2147483646 w 357"/>
              <a:gd name="T47" fmla="*/ 2147483646 h 13"/>
              <a:gd name="T48" fmla="*/ 2147483646 w 357"/>
              <a:gd name="T49" fmla="*/ 2147483646 h 13"/>
              <a:gd name="T50" fmla="*/ 2147483646 w 357"/>
              <a:gd name="T51" fmla="*/ 2147483646 h 13"/>
              <a:gd name="T52" fmla="*/ 2147483646 w 357"/>
              <a:gd name="T53" fmla="*/ 2147483646 h 13"/>
              <a:gd name="T54" fmla="*/ 2147483646 w 357"/>
              <a:gd name="T55" fmla="*/ 2147483646 h 13"/>
              <a:gd name="T56" fmla="*/ 2147483646 w 357"/>
              <a:gd name="T57" fmla="*/ 0 h 13"/>
              <a:gd name="T58" fmla="*/ 2147483646 w 357"/>
              <a:gd name="T59" fmla="*/ 0 h 13"/>
              <a:gd name="T60" fmla="*/ 2147483646 w 357"/>
              <a:gd name="T61" fmla="*/ 0 h 13"/>
              <a:gd name="T62" fmla="*/ 2147483646 w 357"/>
              <a:gd name="T63" fmla="*/ 2147483646 h 13"/>
              <a:gd name="T64" fmla="*/ 2147483646 w 357"/>
              <a:gd name="T65" fmla="*/ 2147483646 h 13"/>
              <a:gd name="T66" fmla="*/ 2147483646 w 357"/>
              <a:gd name="T67" fmla="*/ 2147483646 h 13"/>
              <a:gd name="T68" fmla="*/ 2147483646 w 357"/>
              <a:gd name="T69" fmla="*/ 2147483646 h 13"/>
              <a:gd name="T70" fmla="*/ 2147483646 w 357"/>
              <a:gd name="T71" fmla="*/ 2147483646 h 13"/>
              <a:gd name="T72" fmla="*/ 2147483646 w 357"/>
              <a:gd name="T73" fmla="*/ 2147483646 h 13"/>
              <a:gd name="T74" fmla="*/ 2147483646 w 35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7"/>
              <a:gd name="T115" fmla="*/ 0 h 13"/>
              <a:gd name="T116" fmla="*/ 357 w 35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7" h="13">
                <a:moveTo>
                  <a:pt x="357" y="13"/>
                </a:moveTo>
                <a:lnTo>
                  <a:pt x="233" y="13"/>
                </a:lnTo>
                <a:lnTo>
                  <a:pt x="231" y="11"/>
                </a:lnTo>
                <a:lnTo>
                  <a:pt x="231" y="9"/>
                </a:lnTo>
                <a:lnTo>
                  <a:pt x="229" y="8"/>
                </a:lnTo>
                <a:lnTo>
                  <a:pt x="229" y="6"/>
                </a:lnTo>
                <a:lnTo>
                  <a:pt x="228" y="4"/>
                </a:lnTo>
                <a:lnTo>
                  <a:pt x="228" y="2"/>
                </a:lnTo>
                <a:lnTo>
                  <a:pt x="228" y="0"/>
                </a:lnTo>
                <a:lnTo>
                  <a:pt x="226" y="0"/>
                </a:lnTo>
                <a:lnTo>
                  <a:pt x="352" y="0"/>
                </a:lnTo>
                <a:lnTo>
                  <a:pt x="352" y="2"/>
                </a:lnTo>
                <a:lnTo>
                  <a:pt x="354" y="4"/>
                </a:lnTo>
                <a:lnTo>
                  <a:pt x="354" y="6"/>
                </a:lnTo>
                <a:lnTo>
                  <a:pt x="355" y="8"/>
                </a:lnTo>
                <a:lnTo>
                  <a:pt x="355" y="9"/>
                </a:lnTo>
                <a:lnTo>
                  <a:pt x="357" y="11"/>
                </a:lnTo>
                <a:lnTo>
                  <a:pt x="357" y="13"/>
                </a:lnTo>
                <a:close/>
                <a:moveTo>
                  <a:pt x="117" y="13"/>
                </a:moveTo>
                <a:lnTo>
                  <a:pt x="0" y="13"/>
                </a:lnTo>
                <a:lnTo>
                  <a:pt x="2" y="11"/>
                </a:lnTo>
                <a:lnTo>
                  <a:pt x="2" y="9"/>
                </a:lnTo>
                <a:lnTo>
                  <a:pt x="4" y="8"/>
                </a:lnTo>
                <a:lnTo>
                  <a:pt x="4" y="6"/>
                </a:lnTo>
                <a:lnTo>
                  <a:pt x="6" y="4"/>
                </a:lnTo>
                <a:lnTo>
                  <a:pt x="6" y="2"/>
                </a:lnTo>
                <a:lnTo>
                  <a:pt x="8" y="2"/>
                </a:lnTo>
                <a:lnTo>
                  <a:pt x="10" y="0"/>
                </a:lnTo>
                <a:lnTo>
                  <a:pt x="123" y="0"/>
                </a:lnTo>
                <a:lnTo>
                  <a:pt x="121" y="2"/>
                </a:lnTo>
                <a:lnTo>
                  <a:pt x="121" y="4"/>
                </a:lnTo>
                <a:lnTo>
                  <a:pt x="121" y="6"/>
                </a:lnTo>
                <a:lnTo>
                  <a:pt x="119" y="8"/>
                </a:lnTo>
                <a:lnTo>
                  <a:pt x="119" y="9"/>
                </a:lnTo>
                <a:lnTo>
                  <a:pt x="117" y="11"/>
                </a:lnTo>
                <a:lnTo>
                  <a:pt x="117" y="13"/>
                </a:lnTo>
                <a:close/>
              </a:path>
            </a:pathLst>
          </a:custGeom>
          <a:solidFill>
            <a:srgbClr val="690B12"/>
          </a:solidFill>
          <a:ln w="9525">
            <a:noFill/>
            <a:round/>
            <a:headEnd/>
            <a:tailEnd/>
          </a:ln>
        </p:spPr>
        <p:txBody>
          <a:bodyPr wrap="none"/>
          <a:lstStyle/>
          <a:p>
            <a:endParaRPr lang="el-GR"/>
          </a:p>
        </p:txBody>
      </p:sp>
      <p:sp>
        <p:nvSpPr>
          <p:cNvPr id="19575" name="Freeform 119"/>
          <p:cNvSpPr>
            <a:spLocks noEditPoints="1"/>
          </p:cNvSpPr>
          <p:nvPr/>
        </p:nvSpPr>
        <p:spPr bwMode="auto">
          <a:xfrm rot="63308">
            <a:off x="4948238" y="3878263"/>
            <a:ext cx="493712" cy="22225"/>
          </a:xfrm>
          <a:custGeom>
            <a:avLst/>
            <a:gdLst>
              <a:gd name="T0" fmla="*/ 2147483646 w 350"/>
              <a:gd name="T1" fmla="*/ 2147483646 h 14"/>
              <a:gd name="T2" fmla="*/ 2147483646 w 350"/>
              <a:gd name="T3" fmla="*/ 2147483646 h 14"/>
              <a:gd name="T4" fmla="*/ 2147483646 w 350"/>
              <a:gd name="T5" fmla="*/ 2147483646 h 14"/>
              <a:gd name="T6" fmla="*/ 2147483646 w 350"/>
              <a:gd name="T7" fmla="*/ 2147483646 h 14"/>
              <a:gd name="T8" fmla="*/ 2147483646 w 350"/>
              <a:gd name="T9" fmla="*/ 2147483646 h 14"/>
              <a:gd name="T10" fmla="*/ 2147483646 w 350"/>
              <a:gd name="T11" fmla="*/ 2147483646 h 14"/>
              <a:gd name="T12" fmla="*/ 2147483646 w 350"/>
              <a:gd name="T13" fmla="*/ 2147483646 h 14"/>
              <a:gd name="T14" fmla="*/ 2147483646 w 350"/>
              <a:gd name="T15" fmla="*/ 2147483646 h 14"/>
              <a:gd name="T16" fmla="*/ 2147483646 w 350"/>
              <a:gd name="T17" fmla="*/ 2147483646 h 14"/>
              <a:gd name="T18" fmla="*/ 2147483646 w 350"/>
              <a:gd name="T19" fmla="*/ 0 h 14"/>
              <a:gd name="T20" fmla="*/ 2147483646 w 350"/>
              <a:gd name="T21" fmla="*/ 0 h 14"/>
              <a:gd name="T22" fmla="*/ 2147483646 w 350"/>
              <a:gd name="T23" fmla="*/ 2147483646 h 14"/>
              <a:gd name="T24" fmla="*/ 2147483646 w 350"/>
              <a:gd name="T25" fmla="*/ 2147483646 h 14"/>
              <a:gd name="T26" fmla="*/ 2147483646 w 350"/>
              <a:gd name="T27" fmla="*/ 2147483646 h 14"/>
              <a:gd name="T28" fmla="*/ 2147483646 w 350"/>
              <a:gd name="T29" fmla="*/ 2147483646 h 14"/>
              <a:gd name="T30" fmla="*/ 2147483646 w 350"/>
              <a:gd name="T31" fmla="*/ 2147483646 h 14"/>
              <a:gd name="T32" fmla="*/ 2147483646 w 350"/>
              <a:gd name="T33" fmla="*/ 2147483646 h 14"/>
              <a:gd name="T34" fmla="*/ 2147483646 w 350"/>
              <a:gd name="T35" fmla="*/ 2147483646 h 14"/>
              <a:gd name="T36" fmla="*/ 2147483646 w 350"/>
              <a:gd name="T37" fmla="*/ 2147483646 h 14"/>
              <a:gd name="T38" fmla="*/ 2147483646 w 350"/>
              <a:gd name="T39" fmla="*/ 2147483646 h 14"/>
              <a:gd name="T40" fmla="*/ 0 w 350"/>
              <a:gd name="T41" fmla="*/ 2147483646 h 14"/>
              <a:gd name="T42" fmla="*/ 2147483646 w 350"/>
              <a:gd name="T43" fmla="*/ 2147483646 h 14"/>
              <a:gd name="T44" fmla="*/ 2147483646 w 350"/>
              <a:gd name="T45" fmla="*/ 2147483646 h 14"/>
              <a:gd name="T46" fmla="*/ 2147483646 w 350"/>
              <a:gd name="T47" fmla="*/ 2147483646 h 14"/>
              <a:gd name="T48" fmla="*/ 2147483646 w 350"/>
              <a:gd name="T49" fmla="*/ 2147483646 h 14"/>
              <a:gd name="T50" fmla="*/ 2147483646 w 350"/>
              <a:gd name="T51" fmla="*/ 2147483646 h 14"/>
              <a:gd name="T52" fmla="*/ 2147483646 w 350"/>
              <a:gd name="T53" fmla="*/ 2147483646 h 14"/>
              <a:gd name="T54" fmla="*/ 2147483646 w 350"/>
              <a:gd name="T55" fmla="*/ 2147483646 h 14"/>
              <a:gd name="T56" fmla="*/ 2147483646 w 350"/>
              <a:gd name="T57" fmla="*/ 0 h 14"/>
              <a:gd name="T58" fmla="*/ 2147483646 w 350"/>
              <a:gd name="T59" fmla="*/ 0 h 14"/>
              <a:gd name="T60" fmla="*/ 2147483646 w 350"/>
              <a:gd name="T61" fmla="*/ 2147483646 h 14"/>
              <a:gd name="T62" fmla="*/ 2147483646 w 350"/>
              <a:gd name="T63" fmla="*/ 2147483646 h 14"/>
              <a:gd name="T64" fmla="*/ 2147483646 w 350"/>
              <a:gd name="T65" fmla="*/ 2147483646 h 14"/>
              <a:gd name="T66" fmla="*/ 2147483646 w 350"/>
              <a:gd name="T67" fmla="*/ 2147483646 h 14"/>
              <a:gd name="T68" fmla="*/ 2147483646 w 350"/>
              <a:gd name="T69" fmla="*/ 2147483646 h 14"/>
              <a:gd name="T70" fmla="*/ 2147483646 w 350"/>
              <a:gd name="T71" fmla="*/ 2147483646 h 14"/>
              <a:gd name="T72" fmla="*/ 2147483646 w 350"/>
              <a:gd name="T73" fmla="*/ 2147483646 h 14"/>
              <a:gd name="T74" fmla="*/ 2147483646 w 350"/>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0"/>
              <a:gd name="T115" fmla="*/ 0 h 14"/>
              <a:gd name="T116" fmla="*/ 350 w 350"/>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0" h="14">
                <a:moveTo>
                  <a:pt x="350" y="14"/>
                </a:moveTo>
                <a:lnTo>
                  <a:pt x="225" y="14"/>
                </a:lnTo>
                <a:lnTo>
                  <a:pt x="225" y="12"/>
                </a:lnTo>
                <a:lnTo>
                  <a:pt x="224" y="10"/>
                </a:lnTo>
                <a:lnTo>
                  <a:pt x="224" y="8"/>
                </a:lnTo>
                <a:lnTo>
                  <a:pt x="222" y="8"/>
                </a:lnTo>
                <a:lnTo>
                  <a:pt x="222" y="6"/>
                </a:lnTo>
                <a:lnTo>
                  <a:pt x="220" y="4"/>
                </a:lnTo>
                <a:lnTo>
                  <a:pt x="220" y="2"/>
                </a:lnTo>
                <a:lnTo>
                  <a:pt x="220" y="0"/>
                </a:lnTo>
                <a:lnTo>
                  <a:pt x="344" y="0"/>
                </a:lnTo>
                <a:lnTo>
                  <a:pt x="344" y="2"/>
                </a:lnTo>
                <a:lnTo>
                  <a:pt x="346" y="4"/>
                </a:lnTo>
                <a:lnTo>
                  <a:pt x="346" y="6"/>
                </a:lnTo>
                <a:lnTo>
                  <a:pt x="348" y="8"/>
                </a:lnTo>
                <a:lnTo>
                  <a:pt x="348" y="10"/>
                </a:lnTo>
                <a:lnTo>
                  <a:pt x="350" y="12"/>
                </a:lnTo>
                <a:lnTo>
                  <a:pt x="350" y="14"/>
                </a:lnTo>
                <a:close/>
                <a:moveTo>
                  <a:pt x="117" y="14"/>
                </a:moveTo>
                <a:lnTo>
                  <a:pt x="0" y="14"/>
                </a:lnTo>
                <a:lnTo>
                  <a:pt x="2" y="12"/>
                </a:lnTo>
                <a:lnTo>
                  <a:pt x="2" y="10"/>
                </a:lnTo>
                <a:lnTo>
                  <a:pt x="4" y="10"/>
                </a:lnTo>
                <a:lnTo>
                  <a:pt x="6" y="8"/>
                </a:lnTo>
                <a:lnTo>
                  <a:pt x="6" y="6"/>
                </a:lnTo>
                <a:lnTo>
                  <a:pt x="8" y="4"/>
                </a:lnTo>
                <a:lnTo>
                  <a:pt x="8" y="2"/>
                </a:lnTo>
                <a:lnTo>
                  <a:pt x="10" y="0"/>
                </a:lnTo>
                <a:lnTo>
                  <a:pt x="122" y="0"/>
                </a:lnTo>
                <a:lnTo>
                  <a:pt x="122" y="2"/>
                </a:lnTo>
                <a:lnTo>
                  <a:pt x="120" y="4"/>
                </a:lnTo>
                <a:lnTo>
                  <a:pt x="120" y="6"/>
                </a:lnTo>
                <a:lnTo>
                  <a:pt x="119" y="8"/>
                </a:lnTo>
                <a:lnTo>
                  <a:pt x="117" y="10"/>
                </a:lnTo>
                <a:lnTo>
                  <a:pt x="117" y="12"/>
                </a:lnTo>
                <a:lnTo>
                  <a:pt x="117" y="14"/>
                </a:lnTo>
                <a:close/>
              </a:path>
            </a:pathLst>
          </a:custGeom>
          <a:solidFill>
            <a:srgbClr val="690812"/>
          </a:solidFill>
          <a:ln w="9525">
            <a:noFill/>
            <a:round/>
            <a:headEnd/>
            <a:tailEnd/>
          </a:ln>
        </p:spPr>
        <p:txBody>
          <a:bodyPr wrap="none"/>
          <a:lstStyle/>
          <a:p>
            <a:endParaRPr lang="el-GR"/>
          </a:p>
        </p:txBody>
      </p:sp>
      <p:sp>
        <p:nvSpPr>
          <p:cNvPr id="19576" name="Freeform 120"/>
          <p:cNvSpPr>
            <a:spLocks noEditPoints="1"/>
          </p:cNvSpPr>
          <p:nvPr/>
        </p:nvSpPr>
        <p:spPr bwMode="auto">
          <a:xfrm rot="63308">
            <a:off x="4956175" y="3867150"/>
            <a:ext cx="482600" cy="23813"/>
          </a:xfrm>
          <a:custGeom>
            <a:avLst/>
            <a:gdLst>
              <a:gd name="T0" fmla="*/ 2147483646 w 342"/>
              <a:gd name="T1" fmla="*/ 2147483646 h 15"/>
              <a:gd name="T2" fmla="*/ 2147483646 w 342"/>
              <a:gd name="T3" fmla="*/ 2147483646 h 15"/>
              <a:gd name="T4" fmla="*/ 2147483646 w 342"/>
              <a:gd name="T5" fmla="*/ 2147483646 h 15"/>
              <a:gd name="T6" fmla="*/ 2147483646 w 342"/>
              <a:gd name="T7" fmla="*/ 2147483646 h 15"/>
              <a:gd name="T8" fmla="*/ 2147483646 w 342"/>
              <a:gd name="T9" fmla="*/ 2147483646 h 15"/>
              <a:gd name="T10" fmla="*/ 2147483646 w 342"/>
              <a:gd name="T11" fmla="*/ 2147483646 h 15"/>
              <a:gd name="T12" fmla="*/ 2147483646 w 342"/>
              <a:gd name="T13" fmla="*/ 2147483646 h 15"/>
              <a:gd name="T14" fmla="*/ 2147483646 w 342"/>
              <a:gd name="T15" fmla="*/ 2147483646 h 15"/>
              <a:gd name="T16" fmla="*/ 2147483646 w 342"/>
              <a:gd name="T17" fmla="*/ 2147483646 h 15"/>
              <a:gd name="T18" fmla="*/ 2147483646 w 342"/>
              <a:gd name="T19" fmla="*/ 0 h 15"/>
              <a:gd name="T20" fmla="*/ 2147483646 w 342"/>
              <a:gd name="T21" fmla="*/ 0 h 15"/>
              <a:gd name="T22" fmla="*/ 2147483646 w 342"/>
              <a:gd name="T23" fmla="*/ 2147483646 h 15"/>
              <a:gd name="T24" fmla="*/ 2147483646 w 342"/>
              <a:gd name="T25" fmla="*/ 2147483646 h 15"/>
              <a:gd name="T26" fmla="*/ 2147483646 w 342"/>
              <a:gd name="T27" fmla="*/ 2147483646 h 15"/>
              <a:gd name="T28" fmla="*/ 2147483646 w 342"/>
              <a:gd name="T29" fmla="*/ 2147483646 h 15"/>
              <a:gd name="T30" fmla="*/ 2147483646 w 342"/>
              <a:gd name="T31" fmla="*/ 2147483646 h 15"/>
              <a:gd name="T32" fmla="*/ 2147483646 w 342"/>
              <a:gd name="T33" fmla="*/ 2147483646 h 15"/>
              <a:gd name="T34" fmla="*/ 2147483646 w 342"/>
              <a:gd name="T35" fmla="*/ 2147483646 h 15"/>
              <a:gd name="T36" fmla="*/ 2147483646 w 342"/>
              <a:gd name="T37" fmla="*/ 2147483646 h 15"/>
              <a:gd name="T38" fmla="*/ 2147483646 w 342"/>
              <a:gd name="T39" fmla="*/ 2147483646 h 15"/>
              <a:gd name="T40" fmla="*/ 0 w 342"/>
              <a:gd name="T41" fmla="*/ 2147483646 h 15"/>
              <a:gd name="T42" fmla="*/ 0 w 342"/>
              <a:gd name="T43" fmla="*/ 2147483646 h 15"/>
              <a:gd name="T44" fmla="*/ 2147483646 w 342"/>
              <a:gd name="T45" fmla="*/ 2147483646 h 15"/>
              <a:gd name="T46" fmla="*/ 2147483646 w 342"/>
              <a:gd name="T47" fmla="*/ 2147483646 h 15"/>
              <a:gd name="T48" fmla="*/ 2147483646 w 342"/>
              <a:gd name="T49" fmla="*/ 2147483646 h 15"/>
              <a:gd name="T50" fmla="*/ 2147483646 w 342"/>
              <a:gd name="T51" fmla="*/ 2147483646 h 15"/>
              <a:gd name="T52" fmla="*/ 2147483646 w 342"/>
              <a:gd name="T53" fmla="*/ 2147483646 h 15"/>
              <a:gd name="T54" fmla="*/ 2147483646 w 342"/>
              <a:gd name="T55" fmla="*/ 2147483646 h 15"/>
              <a:gd name="T56" fmla="*/ 2147483646 w 342"/>
              <a:gd name="T57" fmla="*/ 0 h 15"/>
              <a:gd name="T58" fmla="*/ 2147483646 w 342"/>
              <a:gd name="T59" fmla="*/ 0 h 15"/>
              <a:gd name="T60" fmla="*/ 2147483646 w 342"/>
              <a:gd name="T61" fmla="*/ 2147483646 h 15"/>
              <a:gd name="T62" fmla="*/ 2147483646 w 342"/>
              <a:gd name="T63" fmla="*/ 2147483646 h 15"/>
              <a:gd name="T64" fmla="*/ 2147483646 w 342"/>
              <a:gd name="T65" fmla="*/ 2147483646 h 15"/>
              <a:gd name="T66" fmla="*/ 2147483646 w 342"/>
              <a:gd name="T67" fmla="*/ 2147483646 h 15"/>
              <a:gd name="T68" fmla="*/ 2147483646 w 342"/>
              <a:gd name="T69" fmla="*/ 2147483646 h 15"/>
              <a:gd name="T70" fmla="*/ 2147483646 w 342"/>
              <a:gd name="T71" fmla="*/ 2147483646 h 15"/>
              <a:gd name="T72" fmla="*/ 2147483646 w 342"/>
              <a:gd name="T73" fmla="*/ 2147483646 h 15"/>
              <a:gd name="T74" fmla="*/ 2147483646 w 342"/>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2"/>
              <a:gd name="T115" fmla="*/ 0 h 15"/>
              <a:gd name="T116" fmla="*/ 342 w 342"/>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2" h="15">
                <a:moveTo>
                  <a:pt x="342" y="15"/>
                </a:moveTo>
                <a:lnTo>
                  <a:pt x="216" y="15"/>
                </a:lnTo>
                <a:lnTo>
                  <a:pt x="216" y="13"/>
                </a:lnTo>
                <a:lnTo>
                  <a:pt x="214" y="11"/>
                </a:lnTo>
                <a:lnTo>
                  <a:pt x="214" y="9"/>
                </a:lnTo>
                <a:lnTo>
                  <a:pt x="214" y="7"/>
                </a:lnTo>
                <a:lnTo>
                  <a:pt x="212" y="5"/>
                </a:lnTo>
                <a:lnTo>
                  <a:pt x="212" y="3"/>
                </a:lnTo>
                <a:lnTo>
                  <a:pt x="210" y="2"/>
                </a:lnTo>
                <a:lnTo>
                  <a:pt x="210" y="0"/>
                </a:lnTo>
                <a:lnTo>
                  <a:pt x="334" y="0"/>
                </a:lnTo>
                <a:lnTo>
                  <a:pt x="336" y="2"/>
                </a:lnTo>
                <a:lnTo>
                  <a:pt x="336" y="3"/>
                </a:lnTo>
                <a:lnTo>
                  <a:pt x="338" y="5"/>
                </a:lnTo>
                <a:lnTo>
                  <a:pt x="338" y="7"/>
                </a:lnTo>
                <a:lnTo>
                  <a:pt x="338" y="9"/>
                </a:lnTo>
                <a:lnTo>
                  <a:pt x="340" y="11"/>
                </a:lnTo>
                <a:lnTo>
                  <a:pt x="340" y="13"/>
                </a:lnTo>
                <a:lnTo>
                  <a:pt x="342" y="15"/>
                </a:lnTo>
                <a:close/>
                <a:moveTo>
                  <a:pt x="113" y="15"/>
                </a:moveTo>
                <a:lnTo>
                  <a:pt x="0" y="15"/>
                </a:lnTo>
                <a:lnTo>
                  <a:pt x="0" y="13"/>
                </a:lnTo>
                <a:lnTo>
                  <a:pt x="2" y="11"/>
                </a:lnTo>
                <a:lnTo>
                  <a:pt x="2" y="9"/>
                </a:lnTo>
                <a:lnTo>
                  <a:pt x="4" y="7"/>
                </a:lnTo>
                <a:lnTo>
                  <a:pt x="4" y="5"/>
                </a:lnTo>
                <a:lnTo>
                  <a:pt x="6" y="3"/>
                </a:lnTo>
                <a:lnTo>
                  <a:pt x="6" y="2"/>
                </a:lnTo>
                <a:lnTo>
                  <a:pt x="8" y="0"/>
                </a:lnTo>
                <a:lnTo>
                  <a:pt x="120" y="0"/>
                </a:lnTo>
                <a:lnTo>
                  <a:pt x="118" y="2"/>
                </a:lnTo>
                <a:lnTo>
                  <a:pt x="118" y="3"/>
                </a:lnTo>
                <a:lnTo>
                  <a:pt x="118" y="5"/>
                </a:lnTo>
                <a:lnTo>
                  <a:pt x="116" y="7"/>
                </a:lnTo>
                <a:lnTo>
                  <a:pt x="116" y="9"/>
                </a:lnTo>
                <a:lnTo>
                  <a:pt x="114" y="11"/>
                </a:lnTo>
                <a:lnTo>
                  <a:pt x="114" y="13"/>
                </a:lnTo>
                <a:lnTo>
                  <a:pt x="113" y="15"/>
                </a:lnTo>
                <a:close/>
              </a:path>
            </a:pathLst>
          </a:custGeom>
          <a:solidFill>
            <a:srgbClr val="6B0A14"/>
          </a:solidFill>
          <a:ln w="9525">
            <a:noFill/>
            <a:round/>
            <a:headEnd/>
            <a:tailEnd/>
          </a:ln>
        </p:spPr>
        <p:txBody>
          <a:bodyPr wrap="none"/>
          <a:lstStyle/>
          <a:p>
            <a:endParaRPr lang="el-GR"/>
          </a:p>
        </p:txBody>
      </p:sp>
      <p:sp>
        <p:nvSpPr>
          <p:cNvPr id="19577" name="Freeform 121"/>
          <p:cNvSpPr>
            <a:spLocks noEditPoints="1"/>
          </p:cNvSpPr>
          <p:nvPr/>
        </p:nvSpPr>
        <p:spPr bwMode="auto">
          <a:xfrm rot="63308">
            <a:off x="4962525" y="3857625"/>
            <a:ext cx="471488" cy="20638"/>
          </a:xfrm>
          <a:custGeom>
            <a:avLst/>
            <a:gdLst>
              <a:gd name="T0" fmla="*/ 2147483646 w 334"/>
              <a:gd name="T1" fmla="*/ 2147483646 h 13"/>
              <a:gd name="T2" fmla="*/ 2147483646 w 334"/>
              <a:gd name="T3" fmla="*/ 2147483646 h 13"/>
              <a:gd name="T4" fmla="*/ 2147483646 w 334"/>
              <a:gd name="T5" fmla="*/ 2147483646 h 13"/>
              <a:gd name="T6" fmla="*/ 2147483646 w 334"/>
              <a:gd name="T7" fmla="*/ 2147483646 h 13"/>
              <a:gd name="T8" fmla="*/ 2147483646 w 334"/>
              <a:gd name="T9" fmla="*/ 2147483646 h 13"/>
              <a:gd name="T10" fmla="*/ 2147483646 w 334"/>
              <a:gd name="T11" fmla="*/ 2147483646 h 13"/>
              <a:gd name="T12" fmla="*/ 2147483646 w 334"/>
              <a:gd name="T13" fmla="*/ 2147483646 h 13"/>
              <a:gd name="T14" fmla="*/ 2147483646 w 334"/>
              <a:gd name="T15" fmla="*/ 2147483646 h 13"/>
              <a:gd name="T16" fmla="*/ 2147483646 w 334"/>
              <a:gd name="T17" fmla="*/ 2147483646 h 13"/>
              <a:gd name="T18" fmla="*/ 2147483646 w 334"/>
              <a:gd name="T19" fmla="*/ 0 h 13"/>
              <a:gd name="T20" fmla="*/ 2147483646 w 334"/>
              <a:gd name="T21" fmla="*/ 0 h 13"/>
              <a:gd name="T22" fmla="*/ 2147483646 w 334"/>
              <a:gd name="T23" fmla="*/ 2147483646 h 13"/>
              <a:gd name="T24" fmla="*/ 2147483646 w 334"/>
              <a:gd name="T25" fmla="*/ 2147483646 h 13"/>
              <a:gd name="T26" fmla="*/ 2147483646 w 334"/>
              <a:gd name="T27" fmla="*/ 2147483646 h 13"/>
              <a:gd name="T28" fmla="*/ 2147483646 w 334"/>
              <a:gd name="T29" fmla="*/ 2147483646 h 13"/>
              <a:gd name="T30" fmla="*/ 2147483646 w 334"/>
              <a:gd name="T31" fmla="*/ 2147483646 h 13"/>
              <a:gd name="T32" fmla="*/ 2147483646 w 334"/>
              <a:gd name="T33" fmla="*/ 2147483646 h 13"/>
              <a:gd name="T34" fmla="*/ 2147483646 w 334"/>
              <a:gd name="T35" fmla="*/ 2147483646 h 13"/>
              <a:gd name="T36" fmla="*/ 2147483646 w 334"/>
              <a:gd name="T37" fmla="*/ 2147483646 h 13"/>
              <a:gd name="T38" fmla="*/ 2147483646 w 334"/>
              <a:gd name="T39" fmla="*/ 2147483646 h 13"/>
              <a:gd name="T40" fmla="*/ 0 w 334"/>
              <a:gd name="T41" fmla="*/ 2147483646 h 13"/>
              <a:gd name="T42" fmla="*/ 0 w 334"/>
              <a:gd name="T43" fmla="*/ 2147483646 h 13"/>
              <a:gd name="T44" fmla="*/ 2147483646 w 334"/>
              <a:gd name="T45" fmla="*/ 2147483646 h 13"/>
              <a:gd name="T46" fmla="*/ 2147483646 w 334"/>
              <a:gd name="T47" fmla="*/ 2147483646 h 13"/>
              <a:gd name="T48" fmla="*/ 2147483646 w 334"/>
              <a:gd name="T49" fmla="*/ 2147483646 h 13"/>
              <a:gd name="T50" fmla="*/ 2147483646 w 334"/>
              <a:gd name="T51" fmla="*/ 2147483646 h 13"/>
              <a:gd name="T52" fmla="*/ 2147483646 w 334"/>
              <a:gd name="T53" fmla="*/ 2147483646 h 13"/>
              <a:gd name="T54" fmla="*/ 2147483646 w 334"/>
              <a:gd name="T55" fmla="*/ 2147483646 h 13"/>
              <a:gd name="T56" fmla="*/ 2147483646 w 334"/>
              <a:gd name="T57" fmla="*/ 0 h 13"/>
              <a:gd name="T58" fmla="*/ 2147483646 w 334"/>
              <a:gd name="T59" fmla="*/ 0 h 13"/>
              <a:gd name="T60" fmla="*/ 2147483646 w 334"/>
              <a:gd name="T61" fmla="*/ 2147483646 h 13"/>
              <a:gd name="T62" fmla="*/ 2147483646 w 334"/>
              <a:gd name="T63" fmla="*/ 2147483646 h 13"/>
              <a:gd name="T64" fmla="*/ 2147483646 w 334"/>
              <a:gd name="T65" fmla="*/ 2147483646 h 13"/>
              <a:gd name="T66" fmla="*/ 2147483646 w 334"/>
              <a:gd name="T67" fmla="*/ 2147483646 h 13"/>
              <a:gd name="T68" fmla="*/ 2147483646 w 334"/>
              <a:gd name="T69" fmla="*/ 2147483646 h 13"/>
              <a:gd name="T70" fmla="*/ 2147483646 w 334"/>
              <a:gd name="T71" fmla="*/ 2147483646 h 13"/>
              <a:gd name="T72" fmla="*/ 2147483646 w 334"/>
              <a:gd name="T73" fmla="*/ 2147483646 h 13"/>
              <a:gd name="T74" fmla="*/ 2147483646 w 33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4"/>
              <a:gd name="T115" fmla="*/ 0 h 13"/>
              <a:gd name="T116" fmla="*/ 334 w 33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4" h="13">
                <a:moveTo>
                  <a:pt x="334" y="13"/>
                </a:moveTo>
                <a:lnTo>
                  <a:pt x="210" y="13"/>
                </a:lnTo>
                <a:lnTo>
                  <a:pt x="208" y="11"/>
                </a:lnTo>
                <a:lnTo>
                  <a:pt x="208" y="9"/>
                </a:lnTo>
                <a:lnTo>
                  <a:pt x="206" y="8"/>
                </a:lnTo>
                <a:lnTo>
                  <a:pt x="206" y="6"/>
                </a:lnTo>
                <a:lnTo>
                  <a:pt x="206" y="4"/>
                </a:lnTo>
                <a:lnTo>
                  <a:pt x="204" y="2"/>
                </a:lnTo>
                <a:lnTo>
                  <a:pt x="202" y="0"/>
                </a:lnTo>
                <a:lnTo>
                  <a:pt x="328" y="0"/>
                </a:lnTo>
                <a:lnTo>
                  <a:pt x="328" y="2"/>
                </a:lnTo>
                <a:lnTo>
                  <a:pt x="330" y="2"/>
                </a:lnTo>
                <a:lnTo>
                  <a:pt x="330" y="4"/>
                </a:lnTo>
                <a:lnTo>
                  <a:pt x="330" y="6"/>
                </a:lnTo>
                <a:lnTo>
                  <a:pt x="332" y="8"/>
                </a:lnTo>
                <a:lnTo>
                  <a:pt x="332" y="9"/>
                </a:lnTo>
                <a:lnTo>
                  <a:pt x="334" y="11"/>
                </a:lnTo>
                <a:lnTo>
                  <a:pt x="334" y="13"/>
                </a:lnTo>
                <a:close/>
                <a:moveTo>
                  <a:pt x="112" y="13"/>
                </a:moveTo>
                <a:lnTo>
                  <a:pt x="0" y="13"/>
                </a:lnTo>
                <a:lnTo>
                  <a:pt x="0" y="11"/>
                </a:lnTo>
                <a:lnTo>
                  <a:pt x="2" y="9"/>
                </a:lnTo>
                <a:lnTo>
                  <a:pt x="2" y="8"/>
                </a:lnTo>
                <a:lnTo>
                  <a:pt x="4" y="6"/>
                </a:lnTo>
                <a:lnTo>
                  <a:pt x="4" y="4"/>
                </a:lnTo>
                <a:lnTo>
                  <a:pt x="5" y="4"/>
                </a:lnTo>
                <a:lnTo>
                  <a:pt x="5" y="2"/>
                </a:lnTo>
                <a:lnTo>
                  <a:pt x="5" y="0"/>
                </a:lnTo>
                <a:lnTo>
                  <a:pt x="120" y="0"/>
                </a:lnTo>
                <a:lnTo>
                  <a:pt x="118" y="2"/>
                </a:lnTo>
                <a:lnTo>
                  <a:pt x="116" y="4"/>
                </a:lnTo>
                <a:lnTo>
                  <a:pt x="116" y="6"/>
                </a:lnTo>
                <a:lnTo>
                  <a:pt x="114" y="8"/>
                </a:lnTo>
                <a:lnTo>
                  <a:pt x="114" y="9"/>
                </a:lnTo>
                <a:lnTo>
                  <a:pt x="114" y="11"/>
                </a:lnTo>
                <a:lnTo>
                  <a:pt x="112" y="13"/>
                </a:lnTo>
                <a:close/>
              </a:path>
            </a:pathLst>
          </a:custGeom>
          <a:solidFill>
            <a:srgbClr val="6B0A12"/>
          </a:solidFill>
          <a:ln w="9525">
            <a:noFill/>
            <a:round/>
            <a:headEnd/>
            <a:tailEnd/>
          </a:ln>
        </p:spPr>
        <p:txBody>
          <a:bodyPr wrap="none"/>
          <a:lstStyle/>
          <a:p>
            <a:endParaRPr lang="el-GR"/>
          </a:p>
        </p:txBody>
      </p:sp>
      <p:sp>
        <p:nvSpPr>
          <p:cNvPr id="19578" name="Freeform 122"/>
          <p:cNvSpPr>
            <a:spLocks noEditPoints="1"/>
          </p:cNvSpPr>
          <p:nvPr/>
        </p:nvSpPr>
        <p:spPr bwMode="auto">
          <a:xfrm rot="63308">
            <a:off x="4968875" y="3844925"/>
            <a:ext cx="460375" cy="22225"/>
          </a:xfrm>
          <a:custGeom>
            <a:avLst/>
            <a:gdLst>
              <a:gd name="T0" fmla="*/ 2147483646 w 326"/>
              <a:gd name="T1" fmla="*/ 2147483646 h 14"/>
              <a:gd name="T2" fmla="*/ 2147483646 w 326"/>
              <a:gd name="T3" fmla="*/ 2147483646 h 14"/>
              <a:gd name="T4" fmla="*/ 2147483646 w 326"/>
              <a:gd name="T5" fmla="*/ 2147483646 h 14"/>
              <a:gd name="T6" fmla="*/ 2147483646 w 326"/>
              <a:gd name="T7" fmla="*/ 2147483646 h 14"/>
              <a:gd name="T8" fmla="*/ 2147483646 w 326"/>
              <a:gd name="T9" fmla="*/ 2147483646 h 14"/>
              <a:gd name="T10" fmla="*/ 2147483646 w 326"/>
              <a:gd name="T11" fmla="*/ 2147483646 h 14"/>
              <a:gd name="T12" fmla="*/ 2147483646 w 326"/>
              <a:gd name="T13" fmla="*/ 2147483646 h 14"/>
              <a:gd name="T14" fmla="*/ 2147483646 w 326"/>
              <a:gd name="T15" fmla="*/ 2147483646 h 14"/>
              <a:gd name="T16" fmla="*/ 2147483646 w 326"/>
              <a:gd name="T17" fmla="*/ 2147483646 h 14"/>
              <a:gd name="T18" fmla="*/ 2147483646 w 326"/>
              <a:gd name="T19" fmla="*/ 0 h 14"/>
              <a:gd name="T20" fmla="*/ 2147483646 w 326"/>
              <a:gd name="T21" fmla="*/ 0 h 14"/>
              <a:gd name="T22" fmla="*/ 2147483646 w 326"/>
              <a:gd name="T23" fmla="*/ 2147483646 h 14"/>
              <a:gd name="T24" fmla="*/ 2147483646 w 326"/>
              <a:gd name="T25" fmla="*/ 2147483646 h 14"/>
              <a:gd name="T26" fmla="*/ 2147483646 w 326"/>
              <a:gd name="T27" fmla="*/ 2147483646 h 14"/>
              <a:gd name="T28" fmla="*/ 2147483646 w 326"/>
              <a:gd name="T29" fmla="*/ 2147483646 h 14"/>
              <a:gd name="T30" fmla="*/ 2147483646 w 326"/>
              <a:gd name="T31" fmla="*/ 2147483646 h 14"/>
              <a:gd name="T32" fmla="*/ 2147483646 w 326"/>
              <a:gd name="T33" fmla="*/ 2147483646 h 14"/>
              <a:gd name="T34" fmla="*/ 2147483646 w 326"/>
              <a:gd name="T35" fmla="*/ 2147483646 h 14"/>
              <a:gd name="T36" fmla="*/ 2147483646 w 326"/>
              <a:gd name="T37" fmla="*/ 2147483646 h 14"/>
              <a:gd name="T38" fmla="*/ 2147483646 w 326"/>
              <a:gd name="T39" fmla="*/ 2147483646 h 14"/>
              <a:gd name="T40" fmla="*/ 0 w 326"/>
              <a:gd name="T41" fmla="*/ 2147483646 h 14"/>
              <a:gd name="T42" fmla="*/ 0 w 326"/>
              <a:gd name="T43" fmla="*/ 2147483646 h 14"/>
              <a:gd name="T44" fmla="*/ 2147483646 w 326"/>
              <a:gd name="T45" fmla="*/ 2147483646 h 14"/>
              <a:gd name="T46" fmla="*/ 2147483646 w 326"/>
              <a:gd name="T47" fmla="*/ 2147483646 h 14"/>
              <a:gd name="T48" fmla="*/ 2147483646 w 326"/>
              <a:gd name="T49" fmla="*/ 2147483646 h 14"/>
              <a:gd name="T50" fmla="*/ 2147483646 w 326"/>
              <a:gd name="T51" fmla="*/ 2147483646 h 14"/>
              <a:gd name="T52" fmla="*/ 2147483646 w 326"/>
              <a:gd name="T53" fmla="*/ 2147483646 h 14"/>
              <a:gd name="T54" fmla="*/ 2147483646 w 326"/>
              <a:gd name="T55" fmla="*/ 2147483646 h 14"/>
              <a:gd name="T56" fmla="*/ 2147483646 w 326"/>
              <a:gd name="T57" fmla="*/ 0 h 14"/>
              <a:gd name="T58" fmla="*/ 2147483646 w 326"/>
              <a:gd name="T59" fmla="*/ 0 h 14"/>
              <a:gd name="T60" fmla="*/ 2147483646 w 326"/>
              <a:gd name="T61" fmla="*/ 2147483646 h 14"/>
              <a:gd name="T62" fmla="*/ 2147483646 w 326"/>
              <a:gd name="T63" fmla="*/ 2147483646 h 14"/>
              <a:gd name="T64" fmla="*/ 2147483646 w 326"/>
              <a:gd name="T65" fmla="*/ 2147483646 h 14"/>
              <a:gd name="T66" fmla="*/ 2147483646 w 326"/>
              <a:gd name="T67" fmla="*/ 2147483646 h 14"/>
              <a:gd name="T68" fmla="*/ 2147483646 w 326"/>
              <a:gd name="T69" fmla="*/ 2147483646 h 14"/>
              <a:gd name="T70" fmla="*/ 2147483646 w 326"/>
              <a:gd name="T71" fmla="*/ 2147483646 h 14"/>
              <a:gd name="T72" fmla="*/ 2147483646 w 326"/>
              <a:gd name="T73" fmla="*/ 2147483646 h 14"/>
              <a:gd name="T74" fmla="*/ 2147483646 w 32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6"/>
              <a:gd name="T115" fmla="*/ 0 h 14"/>
              <a:gd name="T116" fmla="*/ 326 w 32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6" h="14">
                <a:moveTo>
                  <a:pt x="326" y="14"/>
                </a:moveTo>
                <a:lnTo>
                  <a:pt x="202" y="14"/>
                </a:lnTo>
                <a:lnTo>
                  <a:pt x="202" y="12"/>
                </a:lnTo>
                <a:lnTo>
                  <a:pt x="200" y="10"/>
                </a:lnTo>
                <a:lnTo>
                  <a:pt x="198" y="8"/>
                </a:lnTo>
                <a:lnTo>
                  <a:pt x="198" y="6"/>
                </a:lnTo>
                <a:lnTo>
                  <a:pt x="198" y="4"/>
                </a:lnTo>
                <a:lnTo>
                  <a:pt x="196" y="2"/>
                </a:lnTo>
                <a:lnTo>
                  <a:pt x="196" y="0"/>
                </a:lnTo>
                <a:lnTo>
                  <a:pt x="320" y="0"/>
                </a:lnTo>
                <a:lnTo>
                  <a:pt x="320" y="2"/>
                </a:lnTo>
                <a:lnTo>
                  <a:pt x="322" y="4"/>
                </a:lnTo>
                <a:lnTo>
                  <a:pt x="322" y="6"/>
                </a:lnTo>
                <a:lnTo>
                  <a:pt x="324" y="8"/>
                </a:lnTo>
                <a:lnTo>
                  <a:pt x="324" y="10"/>
                </a:lnTo>
                <a:lnTo>
                  <a:pt x="326" y="10"/>
                </a:lnTo>
                <a:lnTo>
                  <a:pt x="326" y="12"/>
                </a:lnTo>
                <a:lnTo>
                  <a:pt x="326" y="14"/>
                </a:lnTo>
                <a:close/>
                <a:moveTo>
                  <a:pt x="112" y="14"/>
                </a:moveTo>
                <a:lnTo>
                  <a:pt x="0" y="14"/>
                </a:lnTo>
                <a:lnTo>
                  <a:pt x="0" y="12"/>
                </a:lnTo>
                <a:lnTo>
                  <a:pt x="1" y="12"/>
                </a:lnTo>
                <a:lnTo>
                  <a:pt x="1" y="10"/>
                </a:lnTo>
                <a:lnTo>
                  <a:pt x="1" y="8"/>
                </a:lnTo>
                <a:lnTo>
                  <a:pt x="3" y="6"/>
                </a:lnTo>
                <a:lnTo>
                  <a:pt x="3" y="4"/>
                </a:lnTo>
                <a:lnTo>
                  <a:pt x="5" y="2"/>
                </a:lnTo>
                <a:lnTo>
                  <a:pt x="5" y="0"/>
                </a:lnTo>
                <a:lnTo>
                  <a:pt x="118" y="0"/>
                </a:lnTo>
                <a:lnTo>
                  <a:pt x="118" y="2"/>
                </a:lnTo>
                <a:lnTo>
                  <a:pt x="118" y="4"/>
                </a:lnTo>
                <a:lnTo>
                  <a:pt x="116" y="6"/>
                </a:lnTo>
                <a:lnTo>
                  <a:pt x="116" y="8"/>
                </a:lnTo>
                <a:lnTo>
                  <a:pt x="114" y="10"/>
                </a:lnTo>
                <a:lnTo>
                  <a:pt x="112" y="12"/>
                </a:lnTo>
                <a:lnTo>
                  <a:pt x="112" y="14"/>
                </a:lnTo>
                <a:close/>
              </a:path>
            </a:pathLst>
          </a:custGeom>
          <a:solidFill>
            <a:srgbClr val="6E0B15"/>
          </a:solidFill>
          <a:ln w="9525">
            <a:noFill/>
            <a:round/>
            <a:headEnd/>
            <a:tailEnd/>
          </a:ln>
        </p:spPr>
        <p:txBody>
          <a:bodyPr wrap="none"/>
          <a:lstStyle/>
          <a:p>
            <a:endParaRPr lang="el-GR"/>
          </a:p>
        </p:txBody>
      </p:sp>
      <p:sp>
        <p:nvSpPr>
          <p:cNvPr id="19579" name="Freeform 123"/>
          <p:cNvSpPr>
            <a:spLocks noEditPoints="1"/>
          </p:cNvSpPr>
          <p:nvPr/>
        </p:nvSpPr>
        <p:spPr bwMode="auto">
          <a:xfrm rot="63308">
            <a:off x="4970463" y="3833813"/>
            <a:ext cx="455612" cy="23812"/>
          </a:xfrm>
          <a:custGeom>
            <a:avLst/>
            <a:gdLst>
              <a:gd name="T0" fmla="*/ 2147483646 w 323"/>
              <a:gd name="T1" fmla="*/ 2147483646 h 15"/>
              <a:gd name="T2" fmla="*/ 2147483646 w 323"/>
              <a:gd name="T3" fmla="*/ 2147483646 h 15"/>
              <a:gd name="T4" fmla="*/ 2147483646 w 323"/>
              <a:gd name="T5" fmla="*/ 2147483646 h 15"/>
              <a:gd name="T6" fmla="*/ 2147483646 w 323"/>
              <a:gd name="T7" fmla="*/ 2147483646 h 15"/>
              <a:gd name="T8" fmla="*/ 2147483646 w 323"/>
              <a:gd name="T9" fmla="*/ 2147483646 h 15"/>
              <a:gd name="T10" fmla="*/ 2147483646 w 323"/>
              <a:gd name="T11" fmla="*/ 2147483646 h 15"/>
              <a:gd name="T12" fmla="*/ 2147483646 w 323"/>
              <a:gd name="T13" fmla="*/ 2147483646 h 15"/>
              <a:gd name="T14" fmla="*/ 2147483646 w 323"/>
              <a:gd name="T15" fmla="*/ 2147483646 h 15"/>
              <a:gd name="T16" fmla="*/ 2147483646 w 323"/>
              <a:gd name="T17" fmla="*/ 2147483646 h 15"/>
              <a:gd name="T18" fmla="*/ 2147483646 w 323"/>
              <a:gd name="T19" fmla="*/ 0 h 15"/>
              <a:gd name="T20" fmla="*/ 2147483646 w 323"/>
              <a:gd name="T21" fmla="*/ 0 h 15"/>
              <a:gd name="T22" fmla="*/ 2147483646 w 323"/>
              <a:gd name="T23" fmla="*/ 2147483646 h 15"/>
              <a:gd name="T24" fmla="*/ 2147483646 w 323"/>
              <a:gd name="T25" fmla="*/ 2147483646 h 15"/>
              <a:gd name="T26" fmla="*/ 2147483646 w 323"/>
              <a:gd name="T27" fmla="*/ 2147483646 h 15"/>
              <a:gd name="T28" fmla="*/ 2147483646 w 323"/>
              <a:gd name="T29" fmla="*/ 2147483646 h 15"/>
              <a:gd name="T30" fmla="*/ 2147483646 w 323"/>
              <a:gd name="T31" fmla="*/ 2147483646 h 15"/>
              <a:gd name="T32" fmla="*/ 2147483646 w 323"/>
              <a:gd name="T33" fmla="*/ 2147483646 h 15"/>
              <a:gd name="T34" fmla="*/ 2147483646 w 323"/>
              <a:gd name="T35" fmla="*/ 2147483646 h 15"/>
              <a:gd name="T36" fmla="*/ 2147483646 w 323"/>
              <a:gd name="T37" fmla="*/ 2147483646 h 15"/>
              <a:gd name="T38" fmla="*/ 2147483646 w 323"/>
              <a:gd name="T39" fmla="*/ 2147483646 h 15"/>
              <a:gd name="T40" fmla="*/ 0 w 323"/>
              <a:gd name="T41" fmla="*/ 2147483646 h 15"/>
              <a:gd name="T42" fmla="*/ 2147483646 w 323"/>
              <a:gd name="T43" fmla="*/ 2147483646 h 15"/>
              <a:gd name="T44" fmla="*/ 2147483646 w 323"/>
              <a:gd name="T45" fmla="*/ 2147483646 h 15"/>
              <a:gd name="T46" fmla="*/ 2147483646 w 323"/>
              <a:gd name="T47" fmla="*/ 2147483646 h 15"/>
              <a:gd name="T48" fmla="*/ 2147483646 w 323"/>
              <a:gd name="T49" fmla="*/ 2147483646 h 15"/>
              <a:gd name="T50" fmla="*/ 2147483646 w 323"/>
              <a:gd name="T51" fmla="*/ 2147483646 h 15"/>
              <a:gd name="T52" fmla="*/ 2147483646 w 323"/>
              <a:gd name="T53" fmla="*/ 2147483646 h 15"/>
              <a:gd name="T54" fmla="*/ 2147483646 w 323"/>
              <a:gd name="T55" fmla="*/ 2147483646 h 15"/>
              <a:gd name="T56" fmla="*/ 2147483646 w 323"/>
              <a:gd name="T57" fmla="*/ 0 h 15"/>
              <a:gd name="T58" fmla="*/ 2147483646 w 323"/>
              <a:gd name="T59" fmla="*/ 0 h 15"/>
              <a:gd name="T60" fmla="*/ 2147483646 w 323"/>
              <a:gd name="T61" fmla="*/ 2147483646 h 15"/>
              <a:gd name="T62" fmla="*/ 2147483646 w 323"/>
              <a:gd name="T63" fmla="*/ 2147483646 h 15"/>
              <a:gd name="T64" fmla="*/ 2147483646 w 323"/>
              <a:gd name="T65" fmla="*/ 2147483646 h 15"/>
              <a:gd name="T66" fmla="*/ 2147483646 w 323"/>
              <a:gd name="T67" fmla="*/ 2147483646 h 15"/>
              <a:gd name="T68" fmla="*/ 2147483646 w 323"/>
              <a:gd name="T69" fmla="*/ 2147483646 h 15"/>
              <a:gd name="T70" fmla="*/ 2147483646 w 323"/>
              <a:gd name="T71" fmla="*/ 2147483646 h 15"/>
              <a:gd name="T72" fmla="*/ 2147483646 w 323"/>
              <a:gd name="T73" fmla="*/ 2147483646 h 15"/>
              <a:gd name="T74" fmla="*/ 2147483646 w 323"/>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3"/>
              <a:gd name="T115" fmla="*/ 0 h 15"/>
              <a:gd name="T116" fmla="*/ 323 w 32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3" h="15">
                <a:moveTo>
                  <a:pt x="323" y="15"/>
                </a:moveTo>
                <a:lnTo>
                  <a:pt x="197" y="15"/>
                </a:lnTo>
                <a:lnTo>
                  <a:pt x="197" y="13"/>
                </a:lnTo>
                <a:lnTo>
                  <a:pt x="197" y="11"/>
                </a:lnTo>
                <a:lnTo>
                  <a:pt x="195" y="9"/>
                </a:lnTo>
                <a:lnTo>
                  <a:pt x="195" y="7"/>
                </a:lnTo>
                <a:lnTo>
                  <a:pt x="193" y="5"/>
                </a:lnTo>
                <a:lnTo>
                  <a:pt x="193" y="3"/>
                </a:lnTo>
                <a:lnTo>
                  <a:pt x="193" y="2"/>
                </a:lnTo>
                <a:lnTo>
                  <a:pt x="191" y="0"/>
                </a:lnTo>
                <a:lnTo>
                  <a:pt x="315" y="0"/>
                </a:lnTo>
                <a:lnTo>
                  <a:pt x="317" y="2"/>
                </a:lnTo>
                <a:lnTo>
                  <a:pt x="317" y="3"/>
                </a:lnTo>
                <a:lnTo>
                  <a:pt x="319" y="5"/>
                </a:lnTo>
                <a:lnTo>
                  <a:pt x="319" y="7"/>
                </a:lnTo>
                <a:lnTo>
                  <a:pt x="319" y="9"/>
                </a:lnTo>
                <a:lnTo>
                  <a:pt x="321" y="11"/>
                </a:lnTo>
                <a:lnTo>
                  <a:pt x="321" y="13"/>
                </a:lnTo>
                <a:lnTo>
                  <a:pt x="323" y="15"/>
                </a:lnTo>
                <a:close/>
                <a:moveTo>
                  <a:pt x="115" y="15"/>
                </a:moveTo>
                <a:lnTo>
                  <a:pt x="0" y="15"/>
                </a:lnTo>
                <a:lnTo>
                  <a:pt x="2" y="13"/>
                </a:lnTo>
                <a:lnTo>
                  <a:pt x="2" y="11"/>
                </a:lnTo>
                <a:lnTo>
                  <a:pt x="4" y="9"/>
                </a:lnTo>
                <a:lnTo>
                  <a:pt x="4" y="7"/>
                </a:lnTo>
                <a:lnTo>
                  <a:pt x="6" y="5"/>
                </a:lnTo>
                <a:lnTo>
                  <a:pt x="6" y="3"/>
                </a:lnTo>
                <a:lnTo>
                  <a:pt x="8" y="2"/>
                </a:lnTo>
                <a:lnTo>
                  <a:pt x="8" y="0"/>
                </a:lnTo>
                <a:lnTo>
                  <a:pt x="121" y="0"/>
                </a:lnTo>
                <a:lnTo>
                  <a:pt x="121" y="2"/>
                </a:lnTo>
                <a:lnTo>
                  <a:pt x="119" y="3"/>
                </a:lnTo>
                <a:lnTo>
                  <a:pt x="119" y="5"/>
                </a:lnTo>
                <a:lnTo>
                  <a:pt x="117" y="7"/>
                </a:lnTo>
                <a:lnTo>
                  <a:pt x="117" y="9"/>
                </a:lnTo>
                <a:lnTo>
                  <a:pt x="117" y="11"/>
                </a:lnTo>
                <a:lnTo>
                  <a:pt x="115" y="13"/>
                </a:lnTo>
                <a:lnTo>
                  <a:pt x="115" y="15"/>
                </a:lnTo>
                <a:close/>
              </a:path>
            </a:pathLst>
          </a:custGeom>
          <a:solidFill>
            <a:srgbClr val="6E0B15"/>
          </a:solidFill>
          <a:ln w="9525">
            <a:noFill/>
            <a:round/>
            <a:headEnd/>
            <a:tailEnd/>
          </a:ln>
        </p:spPr>
        <p:txBody>
          <a:bodyPr wrap="none"/>
          <a:lstStyle/>
          <a:p>
            <a:endParaRPr lang="el-GR"/>
          </a:p>
        </p:txBody>
      </p:sp>
      <p:sp>
        <p:nvSpPr>
          <p:cNvPr id="19580" name="Freeform 124"/>
          <p:cNvSpPr>
            <a:spLocks noEditPoints="1"/>
          </p:cNvSpPr>
          <p:nvPr/>
        </p:nvSpPr>
        <p:spPr bwMode="auto">
          <a:xfrm rot="63308">
            <a:off x="4976813" y="3824288"/>
            <a:ext cx="444500" cy="20637"/>
          </a:xfrm>
          <a:custGeom>
            <a:avLst/>
            <a:gdLst>
              <a:gd name="T0" fmla="*/ 2147483646 w 315"/>
              <a:gd name="T1" fmla="*/ 2147483646 h 13"/>
              <a:gd name="T2" fmla="*/ 2147483646 w 315"/>
              <a:gd name="T3" fmla="*/ 2147483646 h 13"/>
              <a:gd name="T4" fmla="*/ 2147483646 w 315"/>
              <a:gd name="T5" fmla="*/ 2147483646 h 13"/>
              <a:gd name="T6" fmla="*/ 2147483646 w 315"/>
              <a:gd name="T7" fmla="*/ 2147483646 h 13"/>
              <a:gd name="T8" fmla="*/ 2147483646 w 315"/>
              <a:gd name="T9" fmla="*/ 2147483646 h 13"/>
              <a:gd name="T10" fmla="*/ 2147483646 w 315"/>
              <a:gd name="T11" fmla="*/ 2147483646 h 13"/>
              <a:gd name="T12" fmla="*/ 2147483646 w 315"/>
              <a:gd name="T13" fmla="*/ 2147483646 h 13"/>
              <a:gd name="T14" fmla="*/ 2147483646 w 315"/>
              <a:gd name="T15" fmla="*/ 2147483646 h 13"/>
              <a:gd name="T16" fmla="*/ 2147483646 w 315"/>
              <a:gd name="T17" fmla="*/ 2147483646 h 13"/>
              <a:gd name="T18" fmla="*/ 2147483646 w 315"/>
              <a:gd name="T19" fmla="*/ 0 h 13"/>
              <a:gd name="T20" fmla="*/ 2147483646 w 315"/>
              <a:gd name="T21" fmla="*/ 0 h 13"/>
              <a:gd name="T22" fmla="*/ 2147483646 w 315"/>
              <a:gd name="T23" fmla="*/ 2147483646 h 13"/>
              <a:gd name="T24" fmla="*/ 2147483646 w 315"/>
              <a:gd name="T25" fmla="*/ 2147483646 h 13"/>
              <a:gd name="T26" fmla="*/ 2147483646 w 315"/>
              <a:gd name="T27" fmla="*/ 2147483646 h 13"/>
              <a:gd name="T28" fmla="*/ 2147483646 w 315"/>
              <a:gd name="T29" fmla="*/ 2147483646 h 13"/>
              <a:gd name="T30" fmla="*/ 2147483646 w 315"/>
              <a:gd name="T31" fmla="*/ 2147483646 h 13"/>
              <a:gd name="T32" fmla="*/ 2147483646 w 315"/>
              <a:gd name="T33" fmla="*/ 2147483646 h 13"/>
              <a:gd name="T34" fmla="*/ 2147483646 w 315"/>
              <a:gd name="T35" fmla="*/ 2147483646 h 13"/>
              <a:gd name="T36" fmla="*/ 2147483646 w 315"/>
              <a:gd name="T37" fmla="*/ 2147483646 h 13"/>
              <a:gd name="T38" fmla="*/ 2147483646 w 315"/>
              <a:gd name="T39" fmla="*/ 2147483646 h 13"/>
              <a:gd name="T40" fmla="*/ 0 w 315"/>
              <a:gd name="T41" fmla="*/ 2147483646 h 13"/>
              <a:gd name="T42" fmla="*/ 2147483646 w 315"/>
              <a:gd name="T43" fmla="*/ 2147483646 h 13"/>
              <a:gd name="T44" fmla="*/ 2147483646 w 315"/>
              <a:gd name="T45" fmla="*/ 2147483646 h 13"/>
              <a:gd name="T46" fmla="*/ 2147483646 w 315"/>
              <a:gd name="T47" fmla="*/ 2147483646 h 13"/>
              <a:gd name="T48" fmla="*/ 2147483646 w 315"/>
              <a:gd name="T49" fmla="*/ 2147483646 h 13"/>
              <a:gd name="T50" fmla="*/ 2147483646 w 315"/>
              <a:gd name="T51" fmla="*/ 2147483646 h 13"/>
              <a:gd name="T52" fmla="*/ 2147483646 w 315"/>
              <a:gd name="T53" fmla="*/ 2147483646 h 13"/>
              <a:gd name="T54" fmla="*/ 2147483646 w 315"/>
              <a:gd name="T55" fmla="*/ 2147483646 h 13"/>
              <a:gd name="T56" fmla="*/ 2147483646 w 315"/>
              <a:gd name="T57" fmla="*/ 0 h 13"/>
              <a:gd name="T58" fmla="*/ 2147483646 w 315"/>
              <a:gd name="T59" fmla="*/ 0 h 13"/>
              <a:gd name="T60" fmla="*/ 2147483646 w 315"/>
              <a:gd name="T61" fmla="*/ 2147483646 h 13"/>
              <a:gd name="T62" fmla="*/ 2147483646 w 315"/>
              <a:gd name="T63" fmla="*/ 2147483646 h 13"/>
              <a:gd name="T64" fmla="*/ 2147483646 w 315"/>
              <a:gd name="T65" fmla="*/ 2147483646 h 13"/>
              <a:gd name="T66" fmla="*/ 2147483646 w 315"/>
              <a:gd name="T67" fmla="*/ 2147483646 h 13"/>
              <a:gd name="T68" fmla="*/ 2147483646 w 315"/>
              <a:gd name="T69" fmla="*/ 2147483646 h 13"/>
              <a:gd name="T70" fmla="*/ 2147483646 w 315"/>
              <a:gd name="T71" fmla="*/ 2147483646 h 13"/>
              <a:gd name="T72" fmla="*/ 2147483646 w 315"/>
              <a:gd name="T73" fmla="*/ 2147483646 h 13"/>
              <a:gd name="T74" fmla="*/ 2147483646 w 31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5"/>
              <a:gd name="T115" fmla="*/ 0 h 13"/>
              <a:gd name="T116" fmla="*/ 315 w 31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5" h="13">
                <a:moveTo>
                  <a:pt x="315" y="13"/>
                </a:moveTo>
                <a:lnTo>
                  <a:pt x="191" y="13"/>
                </a:lnTo>
                <a:lnTo>
                  <a:pt x="189" y="11"/>
                </a:lnTo>
                <a:lnTo>
                  <a:pt x="189" y="9"/>
                </a:lnTo>
                <a:lnTo>
                  <a:pt x="189" y="8"/>
                </a:lnTo>
                <a:lnTo>
                  <a:pt x="187" y="6"/>
                </a:lnTo>
                <a:lnTo>
                  <a:pt x="187" y="4"/>
                </a:lnTo>
                <a:lnTo>
                  <a:pt x="185" y="4"/>
                </a:lnTo>
                <a:lnTo>
                  <a:pt x="185" y="2"/>
                </a:lnTo>
                <a:lnTo>
                  <a:pt x="185" y="0"/>
                </a:lnTo>
                <a:lnTo>
                  <a:pt x="310" y="0"/>
                </a:lnTo>
                <a:lnTo>
                  <a:pt x="310" y="2"/>
                </a:lnTo>
                <a:lnTo>
                  <a:pt x="311" y="4"/>
                </a:lnTo>
                <a:lnTo>
                  <a:pt x="311" y="6"/>
                </a:lnTo>
                <a:lnTo>
                  <a:pt x="313" y="8"/>
                </a:lnTo>
                <a:lnTo>
                  <a:pt x="313" y="9"/>
                </a:lnTo>
                <a:lnTo>
                  <a:pt x="315" y="11"/>
                </a:lnTo>
                <a:lnTo>
                  <a:pt x="315" y="13"/>
                </a:lnTo>
                <a:close/>
                <a:moveTo>
                  <a:pt x="113" y="13"/>
                </a:moveTo>
                <a:lnTo>
                  <a:pt x="0" y="13"/>
                </a:lnTo>
                <a:lnTo>
                  <a:pt x="2" y="11"/>
                </a:lnTo>
                <a:lnTo>
                  <a:pt x="2" y="9"/>
                </a:lnTo>
                <a:lnTo>
                  <a:pt x="4" y="8"/>
                </a:lnTo>
                <a:lnTo>
                  <a:pt x="4" y="6"/>
                </a:lnTo>
                <a:lnTo>
                  <a:pt x="6" y="4"/>
                </a:lnTo>
                <a:lnTo>
                  <a:pt x="6" y="2"/>
                </a:lnTo>
                <a:lnTo>
                  <a:pt x="8" y="0"/>
                </a:lnTo>
                <a:lnTo>
                  <a:pt x="121" y="0"/>
                </a:lnTo>
                <a:lnTo>
                  <a:pt x="121" y="2"/>
                </a:lnTo>
                <a:lnTo>
                  <a:pt x="119" y="4"/>
                </a:lnTo>
                <a:lnTo>
                  <a:pt x="117" y="6"/>
                </a:lnTo>
                <a:lnTo>
                  <a:pt x="117" y="8"/>
                </a:lnTo>
                <a:lnTo>
                  <a:pt x="115" y="9"/>
                </a:lnTo>
                <a:lnTo>
                  <a:pt x="115" y="11"/>
                </a:lnTo>
                <a:lnTo>
                  <a:pt x="113" y="13"/>
                </a:lnTo>
                <a:close/>
              </a:path>
            </a:pathLst>
          </a:custGeom>
          <a:solidFill>
            <a:srgbClr val="6E0B12"/>
          </a:solidFill>
          <a:ln w="9525">
            <a:noFill/>
            <a:round/>
            <a:headEnd/>
            <a:tailEnd/>
          </a:ln>
        </p:spPr>
        <p:txBody>
          <a:bodyPr wrap="none"/>
          <a:lstStyle/>
          <a:p>
            <a:endParaRPr lang="el-GR"/>
          </a:p>
        </p:txBody>
      </p:sp>
      <p:sp>
        <p:nvSpPr>
          <p:cNvPr id="19581" name="Freeform 125"/>
          <p:cNvSpPr>
            <a:spLocks noEditPoints="1"/>
          </p:cNvSpPr>
          <p:nvPr/>
        </p:nvSpPr>
        <p:spPr bwMode="auto">
          <a:xfrm rot="63308">
            <a:off x="4981575" y="3811588"/>
            <a:ext cx="433388" cy="22225"/>
          </a:xfrm>
          <a:custGeom>
            <a:avLst/>
            <a:gdLst>
              <a:gd name="T0" fmla="*/ 2147483646 w 307"/>
              <a:gd name="T1" fmla="*/ 2147483646 h 14"/>
              <a:gd name="T2" fmla="*/ 2147483646 w 307"/>
              <a:gd name="T3" fmla="*/ 2147483646 h 14"/>
              <a:gd name="T4" fmla="*/ 2147483646 w 307"/>
              <a:gd name="T5" fmla="*/ 2147483646 h 14"/>
              <a:gd name="T6" fmla="*/ 2147483646 w 307"/>
              <a:gd name="T7" fmla="*/ 2147483646 h 14"/>
              <a:gd name="T8" fmla="*/ 2147483646 w 307"/>
              <a:gd name="T9" fmla="*/ 2147483646 h 14"/>
              <a:gd name="T10" fmla="*/ 2147483646 w 307"/>
              <a:gd name="T11" fmla="*/ 2147483646 h 14"/>
              <a:gd name="T12" fmla="*/ 2147483646 w 307"/>
              <a:gd name="T13" fmla="*/ 2147483646 h 14"/>
              <a:gd name="T14" fmla="*/ 2147483646 w 307"/>
              <a:gd name="T15" fmla="*/ 2147483646 h 14"/>
              <a:gd name="T16" fmla="*/ 2147483646 w 307"/>
              <a:gd name="T17" fmla="*/ 2147483646 h 14"/>
              <a:gd name="T18" fmla="*/ 2147483646 w 307"/>
              <a:gd name="T19" fmla="*/ 0 h 14"/>
              <a:gd name="T20" fmla="*/ 2147483646 w 307"/>
              <a:gd name="T21" fmla="*/ 0 h 14"/>
              <a:gd name="T22" fmla="*/ 2147483646 w 307"/>
              <a:gd name="T23" fmla="*/ 2147483646 h 14"/>
              <a:gd name="T24" fmla="*/ 2147483646 w 307"/>
              <a:gd name="T25" fmla="*/ 2147483646 h 14"/>
              <a:gd name="T26" fmla="*/ 2147483646 w 307"/>
              <a:gd name="T27" fmla="*/ 2147483646 h 14"/>
              <a:gd name="T28" fmla="*/ 2147483646 w 307"/>
              <a:gd name="T29" fmla="*/ 2147483646 h 14"/>
              <a:gd name="T30" fmla="*/ 2147483646 w 307"/>
              <a:gd name="T31" fmla="*/ 2147483646 h 14"/>
              <a:gd name="T32" fmla="*/ 2147483646 w 307"/>
              <a:gd name="T33" fmla="*/ 2147483646 h 14"/>
              <a:gd name="T34" fmla="*/ 2147483646 w 307"/>
              <a:gd name="T35" fmla="*/ 2147483646 h 14"/>
              <a:gd name="T36" fmla="*/ 2147483646 w 307"/>
              <a:gd name="T37" fmla="*/ 2147483646 h 14"/>
              <a:gd name="T38" fmla="*/ 2147483646 w 307"/>
              <a:gd name="T39" fmla="*/ 2147483646 h 14"/>
              <a:gd name="T40" fmla="*/ 0 w 307"/>
              <a:gd name="T41" fmla="*/ 2147483646 h 14"/>
              <a:gd name="T42" fmla="*/ 2147483646 w 307"/>
              <a:gd name="T43" fmla="*/ 2147483646 h 14"/>
              <a:gd name="T44" fmla="*/ 2147483646 w 307"/>
              <a:gd name="T45" fmla="*/ 2147483646 h 14"/>
              <a:gd name="T46" fmla="*/ 2147483646 w 307"/>
              <a:gd name="T47" fmla="*/ 2147483646 h 14"/>
              <a:gd name="T48" fmla="*/ 2147483646 w 307"/>
              <a:gd name="T49" fmla="*/ 2147483646 h 14"/>
              <a:gd name="T50" fmla="*/ 2147483646 w 307"/>
              <a:gd name="T51" fmla="*/ 2147483646 h 14"/>
              <a:gd name="T52" fmla="*/ 2147483646 w 307"/>
              <a:gd name="T53" fmla="*/ 2147483646 h 14"/>
              <a:gd name="T54" fmla="*/ 2147483646 w 307"/>
              <a:gd name="T55" fmla="*/ 2147483646 h 14"/>
              <a:gd name="T56" fmla="*/ 2147483646 w 307"/>
              <a:gd name="T57" fmla="*/ 0 h 14"/>
              <a:gd name="T58" fmla="*/ 2147483646 w 307"/>
              <a:gd name="T59" fmla="*/ 0 h 14"/>
              <a:gd name="T60" fmla="*/ 2147483646 w 307"/>
              <a:gd name="T61" fmla="*/ 2147483646 h 14"/>
              <a:gd name="T62" fmla="*/ 2147483646 w 307"/>
              <a:gd name="T63" fmla="*/ 2147483646 h 14"/>
              <a:gd name="T64" fmla="*/ 2147483646 w 307"/>
              <a:gd name="T65" fmla="*/ 2147483646 h 14"/>
              <a:gd name="T66" fmla="*/ 2147483646 w 307"/>
              <a:gd name="T67" fmla="*/ 2147483646 h 14"/>
              <a:gd name="T68" fmla="*/ 2147483646 w 307"/>
              <a:gd name="T69" fmla="*/ 2147483646 h 14"/>
              <a:gd name="T70" fmla="*/ 2147483646 w 307"/>
              <a:gd name="T71" fmla="*/ 2147483646 h 14"/>
              <a:gd name="T72" fmla="*/ 2147483646 w 307"/>
              <a:gd name="T73" fmla="*/ 2147483646 h 14"/>
              <a:gd name="T74" fmla="*/ 2147483646 w 30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7"/>
              <a:gd name="T115" fmla="*/ 0 h 14"/>
              <a:gd name="T116" fmla="*/ 307 w 30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7" h="14">
                <a:moveTo>
                  <a:pt x="307" y="14"/>
                </a:moveTo>
                <a:lnTo>
                  <a:pt x="183" y="14"/>
                </a:lnTo>
                <a:lnTo>
                  <a:pt x="181" y="12"/>
                </a:lnTo>
                <a:lnTo>
                  <a:pt x="181" y="10"/>
                </a:lnTo>
                <a:lnTo>
                  <a:pt x="180" y="8"/>
                </a:lnTo>
                <a:lnTo>
                  <a:pt x="180" y="6"/>
                </a:lnTo>
                <a:lnTo>
                  <a:pt x="180" y="4"/>
                </a:lnTo>
                <a:lnTo>
                  <a:pt x="178" y="2"/>
                </a:lnTo>
                <a:lnTo>
                  <a:pt x="178" y="0"/>
                </a:lnTo>
                <a:lnTo>
                  <a:pt x="302" y="0"/>
                </a:lnTo>
                <a:lnTo>
                  <a:pt x="302" y="2"/>
                </a:lnTo>
                <a:lnTo>
                  <a:pt x="304" y="4"/>
                </a:lnTo>
                <a:lnTo>
                  <a:pt x="304" y="6"/>
                </a:lnTo>
                <a:lnTo>
                  <a:pt x="306" y="8"/>
                </a:lnTo>
                <a:lnTo>
                  <a:pt x="306" y="10"/>
                </a:lnTo>
                <a:lnTo>
                  <a:pt x="307" y="12"/>
                </a:lnTo>
                <a:lnTo>
                  <a:pt x="307" y="14"/>
                </a:lnTo>
                <a:close/>
                <a:moveTo>
                  <a:pt x="113" y="14"/>
                </a:moveTo>
                <a:lnTo>
                  <a:pt x="0" y="14"/>
                </a:lnTo>
                <a:lnTo>
                  <a:pt x="2" y="14"/>
                </a:lnTo>
                <a:lnTo>
                  <a:pt x="2" y="12"/>
                </a:lnTo>
                <a:lnTo>
                  <a:pt x="2" y="10"/>
                </a:lnTo>
                <a:lnTo>
                  <a:pt x="4" y="8"/>
                </a:lnTo>
                <a:lnTo>
                  <a:pt x="4" y="6"/>
                </a:lnTo>
                <a:lnTo>
                  <a:pt x="6" y="4"/>
                </a:lnTo>
                <a:lnTo>
                  <a:pt x="6" y="2"/>
                </a:lnTo>
                <a:lnTo>
                  <a:pt x="6" y="0"/>
                </a:lnTo>
                <a:lnTo>
                  <a:pt x="120" y="0"/>
                </a:lnTo>
                <a:lnTo>
                  <a:pt x="118" y="2"/>
                </a:lnTo>
                <a:lnTo>
                  <a:pt x="118" y="4"/>
                </a:lnTo>
                <a:lnTo>
                  <a:pt x="117" y="6"/>
                </a:lnTo>
                <a:lnTo>
                  <a:pt x="117" y="8"/>
                </a:lnTo>
                <a:lnTo>
                  <a:pt x="117" y="10"/>
                </a:lnTo>
                <a:lnTo>
                  <a:pt x="115" y="12"/>
                </a:lnTo>
                <a:lnTo>
                  <a:pt x="115" y="14"/>
                </a:lnTo>
                <a:lnTo>
                  <a:pt x="113" y="14"/>
                </a:lnTo>
                <a:close/>
              </a:path>
            </a:pathLst>
          </a:custGeom>
          <a:solidFill>
            <a:srgbClr val="700A14"/>
          </a:solidFill>
          <a:ln w="9525">
            <a:noFill/>
            <a:round/>
            <a:headEnd/>
            <a:tailEnd/>
          </a:ln>
        </p:spPr>
        <p:txBody>
          <a:bodyPr wrap="none"/>
          <a:lstStyle/>
          <a:p>
            <a:endParaRPr lang="el-GR"/>
          </a:p>
        </p:txBody>
      </p:sp>
      <p:sp>
        <p:nvSpPr>
          <p:cNvPr id="19582" name="Freeform 126"/>
          <p:cNvSpPr>
            <a:spLocks noEditPoints="1"/>
          </p:cNvSpPr>
          <p:nvPr/>
        </p:nvSpPr>
        <p:spPr bwMode="auto">
          <a:xfrm rot="63308">
            <a:off x="4987925" y="3803650"/>
            <a:ext cx="425450" cy="20638"/>
          </a:xfrm>
          <a:custGeom>
            <a:avLst/>
            <a:gdLst>
              <a:gd name="T0" fmla="*/ 2147483646 w 302"/>
              <a:gd name="T1" fmla="*/ 2147483646 h 13"/>
              <a:gd name="T2" fmla="*/ 2147483646 w 302"/>
              <a:gd name="T3" fmla="*/ 2147483646 h 13"/>
              <a:gd name="T4" fmla="*/ 2147483646 w 302"/>
              <a:gd name="T5" fmla="*/ 2147483646 h 13"/>
              <a:gd name="T6" fmla="*/ 2147483646 w 302"/>
              <a:gd name="T7" fmla="*/ 2147483646 h 13"/>
              <a:gd name="T8" fmla="*/ 2147483646 w 302"/>
              <a:gd name="T9" fmla="*/ 2147483646 h 13"/>
              <a:gd name="T10" fmla="*/ 2147483646 w 302"/>
              <a:gd name="T11" fmla="*/ 2147483646 h 13"/>
              <a:gd name="T12" fmla="*/ 2147483646 w 302"/>
              <a:gd name="T13" fmla="*/ 2147483646 h 13"/>
              <a:gd name="T14" fmla="*/ 2147483646 w 302"/>
              <a:gd name="T15" fmla="*/ 2147483646 h 13"/>
              <a:gd name="T16" fmla="*/ 2147483646 w 302"/>
              <a:gd name="T17" fmla="*/ 0 h 13"/>
              <a:gd name="T18" fmla="*/ 2147483646 w 302"/>
              <a:gd name="T19" fmla="*/ 0 h 13"/>
              <a:gd name="T20" fmla="*/ 2147483646 w 302"/>
              <a:gd name="T21" fmla="*/ 0 h 13"/>
              <a:gd name="T22" fmla="*/ 2147483646 w 302"/>
              <a:gd name="T23" fmla="*/ 0 h 13"/>
              <a:gd name="T24" fmla="*/ 2147483646 w 302"/>
              <a:gd name="T25" fmla="*/ 2147483646 h 13"/>
              <a:gd name="T26" fmla="*/ 2147483646 w 302"/>
              <a:gd name="T27" fmla="*/ 2147483646 h 13"/>
              <a:gd name="T28" fmla="*/ 2147483646 w 302"/>
              <a:gd name="T29" fmla="*/ 2147483646 h 13"/>
              <a:gd name="T30" fmla="*/ 2147483646 w 302"/>
              <a:gd name="T31" fmla="*/ 2147483646 h 13"/>
              <a:gd name="T32" fmla="*/ 2147483646 w 302"/>
              <a:gd name="T33" fmla="*/ 2147483646 h 13"/>
              <a:gd name="T34" fmla="*/ 2147483646 w 302"/>
              <a:gd name="T35" fmla="*/ 2147483646 h 13"/>
              <a:gd name="T36" fmla="*/ 2147483646 w 302"/>
              <a:gd name="T37" fmla="*/ 2147483646 h 13"/>
              <a:gd name="T38" fmla="*/ 2147483646 w 302"/>
              <a:gd name="T39" fmla="*/ 2147483646 h 13"/>
              <a:gd name="T40" fmla="*/ 0 w 302"/>
              <a:gd name="T41" fmla="*/ 2147483646 h 13"/>
              <a:gd name="T42" fmla="*/ 0 w 302"/>
              <a:gd name="T43" fmla="*/ 2147483646 h 13"/>
              <a:gd name="T44" fmla="*/ 2147483646 w 302"/>
              <a:gd name="T45" fmla="*/ 2147483646 h 13"/>
              <a:gd name="T46" fmla="*/ 2147483646 w 302"/>
              <a:gd name="T47" fmla="*/ 2147483646 h 13"/>
              <a:gd name="T48" fmla="*/ 2147483646 w 302"/>
              <a:gd name="T49" fmla="*/ 2147483646 h 13"/>
              <a:gd name="T50" fmla="*/ 2147483646 w 302"/>
              <a:gd name="T51" fmla="*/ 2147483646 h 13"/>
              <a:gd name="T52" fmla="*/ 2147483646 w 302"/>
              <a:gd name="T53" fmla="*/ 2147483646 h 13"/>
              <a:gd name="T54" fmla="*/ 2147483646 w 302"/>
              <a:gd name="T55" fmla="*/ 0 h 13"/>
              <a:gd name="T56" fmla="*/ 2147483646 w 302"/>
              <a:gd name="T57" fmla="*/ 0 h 13"/>
              <a:gd name="T58" fmla="*/ 2147483646 w 302"/>
              <a:gd name="T59" fmla="*/ 0 h 13"/>
              <a:gd name="T60" fmla="*/ 2147483646 w 302"/>
              <a:gd name="T61" fmla="*/ 0 h 13"/>
              <a:gd name="T62" fmla="*/ 2147483646 w 302"/>
              <a:gd name="T63" fmla="*/ 2147483646 h 13"/>
              <a:gd name="T64" fmla="*/ 2147483646 w 302"/>
              <a:gd name="T65" fmla="*/ 2147483646 h 13"/>
              <a:gd name="T66" fmla="*/ 2147483646 w 302"/>
              <a:gd name="T67" fmla="*/ 2147483646 h 13"/>
              <a:gd name="T68" fmla="*/ 2147483646 w 302"/>
              <a:gd name="T69" fmla="*/ 2147483646 h 13"/>
              <a:gd name="T70" fmla="*/ 2147483646 w 302"/>
              <a:gd name="T71" fmla="*/ 2147483646 h 13"/>
              <a:gd name="T72" fmla="*/ 2147483646 w 302"/>
              <a:gd name="T73" fmla="*/ 2147483646 h 13"/>
              <a:gd name="T74" fmla="*/ 2147483646 w 30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2"/>
              <a:gd name="T115" fmla="*/ 0 h 13"/>
              <a:gd name="T116" fmla="*/ 302 w 30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2" h="13">
                <a:moveTo>
                  <a:pt x="302" y="13"/>
                </a:moveTo>
                <a:lnTo>
                  <a:pt x="177" y="13"/>
                </a:lnTo>
                <a:lnTo>
                  <a:pt x="176" y="11"/>
                </a:lnTo>
                <a:lnTo>
                  <a:pt x="176" y="9"/>
                </a:lnTo>
                <a:lnTo>
                  <a:pt x="174" y="7"/>
                </a:lnTo>
                <a:lnTo>
                  <a:pt x="174" y="5"/>
                </a:lnTo>
                <a:lnTo>
                  <a:pt x="172" y="3"/>
                </a:lnTo>
                <a:lnTo>
                  <a:pt x="172" y="1"/>
                </a:lnTo>
                <a:lnTo>
                  <a:pt x="172" y="0"/>
                </a:lnTo>
                <a:lnTo>
                  <a:pt x="170" y="0"/>
                </a:lnTo>
                <a:lnTo>
                  <a:pt x="294" y="0"/>
                </a:lnTo>
                <a:lnTo>
                  <a:pt x="296" y="0"/>
                </a:lnTo>
                <a:lnTo>
                  <a:pt x="296" y="1"/>
                </a:lnTo>
                <a:lnTo>
                  <a:pt x="298" y="3"/>
                </a:lnTo>
                <a:lnTo>
                  <a:pt x="298" y="5"/>
                </a:lnTo>
                <a:lnTo>
                  <a:pt x="298" y="7"/>
                </a:lnTo>
                <a:lnTo>
                  <a:pt x="300" y="9"/>
                </a:lnTo>
                <a:lnTo>
                  <a:pt x="300" y="11"/>
                </a:lnTo>
                <a:lnTo>
                  <a:pt x="302" y="13"/>
                </a:lnTo>
                <a:close/>
                <a:moveTo>
                  <a:pt x="113" y="13"/>
                </a:moveTo>
                <a:lnTo>
                  <a:pt x="0" y="13"/>
                </a:lnTo>
                <a:lnTo>
                  <a:pt x="0" y="11"/>
                </a:lnTo>
                <a:lnTo>
                  <a:pt x="2" y="9"/>
                </a:lnTo>
                <a:lnTo>
                  <a:pt x="2" y="7"/>
                </a:lnTo>
                <a:lnTo>
                  <a:pt x="2" y="5"/>
                </a:lnTo>
                <a:lnTo>
                  <a:pt x="4" y="3"/>
                </a:lnTo>
                <a:lnTo>
                  <a:pt x="4" y="1"/>
                </a:lnTo>
                <a:lnTo>
                  <a:pt x="6" y="0"/>
                </a:lnTo>
                <a:lnTo>
                  <a:pt x="118" y="0"/>
                </a:lnTo>
                <a:lnTo>
                  <a:pt x="118" y="1"/>
                </a:lnTo>
                <a:lnTo>
                  <a:pt x="116" y="3"/>
                </a:lnTo>
                <a:lnTo>
                  <a:pt x="116" y="5"/>
                </a:lnTo>
                <a:lnTo>
                  <a:pt x="114" y="7"/>
                </a:lnTo>
                <a:lnTo>
                  <a:pt x="114" y="9"/>
                </a:lnTo>
                <a:lnTo>
                  <a:pt x="113" y="11"/>
                </a:lnTo>
                <a:lnTo>
                  <a:pt x="113" y="13"/>
                </a:lnTo>
                <a:close/>
              </a:path>
            </a:pathLst>
          </a:custGeom>
          <a:solidFill>
            <a:srgbClr val="700A14"/>
          </a:solidFill>
          <a:ln w="9525">
            <a:noFill/>
            <a:round/>
            <a:headEnd/>
            <a:tailEnd/>
          </a:ln>
        </p:spPr>
        <p:txBody>
          <a:bodyPr wrap="none"/>
          <a:lstStyle/>
          <a:p>
            <a:endParaRPr lang="el-GR"/>
          </a:p>
        </p:txBody>
      </p:sp>
      <p:sp>
        <p:nvSpPr>
          <p:cNvPr id="19583" name="Freeform 127"/>
          <p:cNvSpPr>
            <a:spLocks noEditPoints="1"/>
          </p:cNvSpPr>
          <p:nvPr/>
        </p:nvSpPr>
        <p:spPr bwMode="auto">
          <a:xfrm rot="63308">
            <a:off x="4991100" y="3800475"/>
            <a:ext cx="1284288" cy="20638"/>
          </a:xfrm>
          <a:custGeom>
            <a:avLst/>
            <a:gdLst>
              <a:gd name="T0" fmla="*/ 2147483646 w 910"/>
              <a:gd name="T1" fmla="*/ 2147483646 h 13"/>
              <a:gd name="T2" fmla="*/ 2147483646 w 910"/>
              <a:gd name="T3" fmla="*/ 2147483646 h 13"/>
              <a:gd name="T4" fmla="*/ 2147483646 w 910"/>
              <a:gd name="T5" fmla="*/ 2147483646 h 13"/>
              <a:gd name="T6" fmla="*/ 2147483646 w 910"/>
              <a:gd name="T7" fmla="*/ 2147483646 h 13"/>
              <a:gd name="T8" fmla="*/ 2147483646 w 910"/>
              <a:gd name="T9" fmla="*/ 2147483646 h 13"/>
              <a:gd name="T10" fmla="*/ 2147483646 w 910"/>
              <a:gd name="T11" fmla="*/ 2147483646 h 13"/>
              <a:gd name="T12" fmla="*/ 2147483646 w 910"/>
              <a:gd name="T13" fmla="*/ 2147483646 h 13"/>
              <a:gd name="T14" fmla="*/ 2147483646 w 910"/>
              <a:gd name="T15" fmla="*/ 2147483646 h 13"/>
              <a:gd name="T16" fmla="*/ 2147483646 w 910"/>
              <a:gd name="T17" fmla="*/ 2147483646 h 13"/>
              <a:gd name="T18" fmla="*/ 2147483646 w 910"/>
              <a:gd name="T19" fmla="*/ 0 h 13"/>
              <a:gd name="T20" fmla="*/ 2147483646 w 910"/>
              <a:gd name="T21" fmla="*/ 0 h 13"/>
              <a:gd name="T22" fmla="*/ 2147483646 w 910"/>
              <a:gd name="T23" fmla="*/ 2147483646 h 13"/>
              <a:gd name="T24" fmla="*/ 2147483646 w 910"/>
              <a:gd name="T25" fmla="*/ 2147483646 h 13"/>
              <a:gd name="T26" fmla="*/ 2147483646 w 910"/>
              <a:gd name="T27" fmla="*/ 2147483646 h 13"/>
              <a:gd name="T28" fmla="*/ 2147483646 w 910"/>
              <a:gd name="T29" fmla="*/ 2147483646 h 13"/>
              <a:gd name="T30" fmla="*/ 2147483646 w 910"/>
              <a:gd name="T31" fmla="*/ 2147483646 h 13"/>
              <a:gd name="T32" fmla="*/ 2147483646 w 910"/>
              <a:gd name="T33" fmla="*/ 2147483646 h 13"/>
              <a:gd name="T34" fmla="*/ 2147483646 w 910"/>
              <a:gd name="T35" fmla="*/ 2147483646 h 13"/>
              <a:gd name="T36" fmla="*/ 2147483646 w 910"/>
              <a:gd name="T37" fmla="*/ 2147483646 h 13"/>
              <a:gd name="T38" fmla="*/ 2147483646 w 910"/>
              <a:gd name="T39" fmla="*/ 2147483646 h 13"/>
              <a:gd name="T40" fmla="*/ 0 w 910"/>
              <a:gd name="T41" fmla="*/ 2147483646 h 13"/>
              <a:gd name="T42" fmla="*/ 2147483646 w 910"/>
              <a:gd name="T43" fmla="*/ 2147483646 h 13"/>
              <a:gd name="T44" fmla="*/ 2147483646 w 910"/>
              <a:gd name="T45" fmla="*/ 2147483646 h 13"/>
              <a:gd name="T46" fmla="*/ 2147483646 w 910"/>
              <a:gd name="T47" fmla="*/ 2147483646 h 13"/>
              <a:gd name="T48" fmla="*/ 2147483646 w 910"/>
              <a:gd name="T49" fmla="*/ 2147483646 h 13"/>
              <a:gd name="T50" fmla="*/ 2147483646 w 910"/>
              <a:gd name="T51" fmla="*/ 2147483646 h 13"/>
              <a:gd name="T52" fmla="*/ 2147483646 w 910"/>
              <a:gd name="T53" fmla="*/ 2147483646 h 13"/>
              <a:gd name="T54" fmla="*/ 2147483646 w 910"/>
              <a:gd name="T55" fmla="*/ 2147483646 h 13"/>
              <a:gd name="T56" fmla="*/ 2147483646 w 910"/>
              <a:gd name="T57" fmla="*/ 0 h 13"/>
              <a:gd name="T58" fmla="*/ 2147483646 w 910"/>
              <a:gd name="T59" fmla="*/ 0 h 13"/>
              <a:gd name="T60" fmla="*/ 2147483646 w 910"/>
              <a:gd name="T61" fmla="*/ 2147483646 h 13"/>
              <a:gd name="T62" fmla="*/ 2147483646 w 910"/>
              <a:gd name="T63" fmla="*/ 2147483646 h 13"/>
              <a:gd name="T64" fmla="*/ 2147483646 w 910"/>
              <a:gd name="T65" fmla="*/ 2147483646 h 13"/>
              <a:gd name="T66" fmla="*/ 2147483646 w 910"/>
              <a:gd name="T67" fmla="*/ 2147483646 h 13"/>
              <a:gd name="T68" fmla="*/ 2147483646 w 910"/>
              <a:gd name="T69" fmla="*/ 2147483646 h 13"/>
              <a:gd name="T70" fmla="*/ 2147483646 w 910"/>
              <a:gd name="T71" fmla="*/ 2147483646 h 13"/>
              <a:gd name="T72" fmla="*/ 2147483646 w 910"/>
              <a:gd name="T73" fmla="*/ 2147483646 h 13"/>
              <a:gd name="T74" fmla="*/ 2147483646 w 910"/>
              <a:gd name="T75" fmla="*/ 2147483646 h 13"/>
              <a:gd name="T76" fmla="*/ 2147483646 w 910"/>
              <a:gd name="T77" fmla="*/ 0 h 13"/>
              <a:gd name="T78" fmla="*/ 2147483646 w 910"/>
              <a:gd name="T79" fmla="*/ 0 h 13"/>
              <a:gd name="T80" fmla="*/ 2147483646 w 910"/>
              <a:gd name="T81" fmla="*/ 0 h 13"/>
              <a:gd name="T82" fmla="*/ 2147483646 w 910"/>
              <a:gd name="T83" fmla="*/ 2147483646 h 13"/>
              <a:gd name="T84" fmla="*/ 2147483646 w 910"/>
              <a:gd name="T85" fmla="*/ 2147483646 h 13"/>
              <a:gd name="T86" fmla="*/ 2147483646 w 910"/>
              <a:gd name="T87" fmla="*/ 2147483646 h 13"/>
              <a:gd name="T88" fmla="*/ 2147483646 w 910"/>
              <a:gd name="T89" fmla="*/ 2147483646 h 13"/>
              <a:gd name="T90" fmla="*/ 2147483646 w 910"/>
              <a:gd name="T91" fmla="*/ 2147483646 h 13"/>
              <a:gd name="T92" fmla="*/ 2147483646 w 910"/>
              <a:gd name="T93" fmla="*/ 2147483646 h 13"/>
              <a:gd name="T94" fmla="*/ 2147483646 w 910"/>
              <a:gd name="T95" fmla="*/ 2147483646 h 13"/>
              <a:gd name="T96" fmla="*/ 2147483646 w 910"/>
              <a:gd name="T97" fmla="*/ 2147483646 h 13"/>
              <a:gd name="T98" fmla="*/ 2147483646 w 910"/>
              <a:gd name="T99" fmla="*/ 2147483646 h 13"/>
              <a:gd name="T100" fmla="*/ 2147483646 w 910"/>
              <a:gd name="T101" fmla="*/ 2147483646 h 13"/>
              <a:gd name="T102" fmla="*/ 2147483646 w 910"/>
              <a:gd name="T103" fmla="*/ 2147483646 h 13"/>
              <a:gd name="T104" fmla="*/ 2147483646 w 910"/>
              <a:gd name="T105" fmla="*/ 2147483646 h 13"/>
              <a:gd name="T106" fmla="*/ 2147483646 w 910"/>
              <a:gd name="T107" fmla="*/ 0 h 13"/>
              <a:gd name="T108" fmla="*/ 2147483646 w 910"/>
              <a:gd name="T109" fmla="*/ 0 h 13"/>
              <a:gd name="T110" fmla="*/ 2147483646 w 910"/>
              <a:gd name="T111" fmla="*/ 0 h 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0"/>
              <a:gd name="T169" fmla="*/ 0 h 13"/>
              <a:gd name="T170" fmla="*/ 910 w 910"/>
              <a:gd name="T171" fmla="*/ 13 h 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0" h="13">
                <a:moveTo>
                  <a:pt x="296" y="13"/>
                </a:moveTo>
                <a:lnTo>
                  <a:pt x="172" y="13"/>
                </a:lnTo>
                <a:lnTo>
                  <a:pt x="170" y="11"/>
                </a:lnTo>
                <a:lnTo>
                  <a:pt x="170" y="9"/>
                </a:lnTo>
                <a:lnTo>
                  <a:pt x="170" y="8"/>
                </a:lnTo>
                <a:lnTo>
                  <a:pt x="168" y="6"/>
                </a:lnTo>
                <a:lnTo>
                  <a:pt x="166" y="4"/>
                </a:lnTo>
                <a:lnTo>
                  <a:pt x="166" y="2"/>
                </a:lnTo>
                <a:lnTo>
                  <a:pt x="166" y="0"/>
                </a:lnTo>
                <a:lnTo>
                  <a:pt x="290" y="0"/>
                </a:lnTo>
                <a:lnTo>
                  <a:pt x="290" y="2"/>
                </a:lnTo>
                <a:lnTo>
                  <a:pt x="290" y="4"/>
                </a:lnTo>
                <a:lnTo>
                  <a:pt x="292" y="6"/>
                </a:lnTo>
                <a:lnTo>
                  <a:pt x="292" y="8"/>
                </a:lnTo>
                <a:lnTo>
                  <a:pt x="294" y="8"/>
                </a:lnTo>
                <a:lnTo>
                  <a:pt x="294" y="9"/>
                </a:lnTo>
                <a:lnTo>
                  <a:pt x="296" y="11"/>
                </a:lnTo>
                <a:lnTo>
                  <a:pt x="296" y="13"/>
                </a:lnTo>
                <a:close/>
                <a:moveTo>
                  <a:pt x="114" y="13"/>
                </a:moveTo>
                <a:lnTo>
                  <a:pt x="0" y="13"/>
                </a:lnTo>
                <a:lnTo>
                  <a:pt x="2" y="11"/>
                </a:lnTo>
                <a:lnTo>
                  <a:pt x="2" y="9"/>
                </a:lnTo>
                <a:lnTo>
                  <a:pt x="4" y="8"/>
                </a:lnTo>
                <a:lnTo>
                  <a:pt x="4" y="6"/>
                </a:lnTo>
                <a:lnTo>
                  <a:pt x="6" y="4"/>
                </a:lnTo>
                <a:lnTo>
                  <a:pt x="6" y="2"/>
                </a:lnTo>
                <a:lnTo>
                  <a:pt x="7" y="0"/>
                </a:lnTo>
                <a:lnTo>
                  <a:pt x="120" y="0"/>
                </a:lnTo>
                <a:lnTo>
                  <a:pt x="120" y="2"/>
                </a:lnTo>
                <a:lnTo>
                  <a:pt x="118" y="4"/>
                </a:lnTo>
                <a:lnTo>
                  <a:pt x="118" y="6"/>
                </a:lnTo>
                <a:lnTo>
                  <a:pt x="116" y="6"/>
                </a:lnTo>
                <a:lnTo>
                  <a:pt x="116" y="8"/>
                </a:lnTo>
                <a:lnTo>
                  <a:pt x="116" y="9"/>
                </a:lnTo>
                <a:lnTo>
                  <a:pt x="114" y="11"/>
                </a:lnTo>
                <a:lnTo>
                  <a:pt x="114" y="13"/>
                </a:lnTo>
                <a:close/>
                <a:moveTo>
                  <a:pt x="825" y="0"/>
                </a:moveTo>
                <a:lnTo>
                  <a:pt x="910" y="0"/>
                </a:lnTo>
                <a:lnTo>
                  <a:pt x="903" y="0"/>
                </a:lnTo>
                <a:lnTo>
                  <a:pt x="897" y="2"/>
                </a:lnTo>
                <a:lnTo>
                  <a:pt x="889" y="2"/>
                </a:lnTo>
                <a:lnTo>
                  <a:pt x="884" y="4"/>
                </a:lnTo>
                <a:lnTo>
                  <a:pt x="876" y="4"/>
                </a:lnTo>
                <a:lnTo>
                  <a:pt x="868" y="4"/>
                </a:lnTo>
                <a:lnTo>
                  <a:pt x="861" y="4"/>
                </a:lnTo>
                <a:lnTo>
                  <a:pt x="853" y="2"/>
                </a:lnTo>
                <a:lnTo>
                  <a:pt x="849" y="2"/>
                </a:lnTo>
                <a:lnTo>
                  <a:pt x="846" y="2"/>
                </a:lnTo>
                <a:lnTo>
                  <a:pt x="842" y="2"/>
                </a:lnTo>
                <a:lnTo>
                  <a:pt x="840" y="2"/>
                </a:lnTo>
                <a:lnTo>
                  <a:pt x="836" y="2"/>
                </a:lnTo>
                <a:lnTo>
                  <a:pt x="832" y="0"/>
                </a:lnTo>
                <a:lnTo>
                  <a:pt x="828" y="0"/>
                </a:lnTo>
                <a:lnTo>
                  <a:pt x="825" y="0"/>
                </a:lnTo>
                <a:close/>
              </a:path>
            </a:pathLst>
          </a:custGeom>
          <a:solidFill>
            <a:srgbClr val="730A17"/>
          </a:solidFill>
          <a:ln w="9525">
            <a:noFill/>
            <a:round/>
            <a:headEnd/>
            <a:tailEnd/>
          </a:ln>
        </p:spPr>
        <p:txBody>
          <a:bodyPr wrap="none"/>
          <a:lstStyle/>
          <a:p>
            <a:endParaRPr lang="el-GR"/>
          </a:p>
        </p:txBody>
      </p:sp>
      <p:sp>
        <p:nvSpPr>
          <p:cNvPr id="19584" name="Freeform 128"/>
          <p:cNvSpPr>
            <a:spLocks noEditPoints="1"/>
          </p:cNvSpPr>
          <p:nvPr/>
        </p:nvSpPr>
        <p:spPr bwMode="auto">
          <a:xfrm rot="63308">
            <a:off x="4995863" y="3787775"/>
            <a:ext cx="1314450" cy="25400"/>
          </a:xfrm>
          <a:custGeom>
            <a:avLst/>
            <a:gdLst>
              <a:gd name="T0" fmla="*/ 2147483646 w 931"/>
              <a:gd name="T1" fmla="*/ 2147483646 h 16"/>
              <a:gd name="T2" fmla="*/ 2147483646 w 931"/>
              <a:gd name="T3" fmla="*/ 2147483646 h 16"/>
              <a:gd name="T4" fmla="*/ 2147483646 w 931"/>
              <a:gd name="T5" fmla="*/ 2147483646 h 16"/>
              <a:gd name="T6" fmla="*/ 2147483646 w 931"/>
              <a:gd name="T7" fmla="*/ 2147483646 h 16"/>
              <a:gd name="T8" fmla="*/ 2147483646 w 931"/>
              <a:gd name="T9" fmla="*/ 2147483646 h 16"/>
              <a:gd name="T10" fmla="*/ 2147483646 w 931"/>
              <a:gd name="T11" fmla="*/ 2147483646 h 16"/>
              <a:gd name="T12" fmla="*/ 2147483646 w 931"/>
              <a:gd name="T13" fmla="*/ 2147483646 h 16"/>
              <a:gd name="T14" fmla="*/ 2147483646 w 931"/>
              <a:gd name="T15" fmla="*/ 2147483646 h 16"/>
              <a:gd name="T16" fmla="*/ 2147483646 w 931"/>
              <a:gd name="T17" fmla="*/ 2147483646 h 16"/>
              <a:gd name="T18" fmla="*/ 2147483646 w 931"/>
              <a:gd name="T19" fmla="*/ 0 h 16"/>
              <a:gd name="T20" fmla="*/ 2147483646 w 931"/>
              <a:gd name="T21" fmla="*/ 0 h 16"/>
              <a:gd name="T22" fmla="*/ 2147483646 w 931"/>
              <a:gd name="T23" fmla="*/ 2147483646 h 16"/>
              <a:gd name="T24" fmla="*/ 2147483646 w 931"/>
              <a:gd name="T25" fmla="*/ 2147483646 h 16"/>
              <a:gd name="T26" fmla="*/ 2147483646 w 931"/>
              <a:gd name="T27" fmla="*/ 2147483646 h 16"/>
              <a:gd name="T28" fmla="*/ 2147483646 w 931"/>
              <a:gd name="T29" fmla="*/ 2147483646 h 16"/>
              <a:gd name="T30" fmla="*/ 2147483646 w 931"/>
              <a:gd name="T31" fmla="*/ 2147483646 h 16"/>
              <a:gd name="T32" fmla="*/ 2147483646 w 931"/>
              <a:gd name="T33" fmla="*/ 2147483646 h 16"/>
              <a:gd name="T34" fmla="*/ 2147483646 w 931"/>
              <a:gd name="T35" fmla="*/ 2147483646 h 16"/>
              <a:gd name="T36" fmla="*/ 2147483646 w 931"/>
              <a:gd name="T37" fmla="*/ 2147483646 h 16"/>
              <a:gd name="T38" fmla="*/ 2147483646 w 931"/>
              <a:gd name="T39" fmla="*/ 2147483646 h 16"/>
              <a:gd name="T40" fmla="*/ 0 w 931"/>
              <a:gd name="T41" fmla="*/ 2147483646 h 16"/>
              <a:gd name="T42" fmla="*/ 0 w 931"/>
              <a:gd name="T43" fmla="*/ 2147483646 h 16"/>
              <a:gd name="T44" fmla="*/ 2147483646 w 931"/>
              <a:gd name="T45" fmla="*/ 2147483646 h 16"/>
              <a:gd name="T46" fmla="*/ 2147483646 w 931"/>
              <a:gd name="T47" fmla="*/ 2147483646 h 16"/>
              <a:gd name="T48" fmla="*/ 2147483646 w 931"/>
              <a:gd name="T49" fmla="*/ 2147483646 h 16"/>
              <a:gd name="T50" fmla="*/ 2147483646 w 931"/>
              <a:gd name="T51" fmla="*/ 2147483646 h 16"/>
              <a:gd name="T52" fmla="*/ 2147483646 w 931"/>
              <a:gd name="T53" fmla="*/ 2147483646 h 16"/>
              <a:gd name="T54" fmla="*/ 2147483646 w 931"/>
              <a:gd name="T55" fmla="*/ 2147483646 h 16"/>
              <a:gd name="T56" fmla="*/ 2147483646 w 931"/>
              <a:gd name="T57" fmla="*/ 0 h 16"/>
              <a:gd name="T58" fmla="*/ 2147483646 w 931"/>
              <a:gd name="T59" fmla="*/ 0 h 16"/>
              <a:gd name="T60" fmla="*/ 2147483646 w 931"/>
              <a:gd name="T61" fmla="*/ 2147483646 h 16"/>
              <a:gd name="T62" fmla="*/ 2147483646 w 931"/>
              <a:gd name="T63" fmla="*/ 2147483646 h 16"/>
              <a:gd name="T64" fmla="*/ 2147483646 w 931"/>
              <a:gd name="T65" fmla="*/ 2147483646 h 16"/>
              <a:gd name="T66" fmla="*/ 2147483646 w 931"/>
              <a:gd name="T67" fmla="*/ 2147483646 h 16"/>
              <a:gd name="T68" fmla="*/ 2147483646 w 931"/>
              <a:gd name="T69" fmla="*/ 2147483646 h 16"/>
              <a:gd name="T70" fmla="*/ 2147483646 w 931"/>
              <a:gd name="T71" fmla="*/ 2147483646 h 16"/>
              <a:gd name="T72" fmla="*/ 2147483646 w 931"/>
              <a:gd name="T73" fmla="*/ 2147483646 h 16"/>
              <a:gd name="T74" fmla="*/ 2147483646 w 931"/>
              <a:gd name="T75" fmla="*/ 2147483646 h 16"/>
              <a:gd name="T76" fmla="*/ 2147483646 w 931"/>
              <a:gd name="T77" fmla="*/ 0 h 16"/>
              <a:gd name="T78" fmla="*/ 2147483646 w 931"/>
              <a:gd name="T79" fmla="*/ 0 h 16"/>
              <a:gd name="T80" fmla="*/ 2147483646 w 931"/>
              <a:gd name="T81" fmla="*/ 2147483646 h 16"/>
              <a:gd name="T82" fmla="*/ 2147483646 w 931"/>
              <a:gd name="T83" fmla="*/ 2147483646 h 16"/>
              <a:gd name="T84" fmla="*/ 2147483646 w 931"/>
              <a:gd name="T85" fmla="*/ 2147483646 h 16"/>
              <a:gd name="T86" fmla="*/ 2147483646 w 931"/>
              <a:gd name="T87" fmla="*/ 2147483646 h 16"/>
              <a:gd name="T88" fmla="*/ 2147483646 w 931"/>
              <a:gd name="T89" fmla="*/ 2147483646 h 16"/>
              <a:gd name="T90" fmla="*/ 2147483646 w 931"/>
              <a:gd name="T91" fmla="*/ 2147483646 h 16"/>
              <a:gd name="T92" fmla="*/ 2147483646 w 931"/>
              <a:gd name="T93" fmla="*/ 2147483646 h 16"/>
              <a:gd name="T94" fmla="*/ 2147483646 w 931"/>
              <a:gd name="T95" fmla="*/ 2147483646 h 16"/>
              <a:gd name="T96" fmla="*/ 2147483646 w 931"/>
              <a:gd name="T97" fmla="*/ 2147483646 h 16"/>
              <a:gd name="T98" fmla="*/ 2147483646 w 931"/>
              <a:gd name="T99" fmla="*/ 2147483646 h 16"/>
              <a:gd name="T100" fmla="*/ 2147483646 w 931"/>
              <a:gd name="T101" fmla="*/ 2147483646 h 16"/>
              <a:gd name="T102" fmla="*/ 2147483646 w 931"/>
              <a:gd name="T103" fmla="*/ 2147483646 h 16"/>
              <a:gd name="T104" fmla="*/ 2147483646 w 931"/>
              <a:gd name="T105" fmla="*/ 2147483646 h 16"/>
              <a:gd name="T106" fmla="*/ 2147483646 w 931"/>
              <a:gd name="T107" fmla="*/ 2147483646 h 16"/>
              <a:gd name="T108" fmla="*/ 2147483646 w 931"/>
              <a:gd name="T109" fmla="*/ 2147483646 h 16"/>
              <a:gd name="T110" fmla="*/ 2147483646 w 931"/>
              <a:gd name="T111" fmla="*/ 0 h 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16"/>
              <a:gd name="T170" fmla="*/ 931 w 931"/>
              <a:gd name="T171" fmla="*/ 16 h 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16">
                <a:moveTo>
                  <a:pt x="288" y="16"/>
                </a:moveTo>
                <a:lnTo>
                  <a:pt x="164" y="16"/>
                </a:lnTo>
                <a:lnTo>
                  <a:pt x="164" y="14"/>
                </a:lnTo>
                <a:lnTo>
                  <a:pt x="162" y="12"/>
                </a:lnTo>
                <a:lnTo>
                  <a:pt x="162" y="10"/>
                </a:lnTo>
                <a:lnTo>
                  <a:pt x="160" y="8"/>
                </a:lnTo>
                <a:lnTo>
                  <a:pt x="160" y="6"/>
                </a:lnTo>
                <a:lnTo>
                  <a:pt x="160" y="4"/>
                </a:lnTo>
                <a:lnTo>
                  <a:pt x="158" y="2"/>
                </a:lnTo>
                <a:lnTo>
                  <a:pt x="158" y="0"/>
                </a:lnTo>
                <a:lnTo>
                  <a:pt x="282" y="0"/>
                </a:lnTo>
                <a:lnTo>
                  <a:pt x="282" y="2"/>
                </a:lnTo>
                <a:lnTo>
                  <a:pt x="284" y="4"/>
                </a:lnTo>
                <a:lnTo>
                  <a:pt x="284" y="6"/>
                </a:lnTo>
                <a:lnTo>
                  <a:pt x="286" y="8"/>
                </a:lnTo>
                <a:lnTo>
                  <a:pt x="286" y="10"/>
                </a:lnTo>
                <a:lnTo>
                  <a:pt x="286" y="12"/>
                </a:lnTo>
                <a:lnTo>
                  <a:pt x="288" y="14"/>
                </a:lnTo>
                <a:lnTo>
                  <a:pt x="288" y="16"/>
                </a:lnTo>
                <a:close/>
                <a:moveTo>
                  <a:pt x="112" y="16"/>
                </a:moveTo>
                <a:lnTo>
                  <a:pt x="0" y="16"/>
                </a:lnTo>
                <a:lnTo>
                  <a:pt x="0" y="14"/>
                </a:lnTo>
                <a:lnTo>
                  <a:pt x="2" y="12"/>
                </a:lnTo>
                <a:lnTo>
                  <a:pt x="2" y="10"/>
                </a:lnTo>
                <a:lnTo>
                  <a:pt x="3" y="8"/>
                </a:lnTo>
                <a:lnTo>
                  <a:pt x="3" y="6"/>
                </a:lnTo>
                <a:lnTo>
                  <a:pt x="3" y="4"/>
                </a:lnTo>
                <a:lnTo>
                  <a:pt x="5" y="2"/>
                </a:lnTo>
                <a:lnTo>
                  <a:pt x="5" y="0"/>
                </a:lnTo>
                <a:lnTo>
                  <a:pt x="120" y="0"/>
                </a:lnTo>
                <a:lnTo>
                  <a:pt x="118" y="2"/>
                </a:lnTo>
                <a:lnTo>
                  <a:pt x="118" y="4"/>
                </a:lnTo>
                <a:lnTo>
                  <a:pt x="118" y="6"/>
                </a:lnTo>
                <a:lnTo>
                  <a:pt x="116" y="8"/>
                </a:lnTo>
                <a:lnTo>
                  <a:pt x="116" y="10"/>
                </a:lnTo>
                <a:lnTo>
                  <a:pt x="114" y="12"/>
                </a:lnTo>
                <a:lnTo>
                  <a:pt x="114" y="14"/>
                </a:lnTo>
                <a:lnTo>
                  <a:pt x="112" y="16"/>
                </a:lnTo>
                <a:close/>
                <a:moveTo>
                  <a:pt x="775" y="0"/>
                </a:moveTo>
                <a:lnTo>
                  <a:pt x="931" y="0"/>
                </a:lnTo>
                <a:lnTo>
                  <a:pt x="922" y="4"/>
                </a:lnTo>
                <a:lnTo>
                  <a:pt x="914" y="6"/>
                </a:lnTo>
                <a:lnTo>
                  <a:pt x="905" y="8"/>
                </a:lnTo>
                <a:lnTo>
                  <a:pt x="895" y="10"/>
                </a:lnTo>
                <a:lnTo>
                  <a:pt x="884" y="10"/>
                </a:lnTo>
                <a:lnTo>
                  <a:pt x="872" y="12"/>
                </a:lnTo>
                <a:lnTo>
                  <a:pt x="861" y="12"/>
                </a:lnTo>
                <a:lnTo>
                  <a:pt x="849" y="10"/>
                </a:lnTo>
                <a:lnTo>
                  <a:pt x="840" y="10"/>
                </a:lnTo>
                <a:lnTo>
                  <a:pt x="832" y="10"/>
                </a:lnTo>
                <a:lnTo>
                  <a:pt x="822" y="8"/>
                </a:lnTo>
                <a:lnTo>
                  <a:pt x="813" y="6"/>
                </a:lnTo>
                <a:lnTo>
                  <a:pt x="805" y="6"/>
                </a:lnTo>
                <a:lnTo>
                  <a:pt x="796" y="4"/>
                </a:lnTo>
                <a:lnTo>
                  <a:pt x="784" y="2"/>
                </a:lnTo>
                <a:lnTo>
                  <a:pt x="775" y="0"/>
                </a:lnTo>
                <a:close/>
              </a:path>
            </a:pathLst>
          </a:custGeom>
          <a:solidFill>
            <a:srgbClr val="730A15"/>
          </a:solidFill>
          <a:ln w="9525">
            <a:noFill/>
            <a:round/>
            <a:headEnd/>
            <a:tailEnd/>
          </a:ln>
        </p:spPr>
        <p:txBody>
          <a:bodyPr wrap="none"/>
          <a:lstStyle/>
          <a:p>
            <a:endParaRPr lang="el-GR"/>
          </a:p>
        </p:txBody>
      </p:sp>
      <p:sp>
        <p:nvSpPr>
          <p:cNvPr id="19585" name="Freeform 129"/>
          <p:cNvSpPr>
            <a:spLocks noEditPoints="1"/>
          </p:cNvSpPr>
          <p:nvPr/>
        </p:nvSpPr>
        <p:spPr bwMode="auto">
          <a:xfrm rot="63308">
            <a:off x="5000625" y="3781425"/>
            <a:ext cx="1328738" cy="20638"/>
          </a:xfrm>
          <a:custGeom>
            <a:avLst/>
            <a:gdLst>
              <a:gd name="T0" fmla="*/ 2147483646 w 942"/>
              <a:gd name="T1" fmla="*/ 2147483646 h 13"/>
              <a:gd name="T2" fmla="*/ 2147483646 w 942"/>
              <a:gd name="T3" fmla="*/ 2147483646 h 13"/>
              <a:gd name="T4" fmla="*/ 2147483646 w 942"/>
              <a:gd name="T5" fmla="*/ 2147483646 h 13"/>
              <a:gd name="T6" fmla="*/ 2147483646 w 942"/>
              <a:gd name="T7" fmla="*/ 2147483646 h 13"/>
              <a:gd name="T8" fmla="*/ 2147483646 w 942"/>
              <a:gd name="T9" fmla="*/ 2147483646 h 13"/>
              <a:gd name="T10" fmla="*/ 2147483646 w 942"/>
              <a:gd name="T11" fmla="*/ 2147483646 h 13"/>
              <a:gd name="T12" fmla="*/ 2147483646 w 942"/>
              <a:gd name="T13" fmla="*/ 2147483646 h 13"/>
              <a:gd name="T14" fmla="*/ 2147483646 w 942"/>
              <a:gd name="T15" fmla="*/ 2147483646 h 13"/>
              <a:gd name="T16" fmla="*/ 2147483646 w 942"/>
              <a:gd name="T17" fmla="*/ 2147483646 h 13"/>
              <a:gd name="T18" fmla="*/ 2147483646 w 942"/>
              <a:gd name="T19" fmla="*/ 0 h 13"/>
              <a:gd name="T20" fmla="*/ 2147483646 w 942"/>
              <a:gd name="T21" fmla="*/ 0 h 13"/>
              <a:gd name="T22" fmla="*/ 2147483646 w 942"/>
              <a:gd name="T23" fmla="*/ 2147483646 h 13"/>
              <a:gd name="T24" fmla="*/ 2147483646 w 942"/>
              <a:gd name="T25" fmla="*/ 2147483646 h 13"/>
              <a:gd name="T26" fmla="*/ 2147483646 w 942"/>
              <a:gd name="T27" fmla="*/ 2147483646 h 13"/>
              <a:gd name="T28" fmla="*/ 2147483646 w 942"/>
              <a:gd name="T29" fmla="*/ 2147483646 h 13"/>
              <a:gd name="T30" fmla="*/ 2147483646 w 942"/>
              <a:gd name="T31" fmla="*/ 2147483646 h 13"/>
              <a:gd name="T32" fmla="*/ 2147483646 w 942"/>
              <a:gd name="T33" fmla="*/ 2147483646 h 13"/>
              <a:gd name="T34" fmla="*/ 2147483646 w 942"/>
              <a:gd name="T35" fmla="*/ 2147483646 h 13"/>
              <a:gd name="T36" fmla="*/ 2147483646 w 942"/>
              <a:gd name="T37" fmla="*/ 2147483646 h 13"/>
              <a:gd name="T38" fmla="*/ 2147483646 w 942"/>
              <a:gd name="T39" fmla="*/ 2147483646 h 13"/>
              <a:gd name="T40" fmla="*/ 2147483646 w 942"/>
              <a:gd name="T41" fmla="*/ 2147483646 h 13"/>
              <a:gd name="T42" fmla="*/ 2147483646 w 942"/>
              <a:gd name="T43" fmla="*/ 2147483646 h 13"/>
              <a:gd name="T44" fmla="*/ 2147483646 w 942"/>
              <a:gd name="T45" fmla="*/ 2147483646 h 13"/>
              <a:gd name="T46" fmla="*/ 2147483646 w 942"/>
              <a:gd name="T47" fmla="*/ 2147483646 h 13"/>
              <a:gd name="T48" fmla="*/ 2147483646 w 942"/>
              <a:gd name="T49" fmla="*/ 2147483646 h 13"/>
              <a:gd name="T50" fmla="*/ 2147483646 w 942"/>
              <a:gd name="T51" fmla="*/ 2147483646 h 13"/>
              <a:gd name="T52" fmla="*/ 2147483646 w 942"/>
              <a:gd name="T53" fmla="*/ 2147483646 h 13"/>
              <a:gd name="T54" fmla="*/ 2147483646 w 942"/>
              <a:gd name="T55" fmla="*/ 2147483646 h 13"/>
              <a:gd name="T56" fmla="*/ 2147483646 w 942"/>
              <a:gd name="T57" fmla="*/ 0 h 13"/>
              <a:gd name="T58" fmla="*/ 2147483646 w 942"/>
              <a:gd name="T59" fmla="*/ 0 h 13"/>
              <a:gd name="T60" fmla="*/ 2147483646 w 942"/>
              <a:gd name="T61" fmla="*/ 2147483646 h 13"/>
              <a:gd name="T62" fmla="*/ 2147483646 w 942"/>
              <a:gd name="T63" fmla="*/ 2147483646 h 13"/>
              <a:gd name="T64" fmla="*/ 2147483646 w 942"/>
              <a:gd name="T65" fmla="*/ 2147483646 h 13"/>
              <a:gd name="T66" fmla="*/ 2147483646 w 942"/>
              <a:gd name="T67" fmla="*/ 2147483646 h 13"/>
              <a:gd name="T68" fmla="*/ 2147483646 w 942"/>
              <a:gd name="T69" fmla="*/ 2147483646 h 13"/>
              <a:gd name="T70" fmla="*/ 2147483646 w 942"/>
              <a:gd name="T71" fmla="*/ 2147483646 h 13"/>
              <a:gd name="T72" fmla="*/ 2147483646 w 942"/>
              <a:gd name="T73" fmla="*/ 2147483646 h 13"/>
              <a:gd name="T74" fmla="*/ 2147483646 w 942"/>
              <a:gd name="T75" fmla="*/ 2147483646 h 13"/>
              <a:gd name="T76" fmla="*/ 2147483646 w 942"/>
              <a:gd name="T77" fmla="*/ 2147483646 h 13"/>
              <a:gd name="T78" fmla="*/ 0 w 942"/>
              <a:gd name="T79" fmla="*/ 2147483646 h 13"/>
              <a:gd name="T80" fmla="*/ 0 w 942"/>
              <a:gd name="T81" fmla="*/ 2147483646 h 13"/>
              <a:gd name="T82" fmla="*/ 0 w 942"/>
              <a:gd name="T83" fmla="*/ 2147483646 h 13"/>
              <a:gd name="T84" fmla="*/ 2147483646 w 942"/>
              <a:gd name="T85" fmla="*/ 2147483646 h 13"/>
              <a:gd name="T86" fmla="*/ 2147483646 w 942"/>
              <a:gd name="T87" fmla="*/ 2147483646 h 13"/>
              <a:gd name="T88" fmla="*/ 2147483646 w 942"/>
              <a:gd name="T89" fmla="*/ 2147483646 h 13"/>
              <a:gd name="T90" fmla="*/ 2147483646 w 942"/>
              <a:gd name="T91" fmla="*/ 2147483646 h 13"/>
              <a:gd name="T92" fmla="*/ 2147483646 w 942"/>
              <a:gd name="T93" fmla="*/ 2147483646 h 13"/>
              <a:gd name="T94" fmla="*/ 2147483646 w 942"/>
              <a:gd name="T95" fmla="*/ 0 h 13"/>
              <a:gd name="T96" fmla="*/ 2147483646 w 942"/>
              <a:gd name="T97" fmla="*/ 0 h 13"/>
              <a:gd name="T98" fmla="*/ 2147483646 w 942"/>
              <a:gd name="T99" fmla="*/ 2147483646 h 13"/>
              <a:gd name="T100" fmla="*/ 2147483646 w 942"/>
              <a:gd name="T101" fmla="*/ 2147483646 h 13"/>
              <a:gd name="T102" fmla="*/ 2147483646 w 942"/>
              <a:gd name="T103" fmla="*/ 2147483646 h 13"/>
              <a:gd name="T104" fmla="*/ 2147483646 w 942"/>
              <a:gd name="T105" fmla="*/ 2147483646 h 13"/>
              <a:gd name="T106" fmla="*/ 2147483646 w 942"/>
              <a:gd name="T107" fmla="*/ 2147483646 h 13"/>
              <a:gd name="T108" fmla="*/ 2147483646 w 942"/>
              <a:gd name="T109" fmla="*/ 2147483646 h 13"/>
              <a:gd name="T110" fmla="*/ 2147483646 w 942"/>
              <a:gd name="T111" fmla="*/ 2147483646 h 13"/>
              <a:gd name="T112" fmla="*/ 2147483646 w 942"/>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2"/>
              <a:gd name="T172" fmla="*/ 0 h 13"/>
              <a:gd name="T173" fmla="*/ 942 w 942"/>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2" h="13">
                <a:moveTo>
                  <a:pt x="903" y="13"/>
                </a:moveTo>
                <a:lnTo>
                  <a:pt x="818" y="13"/>
                </a:lnTo>
                <a:lnTo>
                  <a:pt x="808" y="11"/>
                </a:lnTo>
                <a:lnTo>
                  <a:pt x="798" y="11"/>
                </a:lnTo>
                <a:lnTo>
                  <a:pt x="789" y="9"/>
                </a:lnTo>
                <a:lnTo>
                  <a:pt x="779" y="7"/>
                </a:lnTo>
                <a:lnTo>
                  <a:pt x="768" y="5"/>
                </a:lnTo>
                <a:lnTo>
                  <a:pt x="758" y="3"/>
                </a:lnTo>
                <a:lnTo>
                  <a:pt x="747" y="1"/>
                </a:lnTo>
                <a:lnTo>
                  <a:pt x="735" y="0"/>
                </a:lnTo>
                <a:lnTo>
                  <a:pt x="942" y="0"/>
                </a:lnTo>
                <a:lnTo>
                  <a:pt x="938" y="1"/>
                </a:lnTo>
                <a:lnTo>
                  <a:pt x="934" y="3"/>
                </a:lnTo>
                <a:lnTo>
                  <a:pt x="930" y="5"/>
                </a:lnTo>
                <a:lnTo>
                  <a:pt x="924" y="7"/>
                </a:lnTo>
                <a:lnTo>
                  <a:pt x="919" y="9"/>
                </a:lnTo>
                <a:lnTo>
                  <a:pt x="915" y="11"/>
                </a:lnTo>
                <a:lnTo>
                  <a:pt x="909" y="11"/>
                </a:lnTo>
                <a:lnTo>
                  <a:pt x="903" y="13"/>
                </a:lnTo>
                <a:close/>
                <a:moveTo>
                  <a:pt x="283" y="13"/>
                </a:moveTo>
                <a:lnTo>
                  <a:pt x="159" y="13"/>
                </a:lnTo>
                <a:lnTo>
                  <a:pt x="157" y="11"/>
                </a:lnTo>
                <a:lnTo>
                  <a:pt x="157" y="9"/>
                </a:lnTo>
                <a:lnTo>
                  <a:pt x="155" y="7"/>
                </a:lnTo>
                <a:lnTo>
                  <a:pt x="155" y="5"/>
                </a:lnTo>
                <a:lnTo>
                  <a:pt x="153" y="3"/>
                </a:lnTo>
                <a:lnTo>
                  <a:pt x="153" y="1"/>
                </a:lnTo>
                <a:lnTo>
                  <a:pt x="151" y="0"/>
                </a:lnTo>
                <a:lnTo>
                  <a:pt x="275" y="0"/>
                </a:lnTo>
                <a:lnTo>
                  <a:pt x="275" y="1"/>
                </a:lnTo>
                <a:lnTo>
                  <a:pt x="277" y="1"/>
                </a:lnTo>
                <a:lnTo>
                  <a:pt x="277" y="3"/>
                </a:lnTo>
                <a:lnTo>
                  <a:pt x="279" y="5"/>
                </a:lnTo>
                <a:lnTo>
                  <a:pt x="279" y="7"/>
                </a:lnTo>
                <a:lnTo>
                  <a:pt x="281" y="9"/>
                </a:lnTo>
                <a:lnTo>
                  <a:pt x="281" y="11"/>
                </a:lnTo>
                <a:lnTo>
                  <a:pt x="283" y="13"/>
                </a:lnTo>
                <a:close/>
                <a:moveTo>
                  <a:pt x="113" y="13"/>
                </a:moveTo>
                <a:lnTo>
                  <a:pt x="0" y="13"/>
                </a:lnTo>
                <a:lnTo>
                  <a:pt x="0" y="11"/>
                </a:lnTo>
                <a:lnTo>
                  <a:pt x="0" y="9"/>
                </a:lnTo>
                <a:lnTo>
                  <a:pt x="2" y="7"/>
                </a:lnTo>
                <a:lnTo>
                  <a:pt x="2" y="5"/>
                </a:lnTo>
                <a:lnTo>
                  <a:pt x="2" y="3"/>
                </a:lnTo>
                <a:lnTo>
                  <a:pt x="4" y="3"/>
                </a:lnTo>
                <a:lnTo>
                  <a:pt x="4" y="1"/>
                </a:lnTo>
                <a:lnTo>
                  <a:pt x="4" y="0"/>
                </a:lnTo>
                <a:lnTo>
                  <a:pt x="121" y="0"/>
                </a:lnTo>
                <a:lnTo>
                  <a:pt x="119" y="1"/>
                </a:lnTo>
                <a:lnTo>
                  <a:pt x="117" y="3"/>
                </a:lnTo>
                <a:lnTo>
                  <a:pt x="117" y="5"/>
                </a:lnTo>
                <a:lnTo>
                  <a:pt x="115" y="7"/>
                </a:lnTo>
                <a:lnTo>
                  <a:pt x="115" y="9"/>
                </a:lnTo>
                <a:lnTo>
                  <a:pt x="115" y="11"/>
                </a:lnTo>
                <a:lnTo>
                  <a:pt x="113" y="13"/>
                </a:lnTo>
                <a:close/>
              </a:path>
            </a:pathLst>
          </a:custGeom>
          <a:solidFill>
            <a:srgbClr val="730A15"/>
          </a:solidFill>
          <a:ln w="9525">
            <a:noFill/>
            <a:round/>
            <a:headEnd/>
            <a:tailEnd/>
          </a:ln>
        </p:spPr>
        <p:txBody>
          <a:bodyPr wrap="none"/>
          <a:lstStyle/>
          <a:p>
            <a:endParaRPr lang="el-GR"/>
          </a:p>
        </p:txBody>
      </p:sp>
      <p:sp>
        <p:nvSpPr>
          <p:cNvPr id="19586" name="Freeform 130"/>
          <p:cNvSpPr>
            <a:spLocks noEditPoints="1"/>
          </p:cNvSpPr>
          <p:nvPr/>
        </p:nvSpPr>
        <p:spPr bwMode="auto">
          <a:xfrm rot="63308">
            <a:off x="5005388" y="3768725"/>
            <a:ext cx="1341437" cy="20638"/>
          </a:xfrm>
          <a:custGeom>
            <a:avLst/>
            <a:gdLst>
              <a:gd name="T0" fmla="*/ 2147483646 w 951"/>
              <a:gd name="T1" fmla="*/ 2147483646 h 13"/>
              <a:gd name="T2" fmla="*/ 2147483646 w 951"/>
              <a:gd name="T3" fmla="*/ 2147483646 h 13"/>
              <a:gd name="T4" fmla="*/ 2147483646 w 951"/>
              <a:gd name="T5" fmla="*/ 2147483646 h 13"/>
              <a:gd name="T6" fmla="*/ 2147483646 w 951"/>
              <a:gd name="T7" fmla="*/ 2147483646 h 13"/>
              <a:gd name="T8" fmla="*/ 2147483646 w 951"/>
              <a:gd name="T9" fmla="*/ 2147483646 h 13"/>
              <a:gd name="T10" fmla="*/ 2147483646 w 951"/>
              <a:gd name="T11" fmla="*/ 2147483646 h 13"/>
              <a:gd name="T12" fmla="*/ 2147483646 w 951"/>
              <a:gd name="T13" fmla="*/ 2147483646 h 13"/>
              <a:gd name="T14" fmla="*/ 2147483646 w 951"/>
              <a:gd name="T15" fmla="*/ 2147483646 h 13"/>
              <a:gd name="T16" fmla="*/ 2147483646 w 951"/>
              <a:gd name="T17" fmla="*/ 2147483646 h 13"/>
              <a:gd name="T18" fmla="*/ 2147483646 w 951"/>
              <a:gd name="T19" fmla="*/ 0 h 13"/>
              <a:gd name="T20" fmla="*/ 2147483646 w 951"/>
              <a:gd name="T21" fmla="*/ 0 h 13"/>
              <a:gd name="T22" fmla="*/ 2147483646 w 951"/>
              <a:gd name="T23" fmla="*/ 2147483646 h 13"/>
              <a:gd name="T24" fmla="*/ 2147483646 w 951"/>
              <a:gd name="T25" fmla="*/ 2147483646 h 13"/>
              <a:gd name="T26" fmla="*/ 2147483646 w 951"/>
              <a:gd name="T27" fmla="*/ 2147483646 h 13"/>
              <a:gd name="T28" fmla="*/ 2147483646 w 951"/>
              <a:gd name="T29" fmla="*/ 2147483646 h 13"/>
              <a:gd name="T30" fmla="*/ 2147483646 w 951"/>
              <a:gd name="T31" fmla="*/ 2147483646 h 13"/>
              <a:gd name="T32" fmla="*/ 2147483646 w 951"/>
              <a:gd name="T33" fmla="*/ 2147483646 h 13"/>
              <a:gd name="T34" fmla="*/ 2147483646 w 951"/>
              <a:gd name="T35" fmla="*/ 2147483646 h 13"/>
              <a:gd name="T36" fmla="*/ 2147483646 w 951"/>
              <a:gd name="T37" fmla="*/ 2147483646 h 13"/>
              <a:gd name="T38" fmla="*/ 2147483646 w 951"/>
              <a:gd name="T39" fmla="*/ 2147483646 h 13"/>
              <a:gd name="T40" fmla="*/ 2147483646 w 951"/>
              <a:gd name="T41" fmla="*/ 2147483646 h 13"/>
              <a:gd name="T42" fmla="*/ 2147483646 w 951"/>
              <a:gd name="T43" fmla="*/ 2147483646 h 13"/>
              <a:gd name="T44" fmla="*/ 2147483646 w 951"/>
              <a:gd name="T45" fmla="*/ 2147483646 h 13"/>
              <a:gd name="T46" fmla="*/ 2147483646 w 951"/>
              <a:gd name="T47" fmla="*/ 2147483646 h 13"/>
              <a:gd name="T48" fmla="*/ 2147483646 w 951"/>
              <a:gd name="T49" fmla="*/ 2147483646 h 13"/>
              <a:gd name="T50" fmla="*/ 2147483646 w 951"/>
              <a:gd name="T51" fmla="*/ 2147483646 h 13"/>
              <a:gd name="T52" fmla="*/ 2147483646 w 951"/>
              <a:gd name="T53" fmla="*/ 2147483646 h 13"/>
              <a:gd name="T54" fmla="*/ 2147483646 w 951"/>
              <a:gd name="T55" fmla="*/ 2147483646 h 13"/>
              <a:gd name="T56" fmla="*/ 2147483646 w 951"/>
              <a:gd name="T57" fmla="*/ 0 h 13"/>
              <a:gd name="T58" fmla="*/ 2147483646 w 951"/>
              <a:gd name="T59" fmla="*/ 0 h 13"/>
              <a:gd name="T60" fmla="*/ 2147483646 w 951"/>
              <a:gd name="T61" fmla="*/ 2147483646 h 13"/>
              <a:gd name="T62" fmla="*/ 2147483646 w 951"/>
              <a:gd name="T63" fmla="*/ 2147483646 h 13"/>
              <a:gd name="T64" fmla="*/ 2147483646 w 951"/>
              <a:gd name="T65" fmla="*/ 2147483646 h 13"/>
              <a:gd name="T66" fmla="*/ 2147483646 w 951"/>
              <a:gd name="T67" fmla="*/ 2147483646 h 13"/>
              <a:gd name="T68" fmla="*/ 2147483646 w 951"/>
              <a:gd name="T69" fmla="*/ 2147483646 h 13"/>
              <a:gd name="T70" fmla="*/ 2147483646 w 951"/>
              <a:gd name="T71" fmla="*/ 2147483646 h 13"/>
              <a:gd name="T72" fmla="*/ 2147483646 w 951"/>
              <a:gd name="T73" fmla="*/ 2147483646 h 13"/>
              <a:gd name="T74" fmla="*/ 2147483646 w 951"/>
              <a:gd name="T75" fmla="*/ 2147483646 h 13"/>
              <a:gd name="T76" fmla="*/ 2147483646 w 951"/>
              <a:gd name="T77" fmla="*/ 2147483646 h 13"/>
              <a:gd name="T78" fmla="*/ 0 w 951"/>
              <a:gd name="T79" fmla="*/ 2147483646 h 13"/>
              <a:gd name="T80" fmla="*/ 0 w 951"/>
              <a:gd name="T81" fmla="*/ 2147483646 h 13"/>
              <a:gd name="T82" fmla="*/ 2147483646 w 951"/>
              <a:gd name="T83" fmla="*/ 2147483646 h 13"/>
              <a:gd name="T84" fmla="*/ 2147483646 w 951"/>
              <a:gd name="T85" fmla="*/ 2147483646 h 13"/>
              <a:gd name="T86" fmla="*/ 2147483646 w 951"/>
              <a:gd name="T87" fmla="*/ 2147483646 h 13"/>
              <a:gd name="T88" fmla="*/ 2147483646 w 951"/>
              <a:gd name="T89" fmla="*/ 2147483646 h 13"/>
              <a:gd name="T90" fmla="*/ 2147483646 w 951"/>
              <a:gd name="T91" fmla="*/ 2147483646 h 13"/>
              <a:gd name="T92" fmla="*/ 2147483646 w 951"/>
              <a:gd name="T93" fmla="*/ 2147483646 h 13"/>
              <a:gd name="T94" fmla="*/ 2147483646 w 951"/>
              <a:gd name="T95" fmla="*/ 0 h 13"/>
              <a:gd name="T96" fmla="*/ 2147483646 w 951"/>
              <a:gd name="T97" fmla="*/ 0 h 13"/>
              <a:gd name="T98" fmla="*/ 2147483646 w 951"/>
              <a:gd name="T99" fmla="*/ 2147483646 h 13"/>
              <a:gd name="T100" fmla="*/ 2147483646 w 951"/>
              <a:gd name="T101" fmla="*/ 2147483646 h 13"/>
              <a:gd name="T102" fmla="*/ 2147483646 w 951"/>
              <a:gd name="T103" fmla="*/ 2147483646 h 13"/>
              <a:gd name="T104" fmla="*/ 2147483646 w 951"/>
              <a:gd name="T105" fmla="*/ 2147483646 h 13"/>
              <a:gd name="T106" fmla="*/ 2147483646 w 951"/>
              <a:gd name="T107" fmla="*/ 2147483646 h 13"/>
              <a:gd name="T108" fmla="*/ 2147483646 w 951"/>
              <a:gd name="T109" fmla="*/ 2147483646 h 13"/>
              <a:gd name="T110" fmla="*/ 2147483646 w 951"/>
              <a:gd name="T111" fmla="*/ 2147483646 h 13"/>
              <a:gd name="T112" fmla="*/ 2147483646 w 951"/>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1"/>
              <a:gd name="T172" fmla="*/ 0 h 13"/>
              <a:gd name="T173" fmla="*/ 951 w 951"/>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1" h="13">
                <a:moveTo>
                  <a:pt x="926" y="13"/>
                </a:moveTo>
                <a:lnTo>
                  <a:pt x="770" y="13"/>
                </a:lnTo>
                <a:lnTo>
                  <a:pt x="762" y="13"/>
                </a:lnTo>
                <a:lnTo>
                  <a:pt x="754" y="11"/>
                </a:lnTo>
                <a:lnTo>
                  <a:pt x="745" y="9"/>
                </a:lnTo>
                <a:lnTo>
                  <a:pt x="737" y="8"/>
                </a:lnTo>
                <a:lnTo>
                  <a:pt x="728" y="6"/>
                </a:lnTo>
                <a:lnTo>
                  <a:pt x="720" y="4"/>
                </a:lnTo>
                <a:lnTo>
                  <a:pt x="711" y="2"/>
                </a:lnTo>
                <a:lnTo>
                  <a:pt x="703" y="0"/>
                </a:lnTo>
                <a:lnTo>
                  <a:pt x="951" y="0"/>
                </a:lnTo>
                <a:lnTo>
                  <a:pt x="949" y="2"/>
                </a:lnTo>
                <a:lnTo>
                  <a:pt x="945" y="4"/>
                </a:lnTo>
                <a:lnTo>
                  <a:pt x="943" y="6"/>
                </a:lnTo>
                <a:lnTo>
                  <a:pt x="940" y="8"/>
                </a:lnTo>
                <a:lnTo>
                  <a:pt x="936" y="9"/>
                </a:lnTo>
                <a:lnTo>
                  <a:pt x="934" y="11"/>
                </a:lnTo>
                <a:lnTo>
                  <a:pt x="930" y="13"/>
                </a:lnTo>
                <a:lnTo>
                  <a:pt x="926" y="13"/>
                </a:lnTo>
                <a:close/>
                <a:moveTo>
                  <a:pt x="277" y="13"/>
                </a:moveTo>
                <a:lnTo>
                  <a:pt x="153" y="13"/>
                </a:lnTo>
                <a:lnTo>
                  <a:pt x="151" y="11"/>
                </a:lnTo>
                <a:lnTo>
                  <a:pt x="151" y="9"/>
                </a:lnTo>
                <a:lnTo>
                  <a:pt x="149" y="8"/>
                </a:lnTo>
                <a:lnTo>
                  <a:pt x="149" y="6"/>
                </a:lnTo>
                <a:lnTo>
                  <a:pt x="147" y="4"/>
                </a:lnTo>
                <a:lnTo>
                  <a:pt x="147" y="2"/>
                </a:lnTo>
                <a:lnTo>
                  <a:pt x="145" y="0"/>
                </a:lnTo>
                <a:lnTo>
                  <a:pt x="270" y="0"/>
                </a:lnTo>
                <a:lnTo>
                  <a:pt x="271" y="2"/>
                </a:lnTo>
                <a:lnTo>
                  <a:pt x="271" y="4"/>
                </a:lnTo>
                <a:lnTo>
                  <a:pt x="273" y="6"/>
                </a:lnTo>
                <a:lnTo>
                  <a:pt x="273" y="8"/>
                </a:lnTo>
                <a:lnTo>
                  <a:pt x="273" y="9"/>
                </a:lnTo>
                <a:lnTo>
                  <a:pt x="275" y="9"/>
                </a:lnTo>
                <a:lnTo>
                  <a:pt x="275" y="11"/>
                </a:lnTo>
                <a:lnTo>
                  <a:pt x="277" y="13"/>
                </a:lnTo>
                <a:close/>
                <a:moveTo>
                  <a:pt x="115" y="13"/>
                </a:moveTo>
                <a:lnTo>
                  <a:pt x="0" y="13"/>
                </a:lnTo>
                <a:lnTo>
                  <a:pt x="0" y="11"/>
                </a:lnTo>
                <a:lnTo>
                  <a:pt x="2" y="11"/>
                </a:lnTo>
                <a:lnTo>
                  <a:pt x="2" y="9"/>
                </a:lnTo>
                <a:lnTo>
                  <a:pt x="2" y="8"/>
                </a:lnTo>
                <a:lnTo>
                  <a:pt x="4" y="6"/>
                </a:lnTo>
                <a:lnTo>
                  <a:pt x="4" y="4"/>
                </a:lnTo>
                <a:lnTo>
                  <a:pt x="6" y="2"/>
                </a:lnTo>
                <a:lnTo>
                  <a:pt x="6" y="0"/>
                </a:lnTo>
                <a:lnTo>
                  <a:pt x="121" y="0"/>
                </a:lnTo>
                <a:lnTo>
                  <a:pt x="121" y="2"/>
                </a:lnTo>
                <a:lnTo>
                  <a:pt x="119" y="4"/>
                </a:lnTo>
                <a:lnTo>
                  <a:pt x="119" y="6"/>
                </a:lnTo>
                <a:lnTo>
                  <a:pt x="119" y="8"/>
                </a:lnTo>
                <a:lnTo>
                  <a:pt x="117" y="8"/>
                </a:lnTo>
                <a:lnTo>
                  <a:pt x="117" y="9"/>
                </a:lnTo>
                <a:lnTo>
                  <a:pt x="115" y="11"/>
                </a:lnTo>
                <a:lnTo>
                  <a:pt x="115" y="13"/>
                </a:lnTo>
                <a:close/>
              </a:path>
            </a:pathLst>
          </a:custGeom>
          <a:solidFill>
            <a:srgbClr val="750A17"/>
          </a:solidFill>
          <a:ln w="9525">
            <a:noFill/>
            <a:round/>
            <a:headEnd/>
            <a:tailEnd/>
          </a:ln>
        </p:spPr>
        <p:txBody>
          <a:bodyPr wrap="none"/>
          <a:lstStyle/>
          <a:p>
            <a:endParaRPr lang="el-GR"/>
          </a:p>
        </p:txBody>
      </p:sp>
      <p:sp>
        <p:nvSpPr>
          <p:cNvPr id="19587" name="Freeform 131"/>
          <p:cNvSpPr>
            <a:spLocks noEditPoints="1"/>
          </p:cNvSpPr>
          <p:nvPr/>
        </p:nvSpPr>
        <p:spPr bwMode="auto">
          <a:xfrm rot="63308">
            <a:off x="5006975" y="3756025"/>
            <a:ext cx="1350963" cy="25400"/>
          </a:xfrm>
          <a:custGeom>
            <a:avLst/>
            <a:gdLst>
              <a:gd name="T0" fmla="*/ 2147483646 w 957"/>
              <a:gd name="T1" fmla="*/ 2147483646 h 16"/>
              <a:gd name="T2" fmla="*/ 2147483646 w 957"/>
              <a:gd name="T3" fmla="*/ 2147483646 h 16"/>
              <a:gd name="T4" fmla="*/ 2147483646 w 957"/>
              <a:gd name="T5" fmla="*/ 2147483646 h 16"/>
              <a:gd name="T6" fmla="*/ 2147483646 w 957"/>
              <a:gd name="T7" fmla="*/ 2147483646 h 16"/>
              <a:gd name="T8" fmla="*/ 2147483646 w 957"/>
              <a:gd name="T9" fmla="*/ 2147483646 h 16"/>
              <a:gd name="T10" fmla="*/ 2147483646 w 957"/>
              <a:gd name="T11" fmla="*/ 2147483646 h 16"/>
              <a:gd name="T12" fmla="*/ 2147483646 w 957"/>
              <a:gd name="T13" fmla="*/ 2147483646 h 16"/>
              <a:gd name="T14" fmla="*/ 2147483646 w 957"/>
              <a:gd name="T15" fmla="*/ 2147483646 h 16"/>
              <a:gd name="T16" fmla="*/ 2147483646 w 957"/>
              <a:gd name="T17" fmla="*/ 2147483646 h 16"/>
              <a:gd name="T18" fmla="*/ 2147483646 w 957"/>
              <a:gd name="T19" fmla="*/ 0 h 16"/>
              <a:gd name="T20" fmla="*/ 2147483646 w 957"/>
              <a:gd name="T21" fmla="*/ 0 h 16"/>
              <a:gd name="T22" fmla="*/ 2147483646 w 957"/>
              <a:gd name="T23" fmla="*/ 2147483646 h 16"/>
              <a:gd name="T24" fmla="*/ 2147483646 w 957"/>
              <a:gd name="T25" fmla="*/ 2147483646 h 16"/>
              <a:gd name="T26" fmla="*/ 2147483646 w 957"/>
              <a:gd name="T27" fmla="*/ 2147483646 h 16"/>
              <a:gd name="T28" fmla="*/ 2147483646 w 957"/>
              <a:gd name="T29" fmla="*/ 2147483646 h 16"/>
              <a:gd name="T30" fmla="*/ 2147483646 w 957"/>
              <a:gd name="T31" fmla="*/ 2147483646 h 16"/>
              <a:gd name="T32" fmla="*/ 2147483646 w 957"/>
              <a:gd name="T33" fmla="*/ 2147483646 h 16"/>
              <a:gd name="T34" fmla="*/ 2147483646 w 957"/>
              <a:gd name="T35" fmla="*/ 2147483646 h 16"/>
              <a:gd name="T36" fmla="*/ 2147483646 w 957"/>
              <a:gd name="T37" fmla="*/ 2147483646 h 16"/>
              <a:gd name="T38" fmla="*/ 2147483646 w 957"/>
              <a:gd name="T39" fmla="*/ 2147483646 h 16"/>
              <a:gd name="T40" fmla="*/ 2147483646 w 957"/>
              <a:gd name="T41" fmla="*/ 2147483646 h 16"/>
              <a:gd name="T42" fmla="*/ 2147483646 w 957"/>
              <a:gd name="T43" fmla="*/ 2147483646 h 16"/>
              <a:gd name="T44" fmla="*/ 2147483646 w 957"/>
              <a:gd name="T45" fmla="*/ 2147483646 h 16"/>
              <a:gd name="T46" fmla="*/ 2147483646 w 957"/>
              <a:gd name="T47" fmla="*/ 2147483646 h 16"/>
              <a:gd name="T48" fmla="*/ 2147483646 w 957"/>
              <a:gd name="T49" fmla="*/ 2147483646 h 16"/>
              <a:gd name="T50" fmla="*/ 2147483646 w 957"/>
              <a:gd name="T51" fmla="*/ 2147483646 h 16"/>
              <a:gd name="T52" fmla="*/ 2147483646 w 957"/>
              <a:gd name="T53" fmla="*/ 2147483646 h 16"/>
              <a:gd name="T54" fmla="*/ 2147483646 w 957"/>
              <a:gd name="T55" fmla="*/ 2147483646 h 16"/>
              <a:gd name="T56" fmla="*/ 2147483646 w 957"/>
              <a:gd name="T57" fmla="*/ 0 h 16"/>
              <a:gd name="T58" fmla="*/ 2147483646 w 957"/>
              <a:gd name="T59" fmla="*/ 0 h 16"/>
              <a:gd name="T60" fmla="*/ 2147483646 w 957"/>
              <a:gd name="T61" fmla="*/ 2147483646 h 16"/>
              <a:gd name="T62" fmla="*/ 2147483646 w 957"/>
              <a:gd name="T63" fmla="*/ 2147483646 h 16"/>
              <a:gd name="T64" fmla="*/ 2147483646 w 957"/>
              <a:gd name="T65" fmla="*/ 2147483646 h 16"/>
              <a:gd name="T66" fmla="*/ 2147483646 w 957"/>
              <a:gd name="T67" fmla="*/ 2147483646 h 16"/>
              <a:gd name="T68" fmla="*/ 2147483646 w 957"/>
              <a:gd name="T69" fmla="*/ 2147483646 h 16"/>
              <a:gd name="T70" fmla="*/ 2147483646 w 957"/>
              <a:gd name="T71" fmla="*/ 2147483646 h 16"/>
              <a:gd name="T72" fmla="*/ 2147483646 w 957"/>
              <a:gd name="T73" fmla="*/ 2147483646 h 16"/>
              <a:gd name="T74" fmla="*/ 2147483646 w 957"/>
              <a:gd name="T75" fmla="*/ 2147483646 h 16"/>
              <a:gd name="T76" fmla="*/ 2147483646 w 957"/>
              <a:gd name="T77" fmla="*/ 2147483646 h 16"/>
              <a:gd name="T78" fmla="*/ 0 w 957"/>
              <a:gd name="T79" fmla="*/ 2147483646 h 16"/>
              <a:gd name="T80" fmla="*/ 2147483646 w 957"/>
              <a:gd name="T81" fmla="*/ 2147483646 h 16"/>
              <a:gd name="T82" fmla="*/ 2147483646 w 957"/>
              <a:gd name="T83" fmla="*/ 2147483646 h 16"/>
              <a:gd name="T84" fmla="*/ 2147483646 w 957"/>
              <a:gd name="T85" fmla="*/ 2147483646 h 16"/>
              <a:gd name="T86" fmla="*/ 2147483646 w 957"/>
              <a:gd name="T87" fmla="*/ 2147483646 h 16"/>
              <a:gd name="T88" fmla="*/ 2147483646 w 957"/>
              <a:gd name="T89" fmla="*/ 2147483646 h 16"/>
              <a:gd name="T90" fmla="*/ 2147483646 w 957"/>
              <a:gd name="T91" fmla="*/ 2147483646 h 16"/>
              <a:gd name="T92" fmla="*/ 2147483646 w 957"/>
              <a:gd name="T93" fmla="*/ 2147483646 h 16"/>
              <a:gd name="T94" fmla="*/ 2147483646 w 957"/>
              <a:gd name="T95" fmla="*/ 0 h 16"/>
              <a:gd name="T96" fmla="*/ 2147483646 w 957"/>
              <a:gd name="T97" fmla="*/ 0 h 16"/>
              <a:gd name="T98" fmla="*/ 2147483646 w 957"/>
              <a:gd name="T99" fmla="*/ 2147483646 h 16"/>
              <a:gd name="T100" fmla="*/ 2147483646 w 957"/>
              <a:gd name="T101" fmla="*/ 2147483646 h 16"/>
              <a:gd name="T102" fmla="*/ 2147483646 w 957"/>
              <a:gd name="T103" fmla="*/ 2147483646 h 16"/>
              <a:gd name="T104" fmla="*/ 2147483646 w 957"/>
              <a:gd name="T105" fmla="*/ 2147483646 h 16"/>
              <a:gd name="T106" fmla="*/ 2147483646 w 957"/>
              <a:gd name="T107" fmla="*/ 2147483646 h 16"/>
              <a:gd name="T108" fmla="*/ 2147483646 w 957"/>
              <a:gd name="T109" fmla="*/ 2147483646 h 16"/>
              <a:gd name="T110" fmla="*/ 2147483646 w 957"/>
              <a:gd name="T111" fmla="*/ 2147483646 h 16"/>
              <a:gd name="T112" fmla="*/ 2147483646 w 957"/>
              <a:gd name="T113" fmla="*/ 2147483646 h 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7"/>
              <a:gd name="T172" fmla="*/ 0 h 16"/>
              <a:gd name="T173" fmla="*/ 957 w 957"/>
              <a:gd name="T174" fmla="*/ 16 h 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7" h="16">
                <a:moveTo>
                  <a:pt x="938" y="16"/>
                </a:moveTo>
                <a:lnTo>
                  <a:pt x="731" y="16"/>
                </a:lnTo>
                <a:lnTo>
                  <a:pt x="724" y="14"/>
                </a:lnTo>
                <a:lnTo>
                  <a:pt x="718" y="12"/>
                </a:lnTo>
                <a:lnTo>
                  <a:pt x="710" y="10"/>
                </a:lnTo>
                <a:lnTo>
                  <a:pt x="703" y="8"/>
                </a:lnTo>
                <a:lnTo>
                  <a:pt x="695" y="6"/>
                </a:lnTo>
                <a:lnTo>
                  <a:pt x="688" y="4"/>
                </a:lnTo>
                <a:lnTo>
                  <a:pt x="678" y="2"/>
                </a:lnTo>
                <a:lnTo>
                  <a:pt x="670" y="0"/>
                </a:lnTo>
                <a:lnTo>
                  <a:pt x="957" y="0"/>
                </a:lnTo>
                <a:lnTo>
                  <a:pt x="955" y="2"/>
                </a:lnTo>
                <a:lnTo>
                  <a:pt x="953" y="4"/>
                </a:lnTo>
                <a:lnTo>
                  <a:pt x="951" y="6"/>
                </a:lnTo>
                <a:lnTo>
                  <a:pt x="949" y="8"/>
                </a:lnTo>
                <a:lnTo>
                  <a:pt x="947" y="10"/>
                </a:lnTo>
                <a:lnTo>
                  <a:pt x="943" y="12"/>
                </a:lnTo>
                <a:lnTo>
                  <a:pt x="941" y="14"/>
                </a:lnTo>
                <a:lnTo>
                  <a:pt x="938" y="16"/>
                </a:lnTo>
                <a:close/>
                <a:moveTo>
                  <a:pt x="271" y="16"/>
                </a:moveTo>
                <a:lnTo>
                  <a:pt x="147" y="16"/>
                </a:lnTo>
                <a:lnTo>
                  <a:pt x="147" y="14"/>
                </a:lnTo>
                <a:lnTo>
                  <a:pt x="145" y="12"/>
                </a:lnTo>
                <a:lnTo>
                  <a:pt x="145" y="10"/>
                </a:lnTo>
                <a:lnTo>
                  <a:pt x="143" y="8"/>
                </a:lnTo>
                <a:lnTo>
                  <a:pt x="143" y="6"/>
                </a:lnTo>
                <a:lnTo>
                  <a:pt x="143" y="4"/>
                </a:lnTo>
                <a:lnTo>
                  <a:pt x="142" y="2"/>
                </a:lnTo>
                <a:lnTo>
                  <a:pt x="142" y="0"/>
                </a:lnTo>
                <a:lnTo>
                  <a:pt x="266" y="0"/>
                </a:lnTo>
                <a:lnTo>
                  <a:pt x="266" y="2"/>
                </a:lnTo>
                <a:lnTo>
                  <a:pt x="266" y="4"/>
                </a:lnTo>
                <a:lnTo>
                  <a:pt x="268" y="6"/>
                </a:lnTo>
                <a:lnTo>
                  <a:pt x="268" y="8"/>
                </a:lnTo>
                <a:lnTo>
                  <a:pt x="269" y="10"/>
                </a:lnTo>
                <a:lnTo>
                  <a:pt x="269" y="12"/>
                </a:lnTo>
                <a:lnTo>
                  <a:pt x="271" y="14"/>
                </a:lnTo>
                <a:lnTo>
                  <a:pt x="271" y="16"/>
                </a:lnTo>
                <a:close/>
                <a:moveTo>
                  <a:pt x="117" y="16"/>
                </a:moveTo>
                <a:lnTo>
                  <a:pt x="0" y="16"/>
                </a:lnTo>
                <a:lnTo>
                  <a:pt x="2" y="14"/>
                </a:lnTo>
                <a:lnTo>
                  <a:pt x="2" y="12"/>
                </a:lnTo>
                <a:lnTo>
                  <a:pt x="4" y="10"/>
                </a:lnTo>
                <a:lnTo>
                  <a:pt x="4" y="8"/>
                </a:lnTo>
                <a:lnTo>
                  <a:pt x="4" y="6"/>
                </a:lnTo>
                <a:lnTo>
                  <a:pt x="6" y="4"/>
                </a:lnTo>
                <a:lnTo>
                  <a:pt x="6" y="2"/>
                </a:lnTo>
                <a:lnTo>
                  <a:pt x="6" y="0"/>
                </a:lnTo>
                <a:lnTo>
                  <a:pt x="122" y="0"/>
                </a:lnTo>
                <a:lnTo>
                  <a:pt x="121" y="2"/>
                </a:lnTo>
                <a:lnTo>
                  <a:pt x="121" y="4"/>
                </a:lnTo>
                <a:lnTo>
                  <a:pt x="121" y="6"/>
                </a:lnTo>
                <a:lnTo>
                  <a:pt x="119" y="8"/>
                </a:lnTo>
                <a:lnTo>
                  <a:pt x="119" y="10"/>
                </a:lnTo>
                <a:lnTo>
                  <a:pt x="117" y="12"/>
                </a:lnTo>
                <a:lnTo>
                  <a:pt x="117" y="14"/>
                </a:lnTo>
                <a:lnTo>
                  <a:pt x="117" y="16"/>
                </a:lnTo>
                <a:close/>
              </a:path>
            </a:pathLst>
          </a:custGeom>
          <a:solidFill>
            <a:srgbClr val="750A14"/>
          </a:solidFill>
          <a:ln w="9525">
            <a:noFill/>
            <a:round/>
            <a:headEnd/>
            <a:tailEnd/>
          </a:ln>
        </p:spPr>
        <p:txBody>
          <a:bodyPr wrap="none"/>
          <a:lstStyle/>
          <a:p>
            <a:endParaRPr lang="el-GR"/>
          </a:p>
        </p:txBody>
      </p:sp>
      <p:sp>
        <p:nvSpPr>
          <p:cNvPr id="19588" name="Freeform 132"/>
          <p:cNvSpPr>
            <a:spLocks noEditPoints="1"/>
          </p:cNvSpPr>
          <p:nvPr/>
        </p:nvSpPr>
        <p:spPr bwMode="auto">
          <a:xfrm rot="63308">
            <a:off x="5013325" y="3748088"/>
            <a:ext cx="1350963" cy="20637"/>
          </a:xfrm>
          <a:custGeom>
            <a:avLst/>
            <a:gdLst>
              <a:gd name="T0" fmla="*/ 2147483646 w 957"/>
              <a:gd name="T1" fmla="*/ 2147483646 h 13"/>
              <a:gd name="T2" fmla="*/ 2147483646 w 957"/>
              <a:gd name="T3" fmla="*/ 2147483646 h 13"/>
              <a:gd name="T4" fmla="*/ 2147483646 w 957"/>
              <a:gd name="T5" fmla="*/ 2147483646 h 13"/>
              <a:gd name="T6" fmla="*/ 2147483646 w 957"/>
              <a:gd name="T7" fmla="*/ 2147483646 h 13"/>
              <a:gd name="T8" fmla="*/ 2147483646 w 957"/>
              <a:gd name="T9" fmla="*/ 2147483646 h 13"/>
              <a:gd name="T10" fmla="*/ 2147483646 w 957"/>
              <a:gd name="T11" fmla="*/ 2147483646 h 13"/>
              <a:gd name="T12" fmla="*/ 2147483646 w 957"/>
              <a:gd name="T13" fmla="*/ 2147483646 h 13"/>
              <a:gd name="T14" fmla="*/ 2147483646 w 957"/>
              <a:gd name="T15" fmla="*/ 2147483646 h 13"/>
              <a:gd name="T16" fmla="*/ 2147483646 w 957"/>
              <a:gd name="T17" fmla="*/ 2147483646 h 13"/>
              <a:gd name="T18" fmla="*/ 2147483646 w 957"/>
              <a:gd name="T19" fmla="*/ 0 h 13"/>
              <a:gd name="T20" fmla="*/ 2147483646 w 957"/>
              <a:gd name="T21" fmla="*/ 0 h 13"/>
              <a:gd name="T22" fmla="*/ 2147483646 w 957"/>
              <a:gd name="T23" fmla="*/ 2147483646 h 13"/>
              <a:gd name="T24" fmla="*/ 2147483646 w 957"/>
              <a:gd name="T25" fmla="*/ 2147483646 h 13"/>
              <a:gd name="T26" fmla="*/ 2147483646 w 957"/>
              <a:gd name="T27" fmla="*/ 2147483646 h 13"/>
              <a:gd name="T28" fmla="*/ 2147483646 w 957"/>
              <a:gd name="T29" fmla="*/ 2147483646 h 13"/>
              <a:gd name="T30" fmla="*/ 2147483646 w 957"/>
              <a:gd name="T31" fmla="*/ 2147483646 h 13"/>
              <a:gd name="T32" fmla="*/ 2147483646 w 957"/>
              <a:gd name="T33" fmla="*/ 2147483646 h 13"/>
              <a:gd name="T34" fmla="*/ 2147483646 w 957"/>
              <a:gd name="T35" fmla="*/ 2147483646 h 13"/>
              <a:gd name="T36" fmla="*/ 2147483646 w 957"/>
              <a:gd name="T37" fmla="*/ 2147483646 h 13"/>
              <a:gd name="T38" fmla="*/ 2147483646 w 957"/>
              <a:gd name="T39" fmla="*/ 2147483646 h 13"/>
              <a:gd name="T40" fmla="*/ 2147483646 w 957"/>
              <a:gd name="T41" fmla="*/ 2147483646 h 13"/>
              <a:gd name="T42" fmla="*/ 2147483646 w 957"/>
              <a:gd name="T43" fmla="*/ 2147483646 h 13"/>
              <a:gd name="T44" fmla="*/ 2147483646 w 957"/>
              <a:gd name="T45" fmla="*/ 2147483646 h 13"/>
              <a:gd name="T46" fmla="*/ 2147483646 w 957"/>
              <a:gd name="T47" fmla="*/ 2147483646 h 13"/>
              <a:gd name="T48" fmla="*/ 2147483646 w 957"/>
              <a:gd name="T49" fmla="*/ 2147483646 h 13"/>
              <a:gd name="T50" fmla="*/ 2147483646 w 957"/>
              <a:gd name="T51" fmla="*/ 2147483646 h 13"/>
              <a:gd name="T52" fmla="*/ 2147483646 w 957"/>
              <a:gd name="T53" fmla="*/ 2147483646 h 13"/>
              <a:gd name="T54" fmla="*/ 2147483646 w 957"/>
              <a:gd name="T55" fmla="*/ 2147483646 h 13"/>
              <a:gd name="T56" fmla="*/ 2147483646 w 957"/>
              <a:gd name="T57" fmla="*/ 0 h 13"/>
              <a:gd name="T58" fmla="*/ 2147483646 w 957"/>
              <a:gd name="T59" fmla="*/ 0 h 13"/>
              <a:gd name="T60" fmla="*/ 2147483646 w 957"/>
              <a:gd name="T61" fmla="*/ 2147483646 h 13"/>
              <a:gd name="T62" fmla="*/ 2147483646 w 957"/>
              <a:gd name="T63" fmla="*/ 2147483646 h 13"/>
              <a:gd name="T64" fmla="*/ 2147483646 w 957"/>
              <a:gd name="T65" fmla="*/ 2147483646 h 13"/>
              <a:gd name="T66" fmla="*/ 2147483646 w 957"/>
              <a:gd name="T67" fmla="*/ 2147483646 h 13"/>
              <a:gd name="T68" fmla="*/ 2147483646 w 957"/>
              <a:gd name="T69" fmla="*/ 2147483646 h 13"/>
              <a:gd name="T70" fmla="*/ 2147483646 w 957"/>
              <a:gd name="T71" fmla="*/ 2147483646 h 13"/>
              <a:gd name="T72" fmla="*/ 2147483646 w 957"/>
              <a:gd name="T73" fmla="*/ 2147483646 h 13"/>
              <a:gd name="T74" fmla="*/ 2147483646 w 957"/>
              <a:gd name="T75" fmla="*/ 2147483646 h 13"/>
              <a:gd name="T76" fmla="*/ 2147483646 w 957"/>
              <a:gd name="T77" fmla="*/ 2147483646 h 13"/>
              <a:gd name="T78" fmla="*/ 0 w 957"/>
              <a:gd name="T79" fmla="*/ 2147483646 h 13"/>
              <a:gd name="T80" fmla="*/ 0 w 957"/>
              <a:gd name="T81" fmla="*/ 2147483646 h 13"/>
              <a:gd name="T82" fmla="*/ 2147483646 w 957"/>
              <a:gd name="T83" fmla="*/ 2147483646 h 13"/>
              <a:gd name="T84" fmla="*/ 2147483646 w 957"/>
              <a:gd name="T85" fmla="*/ 2147483646 h 13"/>
              <a:gd name="T86" fmla="*/ 2147483646 w 957"/>
              <a:gd name="T87" fmla="*/ 2147483646 h 13"/>
              <a:gd name="T88" fmla="*/ 2147483646 w 957"/>
              <a:gd name="T89" fmla="*/ 2147483646 h 13"/>
              <a:gd name="T90" fmla="*/ 2147483646 w 957"/>
              <a:gd name="T91" fmla="*/ 2147483646 h 13"/>
              <a:gd name="T92" fmla="*/ 2147483646 w 957"/>
              <a:gd name="T93" fmla="*/ 2147483646 h 13"/>
              <a:gd name="T94" fmla="*/ 2147483646 w 957"/>
              <a:gd name="T95" fmla="*/ 0 h 13"/>
              <a:gd name="T96" fmla="*/ 2147483646 w 957"/>
              <a:gd name="T97" fmla="*/ 0 h 13"/>
              <a:gd name="T98" fmla="*/ 2147483646 w 957"/>
              <a:gd name="T99" fmla="*/ 2147483646 h 13"/>
              <a:gd name="T100" fmla="*/ 2147483646 w 957"/>
              <a:gd name="T101" fmla="*/ 2147483646 h 13"/>
              <a:gd name="T102" fmla="*/ 2147483646 w 957"/>
              <a:gd name="T103" fmla="*/ 2147483646 h 13"/>
              <a:gd name="T104" fmla="*/ 2147483646 w 957"/>
              <a:gd name="T105" fmla="*/ 2147483646 h 13"/>
              <a:gd name="T106" fmla="*/ 2147483646 w 957"/>
              <a:gd name="T107" fmla="*/ 2147483646 h 13"/>
              <a:gd name="T108" fmla="*/ 2147483646 w 957"/>
              <a:gd name="T109" fmla="*/ 2147483646 h 13"/>
              <a:gd name="T110" fmla="*/ 2147483646 w 957"/>
              <a:gd name="T111" fmla="*/ 2147483646 h 13"/>
              <a:gd name="T112" fmla="*/ 2147483646 w 957"/>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7"/>
              <a:gd name="T172" fmla="*/ 0 h 13"/>
              <a:gd name="T173" fmla="*/ 957 w 957"/>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7" h="13">
                <a:moveTo>
                  <a:pt x="945" y="13"/>
                </a:moveTo>
                <a:lnTo>
                  <a:pt x="697" y="13"/>
                </a:lnTo>
                <a:lnTo>
                  <a:pt x="689" y="11"/>
                </a:lnTo>
                <a:lnTo>
                  <a:pt x="682" y="9"/>
                </a:lnTo>
                <a:lnTo>
                  <a:pt x="676" y="7"/>
                </a:lnTo>
                <a:lnTo>
                  <a:pt x="668" y="7"/>
                </a:lnTo>
                <a:lnTo>
                  <a:pt x="661" y="5"/>
                </a:lnTo>
                <a:lnTo>
                  <a:pt x="655" y="3"/>
                </a:lnTo>
                <a:lnTo>
                  <a:pt x="647" y="1"/>
                </a:lnTo>
                <a:lnTo>
                  <a:pt x="640" y="0"/>
                </a:lnTo>
                <a:lnTo>
                  <a:pt x="957" y="0"/>
                </a:lnTo>
                <a:lnTo>
                  <a:pt x="957" y="1"/>
                </a:lnTo>
                <a:lnTo>
                  <a:pt x="955" y="3"/>
                </a:lnTo>
                <a:lnTo>
                  <a:pt x="955" y="5"/>
                </a:lnTo>
                <a:lnTo>
                  <a:pt x="953" y="5"/>
                </a:lnTo>
                <a:lnTo>
                  <a:pt x="951" y="7"/>
                </a:lnTo>
                <a:lnTo>
                  <a:pt x="949" y="9"/>
                </a:lnTo>
                <a:lnTo>
                  <a:pt x="947" y="11"/>
                </a:lnTo>
                <a:lnTo>
                  <a:pt x="945" y="13"/>
                </a:lnTo>
                <a:close/>
                <a:moveTo>
                  <a:pt x="264" y="13"/>
                </a:moveTo>
                <a:lnTo>
                  <a:pt x="139" y="13"/>
                </a:lnTo>
                <a:lnTo>
                  <a:pt x="139" y="11"/>
                </a:lnTo>
                <a:lnTo>
                  <a:pt x="138" y="9"/>
                </a:lnTo>
                <a:lnTo>
                  <a:pt x="138" y="7"/>
                </a:lnTo>
                <a:lnTo>
                  <a:pt x="138" y="5"/>
                </a:lnTo>
                <a:lnTo>
                  <a:pt x="136" y="3"/>
                </a:lnTo>
                <a:lnTo>
                  <a:pt x="136" y="1"/>
                </a:lnTo>
                <a:lnTo>
                  <a:pt x="134" y="1"/>
                </a:lnTo>
                <a:lnTo>
                  <a:pt x="134" y="0"/>
                </a:lnTo>
                <a:lnTo>
                  <a:pt x="258" y="0"/>
                </a:lnTo>
                <a:lnTo>
                  <a:pt x="258" y="1"/>
                </a:lnTo>
                <a:lnTo>
                  <a:pt x="260" y="3"/>
                </a:lnTo>
                <a:lnTo>
                  <a:pt x="262" y="5"/>
                </a:lnTo>
                <a:lnTo>
                  <a:pt x="262" y="7"/>
                </a:lnTo>
                <a:lnTo>
                  <a:pt x="262" y="9"/>
                </a:lnTo>
                <a:lnTo>
                  <a:pt x="264" y="11"/>
                </a:lnTo>
                <a:lnTo>
                  <a:pt x="264" y="13"/>
                </a:lnTo>
                <a:close/>
                <a:moveTo>
                  <a:pt x="115" y="13"/>
                </a:moveTo>
                <a:lnTo>
                  <a:pt x="0" y="13"/>
                </a:lnTo>
                <a:lnTo>
                  <a:pt x="0" y="11"/>
                </a:lnTo>
                <a:lnTo>
                  <a:pt x="2" y="9"/>
                </a:lnTo>
                <a:lnTo>
                  <a:pt x="2" y="7"/>
                </a:lnTo>
                <a:lnTo>
                  <a:pt x="2" y="5"/>
                </a:lnTo>
                <a:lnTo>
                  <a:pt x="4" y="5"/>
                </a:lnTo>
                <a:lnTo>
                  <a:pt x="4" y="3"/>
                </a:lnTo>
                <a:lnTo>
                  <a:pt x="4" y="1"/>
                </a:lnTo>
                <a:lnTo>
                  <a:pt x="6" y="0"/>
                </a:lnTo>
                <a:lnTo>
                  <a:pt x="122" y="0"/>
                </a:lnTo>
                <a:lnTo>
                  <a:pt x="120" y="1"/>
                </a:lnTo>
                <a:lnTo>
                  <a:pt x="118" y="3"/>
                </a:lnTo>
                <a:lnTo>
                  <a:pt x="118" y="5"/>
                </a:lnTo>
                <a:lnTo>
                  <a:pt x="118" y="7"/>
                </a:lnTo>
                <a:lnTo>
                  <a:pt x="117" y="9"/>
                </a:lnTo>
                <a:lnTo>
                  <a:pt x="117" y="11"/>
                </a:lnTo>
                <a:lnTo>
                  <a:pt x="115" y="13"/>
                </a:lnTo>
                <a:close/>
              </a:path>
            </a:pathLst>
          </a:custGeom>
          <a:solidFill>
            <a:srgbClr val="780D17"/>
          </a:solidFill>
          <a:ln w="9525">
            <a:noFill/>
            <a:round/>
            <a:headEnd/>
            <a:tailEnd/>
          </a:ln>
        </p:spPr>
        <p:txBody>
          <a:bodyPr wrap="none"/>
          <a:lstStyle/>
          <a:p>
            <a:endParaRPr lang="el-GR"/>
          </a:p>
        </p:txBody>
      </p:sp>
      <p:sp>
        <p:nvSpPr>
          <p:cNvPr id="19589" name="Freeform 133"/>
          <p:cNvSpPr>
            <a:spLocks noEditPoints="1"/>
          </p:cNvSpPr>
          <p:nvPr/>
        </p:nvSpPr>
        <p:spPr bwMode="auto">
          <a:xfrm rot="63308">
            <a:off x="5016500" y="3735388"/>
            <a:ext cx="1350963" cy="20637"/>
          </a:xfrm>
          <a:custGeom>
            <a:avLst/>
            <a:gdLst>
              <a:gd name="T0" fmla="*/ 2147483646 w 958"/>
              <a:gd name="T1" fmla="*/ 2147483646 h 13"/>
              <a:gd name="T2" fmla="*/ 2147483646 w 958"/>
              <a:gd name="T3" fmla="*/ 2147483646 h 13"/>
              <a:gd name="T4" fmla="*/ 2147483646 w 958"/>
              <a:gd name="T5" fmla="*/ 2147483646 h 13"/>
              <a:gd name="T6" fmla="*/ 2147483646 w 958"/>
              <a:gd name="T7" fmla="*/ 2147483646 h 13"/>
              <a:gd name="T8" fmla="*/ 2147483646 w 958"/>
              <a:gd name="T9" fmla="*/ 2147483646 h 13"/>
              <a:gd name="T10" fmla="*/ 2147483646 w 958"/>
              <a:gd name="T11" fmla="*/ 2147483646 h 13"/>
              <a:gd name="T12" fmla="*/ 2147483646 w 958"/>
              <a:gd name="T13" fmla="*/ 2147483646 h 13"/>
              <a:gd name="T14" fmla="*/ 2147483646 w 958"/>
              <a:gd name="T15" fmla="*/ 2147483646 h 13"/>
              <a:gd name="T16" fmla="*/ 2147483646 w 958"/>
              <a:gd name="T17" fmla="*/ 2147483646 h 13"/>
              <a:gd name="T18" fmla="*/ 2147483646 w 958"/>
              <a:gd name="T19" fmla="*/ 0 h 13"/>
              <a:gd name="T20" fmla="*/ 2147483646 w 958"/>
              <a:gd name="T21" fmla="*/ 0 h 13"/>
              <a:gd name="T22" fmla="*/ 2147483646 w 958"/>
              <a:gd name="T23" fmla="*/ 2147483646 h 13"/>
              <a:gd name="T24" fmla="*/ 2147483646 w 958"/>
              <a:gd name="T25" fmla="*/ 2147483646 h 13"/>
              <a:gd name="T26" fmla="*/ 2147483646 w 958"/>
              <a:gd name="T27" fmla="*/ 2147483646 h 13"/>
              <a:gd name="T28" fmla="*/ 2147483646 w 958"/>
              <a:gd name="T29" fmla="*/ 2147483646 h 13"/>
              <a:gd name="T30" fmla="*/ 2147483646 w 958"/>
              <a:gd name="T31" fmla="*/ 2147483646 h 13"/>
              <a:gd name="T32" fmla="*/ 2147483646 w 958"/>
              <a:gd name="T33" fmla="*/ 2147483646 h 13"/>
              <a:gd name="T34" fmla="*/ 2147483646 w 958"/>
              <a:gd name="T35" fmla="*/ 2147483646 h 13"/>
              <a:gd name="T36" fmla="*/ 2147483646 w 958"/>
              <a:gd name="T37" fmla="*/ 2147483646 h 13"/>
              <a:gd name="T38" fmla="*/ 2147483646 w 958"/>
              <a:gd name="T39" fmla="*/ 2147483646 h 13"/>
              <a:gd name="T40" fmla="*/ 2147483646 w 958"/>
              <a:gd name="T41" fmla="*/ 2147483646 h 13"/>
              <a:gd name="T42" fmla="*/ 2147483646 w 958"/>
              <a:gd name="T43" fmla="*/ 2147483646 h 13"/>
              <a:gd name="T44" fmla="*/ 2147483646 w 958"/>
              <a:gd name="T45" fmla="*/ 2147483646 h 13"/>
              <a:gd name="T46" fmla="*/ 2147483646 w 958"/>
              <a:gd name="T47" fmla="*/ 2147483646 h 13"/>
              <a:gd name="T48" fmla="*/ 2147483646 w 958"/>
              <a:gd name="T49" fmla="*/ 2147483646 h 13"/>
              <a:gd name="T50" fmla="*/ 2147483646 w 958"/>
              <a:gd name="T51" fmla="*/ 2147483646 h 13"/>
              <a:gd name="T52" fmla="*/ 2147483646 w 958"/>
              <a:gd name="T53" fmla="*/ 2147483646 h 13"/>
              <a:gd name="T54" fmla="*/ 2147483646 w 958"/>
              <a:gd name="T55" fmla="*/ 2147483646 h 13"/>
              <a:gd name="T56" fmla="*/ 2147483646 w 958"/>
              <a:gd name="T57" fmla="*/ 0 h 13"/>
              <a:gd name="T58" fmla="*/ 2147483646 w 958"/>
              <a:gd name="T59" fmla="*/ 0 h 13"/>
              <a:gd name="T60" fmla="*/ 2147483646 w 958"/>
              <a:gd name="T61" fmla="*/ 2147483646 h 13"/>
              <a:gd name="T62" fmla="*/ 2147483646 w 958"/>
              <a:gd name="T63" fmla="*/ 2147483646 h 13"/>
              <a:gd name="T64" fmla="*/ 2147483646 w 958"/>
              <a:gd name="T65" fmla="*/ 2147483646 h 13"/>
              <a:gd name="T66" fmla="*/ 2147483646 w 958"/>
              <a:gd name="T67" fmla="*/ 2147483646 h 13"/>
              <a:gd name="T68" fmla="*/ 2147483646 w 958"/>
              <a:gd name="T69" fmla="*/ 2147483646 h 13"/>
              <a:gd name="T70" fmla="*/ 2147483646 w 958"/>
              <a:gd name="T71" fmla="*/ 2147483646 h 13"/>
              <a:gd name="T72" fmla="*/ 2147483646 w 958"/>
              <a:gd name="T73" fmla="*/ 2147483646 h 13"/>
              <a:gd name="T74" fmla="*/ 2147483646 w 958"/>
              <a:gd name="T75" fmla="*/ 2147483646 h 13"/>
              <a:gd name="T76" fmla="*/ 2147483646 w 958"/>
              <a:gd name="T77" fmla="*/ 2147483646 h 13"/>
              <a:gd name="T78" fmla="*/ 0 w 958"/>
              <a:gd name="T79" fmla="*/ 2147483646 h 13"/>
              <a:gd name="T80" fmla="*/ 2147483646 w 958"/>
              <a:gd name="T81" fmla="*/ 2147483646 h 13"/>
              <a:gd name="T82" fmla="*/ 2147483646 w 958"/>
              <a:gd name="T83" fmla="*/ 2147483646 h 13"/>
              <a:gd name="T84" fmla="*/ 2147483646 w 958"/>
              <a:gd name="T85" fmla="*/ 2147483646 h 13"/>
              <a:gd name="T86" fmla="*/ 2147483646 w 958"/>
              <a:gd name="T87" fmla="*/ 2147483646 h 13"/>
              <a:gd name="T88" fmla="*/ 2147483646 w 958"/>
              <a:gd name="T89" fmla="*/ 2147483646 h 13"/>
              <a:gd name="T90" fmla="*/ 2147483646 w 958"/>
              <a:gd name="T91" fmla="*/ 2147483646 h 13"/>
              <a:gd name="T92" fmla="*/ 2147483646 w 958"/>
              <a:gd name="T93" fmla="*/ 2147483646 h 13"/>
              <a:gd name="T94" fmla="*/ 2147483646 w 958"/>
              <a:gd name="T95" fmla="*/ 0 h 13"/>
              <a:gd name="T96" fmla="*/ 2147483646 w 958"/>
              <a:gd name="T97" fmla="*/ 0 h 13"/>
              <a:gd name="T98" fmla="*/ 2147483646 w 958"/>
              <a:gd name="T99" fmla="*/ 2147483646 h 13"/>
              <a:gd name="T100" fmla="*/ 2147483646 w 958"/>
              <a:gd name="T101" fmla="*/ 2147483646 h 13"/>
              <a:gd name="T102" fmla="*/ 2147483646 w 958"/>
              <a:gd name="T103" fmla="*/ 2147483646 h 13"/>
              <a:gd name="T104" fmla="*/ 2147483646 w 958"/>
              <a:gd name="T105" fmla="*/ 2147483646 h 13"/>
              <a:gd name="T106" fmla="*/ 2147483646 w 958"/>
              <a:gd name="T107" fmla="*/ 2147483646 h 13"/>
              <a:gd name="T108" fmla="*/ 2147483646 w 958"/>
              <a:gd name="T109" fmla="*/ 2147483646 h 13"/>
              <a:gd name="T110" fmla="*/ 2147483646 w 958"/>
              <a:gd name="T111" fmla="*/ 2147483646 h 13"/>
              <a:gd name="T112" fmla="*/ 2147483646 w 958"/>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8"/>
              <a:gd name="T172" fmla="*/ 0 h 13"/>
              <a:gd name="T173" fmla="*/ 958 w 958"/>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8" h="13">
                <a:moveTo>
                  <a:pt x="951" y="13"/>
                </a:moveTo>
                <a:lnTo>
                  <a:pt x="664" y="13"/>
                </a:lnTo>
                <a:lnTo>
                  <a:pt x="659" y="13"/>
                </a:lnTo>
                <a:lnTo>
                  <a:pt x="653" y="11"/>
                </a:lnTo>
                <a:lnTo>
                  <a:pt x="645" y="9"/>
                </a:lnTo>
                <a:lnTo>
                  <a:pt x="640" y="8"/>
                </a:lnTo>
                <a:lnTo>
                  <a:pt x="632" y="6"/>
                </a:lnTo>
                <a:lnTo>
                  <a:pt x="626" y="4"/>
                </a:lnTo>
                <a:lnTo>
                  <a:pt x="619" y="2"/>
                </a:lnTo>
                <a:lnTo>
                  <a:pt x="613" y="0"/>
                </a:lnTo>
                <a:lnTo>
                  <a:pt x="958" y="0"/>
                </a:lnTo>
                <a:lnTo>
                  <a:pt x="958" y="2"/>
                </a:lnTo>
                <a:lnTo>
                  <a:pt x="956" y="4"/>
                </a:lnTo>
                <a:lnTo>
                  <a:pt x="956" y="6"/>
                </a:lnTo>
                <a:lnTo>
                  <a:pt x="955" y="8"/>
                </a:lnTo>
                <a:lnTo>
                  <a:pt x="955" y="9"/>
                </a:lnTo>
                <a:lnTo>
                  <a:pt x="953" y="11"/>
                </a:lnTo>
                <a:lnTo>
                  <a:pt x="953" y="13"/>
                </a:lnTo>
                <a:lnTo>
                  <a:pt x="951" y="13"/>
                </a:lnTo>
                <a:close/>
                <a:moveTo>
                  <a:pt x="260" y="13"/>
                </a:moveTo>
                <a:lnTo>
                  <a:pt x="136" y="13"/>
                </a:lnTo>
                <a:lnTo>
                  <a:pt x="134" y="11"/>
                </a:lnTo>
                <a:lnTo>
                  <a:pt x="134" y="9"/>
                </a:lnTo>
                <a:lnTo>
                  <a:pt x="132" y="8"/>
                </a:lnTo>
                <a:lnTo>
                  <a:pt x="132" y="6"/>
                </a:lnTo>
                <a:lnTo>
                  <a:pt x="130" y="4"/>
                </a:lnTo>
                <a:lnTo>
                  <a:pt x="130" y="2"/>
                </a:lnTo>
                <a:lnTo>
                  <a:pt x="128" y="0"/>
                </a:lnTo>
                <a:lnTo>
                  <a:pt x="252" y="0"/>
                </a:lnTo>
                <a:lnTo>
                  <a:pt x="252" y="2"/>
                </a:lnTo>
                <a:lnTo>
                  <a:pt x="254" y="4"/>
                </a:lnTo>
                <a:lnTo>
                  <a:pt x="254" y="6"/>
                </a:lnTo>
                <a:lnTo>
                  <a:pt x="256" y="8"/>
                </a:lnTo>
                <a:lnTo>
                  <a:pt x="256" y="9"/>
                </a:lnTo>
                <a:lnTo>
                  <a:pt x="258" y="11"/>
                </a:lnTo>
                <a:lnTo>
                  <a:pt x="260" y="13"/>
                </a:lnTo>
                <a:close/>
                <a:moveTo>
                  <a:pt x="116" y="13"/>
                </a:moveTo>
                <a:lnTo>
                  <a:pt x="0" y="13"/>
                </a:lnTo>
                <a:lnTo>
                  <a:pt x="2" y="13"/>
                </a:lnTo>
                <a:lnTo>
                  <a:pt x="2" y="11"/>
                </a:lnTo>
                <a:lnTo>
                  <a:pt x="2" y="9"/>
                </a:lnTo>
                <a:lnTo>
                  <a:pt x="4" y="8"/>
                </a:lnTo>
                <a:lnTo>
                  <a:pt x="4" y="6"/>
                </a:lnTo>
                <a:lnTo>
                  <a:pt x="4" y="4"/>
                </a:lnTo>
                <a:lnTo>
                  <a:pt x="6" y="2"/>
                </a:lnTo>
                <a:lnTo>
                  <a:pt x="6" y="0"/>
                </a:lnTo>
                <a:lnTo>
                  <a:pt x="122" y="0"/>
                </a:lnTo>
                <a:lnTo>
                  <a:pt x="122" y="2"/>
                </a:lnTo>
                <a:lnTo>
                  <a:pt x="122" y="4"/>
                </a:lnTo>
                <a:lnTo>
                  <a:pt x="120" y="4"/>
                </a:lnTo>
                <a:lnTo>
                  <a:pt x="120" y="6"/>
                </a:lnTo>
                <a:lnTo>
                  <a:pt x="118" y="8"/>
                </a:lnTo>
                <a:lnTo>
                  <a:pt x="118" y="9"/>
                </a:lnTo>
                <a:lnTo>
                  <a:pt x="116" y="11"/>
                </a:lnTo>
                <a:lnTo>
                  <a:pt x="116" y="13"/>
                </a:lnTo>
                <a:close/>
              </a:path>
            </a:pathLst>
          </a:custGeom>
          <a:solidFill>
            <a:srgbClr val="780A17"/>
          </a:solidFill>
          <a:ln w="9525">
            <a:noFill/>
            <a:round/>
            <a:headEnd/>
            <a:tailEnd/>
          </a:ln>
        </p:spPr>
        <p:txBody>
          <a:bodyPr wrap="none"/>
          <a:lstStyle/>
          <a:p>
            <a:endParaRPr lang="el-GR"/>
          </a:p>
        </p:txBody>
      </p:sp>
      <p:sp>
        <p:nvSpPr>
          <p:cNvPr id="19590" name="Freeform 134"/>
          <p:cNvSpPr>
            <a:spLocks noEditPoints="1"/>
          </p:cNvSpPr>
          <p:nvPr/>
        </p:nvSpPr>
        <p:spPr bwMode="auto">
          <a:xfrm rot="63308">
            <a:off x="5021263" y="3725863"/>
            <a:ext cx="1346200" cy="22225"/>
          </a:xfrm>
          <a:custGeom>
            <a:avLst/>
            <a:gdLst>
              <a:gd name="T0" fmla="*/ 2147483646 w 954"/>
              <a:gd name="T1" fmla="*/ 2147483646 h 14"/>
              <a:gd name="T2" fmla="*/ 2147483646 w 954"/>
              <a:gd name="T3" fmla="*/ 2147483646 h 14"/>
              <a:gd name="T4" fmla="*/ 2147483646 w 954"/>
              <a:gd name="T5" fmla="*/ 2147483646 h 14"/>
              <a:gd name="T6" fmla="*/ 2147483646 w 954"/>
              <a:gd name="T7" fmla="*/ 2147483646 h 14"/>
              <a:gd name="T8" fmla="*/ 2147483646 w 954"/>
              <a:gd name="T9" fmla="*/ 2147483646 h 14"/>
              <a:gd name="T10" fmla="*/ 2147483646 w 954"/>
              <a:gd name="T11" fmla="*/ 2147483646 h 14"/>
              <a:gd name="T12" fmla="*/ 2147483646 w 954"/>
              <a:gd name="T13" fmla="*/ 2147483646 h 14"/>
              <a:gd name="T14" fmla="*/ 2147483646 w 954"/>
              <a:gd name="T15" fmla="*/ 2147483646 h 14"/>
              <a:gd name="T16" fmla="*/ 2147483646 w 954"/>
              <a:gd name="T17" fmla="*/ 0 h 14"/>
              <a:gd name="T18" fmla="*/ 2147483646 w 954"/>
              <a:gd name="T19" fmla="*/ 0 h 14"/>
              <a:gd name="T20" fmla="*/ 2147483646 w 954"/>
              <a:gd name="T21" fmla="*/ 0 h 14"/>
              <a:gd name="T22" fmla="*/ 2147483646 w 954"/>
              <a:gd name="T23" fmla="*/ 0 h 14"/>
              <a:gd name="T24" fmla="*/ 2147483646 w 954"/>
              <a:gd name="T25" fmla="*/ 2147483646 h 14"/>
              <a:gd name="T26" fmla="*/ 2147483646 w 954"/>
              <a:gd name="T27" fmla="*/ 2147483646 h 14"/>
              <a:gd name="T28" fmla="*/ 2147483646 w 954"/>
              <a:gd name="T29" fmla="*/ 2147483646 h 14"/>
              <a:gd name="T30" fmla="*/ 2147483646 w 954"/>
              <a:gd name="T31" fmla="*/ 2147483646 h 14"/>
              <a:gd name="T32" fmla="*/ 2147483646 w 954"/>
              <a:gd name="T33" fmla="*/ 2147483646 h 14"/>
              <a:gd name="T34" fmla="*/ 2147483646 w 954"/>
              <a:gd name="T35" fmla="*/ 2147483646 h 14"/>
              <a:gd name="T36" fmla="*/ 2147483646 w 954"/>
              <a:gd name="T37" fmla="*/ 2147483646 h 14"/>
              <a:gd name="T38" fmla="*/ 2147483646 w 954"/>
              <a:gd name="T39" fmla="*/ 2147483646 h 14"/>
              <a:gd name="T40" fmla="*/ 2147483646 w 954"/>
              <a:gd name="T41" fmla="*/ 2147483646 h 14"/>
              <a:gd name="T42" fmla="*/ 2147483646 w 954"/>
              <a:gd name="T43" fmla="*/ 2147483646 h 14"/>
              <a:gd name="T44" fmla="*/ 2147483646 w 954"/>
              <a:gd name="T45" fmla="*/ 2147483646 h 14"/>
              <a:gd name="T46" fmla="*/ 2147483646 w 954"/>
              <a:gd name="T47" fmla="*/ 2147483646 h 14"/>
              <a:gd name="T48" fmla="*/ 2147483646 w 954"/>
              <a:gd name="T49" fmla="*/ 2147483646 h 14"/>
              <a:gd name="T50" fmla="*/ 2147483646 w 954"/>
              <a:gd name="T51" fmla="*/ 2147483646 h 14"/>
              <a:gd name="T52" fmla="*/ 2147483646 w 954"/>
              <a:gd name="T53" fmla="*/ 0 h 14"/>
              <a:gd name="T54" fmla="*/ 2147483646 w 954"/>
              <a:gd name="T55" fmla="*/ 0 h 14"/>
              <a:gd name="T56" fmla="*/ 2147483646 w 954"/>
              <a:gd name="T57" fmla="*/ 0 h 14"/>
              <a:gd name="T58" fmla="*/ 2147483646 w 954"/>
              <a:gd name="T59" fmla="*/ 0 h 14"/>
              <a:gd name="T60" fmla="*/ 2147483646 w 954"/>
              <a:gd name="T61" fmla="*/ 0 h 14"/>
              <a:gd name="T62" fmla="*/ 2147483646 w 954"/>
              <a:gd name="T63" fmla="*/ 2147483646 h 14"/>
              <a:gd name="T64" fmla="*/ 2147483646 w 954"/>
              <a:gd name="T65" fmla="*/ 2147483646 h 14"/>
              <a:gd name="T66" fmla="*/ 2147483646 w 954"/>
              <a:gd name="T67" fmla="*/ 2147483646 h 14"/>
              <a:gd name="T68" fmla="*/ 2147483646 w 954"/>
              <a:gd name="T69" fmla="*/ 2147483646 h 14"/>
              <a:gd name="T70" fmla="*/ 2147483646 w 954"/>
              <a:gd name="T71" fmla="*/ 2147483646 h 14"/>
              <a:gd name="T72" fmla="*/ 2147483646 w 954"/>
              <a:gd name="T73" fmla="*/ 2147483646 h 14"/>
              <a:gd name="T74" fmla="*/ 0 w 954"/>
              <a:gd name="T75" fmla="*/ 2147483646 h 14"/>
              <a:gd name="T76" fmla="*/ 0 w 954"/>
              <a:gd name="T77" fmla="*/ 2147483646 h 14"/>
              <a:gd name="T78" fmla="*/ 0 w 954"/>
              <a:gd name="T79" fmla="*/ 2147483646 h 14"/>
              <a:gd name="T80" fmla="*/ 2147483646 w 954"/>
              <a:gd name="T81" fmla="*/ 2147483646 h 14"/>
              <a:gd name="T82" fmla="*/ 2147483646 w 954"/>
              <a:gd name="T83" fmla="*/ 2147483646 h 14"/>
              <a:gd name="T84" fmla="*/ 2147483646 w 954"/>
              <a:gd name="T85" fmla="*/ 2147483646 h 14"/>
              <a:gd name="T86" fmla="*/ 2147483646 w 954"/>
              <a:gd name="T87" fmla="*/ 2147483646 h 14"/>
              <a:gd name="T88" fmla="*/ 2147483646 w 954"/>
              <a:gd name="T89" fmla="*/ 0 h 14"/>
              <a:gd name="T90" fmla="*/ 2147483646 w 954"/>
              <a:gd name="T91" fmla="*/ 0 h 14"/>
              <a:gd name="T92" fmla="*/ 2147483646 w 954"/>
              <a:gd name="T93" fmla="*/ 0 h 14"/>
              <a:gd name="T94" fmla="*/ 2147483646 w 954"/>
              <a:gd name="T95" fmla="*/ 0 h 14"/>
              <a:gd name="T96" fmla="*/ 2147483646 w 954"/>
              <a:gd name="T97" fmla="*/ 2147483646 h 14"/>
              <a:gd name="T98" fmla="*/ 2147483646 w 954"/>
              <a:gd name="T99" fmla="*/ 2147483646 h 14"/>
              <a:gd name="T100" fmla="*/ 2147483646 w 954"/>
              <a:gd name="T101" fmla="*/ 2147483646 h 14"/>
              <a:gd name="T102" fmla="*/ 2147483646 w 954"/>
              <a:gd name="T103" fmla="*/ 2147483646 h 14"/>
              <a:gd name="T104" fmla="*/ 2147483646 w 954"/>
              <a:gd name="T105" fmla="*/ 2147483646 h 14"/>
              <a:gd name="T106" fmla="*/ 2147483646 w 954"/>
              <a:gd name="T107" fmla="*/ 2147483646 h 14"/>
              <a:gd name="T108" fmla="*/ 2147483646 w 954"/>
              <a:gd name="T109" fmla="*/ 2147483646 h 1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4"/>
              <a:gd name="T166" fmla="*/ 0 h 14"/>
              <a:gd name="T167" fmla="*/ 954 w 954"/>
              <a:gd name="T168" fmla="*/ 14 h 1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4" h="14">
                <a:moveTo>
                  <a:pt x="951" y="14"/>
                </a:moveTo>
                <a:lnTo>
                  <a:pt x="634" y="14"/>
                </a:lnTo>
                <a:lnTo>
                  <a:pt x="628" y="12"/>
                </a:lnTo>
                <a:lnTo>
                  <a:pt x="622" y="10"/>
                </a:lnTo>
                <a:lnTo>
                  <a:pt x="615" y="8"/>
                </a:lnTo>
                <a:lnTo>
                  <a:pt x="609" y="6"/>
                </a:lnTo>
                <a:lnTo>
                  <a:pt x="603" y="4"/>
                </a:lnTo>
                <a:lnTo>
                  <a:pt x="597" y="2"/>
                </a:lnTo>
                <a:lnTo>
                  <a:pt x="590" y="0"/>
                </a:lnTo>
                <a:lnTo>
                  <a:pt x="584" y="0"/>
                </a:lnTo>
                <a:lnTo>
                  <a:pt x="954" y="0"/>
                </a:lnTo>
                <a:lnTo>
                  <a:pt x="954" y="2"/>
                </a:lnTo>
                <a:lnTo>
                  <a:pt x="954" y="4"/>
                </a:lnTo>
                <a:lnTo>
                  <a:pt x="954" y="6"/>
                </a:lnTo>
                <a:lnTo>
                  <a:pt x="954" y="8"/>
                </a:lnTo>
                <a:lnTo>
                  <a:pt x="952" y="10"/>
                </a:lnTo>
                <a:lnTo>
                  <a:pt x="952" y="12"/>
                </a:lnTo>
                <a:lnTo>
                  <a:pt x="951" y="14"/>
                </a:lnTo>
                <a:close/>
                <a:moveTo>
                  <a:pt x="252" y="14"/>
                </a:moveTo>
                <a:lnTo>
                  <a:pt x="128" y="14"/>
                </a:lnTo>
                <a:lnTo>
                  <a:pt x="126" y="10"/>
                </a:lnTo>
                <a:lnTo>
                  <a:pt x="126" y="8"/>
                </a:lnTo>
                <a:lnTo>
                  <a:pt x="124" y="6"/>
                </a:lnTo>
                <a:lnTo>
                  <a:pt x="124" y="4"/>
                </a:lnTo>
                <a:lnTo>
                  <a:pt x="122" y="2"/>
                </a:lnTo>
                <a:lnTo>
                  <a:pt x="122" y="0"/>
                </a:lnTo>
                <a:lnTo>
                  <a:pt x="120" y="2"/>
                </a:lnTo>
                <a:lnTo>
                  <a:pt x="120" y="4"/>
                </a:lnTo>
                <a:lnTo>
                  <a:pt x="118" y="6"/>
                </a:lnTo>
                <a:lnTo>
                  <a:pt x="118" y="8"/>
                </a:lnTo>
                <a:lnTo>
                  <a:pt x="116" y="10"/>
                </a:lnTo>
                <a:lnTo>
                  <a:pt x="116" y="14"/>
                </a:lnTo>
                <a:lnTo>
                  <a:pt x="0" y="14"/>
                </a:lnTo>
                <a:lnTo>
                  <a:pt x="0" y="12"/>
                </a:lnTo>
                <a:lnTo>
                  <a:pt x="0" y="10"/>
                </a:lnTo>
                <a:lnTo>
                  <a:pt x="2" y="8"/>
                </a:lnTo>
                <a:lnTo>
                  <a:pt x="2" y="6"/>
                </a:lnTo>
                <a:lnTo>
                  <a:pt x="2" y="4"/>
                </a:lnTo>
                <a:lnTo>
                  <a:pt x="2" y="2"/>
                </a:lnTo>
                <a:lnTo>
                  <a:pt x="4" y="0"/>
                </a:lnTo>
                <a:lnTo>
                  <a:pt x="244" y="0"/>
                </a:lnTo>
                <a:lnTo>
                  <a:pt x="246" y="0"/>
                </a:lnTo>
                <a:lnTo>
                  <a:pt x="246" y="2"/>
                </a:lnTo>
                <a:lnTo>
                  <a:pt x="248" y="4"/>
                </a:lnTo>
                <a:lnTo>
                  <a:pt x="248" y="6"/>
                </a:lnTo>
                <a:lnTo>
                  <a:pt x="248" y="8"/>
                </a:lnTo>
                <a:lnTo>
                  <a:pt x="250" y="10"/>
                </a:lnTo>
                <a:lnTo>
                  <a:pt x="250" y="12"/>
                </a:lnTo>
                <a:lnTo>
                  <a:pt x="252" y="14"/>
                </a:lnTo>
                <a:close/>
              </a:path>
            </a:pathLst>
          </a:custGeom>
          <a:solidFill>
            <a:srgbClr val="780A15"/>
          </a:solidFill>
          <a:ln w="9525">
            <a:noFill/>
            <a:round/>
            <a:headEnd/>
            <a:tailEnd/>
          </a:ln>
        </p:spPr>
        <p:txBody>
          <a:bodyPr wrap="none"/>
          <a:lstStyle/>
          <a:p>
            <a:endParaRPr lang="el-GR"/>
          </a:p>
        </p:txBody>
      </p:sp>
      <p:sp>
        <p:nvSpPr>
          <p:cNvPr id="19591" name="Freeform 135"/>
          <p:cNvSpPr>
            <a:spLocks noEditPoints="1"/>
          </p:cNvSpPr>
          <p:nvPr/>
        </p:nvSpPr>
        <p:spPr bwMode="auto">
          <a:xfrm rot="63308">
            <a:off x="5024438" y="3714750"/>
            <a:ext cx="1343025" cy="20638"/>
          </a:xfrm>
          <a:custGeom>
            <a:avLst/>
            <a:gdLst>
              <a:gd name="T0" fmla="*/ 2147483646 w 952"/>
              <a:gd name="T1" fmla="*/ 2147483646 h 13"/>
              <a:gd name="T2" fmla="*/ 2147483646 w 952"/>
              <a:gd name="T3" fmla="*/ 2147483646 h 13"/>
              <a:gd name="T4" fmla="*/ 2147483646 w 952"/>
              <a:gd name="T5" fmla="*/ 2147483646 h 13"/>
              <a:gd name="T6" fmla="*/ 2147483646 w 952"/>
              <a:gd name="T7" fmla="*/ 2147483646 h 13"/>
              <a:gd name="T8" fmla="*/ 2147483646 w 952"/>
              <a:gd name="T9" fmla="*/ 2147483646 h 13"/>
              <a:gd name="T10" fmla="*/ 2147483646 w 952"/>
              <a:gd name="T11" fmla="*/ 2147483646 h 13"/>
              <a:gd name="T12" fmla="*/ 2147483646 w 952"/>
              <a:gd name="T13" fmla="*/ 2147483646 h 13"/>
              <a:gd name="T14" fmla="*/ 2147483646 w 952"/>
              <a:gd name="T15" fmla="*/ 2147483646 h 13"/>
              <a:gd name="T16" fmla="*/ 2147483646 w 952"/>
              <a:gd name="T17" fmla="*/ 2147483646 h 13"/>
              <a:gd name="T18" fmla="*/ 2147483646 w 952"/>
              <a:gd name="T19" fmla="*/ 0 h 13"/>
              <a:gd name="T20" fmla="*/ 2147483646 w 952"/>
              <a:gd name="T21" fmla="*/ 0 h 13"/>
              <a:gd name="T22" fmla="*/ 2147483646 w 952"/>
              <a:gd name="T23" fmla="*/ 2147483646 h 13"/>
              <a:gd name="T24" fmla="*/ 2147483646 w 952"/>
              <a:gd name="T25" fmla="*/ 2147483646 h 13"/>
              <a:gd name="T26" fmla="*/ 2147483646 w 952"/>
              <a:gd name="T27" fmla="*/ 2147483646 h 13"/>
              <a:gd name="T28" fmla="*/ 2147483646 w 952"/>
              <a:gd name="T29" fmla="*/ 2147483646 h 13"/>
              <a:gd name="T30" fmla="*/ 2147483646 w 952"/>
              <a:gd name="T31" fmla="*/ 2147483646 h 13"/>
              <a:gd name="T32" fmla="*/ 2147483646 w 952"/>
              <a:gd name="T33" fmla="*/ 2147483646 h 13"/>
              <a:gd name="T34" fmla="*/ 2147483646 w 952"/>
              <a:gd name="T35" fmla="*/ 2147483646 h 13"/>
              <a:gd name="T36" fmla="*/ 2147483646 w 952"/>
              <a:gd name="T37" fmla="*/ 2147483646 h 13"/>
              <a:gd name="T38" fmla="*/ 2147483646 w 952"/>
              <a:gd name="T39" fmla="*/ 2147483646 h 13"/>
              <a:gd name="T40" fmla="*/ 2147483646 w 952"/>
              <a:gd name="T41" fmla="*/ 2147483646 h 13"/>
              <a:gd name="T42" fmla="*/ 2147483646 w 952"/>
              <a:gd name="T43" fmla="*/ 2147483646 h 13"/>
              <a:gd name="T44" fmla="*/ 2147483646 w 952"/>
              <a:gd name="T45" fmla="*/ 2147483646 h 13"/>
              <a:gd name="T46" fmla="*/ 2147483646 w 952"/>
              <a:gd name="T47" fmla="*/ 2147483646 h 13"/>
              <a:gd name="T48" fmla="*/ 2147483646 w 952"/>
              <a:gd name="T49" fmla="*/ 2147483646 h 13"/>
              <a:gd name="T50" fmla="*/ 2147483646 w 952"/>
              <a:gd name="T51" fmla="*/ 2147483646 h 13"/>
              <a:gd name="T52" fmla="*/ 2147483646 w 952"/>
              <a:gd name="T53" fmla="*/ 2147483646 h 13"/>
              <a:gd name="T54" fmla="*/ 2147483646 w 952"/>
              <a:gd name="T55" fmla="*/ 2147483646 h 13"/>
              <a:gd name="T56" fmla="*/ 2147483646 w 952"/>
              <a:gd name="T57" fmla="*/ 2147483646 h 13"/>
              <a:gd name="T58" fmla="*/ 2147483646 w 952"/>
              <a:gd name="T59" fmla="*/ 2147483646 h 13"/>
              <a:gd name="T60" fmla="*/ 2147483646 w 952"/>
              <a:gd name="T61" fmla="*/ 2147483646 h 13"/>
              <a:gd name="T62" fmla="*/ 2147483646 w 952"/>
              <a:gd name="T63" fmla="*/ 2147483646 h 13"/>
              <a:gd name="T64" fmla="*/ 2147483646 w 952"/>
              <a:gd name="T65" fmla="*/ 2147483646 h 13"/>
              <a:gd name="T66" fmla="*/ 2147483646 w 952"/>
              <a:gd name="T67" fmla="*/ 2147483646 h 13"/>
              <a:gd name="T68" fmla="*/ 2147483646 w 952"/>
              <a:gd name="T69" fmla="*/ 2147483646 h 13"/>
              <a:gd name="T70" fmla="*/ 2147483646 w 952"/>
              <a:gd name="T71" fmla="*/ 2147483646 h 13"/>
              <a:gd name="T72" fmla="*/ 2147483646 w 952"/>
              <a:gd name="T73" fmla="*/ 2147483646 h 13"/>
              <a:gd name="T74" fmla="*/ 0 w 952"/>
              <a:gd name="T75" fmla="*/ 2147483646 h 13"/>
              <a:gd name="T76" fmla="*/ 0 w 952"/>
              <a:gd name="T77" fmla="*/ 2147483646 h 13"/>
              <a:gd name="T78" fmla="*/ 0 w 952"/>
              <a:gd name="T79" fmla="*/ 2147483646 h 13"/>
              <a:gd name="T80" fmla="*/ 2147483646 w 952"/>
              <a:gd name="T81" fmla="*/ 2147483646 h 13"/>
              <a:gd name="T82" fmla="*/ 2147483646 w 952"/>
              <a:gd name="T83" fmla="*/ 2147483646 h 13"/>
              <a:gd name="T84" fmla="*/ 2147483646 w 952"/>
              <a:gd name="T85" fmla="*/ 2147483646 h 13"/>
              <a:gd name="T86" fmla="*/ 2147483646 w 952"/>
              <a:gd name="T87" fmla="*/ 2147483646 h 13"/>
              <a:gd name="T88" fmla="*/ 2147483646 w 952"/>
              <a:gd name="T89" fmla="*/ 2147483646 h 13"/>
              <a:gd name="T90" fmla="*/ 2147483646 w 952"/>
              <a:gd name="T91" fmla="*/ 0 h 13"/>
              <a:gd name="T92" fmla="*/ 2147483646 w 952"/>
              <a:gd name="T93" fmla="*/ 0 h 13"/>
              <a:gd name="T94" fmla="*/ 2147483646 w 952"/>
              <a:gd name="T95" fmla="*/ 2147483646 h 13"/>
              <a:gd name="T96" fmla="*/ 2147483646 w 952"/>
              <a:gd name="T97" fmla="*/ 2147483646 h 13"/>
              <a:gd name="T98" fmla="*/ 2147483646 w 952"/>
              <a:gd name="T99" fmla="*/ 2147483646 h 13"/>
              <a:gd name="T100" fmla="*/ 2147483646 w 952"/>
              <a:gd name="T101" fmla="*/ 2147483646 h 13"/>
              <a:gd name="T102" fmla="*/ 2147483646 w 952"/>
              <a:gd name="T103" fmla="*/ 2147483646 h 13"/>
              <a:gd name="T104" fmla="*/ 2147483646 w 952"/>
              <a:gd name="T105" fmla="*/ 2147483646 h 13"/>
              <a:gd name="T106" fmla="*/ 2147483646 w 952"/>
              <a:gd name="T107" fmla="*/ 2147483646 h 13"/>
              <a:gd name="T108" fmla="*/ 2147483646 w 952"/>
              <a:gd name="T109" fmla="*/ 2147483646 h 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2"/>
              <a:gd name="T166" fmla="*/ 0 h 13"/>
              <a:gd name="T167" fmla="*/ 952 w 952"/>
              <a:gd name="T168" fmla="*/ 13 h 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2" h="13">
                <a:moveTo>
                  <a:pt x="952" y="13"/>
                </a:moveTo>
                <a:lnTo>
                  <a:pt x="607" y="13"/>
                </a:lnTo>
                <a:lnTo>
                  <a:pt x="601" y="11"/>
                </a:lnTo>
                <a:lnTo>
                  <a:pt x="595" y="9"/>
                </a:lnTo>
                <a:lnTo>
                  <a:pt x="588" y="7"/>
                </a:lnTo>
                <a:lnTo>
                  <a:pt x="582" y="7"/>
                </a:lnTo>
                <a:lnTo>
                  <a:pt x="576" y="5"/>
                </a:lnTo>
                <a:lnTo>
                  <a:pt x="571" y="3"/>
                </a:lnTo>
                <a:lnTo>
                  <a:pt x="565" y="1"/>
                </a:lnTo>
                <a:lnTo>
                  <a:pt x="559" y="0"/>
                </a:lnTo>
                <a:lnTo>
                  <a:pt x="950" y="0"/>
                </a:lnTo>
                <a:lnTo>
                  <a:pt x="950" y="1"/>
                </a:lnTo>
                <a:lnTo>
                  <a:pt x="952" y="3"/>
                </a:lnTo>
                <a:lnTo>
                  <a:pt x="952" y="5"/>
                </a:lnTo>
                <a:lnTo>
                  <a:pt x="952" y="7"/>
                </a:lnTo>
                <a:lnTo>
                  <a:pt x="952" y="9"/>
                </a:lnTo>
                <a:lnTo>
                  <a:pt x="952" y="11"/>
                </a:lnTo>
                <a:lnTo>
                  <a:pt x="952" y="13"/>
                </a:lnTo>
                <a:close/>
                <a:moveTo>
                  <a:pt x="246" y="13"/>
                </a:moveTo>
                <a:lnTo>
                  <a:pt x="122" y="13"/>
                </a:lnTo>
                <a:lnTo>
                  <a:pt x="122" y="11"/>
                </a:lnTo>
                <a:lnTo>
                  <a:pt x="120" y="9"/>
                </a:lnTo>
                <a:lnTo>
                  <a:pt x="120" y="7"/>
                </a:lnTo>
                <a:lnTo>
                  <a:pt x="118" y="7"/>
                </a:lnTo>
                <a:lnTo>
                  <a:pt x="118" y="9"/>
                </a:lnTo>
                <a:lnTo>
                  <a:pt x="118" y="11"/>
                </a:lnTo>
                <a:lnTo>
                  <a:pt x="116" y="13"/>
                </a:lnTo>
                <a:lnTo>
                  <a:pt x="0" y="13"/>
                </a:lnTo>
                <a:lnTo>
                  <a:pt x="0" y="11"/>
                </a:lnTo>
                <a:lnTo>
                  <a:pt x="0" y="9"/>
                </a:lnTo>
                <a:lnTo>
                  <a:pt x="2" y="7"/>
                </a:lnTo>
                <a:lnTo>
                  <a:pt x="2" y="5"/>
                </a:lnTo>
                <a:lnTo>
                  <a:pt x="4" y="3"/>
                </a:lnTo>
                <a:lnTo>
                  <a:pt x="4" y="1"/>
                </a:lnTo>
                <a:lnTo>
                  <a:pt x="4" y="0"/>
                </a:lnTo>
                <a:lnTo>
                  <a:pt x="240" y="0"/>
                </a:lnTo>
                <a:lnTo>
                  <a:pt x="240" y="1"/>
                </a:lnTo>
                <a:lnTo>
                  <a:pt x="240" y="3"/>
                </a:lnTo>
                <a:lnTo>
                  <a:pt x="242" y="5"/>
                </a:lnTo>
                <a:lnTo>
                  <a:pt x="244" y="7"/>
                </a:lnTo>
                <a:lnTo>
                  <a:pt x="244" y="9"/>
                </a:lnTo>
                <a:lnTo>
                  <a:pt x="246" y="11"/>
                </a:lnTo>
                <a:lnTo>
                  <a:pt x="246" y="13"/>
                </a:lnTo>
                <a:close/>
              </a:path>
            </a:pathLst>
          </a:custGeom>
          <a:solidFill>
            <a:srgbClr val="7A0C17"/>
          </a:solidFill>
          <a:ln w="9525">
            <a:noFill/>
            <a:round/>
            <a:headEnd/>
            <a:tailEnd/>
          </a:ln>
        </p:spPr>
        <p:txBody>
          <a:bodyPr wrap="none"/>
          <a:lstStyle/>
          <a:p>
            <a:endParaRPr lang="el-GR"/>
          </a:p>
        </p:txBody>
      </p:sp>
      <p:sp>
        <p:nvSpPr>
          <p:cNvPr id="19592" name="Freeform 136"/>
          <p:cNvSpPr>
            <a:spLocks noEditPoints="1"/>
          </p:cNvSpPr>
          <p:nvPr/>
        </p:nvSpPr>
        <p:spPr bwMode="auto">
          <a:xfrm rot="63308">
            <a:off x="5027613" y="3702050"/>
            <a:ext cx="1339850" cy="23813"/>
          </a:xfrm>
          <a:custGeom>
            <a:avLst/>
            <a:gdLst>
              <a:gd name="T0" fmla="*/ 2147483646 w 950"/>
              <a:gd name="T1" fmla="*/ 2147483646 h 15"/>
              <a:gd name="T2" fmla="*/ 2147483646 w 950"/>
              <a:gd name="T3" fmla="*/ 2147483646 h 15"/>
              <a:gd name="T4" fmla="*/ 2147483646 w 950"/>
              <a:gd name="T5" fmla="*/ 2147483646 h 15"/>
              <a:gd name="T6" fmla="*/ 2147483646 w 950"/>
              <a:gd name="T7" fmla="*/ 2147483646 h 15"/>
              <a:gd name="T8" fmla="*/ 2147483646 w 950"/>
              <a:gd name="T9" fmla="*/ 2147483646 h 15"/>
              <a:gd name="T10" fmla="*/ 2147483646 w 950"/>
              <a:gd name="T11" fmla="*/ 2147483646 h 15"/>
              <a:gd name="T12" fmla="*/ 2147483646 w 950"/>
              <a:gd name="T13" fmla="*/ 2147483646 h 15"/>
              <a:gd name="T14" fmla="*/ 2147483646 w 950"/>
              <a:gd name="T15" fmla="*/ 2147483646 h 15"/>
              <a:gd name="T16" fmla="*/ 2147483646 w 950"/>
              <a:gd name="T17" fmla="*/ 2147483646 h 15"/>
              <a:gd name="T18" fmla="*/ 2147483646 w 950"/>
              <a:gd name="T19" fmla="*/ 0 h 15"/>
              <a:gd name="T20" fmla="*/ 2147483646 w 950"/>
              <a:gd name="T21" fmla="*/ 0 h 15"/>
              <a:gd name="T22" fmla="*/ 2147483646 w 950"/>
              <a:gd name="T23" fmla="*/ 2147483646 h 15"/>
              <a:gd name="T24" fmla="*/ 2147483646 w 950"/>
              <a:gd name="T25" fmla="*/ 2147483646 h 15"/>
              <a:gd name="T26" fmla="*/ 2147483646 w 950"/>
              <a:gd name="T27" fmla="*/ 2147483646 h 15"/>
              <a:gd name="T28" fmla="*/ 2147483646 w 950"/>
              <a:gd name="T29" fmla="*/ 2147483646 h 15"/>
              <a:gd name="T30" fmla="*/ 2147483646 w 950"/>
              <a:gd name="T31" fmla="*/ 2147483646 h 15"/>
              <a:gd name="T32" fmla="*/ 2147483646 w 950"/>
              <a:gd name="T33" fmla="*/ 2147483646 h 15"/>
              <a:gd name="T34" fmla="*/ 2147483646 w 950"/>
              <a:gd name="T35" fmla="*/ 2147483646 h 15"/>
              <a:gd name="T36" fmla="*/ 2147483646 w 950"/>
              <a:gd name="T37" fmla="*/ 2147483646 h 15"/>
              <a:gd name="T38" fmla="*/ 2147483646 w 950"/>
              <a:gd name="T39" fmla="*/ 2147483646 h 15"/>
              <a:gd name="T40" fmla="*/ 0 w 950"/>
              <a:gd name="T41" fmla="*/ 2147483646 h 15"/>
              <a:gd name="T42" fmla="*/ 0 w 950"/>
              <a:gd name="T43" fmla="*/ 2147483646 h 15"/>
              <a:gd name="T44" fmla="*/ 2147483646 w 950"/>
              <a:gd name="T45" fmla="*/ 2147483646 h 15"/>
              <a:gd name="T46" fmla="*/ 2147483646 w 950"/>
              <a:gd name="T47" fmla="*/ 2147483646 h 15"/>
              <a:gd name="T48" fmla="*/ 2147483646 w 950"/>
              <a:gd name="T49" fmla="*/ 2147483646 h 15"/>
              <a:gd name="T50" fmla="*/ 2147483646 w 950"/>
              <a:gd name="T51" fmla="*/ 2147483646 h 15"/>
              <a:gd name="T52" fmla="*/ 2147483646 w 950"/>
              <a:gd name="T53" fmla="*/ 2147483646 h 15"/>
              <a:gd name="T54" fmla="*/ 2147483646 w 950"/>
              <a:gd name="T55" fmla="*/ 2147483646 h 15"/>
              <a:gd name="T56" fmla="*/ 2147483646 w 950"/>
              <a:gd name="T57" fmla="*/ 0 h 15"/>
              <a:gd name="T58" fmla="*/ 2147483646 w 950"/>
              <a:gd name="T59" fmla="*/ 0 h 15"/>
              <a:gd name="T60" fmla="*/ 2147483646 w 950"/>
              <a:gd name="T61" fmla="*/ 2147483646 h 15"/>
              <a:gd name="T62" fmla="*/ 2147483646 w 950"/>
              <a:gd name="T63" fmla="*/ 2147483646 h 15"/>
              <a:gd name="T64" fmla="*/ 2147483646 w 950"/>
              <a:gd name="T65" fmla="*/ 2147483646 h 15"/>
              <a:gd name="T66" fmla="*/ 2147483646 w 950"/>
              <a:gd name="T67" fmla="*/ 2147483646 h 15"/>
              <a:gd name="T68" fmla="*/ 2147483646 w 950"/>
              <a:gd name="T69" fmla="*/ 2147483646 h 15"/>
              <a:gd name="T70" fmla="*/ 2147483646 w 950"/>
              <a:gd name="T71" fmla="*/ 2147483646 h 15"/>
              <a:gd name="T72" fmla="*/ 2147483646 w 950"/>
              <a:gd name="T73" fmla="*/ 2147483646 h 15"/>
              <a:gd name="T74" fmla="*/ 2147483646 w 95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50"/>
              <a:gd name="T115" fmla="*/ 0 h 15"/>
              <a:gd name="T116" fmla="*/ 950 w 95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50" h="15">
                <a:moveTo>
                  <a:pt x="950" y="15"/>
                </a:moveTo>
                <a:lnTo>
                  <a:pt x="580" y="15"/>
                </a:lnTo>
                <a:lnTo>
                  <a:pt x="574" y="13"/>
                </a:lnTo>
                <a:lnTo>
                  <a:pt x="569" y="11"/>
                </a:lnTo>
                <a:lnTo>
                  <a:pt x="563" y="9"/>
                </a:lnTo>
                <a:lnTo>
                  <a:pt x="557" y="8"/>
                </a:lnTo>
                <a:lnTo>
                  <a:pt x="551" y="6"/>
                </a:lnTo>
                <a:lnTo>
                  <a:pt x="546" y="4"/>
                </a:lnTo>
                <a:lnTo>
                  <a:pt x="540" y="2"/>
                </a:lnTo>
                <a:lnTo>
                  <a:pt x="534" y="0"/>
                </a:lnTo>
                <a:lnTo>
                  <a:pt x="943" y="0"/>
                </a:lnTo>
                <a:lnTo>
                  <a:pt x="945" y="2"/>
                </a:lnTo>
                <a:lnTo>
                  <a:pt x="947" y="4"/>
                </a:lnTo>
                <a:lnTo>
                  <a:pt x="947" y="6"/>
                </a:lnTo>
                <a:lnTo>
                  <a:pt x="948" y="8"/>
                </a:lnTo>
                <a:lnTo>
                  <a:pt x="948" y="9"/>
                </a:lnTo>
                <a:lnTo>
                  <a:pt x="950" y="11"/>
                </a:lnTo>
                <a:lnTo>
                  <a:pt x="950" y="13"/>
                </a:lnTo>
                <a:lnTo>
                  <a:pt x="950" y="15"/>
                </a:lnTo>
                <a:close/>
                <a:moveTo>
                  <a:pt x="240" y="15"/>
                </a:moveTo>
                <a:lnTo>
                  <a:pt x="0" y="15"/>
                </a:lnTo>
                <a:lnTo>
                  <a:pt x="0" y="13"/>
                </a:lnTo>
                <a:lnTo>
                  <a:pt x="2" y="11"/>
                </a:lnTo>
                <a:lnTo>
                  <a:pt x="2" y="9"/>
                </a:lnTo>
                <a:lnTo>
                  <a:pt x="2" y="8"/>
                </a:lnTo>
                <a:lnTo>
                  <a:pt x="3" y="6"/>
                </a:lnTo>
                <a:lnTo>
                  <a:pt x="3" y="4"/>
                </a:lnTo>
                <a:lnTo>
                  <a:pt x="3" y="2"/>
                </a:lnTo>
                <a:lnTo>
                  <a:pt x="3" y="0"/>
                </a:lnTo>
                <a:lnTo>
                  <a:pt x="234" y="0"/>
                </a:lnTo>
                <a:lnTo>
                  <a:pt x="234" y="2"/>
                </a:lnTo>
                <a:lnTo>
                  <a:pt x="236" y="4"/>
                </a:lnTo>
                <a:lnTo>
                  <a:pt x="236" y="6"/>
                </a:lnTo>
                <a:lnTo>
                  <a:pt x="236" y="8"/>
                </a:lnTo>
                <a:lnTo>
                  <a:pt x="238" y="9"/>
                </a:lnTo>
                <a:lnTo>
                  <a:pt x="238" y="11"/>
                </a:lnTo>
                <a:lnTo>
                  <a:pt x="240" y="13"/>
                </a:lnTo>
                <a:lnTo>
                  <a:pt x="240" y="15"/>
                </a:lnTo>
                <a:close/>
              </a:path>
            </a:pathLst>
          </a:custGeom>
          <a:solidFill>
            <a:srgbClr val="7A0A17"/>
          </a:solidFill>
          <a:ln w="9525">
            <a:noFill/>
            <a:round/>
            <a:headEnd/>
            <a:tailEnd/>
          </a:ln>
        </p:spPr>
        <p:txBody>
          <a:bodyPr wrap="none"/>
          <a:lstStyle/>
          <a:p>
            <a:endParaRPr lang="el-GR"/>
          </a:p>
        </p:txBody>
      </p:sp>
      <p:sp>
        <p:nvSpPr>
          <p:cNvPr id="19593" name="Freeform 137"/>
          <p:cNvSpPr>
            <a:spLocks noEditPoints="1"/>
          </p:cNvSpPr>
          <p:nvPr/>
        </p:nvSpPr>
        <p:spPr bwMode="auto">
          <a:xfrm rot="63308">
            <a:off x="5030788" y="3692525"/>
            <a:ext cx="1335087" cy="22225"/>
          </a:xfrm>
          <a:custGeom>
            <a:avLst/>
            <a:gdLst>
              <a:gd name="T0" fmla="*/ 2147483646 w 946"/>
              <a:gd name="T1" fmla="*/ 2147483646 h 14"/>
              <a:gd name="T2" fmla="*/ 2147483646 w 946"/>
              <a:gd name="T3" fmla="*/ 2147483646 h 14"/>
              <a:gd name="T4" fmla="*/ 2147483646 w 946"/>
              <a:gd name="T5" fmla="*/ 2147483646 h 14"/>
              <a:gd name="T6" fmla="*/ 2147483646 w 946"/>
              <a:gd name="T7" fmla="*/ 2147483646 h 14"/>
              <a:gd name="T8" fmla="*/ 2147483646 w 946"/>
              <a:gd name="T9" fmla="*/ 2147483646 h 14"/>
              <a:gd name="T10" fmla="*/ 2147483646 w 946"/>
              <a:gd name="T11" fmla="*/ 2147483646 h 14"/>
              <a:gd name="T12" fmla="*/ 2147483646 w 946"/>
              <a:gd name="T13" fmla="*/ 2147483646 h 14"/>
              <a:gd name="T14" fmla="*/ 2147483646 w 946"/>
              <a:gd name="T15" fmla="*/ 2147483646 h 14"/>
              <a:gd name="T16" fmla="*/ 2147483646 w 946"/>
              <a:gd name="T17" fmla="*/ 2147483646 h 14"/>
              <a:gd name="T18" fmla="*/ 2147483646 w 946"/>
              <a:gd name="T19" fmla="*/ 0 h 14"/>
              <a:gd name="T20" fmla="*/ 2147483646 w 946"/>
              <a:gd name="T21" fmla="*/ 0 h 14"/>
              <a:gd name="T22" fmla="*/ 2147483646 w 946"/>
              <a:gd name="T23" fmla="*/ 0 h 14"/>
              <a:gd name="T24" fmla="*/ 2147483646 w 946"/>
              <a:gd name="T25" fmla="*/ 2147483646 h 14"/>
              <a:gd name="T26" fmla="*/ 2147483646 w 946"/>
              <a:gd name="T27" fmla="*/ 2147483646 h 14"/>
              <a:gd name="T28" fmla="*/ 2147483646 w 946"/>
              <a:gd name="T29" fmla="*/ 2147483646 h 14"/>
              <a:gd name="T30" fmla="*/ 2147483646 w 946"/>
              <a:gd name="T31" fmla="*/ 2147483646 h 14"/>
              <a:gd name="T32" fmla="*/ 2147483646 w 946"/>
              <a:gd name="T33" fmla="*/ 2147483646 h 14"/>
              <a:gd name="T34" fmla="*/ 2147483646 w 946"/>
              <a:gd name="T35" fmla="*/ 2147483646 h 14"/>
              <a:gd name="T36" fmla="*/ 2147483646 w 946"/>
              <a:gd name="T37" fmla="*/ 2147483646 h 14"/>
              <a:gd name="T38" fmla="*/ 2147483646 w 946"/>
              <a:gd name="T39" fmla="*/ 2147483646 h 14"/>
              <a:gd name="T40" fmla="*/ 0 w 946"/>
              <a:gd name="T41" fmla="*/ 2147483646 h 14"/>
              <a:gd name="T42" fmla="*/ 2147483646 w 946"/>
              <a:gd name="T43" fmla="*/ 2147483646 h 14"/>
              <a:gd name="T44" fmla="*/ 2147483646 w 946"/>
              <a:gd name="T45" fmla="*/ 2147483646 h 14"/>
              <a:gd name="T46" fmla="*/ 2147483646 w 946"/>
              <a:gd name="T47" fmla="*/ 2147483646 h 14"/>
              <a:gd name="T48" fmla="*/ 2147483646 w 946"/>
              <a:gd name="T49" fmla="*/ 2147483646 h 14"/>
              <a:gd name="T50" fmla="*/ 2147483646 w 946"/>
              <a:gd name="T51" fmla="*/ 2147483646 h 14"/>
              <a:gd name="T52" fmla="*/ 2147483646 w 946"/>
              <a:gd name="T53" fmla="*/ 2147483646 h 14"/>
              <a:gd name="T54" fmla="*/ 2147483646 w 946"/>
              <a:gd name="T55" fmla="*/ 2147483646 h 14"/>
              <a:gd name="T56" fmla="*/ 2147483646 w 946"/>
              <a:gd name="T57" fmla="*/ 0 h 14"/>
              <a:gd name="T58" fmla="*/ 2147483646 w 946"/>
              <a:gd name="T59" fmla="*/ 0 h 14"/>
              <a:gd name="T60" fmla="*/ 2147483646 w 946"/>
              <a:gd name="T61" fmla="*/ 0 h 14"/>
              <a:gd name="T62" fmla="*/ 2147483646 w 946"/>
              <a:gd name="T63" fmla="*/ 2147483646 h 14"/>
              <a:gd name="T64" fmla="*/ 2147483646 w 946"/>
              <a:gd name="T65" fmla="*/ 2147483646 h 14"/>
              <a:gd name="T66" fmla="*/ 2147483646 w 946"/>
              <a:gd name="T67" fmla="*/ 2147483646 h 14"/>
              <a:gd name="T68" fmla="*/ 2147483646 w 946"/>
              <a:gd name="T69" fmla="*/ 2147483646 h 14"/>
              <a:gd name="T70" fmla="*/ 2147483646 w 946"/>
              <a:gd name="T71" fmla="*/ 2147483646 h 14"/>
              <a:gd name="T72" fmla="*/ 2147483646 w 946"/>
              <a:gd name="T73" fmla="*/ 2147483646 h 14"/>
              <a:gd name="T74" fmla="*/ 2147483646 w 946"/>
              <a:gd name="T75" fmla="*/ 2147483646 h 14"/>
              <a:gd name="T76" fmla="*/ 2147483646 w 946"/>
              <a:gd name="T77" fmla="*/ 2147483646 h 14"/>
              <a:gd name="T78" fmla="*/ 2147483646 w 946"/>
              <a:gd name="T79" fmla="*/ 2147483646 h 14"/>
              <a:gd name="T80" fmla="*/ 2147483646 w 946"/>
              <a:gd name="T81" fmla="*/ 2147483646 h 14"/>
              <a:gd name="T82" fmla="*/ 2147483646 w 946"/>
              <a:gd name="T83" fmla="*/ 2147483646 h 14"/>
              <a:gd name="T84" fmla="*/ 2147483646 w 946"/>
              <a:gd name="T85" fmla="*/ 2147483646 h 14"/>
              <a:gd name="T86" fmla="*/ 2147483646 w 946"/>
              <a:gd name="T87" fmla="*/ 2147483646 h 14"/>
              <a:gd name="T88" fmla="*/ 2147483646 w 946"/>
              <a:gd name="T89" fmla="*/ 2147483646 h 14"/>
              <a:gd name="T90" fmla="*/ 2147483646 w 94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46"/>
              <a:gd name="T139" fmla="*/ 0 h 14"/>
              <a:gd name="T140" fmla="*/ 946 w 94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46" h="14">
                <a:moveTo>
                  <a:pt x="946" y="14"/>
                </a:moveTo>
                <a:lnTo>
                  <a:pt x="555" y="14"/>
                </a:lnTo>
                <a:lnTo>
                  <a:pt x="549" y="12"/>
                </a:lnTo>
                <a:lnTo>
                  <a:pt x="544" y="10"/>
                </a:lnTo>
                <a:lnTo>
                  <a:pt x="538" y="8"/>
                </a:lnTo>
                <a:lnTo>
                  <a:pt x="532" y="6"/>
                </a:lnTo>
                <a:lnTo>
                  <a:pt x="528" y="4"/>
                </a:lnTo>
                <a:lnTo>
                  <a:pt x="523" y="2"/>
                </a:lnTo>
                <a:lnTo>
                  <a:pt x="517" y="2"/>
                </a:lnTo>
                <a:lnTo>
                  <a:pt x="511" y="0"/>
                </a:lnTo>
                <a:lnTo>
                  <a:pt x="929" y="0"/>
                </a:lnTo>
                <a:lnTo>
                  <a:pt x="933" y="0"/>
                </a:lnTo>
                <a:lnTo>
                  <a:pt x="935" y="2"/>
                </a:lnTo>
                <a:lnTo>
                  <a:pt x="939" y="4"/>
                </a:lnTo>
                <a:lnTo>
                  <a:pt x="941" y="6"/>
                </a:lnTo>
                <a:lnTo>
                  <a:pt x="943" y="8"/>
                </a:lnTo>
                <a:lnTo>
                  <a:pt x="945" y="10"/>
                </a:lnTo>
                <a:lnTo>
                  <a:pt x="945" y="12"/>
                </a:lnTo>
                <a:lnTo>
                  <a:pt x="946" y="14"/>
                </a:lnTo>
                <a:close/>
                <a:moveTo>
                  <a:pt x="236" y="14"/>
                </a:moveTo>
                <a:lnTo>
                  <a:pt x="0" y="14"/>
                </a:lnTo>
                <a:lnTo>
                  <a:pt x="1" y="12"/>
                </a:lnTo>
                <a:lnTo>
                  <a:pt x="1" y="10"/>
                </a:lnTo>
                <a:lnTo>
                  <a:pt x="1" y="8"/>
                </a:lnTo>
                <a:lnTo>
                  <a:pt x="1" y="6"/>
                </a:lnTo>
                <a:lnTo>
                  <a:pt x="3" y="4"/>
                </a:lnTo>
                <a:lnTo>
                  <a:pt x="3" y="2"/>
                </a:lnTo>
                <a:lnTo>
                  <a:pt x="5" y="0"/>
                </a:lnTo>
                <a:lnTo>
                  <a:pt x="229" y="0"/>
                </a:lnTo>
                <a:lnTo>
                  <a:pt x="229" y="2"/>
                </a:lnTo>
                <a:lnTo>
                  <a:pt x="231" y="2"/>
                </a:lnTo>
                <a:lnTo>
                  <a:pt x="231" y="4"/>
                </a:lnTo>
                <a:lnTo>
                  <a:pt x="231" y="6"/>
                </a:lnTo>
                <a:lnTo>
                  <a:pt x="232" y="6"/>
                </a:lnTo>
                <a:lnTo>
                  <a:pt x="232" y="8"/>
                </a:lnTo>
                <a:lnTo>
                  <a:pt x="234" y="10"/>
                </a:lnTo>
                <a:lnTo>
                  <a:pt x="234" y="12"/>
                </a:lnTo>
                <a:lnTo>
                  <a:pt x="236" y="14"/>
                </a:lnTo>
                <a:close/>
              </a:path>
            </a:pathLst>
          </a:custGeom>
          <a:solidFill>
            <a:srgbClr val="7D0D17"/>
          </a:solidFill>
          <a:ln w="9525">
            <a:noFill/>
            <a:round/>
            <a:headEnd/>
            <a:tailEnd/>
          </a:ln>
        </p:spPr>
        <p:txBody>
          <a:bodyPr wrap="none"/>
          <a:lstStyle/>
          <a:p>
            <a:endParaRPr lang="el-GR"/>
          </a:p>
        </p:txBody>
      </p:sp>
      <p:sp>
        <p:nvSpPr>
          <p:cNvPr id="19594" name="Freeform 138"/>
          <p:cNvSpPr>
            <a:spLocks noEditPoints="1"/>
          </p:cNvSpPr>
          <p:nvPr/>
        </p:nvSpPr>
        <p:spPr bwMode="auto">
          <a:xfrm rot="63308">
            <a:off x="5032375" y="3681413"/>
            <a:ext cx="1327150" cy="20637"/>
          </a:xfrm>
          <a:custGeom>
            <a:avLst/>
            <a:gdLst>
              <a:gd name="T0" fmla="*/ 2147483646 w 940"/>
              <a:gd name="T1" fmla="*/ 2147483646 h 13"/>
              <a:gd name="T2" fmla="*/ 2147483646 w 940"/>
              <a:gd name="T3" fmla="*/ 2147483646 h 13"/>
              <a:gd name="T4" fmla="*/ 2147483646 w 940"/>
              <a:gd name="T5" fmla="*/ 2147483646 h 13"/>
              <a:gd name="T6" fmla="*/ 2147483646 w 940"/>
              <a:gd name="T7" fmla="*/ 2147483646 h 13"/>
              <a:gd name="T8" fmla="*/ 2147483646 w 940"/>
              <a:gd name="T9" fmla="*/ 2147483646 h 13"/>
              <a:gd name="T10" fmla="*/ 2147483646 w 940"/>
              <a:gd name="T11" fmla="*/ 2147483646 h 13"/>
              <a:gd name="T12" fmla="*/ 2147483646 w 940"/>
              <a:gd name="T13" fmla="*/ 2147483646 h 13"/>
              <a:gd name="T14" fmla="*/ 2147483646 w 940"/>
              <a:gd name="T15" fmla="*/ 2147483646 h 13"/>
              <a:gd name="T16" fmla="*/ 2147483646 w 940"/>
              <a:gd name="T17" fmla="*/ 2147483646 h 13"/>
              <a:gd name="T18" fmla="*/ 2147483646 w 940"/>
              <a:gd name="T19" fmla="*/ 0 h 13"/>
              <a:gd name="T20" fmla="*/ 2147483646 w 940"/>
              <a:gd name="T21" fmla="*/ 0 h 13"/>
              <a:gd name="T22" fmla="*/ 2147483646 w 940"/>
              <a:gd name="T23" fmla="*/ 0 h 13"/>
              <a:gd name="T24" fmla="*/ 2147483646 w 940"/>
              <a:gd name="T25" fmla="*/ 0 h 13"/>
              <a:gd name="T26" fmla="*/ 2147483646 w 940"/>
              <a:gd name="T27" fmla="*/ 0 h 13"/>
              <a:gd name="T28" fmla="*/ 2147483646 w 940"/>
              <a:gd name="T29" fmla="*/ 0 h 13"/>
              <a:gd name="T30" fmla="*/ 2147483646 w 940"/>
              <a:gd name="T31" fmla="*/ 2147483646 h 13"/>
              <a:gd name="T32" fmla="*/ 2147483646 w 940"/>
              <a:gd name="T33" fmla="*/ 2147483646 h 13"/>
              <a:gd name="T34" fmla="*/ 2147483646 w 940"/>
              <a:gd name="T35" fmla="*/ 2147483646 h 13"/>
              <a:gd name="T36" fmla="*/ 2147483646 w 940"/>
              <a:gd name="T37" fmla="*/ 2147483646 h 13"/>
              <a:gd name="T38" fmla="*/ 2147483646 w 940"/>
              <a:gd name="T39" fmla="*/ 2147483646 h 13"/>
              <a:gd name="T40" fmla="*/ 2147483646 w 940"/>
              <a:gd name="T41" fmla="*/ 2147483646 h 13"/>
              <a:gd name="T42" fmla="*/ 2147483646 w 940"/>
              <a:gd name="T43" fmla="*/ 2147483646 h 13"/>
              <a:gd name="T44" fmla="*/ 2147483646 w 940"/>
              <a:gd name="T45" fmla="*/ 2147483646 h 13"/>
              <a:gd name="T46" fmla="*/ 2147483646 w 940"/>
              <a:gd name="T47" fmla="*/ 2147483646 h 13"/>
              <a:gd name="T48" fmla="*/ 2147483646 w 940"/>
              <a:gd name="T49" fmla="*/ 2147483646 h 13"/>
              <a:gd name="T50" fmla="*/ 2147483646 w 940"/>
              <a:gd name="T51" fmla="*/ 2147483646 h 13"/>
              <a:gd name="T52" fmla="*/ 2147483646 w 940"/>
              <a:gd name="T53" fmla="*/ 2147483646 h 13"/>
              <a:gd name="T54" fmla="*/ 2147483646 w 940"/>
              <a:gd name="T55" fmla="*/ 2147483646 h 13"/>
              <a:gd name="T56" fmla="*/ 0 w 940"/>
              <a:gd name="T57" fmla="*/ 2147483646 h 13"/>
              <a:gd name="T58" fmla="*/ 2147483646 w 940"/>
              <a:gd name="T59" fmla="*/ 2147483646 h 13"/>
              <a:gd name="T60" fmla="*/ 2147483646 w 940"/>
              <a:gd name="T61" fmla="*/ 2147483646 h 13"/>
              <a:gd name="T62" fmla="*/ 2147483646 w 940"/>
              <a:gd name="T63" fmla="*/ 2147483646 h 13"/>
              <a:gd name="T64" fmla="*/ 2147483646 w 940"/>
              <a:gd name="T65" fmla="*/ 2147483646 h 13"/>
              <a:gd name="T66" fmla="*/ 2147483646 w 940"/>
              <a:gd name="T67" fmla="*/ 2147483646 h 13"/>
              <a:gd name="T68" fmla="*/ 2147483646 w 940"/>
              <a:gd name="T69" fmla="*/ 2147483646 h 13"/>
              <a:gd name="T70" fmla="*/ 2147483646 w 940"/>
              <a:gd name="T71" fmla="*/ 2147483646 h 13"/>
              <a:gd name="T72" fmla="*/ 2147483646 w 940"/>
              <a:gd name="T73" fmla="*/ 0 h 13"/>
              <a:gd name="T74" fmla="*/ 2147483646 w 940"/>
              <a:gd name="T75" fmla="*/ 0 h 13"/>
              <a:gd name="T76" fmla="*/ 2147483646 w 940"/>
              <a:gd name="T77" fmla="*/ 2147483646 h 13"/>
              <a:gd name="T78" fmla="*/ 2147483646 w 940"/>
              <a:gd name="T79" fmla="*/ 2147483646 h 13"/>
              <a:gd name="T80" fmla="*/ 2147483646 w 940"/>
              <a:gd name="T81" fmla="*/ 2147483646 h 13"/>
              <a:gd name="T82" fmla="*/ 2147483646 w 940"/>
              <a:gd name="T83" fmla="*/ 2147483646 h 13"/>
              <a:gd name="T84" fmla="*/ 2147483646 w 940"/>
              <a:gd name="T85" fmla="*/ 2147483646 h 13"/>
              <a:gd name="T86" fmla="*/ 2147483646 w 940"/>
              <a:gd name="T87" fmla="*/ 2147483646 h 13"/>
              <a:gd name="T88" fmla="*/ 2147483646 w 940"/>
              <a:gd name="T89" fmla="*/ 2147483646 h 13"/>
              <a:gd name="T90" fmla="*/ 2147483646 w 940"/>
              <a:gd name="T91" fmla="*/ 2147483646 h 13"/>
              <a:gd name="T92" fmla="*/ 2147483646 w 940"/>
              <a:gd name="T93" fmla="*/ 2147483646 h 13"/>
              <a:gd name="T94" fmla="*/ 2147483646 w 940"/>
              <a:gd name="T95" fmla="*/ 2147483646 h 13"/>
              <a:gd name="T96" fmla="*/ 2147483646 w 940"/>
              <a:gd name="T97" fmla="*/ 2147483646 h 13"/>
              <a:gd name="T98" fmla="*/ 2147483646 w 940"/>
              <a:gd name="T99" fmla="*/ 2147483646 h 13"/>
              <a:gd name="T100" fmla="*/ 2147483646 w 940"/>
              <a:gd name="T101" fmla="*/ 2147483646 h 13"/>
              <a:gd name="T102" fmla="*/ 2147483646 w 940"/>
              <a:gd name="T103" fmla="*/ 2147483646 h 13"/>
              <a:gd name="T104" fmla="*/ 2147483646 w 940"/>
              <a:gd name="T105" fmla="*/ 2147483646 h 13"/>
              <a:gd name="T106" fmla="*/ 2147483646 w 940"/>
              <a:gd name="T107" fmla="*/ 2147483646 h 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40"/>
              <a:gd name="T163" fmla="*/ 0 h 13"/>
              <a:gd name="T164" fmla="*/ 940 w 940"/>
              <a:gd name="T165" fmla="*/ 13 h 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40" h="13">
                <a:moveTo>
                  <a:pt x="940" y="13"/>
                </a:moveTo>
                <a:lnTo>
                  <a:pt x="531" y="13"/>
                </a:lnTo>
                <a:lnTo>
                  <a:pt x="527" y="11"/>
                </a:lnTo>
                <a:lnTo>
                  <a:pt x="522" y="9"/>
                </a:lnTo>
                <a:lnTo>
                  <a:pt x="516" y="9"/>
                </a:lnTo>
                <a:lnTo>
                  <a:pt x="510" y="7"/>
                </a:lnTo>
                <a:lnTo>
                  <a:pt x="506" y="5"/>
                </a:lnTo>
                <a:lnTo>
                  <a:pt x="501" y="3"/>
                </a:lnTo>
                <a:lnTo>
                  <a:pt x="495" y="1"/>
                </a:lnTo>
                <a:lnTo>
                  <a:pt x="491" y="0"/>
                </a:lnTo>
                <a:lnTo>
                  <a:pt x="892" y="0"/>
                </a:lnTo>
                <a:lnTo>
                  <a:pt x="894" y="0"/>
                </a:lnTo>
                <a:lnTo>
                  <a:pt x="896" y="0"/>
                </a:lnTo>
                <a:lnTo>
                  <a:pt x="898" y="0"/>
                </a:lnTo>
                <a:lnTo>
                  <a:pt x="900" y="0"/>
                </a:lnTo>
                <a:lnTo>
                  <a:pt x="900" y="1"/>
                </a:lnTo>
                <a:lnTo>
                  <a:pt x="902" y="1"/>
                </a:lnTo>
                <a:lnTo>
                  <a:pt x="903" y="1"/>
                </a:lnTo>
                <a:lnTo>
                  <a:pt x="905" y="1"/>
                </a:lnTo>
                <a:lnTo>
                  <a:pt x="911" y="1"/>
                </a:lnTo>
                <a:lnTo>
                  <a:pt x="917" y="3"/>
                </a:lnTo>
                <a:lnTo>
                  <a:pt x="921" y="3"/>
                </a:lnTo>
                <a:lnTo>
                  <a:pt x="926" y="5"/>
                </a:lnTo>
                <a:lnTo>
                  <a:pt x="930" y="7"/>
                </a:lnTo>
                <a:lnTo>
                  <a:pt x="934" y="9"/>
                </a:lnTo>
                <a:lnTo>
                  <a:pt x="938" y="11"/>
                </a:lnTo>
                <a:lnTo>
                  <a:pt x="940" y="13"/>
                </a:lnTo>
                <a:close/>
                <a:moveTo>
                  <a:pt x="231" y="13"/>
                </a:moveTo>
                <a:lnTo>
                  <a:pt x="0" y="13"/>
                </a:lnTo>
                <a:lnTo>
                  <a:pt x="2" y="11"/>
                </a:lnTo>
                <a:lnTo>
                  <a:pt x="2" y="9"/>
                </a:lnTo>
                <a:lnTo>
                  <a:pt x="4" y="7"/>
                </a:lnTo>
                <a:lnTo>
                  <a:pt x="4" y="5"/>
                </a:lnTo>
                <a:lnTo>
                  <a:pt x="4" y="3"/>
                </a:lnTo>
                <a:lnTo>
                  <a:pt x="4" y="1"/>
                </a:lnTo>
                <a:lnTo>
                  <a:pt x="6" y="0"/>
                </a:lnTo>
                <a:lnTo>
                  <a:pt x="226" y="0"/>
                </a:lnTo>
                <a:lnTo>
                  <a:pt x="226" y="1"/>
                </a:lnTo>
                <a:lnTo>
                  <a:pt x="226" y="3"/>
                </a:lnTo>
                <a:lnTo>
                  <a:pt x="228" y="5"/>
                </a:lnTo>
                <a:lnTo>
                  <a:pt x="228" y="7"/>
                </a:lnTo>
                <a:lnTo>
                  <a:pt x="228" y="9"/>
                </a:lnTo>
                <a:lnTo>
                  <a:pt x="230" y="9"/>
                </a:lnTo>
                <a:lnTo>
                  <a:pt x="230" y="11"/>
                </a:lnTo>
                <a:lnTo>
                  <a:pt x="231" y="13"/>
                </a:lnTo>
                <a:close/>
              </a:path>
            </a:pathLst>
          </a:custGeom>
          <a:solidFill>
            <a:srgbClr val="7D0D17"/>
          </a:solidFill>
          <a:ln w="9525">
            <a:noFill/>
            <a:round/>
            <a:headEnd/>
            <a:tailEnd/>
          </a:ln>
        </p:spPr>
        <p:txBody>
          <a:bodyPr wrap="none"/>
          <a:lstStyle/>
          <a:p>
            <a:endParaRPr lang="el-GR"/>
          </a:p>
        </p:txBody>
      </p:sp>
      <p:sp>
        <p:nvSpPr>
          <p:cNvPr id="19595" name="Freeform 139"/>
          <p:cNvSpPr>
            <a:spLocks noEditPoints="1"/>
          </p:cNvSpPr>
          <p:nvPr/>
        </p:nvSpPr>
        <p:spPr bwMode="auto">
          <a:xfrm rot="63308">
            <a:off x="5038725" y="3668713"/>
            <a:ext cx="1303338" cy="23812"/>
          </a:xfrm>
          <a:custGeom>
            <a:avLst/>
            <a:gdLst>
              <a:gd name="T0" fmla="*/ 2147483646 w 924"/>
              <a:gd name="T1" fmla="*/ 2147483646 h 15"/>
              <a:gd name="T2" fmla="*/ 2147483646 w 924"/>
              <a:gd name="T3" fmla="*/ 2147483646 h 15"/>
              <a:gd name="T4" fmla="*/ 2147483646 w 924"/>
              <a:gd name="T5" fmla="*/ 2147483646 h 15"/>
              <a:gd name="T6" fmla="*/ 2147483646 w 924"/>
              <a:gd name="T7" fmla="*/ 2147483646 h 15"/>
              <a:gd name="T8" fmla="*/ 2147483646 w 924"/>
              <a:gd name="T9" fmla="*/ 2147483646 h 15"/>
              <a:gd name="T10" fmla="*/ 2147483646 w 924"/>
              <a:gd name="T11" fmla="*/ 2147483646 h 15"/>
              <a:gd name="T12" fmla="*/ 2147483646 w 924"/>
              <a:gd name="T13" fmla="*/ 2147483646 h 15"/>
              <a:gd name="T14" fmla="*/ 2147483646 w 924"/>
              <a:gd name="T15" fmla="*/ 2147483646 h 15"/>
              <a:gd name="T16" fmla="*/ 2147483646 w 924"/>
              <a:gd name="T17" fmla="*/ 2147483646 h 15"/>
              <a:gd name="T18" fmla="*/ 2147483646 w 924"/>
              <a:gd name="T19" fmla="*/ 0 h 15"/>
              <a:gd name="T20" fmla="*/ 2147483646 w 924"/>
              <a:gd name="T21" fmla="*/ 0 h 15"/>
              <a:gd name="T22" fmla="*/ 2147483646 w 924"/>
              <a:gd name="T23" fmla="*/ 2147483646 h 15"/>
              <a:gd name="T24" fmla="*/ 2147483646 w 924"/>
              <a:gd name="T25" fmla="*/ 2147483646 h 15"/>
              <a:gd name="T26" fmla="*/ 2147483646 w 924"/>
              <a:gd name="T27" fmla="*/ 2147483646 h 15"/>
              <a:gd name="T28" fmla="*/ 2147483646 w 924"/>
              <a:gd name="T29" fmla="*/ 2147483646 h 15"/>
              <a:gd name="T30" fmla="*/ 2147483646 w 924"/>
              <a:gd name="T31" fmla="*/ 2147483646 h 15"/>
              <a:gd name="T32" fmla="*/ 2147483646 w 924"/>
              <a:gd name="T33" fmla="*/ 2147483646 h 15"/>
              <a:gd name="T34" fmla="*/ 2147483646 w 924"/>
              <a:gd name="T35" fmla="*/ 2147483646 h 15"/>
              <a:gd name="T36" fmla="*/ 2147483646 w 924"/>
              <a:gd name="T37" fmla="*/ 2147483646 h 15"/>
              <a:gd name="T38" fmla="*/ 2147483646 w 924"/>
              <a:gd name="T39" fmla="*/ 2147483646 h 15"/>
              <a:gd name="T40" fmla="*/ 2147483646 w 924"/>
              <a:gd name="T41" fmla="*/ 2147483646 h 15"/>
              <a:gd name="T42" fmla="*/ 2147483646 w 924"/>
              <a:gd name="T43" fmla="*/ 2147483646 h 15"/>
              <a:gd name="T44" fmla="*/ 2147483646 w 924"/>
              <a:gd name="T45" fmla="*/ 2147483646 h 15"/>
              <a:gd name="T46" fmla="*/ 2147483646 w 924"/>
              <a:gd name="T47" fmla="*/ 2147483646 h 15"/>
              <a:gd name="T48" fmla="*/ 2147483646 w 924"/>
              <a:gd name="T49" fmla="*/ 2147483646 h 15"/>
              <a:gd name="T50" fmla="*/ 2147483646 w 924"/>
              <a:gd name="T51" fmla="*/ 2147483646 h 15"/>
              <a:gd name="T52" fmla="*/ 2147483646 w 924"/>
              <a:gd name="T53" fmla="*/ 2147483646 h 15"/>
              <a:gd name="T54" fmla="*/ 2147483646 w 924"/>
              <a:gd name="T55" fmla="*/ 2147483646 h 15"/>
              <a:gd name="T56" fmla="*/ 0 w 924"/>
              <a:gd name="T57" fmla="*/ 2147483646 h 15"/>
              <a:gd name="T58" fmla="*/ 0 w 924"/>
              <a:gd name="T59" fmla="*/ 2147483646 h 15"/>
              <a:gd name="T60" fmla="*/ 0 w 924"/>
              <a:gd name="T61" fmla="*/ 2147483646 h 15"/>
              <a:gd name="T62" fmla="*/ 0 w 924"/>
              <a:gd name="T63" fmla="*/ 2147483646 h 15"/>
              <a:gd name="T64" fmla="*/ 2147483646 w 924"/>
              <a:gd name="T65" fmla="*/ 2147483646 h 15"/>
              <a:gd name="T66" fmla="*/ 2147483646 w 924"/>
              <a:gd name="T67" fmla="*/ 2147483646 h 15"/>
              <a:gd name="T68" fmla="*/ 2147483646 w 924"/>
              <a:gd name="T69" fmla="*/ 2147483646 h 15"/>
              <a:gd name="T70" fmla="*/ 2147483646 w 924"/>
              <a:gd name="T71" fmla="*/ 2147483646 h 15"/>
              <a:gd name="T72" fmla="*/ 2147483646 w 924"/>
              <a:gd name="T73" fmla="*/ 2147483646 h 15"/>
              <a:gd name="T74" fmla="*/ 2147483646 w 924"/>
              <a:gd name="T75" fmla="*/ 2147483646 h 15"/>
              <a:gd name="T76" fmla="*/ 2147483646 w 924"/>
              <a:gd name="T77" fmla="*/ 2147483646 h 15"/>
              <a:gd name="T78" fmla="*/ 2147483646 w 924"/>
              <a:gd name="T79" fmla="*/ 2147483646 h 15"/>
              <a:gd name="T80" fmla="*/ 2147483646 w 924"/>
              <a:gd name="T81" fmla="*/ 2147483646 h 15"/>
              <a:gd name="T82" fmla="*/ 2147483646 w 924"/>
              <a:gd name="T83" fmla="*/ 2147483646 h 15"/>
              <a:gd name="T84" fmla="*/ 2147483646 w 924"/>
              <a:gd name="T85" fmla="*/ 2147483646 h 15"/>
              <a:gd name="T86" fmla="*/ 2147483646 w 924"/>
              <a:gd name="T87" fmla="*/ 2147483646 h 15"/>
              <a:gd name="T88" fmla="*/ 2147483646 w 924"/>
              <a:gd name="T89" fmla="*/ 0 h 15"/>
              <a:gd name="T90" fmla="*/ 2147483646 w 924"/>
              <a:gd name="T91" fmla="*/ 0 h 15"/>
              <a:gd name="T92" fmla="*/ 2147483646 w 924"/>
              <a:gd name="T93" fmla="*/ 2147483646 h 15"/>
              <a:gd name="T94" fmla="*/ 2147483646 w 924"/>
              <a:gd name="T95" fmla="*/ 2147483646 h 15"/>
              <a:gd name="T96" fmla="*/ 2147483646 w 924"/>
              <a:gd name="T97" fmla="*/ 2147483646 h 15"/>
              <a:gd name="T98" fmla="*/ 2147483646 w 924"/>
              <a:gd name="T99" fmla="*/ 2147483646 h 15"/>
              <a:gd name="T100" fmla="*/ 2147483646 w 924"/>
              <a:gd name="T101" fmla="*/ 2147483646 h 15"/>
              <a:gd name="T102" fmla="*/ 2147483646 w 924"/>
              <a:gd name="T103" fmla="*/ 2147483646 h 15"/>
              <a:gd name="T104" fmla="*/ 2147483646 w 924"/>
              <a:gd name="T105" fmla="*/ 2147483646 h 15"/>
              <a:gd name="T106" fmla="*/ 2147483646 w 924"/>
              <a:gd name="T107" fmla="*/ 2147483646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24"/>
              <a:gd name="T163" fmla="*/ 0 h 15"/>
              <a:gd name="T164" fmla="*/ 924 w 924"/>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24" h="15">
                <a:moveTo>
                  <a:pt x="924" y="15"/>
                </a:moveTo>
                <a:lnTo>
                  <a:pt x="506" y="15"/>
                </a:lnTo>
                <a:lnTo>
                  <a:pt x="502" y="13"/>
                </a:lnTo>
                <a:lnTo>
                  <a:pt x="497" y="11"/>
                </a:lnTo>
                <a:lnTo>
                  <a:pt x="491" y="9"/>
                </a:lnTo>
                <a:lnTo>
                  <a:pt x="487" y="8"/>
                </a:lnTo>
                <a:lnTo>
                  <a:pt x="481" y="6"/>
                </a:lnTo>
                <a:lnTo>
                  <a:pt x="476" y="4"/>
                </a:lnTo>
                <a:lnTo>
                  <a:pt x="472" y="2"/>
                </a:lnTo>
                <a:lnTo>
                  <a:pt x="466" y="0"/>
                </a:lnTo>
                <a:lnTo>
                  <a:pt x="848" y="0"/>
                </a:lnTo>
                <a:lnTo>
                  <a:pt x="856" y="2"/>
                </a:lnTo>
                <a:lnTo>
                  <a:pt x="863" y="4"/>
                </a:lnTo>
                <a:lnTo>
                  <a:pt x="871" y="4"/>
                </a:lnTo>
                <a:lnTo>
                  <a:pt x="877" y="6"/>
                </a:lnTo>
                <a:lnTo>
                  <a:pt x="884" y="8"/>
                </a:lnTo>
                <a:lnTo>
                  <a:pt x="890" y="8"/>
                </a:lnTo>
                <a:lnTo>
                  <a:pt x="896" y="8"/>
                </a:lnTo>
                <a:lnTo>
                  <a:pt x="901" y="9"/>
                </a:lnTo>
                <a:lnTo>
                  <a:pt x="905" y="9"/>
                </a:lnTo>
                <a:lnTo>
                  <a:pt x="907" y="9"/>
                </a:lnTo>
                <a:lnTo>
                  <a:pt x="911" y="11"/>
                </a:lnTo>
                <a:lnTo>
                  <a:pt x="915" y="11"/>
                </a:lnTo>
                <a:lnTo>
                  <a:pt x="917" y="11"/>
                </a:lnTo>
                <a:lnTo>
                  <a:pt x="919" y="13"/>
                </a:lnTo>
                <a:lnTo>
                  <a:pt x="922" y="13"/>
                </a:lnTo>
                <a:lnTo>
                  <a:pt x="924" y="15"/>
                </a:lnTo>
                <a:close/>
                <a:moveTo>
                  <a:pt x="224" y="15"/>
                </a:moveTo>
                <a:lnTo>
                  <a:pt x="0" y="15"/>
                </a:lnTo>
                <a:lnTo>
                  <a:pt x="0" y="13"/>
                </a:lnTo>
                <a:lnTo>
                  <a:pt x="0" y="11"/>
                </a:lnTo>
                <a:lnTo>
                  <a:pt x="0" y="9"/>
                </a:lnTo>
                <a:lnTo>
                  <a:pt x="2" y="9"/>
                </a:lnTo>
                <a:lnTo>
                  <a:pt x="2" y="8"/>
                </a:lnTo>
                <a:lnTo>
                  <a:pt x="2" y="6"/>
                </a:lnTo>
                <a:lnTo>
                  <a:pt x="2" y="4"/>
                </a:lnTo>
                <a:lnTo>
                  <a:pt x="4" y="2"/>
                </a:lnTo>
                <a:lnTo>
                  <a:pt x="4" y="0"/>
                </a:lnTo>
                <a:lnTo>
                  <a:pt x="218" y="0"/>
                </a:lnTo>
                <a:lnTo>
                  <a:pt x="218" y="2"/>
                </a:lnTo>
                <a:lnTo>
                  <a:pt x="220" y="4"/>
                </a:lnTo>
                <a:lnTo>
                  <a:pt x="220" y="6"/>
                </a:lnTo>
                <a:lnTo>
                  <a:pt x="222" y="8"/>
                </a:lnTo>
                <a:lnTo>
                  <a:pt x="222" y="9"/>
                </a:lnTo>
                <a:lnTo>
                  <a:pt x="222" y="11"/>
                </a:lnTo>
                <a:lnTo>
                  <a:pt x="224" y="13"/>
                </a:lnTo>
                <a:lnTo>
                  <a:pt x="224" y="15"/>
                </a:lnTo>
                <a:close/>
              </a:path>
            </a:pathLst>
          </a:custGeom>
          <a:solidFill>
            <a:srgbClr val="7D0A17"/>
          </a:solidFill>
          <a:ln w="9525">
            <a:noFill/>
            <a:round/>
            <a:headEnd/>
            <a:tailEnd/>
          </a:ln>
        </p:spPr>
        <p:txBody>
          <a:bodyPr wrap="none"/>
          <a:lstStyle/>
          <a:p>
            <a:endParaRPr lang="el-GR"/>
          </a:p>
        </p:txBody>
      </p:sp>
      <p:sp>
        <p:nvSpPr>
          <p:cNvPr id="19596" name="Freeform 140"/>
          <p:cNvSpPr>
            <a:spLocks noEditPoints="1"/>
          </p:cNvSpPr>
          <p:nvPr/>
        </p:nvSpPr>
        <p:spPr bwMode="auto">
          <a:xfrm rot="63308">
            <a:off x="5041900" y="3659188"/>
            <a:ext cx="1249363" cy="22225"/>
          </a:xfrm>
          <a:custGeom>
            <a:avLst/>
            <a:gdLst>
              <a:gd name="T0" fmla="*/ 2147483646 w 886"/>
              <a:gd name="T1" fmla="*/ 2147483646 h 14"/>
              <a:gd name="T2" fmla="*/ 2147483646 w 886"/>
              <a:gd name="T3" fmla="*/ 2147483646 h 14"/>
              <a:gd name="T4" fmla="*/ 2147483646 w 886"/>
              <a:gd name="T5" fmla="*/ 2147483646 h 14"/>
              <a:gd name="T6" fmla="*/ 2147483646 w 886"/>
              <a:gd name="T7" fmla="*/ 2147483646 h 14"/>
              <a:gd name="T8" fmla="*/ 2147483646 w 886"/>
              <a:gd name="T9" fmla="*/ 2147483646 h 14"/>
              <a:gd name="T10" fmla="*/ 2147483646 w 886"/>
              <a:gd name="T11" fmla="*/ 2147483646 h 14"/>
              <a:gd name="T12" fmla="*/ 2147483646 w 886"/>
              <a:gd name="T13" fmla="*/ 2147483646 h 14"/>
              <a:gd name="T14" fmla="*/ 2147483646 w 886"/>
              <a:gd name="T15" fmla="*/ 2147483646 h 14"/>
              <a:gd name="T16" fmla="*/ 2147483646 w 886"/>
              <a:gd name="T17" fmla="*/ 2147483646 h 14"/>
              <a:gd name="T18" fmla="*/ 2147483646 w 886"/>
              <a:gd name="T19" fmla="*/ 0 h 14"/>
              <a:gd name="T20" fmla="*/ 2147483646 w 886"/>
              <a:gd name="T21" fmla="*/ 0 h 14"/>
              <a:gd name="T22" fmla="*/ 2147483646 w 886"/>
              <a:gd name="T23" fmla="*/ 2147483646 h 14"/>
              <a:gd name="T24" fmla="*/ 2147483646 w 886"/>
              <a:gd name="T25" fmla="*/ 2147483646 h 14"/>
              <a:gd name="T26" fmla="*/ 2147483646 w 886"/>
              <a:gd name="T27" fmla="*/ 2147483646 h 14"/>
              <a:gd name="T28" fmla="*/ 2147483646 w 886"/>
              <a:gd name="T29" fmla="*/ 2147483646 h 14"/>
              <a:gd name="T30" fmla="*/ 2147483646 w 886"/>
              <a:gd name="T31" fmla="*/ 2147483646 h 14"/>
              <a:gd name="T32" fmla="*/ 2147483646 w 886"/>
              <a:gd name="T33" fmla="*/ 2147483646 h 14"/>
              <a:gd name="T34" fmla="*/ 2147483646 w 886"/>
              <a:gd name="T35" fmla="*/ 2147483646 h 14"/>
              <a:gd name="T36" fmla="*/ 2147483646 w 886"/>
              <a:gd name="T37" fmla="*/ 2147483646 h 14"/>
              <a:gd name="T38" fmla="*/ 2147483646 w 886"/>
              <a:gd name="T39" fmla="*/ 2147483646 h 14"/>
              <a:gd name="T40" fmla="*/ 0 w 886"/>
              <a:gd name="T41" fmla="*/ 2147483646 h 14"/>
              <a:gd name="T42" fmla="*/ 0 w 886"/>
              <a:gd name="T43" fmla="*/ 2147483646 h 14"/>
              <a:gd name="T44" fmla="*/ 0 w 886"/>
              <a:gd name="T45" fmla="*/ 2147483646 h 14"/>
              <a:gd name="T46" fmla="*/ 0 w 886"/>
              <a:gd name="T47" fmla="*/ 2147483646 h 14"/>
              <a:gd name="T48" fmla="*/ 0 w 886"/>
              <a:gd name="T49" fmla="*/ 2147483646 h 14"/>
              <a:gd name="T50" fmla="*/ 0 w 886"/>
              <a:gd name="T51" fmla="*/ 2147483646 h 14"/>
              <a:gd name="T52" fmla="*/ 0 w 886"/>
              <a:gd name="T53" fmla="*/ 2147483646 h 14"/>
              <a:gd name="T54" fmla="*/ 0 w 886"/>
              <a:gd name="T55" fmla="*/ 2147483646 h 14"/>
              <a:gd name="T56" fmla="*/ 0 w 886"/>
              <a:gd name="T57" fmla="*/ 2147483646 h 14"/>
              <a:gd name="T58" fmla="*/ 2147483646 w 886"/>
              <a:gd name="T59" fmla="*/ 2147483646 h 14"/>
              <a:gd name="T60" fmla="*/ 2147483646 w 886"/>
              <a:gd name="T61" fmla="*/ 2147483646 h 14"/>
              <a:gd name="T62" fmla="*/ 2147483646 w 886"/>
              <a:gd name="T63" fmla="*/ 2147483646 h 14"/>
              <a:gd name="T64" fmla="*/ 2147483646 w 886"/>
              <a:gd name="T65" fmla="*/ 2147483646 h 14"/>
              <a:gd name="T66" fmla="*/ 2147483646 w 886"/>
              <a:gd name="T67" fmla="*/ 2147483646 h 14"/>
              <a:gd name="T68" fmla="*/ 2147483646 w 886"/>
              <a:gd name="T69" fmla="*/ 2147483646 h 14"/>
              <a:gd name="T70" fmla="*/ 2147483646 w 886"/>
              <a:gd name="T71" fmla="*/ 0 h 14"/>
              <a:gd name="T72" fmla="*/ 2147483646 w 886"/>
              <a:gd name="T73" fmla="*/ 0 h 14"/>
              <a:gd name="T74" fmla="*/ 2147483646 w 886"/>
              <a:gd name="T75" fmla="*/ 0 h 14"/>
              <a:gd name="T76" fmla="*/ 2147483646 w 886"/>
              <a:gd name="T77" fmla="*/ 2147483646 h 14"/>
              <a:gd name="T78" fmla="*/ 2147483646 w 886"/>
              <a:gd name="T79" fmla="*/ 2147483646 h 14"/>
              <a:gd name="T80" fmla="*/ 2147483646 w 886"/>
              <a:gd name="T81" fmla="*/ 2147483646 h 14"/>
              <a:gd name="T82" fmla="*/ 2147483646 w 886"/>
              <a:gd name="T83" fmla="*/ 2147483646 h 14"/>
              <a:gd name="T84" fmla="*/ 2147483646 w 886"/>
              <a:gd name="T85" fmla="*/ 2147483646 h 14"/>
              <a:gd name="T86" fmla="*/ 2147483646 w 886"/>
              <a:gd name="T87" fmla="*/ 2147483646 h 14"/>
              <a:gd name="T88" fmla="*/ 2147483646 w 886"/>
              <a:gd name="T89" fmla="*/ 2147483646 h 14"/>
              <a:gd name="T90" fmla="*/ 2147483646 w 88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6"/>
              <a:gd name="T139" fmla="*/ 0 h 14"/>
              <a:gd name="T140" fmla="*/ 886 w 88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6" h="14">
                <a:moveTo>
                  <a:pt x="886" y="14"/>
                </a:moveTo>
                <a:lnTo>
                  <a:pt x="485" y="14"/>
                </a:lnTo>
                <a:lnTo>
                  <a:pt x="479" y="12"/>
                </a:lnTo>
                <a:lnTo>
                  <a:pt x="474" y="10"/>
                </a:lnTo>
                <a:lnTo>
                  <a:pt x="470" y="8"/>
                </a:lnTo>
                <a:lnTo>
                  <a:pt x="464" y="6"/>
                </a:lnTo>
                <a:lnTo>
                  <a:pt x="460" y="4"/>
                </a:lnTo>
                <a:lnTo>
                  <a:pt x="455" y="4"/>
                </a:lnTo>
                <a:lnTo>
                  <a:pt x="451" y="2"/>
                </a:lnTo>
                <a:lnTo>
                  <a:pt x="447" y="0"/>
                </a:lnTo>
                <a:lnTo>
                  <a:pt x="812" y="0"/>
                </a:lnTo>
                <a:lnTo>
                  <a:pt x="823" y="2"/>
                </a:lnTo>
                <a:lnTo>
                  <a:pt x="833" y="4"/>
                </a:lnTo>
                <a:lnTo>
                  <a:pt x="842" y="6"/>
                </a:lnTo>
                <a:lnTo>
                  <a:pt x="854" y="8"/>
                </a:lnTo>
                <a:lnTo>
                  <a:pt x="861" y="10"/>
                </a:lnTo>
                <a:lnTo>
                  <a:pt x="871" y="12"/>
                </a:lnTo>
                <a:lnTo>
                  <a:pt x="878" y="12"/>
                </a:lnTo>
                <a:lnTo>
                  <a:pt x="886" y="14"/>
                </a:lnTo>
                <a:close/>
                <a:moveTo>
                  <a:pt x="220" y="14"/>
                </a:moveTo>
                <a:lnTo>
                  <a:pt x="0" y="14"/>
                </a:lnTo>
                <a:lnTo>
                  <a:pt x="0" y="12"/>
                </a:lnTo>
                <a:lnTo>
                  <a:pt x="0" y="10"/>
                </a:lnTo>
                <a:lnTo>
                  <a:pt x="2" y="8"/>
                </a:lnTo>
                <a:lnTo>
                  <a:pt x="2" y="6"/>
                </a:lnTo>
                <a:lnTo>
                  <a:pt x="2" y="4"/>
                </a:lnTo>
                <a:lnTo>
                  <a:pt x="4" y="2"/>
                </a:lnTo>
                <a:lnTo>
                  <a:pt x="4" y="0"/>
                </a:lnTo>
                <a:lnTo>
                  <a:pt x="214" y="0"/>
                </a:lnTo>
                <a:lnTo>
                  <a:pt x="214" y="2"/>
                </a:lnTo>
                <a:lnTo>
                  <a:pt x="214" y="4"/>
                </a:lnTo>
                <a:lnTo>
                  <a:pt x="216" y="6"/>
                </a:lnTo>
                <a:lnTo>
                  <a:pt x="216" y="8"/>
                </a:lnTo>
                <a:lnTo>
                  <a:pt x="218" y="10"/>
                </a:lnTo>
                <a:lnTo>
                  <a:pt x="218" y="12"/>
                </a:lnTo>
                <a:lnTo>
                  <a:pt x="220" y="14"/>
                </a:lnTo>
                <a:close/>
              </a:path>
            </a:pathLst>
          </a:custGeom>
          <a:solidFill>
            <a:srgbClr val="7F0C16"/>
          </a:solidFill>
          <a:ln w="9525">
            <a:noFill/>
            <a:round/>
            <a:headEnd/>
            <a:tailEnd/>
          </a:ln>
        </p:spPr>
        <p:txBody>
          <a:bodyPr wrap="none"/>
          <a:lstStyle/>
          <a:p>
            <a:endParaRPr lang="el-GR"/>
          </a:p>
        </p:txBody>
      </p:sp>
      <p:sp>
        <p:nvSpPr>
          <p:cNvPr id="19597" name="Freeform 141"/>
          <p:cNvSpPr>
            <a:spLocks noEditPoints="1"/>
          </p:cNvSpPr>
          <p:nvPr/>
        </p:nvSpPr>
        <p:spPr bwMode="auto">
          <a:xfrm rot="63308">
            <a:off x="5045075" y="3644900"/>
            <a:ext cx="1190625" cy="22225"/>
          </a:xfrm>
          <a:custGeom>
            <a:avLst/>
            <a:gdLst>
              <a:gd name="T0" fmla="*/ 2147483646 w 844"/>
              <a:gd name="T1" fmla="*/ 2147483646 h 14"/>
              <a:gd name="T2" fmla="*/ 2147483646 w 844"/>
              <a:gd name="T3" fmla="*/ 2147483646 h 14"/>
              <a:gd name="T4" fmla="*/ 2147483646 w 844"/>
              <a:gd name="T5" fmla="*/ 2147483646 h 14"/>
              <a:gd name="T6" fmla="*/ 2147483646 w 844"/>
              <a:gd name="T7" fmla="*/ 2147483646 h 14"/>
              <a:gd name="T8" fmla="*/ 2147483646 w 844"/>
              <a:gd name="T9" fmla="*/ 2147483646 h 14"/>
              <a:gd name="T10" fmla="*/ 2147483646 w 844"/>
              <a:gd name="T11" fmla="*/ 2147483646 h 14"/>
              <a:gd name="T12" fmla="*/ 2147483646 w 844"/>
              <a:gd name="T13" fmla="*/ 2147483646 h 14"/>
              <a:gd name="T14" fmla="*/ 2147483646 w 844"/>
              <a:gd name="T15" fmla="*/ 2147483646 h 14"/>
              <a:gd name="T16" fmla="*/ 2147483646 w 844"/>
              <a:gd name="T17" fmla="*/ 2147483646 h 14"/>
              <a:gd name="T18" fmla="*/ 2147483646 w 844"/>
              <a:gd name="T19" fmla="*/ 0 h 14"/>
              <a:gd name="T20" fmla="*/ 2147483646 w 844"/>
              <a:gd name="T21" fmla="*/ 0 h 14"/>
              <a:gd name="T22" fmla="*/ 2147483646 w 844"/>
              <a:gd name="T23" fmla="*/ 2147483646 h 14"/>
              <a:gd name="T24" fmla="*/ 2147483646 w 844"/>
              <a:gd name="T25" fmla="*/ 2147483646 h 14"/>
              <a:gd name="T26" fmla="*/ 2147483646 w 844"/>
              <a:gd name="T27" fmla="*/ 2147483646 h 14"/>
              <a:gd name="T28" fmla="*/ 2147483646 w 844"/>
              <a:gd name="T29" fmla="*/ 2147483646 h 14"/>
              <a:gd name="T30" fmla="*/ 2147483646 w 844"/>
              <a:gd name="T31" fmla="*/ 2147483646 h 14"/>
              <a:gd name="T32" fmla="*/ 2147483646 w 844"/>
              <a:gd name="T33" fmla="*/ 2147483646 h 14"/>
              <a:gd name="T34" fmla="*/ 2147483646 w 844"/>
              <a:gd name="T35" fmla="*/ 2147483646 h 14"/>
              <a:gd name="T36" fmla="*/ 2147483646 w 844"/>
              <a:gd name="T37" fmla="*/ 2147483646 h 14"/>
              <a:gd name="T38" fmla="*/ 2147483646 w 844"/>
              <a:gd name="T39" fmla="*/ 2147483646 h 14"/>
              <a:gd name="T40" fmla="*/ 0 w 844"/>
              <a:gd name="T41" fmla="*/ 2147483646 h 14"/>
              <a:gd name="T42" fmla="*/ 0 w 844"/>
              <a:gd name="T43" fmla="*/ 2147483646 h 14"/>
              <a:gd name="T44" fmla="*/ 0 w 844"/>
              <a:gd name="T45" fmla="*/ 2147483646 h 14"/>
              <a:gd name="T46" fmla="*/ 2147483646 w 844"/>
              <a:gd name="T47" fmla="*/ 2147483646 h 14"/>
              <a:gd name="T48" fmla="*/ 2147483646 w 844"/>
              <a:gd name="T49" fmla="*/ 2147483646 h 14"/>
              <a:gd name="T50" fmla="*/ 2147483646 w 844"/>
              <a:gd name="T51" fmla="*/ 2147483646 h 14"/>
              <a:gd name="T52" fmla="*/ 2147483646 w 844"/>
              <a:gd name="T53" fmla="*/ 2147483646 h 14"/>
              <a:gd name="T54" fmla="*/ 2147483646 w 844"/>
              <a:gd name="T55" fmla="*/ 2147483646 h 14"/>
              <a:gd name="T56" fmla="*/ 2147483646 w 844"/>
              <a:gd name="T57" fmla="*/ 0 h 14"/>
              <a:gd name="T58" fmla="*/ 2147483646 w 844"/>
              <a:gd name="T59" fmla="*/ 0 h 14"/>
              <a:gd name="T60" fmla="*/ 2147483646 w 844"/>
              <a:gd name="T61" fmla="*/ 2147483646 h 14"/>
              <a:gd name="T62" fmla="*/ 2147483646 w 844"/>
              <a:gd name="T63" fmla="*/ 2147483646 h 14"/>
              <a:gd name="T64" fmla="*/ 2147483646 w 844"/>
              <a:gd name="T65" fmla="*/ 2147483646 h 14"/>
              <a:gd name="T66" fmla="*/ 2147483646 w 844"/>
              <a:gd name="T67" fmla="*/ 2147483646 h 14"/>
              <a:gd name="T68" fmla="*/ 2147483646 w 844"/>
              <a:gd name="T69" fmla="*/ 2147483646 h 14"/>
              <a:gd name="T70" fmla="*/ 2147483646 w 844"/>
              <a:gd name="T71" fmla="*/ 2147483646 h 14"/>
              <a:gd name="T72" fmla="*/ 2147483646 w 844"/>
              <a:gd name="T73" fmla="*/ 2147483646 h 14"/>
              <a:gd name="T74" fmla="*/ 2147483646 w 84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4"/>
              <a:gd name="T115" fmla="*/ 0 h 14"/>
              <a:gd name="T116" fmla="*/ 844 w 84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4" h="14">
                <a:moveTo>
                  <a:pt x="844" y="14"/>
                </a:moveTo>
                <a:lnTo>
                  <a:pt x="462" y="14"/>
                </a:lnTo>
                <a:lnTo>
                  <a:pt x="458" y="12"/>
                </a:lnTo>
                <a:lnTo>
                  <a:pt x="453" y="12"/>
                </a:lnTo>
                <a:lnTo>
                  <a:pt x="449" y="10"/>
                </a:lnTo>
                <a:lnTo>
                  <a:pt x="445" y="8"/>
                </a:lnTo>
                <a:lnTo>
                  <a:pt x="439" y="6"/>
                </a:lnTo>
                <a:lnTo>
                  <a:pt x="435" y="4"/>
                </a:lnTo>
                <a:lnTo>
                  <a:pt x="432" y="2"/>
                </a:lnTo>
                <a:lnTo>
                  <a:pt x="426" y="0"/>
                </a:lnTo>
                <a:lnTo>
                  <a:pt x="779" y="0"/>
                </a:lnTo>
                <a:lnTo>
                  <a:pt x="787" y="2"/>
                </a:lnTo>
                <a:lnTo>
                  <a:pt x="796" y="4"/>
                </a:lnTo>
                <a:lnTo>
                  <a:pt x="804" y="6"/>
                </a:lnTo>
                <a:lnTo>
                  <a:pt x="813" y="8"/>
                </a:lnTo>
                <a:lnTo>
                  <a:pt x="821" y="10"/>
                </a:lnTo>
                <a:lnTo>
                  <a:pt x="829" y="12"/>
                </a:lnTo>
                <a:lnTo>
                  <a:pt x="836" y="14"/>
                </a:lnTo>
                <a:lnTo>
                  <a:pt x="844" y="14"/>
                </a:lnTo>
                <a:close/>
                <a:moveTo>
                  <a:pt x="214" y="14"/>
                </a:moveTo>
                <a:lnTo>
                  <a:pt x="0" y="14"/>
                </a:lnTo>
                <a:lnTo>
                  <a:pt x="0" y="12"/>
                </a:lnTo>
                <a:lnTo>
                  <a:pt x="2" y="10"/>
                </a:lnTo>
                <a:lnTo>
                  <a:pt x="2" y="8"/>
                </a:lnTo>
                <a:lnTo>
                  <a:pt x="2" y="6"/>
                </a:lnTo>
                <a:lnTo>
                  <a:pt x="2" y="4"/>
                </a:lnTo>
                <a:lnTo>
                  <a:pt x="4" y="2"/>
                </a:lnTo>
                <a:lnTo>
                  <a:pt x="4" y="0"/>
                </a:lnTo>
                <a:lnTo>
                  <a:pt x="208" y="0"/>
                </a:lnTo>
                <a:lnTo>
                  <a:pt x="210" y="2"/>
                </a:lnTo>
                <a:lnTo>
                  <a:pt x="210" y="4"/>
                </a:lnTo>
                <a:lnTo>
                  <a:pt x="210" y="6"/>
                </a:lnTo>
                <a:lnTo>
                  <a:pt x="212" y="8"/>
                </a:lnTo>
                <a:lnTo>
                  <a:pt x="212" y="10"/>
                </a:lnTo>
                <a:lnTo>
                  <a:pt x="212" y="12"/>
                </a:lnTo>
                <a:lnTo>
                  <a:pt x="214" y="12"/>
                </a:lnTo>
                <a:lnTo>
                  <a:pt x="214" y="14"/>
                </a:lnTo>
                <a:close/>
              </a:path>
            </a:pathLst>
          </a:custGeom>
          <a:solidFill>
            <a:srgbClr val="7F0A16"/>
          </a:solidFill>
          <a:ln w="9525">
            <a:noFill/>
            <a:round/>
            <a:headEnd/>
            <a:tailEnd/>
          </a:ln>
        </p:spPr>
        <p:txBody>
          <a:bodyPr wrap="none"/>
          <a:lstStyle/>
          <a:p>
            <a:endParaRPr lang="el-GR"/>
          </a:p>
        </p:txBody>
      </p:sp>
      <p:sp>
        <p:nvSpPr>
          <p:cNvPr id="19598" name="Freeform 142"/>
          <p:cNvSpPr>
            <a:spLocks noEditPoints="1"/>
          </p:cNvSpPr>
          <p:nvPr/>
        </p:nvSpPr>
        <p:spPr bwMode="auto">
          <a:xfrm rot="63308">
            <a:off x="5046663" y="3633788"/>
            <a:ext cx="1141412" cy="23812"/>
          </a:xfrm>
          <a:custGeom>
            <a:avLst/>
            <a:gdLst>
              <a:gd name="T0" fmla="*/ 2147483646 w 808"/>
              <a:gd name="T1" fmla="*/ 2147483646 h 15"/>
              <a:gd name="T2" fmla="*/ 2147483646 w 808"/>
              <a:gd name="T3" fmla="*/ 2147483646 h 15"/>
              <a:gd name="T4" fmla="*/ 2147483646 w 808"/>
              <a:gd name="T5" fmla="*/ 2147483646 h 15"/>
              <a:gd name="T6" fmla="*/ 2147483646 w 808"/>
              <a:gd name="T7" fmla="*/ 2147483646 h 15"/>
              <a:gd name="T8" fmla="*/ 2147483646 w 808"/>
              <a:gd name="T9" fmla="*/ 2147483646 h 15"/>
              <a:gd name="T10" fmla="*/ 2147483646 w 808"/>
              <a:gd name="T11" fmla="*/ 2147483646 h 15"/>
              <a:gd name="T12" fmla="*/ 2147483646 w 808"/>
              <a:gd name="T13" fmla="*/ 2147483646 h 15"/>
              <a:gd name="T14" fmla="*/ 2147483646 w 808"/>
              <a:gd name="T15" fmla="*/ 2147483646 h 15"/>
              <a:gd name="T16" fmla="*/ 2147483646 w 808"/>
              <a:gd name="T17" fmla="*/ 2147483646 h 15"/>
              <a:gd name="T18" fmla="*/ 2147483646 w 808"/>
              <a:gd name="T19" fmla="*/ 0 h 15"/>
              <a:gd name="T20" fmla="*/ 2147483646 w 808"/>
              <a:gd name="T21" fmla="*/ 0 h 15"/>
              <a:gd name="T22" fmla="*/ 2147483646 w 808"/>
              <a:gd name="T23" fmla="*/ 2147483646 h 15"/>
              <a:gd name="T24" fmla="*/ 2147483646 w 808"/>
              <a:gd name="T25" fmla="*/ 2147483646 h 15"/>
              <a:gd name="T26" fmla="*/ 2147483646 w 808"/>
              <a:gd name="T27" fmla="*/ 2147483646 h 15"/>
              <a:gd name="T28" fmla="*/ 2147483646 w 808"/>
              <a:gd name="T29" fmla="*/ 2147483646 h 15"/>
              <a:gd name="T30" fmla="*/ 2147483646 w 808"/>
              <a:gd name="T31" fmla="*/ 2147483646 h 15"/>
              <a:gd name="T32" fmla="*/ 2147483646 w 808"/>
              <a:gd name="T33" fmla="*/ 2147483646 h 15"/>
              <a:gd name="T34" fmla="*/ 2147483646 w 808"/>
              <a:gd name="T35" fmla="*/ 2147483646 h 15"/>
              <a:gd name="T36" fmla="*/ 2147483646 w 808"/>
              <a:gd name="T37" fmla="*/ 2147483646 h 15"/>
              <a:gd name="T38" fmla="*/ 2147483646 w 808"/>
              <a:gd name="T39" fmla="*/ 2147483646 h 15"/>
              <a:gd name="T40" fmla="*/ 0 w 808"/>
              <a:gd name="T41" fmla="*/ 2147483646 h 15"/>
              <a:gd name="T42" fmla="*/ 0 w 808"/>
              <a:gd name="T43" fmla="*/ 2147483646 h 15"/>
              <a:gd name="T44" fmla="*/ 0 w 808"/>
              <a:gd name="T45" fmla="*/ 2147483646 h 15"/>
              <a:gd name="T46" fmla="*/ 2147483646 w 808"/>
              <a:gd name="T47" fmla="*/ 2147483646 h 15"/>
              <a:gd name="T48" fmla="*/ 2147483646 w 808"/>
              <a:gd name="T49" fmla="*/ 2147483646 h 15"/>
              <a:gd name="T50" fmla="*/ 2147483646 w 808"/>
              <a:gd name="T51" fmla="*/ 2147483646 h 15"/>
              <a:gd name="T52" fmla="*/ 2147483646 w 808"/>
              <a:gd name="T53" fmla="*/ 2147483646 h 15"/>
              <a:gd name="T54" fmla="*/ 2147483646 w 808"/>
              <a:gd name="T55" fmla="*/ 2147483646 h 15"/>
              <a:gd name="T56" fmla="*/ 2147483646 w 808"/>
              <a:gd name="T57" fmla="*/ 0 h 15"/>
              <a:gd name="T58" fmla="*/ 2147483646 w 808"/>
              <a:gd name="T59" fmla="*/ 0 h 15"/>
              <a:gd name="T60" fmla="*/ 2147483646 w 808"/>
              <a:gd name="T61" fmla="*/ 2147483646 h 15"/>
              <a:gd name="T62" fmla="*/ 2147483646 w 808"/>
              <a:gd name="T63" fmla="*/ 2147483646 h 15"/>
              <a:gd name="T64" fmla="*/ 2147483646 w 808"/>
              <a:gd name="T65" fmla="*/ 2147483646 h 15"/>
              <a:gd name="T66" fmla="*/ 2147483646 w 808"/>
              <a:gd name="T67" fmla="*/ 2147483646 h 15"/>
              <a:gd name="T68" fmla="*/ 2147483646 w 808"/>
              <a:gd name="T69" fmla="*/ 2147483646 h 15"/>
              <a:gd name="T70" fmla="*/ 2147483646 w 808"/>
              <a:gd name="T71" fmla="*/ 2147483646 h 15"/>
              <a:gd name="T72" fmla="*/ 2147483646 w 808"/>
              <a:gd name="T73" fmla="*/ 2147483646 h 15"/>
              <a:gd name="T74" fmla="*/ 2147483646 w 80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8"/>
              <a:gd name="T115" fmla="*/ 0 h 15"/>
              <a:gd name="T116" fmla="*/ 808 w 80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8" h="15">
                <a:moveTo>
                  <a:pt x="808" y="15"/>
                </a:moveTo>
                <a:lnTo>
                  <a:pt x="443" y="15"/>
                </a:lnTo>
                <a:lnTo>
                  <a:pt x="437" y="13"/>
                </a:lnTo>
                <a:lnTo>
                  <a:pt x="433" y="11"/>
                </a:lnTo>
                <a:lnTo>
                  <a:pt x="430" y="9"/>
                </a:lnTo>
                <a:lnTo>
                  <a:pt x="424" y="7"/>
                </a:lnTo>
                <a:lnTo>
                  <a:pt x="420" y="6"/>
                </a:lnTo>
                <a:lnTo>
                  <a:pt x="416" y="4"/>
                </a:lnTo>
                <a:lnTo>
                  <a:pt x="412" y="2"/>
                </a:lnTo>
                <a:lnTo>
                  <a:pt x="407" y="0"/>
                </a:lnTo>
                <a:lnTo>
                  <a:pt x="748" y="0"/>
                </a:lnTo>
                <a:lnTo>
                  <a:pt x="756" y="2"/>
                </a:lnTo>
                <a:lnTo>
                  <a:pt x="764" y="4"/>
                </a:lnTo>
                <a:lnTo>
                  <a:pt x="771" y="6"/>
                </a:lnTo>
                <a:lnTo>
                  <a:pt x="779" y="7"/>
                </a:lnTo>
                <a:lnTo>
                  <a:pt x="787" y="9"/>
                </a:lnTo>
                <a:lnTo>
                  <a:pt x="794" y="11"/>
                </a:lnTo>
                <a:lnTo>
                  <a:pt x="800" y="13"/>
                </a:lnTo>
                <a:lnTo>
                  <a:pt x="808" y="15"/>
                </a:lnTo>
                <a:close/>
                <a:moveTo>
                  <a:pt x="210" y="15"/>
                </a:moveTo>
                <a:lnTo>
                  <a:pt x="0" y="15"/>
                </a:lnTo>
                <a:lnTo>
                  <a:pt x="0" y="13"/>
                </a:lnTo>
                <a:lnTo>
                  <a:pt x="0" y="11"/>
                </a:lnTo>
                <a:lnTo>
                  <a:pt x="2" y="9"/>
                </a:lnTo>
                <a:lnTo>
                  <a:pt x="2" y="7"/>
                </a:lnTo>
                <a:lnTo>
                  <a:pt x="2" y="6"/>
                </a:lnTo>
                <a:lnTo>
                  <a:pt x="2" y="4"/>
                </a:lnTo>
                <a:lnTo>
                  <a:pt x="4" y="2"/>
                </a:lnTo>
                <a:lnTo>
                  <a:pt x="4" y="0"/>
                </a:lnTo>
                <a:lnTo>
                  <a:pt x="204" y="0"/>
                </a:lnTo>
                <a:lnTo>
                  <a:pt x="206" y="2"/>
                </a:lnTo>
                <a:lnTo>
                  <a:pt x="206" y="4"/>
                </a:lnTo>
                <a:lnTo>
                  <a:pt x="206" y="6"/>
                </a:lnTo>
                <a:lnTo>
                  <a:pt x="206" y="7"/>
                </a:lnTo>
                <a:lnTo>
                  <a:pt x="208" y="9"/>
                </a:lnTo>
                <a:lnTo>
                  <a:pt x="208" y="11"/>
                </a:lnTo>
                <a:lnTo>
                  <a:pt x="208" y="13"/>
                </a:lnTo>
                <a:lnTo>
                  <a:pt x="210" y="15"/>
                </a:lnTo>
                <a:close/>
              </a:path>
            </a:pathLst>
          </a:custGeom>
          <a:solidFill>
            <a:srgbClr val="7F0A16"/>
          </a:solidFill>
          <a:ln w="9525">
            <a:noFill/>
            <a:round/>
            <a:headEnd/>
            <a:tailEnd/>
          </a:ln>
        </p:spPr>
        <p:txBody>
          <a:bodyPr wrap="none"/>
          <a:lstStyle/>
          <a:p>
            <a:endParaRPr lang="el-GR"/>
          </a:p>
        </p:txBody>
      </p:sp>
      <p:sp>
        <p:nvSpPr>
          <p:cNvPr id="19599" name="Freeform 143"/>
          <p:cNvSpPr>
            <a:spLocks noEditPoints="1"/>
          </p:cNvSpPr>
          <p:nvPr/>
        </p:nvSpPr>
        <p:spPr bwMode="auto">
          <a:xfrm rot="63308">
            <a:off x="5049838" y="3624263"/>
            <a:ext cx="1093787" cy="20637"/>
          </a:xfrm>
          <a:custGeom>
            <a:avLst/>
            <a:gdLst>
              <a:gd name="T0" fmla="*/ 2147483646 w 775"/>
              <a:gd name="T1" fmla="*/ 2147483646 h 13"/>
              <a:gd name="T2" fmla="*/ 2147483646 w 775"/>
              <a:gd name="T3" fmla="*/ 2147483646 h 13"/>
              <a:gd name="T4" fmla="*/ 2147483646 w 775"/>
              <a:gd name="T5" fmla="*/ 2147483646 h 13"/>
              <a:gd name="T6" fmla="*/ 2147483646 w 775"/>
              <a:gd name="T7" fmla="*/ 2147483646 h 13"/>
              <a:gd name="T8" fmla="*/ 2147483646 w 775"/>
              <a:gd name="T9" fmla="*/ 2147483646 h 13"/>
              <a:gd name="T10" fmla="*/ 2147483646 w 775"/>
              <a:gd name="T11" fmla="*/ 2147483646 h 13"/>
              <a:gd name="T12" fmla="*/ 2147483646 w 775"/>
              <a:gd name="T13" fmla="*/ 2147483646 h 13"/>
              <a:gd name="T14" fmla="*/ 2147483646 w 775"/>
              <a:gd name="T15" fmla="*/ 2147483646 h 13"/>
              <a:gd name="T16" fmla="*/ 2147483646 w 775"/>
              <a:gd name="T17" fmla="*/ 2147483646 h 13"/>
              <a:gd name="T18" fmla="*/ 2147483646 w 775"/>
              <a:gd name="T19" fmla="*/ 0 h 13"/>
              <a:gd name="T20" fmla="*/ 2147483646 w 775"/>
              <a:gd name="T21" fmla="*/ 0 h 13"/>
              <a:gd name="T22" fmla="*/ 2147483646 w 775"/>
              <a:gd name="T23" fmla="*/ 2147483646 h 13"/>
              <a:gd name="T24" fmla="*/ 2147483646 w 775"/>
              <a:gd name="T25" fmla="*/ 2147483646 h 13"/>
              <a:gd name="T26" fmla="*/ 2147483646 w 775"/>
              <a:gd name="T27" fmla="*/ 2147483646 h 13"/>
              <a:gd name="T28" fmla="*/ 2147483646 w 775"/>
              <a:gd name="T29" fmla="*/ 2147483646 h 13"/>
              <a:gd name="T30" fmla="*/ 2147483646 w 775"/>
              <a:gd name="T31" fmla="*/ 2147483646 h 13"/>
              <a:gd name="T32" fmla="*/ 2147483646 w 775"/>
              <a:gd name="T33" fmla="*/ 2147483646 h 13"/>
              <a:gd name="T34" fmla="*/ 2147483646 w 775"/>
              <a:gd name="T35" fmla="*/ 2147483646 h 13"/>
              <a:gd name="T36" fmla="*/ 2147483646 w 775"/>
              <a:gd name="T37" fmla="*/ 2147483646 h 13"/>
              <a:gd name="T38" fmla="*/ 2147483646 w 775"/>
              <a:gd name="T39" fmla="*/ 2147483646 h 13"/>
              <a:gd name="T40" fmla="*/ 0 w 775"/>
              <a:gd name="T41" fmla="*/ 2147483646 h 13"/>
              <a:gd name="T42" fmla="*/ 0 w 775"/>
              <a:gd name="T43" fmla="*/ 2147483646 h 13"/>
              <a:gd name="T44" fmla="*/ 0 w 775"/>
              <a:gd name="T45" fmla="*/ 2147483646 h 13"/>
              <a:gd name="T46" fmla="*/ 2147483646 w 775"/>
              <a:gd name="T47" fmla="*/ 2147483646 h 13"/>
              <a:gd name="T48" fmla="*/ 2147483646 w 775"/>
              <a:gd name="T49" fmla="*/ 2147483646 h 13"/>
              <a:gd name="T50" fmla="*/ 2147483646 w 775"/>
              <a:gd name="T51" fmla="*/ 2147483646 h 13"/>
              <a:gd name="T52" fmla="*/ 2147483646 w 775"/>
              <a:gd name="T53" fmla="*/ 2147483646 h 13"/>
              <a:gd name="T54" fmla="*/ 2147483646 w 775"/>
              <a:gd name="T55" fmla="*/ 2147483646 h 13"/>
              <a:gd name="T56" fmla="*/ 2147483646 w 775"/>
              <a:gd name="T57" fmla="*/ 0 h 13"/>
              <a:gd name="T58" fmla="*/ 2147483646 w 775"/>
              <a:gd name="T59" fmla="*/ 0 h 13"/>
              <a:gd name="T60" fmla="*/ 2147483646 w 775"/>
              <a:gd name="T61" fmla="*/ 2147483646 h 13"/>
              <a:gd name="T62" fmla="*/ 2147483646 w 775"/>
              <a:gd name="T63" fmla="*/ 2147483646 h 13"/>
              <a:gd name="T64" fmla="*/ 2147483646 w 775"/>
              <a:gd name="T65" fmla="*/ 2147483646 h 13"/>
              <a:gd name="T66" fmla="*/ 2147483646 w 775"/>
              <a:gd name="T67" fmla="*/ 2147483646 h 13"/>
              <a:gd name="T68" fmla="*/ 2147483646 w 775"/>
              <a:gd name="T69" fmla="*/ 2147483646 h 13"/>
              <a:gd name="T70" fmla="*/ 2147483646 w 775"/>
              <a:gd name="T71" fmla="*/ 2147483646 h 13"/>
              <a:gd name="T72" fmla="*/ 2147483646 w 775"/>
              <a:gd name="T73" fmla="*/ 2147483646 h 13"/>
              <a:gd name="T74" fmla="*/ 2147483646 w 77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5"/>
              <a:gd name="T115" fmla="*/ 0 h 13"/>
              <a:gd name="T116" fmla="*/ 775 w 77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5" h="13">
                <a:moveTo>
                  <a:pt x="775" y="13"/>
                </a:moveTo>
                <a:lnTo>
                  <a:pt x="422" y="13"/>
                </a:lnTo>
                <a:lnTo>
                  <a:pt x="418" y="12"/>
                </a:lnTo>
                <a:lnTo>
                  <a:pt x="414" y="10"/>
                </a:lnTo>
                <a:lnTo>
                  <a:pt x="410" y="8"/>
                </a:lnTo>
                <a:lnTo>
                  <a:pt x="405" y="6"/>
                </a:lnTo>
                <a:lnTo>
                  <a:pt x="401" y="6"/>
                </a:lnTo>
                <a:lnTo>
                  <a:pt x="397" y="4"/>
                </a:lnTo>
                <a:lnTo>
                  <a:pt x="393" y="2"/>
                </a:lnTo>
                <a:lnTo>
                  <a:pt x="389" y="0"/>
                </a:lnTo>
                <a:lnTo>
                  <a:pt x="718" y="0"/>
                </a:lnTo>
                <a:lnTo>
                  <a:pt x="725" y="2"/>
                </a:lnTo>
                <a:lnTo>
                  <a:pt x="733" y="4"/>
                </a:lnTo>
                <a:lnTo>
                  <a:pt x="741" y="6"/>
                </a:lnTo>
                <a:lnTo>
                  <a:pt x="746" y="8"/>
                </a:lnTo>
                <a:lnTo>
                  <a:pt x="754" y="10"/>
                </a:lnTo>
                <a:lnTo>
                  <a:pt x="762" y="10"/>
                </a:lnTo>
                <a:lnTo>
                  <a:pt x="767" y="12"/>
                </a:lnTo>
                <a:lnTo>
                  <a:pt x="775" y="13"/>
                </a:lnTo>
                <a:close/>
                <a:moveTo>
                  <a:pt x="204" y="13"/>
                </a:moveTo>
                <a:lnTo>
                  <a:pt x="0" y="13"/>
                </a:lnTo>
                <a:lnTo>
                  <a:pt x="0" y="12"/>
                </a:lnTo>
                <a:lnTo>
                  <a:pt x="0" y="10"/>
                </a:lnTo>
                <a:lnTo>
                  <a:pt x="2" y="8"/>
                </a:lnTo>
                <a:lnTo>
                  <a:pt x="2" y="6"/>
                </a:lnTo>
                <a:lnTo>
                  <a:pt x="2" y="4"/>
                </a:lnTo>
                <a:lnTo>
                  <a:pt x="4" y="2"/>
                </a:lnTo>
                <a:lnTo>
                  <a:pt x="4" y="0"/>
                </a:lnTo>
                <a:lnTo>
                  <a:pt x="200" y="0"/>
                </a:lnTo>
                <a:lnTo>
                  <a:pt x="200" y="2"/>
                </a:lnTo>
                <a:lnTo>
                  <a:pt x="202" y="4"/>
                </a:lnTo>
                <a:lnTo>
                  <a:pt x="202" y="6"/>
                </a:lnTo>
                <a:lnTo>
                  <a:pt x="202" y="8"/>
                </a:lnTo>
                <a:lnTo>
                  <a:pt x="204" y="8"/>
                </a:lnTo>
                <a:lnTo>
                  <a:pt x="204" y="10"/>
                </a:lnTo>
                <a:lnTo>
                  <a:pt x="204" y="12"/>
                </a:lnTo>
                <a:lnTo>
                  <a:pt x="204" y="13"/>
                </a:lnTo>
                <a:close/>
              </a:path>
            </a:pathLst>
          </a:custGeom>
          <a:solidFill>
            <a:srgbClr val="820D17"/>
          </a:solidFill>
          <a:ln w="9525">
            <a:noFill/>
            <a:round/>
            <a:headEnd/>
            <a:tailEnd/>
          </a:ln>
        </p:spPr>
        <p:txBody>
          <a:bodyPr wrap="none"/>
          <a:lstStyle/>
          <a:p>
            <a:endParaRPr lang="el-GR"/>
          </a:p>
        </p:txBody>
      </p:sp>
      <p:sp>
        <p:nvSpPr>
          <p:cNvPr id="19600" name="Freeform 144"/>
          <p:cNvSpPr>
            <a:spLocks noEditPoints="1"/>
          </p:cNvSpPr>
          <p:nvPr/>
        </p:nvSpPr>
        <p:spPr bwMode="auto">
          <a:xfrm rot="63308">
            <a:off x="5053013" y="3609975"/>
            <a:ext cx="1049337" cy="22225"/>
          </a:xfrm>
          <a:custGeom>
            <a:avLst/>
            <a:gdLst>
              <a:gd name="T0" fmla="*/ 2147483646 w 744"/>
              <a:gd name="T1" fmla="*/ 2147483646 h 14"/>
              <a:gd name="T2" fmla="*/ 2147483646 w 744"/>
              <a:gd name="T3" fmla="*/ 2147483646 h 14"/>
              <a:gd name="T4" fmla="*/ 2147483646 w 744"/>
              <a:gd name="T5" fmla="*/ 2147483646 h 14"/>
              <a:gd name="T6" fmla="*/ 2147483646 w 744"/>
              <a:gd name="T7" fmla="*/ 2147483646 h 14"/>
              <a:gd name="T8" fmla="*/ 2147483646 w 744"/>
              <a:gd name="T9" fmla="*/ 2147483646 h 14"/>
              <a:gd name="T10" fmla="*/ 2147483646 w 744"/>
              <a:gd name="T11" fmla="*/ 2147483646 h 14"/>
              <a:gd name="T12" fmla="*/ 2147483646 w 744"/>
              <a:gd name="T13" fmla="*/ 2147483646 h 14"/>
              <a:gd name="T14" fmla="*/ 2147483646 w 744"/>
              <a:gd name="T15" fmla="*/ 2147483646 h 14"/>
              <a:gd name="T16" fmla="*/ 2147483646 w 744"/>
              <a:gd name="T17" fmla="*/ 2147483646 h 14"/>
              <a:gd name="T18" fmla="*/ 2147483646 w 744"/>
              <a:gd name="T19" fmla="*/ 0 h 14"/>
              <a:gd name="T20" fmla="*/ 2147483646 w 744"/>
              <a:gd name="T21" fmla="*/ 0 h 14"/>
              <a:gd name="T22" fmla="*/ 2147483646 w 744"/>
              <a:gd name="T23" fmla="*/ 2147483646 h 14"/>
              <a:gd name="T24" fmla="*/ 2147483646 w 744"/>
              <a:gd name="T25" fmla="*/ 2147483646 h 14"/>
              <a:gd name="T26" fmla="*/ 2147483646 w 744"/>
              <a:gd name="T27" fmla="*/ 2147483646 h 14"/>
              <a:gd name="T28" fmla="*/ 2147483646 w 744"/>
              <a:gd name="T29" fmla="*/ 2147483646 h 14"/>
              <a:gd name="T30" fmla="*/ 2147483646 w 744"/>
              <a:gd name="T31" fmla="*/ 2147483646 h 14"/>
              <a:gd name="T32" fmla="*/ 2147483646 w 744"/>
              <a:gd name="T33" fmla="*/ 2147483646 h 14"/>
              <a:gd name="T34" fmla="*/ 2147483646 w 744"/>
              <a:gd name="T35" fmla="*/ 2147483646 h 14"/>
              <a:gd name="T36" fmla="*/ 2147483646 w 744"/>
              <a:gd name="T37" fmla="*/ 2147483646 h 14"/>
              <a:gd name="T38" fmla="*/ 2147483646 w 744"/>
              <a:gd name="T39" fmla="*/ 2147483646 h 14"/>
              <a:gd name="T40" fmla="*/ 0 w 744"/>
              <a:gd name="T41" fmla="*/ 2147483646 h 14"/>
              <a:gd name="T42" fmla="*/ 0 w 744"/>
              <a:gd name="T43" fmla="*/ 2147483646 h 14"/>
              <a:gd name="T44" fmla="*/ 0 w 744"/>
              <a:gd name="T45" fmla="*/ 2147483646 h 14"/>
              <a:gd name="T46" fmla="*/ 2147483646 w 744"/>
              <a:gd name="T47" fmla="*/ 2147483646 h 14"/>
              <a:gd name="T48" fmla="*/ 2147483646 w 744"/>
              <a:gd name="T49" fmla="*/ 2147483646 h 14"/>
              <a:gd name="T50" fmla="*/ 2147483646 w 744"/>
              <a:gd name="T51" fmla="*/ 2147483646 h 14"/>
              <a:gd name="T52" fmla="*/ 2147483646 w 744"/>
              <a:gd name="T53" fmla="*/ 2147483646 h 14"/>
              <a:gd name="T54" fmla="*/ 2147483646 w 744"/>
              <a:gd name="T55" fmla="*/ 2147483646 h 14"/>
              <a:gd name="T56" fmla="*/ 2147483646 w 744"/>
              <a:gd name="T57" fmla="*/ 0 h 14"/>
              <a:gd name="T58" fmla="*/ 2147483646 w 744"/>
              <a:gd name="T59" fmla="*/ 0 h 14"/>
              <a:gd name="T60" fmla="*/ 2147483646 w 744"/>
              <a:gd name="T61" fmla="*/ 2147483646 h 14"/>
              <a:gd name="T62" fmla="*/ 2147483646 w 744"/>
              <a:gd name="T63" fmla="*/ 2147483646 h 14"/>
              <a:gd name="T64" fmla="*/ 2147483646 w 744"/>
              <a:gd name="T65" fmla="*/ 2147483646 h 14"/>
              <a:gd name="T66" fmla="*/ 2147483646 w 744"/>
              <a:gd name="T67" fmla="*/ 2147483646 h 14"/>
              <a:gd name="T68" fmla="*/ 2147483646 w 744"/>
              <a:gd name="T69" fmla="*/ 2147483646 h 14"/>
              <a:gd name="T70" fmla="*/ 2147483646 w 744"/>
              <a:gd name="T71" fmla="*/ 2147483646 h 14"/>
              <a:gd name="T72" fmla="*/ 2147483646 w 744"/>
              <a:gd name="T73" fmla="*/ 2147483646 h 14"/>
              <a:gd name="T74" fmla="*/ 2147483646 w 74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4"/>
              <a:gd name="T115" fmla="*/ 0 h 14"/>
              <a:gd name="T116" fmla="*/ 744 w 74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4" h="14">
                <a:moveTo>
                  <a:pt x="744" y="14"/>
                </a:moveTo>
                <a:lnTo>
                  <a:pt x="403" y="14"/>
                </a:lnTo>
                <a:lnTo>
                  <a:pt x="399" y="14"/>
                </a:lnTo>
                <a:lnTo>
                  <a:pt x="395" y="12"/>
                </a:lnTo>
                <a:lnTo>
                  <a:pt x="391" y="10"/>
                </a:lnTo>
                <a:lnTo>
                  <a:pt x="387" y="8"/>
                </a:lnTo>
                <a:lnTo>
                  <a:pt x="384" y="6"/>
                </a:lnTo>
                <a:lnTo>
                  <a:pt x="380" y="4"/>
                </a:lnTo>
                <a:lnTo>
                  <a:pt x="376" y="2"/>
                </a:lnTo>
                <a:lnTo>
                  <a:pt x="372" y="0"/>
                </a:lnTo>
                <a:lnTo>
                  <a:pt x="691" y="0"/>
                </a:lnTo>
                <a:lnTo>
                  <a:pt x="697" y="2"/>
                </a:lnTo>
                <a:lnTo>
                  <a:pt x="704" y="4"/>
                </a:lnTo>
                <a:lnTo>
                  <a:pt x="710" y="6"/>
                </a:lnTo>
                <a:lnTo>
                  <a:pt x="718" y="8"/>
                </a:lnTo>
                <a:lnTo>
                  <a:pt x="723" y="10"/>
                </a:lnTo>
                <a:lnTo>
                  <a:pt x="731" y="12"/>
                </a:lnTo>
                <a:lnTo>
                  <a:pt x="737" y="14"/>
                </a:lnTo>
                <a:lnTo>
                  <a:pt x="744" y="14"/>
                </a:lnTo>
                <a:close/>
                <a:moveTo>
                  <a:pt x="200" y="14"/>
                </a:moveTo>
                <a:lnTo>
                  <a:pt x="0" y="14"/>
                </a:lnTo>
                <a:lnTo>
                  <a:pt x="0" y="12"/>
                </a:lnTo>
                <a:lnTo>
                  <a:pt x="2" y="10"/>
                </a:lnTo>
                <a:lnTo>
                  <a:pt x="2" y="8"/>
                </a:lnTo>
                <a:lnTo>
                  <a:pt x="2" y="6"/>
                </a:lnTo>
                <a:lnTo>
                  <a:pt x="2" y="4"/>
                </a:lnTo>
                <a:lnTo>
                  <a:pt x="4" y="2"/>
                </a:lnTo>
                <a:lnTo>
                  <a:pt x="4" y="0"/>
                </a:lnTo>
                <a:lnTo>
                  <a:pt x="196" y="0"/>
                </a:lnTo>
                <a:lnTo>
                  <a:pt x="196" y="2"/>
                </a:lnTo>
                <a:lnTo>
                  <a:pt x="196" y="4"/>
                </a:lnTo>
                <a:lnTo>
                  <a:pt x="198" y="6"/>
                </a:lnTo>
                <a:lnTo>
                  <a:pt x="198" y="8"/>
                </a:lnTo>
                <a:lnTo>
                  <a:pt x="198" y="10"/>
                </a:lnTo>
                <a:lnTo>
                  <a:pt x="200" y="12"/>
                </a:lnTo>
                <a:lnTo>
                  <a:pt x="200" y="14"/>
                </a:lnTo>
                <a:close/>
              </a:path>
            </a:pathLst>
          </a:custGeom>
          <a:solidFill>
            <a:srgbClr val="820A17"/>
          </a:solidFill>
          <a:ln w="9525">
            <a:noFill/>
            <a:round/>
            <a:headEnd/>
            <a:tailEnd/>
          </a:ln>
        </p:spPr>
        <p:txBody>
          <a:bodyPr wrap="none"/>
          <a:lstStyle/>
          <a:p>
            <a:endParaRPr lang="el-GR"/>
          </a:p>
        </p:txBody>
      </p:sp>
      <p:sp>
        <p:nvSpPr>
          <p:cNvPr id="19601" name="Freeform 145"/>
          <p:cNvSpPr>
            <a:spLocks noEditPoints="1"/>
          </p:cNvSpPr>
          <p:nvPr/>
        </p:nvSpPr>
        <p:spPr bwMode="auto">
          <a:xfrm rot="63308">
            <a:off x="5056188" y="3602038"/>
            <a:ext cx="1006475" cy="20637"/>
          </a:xfrm>
          <a:custGeom>
            <a:avLst/>
            <a:gdLst>
              <a:gd name="T0" fmla="*/ 2147483646 w 714"/>
              <a:gd name="T1" fmla="*/ 2147483646 h 13"/>
              <a:gd name="T2" fmla="*/ 2147483646 w 714"/>
              <a:gd name="T3" fmla="*/ 2147483646 h 13"/>
              <a:gd name="T4" fmla="*/ 2147483646 w 714"/>
              <a:gd name="T5" fmla="*/ 2147483646 h 13"/>
              <a:gd name="T6" fmla="*/ 2147483646 w 714"/>
              <a:gd name="T7" fmla="*/ 2147483646 h 13"/>
              <a:gd name="T8" fmla="*/ 2147483646 w 714"/>
              <a:gd name="T9" fmla="*/ 2147483646 h 13"/>
              <a:gd name="T10" fmla="*/ 2147483646 w 714"/>
              <a:gd name="T11" fmla="*/ 2147483646 h 13"/>
              <a:gd name="T12" fmla="*/ 2147483646 w 714"/>
              <a:gd name="T13" fmla="*/ 2147483646 h 13"/>
              <a:gd name="T14" fmla="*/ 2147483646 w 714"/>
              <a:gd name="T15" fmla="*/ 2147483646 h 13"/>
              <a:gd name="T16" fmla="*/ 2147483646 w 714"/>
              <a:gd name="T17" fmla="*/ 2147483646 h 13"/>
              <a:gd name="T18" fmla="*/ 2147483646 w 714"/>
              <a:gd name="T19" fmla="*/ 2147483646 h 13"/>
              <a:gd name="T20" fmla="*/ 2147483646 w 714"/>
              <a:gd name="T21" fmla="*/ 2147483646 h 13"/>
              <a:gd name="T22" fmla="*/ 2147483646 w 714"/>
              <a:gd name="T23" fmla="*/ 2147483646 h 13"/>
              <a:gd name="T24" fmla="*/ 2147483646 w 714"/>
              <a:gd name="T25" fmla="*/ 0 h 13"/>
              <a:gd name="T26" fmla="*/ 2147483646 w 714"/>
              <a:gd name="T27" fmla="*/ 0 h 13"/>
              <a:gd name="T28" fmla="*/ 2147483646 w 714"/>
              <a:gd name="T29" fmla="*/ 0 h 13"/>
              <a:gd name="T30" fmla="*/ 2147483646 w 714"/>
              <a:gd name="T31" fmla="*/ 0 h 13"/>
              <a:gd name="T32" fmla="*/ 2147483646 w 714"/>
              <a:gd name="T33" fmla="*/ 0 h 13"/>
              <a:gd name="T34" fmla="*/ 2147483646 w 714"/>
              <a:gd name="T35" fmla="*/ 0 h 13"/>
              <a:gd name="T36" fmla="*/ 2147483646 w 714"/>
              <a:gd name="T37" fmla="*/ 0 h 13"/>
              <a:gd name="T38" fmla="*/ 2147483646 w 714"/>
              <a:gd name="T39" fmla="*/ 2147483646 h 13"/>
              <a:gd name="T40" fmla="*/ 2147483646 w 714"/>
              <a:gd name="T41" fmla="*/ 2147483646 h 13"/>
              <a:gd name="T42" fmla="*/ 2147483646 w 714"/>
              <a:gd name="T43" fmla="*/ 2147483646 h 13"/>
              <a:gd name="T44" fmla="*/ 2147483646 w 714"/>
              <a:gd name="T45" fmla="*/ 2147483646 h 13"/>
              <a:gd name="T46" fmla="*/ 2147483646 w 714"/>
              <a:gd name="T47" fmla="*/ 2147483646 h 13"/>
              <a:gd name="T48" fmla="*/ 2147483646 w 714"/>
              <a:gd name="T49" fmla="*/ 2147483646 h 13"/>
              <a:gd name="T50" fmla="*/ 2147483646 w 714"/>
              <a:gd name="T51" fmla="*/ 2147483646 h 13"/>
              <a:gd name="T52" fmla="*/ 2147483646 w 714"/>
              <a:gd name="T53" fmla="*/ 2147483646 h 13"/>
              <a:gd name="T54" fmla="*/ 2147483646 w 714"/>
              <a:gd name="T55" fmla="*/ 2147483646 h 13"/>
              <a:gd name="T56" fmla="*/ 0 w 714"/>
              <a:gd name="T57" fmla="*/ 2147483646 h 13"/>
              <a:gd name="T58" fmla="*/ 0 w 714"/>
              <a:gd name="T59" fmla="*/ 2147483646 h 13"/>
              <a:gd name="T60" fmla="*/ 0 w 714"/>
              <a:gd name="T61" fmla="*/ 2147483646 h 13"/>
              <a:gd name="T62" fmla="*/ 2147483646 w 714"/>
              <a:gd name="T63" fmla="*/ 2147483646 h 13"/>
              <a:gd name="T64" fmla="*/ 2147483646 w 714"/>
              <a:gd name="T65" fmla="*/ 2147483646 h 13"/>
              <a:gd name="T66" fmla="*/ 2147483646 w 714"/>
              <a:gd name="T67" fmla="*/ 2147483646 h 13"/>
              <a:gd name="T68" fmla="*/ 2147483646 w 714"/>
              <a:gd name="T69" fmla="*/ 2147483646 h 13"/>
              <a:gd name="T70" fmla="*/ 2147483646 w 714"/>
              <a:gd name="T71" fmla="*/ 2147483646 h 13"/>
              <a:gd name="T72" fmla="*/ 2147483646 w 714"/>
              <a:gd name="T73" fmla="*/ 0 h 13"/>
              <a:gd name="T74" fmla="*/ 2147483646 w 714"/>
              <a:gd name="T75" fmla="*/ 0 h 13"/>
              <a:gd name="T76" fmla="*/ 2147483646 w 714"/>
              <a:gd name="T77" fmla="*/ 2147483646 h 13"/>
              <a:gd name="T78" fmla="*/ 2147483646 w 714"/>
              <a:gd name="T79" fmla="*/ 2147483646 h 13"/>
              <a:gd name="T80" fmla="*/ 2147483646 w 714"/>
              <a:gd name="T81" fmla="*/ 2147483646 h 13"/>
              <a:gd name="T82" fmla="*/ 2147483646 w 714"/>
              <a:gd name="T83" fmla="*/ 2147483646 h 13"/>
              <a:gd name="T84" fmla="*/ 2147483646 w 714"/>
              <a:gd name="T85" fmla="*/ 2147483646 h 13"/>
              <a:gd name="T86" fmla="*/ 2147483646 w 714"/>
              <a:gd name="T87" fmla="*/ 2147483646 h 13"/>
              <a:gd name="T88" fmla="*/ 2147483646 w 714"/>
              <a:gd name="T89" fmla="*/ 2147483646 h 13"/>
              <a:gd name="T90" fmla="*/ 2147483646 w 714"/>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4"/>
              <a:gd name="T139" fmla="*/ 0 h 13"/>
              <a:gd name="T140" fmla="*/ 714 w 714"/>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4" h="13">
                <a:moveTo>
                  <a:pt x="714" y="13"/>
                </a:moveTo>
                <a:lnTo>
                  <a:pt x="385" y="13"/>
                </a:lnTo>
                <a:lnTo>
                  <a:pt x="382" y="11"/>
                </a:lnTo>
                <a:lnTo>
                  <a:pt x="380" y="9"/>
                </a:lnTo>
                <a:lnTo>
                  <a:pt x="376" y="9"/>
                </a:lnTo>
                <a:lnTo>
                  <a:pt x="372" y="7"/>
                </a:lnTo>
                <a:lnTo>
                  <a:pt x="370" y="5"/>
                </a:lnTo>
                <a:lnTo>
                  <a:pt x="366" y="4"/>
                </a:lnTo>
                <a:lnTo>
                  <a:pt x="364" y="4"/>
                </a:lnTo>
                <a:lnTo>
                  <a:pt x="361" y="2"/>
                </a:lnTo>
                <a:lnTo>
                  <a:pt x="359" y="0"/>
                </a:lnTo>
                <a:lnTo>
                  <a:pt x="357" y="0"/>
                </a:lnTo>
                <a:lnTo>
                  <a:pt x="662" y="0"/>
                </a:lnTo>
                <a:lnTo>
                  <a:pt x="670" y="2"/>
                </a:lnTo>
                <a:lnTo>
                  <a:pt x="676" y="2"/>
                </a:lnTo>
                <a:lnTo>
                  <a:pt x="681" y="4"/>
                </a:lnTo>
                <a:lnTo>
                  <a:pt x="689" y="5"/>
                </a:lnTo>
                <a:lnTo>
                  <a:pt x="695" y="7"/>
                </a:lnTo>
                <a:lnTo>
                  <a:pt x="702" y="9"/>
                </a:lnTo>
                <a:lnTo>
                  <a:pt x="708" y="11"/>
                </a:lnTo>
                <a:lnTo>
                  <a:pt x="714" y="13"/>
                </a:lnTo>
                <a:close/>
                <a:moveTo>
                  <a:pt x="196" y="13"/>
                </a:moveTo>
                <a:lnTo>
                  <a:pt x="0" y="13"/>
                </a:lnTo>
                <a:lnTo>
                  <a:pt x="0" y="11"/>
                </a:lnTo>
                <a:lnTo>
                  <a:pt x="0" y="9"/>
                </a:lnTo>
                <a:lnTo>
                  <a:pt x="2" y="7"/>
                </a:lnTo>
                <a:lnTo>
                  <a:pt x="2" y="5"/>
                </a:lnTo>
                <a:lnTo>
                  <a:pt x="2" y="4"/>
                </a:lnTo>
                <a:lnTo>
                  <a:pt x="2" y="2"/>
                </a:lnTo>
                <a:lnTo>
                  <a:pt x="4" y="2"/>
                </a:lnTo>
                <a:lnTo>
                  <a:pt x="4" y="0"/>
                </a:lnTo>
                <a:lnTo>
                  <a:pt x="193" y="0"/>
                </a:lnTo>
                <a:lnTo>
                  <a:pt x="193" y="2"/>
                </a:lnTo>
                <a:lnTo>
                  <a:pt x="194" y="4"/>
                </a:lnTo>
                <a:lnTo>
                  <a:pt x="194" y="5"/>
                </a:lnTo>
                <a:lnTo>
                  <a:pt x="194" y="7"/>
                </a:lnTo>
                <a:lnTo>
                  <a:pt x="194" y="9"/>
                </a:lnTo>
                <a:lnTo>
                  <a:pt x="196" y="11"/>
                </a:lnTo>
                <a:lnTo>
                  <a:pt x="196" y="13"/>
                </a:lnTo>
                <a:close/>
              </a:path>
            </a:pathLst>
          </a:custGeom>
          <a:solidFill>
            <a:srgbClr val="850D1A"/>
          </a:solidFill>
          <a:ln w="9525">
            <a:noFill/>
            <a:round/>
            <a:headEnd/>
            <a:tailEnd/>
          </a:ln>
        </p:spPr>
        <p:txBody>
          <a:bodyPr wrap="none"/>
          <a:lstStyle/>
          <a:p>
            <a:endParaRPr lang="el-GR"/>
          </a:p>
        </p:txBody>
      </p:sp>
      <p:sp>
        <p:nvSpPr>
          <p:cNvPr id="19602" name="Freeform 146"/>
          <p:cNvSpPr>
            <a:spLocks noEditPoints="1"/>
          </p:cNvSpPr>
          <p:nvPr/>
        </p:nvSpPr>
        <p:spPr bwMode="auto">
          <a:xfrm rot="63308">
            <a:off x="5059363" y="3589338"/>
            <a:ext cx="969962" cy="20637"/>
          </a:xfrm>
          <a:custGeom>
            <a:avLst/>
            <a:gdLst>
              <a:gd name="T0" fmla="*/ 2147483646 w 687"/>
              <a:gd name="T1" fmla="*/ 2147483646 h 13"/>
              <a:gd name="T2" fmla="*/ 2147483646 w 687"/>
              <a:gd name="T3" fmla="*/ 2147483646 h 13"/>
              <a:gd name="T4" fmla="*/ 2147483646 w 687"/>
              <a:gd name="T5" fmla="*/ 2147483646 h 13"/>
              <a:gd name="T6" fmla="*/ 2147483646 w 687"/>
              <a:gd name="T7" fmla="*/ 2147483646 h 13"/>
              <a:gd name="T8" fmla="*/ 2147483646 w 687"/>
              <a:gd name="T9" fmla="*/ 2147483646 h 13"/>
              <a:gd name="T10" fmla="*/ 2147483646 w 687"/>
              <a:gd name="T11" fmla="*/ 2147483646 h 13"/>
              <a:gd name="T12" fmla="*/ 2147483646 w 687"/>
              <a:gd name="T13" fmla="*/ 2147483646 h 13"/>
              <a:gd name="T14" fmla="*/ 2147483646 w 687"/>
              <a:gd name="T15" fmla="*/ 2147483646 h 13"/>
              <a:gd name="T16" fmla="*/ 2147483646 w 687"/>
              <a:gd name="T17" fmla="*/ 2147483646 h 13"/>
              <a:gd name="T18" fmla="*/ 2147483646 w 687"/>
              <a:gd name="T19" fmla="*/ 2147483646 h 13"/>
              <a:gd name="T20" fmla="*/ 2147483646 w 687"/>
              <a:gd name="T21" fmla="*/ 2147483646 h 13"/>
              <a:gd name="T22" fmla="*/ 2147483646 w 687"/>
              <a:gd name="T23" fmla="*/ 2147483646 h 13"/>
              <a:gd name="T24" fmla="*/ 2147483646 w 687"/>
              <a:gd name="T25" fmla="*/ 2147483646 h 13"/>
              <a:gd name="T26" fmla="*/ 2147483646 w 687"/>
              <a:gd name="T27" fmla="*/ 2147483646 h 13"/>
              <a:gd name="T28" fmla="*/ 2147483646 w 687"/>
              <a:gd name="T29" fmla="*/ 2147483646 h 13"/>
              <a:gd name="T30" fmla="*/ 2147483646 w 687"/>
              <a:gd name="T31" fmla="*/ 2147483646 h 13"/>
              <a:gd name="T32" fmla="*/ 2147483646 w 687"/>
              <a:gd name="T33" fmla="*/ 2147483646 h 13"/>
              <a:gd name="T34" fmla="*/ 2147483646 w 687"/>
              <a:gd name="T35" fmla="*/ 0 h 13"/>
              <a:gd name="T36" fmla="*/ 2147483646 w 687"/>
              <a:gd name="T37" fmla="*/ 0 h 13"/>
              <a:gd name="T38" fmla="*/ 2147483646 w 687"/>
              <a:gd name="T39" fmla="*/ 2147483646 h 13"/>
              <a:gd name="T40" fmla="*/ 2147483646 w 687"/>
              <a:gd name="T41" fmla="*/ 2147483646 h 13"/>
              <a:gd name="T42" fmla="*/ 2147483646 w 687"/>
              <a:gd name="T43" fmla="*/ 2147483646 h 13"/>
              <a:gd name="T44" fmla="*/ 2147483646 w 687"/>
              <a:gd name="T45" fmla="*/ 2147483646 h 13"/>
              <a:gd name="T46" fmla="*/ 2147483646 w 687"/>
              <a:gd name="T47" fmla="*/ 2147483646 h 13"/>
              <a:gd name="T48" fmla="*/ 2147483646 w 687"/>
              <a:gd name="T49" fmla="*/ 2147483646 h 13"/>
              <a:gd name="T50" fmla="*/ 2147483646 w 687"/>
              <a:gd name="T51" fmla="*/ 2147483646 h 13"/>
              <a:gd name="T52" fmla="*/ 2147483646 w 687"/>
              <a:gd name="T53" fmla="*/ 2147483646 h 13"/>
              <a:gd name="T54" fmla="*/ 2147483646 w 687"/>
              <a:gd name="T55" fmla="*/ 2147483646 h 13"/>
              <a:gd name="T56" fmla="*/ 0 w 687"/>
              <a:gd name="T57" fmla="*/ 2147483646 h 13"/>
              <a:gd name="T58" fmla="*/ 0 w 687"/>
              <a:gd name="T59" fmla="*/ 2147483646 h 13"/>
              <a:gd name="T60" fmla="*/ 0 w 687"/>
              <a:gd name="T61" fmla="*/ 2147483646 h 13"/>
              <a:gd name="T62" fmla="*/ 2147483646 w 687"/>
              <a:gd name="T63" fmla="*/ 2147483646 h 13"/>
              <a:gd name="T64" fmla="*/ 2147483646 w 687"/>
              <a:gd name="T65" fmla="*/ 2147483646 h 13"/>
              <a:gd name="T66" fmla="*/ 2147483646 w 687"/>
              <a:gd name="T67" fmla="*/ 2147483646 h 13"/>
              <a:gd name="T68" fmla="*/ 2147483646 w 687"/>
              <a:gd name="T69" fmla="*/ 2147483646 h 13"/>
              <a:gd name="T70" fmla="*/ 2147483646 w 687"/>
              <a:gd name="T71" fmla="*/ 2147483646 h 13"/>
              <a:gd name="T72" fmla="*/ 2147483646 w 687"/>
              <a:gd name="T73" fmla="*/ 0 h 13"/>
              <a:gd name="T74" fmla="*/ 2147483646 w 687"/>
              <a:gd name="T75" fmla="*/ 0 h 13"/>
              <a:gd name="T76" fmla="*/ 2147483646 w 687"/>
              <a:gd name="T77" fmla="*/ 2147483646 h 13"/>
              <a:gd name="T78" fmla="*/ 2147483646 w 687"/>
              <a:gd name="T79" fmla="*/ 2147483646 h 13"/>
              <a:gd name="T80" fmla="*/ 2147483646 w 687"/>
              <a:gd name="T81" fmla="*/ 2147483646 h 13"/>
              <a:gd name="T82" fmla="*/ 2147483646 w 687"/>
              <a:gd name="T83" fmla="*/ 2147483646 h 13"/>
              <a:gd name="T84" fmla="*/ 2147483646 w 687"/>
              <a:gd name="T85" fmla="*/ 2147483646 h 13"/>
              <a:gd name="T86" fmla="*/ 2147483646 w 687"/>
              <a:gd name="T87" fmla="*/ 2147483646 h 13"/>
              <a:gd name="T88" fmla="*/ 2147483646 w 687"/>
              <a:gd name="T89" fmla="*/ 2147483646 h 13"/>
              <a:gd name="T90" fmla="*/ 2147483646 w 687"/>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87"/>
              <a:gd name="T139" fmla="*/ 0 h 13"/>
              <a:gd name="T140" fmla="*/ 687 w 687"/>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87" h="13">
                <a:moveTo>
                  <a:pt x="687" y="13"/>
                </a:moveTo>
                <a:lnTo>
                  <a:pt x="368" y="13"/>
                </a:lnTo>
                <a:lnTo>
                  <a:pt x="366" y="13"/>
                </a:lnTo>
                <a:lnTo>
                  <a:pt x="364" y="12"/>
                </a:lnTo>
                <a:lnTo>
                  <a:pt x="362" y="12"/>
                </a:lnTo>
                <a:lnTo>
                  <a:pt x="360" y="10"/>
                </a:lnTo>
                <a:lnTo>
                  <a:pt x="359" y="10"/>
                </a:lnTo>
                <a:lnTo>
                  <a:pt x="357" y="8"/>
                </a:lnTo>
                <a:lnTo>
                  <a:pt x="355" y="8"/>
                </a:lnTo>
                <a:lnTo>
                  <a:pt x="353" y="6"/>
                </a:lnTo>
                <a:lnTo>
                  <a:pt x="351" y="4"/>
                </a:lnTo>
                <a:lnTo>
                  <a:pt x="347" y="4"/>
                </a:lnTo>
                <a:lnTo>
                  <a:pt x="345" y="2"/>
                </a:lnTo>
                <a:lnTo>
                  <a:pt x="343" y="2"/>
                </a:lnTo>
                <a:lnTo>
                  <a:pt x="341" y="0"/>
                </a:lnTo>
                <a:lnTo>
                  <a:pt x="635" y="0"/>
                </a:lnTo>
                <a:lnTo>
                  <a:pt x="643" y="2"/>
                </a:lnTo>
                <a:lnTo>
                  <a:pt x="649" y="4"/>
                </a:lnTo>
                <a:lnTo>
                  <a:pt x="654" y="6"/>
                </a:lnTo>
                <a:lnTo>
                  <a:pt x="660" y="8"/>
                </a:lnTo>
                <a:lnTo>
                  <a:pt x="668" y="10"/>
                </a:lnTo>
                <a:lnTo>
                  <a:pt x="674" y="10"/>
                </a:lnTo>
                <a:lnTo>
                  <a:pt x="679" y="12"/>
                </a:lnTo>
                <a:lnTo>
                  <a:pt x="687" y="13"/>
                </a:lnTo>
                <a:close/>
                <a:moveTo>
                  <a:pt x="192" y="13"/>
                </a:moveTo>
                <a:lnTo>
                  <a:pt x="0" y="13"/>
                </a:lnTo>
                <a:lnTo>
                  <a:pt x="0" y="12"/>
                </a:lnTo>
                <a:lnTo>
                  <a:pt x="0" y="10"/>
                </a:lnTo>
                <a:lnTo>
                  <a:pt x="2" y="10"/>
                </a:lnTo>
                <a:lnTo>
                  <a:pt x="2" y="8"/>
                </a:lnTo>
                <a:lnTo>
                  <a:pt x="2" y="6"/>
                </a:lnTo>
                <a:lnTo>
                  <a:pt x="2" y="4"/>
                </a:lnTo>
                <a:lnTo>
                  <a:pt x="3" y="2"/>
                </a:lnTo>
                <a:lnTo>
                  <a:pt x="3" y="0"/>
                </a:lnTo>
                <a:lnTo>
                  <a:pt x="189" y="0"/>
                </a:lnTo>
                <a:lnTo>
                  <a:pt x="189" y="2"/>
                </a:lnTo>
                <a:lnTo>
                  <a:pt x="189" y="4"/>
                </a:lnTo>
                <a:lnTo>
                  <a:pt x="191" y="6"/>
                </a:lnTo>
                <a:lnTo>
                  <a:pt x="191" y="8"/>
                </a:lnTo>
                <a:lnTo>
                  <a:pt x="191" y="10"/>
                </a:lnTo>
                <a:lnTo>
                  <a:pt x="192" y="12"/>
                </a:lnTo>
                <a:lnTo>
                  <a:pt x="192" y="13"/>
                </a:lnTo>
                <a:close/>
              </a:path>
            </a:pathLst>
          </a:custGeom>
          <a:solidFill>
            <a:srgbClr val="850D17"/>
          </a:solidFill>
          <a:ln w="9525">
            <a:noFill/>
            <a:round/>
            <a:headEnd/>
            <a:tailEnd/>
          </a:ln>
        </p:spPr>
        <p:txBody>
          <a:bodyPr wrap="none"/>
          <a:lstStyle/>
          <a:p>
            <a:endParaRPr lang="el-GR"/>
          </a:p>
        </p:txBody>
      </p:sp>
      <p:sp>
        <p:nvSpPr>
          <p:cNvPr id="19603" name="Freeform 147"/>
          <p:cNvSpPr>
            <a:spLocks noEditPoints="1"/>
          </p:cNvSpPr>
          <p:nvPr/>
        </p:nvSpPr>
        <p:spPr bwMode="auto">
          <a:xfrm rot="63308">
            <a:off x="5062538" y="3576638"/>
            <a:ext cx="928687" cy="25400"/>
          </a:xfrm>
          <a:custGeom>
            <a:avLst/>
            <a:gdLst>
              <a:gd name="T0" fmla="*/ 2147483646 w 658"/>
              <a:gd name="T1" fmla="*/ 2147483646 h 16"/>
              <a:gd name="T2" fmla="*/ 2147483646 w 658"/>
              <a:gd name="T3" fmla="*/ 2147483646 h 16"/>
              <a:gd name="T4" fmla="*/ 2147483646 w 658"/>
              <a:gd name="T5" fmla="*/ 2147483646 h 16"/>
              <a:gd name="T6" fmla="*/ 2147483646 w 658"/>
              <a:gd name="T7" fmla="*/ 2147483646 h 16"/>
              <a:gd name="T8" fmla="*/ 2147483646 w 658"/>
              <a:gd name="T9" fmla="*/ 2147483646 h 16"/>
              <a:gd name="T10" fmla="*/ 2147483646 w 658"/>
              <a:gd name="T11" fmla="*/ 2147483646 h 16"/>
              <a:gd name="T12" fmla="*/ 2147483646 w 658"/>
              <a:gd name="T13" fmla="*/ 2147483646 h 16"/>
              <a:gd name="T14" fmla="*/ 2147483646 w 658"/>
              <a:gd name="T15" fmla="*/ 2147483646 h 16"/>
              <a:gd name="T16" fmla="*/ 2147483646 w 658"/>
              <a:gd name="T17" fmla="*/ 2147483646 h 16"/>
              <a:gd name="T18" fmla="*/ 2147483646 w 658"/>
              <a:gd name="T19" fmla="*/ 0 h 16"/>
              <a:gd name="T20" fmla="*/ 2147483646 w 658"/>
              <a:gd name="T21" fmla="*/ 0 h 16"/>
              <a:gd name="T22" fmla="*/ 2147483646 w 658"/>
              <a:gd name="T23" fmla="*/ 2147483646 h 16"/>
              <a:gd name="T24" fmla="*/ 2147483646 w 658"/>
              <a:gd name="T25" fmla="*/ 2147483646 h 16"/>
              <a:gd name="T26" fmla="*/ 2147483646 w 658"/>
              <a:gd name="T27" fmla="*/ 2147483646 h 16"/>
              <a:gd name="T28" fmla="*/ 2147483646 w 658"/>
              <a:gd name="T29" fmla="*/ 2147483646 h 16"/>
              <a:gd name="T30" fmla="*/ 2147483646 w 658"/>
              <a:gd name="T31" fmla="*/ 2147483646 h 16"/>
              <a:gd name="T32" fmla="*/ 2147483646 w 658"/>
              <a:gd name="T33" fmla="*/ 2147483646 h 16"/>
              <a:gd name="T34" fmla="*/ 2147483646 w 658"/>
              <a:gd name="T35" fmla="*/ 2147483646 h 16"/>
              <a:gd name="T36" fmla="*/ 2147483646 w 658"/>
              <a:gd name="T37" fmla="*/ 2147483646 h 16"/>
              <a:gd name="T38" fmla="*/ 2147483646 w 658"/>
              <a:gd name="T39" fmla="*/ 2147483646 h 16"/>
              <a:gd name="T40" fmla="*/ 0 w 658"/>
              <a:gd name="T41" fmla="*/ 2147483646 h 16"/>
              <a:gd name="T42" fmla="*/ 0 w 658"/>
              <a:gd name="T43" fmla="*/ 2147483646 h 16"/>
              <a:gd name="T44" fmla="*/ 0 w 658"/>
              <a:gd name="T45" fmla="*/ 2147483646 h 16"/>
              <a:gd name="T46" fmla="*/ 2147483646 w 658"/>
              <a:gd name="T47" fmla="*/ 2147483646 h 16"/>
              <a:gd name="T48" fmla="*/ 2147483646 w 658"/>
              <a:gd name="T49" fmla="*/ 2147483646 h 16"/>
              <a:gd name="T50" fmla="*/ 2147483646 w 658"/>
              <a:gd name="T51" fmla="*/ 2147483646 h 16"/>
              <a:gd name="T52" fmla="*/ 2147483646 w 658"/>
              <a:gd name="T53" fmla="*/ 2147483646 h 16"/>
              <a:gd name="T54" fmla="*/ 2147483646 w 658"/>
              <a:gd name="T55" fmla="*/ 2147483646 h 16"/>
              <a:gd name="T56" fmla="*/ 2147483646 w 658"/>
              <a:gd name="T57" fmla="*/ 0 h 16"/>
              <a:gd name="T58" fmla="*/ 2147483646 w 658"/>
              <a:gd name="T59" fmla="*/ 0 h 16"/>
              <a:gd name="T60" fmla="*/ 2147483646 w 658"/>
              <a:gd name="T61" fmla="*/ 2147483646 h 16"/>
              <a:gd name="T62" fmla="*/ 2147483646 w 658"/>
              <a:gd name="T63" fmla="*/ 2147483646 h 16"/>
              <a:gd name="T64" fmla="*/ 2147483646 w 658"/>
              <a:gd name="T65" fmla="*/ 2147483646 h 16"/>
              <a:gd name="T66" fmla="*/ 2147483646 w 658"/>
              <a:gd name="T67" fmla="*/ 2147483646 h 16"/>
              <a:gd name="T68" fmla="*/ 2147483646 w 658"/>
              <a:gd name="T69" fmla="*/ 2147483646 h 16"/>
              <a:gd name="T70" fmla="*/ 2147483646 w 658"/>
              <a:gd name="T71" fmla="*/ 2147483646 h 16"/>
              <a:gd name="T72" fmla="*/ 2147483646 w 658"/>
              <a:gd name="T73" fmla="*/ 2147483646 h 16"/>
              <a:gd name="T74" fmla="*/ 2147483646 w 658"/>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8"/>
              <a:gd name="T115" fmla="*/ 0 h 16"/>
              <a:gd name="T116" fmla="*/ 658 w 658"/>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8" h="16">
                <a:moveTo>
                  <a:pt x="658" y="16"/>
                </a:moveTo>
                <a:lnTo>
                  <a:pt x="353" y="16"/>
                </a:lnTo>
                <a:lnTo>
                  <a:pt x="349" y="14"/>
                </a:lnTo>
                <a:lnTo>
                  <a:pt x="347" y="12"/>
                </a:lnTo>
                <a:lnTo>
                  <a:pt x="343" y="10"/>
                </a:lnTo>
                <a:lnTo>
                  <a:pt x="339" y="8"/>
                </a:lnTo>
                <a:lnTo>
                  <a:pt x="337" y="6"/>
                </a:lnTo>
                <a:lnTo>
                  <a:pt x="334" y="4"/>
                </a:lnTo>
                <a:lnTo>
                  <a:pt x="330" y="2"/>
                </a:lnTo>
                <a:lnTo>
                  <a:pt x="328" y="0"/>
                </a:lnTo>
                <a:lnTo>
                  <a:pt x="610" y="0"/>
                </a:lnTo>
                <a:lnTo>
                  <a:pt x="616" y="2"/>
                </a:lnTo>
                <a:lnTo>
                  <a:pt x="622" y="4"/>
                </a:lnTo>
                <a:lnTo>
                  <a:pt x="628" y="6"/>
                </a:lnTo>
                <a:lnTo>
                  <a:pt x="635" y="8"/>
                </a:lnTo>
                <a:lnTo>
                  <a:pt x="641" y="10"/>
                </a:lnTo>
                <a:lnTo>
                  <a:pt x="647" y="12"/>
                </a:lnTo>
                <a:lnTo>
                  <a:pt x="652" y="14"/>
                </a:lnTo>
                <a:lnTo>
                  <a:pt x="658" y="16"/>
                </a:lnTo>
                <a:close/>
                <a:moveTo>
                  <a:pt x="189" y="16"/>
                </a:moveTo>
                <a:lnTo>
                  <a:pt x="0" y="16"/>
                </a:lnTo>
                <a:lnTo>
                  <a:pt x="0" y="14"/>
                </a:lnTo>
                <a:lnTo>
                  <a:pt x="0" y="12"/>
                </a:lnTo>
                <a:lnTo>
                  <a:pt x="1" y="10"/>
                </a:lnTo>
                <a:lnTo>
                  <a:pt x="1" y="8"/>
                </a:lnTo>
                <a:lnTo>
                  <a:pt x="1" y="6"/>
                </a:lnTo>
                <a:lnTo>
                  <a:pt x="1" y="4"/>
                </a:lnTo>
                <a:lnTo>
                  <a:pt x="1" y="2"/>
                </a:lnTo>
                <a:lnTo>
                  <a:pt x="3" y="0"/>
                </a:lnTo>
                <a:lnTo>
                  <a:pt x="185" y="0"/>
                </a:lnTo>
                <a:lnTo>
                  <a:pt x="185" y="2"/>
                </a:lnTo>
                <a:lnTo>
                  <a:pt x="185" y="4"/>
                </a:lnTo>
                <a:lnTo>
                  <a:pt x="185" y="6"/>
                </a:lnTo>
                <a:lnTo>
                  <a:pt x="187" y="8"/>
                </a:lnTo>
                <a:lnTo>
                  <a:pt x="187" y="10"/>
                </a:lnTo>
                <a:lnTo>
                  <a:pt x="187" y="12"/>
                </a:lnTo>
                <a:lnTo>
                  <a:pt x="189" y="14"/>
                </a:lnTo>
                <a:lnTo>
                  <a:pt x="189" y="16"/>
                </a:lnTo>
                <a:close/>
              </a:path>
            </a:pathLst>
          </a:custGeom>
          <a:solidFill>
            <a:srgbClr val="850B17"/>
          </a:solidFill>
          <a:ln w="9525">
            <a:noFill/>
            <a:round/>
            <a:headEnd/>
            <a:tailEnd/>
          </a:ln>
        </p:spPr>
        <p:txBody>
          <a:bodyPr wrap="none"/>
          <a:lstStyle/>
          <a:p>
            <a:endParaRPr lang="el-GR"/>
          </a:p>
        </p:txBody>
      </p:sp>
      <p:sp>
        <p:nvSpPr>
          <p:cNvPr id="19604" name="Freeform 148"/>
          <p:cNvSpPr>
            <a:spLocks noEditPoints="1"/>
          </p:cNvSpPr>
          <p:nvPr/>
        </p:nvSpPr>
        <p:spPr bwMode="auto">
          <a:xfrm rot="63308">
            <a:off x="5064125" y="3567113"/>
            <a:ext cx="892175" cy="20637"/>
          </a:xfrm>
          <a:custGeom>
            <a:avLst/>
            <a:gdLst>
              <a:gd name="T0" fmla="*/ 2147483646 w 632"/>
              <a:gd name="T1" fmla="*/ 2147483646 h 13"/>
              <a:gd name="T2" fmla="*/ 2147483646 w 632"/>
              <a:gd name="T3" fmla="*/ 2147483646 h 13"/>
              <a:gd name="T4" fmla="*/ 2147483646 w 632"/>
              <a:gd name="T5" fmla="*/ 2147483646 h 13"/>
              <a:gd name="T6" fmla="*/ 2147483646 w 632"/>
              <a:gd name="T7" fmla="*/ 2147483646 h 13"/>
              <a:gd name="T8" fmla="*/ 2147483646 w 632"/>
              <a:gd name="T9" fmla="*/ 2147483646 h 13"/>
              <a:gd name="T10" fmla="*/ 2147483646 w 632"/>
              <a:gd name="T11" fmla="*/ 2147483646 h 13"/>
              <a:gd name="T12" fmla="*/ 2147483646 w 632"/>
              <a:gd name="T13" fmla="*/ 2147483646 h 13"/>
              <a:gd name="T14" fmla="*/ 2147483646 w 632"/>
              <a:gd name="T15" fmla="*/ 2147483646 h 13"/>
              <a:gd name="T16" fmla="*/ 2147483646 w 632"/>
              <a:gd name="T17" fmla="*/ 2147483646 h 13"/>
              <a:gd name="T18" fmla="*/ 2147483646 w 632"/>
              <a:gd name="T19" fmla="*/ 0 h 13"/>
              <a:gd name="T20" fmla="*/ 2147483646 w 632"/>
              <a:gd name="T21" fmla="*/ 0 h 13"/>
              <a:gd name="T22" fmla="*/ 2147483646 w 632"/>
              <a:gd name="T23" fmla="*/ 2147483646 h 13"/>
              <a:gd name="T24" fmla="*/ 2147483646 w 632"/>
              <a:gd name="T25" fmla="*/ 2147483646 h 13"/>
              <a:gd name="T26" fmla="*/ 2147483646 w 632"/>
              <a:gd name="T27" fmla="*/ 2147483646 h 13"/>
              <a:gd name="T28" fmla="*/ 2147483646 w 632"/>
              <a:gd name="T29" fmla="*/ 2147483646 h 13"/>
              <a:gd name="T30" fmla="*/ 2147483646 w 632"/>
              <a:gd name="T31" fmla="*/ 2147483646 h 13"/>
              <a:gd name="T32" fmla="*/ 2147483646 w 632"/>
              <a:gd name="T33" fmla="*/ 2147483646 h 13"/>
              <a:gd name="T34" fmla="*/ 2147483646 w 632"/>
              <a:gd name="T35" fmla="*/ 2147483646 h 13"/>
              <a:gd name="T36" fmla="*/ 2147483646 w 632"/>
              <a:gd name="T37" fmla="*/ 2147483646 h 13"/>
              <a:gd name="T38" fmla="*/ 2147483646 w 632"/>
              <a:gd name="T39" fmla="*/ 2147483646 h 13"/>
              <a:gd name="T40" fmla="*/ 0 w 632"/>
              <a:gd name="T41" fmla="*/ 2147483646 h 13"/>
              <a:gd name="T42" fmla="*/ 0 w 632"/>
              <a:gd name="T43" fmla="*/ 2147483646 h 13"/>
              <a:gd name="T44" fmla="*/ 0 w 632"/>
              <a:gd name="T45" fmla="*/ 2147483646 h 13"/>
              <a:gd name="T46" fmla="*/ 0 w 632"/>
              <a:gd name="T47" fmla="*/ 2147483646 h 13"/>
              <a:gd name="T48" fmla="*/ 2147483646 w 632"/>
              <a:gd name="T49" fmla="*/ 2147483646 h 13"/>
              <a:gd name="T50" fmla="*/ 2147483646 w 632"/>
              <a:gd name="T51" fmla="*/ 2147483646 h 13"/>
              <a:gd name="T52" fmla="*/ 2147483646 w 632"/>
              <a:gd name="T53" fmla="*/ 2147483646 h 13"/>
              <a:gd name="T54" fmla="*/ 2147483646 w 632"/>
              <a:gd name="T55" fmla="*/ 2147483646 h 13"/>
              <a:gd name="T56" fmla="*/ 2147483646 w 632"/>
              <a:gd name="T57" fmla="*/ 0 h 13"/>
              <a:gd name="T58" fmla="*/ 2147483646 w 632"/>
              <a:gd name="T59" fmla="*/ 0 h 13"/>
              <a:gd name="T60" fmla="*/ 2147483646 w 632"/>
              <a:gd name="T61" fmla="*/ 2147483646 h 13"/>
              <a:gd name="T62" fmla="*/ 2147483646 w 632"/>
              <a:gd name="T63" fmla="*/ 2147483646 h 13"/>
              <a:gd name="T64" fmla="*/ 2147483646 w 632"/>
              <a:gd name="T65" fmla="*/ 2147483646 h 13"/>
              <a:gd name="T66" fmla="*/ 2147483646 w 632"/>
              <a:gd name="T67" fmla="*/ 2147483646 h 13"/>
              <a:gd name="T68" fmla="*/ 2147483646 w 632"/>
              <a:gd name="T69" fmla="*/ 2147483646 h 13"/>
              <a:gd name="T70" fmla="*/ 2147483646 w 632"/>
              <a:gd name="T71" fmla="*/ 2147483646 h 13"/>
              <a:gd name="T72" fmla="*/ 2147483646 w 632"/>
              <a:gd name="T73" fmla="*/ 2147483646 h 13"/>
              <a:gd name="T74" fmla="*/ 2147483646 w 63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2"/>
              <a:gd name="T115" fmla="*/ 0 h 13"/>
              <a:gd name="T116" fmla="*/ 632 w 63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2" h="13">
                <a:moveTo>
                  <a:pt x="632" y="13"/>
                </a:moveTo>
                <a:lnTo>
                  <a:pt x="338" y="13"/>
                </a:lnTo>
                <a:lnTo>
                  <a:pt x="336" y="11"/>
                </a:lnTo>
                <a:lnTo>
                  <a:pt x="333" y="9"/>
                </a:lnTo>
                <a:lnTo>
                  <a:pt x="329" y="7"/>
                </a:lnTo>
                <a:lnTo>
                  <a:pt x="327" y="5"/>
                </a:lnTo>
                <a:lnTo>
                  <a:pt x="323" y="5"/>
                </a:lnTo>
                <a:lnTo>
                  <a:pt x="321" y="4"/>
                </a:lnTo>
                <a:lnTo>
                  <a:pt x="317" y="2"/>
                </a:lnTo>
                <a:lnTo>
                  <a:pt x="315" y="0"/>
                </a:lnTo>
                <a:lnTo>
                  <a:pt x="587" y="0"/>
                </a:lnTo>
                <a:lnTo>
                  <a:pt x="592" y="2"/>
                </a:lnTo>
                <a:lnTo>
                  <a:pt x="598" y="4"/>
                </a:lnTo>
                <a:lnTo>
                  <a:pt x="604" y="4"/>
                </a:lnTo>
                <a:lnTo>
                  <a:pt x="609" y="5"/>
                </a:lnTo>
                <a:lnTo>
                  <a:pt x="615" y="7"/>
                </a:lnTo>
                <a:lnTo>
                  <a:pt x="621" y="9"/>
                </a:lnTo>
                <a:lnTo>
                  <a:pt x="627" y="11"/>
                </a:lnTo>
                <a:lnTo>
                  <a:pt x="632" y="13"/>
                </a:lnTo>
                <a:close/>
                <a:moveTo>
                  <a:pt x="186" y="13"/>
                </a:moveTo>
                <a:lnTo>
                  <a:pt x="0" y="13"/>
                </a:lnTo>
                <a:lnTo>
                  <a:pt x="0" y="11"/>
                </a:lnTo>
                <a:lnTo>
                  <a:pt x="0" y="9"/>
                </a:lnTo>
                <a:lnTo>
                  <a:pt x="0" y="7"/>
                </a:lnTo>
                <a:lnTo>
                  <a:pt x="2" y="5"/>
                </a:lnTo>
                <a:lnTo>
                  <a:pt x="2" y="4"/>
                </a:lnTo>
                <a:lnTo>
                  <a:pt x="2" y="2"/>
                </a:lnTo>
                <a:lnTo>
                  <a:pt x="4" y="0"/>
                </a:lnTo>
                <a:lnTo>
                  <a:pt x="182" y="0"/>
                </a:lnTo>
                <a:lnTo>
                  <a:pt x="182" y="2"/>
                </a:lnTo>
                <a:lnTo>
                  <a:pt x="182" y="4"/>
                </a:lnTo>
                <a:lnTo>
                  <a:pt x="184" y="5"/>
                </a:lnTo>
                <a:lnTo>
                  <a:pt x="184" y="7"/>
                </a:lnTo>
                <a:lnTo>
                  <a:pt x="184" y="9"/>
                </a:lnTo>
                <a:lnTo>
                  <a:pt x="184" y="11"/>
                </a:lnTo>
                <a:lnTo>
                  <a:pt x="186" y="13"/>
                </a:lnTo>
                <a:close/>
              </a:path>
            </a:pathLst>
          </a:custGeom>
          <a:solidFill>
            <a:srgbClr val="870D19"/>
          </a:solidFill>
          <a:ln w="9525">
            <a:noFill/>
            <a:round/>
            <a:headEnd/>
            <a:tailEnd/>
          </a:ln>
        </p:spPr>
        <p:txBody>
          <a:bodyPr wrap="none"/>
          <a:lstStyle/>
          <a:p>
            <a:endParaRPr lang="el-GR"/>
          </a:p>
        </p:txBody>
      </p:sp>
      <p:sp>
        <p:nvSpPr>
          <p:cNvPr id="19605" name="Freeform 149"/>
          <p:cNvSpPr>
            <a:spLocks noEditPoints="1"/>
          </p:cNvSpPr>
          <p:nvPr/>
        </p:nvSpPr>
        <p:spPr bwMode="auto">
          <a:xfrm rot="63308">
            <a:off x="5067300" y="3554413"/>
            <a:ext cx="855663" cy="20637"/>
          </a:xfrm>
          <a:custGeom>
            <a:avLst/>
            <a:gdLst>
              <a:gd name="T0" fmla="*/ 2147483646 w 607"/>
              <a:gd name="T1" fmla="*/ 2147483646 h 13"/>
              <a:gd name="T2" fmla="*/ 2147483646 w 607"/>
              <a:gd name="T3" fmla="*/ 2147483646 h 13"/>
              <a:gd name="T4" fmla="*/ 2147483646 w 607"/>
              <a:gd name="T5" fmla="*/ 2147483646 h 13"/>
              <a:gd name="T6" fmla="*/ 2147483646 w 607"/>
              <a:gd name="T7" fmla="*/ 2147483646 h 13"/>
              <a:gd name="T8" fmla="*/ 2147483646 w 607"/>
              <a:gd name="T9" fmla="*/ 2147483646 h 13"/>
              <a:gd name="T10" fmla="*/ 2147483646 w 607"/>
              <a:gd name="T11" fmla="*/ 2147483646 h 13"/>
              <a:gd name="T12" fmla="*/ 2147483646 w 607"/>
              <a:gd name="T13" fmla="*/ 2147483646 h 13"/>
              <a:gd name="T14" fmla="*/ 2147483646 w 607"/>
              <a:gd name="T15" fmla="*/ 2147483646 h 13"/>
              <a:gd name="T16" fmla="*/ 2147483646 w 607"/>
              <a:gd name="T17" fmla="*/ 2147483646 h 13"/>
              <a:gd name="T18" fmla="*/ 2147483646 w 607"/>
              <a:gd name="T19" fmla="*/ 0 h 13"/>
              <a:gd name="T20" fmla="*/ 2147483646 w 607"/>
              <a:gd name="T21" fmla="*/ 0 h 13"/>
              <a:gd name="T22" fmla="*/ 2147483646 w 607"/>
              <a:gd name="T23" fmla="*/ 2147483646 h 13"/>
              <a:gd name="T24" fmla="*/ 2147483646 w 607"/>
              <a:gd name="T25" fmla="*/ 2147483646 h 13"/>
              <a:gd name="T26" fmla="*/ 2147483646 w 607"/>
              <a:gd name="T27" fmla="*/ 2147483646 h 13"/>
              <a:gd name="T28" fmla="*/ 2147483646 w 607"/>
              <a:gd name="T29" fmla="*/ 2147483646 h 13"/>
              <a:gd name="T30" fmla="*/ 2147483646 w 607"/>
              <a:gd name="T31" fmla="*/ 2147483646 h 13"/>
              <a:gd name="T32" fmla="*/ 2147483646 w 607"/>
              <a:gd name="T33" fmla="*/ 2147483646 h 13"/>
              <a:gd name="T34" fmla="*/ 2147483646 w 607"/>
              <a:gd name="T35" fmla="*/ 2147483646 h 13"/>
              <a:gd name="T36" fmla="*/ 2147483646 w 607"/>
              <a:gd name="T37" fmla="*/ 2147483646 h 13"/>
              <a:gd name="T38" fmla="*/ 2147483646 w 607"/>
              <a:gd name="T39" fmla="*/ 2147483646 h 13"/>
              <a:gd name="T40" fmla="*/ 0 w 607"/>
              <a:gd name="T41" fmla="*/ 2147483646 h 13"/>
              <a:gd name="T42" fmla="*/ 0 w 607"/>
              <a:gd name="T43" fmla="*/ 2147483646 h 13"/>
              <a:gd name="T44" fmla="*/ 0 w 607"/>
              <a:gd name="T45" fmla="*/ 2147483646 h 13"/>
              <a:gd name="T46" fmla="*/ 0 w 607"/>
              <a:gd name="T47" fmla="*/ 2147483646 h 13"/>
              <a:gd name="T48" fmla="*/ 2147483646 w 607"/>
              <a:gd name="T49" fmla="*/ 2147483646 h 13"/>
              <a:gd name="T50" fmla="*/ 2147483646 w 607"/>
              <a:gd name="T51" fmla="*/ 2147483646 h 13"/>
              <a:gd name="T52" fmla="*/ 2147483646 w 607"/>
              <a:gd name="T53" fmla="*/ 2147483646 h 13"/>
              <a:gd name="T54" fmla="*/ 2147483646 w 607"/>
              <a:gd name="T55" fmla="*/ 2147483646 h 13"/>
              <a:gd name="T56" fmla="*/ 2147483646 w 607"/>
              <a:gd name="T57" fmla="*/ 0 h 13"/>
              <a:gd name="T58" fmla="*/ 2147483646 w 607"/>
              <a:gd name="T59" fmla="*/ 0 h 13"/>
              <a:gd name="T60" fmla="*/ 2147483646 w 607"/>
              <a:gd name="T61" fmla="*/ 2147483646 h 13"/>
              <a:gd name="T62" fmla="*/ 2147483646 w 607"/>
              <a:gd name="T63" fmla="*/ 2147483646 h 13"/>
              <a:gd name="T64" fmla="*/ 2147483646 w 607"/>
              <a:gd name="T65" fmla="*/ 2147483646 h 13"/>
              <a:gd name="T66" fmla="*/ 2147483646 w 607"/>
              <a:gd name="T67" fmla="*/ 2147483646 h 13"/>
              <a:gd name="T68" fmla="*/ 2147483646 w 607"/>
              <a:gd name="T69" fmla="*/ 2147483646 h 13"/>
              <a:gd name="T70" fmla="*/ 2147483646 w 607"/>
              <a:gd name="T71" fmla="*/ 2147483646 h 13"/>
              <a:gd name="T72" fmla="*/ 2147483646 w 607"/>
              <a:gd name="T73" fmla="*/ 2147483646 h 13"/>
              <a:gd name="T74" fmla="*/ 2147483646 w 60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7"/>
              <a:gd name="T115" fmla="*/ 0 h 13"/>
              <a:gd name="T116" fmla="*/ 607 w 60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7" h="13">
                <a:moveTo>
                  <a:pt x="607" y="13"/>
                </a:moveTo>
                <a:lnTo>
                  <a:pt x="325" y="13"/>
                </a:lnTo>
                <a:lnTo>
                  <a:pt x="321" y="12"/>
                </a:lnTo>
                <a:lnTo>
                  <a:pt x="319" y="12"/>
                </a:lnTo>
                <a:lnTo>
                  <a:pt x="315" y="10"/>
                </a:lnTo>
                <a:lnTo>
                  <a:pt x="313" y="8"/>
                </a:lnTo>
                <a:lnTo>
                  <a:pt x="312" y="6"/>
                </a:lnTo>
                <a:lnTo>
                  <a:pt x="308" y="4"/>
                </a:lnTo>
                <a:lnTo>
                  <a:pt x="306" y="2"/>
                </a:lnTo>
                <a:lnTo>
                  <a:pt x="302" y="0"/>
                </a:lnTo>
                <a:lnTo>
                  <a:pt x="564" y="0"/>
                </a:lnTo>
                <a:lnTo>
                  <a:pt x="567" y="2"/>
                </a:lnTo>
                <a:lnTo>
                  <a:pt x="573" y="4"/>
                </a:lnTo>
                <a:lnTo>
                  <a:pt x="579" y="6"/>
                </a:lnTo>
                <a:lnTo>
                  <a:pt x="585" y="8"/>
                </a:lnTo>
                <a:lnTo>
                  <a:pt x="590" y="10"/>
                </a:lnTo>
                <a:lnTo>
                  <a:pt x="596" y="12"/>
                </a:lnTo>
                <a:lnTo>
                  <a:pt x="602" y="12"/>
                </a:lnTo>
                <a:lnTo>
                  <a:pt x="607" y="13"/>
                </a:lnTo>
                <a:close/>
                <a:moveTo>
                  <a:pt x="182" y="13"/>
                </a:moveTo>
                <a:lnTo>
                  <a:pt x="0" y="13"/>
                </a:lnTo>
                <a:lnTo>
                  <a:pt x="0" y="12"/>
                </a:lnTo>
                <a:lnTo>
                  <a:pt x="0" y="10"/>
                </a:lnTo>
                <a:lnTo>
                  <a:pt x="2" y="8"/>
                </a:lnTo>
                <a:lnTo>
                  <a:pt x="2" y="6"/>
                </a:lnTo>
                <a:lnTo>
                  <a:pt x="2" y="4"/>
                </a:lnTo>
                <a:lnTo>
                  <a:pt x="2" y="2"/>
                </a:lnTo>
                <a:lnTo>
                  <a:pt x="2" y="0"/>
                </a:lnTo>
                <a:lnTo>
                  <a:pt x="178" y="0"/>
                </a:lnTo>
                <a:lnTo>
                  <a:pt x="178" y="2"/>
                </a:lnTo>
                <a:lnTo>
                  <a:pt x="178" y="4"/>
                </a:lnTo>
                <a:lnTo>
                  <a:pt x="178" y="6"/>
                </a:lnTo>
                <a:lnTo>
                  <a:pt x="180" y="8"/>
                </a:lnTo>
                <a:lnTo>
                  <a:pt x="180" y="10"/>
                </a:lnTo>
                <a:lnTo>
                  <a:pt x="180" y="12"/>
                </a:lnTo>
                <a:lnTo>
                  <a:pt x="182" y="13"/>
                </a:lnTo>
                <a:close/>
              </a:path>
            </a:pathLst>
          </a:custGeom>
          <a:solidFill>
            <a:srgbClr val="870D17"/>
          </a:solidFill>
          <a:ln w="9525">
            <a:noFill/>
            <a:round/>
            <a:headEnd/>
            <a:tailEnd/>
          </a:ln>
        </p:spPr>
        <p:txBody>
          <a:bodyPr wrap="none"/>
          <a:lstStyle/>
          <a:p>
            <a:endParaRPr lang="el-GR"/>
          </a:p>
        </p:txBody>
      </p:sp>
      <p:sp>
        <p:nvSpPr>
          <p:cNvPr id="19606" name="Freeform 150"/>
          <p:cNvSpPr>
            <a:spLocks noEditPoints="1"/>
          </p:cNvSpPr>
          <p:nvPr/>
        </p:nvSpPr>
        <p:spPr bwMode="auto">
          <a:xfrm rot="63308">
            <a:off x="5070475" y="3541713"/>
            <a:ext cx="822325" cy="25400"/>
          </a:xfrm>
          <a:custGeom>
            <a:avLst/>
            <a:gdLst>
              <a:gd name="T0" fmla="*/ 2147483646 w 583"/>
              <a:gd name="T1" fmla="*/ 2147483646 h 16"/>
              <a:gd name="T2" fmla="*/ 2147483646 w 583"/>
              <a:gd name="T3" fmla="*/ 2147483646 h 16"/>
              <a:gd name="T4" fmla="*/ 2147483646 w 583"/>
              <a:gd name="T5" fmla="*/ 2147483646 h 16"/>
              <a:gd name="T6" fmla="*/ 2147483646 w 583"/>
              <a:gd name="T7" fmla="*/ 2147483646 h 16"/>
              <a:gd name="T8" fmla="*/ 2147483646 w 583"/>
              <a:gd name="T9" fmla="*/ 2147483646 h 16"/>
              <a:gd name="T10" fmla="*/ 2147483646 w 583"/>
              <a:gd name="T11" fmla="*/ 2147483646 h 16"/>
              <a:gd name="T12" fmla="*/ 2147483646 w 583"/>
              <a:gd name="T13" fmla="*/ 2147483646 h 16"/>
              <a:gd name="T14" fmla="*/ 2147483646 w 583"/>
              <a:gd name="T15" fmla="*/ 2147483646 h 16"/>
              <a:gd name="T16" fmla="*/ 2147483646 w 583"/>
              <a:gd name="T17" fmla="*/ 2147483646 h 16"/>
              <a:gd name="T18" fmla="*/ 2147483646 w 583"/>
              <a:gd name="T19" fmla="*/ 0 h 16"/>
              <a:gd name="T20" fmla="*/ 2147483646 w 583"/>
              <a:gd name="T21" fmla="*/ 0 h 16"/>
              <a:gd name="T22" fmla="*/ 2147483646 w 583"/>
              <a:gd name="T23" fmla="*/ 2147483646 h 16"/>
              <a:gd name="T24" fmla="*/ 2147483646 w 583"/>
              <a:gd name="T25" fmla="*/ 2147483646 h 16"/>
              <a:gd name="T26" fmla="*/ 2147483646 w 583"/>
              <a:gd name="T27" fmla="*/ 2147483646 h 16"/>
              <a:gd name="T28" fmla="*/ 2147483646 w 583"/>
              <a:gd name="T29" fmla="*/ 2147483646 h 16"/>
              <a:gd name="T30" fmla="*/ 2147483646 w 583"/>
              <a:gd name="T31" fmla="*/ 2147483646 h 16"/>
              <a:gd name="T32" fmla="*/ 2147483646 w 583"/>
              <a:gd name="T33" fmla="*/ 2147483646 h 16"/>
              <a:gd name="T34" fmla="*/ 2147483646 w 583"/>
              <a:gd name="T35" fmla="*/ 2147483646 h 16"/>
              <a:gd name="T36" fmla="*/ 2147483646 w 583"/>
              <a:gd name="T37" fmla="*/ 2147483646 h 16"/>
              <a:gd name="T38" fmla="*/ 2147483646 w 583"/>
              <a:gd name="T39" fmla="*/ 2147483646 h 16"/>
              <a:gd name="T40" fmla="*/ 0 w 583"/>
              <a:gd name="T41" fmla="*/ 2147483646 h 16"/>
              <a:gd name="T42" fmla="*/ 0 w 583"/>
              <a:gd name="T43" fmla="*/ 2147483646 h 16"/>
              <a:gd name="T44" fmla="*/ 0 w 583"/>
              <a:gd name="T45" fmla="*/ 2147483646 h 16"/>
              <a:gd name="T46" fmla="*/ 0 w 583"/>
              <a:gd name="T47" fmla="*/ 2147483646 h 16"/>
              <a:gd name="T48" fmla="*/ 0 w 583"/>
              <a:gd name="T49" fmla="*/ 2147483646 h 16"/>
              <a:gd name="T50" fmla="*/ 2147483646 w 583"/>
              <a:gd name="T51" fmla="*/ 2147483646 h 16"/>
              <a:gd name="T52" fmla="*/ 2147483646 w 583"/>
              <a:gd name="T53" fmla="*/ 2147483646 h 16"/>
              <a:gd name="T54" fmla="*/ 2147483646 w 583"/>
              <a:gd name="T55" fmla="*/ 2147483646 h 16"/>
              <a:gd name="T56" fmla="*/ 2147483646 w 583"/>
              <a:gd name="T57" fmla="*/ 0 h 16"/>
              <a:gd name="T58" fmla="*/ 2147483646 w 583"/>
              <a:gd name="T59" fmla="*/ 0 h 16"/>
              <a:gd name="T60" fmla="*/ 2147483646 w 583"/>
              <a:gd name="T61" fmla="*/ 2147483646 h 16"/>
              <a:gd name="T62" fmla="*/ 2147483646 w 583"/>
              <a:gd name="T63" fmla="*/ 2147483646 h 16"/>
              <a:gd name="T64" fmla="*/ 2147483646 w 583"/>
              <a:gd name="T65" fmla="*/ 2147483646 h 16"/>
              <a:gd name="T66" fmla="*/ 2147483646 w 583"/>
              <a:gd name="T67" fmla="*/ 2147483646 h 16"/>
              <a:gd name="T68" fmla="*/ 2147483646 w 583"/>
              <a:gd name="T69" fmla="*/ 2147483646 h 16"/>
              <a:gd name="T70" fmla="*/ 2147483646 w 583"/>
              <a:gd name="T71" fmla="*/ 2147483646 h 16"/>
              <a:gd name="T72" fmla="*/ 2147483646 w 583"/>
              <a:gd name="T73" fmla="*/ 2147483646 h 16"/>
              <a:gd name="T74" fmla="*/ 2147483646 w 583"/>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3"/>
              <a:gd name="T115" fmla="*/ 0 h 16"/>
              <a:gd name="T116" fmla="*/ 583 w 583"/>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3" h="16">
                <a:moveTo>
                  <a:pt x="583" y="16"/>
                </a:moveTo>
                <a:lnTo>
                  <a:pt x="311" y="16"/>
                </a:lnTo>
                <a:lnTo>
                  <a:pt x="310" y="14"/>
                </a:lnTo>
                <a:lnTo>
                  <a:pt x="306" y="12"/>
                </a:lnTo>
                <a:lnTo>
                  <a:pt x="304" y="10"/>
                </a:lnTo>
                <a:lnTo>
                  <a:pt x="300" y="8"/>
                </a:lnTo>
                <a:lnTo>
                  <a:pt x="298" y="6"/>
                </a:lnTo>
                <a:lnTo>
                  <a:pt x="296" y="4"/>
                </a:lnTo>
                <a:lnTo>
                  <a:pt x="292" y="2"/>
                </a:lnTo>
                <a:lnTo>
                  <a:pt x="290" y="0"/>
                </a:lnTo>
                <a:lnTo>
                  <a:pt x="539" y="0"/>
                </a:lnTo>
                <a:lnTo>
                  <a:pt x="544" y="2"/>
                </a:lnTo>
                <a:lnTo>
                  <a:pt x="550" y="4"/>
                </a:lnTo>
                <a:lnTo>
                  <a:pt x="556" y="6"/>
                </a:lnTo>
                <a:lnTo>
                  <a:pt x="562" y="8"/>
                </a:lnTo>
                <a:lnTo>
                  <a:pt x="565" y="10"/>
                </a:lnTo>
                <a:lnTo>
                  <a:pt x="571" y="12"/>
                </a:lnTo>
                <a:lnTo>
                  <a:pt x="577" y="14"/>
                </a:lnTo>
                <a:lnTo>
                  <a:pt x="583" y="16"/>
                </a:lnTo>
                <a:close/>
                <a:moveTo>
                  <a:pt x="178" y="16"/>
                </a:moveTo>
                <a:lnTo>
                  <a:pt x="0" y="16"/>
                </a:lnTo>
                <a:lnTo>
                  <a:pt x="0" y="14"/>
                </a:lnTo>
                <a:lnTo>
                  <a:pt x="0" y="12"/>
                </a:lnTo>
                <a:lnTo>
                  <a:pt x="0" y="10"/>
                </a:lnTo>
                <a:lnTo>
                  <a:pt x="0" y="8"/>
                </a:lnTo>
                <a:lnTo>
                  <a:pt x="2" y="6"/>
                </a:lnTo>
                <a:lnTo>
                  <a:pt x="2" y="4"/>
                </a:lnTo>
                <a:lnTo>
                  <a:pt x="2" y="2"/>
                </a:lnTo>
                <a:lnTo>
                  <a:pt x="2" y="0"/>
                </a:lnTo>
                <a:lnTo>
                  <a:pt x="174" y="0"/>
                </a:lnTo>
                <a:lnTo>
                  <a:pt x="174" y="2"/>
                </a:lnTo>
                <a:lnTo>
                  <a:pt x="174" y="4"/>
                </a:lnTo>
                <a:lnTo>
                  <a:pt x="174" y="6"/>
                </a:lnTo>
                <a:lnTo>
                  <a:pt x="176" y="8"/>
                </a:lnTo>
                <a:lnTo>
                  <a:pt x="176" y="10"/>
                </a:lnTo>
                <a:lnTo>
                  <a:pt x="176" y="12"/>
                </a:lnTo>
                <a:lnTo>
                  <a:pt x="176" y="14"/>
                </a:lnTo>
                <a:lnTo>
                  <a:pt x="178" y="16"/>
                </a:lnTo>
                <a:close/>
              </a:path>
            </a:pathLst>
          </a:custGeom>
          <a:solidFill>
            <a:srgbClr val="8A0D1A"/>
          </a:solidFill>
          <a:ln w="9525">
            <a:noFill/>
            <a:round/>
            <a:headEnd/>
            <a:tailEnd/>
          </a:ln>
        </p:spPr>
        <p:txBody>
          <a:bodyPr wrap="none"/>
          <a:lstStyle/>
          <a:p>
            <a:endParaRPr lang="el-GR"/>
          </a:p>
        </p:txBody>
      </p:sp>
      <p:sp>
        <p:nvSpPr>
          <p:cNvPr id="19607" name="Freeform 151"/>
          <p:cNvSpPr>
            <a:spLocks noEditPoints="1"/>
          </p:cNvSpPr>
          <p:nvPr/>
        </p:nvSpPr>
        <p:spPr bwMode="auto">
          <a:xfrm rot="63308">
            <a:off x="5070475" y="3533775"/>
            <a:ext cx="792163" cy="20638"/>
          </a:xfrm>
          <a:custGeom>
            <a:avLst/>
            <a:gdLst>
              <a:gd name="T0" fmla="*/ 2147483646 w 562"/>
              <a:gd name="T1" fmla="*/ 2147483646 h 13"/>
              <a:gd name="T2" fmla="*/ 2147483646 w 562"/>
              <a:gd name="T3" fmla="*/ 2147483646 h 13"/>
              <a:gd name="T4" fmla="*/ 2147483646 w 562"/>
              <a:gd name="T5" fmla="*/ 2147483646 h 13"/>
              <a:gd name="T6" fmla="*/ 2147483646 w 562"/>
              <a:gd name="T7" fmla="*/ 2147483646 h 13"/>
              <a:gd name="T8" fmla="*/ 2147483646 w 562"/>
              <a:gd name="T9" fmla="*/ 2147483646 h 13"/>
              <a:gd name="T10" fmla="*/ 2147483646 w 562"/>
              <a:gd name="T11" fmla="*/ 2147483646 h 13"/>
              <a:gd name="T12" fmla="*/ 2147483646 w 562"/>
              <a:gd name="T13" fmla="*/ 2147483646 h 13"/>
              <a:gd name="T14" fmla="*/ 2147483646 w 562"/>
              <a:gd name="T15" fmla="*/ 2147483646 h 13"/>
              <a:gd name="T16" fmla="*/ 2147483646 w 562"/>
              <a:gd name="T17" fmla="*/ 2147483646 h 13"/>
              <a:gd name="T18" fmla="*/ 2147483646 w 562"/>
              <a:gd name="T19" fmla="*/ 0 h 13"/>
              <a:gd name="T20" fmla="*/ 2147483646 w 562"/>
              <a:gd name="T21" fmla="*/ 0 h 13"/>
              <a:gd name="T22" fmla="*/ 2147483646 w 562"/>
              <a:gd name="T23" fmla="*/ 2147483646 h 13"/>
              <a:gd name="T24" fmla="*/ 2147483646 w 562"/>
              <a:gd name="T25" fmla="*/ 2147483646 h 13"/>
              <a:gd name="T26" fmla="*/ 2147483646 w 562"/>
              <a:gd name="T27" fmla="*/ 2147483646 h 13"/>
              <a:gd name="T28" fmla="*/ 2147483646 w 562"/>
              <a:gd name="T29" fmla="*/ 2147483646 h 13"/>
              <a:gd name="T30" fmla="*/ 2147483646 w 562"/>
              <a:gd name="T31" fmla="*/ 2147483646 h 13"/>
              <a:gd name="T32" fmla="*/ 2147483646 w 562"/>
              <a:gd name="T33" fmla="*/ 2147483646 h 13"/>
              <a:gd name="T34" fmla="*/ 2147483646 w 562"/>
              <a:gd name="T35" fmla="*/ 2147483646 h 13"/>
              <a:gd name="T36" fmla="*/ 2147483646 w 562"/>
              <a:gd name="T37" fmla="*/ 2147483646 h 13"/>
              <a:gd name="T38" fmla="*/ 2147483646 w 562"/>
              <a:gd name="T39" fmla="*/ 2147483646 h 13"/>
              <a:gd name="T40" fmla="*/ 0 w 562"/>
              <a:gd name="T41" fmla="*/ 2147483646 h 13"/>
              <a:gd name="T42" fmla="*/ 2147483646 w 562"/>
              <a:gd name="T43" fmla="*/ 2147483646 h 13"/>
              <a:gd name="T44" fmla="*/ 2147483646 w 562"/>
              <a:gd name="T45" fmla="*/ 2147483646 h 13"/>
              <a:gd name="T46" fmla="*/ 2147483646 w 562"/>
              <a:gd name="T47" fmla="*/ 2147483646 h 13"/>
              <a:gd name="T48" fmla="*/ 2147483646 w 562"/>
              <a:gd name="T49" fmla="*/ 2147483646 h 13"/>
              <a:gd name="T50" fmla="*/ 2147483646 w 562"/>
              <a:gd name="T51" fmla="*/ 2147483646 h 13"/>
              <a:gd name="T52" fmla="*/ 2147483646 w 562"/>
              <a:gd name="T53" fmla="*/ 2147483646 h 13"/>
              <a:gd name="T54" fmla="*/ 2147483646 w 562"/>
              <a:gd name="T55" fmla="*/ 2147483646 h 13"/>
              <a:gd name="T56" fmla="*/ 2147483646 w 562"/>
              <a:gd name="T57" fmla="*/ 0 h 13"/>
              <a:gd name="T58" fmla="*/ 2147483646 w 562"/>
              <a:gd name="T59" fmla="*/ 0 h 13"/>
              <a:gd name="T60" fmla="*/ 2147483646 w 562"/>
              <a:gd name="T61" fmla="*/ 2147483646 h 13"/>
              <a:gd name="T62" fmla="*/ 2147483646 w 562"/>
              <a:gd name="T63" fmla="*/ 2147483646 h 13"/>
              <a:gd name="T64" fmla="*/ 2147483646 w 562"/>
              <a:gd name="T65" fmla="*/ 2147483646 h 13"/>
              <a:gd name="T66" fmla="*/ 2147483646 w 562"/>
              <a:gd name="T67" fmla="*/ 2147483646 h 13"/>
              <a:gd name="T68" fmla="*/ 2147483646 w 562"/>
              <a:gd name="T69" fmla="*/ 2147483646 h 13"/>
              <a:gd name="T70" fmla="*/ 2147483646 w 562"/>
              <a:gd name="T71" fmla="*/ 2147483646 h 13"/>
              <a:gd name="T72" fmla="*/ 2147483646 w 562"/>
              <a:gd name="T73" fmla="*/ 2147483646 h 13"/>
              <a:gd name="T74" fmla="*/ 2147483646 w 56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2"/>
              <a:gd name="T115" fmla="*/ 0 h 13"/>
              <a:gd name="T116" fmla="*/ 562 w 56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2" h="13">
                <a:moveTo>
                  <a:pt x="562" y="13"/>
                </a:moveTo>
                <a:lnTo>
                  <a:pt x="300" y="13"/>
                </a:lnTo>
                <a:lnTo>
                  <a:pt x="298" y="11"/>
                </a:lnTo>
                <a:lnTo>
                  <a:pt x="296" y="9"/>
                </a:lnTo>
                <a:lnTo>
                  <a:pt x="292" y="7"/>
                </a:lnTo>
                <a:lnTo>
                  <a:pt x="290" y="5"/>
                </a:lnTo>
                <a:lnTo>
                  <a:pt x="289" y="5"/>
                </a:lnTo>
                <a:lnTo>
                  <a:pt x="285" y="4"/>
                </a:lnTo>
                <a:lnTo>
                  <a:pt x="283" y="2"/>
                </a:lnTo>
                <a:lnTo>
                  <a:pt x="281" y="0"/>
                </a:lnTo>
                <a:lnTo>
                  <a:pt x="520" y="0"/>
                </a:lnTo>
                <a:lnTo>
                  <a:pt x="523" y="2"/>
                </a:lnTo>
                <a:lnTo>
                  <a:pt x="529" y="4"/>
                </a:lnTo>
                <a:lnTo>
                  <a:pt x="535" y="5"/>
                </a:lnTo>
                <a:lnTo>
                  <a:pt x="539" y="5"/>
                </a:lnTo>
                <a:lnTo>
                  <a:pt x="544" y="7"/>
                </a:lnTo>
                <a:lnTo>
                  <a:pt x="550" y="9"/>
                </a:lnTo>
                <a:lnTo>
                  <a:pt x="556" y="11"/>
                </a:lnTo>
                <a:lnTo>
                  <a:pt x="562" y="13"/>
                </a:lnTo>
                <a:close/>
                <a:moveTo>
                  <a:pt x="176" y="13"/>
                </a:moveTo>
                <a:lnTo>
                  <a:pt x="0" y="13"/>
                </a:lnTo>
                <a:lnTo>
                  <a:pt x="2" y="11"/>
                </a:lnTo>
                <a:lnTo>
                  <a:pt x="2" y="9"/>
                </a:lnTo>
                <a:lnTo>
                  <a:pt x="2" y="7"/>
                </a:lnTo>
                <a:lnTo>
                  <a:pt x="2" y="5"/>
                </a:lnTo>
                <a:lnTo>
                  <a:pt x="4" y="4"/>
                </a:lnTo>
                <a:lnTo>
                  <a:pt x="4" y="2"/>
                </a:lnTo>
                <a:lnTo>
                  <a:pt x="4" y="0"/>
                </a:lnTo>
                <a:lnTo>
                  <a:pt x="172" y="0"/>
                </a:lnTo>
                <a:lnTo>
                  <a:pt x="172" y="2"/>
                </a:lnTo>
                <a:lnTo>
                  <a:pt x="172" y="4"/>
                </a:lnTo>
                <a:lnTo>
                  <a:pt x="174" y="5"/>
                </a:lnTo>
                <a:lnTo>
                  <a:pt x="174" y="7"/>
                </a:lnTo>
                <a:lnTo>
                  <a:pt x="174" y="9"/>
                </a:lnTo>
                <a:lnTo>
                  <a:pt x="174" y="11"/>
                </a:lnTo>
                <a:lnTo>
                  <a:pt x="176" y="13"/>
                </a:lnTo>
                <a:close/>
              </a:path>
            </a:pathLst>
          </a:custGeom>
          <a:solidFill>
            <a:srgbClr val="8A0D1A"/>
          </a:solidFill>
          <a:ln w="9525">
            <a:noFill/>
            <a:round/>
            <a:headEnd/>
            <a:tailEnd/>
          </a:ln>
        </p:spPr>
        <p:txBody>
          <a:bodyPr wrap="none"/>
          <a:lstStyle/>
          <a:p>
            <a:endParaRPr lang="el-GR"/>
          </a:p>
        </p:txBody>
      </p:sp>
      <p:sp>
        <p:nvSpPr>
          <p:cNvPr id="19608" name="Freeform 152"/>
          <p:cNvSpPr>
            <a:spLocks noEditPoints="1"/>
          </p:cNvSpPr>
          <p:nvPr/>
        </p:nvSpPr>
        <p:spPr bwMode="auto">
          <a:xfrm rot="63308">
            <a:off x="5072063" y="3521075"/>
            <a:ext cx="758825" cy="20638"/>
          </a:xfrm>
          <a:custGeom>
            <a:avLst/>
            <a:gdLst>
              <a:gd name="T0" fmla="*/ 2147483646 w 537"/>
              <a:gd name="T1" fmla="*/ 2147483646 h 13"/>
              <a:gd name="T2" fmla="*/ 2147483646 w 537"/>
              <a:gd name="T3" fmla="*/ 2147483646 h 13"/>
              <a:gd name="T4" fmla="*/ 2147483646 w 537"/>
              <a:gd name="T5" fmla="*/ 2147483646 h 13"/>
              <a:gd name="T6" fmla="*/ 2147483646 w 537"/>
              <a:gd name="T7" fmla="*/ 2147483646 h 13"/>
              <a:gd name="T8" fmla="*/ 2147483646 w 537"/>
              <a:gd name="T9" fmla="*/ 2147483646 h 13"/>
              <a:gd name="T10" fmla="*/ 2147483646 w 537"/>
              <a:gd name="T11" fmla="*/ 2147483646 h 13"/>
              <a:gd name="T12" fmla="*/ 2147483646 w 537"/>
              <a:gd name="T13" fmla="*/ 2147483646 h 13"/>
              <a:gd name="T14" fmla="*/ 2147483646 w 537"/>
              <a:gd name="T15" fmla="*/ 2147483646 h 13"/>
              <a:gd name="T16" fmla="*/ 2147483646 w 537"/>
              <a:gd name="T17" fmla="*/ 2147483646 h 13"/>
              <a:gd name="T18" fmla="*/ 2147483646 w 537"/>
              <a:gd name="T19" fmla="*/ 0 h 13"/>
              <a:gd name="T20" fmla="*/ 2147483646 w 537"/>
              <a:gd name="T21" fmla="*/ 0 h 13"/>
              <a:gd name="T22" fmla="*/ 2147483646 w 537"/>
              <a:gd name="T23" fmla="*/ 2147483646 h 13"/>
              <a:gd name="T24" fmla="*/ 2147483646 w 537"/>
              <a:gd name="T25" fmla="*/ 2147483646 h 13"/>
              <a:gd name="T26" fmla="*/ 2147483646 w 537"/>
              <a:gd name="T27" fmla="*/ 2147483646 h 13"/>
              <a:gd name="T28" fmla="*/ 2147483646 w 537"/>
              <a:gd name="T29" fmla="*/ 2147483646 h 13"/>
              <a:gd name="T30" fmla="*/ 2147483646 w 537"/>
              <a:gd name="T31" fmla="*/ 2147483646 h 13"/>
              <a:gd name="T32" fmla="*/ 2147483646 w 537"/>
              <a:gd name="T33" fmla="*/ 2147483646 h 13"/>
              <a:gd name="T34" fmla="*/ 2147483646 w 537"/>
              <a:gd name="T35" fmla="*/ 2147483646 h 13"/>
              <a:gd name="T36" fmla="*/ 2147483646 w 537"/>
              <a:gd name="T37" fmla="*/ 2147483646 h 13"/>
              <a:gd name="T38" fmla="*/ 2147483646 w 537"/>
              <a:gd name="T39" fmla="*/ 2147483646 h 13"/>
              <a:gd name="T40" fmla="*/ 0 w 537"/>
              <a:gd name="T41" fmla="*/ 2147483646 h 13"/>
              <a:gd name="T42" fmla="*/ 0 w 537"/>
              <a:gd name="T43" fmla="*/ 2147483646 h 13"/>
              <a:gd name="T44" fmla="*/ 2147483646 w 537"/>
              <a:gd name="T45" fmla="*/ 2147483646 h 13"/>
              <a:gd name="T46" fmla="*/ 2147483646 w 537"/>
              <a:gd name="T47" fmla="*/ 2147483646 h 13"/>
              <a:gd name="T48" fmla="*/ 2147483646 w 537"/>
              <a:gd name="T49" fmla="*/ 2147483646 h 13"/>
              <a:gd name="T50" fmla="*/ 2147483646 w 537"/>
              <a:gd name="T51" fmla="*/ 2147483646 h 13"/>
              <a:gd name="T52" fmla="*/ 2147483646 w 537"/>
              <a:gd name="T53" fmla="*/ 2147483646 h 13"/>
              <a:gd name="T54" fmla="*/ 2147483646 w 537"/>
              <a:gd name="T55" fmla="*/ 2147483646 h 13"/>
              <a:gd name="T56" fmla="*/ 2147483646 w 537"/>
              <a:gd name="T57" fmla="*/ 0 h 13"/>
              <a:gd name="T58" fmla="*/ 2147483646 w 537"/>
              <a:gd name="T59" fmla="*/ 0 h 13"/>
              <a:gd name="T60" fmla="*/ 2147483646 w 537"/>
              <a:gd name="T61" fmla="*/ 2147483646 h 13"/>
              <a:gd name="T62" fmla="*/ 2147483646 w 537"/>
              <a:gd name="T63" fmla="*/ 2147483646 h 13"/>
              <a:gd name="T64" fmla="*/ 2147483646 w 537"/>
              <a:gd name="T65" fmla="*/ 2147483646 h 13"/>
              <a:gd name="T66" fmla="*/ 2147483646 w 537"/>
              <a:gd name="T67" fmla="*/ 2147483646 h 13"/>
              <a:gd name="T68" fmla="*/ 2147483646 w 537"/>
              <a:gd name="T69" fmla="*/ 2147483646 h 13"/>
              <a:gd name="T70" fmla="*/ 2147483646 w 537"/>
              <a:gd name="T71" fmla="*/ 2147483646 h 13"/>
              <a:gd name="T72" fmla="*/ 2147483646 w 537"/>
              <a:gd name="T73" fmla="*/ 2147483646 h 13"/>
              <a:gd name="T74" fmla="*/ 2147483646 w 53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37"/>
              <a:gd name="T115" fmla="*/ 0 h 13"/>
              <a:gd name="T116" fmla="*/ 537 w 53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37" h="13">
                <a:moveTo>
                  <a:pt x="537" y="13"/>
                </a:moveTo>
                <a:lnTo>
                  <a:pt x="288" y="13"/>
                </a:lnTo>
                <a:lnTo>
                  <a:pt x="287" y="13"/>
                </a:lnTo>
                <a:lnTo>
                  <a:pt x="283" y="12"/>
                </a:lnTo>
                <a:lnTo>
                  <a:pt x="281" y="10"/>
                </a:lnTo>
                <a:lnTo>
                  <a:pt x="279" y="8"/>
                </a:lnTo>
                <a:lnTo>
                  <a:pt x="277" y="6"/>
                </a:lnTo>
                <a:lnTo>
                  <a:pt x="273" y="4"/>
                </a:lnTo>
                <a:lnTo>
                  <a:pt x="271" y="2"/>
                </a:lnTo>
                <a:lnTo>
                  <a:pt x="269" y="0"/>
                </a:lnTo>
                <a:lnTo>
                  <a:pt x="497" y="0"/>
                </a:lnTo>
                <a:lnTo>
                  <a:pt x="502" y="2"/>
                </a:lnTo>
                <a:lnTo>
                  <a:pt x="508" y="4"/>
                </a:lnTo>
                <a:lnTo>
                  <a:pt x="512" y="6"/>
                </a:lnTo>
                <a:lnTo>
                  <a:pt x="518" y="8"/>
                </a:lnTo>
                <a:lnTo>
                  <a:pt x="521" y="10"/>
                </a:lnTo>
                <a:lnTo>
                  <a:pt x="527" y="12"/>
                </a:lnTo>
                <a:lnTo>
                  <a:pt x="533" y="13"/>
                </a:lnTo>
                <a:lnTo>
                  <a:pt x="537" y="13"/>
                </a:lnTo>
                <a:close/>
                <a:moveTo>
                  <a:pt x="172" y="13"/>
                </a:moveTo>
                <a:lnTo>
                  <a:pt x="0" y="13"/>
                </a:lnTo>
                <a:lnTo>
                  <a:pt x="2" y="12"/>
                </a:lnTo>
                <a:lnTo>
                  <a:pt x="2" y="10"/>
                </a:lnTo>
                <a:lnTo>
                  <a:pt x="2" y="8"/>
                </a:lnTo>
                <a:lnTo>
                  <a:pt x="2" y="6"/>
                </a:lnTo>
                <a:lnTo>
                  <a:pt x="2" y="4"/>
                </a:lnTo>
                <a:lnTo>
                  <a:pt x="4" y="2"/>
                </a:lnTo>
                <a:lnTo>
                  <a:pt x="4" y="0"/>
                </a:lnTo>
                <a:lnTo>
                  <a:pt x="168" y="0"/>
                </a:lnTo>
                <a:lnTo>
                  <a:pt x="168" y="2"/>
                </a:lnTo>
                <a:lnTo>
                  <a:pt x="168" y="4"/>
                </a:lnTo>
                <a:lnTo>
                  <a:pt x="170" y="6"/>
                </a:lnTo>
                <a:lnTo>
                  <a:pt x="170" y="8"/>
                </a:lnTo>
                <a:lnTo>
                  <a:pt x="170" y="10"/>
                </a:lnTo>
                <a:lnTo>
                  <a:pt x="170" y="12"/>
                </a:lnTo>
                <a:lnTo>
                  <a:pt x="172" y="13"/>
                </a:lnTo>
                <a:close/>
              </a:path>
            </a:pathLst>
          </a:custGeom>
          <a:solidFill>
            <a:srgbClr val="8A0D17"/>
          </a:solidFill>
          <a:ln w="9525">
            <a:noFill/>
            <a:round/>
            <a:headEnd/>
            <a:tailEnd/>
          </a:ln>
        </p:spPr>
        <p:txBody>
          <a:bodyPr wrap="none"/>
          <a:lstStyle/>
          <a:p>
            <a:endParaRPr lang="el-GR"/>
          </a:p>
        </p:txBody>
      </p:sp>
      <p:sp>
        <p:nvSpPr>
          <p:cNvPr id="19609" name="Freeform 153"/>
          <p:cNvSpPr>
            <a:spLocks noEditPoints="1"/>
          </p:cNvSpPr>
          <p:nvPr/>
        </p:nvSpPr>
        <p:spPr bwMode="auto">
          <a:xfrm rot="63308">
            <a:off x="5076825" y="3511550"/>
            <a:ext cx="728663" cy="22225"/>
          </a:xfrm>
          <a:custGeom>
            <a:avLst/>
            <a:gdLst>
              <a:gd name="T0" fmla="*/ 2147483646 w 516"/>
              <a:gd name="T1" fmla="*/ 2147483646 h 14"/>
              <a:gd name="T2" fmla="*/ 2147483646 w 516"/>
              <a:gd name="T3" fmla="*/ 2147483646 h 14"/>
              <a:gd name="T4" fmla="*/ 2147483646 w 516"/>
              <a:gd name="T5" fmla="*/ 2147483646 h 14"/>
              <a:gd name="T6" fmla="*/ 2147483646 w 516"/>
              <a:gd name="T7" fmla="*/ 2147483646 h 14"/>
              <a:gd name="T8" fmla="*/ 2147483646 w 516"/>
              <a:gd name="T9" fmla="*/ 2147483646 h 14"/>
              <a:gd name="T10" fmla="*/ 2147483646 w 516"/>
              <a:gd name="T11" fmla="*/ 2147483646 h 14"/>
              <a:gd name="T12" fmla="*/ 2147483646 w 516"/>
              <a:gd name="T13" fmla="*/ 2147483646 h 14"/>
              <a:gd name="T14" fmla="*/ 2147483646 w 516"/>
              <a:gd name="T15" fmla="*/ 2147483646 h 14"/>
              <a:gd name="T16" fmla="*/ 2147483646 w 516"/>
              <a:gd name="T17" fmla="*/ 0 h 14"/>
              <a:gd name="T18" fmla="*/ 2147483646 w 516"/>
              <a:gd name="T19" fmla="*/ 0 h 14"/>
              <a:gd name="T20" fmla="*/ 2147483646 w 516"/>
              <a:gd name="T21" fmla="*/ 0 h 14"/>
              <a:gd name="T22" fmla="*/ 2147483646 w 516"/>
              <a:gd name="T23" fmla="*/ 0 h 14"/>
              <a:gd name="T24" fmla="*/ 2147483646 w 516"/>
              <a:gd name="T25" fmla="*/ 2147483646 h 14"/>
              <a:gd name="T26" fmla="*/ 2147483646 w 516"/>
              <a:gd name="T27" fmla="*/ 2147483646 h 14"/>
              <a:gd name="T28" fmla="*/ 2147483646 w 516"/>
              <a:gd name="T29" fmla="*/ 2147483646 h 14"/>
              <a:gd name="T30" fmla="*/ 2147483646 w 516"/>
              <a:gd name="T31" fmla="*/ 2147483646 h 14"/>
              <a:gd name="T32" fmla="*/ 2147483646 w 516"/>
              <a:gd name="T33" fmla="*/ 2147483646 h 14"/>
              <a:gd name="T34" fmla="*/ 2147483646 w 516"/>
              <a:gd name="T35" fmla="*/ 2147483646 h 14"/>
              <a:gd name="T36" fmla="*/ 2147483646 w 516"/>
              <a:gd name="T37" fmla="*/ 2147483646 h 14"/>
              <a:gd name="T38" fmla="*/ 2147483646 w 516"/>
              <a:gd name="T39" fmla="*/ 2147483646 h 14"/>
              <a:gd name="T40" fmla="*/ 0 w 516"/>
              <a:gd name="T41" fmla="*/ 2147483646 h 14"/>
              <a:gd name="T42" fmla="*/ 0 w 516"/>
              <a:gd name="T43" fmla="*/ 2147483646 h 14"/>
              <a:gd name="T44" fmla="*/ 0 w 516"/>
              <a:gd name="T45" fmla="*/ 2147483646 h 14"/>
              <a:gd name="T46" fmla="*/ 2147483646 w 516"/>
              <a:gd name="T47" fmla="*/ 2147483646 h 14"/>
              <a:gd name="T48" fmla="*/ 2147483646 w 516"/>
              <a:gd name="T49" fmla="*/ 2147483646 h 14"/>
              <a:gd name="T50" fmla="*/ 2147483646 w 516"/>
              <a:gd name="T51" fmla="*/ 2147483646 h 14"/>
              <a:gd name="T52" fmla="*/ 2147483646 w 516"/>
              <a:gd name="T53" fmla="*/ 2147483646 h 14"/>
              <a:gd name="T54" fmla="*/ 2147483646 w 516"/>
              <a:gd name="T55" fmla="*/ 0 h 14"/>
              <a:gd name="T56" fmla="*/ 2147483646 w 516"/>
              <a:gd name="T57" fmla="*/ 0 h 14"/>
              <a:gd name="T58" fmla="*/ 2147483646 w 516"/>
              <a:gd name="T59" fmla="*/ 0 h 14"/>
              <a:gd name="T60" fmla="*/ 2147483646 w 516"/>
              <a:gd name="T61" fmla="*/ 0 h 14"/>
              <a:gd name="T62" fmla="*/ 2147483646 w 516"/>
              <a:gd name="T63" fmla="*/ 2147483646 h 14"/>
              <a:gd name="T64" fmla="*/ 2147483646 w 516"/>
              <a:gd name="T65" fmla="*/ 2147483646 h 14"/>
              <a:gd name="T66" fmla="*/ 2147483646 w 516"/>
              <a:gd name="T67" fmla="*/ 2147483646 h 14"/>
              <a:gd name="T68" fmla="*/ 2147483646 w 516"/>
              <a:gd name="T69" fmla="*/ 2147483646 h 14"/>
              <a:gd name="T70" fmla="*/ 2147483646 w 516"/>
              <a:gd name="T71" fmla="*/ 2147483646 h 14"/>
              <a:gd name="T72" fmla="*/ 2147483646 w 516"/>
              <a:gd name="T73" fmla="*/ 2147483646 h 14"/>
              <a:gd name="T74" fmla="*/ 2147483646 w 51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16"/>
              <a:gd name="T115" fmla="*/ 0 h 14"/>
              <a:gd name="T116" fmla="*/ 516 w 51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16" h="14">
                <a:moveTo>
                  <a:pt x="516" y="14"/>
                </a:moveTo>
                <a:lnTo>
                  <a:pt x="277" y="14"/>
                </a:lnTo>
                <a:lnTo>
                  <a:pt x="275" y="12"/>
                </a:lnTo>
                <a:lnTo>
                  <a:pt x="271" y="10"/>
                </a:lnTo>
                <a:lnTo>
                  <a:pt x="269" y="8"/>
                </a:lnTo>
                <a:lnTo>
                  <a:pt x="267" y="6"/>
                </a:lnTo>
                <a:lnTo>
                  <a:pt x="265" y="4"/>
                </a:lnTo>
                <a:lnTo>
                  <a:pt x="262" y="2"/>
                </a:lnTo>
                <a:lnTo>
                  <a:pt x="260" y="0"/>
                </a:lnTo>
                <a:lnTo>
                  <a:pt x="258" y="0"/>
                </a:lnTo>
                <a:lnTo>
                  <a:pt x="477" y="0"/>
                </a:lnTo>
                <a:lnTo>
                  <a:pt x="481" y="0"/>
                </a:lnTo>
                <a:lnTo>
                  <a:pt x="487" y="2"/>
                </a:lnTo>
                <a:lnTo>
                  <a:pt x="491" y="4"/>
                </a:lnTo>
                <a:lnTo>
                  <a:pt x="495" y="6"/>
                </a:lnTo>
                <a:lnTo>
                  <a:pt x="500" y="8"/>
                </a:lnTo>
                <a:lnTo>
                  <a:pt x="506" y="10"/>
                </a:lnTo>
                <a:lnTo>
                  <a:pt x="510" y="12"/>
                </a:lnTo>
                <a:lnTo>
                  <a:pt x="516" y="14"/>
                </a:lnTo>
                <a:close/>
                <a:moveTo>
                  <a:pt x="168" y="14"/>
                </a:moveTo>
                <a:lnTo>
                  <a:pt x="0" y="14"/>
                </a:lnTo>
                <a:lnTo>
                  <a:pt x="0" y="12"/>
                </a:lnTo>
                <a:lnTo>
                  <a:pt x="0" y="10"/>
                </a:lnTo>
                <a:lnTo>
                  <a:pt x="2" y="8"/>
                </a:lnTo>
                <a:lnTo>
                  <a:pt x="2" y="6"/>
                </a:lnTo>
                <a:lnTo>
                  <a:pt x="2" y="4"/>
                </a:lnTo>
                <a:lnTo>
                  <a:pt x="2" y="2"/>
                </a:lnTo>
                <a:lnTo>
                  <a:pt x="2" y="0"/>
                </a:lnTo>
                <a:lnTo>
                  <a:pt x="164" y="0"/>
                </a:lnTo>
                <a:lnTo>
                  <a:pt x="164" y="2"/>
                </a:lnTo>
                <a:lnTo>
                  <a:pt x="166" y="4"/>
                </a:lnTo>
                <a:lnTo>
                  <a:pt x="166" y="6"/>
                </a:lnTo>
                <a:lnTo>
                  <a:pt x="166" y="8"/>
                </a:lnTo>
                <a:lnTo>
                  <a:pt x="166" y="10"/>
                </a:lnTo>
                <a:lnTo>
                  <a:pt x="168" y="12"/>
                </a:lnTo>
                <a:lnTo>
                  <a:pt x="168" y="14"/>
                </a:lnTo>
                <a:close/>
              </a:path>
            </a:pathLst>
          </a:custGeom>
          <a:solidFill>
            <a:srgbClr val="8C0C19"/>
          </a:solidFill>
          <a:ln w="9525">
            <a:noFill/>
            <a:round/>
            <a:headEnd/>
            <a:tailEnd/>
          </a:ln>
        </p:spPr>
        <p:txBody>
          <a:bodyPr wrap="none"/>
          <a:lstStyle/>
          <a:p>
            <a:endParaRPr lang="el-GR"/>
          </a:p>
        </p:txBody>
      </p:sp>
      <p:sp>
        <p:nvSpPr>
          <p:cNvPr id="19610" name="Freeform 154"/>
          <p:cNvSpPr>
            <a:spLocks noEditPoints="1"/>
          </p:cNvSpPr>
          <p:nvPr/>
        </p:nvSpPr>
        <p:spPr bwMode="auto">
          <a:xfrm rot="63308">
            <a:off x="5080000" y="3498850"/>
            <a:ext cx="695325" cy="20638"/>
          </a:xfrm>
          <a:custGeom>
            <a:avLst/>
            <a:gdLst>
              <a:gd name="T0" fmla="*/ 2147483646 w 493"/>
              <a:gd name="T1" fmla="*/ 2147483646 h 13"/>
              <a:gd name="T2" fmla="*/ 2147483646 w 493"/>
              <a:gd name="T3" fmla="*/ 2147483646 h 13"/>
              <a:gd name="T4" fmla="*/ 2147483646 w 493"/>
              <a:gd name="T5" fmla="*/ 2147483646 h 13"/>
              <a:gd name="T6" fmla="*/ 2147483646 w 493"/>
              <a:gd name="T7" fmla="*/ 2147483646 h 13"/>
              <a:gd name="T8" fmla="*/ 2147483646 w 493"/>
              <a:gd name="T9" fmla="*/ 2147483646 h 13"/>
              <a:gd name="T10" fmla="*/ 2147483646 w 493"/>
              <a:gd name="T11" fmla="*/ 2147483646 h 13"/>
              <a:gd name="T12" fmla="*/ 2147483646 w 493"/>
              <a:gd name="T13" fmla="*/ 2147483646 h 13"/>
              <a:gd name="T14" fmla="*/ 2147483646 w 493"/>
              <a:gd name="T15" fmla="*/ 2147483646 h 13"/>
              <a:gd name="T16" fmla="*/ 2147483646 w 493"/>
              <a:gd name="T17" fmla="*/ 2147483646 h 13"/>
              <a:gd name="T18" fmla="*/ 2147483646 w 493"/>
              <a:gd name="T19" fmla="*/ 0 h 13"/>
              <a:gd name="T20" fmla="*/ 2147483646 w 493"/>
              <a:gd name="T21" fmla="*/ 0 h 13"/>
              <a:gd name="T22" fmla="*/ 2147483646 w 493"/>
              <a:gd name="T23" fmla="*/ 2147483646 h 13"/>
              <a:gd name="T24" fmla="*/ 2147483646 w 493"/>
              <a:gd name="T25" fmla="*/ 2147483646 h 13"/>
              <a:gd name="T26" fmla="*/ 2147483646 w 493"/>
              <a:gd name="T27" fmla="*/ 2147483646 h 13"/>
              <a:gd name="T28" fmla="*/ 2147483646 w 493"/>
              <a:gd name="T29" fmla="*/ 2147483646 h 13"/>
              <a:gd name="T30" fmla="*/ 2147483646 w 493"/>
              <a:gd name="T31" fmla="*/ 2147483646 h 13"/>
              <a:gd name="T32" fmla="*/ 2147483646 w 493"/>
              <a:gd name="T33" fmla="*/ 2147483646 h 13"/>
              <a:gd name="T34" fmla="*/ 2147483646 w 493"/>
              <a:gd name="T35" fmla="*/ 2147483646 h 13"/>
              <a:gd name="T36" fmla="*/ 2147483646 w 493"/>
              <a:gd name="T37" fmla="*/ 2147483646 h 13"/>
              <a:gd name="T38" fmla="*/ 2147483646 w 493"/>
              <a:gd name="T39" fmla="*/ 2147483646 h 13"/>
              <a:gd name="T40" fmla="*/ 0 w 493"/>
              <a:gd name="T41" fmla="*/ 2147483646 h 13"/>
              <a:gd name="T42" fmla="*/ 0 w 493"/>
              <a:gd name="T43" fmla="*/ 2147483646 h 13"/>
              <a:gd name="T44" fmla="*/ 0 w 493"/>
              <a:gd name="T45" fmla="*/ 2147483646 h 13"/>
              <a:gd name="T46" fmla="*/ 0 w 493"/>
              <a:gd name="T47" fmla="*/ 2147483646 h 13"/>
              <a:gd name="T48" fmla="*/ 0 w 493"/>
              <a:gd name="T49" fmla="*/ 2147483646 h 13"/>
              <a:gd name="T50" fmla="*/ 2147483646 w 493"/>
              <a:gd name="T51" fmla="*/ 2147483646 h 13"/>
              <a:gd name="T52" fmla="*/ 2147483646 w 493"/>
              <a:gd name="T53" fmla="*/ 2147483646 h 13"/>
              <a:gd name="T54" fmla="*/ 2147483646 w 493"/>
              <a:gd name="T55" fmla="*/ 2147483646 h 13"/>
              <a:gd name="T56" fmla="*/ 2147483646 w 493"/>
              <a:gd name="T57" fmla="*/ 0 h 13"/>
              <a:gd name="T58" fmla="*/ 2147483646 w 493"/>
              <a:gd name="T59" fmla="*/ 0 h 13"/>
              <a:gd name="T60" fmla="*/ 2147483646 w 493"/>
              <a:gd name="T61" fmla="*/ 2147483646 h 13"/>
              <a:gd name="T62" fmla="*/ 2147483646 w 493"/>
              <a:gd name="T63" fmla="*/ 2147483646 h 13"/>
              <a:gd name="T64" fmla="*/ 2147483646 w 493"/>
              <a:gd name="T65" fmla="*/ 2147483646 h 13"/>
              <a:gd name="T66" fmla="*/ 2147483646 w 493"/>
              <a:gd name="T67" fmla="*/ 2147483646 h 13"/>
              <a:gd name="T68" fmla="*/ 2147483646 w 493"/>
              <a:gd name="T69" fmla="*/ 2147483646 h 13"/>
              <a:gd name="T70" fmla="*/ 2147483646 w 493"/>
              <a:gd name="T71" fmla="*/ 2147483646 h 13"/>
              <a:gd name="T72" fmla="*/ 2147483646 w 493"/>
              <a:gd name="T73" fmla="*/ 2147483646 h 13"/>
              <a:gd name="T74" fmla="*/ 2147483646 w 49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3"/>
              <a:gd name="T115" fmla="*/ 0 h 13"/>
              <a:gd name="T116" fmla="*/ 493 w 49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3" h="13">
                <a:moveTo>
                  <a:pt x="493" y="13"/>
                </a:moveTo>
                <a:lnTo>
                  <a:pt x="265" y="13"/>
                </a:lnTo>
                <a:lnTo>
                  <a:pt x="263" y="11"/>
                </a:lnTo>
                <a:lnTo>
                  <a:pt x="260" y="9"/>
                </a:lnTo>
                <a:lnTo>
                  <a:pt x="258" y="7"/>
                </a:lnTo>
                <a:lnTo>
                  <a:pt x="256" y="7"/>
                </a:lnTo>
                <a:lnTo>
                  <a:pt x="254" y="5"/>
                </a:lnTo>
                <a:lnTo>
                  <a:pt x="252" y="4"/>
                </a:lnTo>
                <a:lnTo>
                  <a:pt x="250" y="2"/>
                </a:lnTo>
                <a:lnTo>
                  <a:pt x="246" y="0"/>
                </a:lnTo>
                <a:lnTo>
                  <a:pt x="456" y="0"/>
                </a:lnTo>
                <a:lnTo>
                  <a:pt x="462" y="2"/>
                </a:lnTo>
                <a:lnTo>
                  <a:pt x="466" y="4"/>
                </a:lnTo>
                <a:lnTo>
                  <a:pt x="470" y="5"/>
                </a:lnTo>
                <a:lnTo>
                  <a:pt x="475" y="7"/>
                </a:lnTo>
                <a:lnTo>
                  <a:pt x="479" y="7"/>
                </a:lnTo>
                <a:lnTo>
                  <a:pt x="485" y="9"/>
                </a:lnTo>
                <a:lnTo>
                  <a:pt x="489" y="11"/>
                </a:lnTo>
                <a:lnTo>
                  <a:pt x="493" y="13"/>
                </a:lnTo>
                <a:close/>
                <a:moveTo>
                  <a:pt x="164" y="13"/>
                </a:moveTo>
                <a:lnTo>
                  <a:pt x="0" y="13"/>
                </a:lnTo>
                <a:lnTo>
                  <a:pt x="0" y="11"/>
                </a:lnTo>
                <a:lnTo>
                  <a:pt x="0" y="9"/>
                </a:lnTo>
                <a:lnTo>
                  <a:pt x="0" y="7"/>
                </a:lnTo>
                <a:lnTo>
                  <a:pt x="2" y="5"/>
                </a:lnTo>
                <a:lnTo>
                  <a:pt x="2" y="4"/>
                </a:lnTo>
                <a:lnTo>
                  <a:pt x="2" y="2"/>
                </a:lnTo>
                <a:lnTo>
                  <a:pt x="2" y="0"/>
                </a:lnTo>
                <a:lnTo>
                  <a:pt x="160" y="0"/>
                </a:lnTo>
                <a:lnTo>
                  <a:pt x="160" y="2"/>
                </a:lnTo>
                <a:lnTo>
                  <a:pt x="162" y="4"/>
                </a:lnTo>
                <a:lnTo>
                  <a:pt x="162" y="5"/>
                </a:lnTo>
                <a:lnTo>
                  <a:pt x="162" y="7"/>
                </a:lnTo>
                <a:lnTo>
                  <a:pt x="162" y="9"/>
                </a:lnTo>
                <a:lnTo>
                  <a:pt x="164" y="11"/>
                </a:lnTo>
                <a:lnTo>
                  <a:pt x="164" y="13"/>
                </a:lnTo>
                <a:close/>
              </a:path>
            </a:pathLst>
          </a:custGeom>
          <a:solidFill>
            <a:srgbClr val="8C0C19"/>
          </a:solidFill>
          <a:ln w="9525">
            <a:noFill/>
            <a:round/>
            <a:headEnd/>
            <a:tailEnd/>
          </a:ln>
        </p:spPr>
        <p:txBody>
          <a:bodyPr wrap="none"/>
          <a:lstStyle/>
          <a:p>
            <a:endParaRPr lang="el-GR"/>
          </a:p>
        </p:txBody>
      </p:sp>
      <p:sp>
        <p:nvSpPr>
          <p:cNvPr id="19611" name="Freeform 155"/>
          <p:cNvSpPr>
            <a:spLocks noEditPoints="1"/>
          </p:cNvSpPr>
          <p:nvPr/>
        </p:nvSpPr>
        <p:spPr bwMode="auto">
          <a:xfrm rot="63308">
            <a:off x="5080000" y="3486150"/>
            <a:ext cx="669925" cy="23813"/>
          </a:xfrm>
          <a:custGeom>
            <a:avLst/>
            <a:gdLst>
              <a:gd name="T0" fmla="*/ 2147483646 w 475"/>
              <a:gd name="T1" fmla="*/ 2147483646 h 15"/>
              <a:gd name="T2" fmla="*/ 2147483646 w 475"/>
              <a:gd name="T3" fmla="*/ 2147483646 h 15"/>
              <a:gd name="T4" fmla="*/ 2147483646 w 475"/>
              <a:gd name="T5" fmla="*/ 2147483646 h 15"/>
              <a:gd name="T6" fmla="*/ 2147483646 w 475"/>
              <a:gd name="T7" fmla="*/ 2147483646 h 15"/>
              <a:gd name="T8" fmla="*/ 2147483646 w 475"/>
              <a:gd name="T9" fmla="*/ 2147483646 h 15"/>
              <a:gd name="T10" fmla="*/ 2147483646 w 475"/>
              <a:gd name="T11" fmla="*/ 2147483646 h 15"/>
              <a:gd name="T12" fmla="*/ 2147483646 w 475"/>
              <a:gd name="T13" fmla="*/ 2147483646 h 15"/>
              <a:gd name="T14" fmla="*/ 2147483646 w 475"/>
              <a:gd name="T15" fmla="*/ 2147483646 h 15"/>
              <a:gd name="T16" fmla="*/ 2147483646 w 475"/>
              <a:gd name="T17" fmla="*/ 2147483646 h 15"/>
              <a:gd name="T18" fmla="*/ 2147483646 w 475"/>
              <a:gd name="T19" fmla="*/ 0 h 15"/>
              <a:gd name="T20" fmla="*/ 2147483646 w 475"/>
              <a:gd name="T21" fmla="*/ 0 h 15"/>
              <a:gd name="T22" fmla="*/ 2147483646 w 475"/>
              <a:gd name="T23" fmla="*/ 2147483646 h 15"/>
              <a:gd name="T24" fmla="*/ 2147483646 w 475"/>
              <a:gd name="T25" fmla="*/ 2147483646 h 15"/>
              <a:gd name="T26" fmla="*/ 2147483646 w 475"/>
              <a:gd name="T27" fmla="*/ 2147483646 h 15"/>
              <a:gd name="T28" fmla="*/ 2147483646 w 475"/>
              <a:gd name="T29" fmla="*/ 2147483646 h 15"/>
              <a:gd name="T30" fmla="*/ 2147483646 w 475"/>
              <a:gd name="T31" fmla="*/ 2147483646 h 15"/>
              <a:gd name="T32" fmla="*/ 2147483646 w 475"/>
              <a:gd name="T33" fmla="*/ 2147483646 h 15"/>
              <a:gd name="T34" fmla="*/ 2147483646 w 475"/>
              <a:gd name="T35" fmla="*/ 2147483646 h 15"/>
              <a:gd name="T36" fmla="*/ 2147483646 w 475"/>
              <a:gd name="T37" fmla="*/ 2147483646 h 15"/>
              <a:gd name="T38" fmla="*/ 2147483646 w 475"/>
              <a:gd name="T39" fmla="*/ 2147483646 h 15"/>
              <a:gd name="T40" fmla="*/ 2147483646 w 475"/>
              <a:gd name="T41" fmla="*/ 2147483646 h 15"/>
              <a:gd name="T42" fmla="*/ 2147483646 w 475"/>
              <a:gd name="T43" fmla="*/ 2147483646 h 15"/>
              <a:gd name="T44" fmla="*/ 2147483646 w 475"/>
              <a:gd name="T45" fmla="*/ 2147483646 h 15"/>
              <a:gd name="T46" fmla="*/ 2147483646 w 475"/>
              <a:gd name="T47" fmla="*/ 2147483646 h 15"/>
              <a:gd name="T48" fmla="*/ 2147483646 w 475"/>
              <a:gd name="T49" fmla="*/ 2147483646 h 15"/>
              <a:gd name="T50" fmla="*/ 2147483646 w 475"/>
              <a:gd name="T51" fmla="*/ 2147483646 h 15"/>
              <a:gd name="T52" fmla="*/ 2147483646 w 475"/>
              <a:gd name="T53" fmla="*/ 2147483646 h 15"/>
              <a:gd name="T54" fmla="*/ 2147483646 w 475"/>
              <a:gd name="T55" fmla="*/ 2147483646 h 15"/>
              <a:gd name="T56" fmla="*/ 0 w 475"/>
              <a:gd name="T57" fmla="*/ 2147483646 h 15"/>
              <a:gd name="T58" fmla="*/ 2147483646 w 475"/>
              <a:gd name="T59" fmla="*/ 2147483646 h 15"/>
              <a:gd name="T60" fmla="*/ 2147483646 w 475"/>
              <a:gd name="T61" fmla="*/ 2147483646 h 15"/>
              <a:gd name="T62" fmla="*/ 2147483646 w 475"/>
              <a:gd name="T63" fmla="*/ 2147483646 h 15"/>
              <a:gd name="T64" fmla="*/ 2147483646 w 475"/>
              <a:gd name="T65" fmla="*/ 2147483646 h 15"/>
              <a:gd name="T66" fmla="*/ 2147483646 w 475"/>
              <a:gd name="T67" fmla="*/ 2147483646 h 15"/>
              <a:gd name="T68" fmla="*/ 2147483646 w 475"/>
              <a:gd name="T69" fmla="*/ 2147483646 h 15"/>
              <a:gd name="T70" fmla="*/ 2147483646 w 475"/>
              <a:gd name="T71" fmla="*/ 2147483646 h 15"/>
              <a:gd name="T72" fmla="*/ 2147483646 w 475"/>
              <a:gd name="T73" fmla="*/ 0 h 15"/>
              <a:gd name="T74" fmla="*/ 2147483646 w 475"/>
              <a:gd name="T75" fmla="*/ 0 h 15"/>
              <a:gd name="T76" fmla="*/ 2147483646 w 475"/>
              <a:gd name="T77" fmla="*/ 2147483646 h 15"/>
              <a:gd name="T78" fmla="*/ 2147483646 w 475"/>
              <a:gd name="T79" fmla="*/ 2147483646 h 15"/>
              <a:gd name="T80" fmla="*/ 2147483646 w 475"/>
              <a:gd name="T81" fmla="*/ 2147483646 h 15"/>
              <a:gd name="T82" fmla="*/ 2147483646 w 475"/>
              <a:gd name="T83" fmla="*/ 2147483646 h 15"/>
              <a:gd name="T84" fmla="*/ 2147483646 w 475"/>
              <a:gd name="T85" fmla="*/ 2147483646 h 15"/>
              <a:gd name="T86" fmla="*/ 2147483646 w 475"/>
              <a:gd name="T87" fmla="*/ 2147483646 h 15"/>
              <a:gd name="T88" fmla="*/ 2147483646 w 475"/>
              <a:gd name="T89" fmla="*/ 2147483646 h 15"/>
              <a:gd name="T90" fmla="*/ 2147483646 w 475"/>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5"/>
              <a:gd name="T139" fmla="*/ 0 h 15"/>
              <a:gd name="T140" fmla="*/ 475 w 475"/>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5" h="15">
                <a:moveTo>
                  <a:pt x="475" y="15"/>
                </a:moveTo>
                <a:lnTo>
                  <a:pt x="256" y="15"/>
                </a:lnTo>
                <a:lnTo>
                  <a:pt x="254" y="13"/>
                </a:lnTo>
                <a:lnTo>
                  <a:pt x="252" y="12"/>
                </a:lnTo>
                <a:lnTo>
                  <a:pt x="250" y="10"/>
                </a:lnTo>
                <a:lnTo>
                  <a:pt x="246" y="8"/>
                </a:lnTo>
                <a:lnTo>
                  <a:pt x="244" y="6"/>
                </a:lnTo>
                <a:lnTo>
                  <a:pt x="242" y="4"/>
                </a:lnTo>
                <a:lnTo>
                  <a:pt x="241" y="2"/>
                </a:lnTo>
                <a:lnTo>
                  <a:pt x="239" y="0"/>
                </a:lnTo>
                <a:lnTo>
                  <a:pt x="441" y="0"/>
                </a:lnTo>
                <a:lnTo>
                  <a:pt x="441" y="2"/>
                </a:lnTo>
                <a:lnTo>
                  <a:pt x="443" y="2"/>
                </a:lnTo>
                <a:lnTo>
                  <a:pt x="445" y="2"/>
                </a:lnTo>
                <a:lnTo>
                  <a:pt x="445" y="4"/>
                </a:lnTo>
                <a:lnTo>
                  <a:pt x="447" y="4"/>
                </a:lnTo>
                <a:lnTo>
                  <a:pt x="451" y="6"/>
                </a:lnTo>
                <a:lnTo>
                  <a:pt x="454" y="6"/>
                </a:lnTo>
                <a:lnTo>
                  <a:pt x="458" y="8"/>
                </a:lnTo>
                <a:lnTo>
                  <a:pt x="460" y="10"/>
                </a:lnTo>
                <a:lnTo>
                  <a:pt x="464" y="10"/>
                </a:lnTo>
                <a:lnTo>
                  <a:pt x="468" y="12"/>
                </a:lnTo>
                <a:lnTo>
                  <a:pt x="472" y="13"/>
                </a:lnTo>
                <a:lnTo>
                  <a:pt x="475" y="15"/>
                </a:lnTo>
                <a:close/>
                <a:moveTo>
                  <a:pt x="162" y="15"/>
                </a:moveTo>
                <a:lnTo>
                  <a:pt x="0" y="15"/>
                </a:lnTo>
                <a:lnTo>
                  <a:pt x="2" y="13"/>
                </a:lnTo>
                <a:lnTo>
                  <a:pt x="2" y="12"/>
                </a:lnTo>
                <a:lnTo>
                  <a:pt x="2" y="10"/>
                </a:lnTo>
                <a:lnTo>
                  <a:pt x="2" y="8"/>
                </a:lnTo>
                <a:lnTo>
                  <a:pt x="2" y="6"/>
                </a:lnTo>
                <a:lnTo>
                  <a:pt x="4" y="4"/>
                </a:lnTo>
                <a:lnTo>
                  <a:pt x="4" y="2"/>
                </a:lnTo>
                <a:lnTo>
                  <a:pt x="4" y="0"/>
                </a:lnTo>
                <a:lnTo>
                  <a:pt x="158" y="0"/>
                </a:lnTo>
                <a:lnTo>
                  <a:pt x="160" y="2"/>
                </a:lnTo>
                <a:lnTo>
                  <a:pt x="160" y="4"/>
                </a:lnTo>
                <a:lnTo>
                  <a:pt x="160" y="6"/>
                </a:lnTo>
                <a:lnTo>
                  <a:pt x="160" y="8"/>
                </a:lnTo>
                <a:lnTo>
                  <a:pt x="160" y="10"/>
                </a:lnTo>
                <a:lnTo>
                  <a:pt x="162" y="12"/>
                </a:lnTo>
                <a:lnTo>
                  <a:pt x="162" y="13"/>
                </a:lnTo>
                <a:lnTo>
                  <a:pt x="162" y="15"/>
                </a:lnTo>
                <a:close/>
              </a:path>
            </a:pathLst>
          </a:custGeom>
          <a:solidFill>
            <a:srgbClr val="8F0D1C"/>
          </a:solidFill>
          <a:ln w="9525">
            <a:noFill/>
            <a:round/>
            <a:headEnd/>
            <a:tailEnd/>
          </a:ln>
        </p:spPr>
        <p:txBody>
          <a:bodyPr wrap="none"/>
          <a:lstStyle/>
          <a:p>
            <a:endParaRPr lang="el-GR"/>
          </a:p>
        </p:txBody>
      </p:sp>
      <p:sp>
        <p:nvSpPr>
          <p:cNvPr id="19612" name="Freeform 156"/>
          <p:cNvSpPr>
            <a:spLocks noEditPoints="1"/>
          </p:cNvSpPr>
          <p:nvPr/>
        </p:nvSpPr>
        <p:spPr bwMode="auto">
          <a:xfrm rot="63308">
            <a:off x="5083175" y="3476625"/>
            <a:ext cx="639763" cy="22225"/>
          </a:xfrm>
          <a:custGeom>
            <a:avLst/>
            <a:gdLst>
              <a:gd name="T0" fmla="*/ 2147483646 w 454"/>
              <a:gd name="T1" fmla="*/ 2147483646 h 14"/>
              <a:gd name="T2" fmla="*/ 2147483646 w 454"/>
              <a:gd name="T3" fmla="*/ 2147483646 h 14"/>
              <a:gd name="T4" fmla="*/ 2147483646 w 454"/>
              <a:gd name="T5" fmla="*/ 2147483646 h 14"/>
              <a:gd name="T6" fmla="*/ 2147483646 w 454"/>
              <a:gd name="T7" fmla="*/ 2147483646 h 14"/>
              <a:gd name="T8" fmla="*/ 2147483646 w 454"/>
              <a:gd name="T9" fmla="*/ 2147483646 h 14"/>
              <a:gd name="T10" fmla="*/ 2147483646 w 454"/>
              <a:gd name="T11" fmla="*/ 2147483646 h 14"/>
              <a:gd name="T12" fmla="*/ 2147483646 w 454"/>
              <a:gd name="T13" fmla="*/ 2147483646 h 14"/>
              <a:gd name="T14" fmla="*/ 2147483646 w 454"/>
              <a:gd name="T15" fmla="*/ 2147483646 h 14"/>
              <a:gd name="T16" fmla="*/ 2147483646 w 454"/>
              <a:gd name="T17" fmla="*/ 2147483646 h 14"/>
              <a:gd name="T18" fmla="*/ 2147483646 w 454"/>
              <a:gd name="T19" fmla="*/ 0 h 14"/>
              <a:gd name="T20" fmla="*/ 2147483646 w 454"/>
              <a:gd name="T21" fmla="*/ 0 h 14"/>
              <a:gd name="T22" fmla="*/ 2147483646 w 454"/>
              <a:gd name="T23" fmla="*/ 0 h 14"/>
              <a:gd name="T24" fmla="*/ 2147483646 w 454"/>
              <a:gd name="T25" fmla="*/ 2147483646 h 14"/>
              <a:gd name="T26" fmla="*/ 2147483646 w 454"/>
              <a:gd name="T27" fmla="*/ 2147483646 h 14"/>
              <a:gd name="T28" fmla="*/ 2147483646 w 454"/>
              <a:gd name="T29" fmla="*/ 2147483646 h 14"/>
              <a:gd name="T30" fmla="*/ 2147483646 w 454"/>
              <a:gd name="T31" fmla="*/ 2147483646 h 14"/>
              <a:gd name="T32" fmla="*/ 2147483646 w 454"/>
              <a:gd name="T33" fmla="*/ 2147483646 h 14"/>
              <a:gd name="T34" fmla="*/ 2147483646 w 454"/>
              <a:gd name="T35" fmla="*/ 2147483646 h 14"/>
              <a:gd name="T36" fmla="*/ 2147483646 w 454"/>
              <a:gd name="T37" fmla="*/ 2147483646 h 14"/>
              <a:gd name="T38" fmla="*/ 2147483646 w 454"/>
              <a:gd name="T39" fmla="*/ 2147483646 h 14"/>
              <a:gd name="T40" fmla="*/ 2147483646 w 454"/>
              <a:gd name="T41" fmla="*/ 2147483646 h 14"/>
              <a:gd name="T42" fmla="*/ 2147483646 w 454"/>
              <a:gd name="T43" fmla="*/ 2147483646 h 14"/>
              <a:gd name="T44" fmla="*/ 2147483646 w 454"/>
              <a:gd name="T45" fmla="*/ 2147483646 h 14"/>
              <a:gd name="T46" fmla="*/ 2147483646 w 454"/>
              <a:gd name="T47" fmla="*/ 2147483646 h 14"/>
              <a:gd name="T48" fmla="*/ 2147483646 w 454"/>
              <a:gd name="T49" fmla="*/ 2147483646 h 14"/>
              <a:gd name="T50" fmla="*/ 2147483646 w 454"/>
              <a:gd name="T51" fmla="*/ 2147483646 h 14"/>
              <a:gd name="T52" fmla="*/ 2147483646 w 454"/>
              <a:gd name="T53" fmla="*/ 2147483646 h 14"/>
              <a:gd name="T54" fmla="*/ 2147483646 w 454"/>
              <a:gd name="T55" fmla="*/ 2147483646 h 14"/>
              <a:gd name="T56" fmla="*/ 0 w 454"/>
              <a:gd name="T57" fmla="*/ 2147483646 h 14"/>
              <a:gd name="T58" fmla="*/ 0 w 454"/>
              <a:gd name="T59" fmla="*/ 2147483646 h 14"/>
              <a:gd name="T60" fmla="*/ 2147483646 w 454"/>
              <a:gd name="T61" fmla="*/ 2147483646 h 14"/>
              <a:gd name="T62" fmla="*/ 2147483646 w 454"/>
              <a:gd name="T63" fmla="*/ 2147483646 h 14"/>
              <a:gd name="T64" fmla="*/ 2147483646 w 454"/>
              <a:gd name="T65" fmla="*/ 2147483646 h 14"/>
              <a:gd name="T66" fmla="*/ 2147483646 w 454"/>
              <a:gd name="T67" fmla="*/ 2147483646 h 14"/>
              <a:gd name="T68" fmla="*/ 2147483646 w 454"/>
              <a:gd name="T69" fmla="*/ 2147483646 h 14"/>
              <a:gd name="T70" fmla="*/ 2147483646 w 454"/>
              <a:gd name="T71" fmla="*/ 2147483646 h 14"/>
              <a:gd name="T72" fmla="*/ 2147483646 w 454"/>
              <a:gd name="T73" fmla="*/ 0 h 14"/>
              <a:gd name="T74" fmla="*/ 2147483646 w 454"/>
              <a:gd name="T75" fmla="*/ 0 h 14"/>
              <a:gd name="T76" fmla="*/ 2147483646 w 454"/>
              <a:gd name="T77" fmla="*/ 2147483646 h 14"/>
              <a:gd name="T78" fmla="*/ 2147483646 w 454"/>
              <a:gd name="T79" fmla="*/ 2147483646 h 14"/>
              <a:gd name="T80" fmla="*/ 2147483646 w 454"/>
              <a:gd name="T81" fmla="*/ 2147483646 h 14"/>
              <a:gd name="T82" fmla="*/ 2147483646 w 454"/>
              <a:gd name="T83" fmla="*/ 2147483646 h 14"/>
              <a:gd name="T84" fmla="*/ 2147483646 w 454"/>
              <a:gd name="T85" fmla="*/ 2147483646 h 14"/>
              <a:gd name="T86" fmla="*/ 2147483646 w 454"/>
              <a:gd name="T87" fmla="*/ 2147483646 h 14"/>
              <a:gd name="T88" fmla="*/ 2147483646 w 454"/>
              <a:gd name="T89" fmla="*/ 2147483646 h 14"/>
              <a:gd name="T90" fmla="*/ 2147483646 w 454"/>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4"/>
              <a:gd name="T139" fmla="*/ 0 h 14"/>
              <a:gd name="T140" fmla="*/ 454 w 454"/>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4" h="14">
                <a:moveTo>
                  <a:pt x="454" y="14"/>
                </a:moveTo>
                <a:lnTo>
                  <a:pt x="244" y="14"/>
                </a:lnTo>
                <a:lnTo>
                  <a:pt x="242" y="12"/>
                </a:lnTo>
                <a:lnTo>
                  <a:pt x="240" y="10"/>
                </a:lnTo>
                <a:lnTo>
                  <a:pt x="239" y="8"/>
                </a:lnTo>
                <a:lnTo>
                  <a:pt x="237" y="6"/>
                </a:lnTo>
                <a:lnTo>
                  <a:pt x="235" y="4"/>
                </a:lnTo>
                <a:lnTo>
                  <a:pt x="233" y="2"/>
                </a:lnTo>
                <a:lnTo>
                  <a:pt x="231" y="2"/>
                </a:lnTo>
                <a:lnTo>
                  <a:pt x="227" y="0"/>
                </a:lnTo>
                <a:lnTo>
                  <a:pt x="424" y="0"/>
                </a:lnTo>
                <a:lnTo>
                  <a:pt x="426" y="0"/>
                </a:lnTo>
                <a:lnTo>
                  <a:pt x="429" y="2"/>
                </a:lnTo>
                <a:lnTo>
                  <a:pt x="431" y="4"/>
                </a:lnTo>
                <a:lnTo>
                  <a:pt x="435" y="4"/>
                </a:lnTo>
                <a:lnTo>
                  <a:pt x="437" y="6"/>
                </a:lnTo>
                <a:lnTo>
                  <a:pt x="439" y="8"/>
                </a:lnTo>
                <a:lnTo>
                  <a:pt x="443" y="8"/>
                </a:lnTo>
                <a:lnTo>
                  <a:pt x="445" y="10"/>
                </a:lnTo>
                <a:lnTo>
                  <a:pt x="447" y="10"/>
                </a:lnTo>
                <a:lnTo>
                  <a:pt x="449" y="10"/>
                </a:lnTo>
                <a:lnTo>
                  <a:pt x="449" y="12"/>
                </a:lnTo>
                <a:lnTo>
                  <a:pt x="450" y="12"/>
                </a:lnTo>
                <a:lnTo>
                  <a:pt x="452" y="12"/>
                </a:lnTo>
                <a:lnTo>
                  <a:pt x="454" y="14"/>
                </a:lnTo>
                <a:close/>
                <a:moveTo>
                  <a:pt x="158" y="14"/>
                </a:moveTo>
                <a:lnTo>
                  <a:pt x="0" y="14"/>
                </a:lnTo>
                <a:lnTo>
                  <a:pt x="0" y="12"/>
                </a:lnTo>
                <a:lnTo>
                  <a:pt x="2" y="10"/>
                </a:lnTo>
                <a:lnTo>
                  <a:pt x="2" y="8"/>
                </a:lnTo>
                <a:lnTo>
                  <a:pt x="2" y="6"/>
                </a:lnTo>
                <a:lnTo>
                  <a:pt x="2" y="4"/>
                </a:lnTo>
                <a:lnTo>
                  <a:pt x="2" y="2"/>
                </a:lnTo>
                <a:lnTo>
                  <a:pt x="4" y="0"/>
                </a:lnTo>
                <a:lnTo>
                  <a:pt x="156" y="0"/>
                </a:lnTo>
                <a:lnTo>
                  <a:pt x="156" y="2"/>
                </a:lnTo>
                <a:lnTo>
                  <a:pt x="156" y="4"/>
                </a:lnTo>
                <a:lnTo>
                  <a:pt x="156" y="6"/>
                </a:lnTo>
                <a:lnTo>
                  <a:pt x="158" y="8"/>
                </a:lnTo>
                <a:lnTo>
                  <a:pt x="158" y="10"/>
                </a:lnTo>
                <a:lnTo>
                  <a:pt x="158" y="12"/>
                </a:lnTo>
                <a:lnTo>
                  <a:pt x="158" y="14"/>
                </a:lnTo>
                <a:close/>
              </a:path>
            </a:pathLst>
          </a:custGeom>
          <a:solidFill>
            <a:srgbClr val="8F0D1A"/>
          </a:solidFill>
          <a:ln w="9525">
            <a:noFill/>
            <a:round/>
            <a:headEnd/>
            <a:tailEnd/>
          </a:ln>
        </p:spPr>
        <p:txBody>
          <a:bodyPr wrap="none"/>
          <a:lstStyle/>
          <a:p>
            <a:endParaRPr lang="el-GR"/>
          </a:p>
        </p:txBody>
      </p:sp>
      <p:sp>
        <p:nvSpPr>
          <p:cNvPr id="19613" name="Freeform 157"/>
          <p:cNvSpPr>
            <a:spLocks noEditPoints="1"/>
          </p:cNvSpPr>
          <p:nvPr/>
        </p:nvSpPr>
        <p:spPr bwMode="auto">
          <a:xfrm rot="63308">
            <a:off x="5084763" y="3465513"/>
            <a:ext cx="617537" cy="20637"/>
          </a:xfrm>
          <a:custGeom>
            <a:avLst/>
            <a:gdLst>
              <a:gd name="T0" fmla="*/ 2147483646 w 437"/>
              <a:gd name="T1" fmla="*/ 2147483646 h 13"/>
              <a:gd name="T2" fmla="*/ 2147483646 w 437"/>
              <a:gd name="T3" fmla="*/ 2147483646 h 13"/>
              <a:gd name="T4" fmla="*/ 2147483646 w 437"/>
              <a:gd name="T5" fmla="*/ 2147483646 h 13"/>
              <a:gd name="T6" fmla="*/ 2147483646 w 437"/>
              <a:gd name="T7" fmla="*/ 2147483646 h 13"/>
              <a:gd name="T8" fmla="*/ 2147483646 w 437"/>
              <a:gd name="T9" fmla="*/ 2147483646 h 13"/>
              <a:gd name="T10" fmla="*/ 2147483646 w 437"/>
              <a:gd name="T11" fmla="*/ 2147483646 h 13"/>
              <a:gd name="T12" fmla="*/ 2147483646 w 437"/>
              <a:gd name="T13" fmla="*/ 2147483646 h 13"/>
              <a:gd name="T14" fmla="*/ 2147483646 w 437"/>
              <a:gd name="T15" fmla="*/ 2147483646 h 13"/>
              <a:gd name="T16" fmla="*/ 2147483646 w 437"/>
              <a:gd name="T17" fmla="*/ 2147483646 h 13"/>
              <a:gd name="T18" fmla="*/ 2147483646 w 437"/>
              <a:gd name="T19" fmla="*/ 0 h 13"/>
              <a:gd name="T20" fmla="*/ 2147483646 w 437"/>
              <a:gd name="T21" fmla="*/ 0 h 13"/>
              <a:gd name="T22" fmla="*/ 2147483646 w 437"/>
              <a:gd name="T23" fmla="*/ 2147483646 h 13"/>
              <a:gd name="T24" fmla="*/ 2147483646 w 437"/>
              <a:gd name="T25" fmla="*/ 2147483646 h 13"/>
              <a:gd name="T26" fmla="*/ 2147483646 w 437"/>
              <a:gd name="T27" fmla="*/ 2147483646 h 13"/>
              <a:gd name="T28" fmla="*/ 2147483646 w 437"/>
              <a:gd name="T29" fmla="*/ 2147483646 h 13"/>
              <a:gd name="T30" fmla="*/ 2147483646 w 437"/>
              <a:gd name="T31" fmla="*/ 2147483646 h 13"/>
              <a:gd name="T32" fmla="*/ 2147483646 w 437"/>
              <a:gd name="T33" fmla="*/ 2147483646 h 13"/>
              <a:gd name="T34" fmla="*/ 2147483646 w 437"/>
              <a:gd name="T35" fmla="*/ 2147483646 h 13"/>
              <a:gd name="T36" fmla="*/ 2147483646 w 437"/>
              <a:gd name="T37" fmla="*/ 2147483646 h 13"/>
              <a:gd name="T38" fmla="*/ 2147483646 w 437"/>
              <a:gd name="T39" fmla="*/ 2147483646 h 13"/>
              <a:gd name="T40" fmla="*/ 0 w 437"/>
              <a:gd name="T41" fmla="*/ 2147483646 h 13"/>
              <a:gd name="T42" fmla="*/ 0 w 437"/>
              <a:gd name="T43" fmla="*/ 2147483646 h 13"/>
              <a:gd name="T44" fmla="*/ 0 w 437"/>
              <a:gd name="T45" fmla="*/ 2147483646 h 13"/>
              <a:gd name="T46" fmla="*/ 0 w 437"/>
              <a:gd name="T47" fmla="*/ 2147483646 h 13"/>
              <a:gd name="T48" fmla="*/ 2147483646 w 437"/>
              <a:gd name="T49" fmla="*/ 2147483646 h 13"/>
              <a:gd name="T50" fmla="*/ 2147483646 w 437"/>
              <a:gd name="T51" fmla="*/ 2147483646 h 13"/>
              <a:gd name="T52" fmla="*/ 2147483646 w 437"/>
              <a:gd name="T53" fmla="*/ 2147483646 h 13"/>
              <a:gd name="T54" fmla="*/ 2147483646 w 437"/>
              <a:gd name="T55" fmla="*/ 2147483646 h 13"/>
              <a:gd name="T56" fmla="*/ 2147483646 w 437"/>
              <a:gd name="T57" fmla="*/ 0 h 13"/>
              <a:gd name="T58" fmla="*/ 2147483646 w 437"/>
              <a:gd name="T59" fmla="*/ 0 h 13"/>
              <a:gd name="T60" fmla="*/ 2147483646 w 437"/>
              <a:gd name="T61" fmla="*/ 2147483646 h 13"/>
              <a:gd name="T62" fmla="*/ 2147483646 w 437"/>
              <a:gd name="T63" fmla="*/ 2147483646 h 13"/>
              <a:gd name="T64" fmla="*/ 2147483646 w 437"/>
              <a:gd name="T65" fmla="*/ 2147483646 h 13"/>
              <a:gd name="T66" fmla="*/ 2147483646 w 437"/>
              <a:gd name="T67" fmla="*/ 2147483646 h 13"/>
              <a:gd name="T68" fmla="*/ 2147483646 w 437"/>
              <a:gd name="T69" fmla="*/ 2147483646 h 13"/>
              <a:gd name="T70" fmla="*/ 2147483646 w 437"/>
              <a:gd name="T71" fmla="*/ 2147483646 h 13"/>
              <a:gd name="T72" fmla="*/ 2147483646 w 437"/>
              <a:gd name="T73" fmla="*/ 2147483646 h 13"/>
              <a:gd name="T74" fmla="*/ 2147483646 w 43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37"/>
              <a:gd name="T115" fmla="*/ 0 h 13"/>
              <a:gd name="T116" fmla="*/ 437 w 43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37" h="13">
                <a:moveTo>
                  <a:pt x="437" y="13"/>
                </a:moveTo>
                <a:lnTo>
                  <a:pt x="235" y="13"/>
                </a:lnTo>
                <a:lnTo>
                  <a:pt x="233" y="11"/>
                </a:lnTo>
                <a:lnTo>
                  <a:pt x="231" y="9"/>
                </a:lnTo>
                <a:lnTo>
                  <a:pt x="229" y="9"/>
                </a:lnTo>
                <a:lnTo>
                  <a:pt x="225" y="7"/>
                </a:lnTo>
                <a:lnTo>
                  <a:pt x="223" y="5"/>
                </a:lnTo>
                <a:lnTo>
                  <a:pt x="221" y="4"/>
                </a:lnTo>
                <a:lnTo>
                  <a:pt x="219" y="2"/>
                </a:lnTo>
                <a:lnTo>
                  <a:pt x="217" y="0"/>
                </a:lnTo>
                <a:lnTo>
                  <a:pt x="408" y="0"/>
                </a:lnTo>
                <a:lnTo>
                  <a:pt x="412" y="2"/>
                </a:lnTo>
                <a:lnTo>
                  <a:pt x="416" y="4"/>
                </a:lnTo>
                <a:lnTo>
                  <a:pt x="420" y="5"/>
                </a:lnTo>
                <a:lnTo>
                  <a:pt x="422" y="7"/>
                </a:lnTo>
                <a:lnTo>
                  <a:pt x="426" y="9"/>
                </a:lnTo>
                <a:lnTo>
                  <a:pt x="429" y="11"/>
                </a:lnTo>
                <a:lnTo>
                  <a:pt x="433" y="11"/>
                </a:lnTo>
                <a:lnTo>
                  <a:pt x="437" y="13"/>
                </a:lnTo>
                <a:close/>
                <a:moveTo>
                  <a:pt x="154" y="13"/>
                </a:moveTo>
                <a:lnTo>
                  <a:pt x="0" y="13"/>
                </a:lnTo>
                <a:lnTo>
                  <a:pt x="0" y="11"/>
                </a:lnTo>
                <a:lnTo>
                  <a:pt x="0" y="9"/>
                </a:lnTo>
                <a:lnTo>
                  <a:pt x="2" y="7"/>
                </a:lnTo>
                <a:lnTo>
                  <a:pt x="2" y="5"/>
                </a:lnTo>
                <a:lnTo>
                  <a:pt x="2" y="4"/>
                </a:lnTo>
                <a:lnTo>
                  <a:pt x="2" y="2"/>
                </a:lnTo>
                <a:lnTo>
                  <a:pt x="2" y="0"/>
                </a:lnTo>
                <a:lnTo>
                  <a:pt x="153" y="0"/>
                </a:lnTo>
                <a:lnTo>
                  <a:pt x="153" y="2"/>
                </a:lnTo>
                <a:lnTo>
                  <a:pt x="153" y="4"/>
                </a:lnTo>
                <a:lnTo>
                  <a:pt x="153" y="5"/>
                </a:lnTo>
                <a:lnTo>
                  <a:pt x="153" y="7"/>
                </a:lnTo>
                <a:lnTo>
                  <a:pt x="154" y="9"/>
                </a:lnTo>
                <a:lnTo>
                  <a:pt x="154" y="11"/>
                </a:lnTo>
                <a:lnTo>
                  <a:pt x="154" y="13"/>
                </a:lnTo>
                <a:close/>
              </a:path>
            </a:pathLst>
          </a:custGeom>
          <a:solidFill>
            <a:srgbClr val="8F0D1A"/>
          </a:solidFill>
          <a:ln w="9525">
            <a:noFill/>
            <a:round/>
            <a:headEnd/>
            <a:tailEnd/>
          </a:ln>
        </p:spPr>
        <p:txBody>
          <a:bodyPr wrap="none"/>
          <a:lstStyle/>
          <a:p>
            <a:endParaRPr lang="el-GR"/>
          </a:p>
        </p:txBody>
      </p:sp>
      <p:sp>
        <p:nvSpPr>
          <p:cNvPr id="19614" name="Freeform 158"/>
          <p:cNvSpPr>
            <a:spLocks noEditPoints="1"/>
          </p:cNvSpPr>
          <p:nvPr/>
        </p:nvSpPr>
        <p:spPr bwMode="auto">
          <a:xfrm rot="63308">
            <a:off x="5087938" y="3452813"/>
            <a:ext cx="592137" cy="23812"/>
          </a:xfrm>
          <a:custGeom>
            <a:avLst/>
            <a:gdLst>
              <a:gd name="T0" fmla="*/ 2147483646 w 420"/>
              <a:gd name="T1" fmla="*/ 2147483646 h 15"/>
              <a:gd name="T2" fmla="*/ 2147483646 w 420"/>
              <a:gd name="T3" fmla="*/ 2147483646 h 15"/>
              <a:gd name="T4" fmla="*/ 2147483646 w 420"/>
              <a:gd name="T5" fmla="*/ 2147483646 h 15"/>
              <a:gd name="T6" fmla="*/ 2147483646 w 420"/>
              <a:gd name="T7" fmla="*/ 2147483646 h 15"/>
              <a:gd name="T8" fmla="*/ 2147483646 w 420"/>
              <a:gd name="T9" fmla="*/ 2147483646 h 15"/>
              <a:gd name="T10" fmla="*/ 2147483646 w 420"/>
              <a:gd name="T11" fmla="*/ 2147483646 h 15"/>
              <a:gd name="T12" fmla="*/ 2147483646 w 420"/>
              <a:gd name="T13" fmla="*/ 2147483646 h 15"/>
              <a:gd name="T14" fmla="*/ 2147483646 w 420"/>
              <a:gd name="T15" fmla="*/ 2147483646 h 15"/>
              <a:gd name="T16" fmla="*/ 2147483646 w 420"/>
              <a:gd name="T17" fmla="*/ 2147483646 h 15"/>
              <a:gd name="T18" fmla="*/ 2147483646 w 420"/>
              <a:gd name="T19" fmla="*/ 0 h 15"/>
              <a:gd name="T20" fmla="*/ 2147483646 w 420"/>
              <a:gd name="T21" fmla="*/ 0 h 15"/>
              <a:gd name="T22" fmla="*/ 2147483646 w 420"/>
              <a:gd name="T23" fmla="*/ 2147483646 h 15"/>
              <a:gd name="T24" fmla="*/ 2147483646 w 420"/>
              <a:gd name="T25" fmla="*/ 2147483646 h 15"/>
              <a:gd name="T26" fmla="*/ 2147483646 w 420"/>
              <a:gd name="T27" fmla="*/ 2147483646 h 15"/>
              <a:gd name="T28" fmla="*/ 2147483646 w 420"/>
              <a:gd name="T29" fmla="*/ 2147483646 h 15"/>
              <a:gd name="T30" fmla="*/ 2147483646 w 420"/>
              <a:gd name="T31" fmla="*/ 2147483646 h 15"/>
              <a:gd name="T32" fmla="*/ 2147483646 w 420"/>
              <a:gd name="T33" fmla="*/ 2147483646 h 15"/>
              <a:gd name="T34" fmla="*/ 2147483646 w 420"/>
              <a:gd name="T35" fmla="*/ 2147483646 h 15"/>
              <a:gd name="T36" fmla="*/ 2147483646 w 420"/>
              <a:gd name="T37" fmla="*/ 2147483646 h 15"/>
              <a:gd name="T38" fmla="*/ 2147483646 w 420"/>
              <a:gd name="T39" fmla="*/ 2147483646 h 15"/>
              <a:gd name="T40" fmla="*/ 0 w 420"/>
              <a:gd name="T41" fmla="*/ 2147483646 h 15"/>
              <a:gd name="T42" fmla="*/ 0 w 420"/>
              <a:gd name="T43" fmla="*/ 2147483646 h 15"/>
              <a:gd name="T44" fmla="*/ 0 w 420"/>
              <a:gd name="T45" fmla="*/ 2147483646 h 15"/>
              <a:gd name="T46" fmla="*/ 0 w 420"/>
              <a:gd name="T47" fmla="*/ 2147483646 h 15"/>
              <a:gd name="T48" fmla="*/ 0 w 420"/>
              <a:gd name="T49" fmla="*/ 2147483646 h 15"/>
              <a:gd name="T50" fmla="*/ 0 w 420"/>
              <a:gd name="T51" fmla="*/ 2147483646 h 15"/>
              <a:gd name="T52" fmla="*/ 2147483646 w 420"/>
              <a:gd name="T53" fmla="*/ 2147483646 h 15"/>
              <a:gd name="T54" fmla="*/ 2147483646 w 420"/>
              <a:gd name="T55" fmla="*/ 2147483646 h 15"/>
              <a:gd name="T56" fmla="*/ 2147483646 w 420"/>
              <a:gd name="T57" fmla="*/ 0 h 15"/>
              <a:gd name="T58" fmla="*/ 2147483646 w 420"/>
              <a:gd name="T59" fmla="*/ 0 h 15"/>
              <a:gd name="T60" fmla="*/ 2147483646 w 420"/>
              <a:gd name="T61" fmla="*/ 2147483646 h 15"/>
              <a:gd name="T62" fmla="*/ 2147483646 w 420"/>
              <a:gd name="T63" fmla="*/ 2147483646 h 15"/>
              <a:gd name="T64" fmla="*/ 2147483646 w 420"/>
              <a:gd name="T65" fmla="*/ 2147483646 h 15"/>
              <a:gd name="T66" fmla="*/ 2147483646 w 420"/>
              <a:gd name="T67" fmla="*/ 2147483646 h 15"/>
              <a:gd name="T68" fmla="*/ 2147483646 w 420"/>
              <a:gd name="T69" fmla="*/ 2147483646 h 15"/>
              <a:gd name="T70" fmla="*/ 2147483646 w 420"/>
              <a:gd name="T71" fmla="*/ 2147483646 h 15"/>
              <a:gd name="T72" fmla="*/ 2147483646 w 420"/>
              <a:gd name="T73" fmla="*/ 2147483646 h 15"/>
              <a:gd name="T74" fmla="*/ 2147483646 w 42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0"/>
              <a:gd name="T115" fmla="*/ 0 h 15"/>
              <a:gd name="T116" fmla="*/ 420 w 42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0" h="15">
                <a:moveTo>
                  <a:pt x="420" y="15"/>
                </a:moveTo>
                <a:lnTo>
                  <a:pt x="223" y="15"/>
                </a:lnTo>
                <a:lnTo>
                  <a:pt x="221" y="13"/>
                </a:lnTo>
                <a:lnTo>
                  <a:pt x="219" y="12"/>
                </a:lnTo>
                <a:lnTo>
                  <a:pt x="217" y="10"/>
                </a:lnTo>
                <a:lnTo>
                  <a:pt x="215" y="8"/>
                </a:lnTo>
                <a:lnTo>
                  <a:pt x="214" y="6"/>
                </a:lnTo>
                <a:lnTo>
                  <a:pt x="212" y="4"/>
                </a:lnTo>
                <a:lnTo>
                  <a:pt x="210" y="2"/>
                </a:lnTo>
                <a:lnTo>
                  <a:pt x="208" y="0"/>
                </a:lnTo>
                <a:lnTo>
                  <a:pt x="395" y="0"/>
                </a:lnTo>
                <a:lnTo>
                  <a:pt x="397" y="2"/>
                </a:lnTo>
                <a:lnTo>
                  <a:pt x="401" y="4"/>
                </a:lnTo>
                <a:lnTo>
                  <a:pt x="404" y="6"/>
                </a:lnTo>
                <a:lnTo>
                  <a:pt x="406" y="8"/>
                </a:lnTo>
                <a:lnTo>
                  <a:pt x="410" y="10"/>
                </a:lnTo>
                <a:lnTo>
                  <a:pt x="414" y="12"/>
                </a:lnTo>
                <a:lnTo>
                  <a:pt x="416" y="13"/>
                </a:lnTo>
                <a:lnTo>
                  <a:pt x="420" y="15"/>
                </a:lnTo>
                <a:close/>
                <a:moveTo>
                  <a:pt x="152" y="15"/>
                </a:moveTo>
                <a:lnTo>
                  <a:pt x="0" y="15"/>
                </a:lnTo>
                <a:lnTo>
                  <a:pt x="0" y="13"/>
                </a:lnTo>
                <a:lnTo>
                  <a:pt x="0" y="12"/>
                </a:lnTo>
                <a:lnTo>
                  <a:pt x="0" y="10"/>
                </a:lnTo>
                <a:lnTo>
                  <a:pt x="0" y="8"/>
                </a:lnTo>
                <a:lnTo>
                  <a:pt x="0" y="6"/>
                </a:lnTo>
                <a:lnTo>
                  <a:pt x="2" y="4"/>
                </a:lnTo>
                <a:lnTo>
                  <a:pt x="2" y="2"/>
                </a:lnTo>
                <a:lnTo>
                  <a:pt x="2" y="0"/>
                </a:lnTo>
                <a:lnTo>
                  <a:pt x="149" y="0"/>
                </a:lnTo>
                <a:lnTo>
                  <a:pt x="149" y="2"/>
                </a:lnTo>
                <a:lnTo>
                  <a:pt x="149" y="4"/>
                </a:lnTo>
                <a:lnTo>
                  <a:pt x="149" y="6"/>
                </a:lnTo>
                <a:lnTo>
                  <a:pt x="151" y="8"/>
                </a:lnTo>
                <a:lnTo>
                  <a:pt x="151" y="10"/>
                </a:lnTo>
                <a:lnTo>
                  <a:pt x="151" y="12"/>
                </a:lnTo>
                <a:lnTo>
                  <a:pt x="151" y="13"/>
                </a:lnTo>
                <a:lnTo>
                  <a:pt x="152" y="15"/>
                </a:lnTo>
                <a:close/>
              </a:path>
            </a:pathLst>
          </a:custGeom>
          <a:solidFill>
            <a:srgbClr val="910C1C"/>
          </a:solidFill>
          <a:ln w="9525">
            <a:noFill/>
            <a:round/>
            <a:headEnd/>
            <a:tailEnd/>
          </a:ln>
        </p:spPr>
        <p:txBody>
          <a:bodyPr wrap="none"/>
          <a:lstStyle/>
          <a:p>
            <a:endParaRPr lang="el-GR"/>
          </a:p>
        </p:txBody>
      </p:sp>
      <p:sp>
        <p:nvSpPr>
          <p:cNvPr id="19615" name="Freeform 159"/>
          <p:cNvSpPr>
            <a:spLocks noEditPoints="1"/>
          </p:cNvSpPr>
          <p:nvPr/>
        </p:nvSpPr>
        <p:spPr bwMode="auto">
          <a:xfrm rot="63308">
            <a:off x="5087938" y="3443288"/>
            <a:ext cx="573087" cy="22225"/>
          </a:xfrm>
          <a:custGeom>
            <a:avLst/>
            <a:gdLst>
              <a:gd name="T0" fmla="*/ 2147483646 w 406"/>
              <a:gd name="T1" fmla="*/ 2147483646 h 14"/>
              <a:gd name="T2" fmla="*/ 2147483646 w 406"/>
              <a:gd name="T3" fmla="*/ 2147483646 h 14"/>
              <a:gd name="T4" fmla="*/ 2147483646 w 406"/>
              <a:gd name="T5" fmla="*/ 2147483646 h 14"/>
              <a:gd name="T6" fmla="*/ 2147483646 w 406"/>
              <a:gd name="T7" fmla="*/ 2147483646 h 14"/>
              <a:gd name="T8" fmla="*/ 2147483646 w 406"/>
              <a:gd name="T9" fmla="*/ 2147483646 h 14"/>
              <a:gd name="T10" fmla="*/ 2147483646 w 406"/>
              <a:gd name="T11" fmla="*/ 2147483646 h 14"/>
              <a:gd name="T12" fmla="*/ 2147483646 w 406"/>
              <a:gd name="T13" fmla="*/ 2147483646 h 14"/>
              <a:gd name="T14" fmla="*/ 2147483646 w 406"/>
              <a:gd name="T15" fmla="*/ 2147483646 h 14"/>
              <a:gd name="T16" fmla="*/ 2147483646 w 406"/>
              <a:gd name="T17" fmla="*/ 2147483646 h 14"/>
              <a:gd name="T18" fmla="*/ 2147483646 w 406"/>
              <a:gd name="T19" fmla="*/ 0 h 14"/>
              <a:gd name="T20" fmla="*/ 2147483646 w 406"/>
              <a:gd name="T21" fmla="*/ 0 h 14"/>
              <a:gd name="T22" fmla="*/ 2147483646 w 406"/>
              <a:gd name="T23" fmla="*/ 2147483646 h 14"/>
              <a:gd name="T24" fmla="*/ 2147483646 w 406"/>
              <a:gd name="T25" fmla="*/ 2147483646 h 14"/>
              <a:gd name="T26" fmla="*/ 2147483646 w 406"/>
              <a:gd name="T27" fmla="*/ 2147483646 h 14"/>
              <a:gd name="T28" fmla="*/ 2147483646 w 406"/>
              <a:gd name="T29" fmla="*/ 2147483646 h 14"/>
              <a:gd name="T30" fmla="*/ 2147483646 w 406"/>
              <a:gd name="T31" fmla="*/ 2147483646 h 14"/>
              <a:gd name="T32" fmla="*/ 2147483646 w 406"/>
              <a:gd name="T33" fmla="*/ 2147483646 h 14"/>
              <a:gd name="T34" fmla="*/ 2147483646 w 406"/>
              <a:gd name="T35" fmla="*/ 2147483646 h 14"/>
              <a:gd name="T36" fmla="*/ 2147483646 w 406"/>
              <a:gd name="T37" fmla="*/ 2147483646 h 14"/>
              <a:gd name="T38" fmla="*/ 2147483646 w 406"/>
              <a:gd name="T39" fmla="*/ 2147483646 h 14"/>
              <a:gd name="T40" fmla="*/ 0 w 406"/>
              <a:gd name="T41" fmla="*/ 2147483646 h 14"/>
              <a:gd name="T42" fmla="*/ 0 w 406"/>
              <a:gd name="T43" fmla="*/ 2147483646 h 14"/>
              <a:gd name="T44" fmla="*/ 2147483646 w 406"/>
              <a:gd name="T45" fmla="*/ 2147483646 h 14"/>
              <a:gd name="T46" fmla="*/ 2147483646 w 406"/>
              <a:gd name="T47" fmla="*/ 2147483646 h 14"/>
              <a:gd name="T48" fmla="*/ 2147483646 w 406"/>
              <a:gd name="T49" fmla="*/ 2147483646 h 14"/>
              <a:gd name="T50" fmla="*/ 2147483646 w 406"/>
              <a:gd name="T51" fmla="*/ 2147483646 h 14"/>
              <a:gd name="T52" fmla="*/ 2147483646 w 406"/>
              <a:gd name="T53" fmla="*/ 2147483646 h 14"/>
              <a:gd name="T54" fmla="*/ 2147483646 w 406"/>
              <a:gd name="T55" fmla="*/ 2147483646 h 14"/>
              <a:gd name="T56" fmla="*/ 2147483646 w 406"/>
              <a:gd name="T57" fmla="*/ 0 h 14"/>
              <a:gd name="T58" fmla="*/ 2147483646 w 406"/>
              <a:gd name="T59" fmla="*/ 0 h 14"/>
              <a:gd name="T60" fmla="*/ 2147483646 w 406"/>
              <a:gd name="T61" fmla="*/ 2147483646 h 14"/>
              <a:gd name="T62" fmla="*/ 2147483646 w 406"/>
              <a:gd name="T63" fmla="*/ 2147483646 h 14"/>
              <a:gd name="T64" fmla="*/ 2147483646 w 406"/>
              <a:gd name="T65" fmla="*/ 2147483646 h 14"/>
              <a:gd name="T66" fmla="*/ 2147483646 w 406"/>
              <a:gd name="T67" fmla="*/ 2147483646 h 14"/>
              <a:gd name="T68" fmla="*/ 2147483646 w 406"/>
              <a:gd name="T69" fmla="*/ 2147483646 h 14"/>
              <a:gd name="T70" fmla="*/ 2147483646 w 406"/>
              <a:gd name="T71" fmla="*/ 2147483646 h 14"/>
              <a:gd name="T72" fmla="*/ 2147483646 w 406"/>
              <a:gd name="T73" fmla="*/ 2147483646 h 14"/>
              <a:gd name="T74" fmla="*/ 2147483646 w 40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6"/>
              <a:gd name="T115" fmla="*/ 0 h 14"/>
              <a:gd name="T116" fmla="*/ 406 w 40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6" h="14">
                <a:moveTo>
                  <a:pt x="406" y="14"/>
                </a:moveTo>
                <a:lnTo>
                  <a:pt x="215" y="14"/>
                </a:lnTo>
                <a:lnTo>
                  <a:pt x="214" y="12"/>
                </a:lnTo>
                <a:lnTo>
                  <a:pt x="212" y="10"/>
                </a:lnTo>
                <a:lnTo>
                  <a:pt x="210" y="8"/>
                </a:lnTo>
                <a:lnTo>
                  <a:pt x="208" y="6"/>
                </a:lnTo>
                <a:lnTo>
                  <a:pt x="206" y="4"/>
                </a:lnTo>
                <a:lnTo>
                  <a:pt x="204" y="4"/>
                </a:lnTo>
                <a:lnTo>
                  <a:pt x="202" y="2"/>
                </a:lnTo>
                <a:lnTo>
                  <a:pt x="200" y="0"/>
                </a:lnTo>
                <a:lnTo>
                  <a:pt x="383" y="0"/>
                </a:lnTo>
                <a:lnTo>
                  <a:pt x="387" y="2"/>
                </a:lnTo>
                <a:lnTo>
                  <a:pt x="389" y="4"/>
                </a:lnTo>
                <a:lnTo>
                  <a:pt x="393" y="6"/>
                </a:lnTo>
                <a:lnTo>
                  <a:pt x="395" y="8"/>
                </a:lnTo>
                <a:lnTo>
                  <a:pt x="399" y="8"/>
                </a:lnTo>
                <a:lnTo>
                  <a:pt x="401" y="10"/>
                </a:lnTo>
                <a:lnTo>
                  <a:pt x="404" y="12"/>
                </a:lnTo>
                <a:lnTo>
                  <a:pt x="406" y="14"/>
                </a:lnTo>
                <a:close/>
                <a:moveTo>
                  <a:pt x="151" y="14"/>
                </a:moveTo>
                <a:lnTo>
                  <a:pt x="0" y="14"/>
                </a:lnTo>
                <a:lnTo>
                  <a:pt x="0" y="12"/>
                </a:lnTo>
                <a:lnTo>
                  <a:pt x="2" y="10"/>
                </a:lnTo>
                <a:lnTo>
                  <a:pt x="2" y="8"/>
                </a:lnTo>
                <a:lnTo>
                  <a:pt x="2" y="6"/>
                </a:lnTo>
                <a:lnTo>
                  <a:pt x="2" y="4"/>
                </a:lnTo>
                <a:lnTo>
                  <a:pt x="2" y="2"/>
                </a:lnTo>
                <a:lnTo>
                  <a:pt x="2" y="0"/>
                </a:lnTo>
                <a:lnTo>
                  <a:pt x="147" y="0"/>
                </a:lnTo>
                <a:lnTo>
                  <a:pt x="147" y="2"/>
                </a:lnTo>
                <a:lnTo>
                  <a:pt x="147" y="4"/>
                </a:lnTo>
                <a:lnTo>
                  <a:pt x="149" y="4"/>
                </a:lnTo>
                <a:lnTo>
                  <a:pt x="149" y="6"/>
                </a:lnTo>
                <a:lnTo>
                  <a:pt x="149" y="8"/>
                </a:lnTo>
                <a:lnTo>
                  <a:pt x="149" y="10"/>
                </a:lnTo>
                <a:lnTo>
                  <a:pt x="149" y="12"/>
                </a:lnTo>
                <a:lnTo>
                  <a:pt x="151" y="14"/>
                </a:lnTo>
                <a:close/>
              </a:path>
            </a:pathLst>
          </a:custGeom>
          <a:solidFill>
            <a:srgbClr val="910C19"/>
          </a:solidFill>
          <a:ln w="9525">
            <a:noFill/>
            <a:round/>
            <a:headEnd/>
            <a:tailEnd/>
          </a:ln>
        </p:spPr>
        <p:txBody>
          <a:bodyPr wrap="none"/>
          <a:lstStyle/>
          <a:p>
            <a:endParaRPr lang="el-GR"/>
          </a:p>
        </p:txBody>
      </p:sp>
      <p:sp>
        <p:nvSpPr>
          <p:cNvPr id="19616" name="Freeform 160"/>
          <p:cNvSpPr>
            <a:spLocks noEditPoints="1"/>
          </p:cNvSpPr>
          <p:nvPr/>
        </p:nvSpPr>
        <p:spPr bwMode="auto">
          <a:xfrm rot="63308">
            <a:off x="5091113" y="3432175"/>
            <a:ext cx="554037" cy="20638"/>
          </a:xfrm>
          <a:custGeom>
            <a:avLst/>
            <a:gdLst>
              <a:gd name="T0" fmla="*/ 2147483646 w 393"/>
              <a:gd name="T1" fmla="*/ 2147483646 h 13"/>
              <a:gd name="T2" fmla="*/ 2147483646 w 393"/>
              <a:gd name="T3" fmla="*/ 2147483646 h 13"/>
              <a:gd name="T4" fmla="*/ 2147483646 w 393"/>
              <a:gd name="T5" fmla="*/ 2147483646 h 13"/>
              <a:gd name="T6" fmla="*/ 2147483646 w 393"/>
              <a:gd name="T7" fmla="*/ 2147483646 h 13"/>
              <a:gd name="T8" fmla="*/ 2147483646 w 393"/>
              <a:gd name="T9" fmla="*/ 2147483646 h 13"/>
              <a:gd name="T10" fmla="*/ 2147483646 w 393"/>
              <a:gd name="T11" fmla="*/ 2147483646 h 13"/>
              <a:gd name="T12" fmla="*/ 2147483646 w 393"/>
              <a:gd name="T13" fmla="*/ 2147483646 h 13"/>
              <a:gd name="T14" fmla="*/ 2147483646 w 393"/>
              <a:gd name="T15" fmla="*/ 2147483646 h 13"/>
              <a:gd name="T16" fmla="*/ 2147483646 w 393"/>
              <a:gd name="T17" fmla="*/ 2147483646 h 13"/>
              <a:gd name="T18" fmla="*/ 2147483646 w 393"/>
              <a:gd name="T19" fmla="*/ 0 h 13"/>
              <a:gd name="T20" fmla="*/ 2147483646 w 393"/>
              <a:gd name="T21" fmla="*/ 0 h 13"/>
              <a:gd name="T22" fmla="*/ 2147483646 w 393"/>
              <a:gd name="T23" fmla="*/ 2147483646 h 13"/>
              <a:gd name="T24" fmla="*/ 2147483646 w 393"/>
              <a:gd name="T25" fmla="*/ 2147483646 h 13"/>
              <a:gd name="T26" fmla="*/ 2147483646 w 393"/>
              <a:gd name="T27" fmla="*/ 2147483646 h 13"/>
              <a:gd name="T28" fmla="*/ 2147483646 w 393"/>
              <a:gd name="T29" fmla="*/ 2147483646 h 13"/>
              <a:gd name="T30" fmla="*/ 2147483646 w 393"/>
              <a:gd name="T31" fmla="*/ 2147483646 h 13"/>
              <a:gd name="T32" fmla="*/ 2147483646 w 393"/>
              <a:gd name="T33" fmla="*/ 2147483646 h 13"/>
              <a:gd name="T34" fmla="*/ 2147483646 w 393"/>
              <a:gd name="T35" fmla="*/ 2147483646 h 13"/>
              <a:gd name="T36" fmla="*/ 2147483646 w 393"/>
              <a:gd name="T37" fmla="*/ 2147483646 h 13"/>
              <a:gd name="T38" fmla="*/ 2147483646 w 393"/>
              <a:gd name="T39" fmla="*/ 2147483646 h 13"/>
              <a:gd name="T40" fmla="*/ 0 w 393"/>
              <a:gd name="T41" fmla="*/ 2147483646 h 13"/>
              <a:gd name="T42" fmla="*/ 0 w 393"/>
              <a:gd name="T43" fmla="*/ 2147483646 h 13"/>
              <a:gd name="T44" fmla="*/ 0 w 393"/>
              <a:gd name="T45" fmla="*/ 2147483646 h 13"/>
              <a:gd name="T46" fmla="*/ 0 w 393"/>
              <a:gd name="T47" fmla="*/ 2147483646 h 13"/>
              <a:gd name="T48" fmla="*/ 0 w 393"/>
              <a:gd name="T49" fmla="*/ 2147483646 h 13"/>
              <a:gd name="T50" fmla="*/ 2147483646 w 393"/>
              <a:gd name="T51" fmla="*/ 2147483646 h 13"/>
              <a:gd name="T52" fmla="*/ 2147483646 w 393"/>
              <a:gd name="T53" fmla="*/ 2147483646 h 13"/>
              <a:gd name="T54" fmla="*/ 2147483646 w 393"/>
              <a:gd name="T55" fmla="*/ 2147483646 h 13"/>
              <a:gd name="T56" fmla="*/ 2147483646 w 393"/>
              <a:gd name="T57" fmla="*/ 0 h 13"/>
              <a:gd name="T58" fmla="*/ 2147483646 w 393"/>
              <a:gd name="T59" fmla="*/ 0 h 13"/>
              <a:gd name="T60" fmla="*/ 2147483646 w 393"/>
              <a:gd name="T61" fmla="*/ 2147483646 h 13"/>
              <a:gd name="T62" fmla="*/ 2147483646 w 393"/>
              <a:gd name="T63" fmla="*/ 2147483646 h 13"/>
              <a:gd name="T64" fmla="*/ 2147483646 w 393"/>
              <a:gd name="T65" fmla="*/ 2147483646 h 13"/>
              <a:gd name="T66" fmla="*/ 2147483646 w 393"/>
              <a:gd name="T67" fmla="*/ 2147483646 h 13"/>
              <a:gd name="T68" fmla="*/ 2147483646 w 393"/>
              <a:gd name="T69" fmla="*/ 2147483646 h 13"/>
              <a:gd name="T70" fmla="*/ 2147483646 w 393"/>
              <a:gd name="T71" fmla="*/ 2147483646 h 13"/>
              <a:gd name="T72" fmla="*/ 2147483646 w 393"/>
              <a:gd name="T73" fmla="*/ 2147483646 h 13"/>
              <a:gd name="T74" fmla="*/ 2147483646 w 39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3"/>
              <a:gd name="T115" fmla="*/ 0 h 13"/>
              <a:gd name="T116" fmla="*/ 393 w 39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3" h="13">
                <a:moveTo>
                  <a:pt x="393" y="13"/>
                </a:moveTo>
                <a:lnTo>
                  <a:pt x="206" y="13"/>
                </a:lnTo>
                <a:lnTo>
                  <a:pt x="204" y="11"/>
                </a:lnTo>
                <a:lnTo>
                  <a:pt x="202" y="11"/>
                </a:lnTo>
                <a:lnTo>
                  <a:pt x="200" y="9"/>
                </a:lnTo>
                <a:lnTo>
                  <a:pt x="198" y="7"/>
                </a:lnTo>
                <a:lnTo>
                  <a:pt x="196" y="5"/>
                </a:lnTo>
                <a:lnTo>
                  <a:pt x="194" y="4"/>
                </a:lnTo>
                <a:lnTo>
                  <a:pt x="192" y="2"/>
                </a:lnTo>
                <a:lnTo>
                  <a:pt x="191" y="0"/>
                </a:lnTo>
                <a:lnTo>
                  <a:pt x="372" y="0"/>
                </a:lnTo>
                <a:lnTo>
                  <a:pt x="374" y="2"/>
                </a:lnTo>
                <a:lnTo>
                  <a:pt x="376" y="4"/>
                </a:lnTo>
                <a:lnTo>
                  <a:pt x="380" y="5"/>
                </a:lnTo>
                <a:lnTo>
                  <a:pt x="381" y="7"/>
                </a:lnTo>
                <a:lnTo>
                  <a:pt x="385" y="9"/>
                </a:lnTo>
                <a:lnTo>
                  <a:pt x="387" y="11"/>
                </a:lnTo>
                <a:lnTo>
                  <a:pt x="389" y="13"/>
                </a:lnTo>
                <a:lnTo>
                  <a:pt x="393" y="13"/>
                </a:lnTo>
                <a:close/>
                <a:moveTo>
                  <a:pt x="147" y="13"/>
                </a:moveTo>
                <a:lnTo>
                  <a:pt x="0" y="13"/>
                </a:lnTo>
                <a:lnTo>
                  <a:pt x="0" y="11"/>
                </a:lnTo>
                <a:lnTo>
                  <a:pt x="0" y="9"/>
                </a:lnTo>
                <a:lnTo>
                  <a:pt x="0" y="7"/>
                </a:lnTo>
                <a:lnTo>
                  <a:pt x="2" y="5"/>
                </a:lnTo>
                <a:lnTo>
                  <a:pt x="2" y="4"/>
                </a:lnTo>
                <a:lnTo>
                  <a:pt x="2" y="2"/>
                </a:lnTo>
                <a:lnTo>
                  <a:pt x="2" y="0"/>
                </a:lnTo>
                <a:lnTo>
                  <a:pt x="143" y="0"/>
                </a:lnTo>
                <a:lnTo>
                  <a:pt x="143" y="2"/>
                </a:lnTo>
                <a:lnTo>
                  <a:pt x="145" y="4"/>
                </a:lnTo>
                <a:lnTo>
                  <a:pt x="145" y="5"/>
                </a:lnTo>
                <a:lnTo>
                  <a:pt x="145" y="7"/>
                </a:lnTo>
                <a:lnTo>
                  <a:pt x="145" y="9"/>
                </a:lnTo>
                <a:lnTo>
                  <a:pt x="145" y="11"/>
                </a:lnTo>
                <a:lnTo>
                  <a:pt x="147" y="11"/>
                </a:lnTo>
                <a:lnTo>
                  <a:pt x="147" y="13"/>
                </a:lnTo>
                <a:close/>
              </a:path>
            </a:pathLst>
          </a:custGeom>
          <a:solidFill>
            <a:srgbClr val="940F1C"/>
          </a:solidFill>
          <a:ln w="9525">
            <a:noFill/>
            <a:round/>
            <a:headEnd/>
            <a:tailEnd/>
          </a:ln>
        </p:spPr>
        <p:txBody>
          <a:bodyPr wrap="none"/>
          <a:lstStyle/>
          <a:p>
            <a:endParaRPr lang="el-GR"/>
          </a:p>
        </p:txBody>
      </p:sp>
      <p:sp>
        <p:nvSpPr>
          <p:cNvPr id="19617" name="Freeform 161"/>
          <p:cNvSpPr>
            <a:spLocks noEditPoints="1"/>
          </p:cNvSpPr>
          <p:nvPr/>
        </p:nvSpPr>
        <p:spPr bwMode="auto">
          <a:xfrm rot="63308">
            <a:off x="5092700" y="3421063"/>
            <a:ext cx="536575" cy="20637"/>
          </a:xfrm>
          <a:custGeom>
            <a:avLst/>
            <a:gdLst>
              <a:gd name="T0" fmla="*/ 2147483646 w 381"/>
              <a:gd name="T1" fmla="*/ 2147483646 h 13"/>
              <a:gd name="T2" fmla="*/ 2147483646 w 381"/>
              <a:gd name="T3" fmla="*/ 2147483646 h 13"/>
              <a:gd name="T4" fmla="*/ 2147483646 w 381"/>
              <a:gd name="T5" fmla="*/ 2147483646 h 13"/>
              <a:gd name="T6" fmla="*/ 2147483646 w 381"/>
              <a:gd name="T7" fmla="*/ 2147483646 h 13"/>
              <a:gd name="T8" fmla="*/ 2147483646 w 381"/>
              <a:gd name="T9" fmla="*/ 2147483646 h 13"/>
              <a:gd name="T10" fmla="*/ 2147483646 w 381"/>
              <a:gd name="T11" fmla="*/ 2147483646 h 13"/>
              <a:gd name="T12" fmla="*/ 2147483646 w 381"/>
              <a:gd name="T13" fmla="*/ 2147483646 h 13"/>
              <a:gd name="T14" fmla="*/ 2147483646 w 381"/>
              <a:gd name="T15" fmla="*/ 2147483646 h 13"/>
              <a:gd name="T16" fmla="*/ 2147483646 w 381"/>
              <a:gd name="T17" fmla="*/ 0 h 13"/>
              <a:gd name="T18" fmla="*/ 2147483646 w 381"/>
              <a:gd name="T19" fmla="*/ 0 h 13"/>
              <a:gd name="T20" fmla="*/ 2147483646 w 381"/>
              <a:gd name="T21" fmla="*/ 0 h 13"/>
              <a:gd name="T22" fmla="*/ 2147483646 w 381"/>
              <a:gd name="T23" fmla="*/ 0 h 13"/>
              <a:gd name="T24" fmla="*/ 2147483646 w 381"/>
              <a:gd name="T25" fmla="*/ 2147483646 h 13"/>
              <a:gd name="T26" fmla="*/ 2147483646 w 381"/>
              <a:gd name="T27" fmla="*/ 2147483646 h 13"/>
              <a:gd name="T28" fmla="*/ 2147483646 w 381"/>
              <a:gd name="T29" fmla="*/ 2147483646 h 13"/>
              <a:gd name="T30" fmla="*/ 2147483646 w 381"/>
              <a:gd name="T31" fmla="*/ 2147483646 h 13"/>
              <a:gd name="T32" fmla="*/ 2147483646 w 381"/>
              <a:gd name="T33" fmla="*/ 2147483646 h 13"/>
              <a:gd name="T34" fmla="*/ 2147483646 w 381"/>
              <a:gd name="T35" fmla="*/ 2147483646 h 13"/>
              <a:gd name="T36" fmla="*/ 2147483646 w 381"/>
              <a:gd name="T37" fmla="*/ 2147483646 h 13"/>
              <a:gd name="T38" fmla="*/ 2147483646 w 381"/>
              <a:gd name="T39" fmla="*/ 2147483646 h 13"/>
              <a:gd name="T40" fmla="*/ 0 w 381"/>
              <a:gd name="T41" fmla="*/ 2147483646 h 13"/>
              <a:gd name="T42" fmla="*/ 2147483646 w 381"/>
              <a:gd name="T43" fmla="*/ 2147483646 h 13"/>
              <a:gd name="T44" fmla="*/ 2147483646 w 381"/>
              <a:gd name="T45" fmla="*/ 2147483646 h 13"/>
              <a:gd name="T46" fmla="*/ 2147483646 w 381"/>
              <a:gd name="T47" fmla="*/ 2147483646 h 13"/>
              <a:gd name="T48" fmla="*/ 2147483646 w 381"/>
              <a:gd name="T49" fmla="*/ 2147483646 h 13"/>
              <a:gd name="T50" fmla="*/ 2147483646 w 381"/>
              <a:gd name="T51" fmla="*/ 2147483646 h 13"/>
              <a:gd name="T52" fmla="*/ 2147483646 w 381"/>
              <a:gd name="T53" fmla="*/ 2147483646 h 13"/>
              <a:gd name="T54" fmla="*/ 2147483646 w 381"/>
              <a:gd name="T55" fmla="*/ 0 h 13"/>
              <a:gd name="T56" fmla="*/ 2147483646 w 381"/>
              <a:gd name="T57" fmla="*/ 0 h 13"/>
              <a:gd name="T58" fmla="*/ 2147483646 w 381"/>
              <a:gd name="T59" fmla="*/ 0 h 13"/>
              <a:gd name="T60" fmla="*/ 2147483646 w 381"/>
              <a:gd name="T61" fmla="*/ 0 h 13"/>
              <a:gd name="T62" fmla="*/ 2147483646 w 381"/>
              <a:gd name="T63" fmla="*/ 2147483646 h 13"/>
              <a:gd name="T64" fmla="*/ 2147483646 w 381"/>
              <a:gd name="T65" fmla="*/ 2147483646 h 13"/>
              <a:gd name="T66" fmla="*/ 2147483646 w 381"/>
              <a:gd name="T67" fmla="*/ 2147483646 h 13"/>
              <a:gd name="T68" fmla="*/ 2147483646 w 381"/>
              <a:gd name="T69" fmla="*/ 2147483646 h 13"/>
              <a:gd name="T70" fmla="*/ 2147483646 w 381"/>
              <a:gd name="T71" fmla="*/ 2147483646 h 13"/>
              <a:gd name="T72" fmla="*/ 2147483646 w 381"/>
              <a:gd name="T73" fmla="*/ 2147483646 h 13"/>
              <a:gd name="T74" fmla="*/ 2147483646 w 381"/>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1"/>
              <a:gd name="T115" fmla="*/ 0 h 13"/>
              <a:gd name="T116" fmla="*/ 381 w 381"/>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1" h="13">
                <a:moveTo>
                  <a:pt x="381" y="13"/>
                </a:moveTo>
                <a:lnTo>
                  <a:pt x="198" y="13"/>
                </a:lnTo>
                <a:lnTo>
                  <a:pt x="196" y="11"/>
                </a:lnTo>
                <a:lnTo>
                  <a:pt x="194" y="10"/>
                </a:lnTo>
                <a:lnTo>
                  <a:pt x="192" y="8"/>
                </a:lnTo>
                <a:lnTo>
                  <a:pt x="191" y="6"/>
                </a:lnTo>
                <a:lnTo>
                  <a:pt x="189" y="4"/>
                </a:lnTo>
                <a:lnTo>
                  <a:pt x="187" y="2"/>
                </a:lnTo>
                <a:lnTo>
                  <a:pt x="185" y="0"/>
                </a:lnTo>
                <a:lnTo>
                  <a:pt x="183" y="0"/>
                </a:lnTo>
                <a:lnTo>
                  <a:pt x="360" y="0"/>
                </a:lnTo>
                <a:lnTo>
                  <a:pt x="364" y="0"/>
                </a:lnTo>
                <a:lnTo>
                  <a:pt x="366" y="2"/>
                </a:lnTo>
                <a:lnTo>
                  <a:pt x="368" y="4"/>
                </a:lnTo>
                <a:lnTo>
                  <a:pt x="372" y="6"/>
                </a:lnTo>
                <a:lnTo>
                  <a:pt x="374" y="8"/>
                </a:lnTo>
                <a:lnTo>
                  <a:pt x="376" y="10"/>
                </a:lnTo>
                <a:lnTo>
                  <a:pt x="380" y="11"/>
                </a:lnTo>
                <a:lnTo>
                  <a:pt x="381" y="13"/>
                </a:lnTo>
                <a:close/>
                <a:moveTo>
                  <a:pt x="145" y="13"/>
                </a:moveTo>
                <a:lnTo>
                  <a:pt x="0" y="13"/>
                </a:lnTo>
                <a:lnTo>
                  <a:pt x="2" y="11"/>
                </a:lnTo>
                <a:lnTo>
                  <a:pt x="2" y="10"/>
                </a:lnTo>
                <a:lnTo>
                  <a:pt x="2" y="8"/>
                </a:lnTo>
                <a:lnTo>
                  <a:pt x="2" y="6"/>
                </a:lnTo>
                <a:lnTo>
                  <a:pt x="2" y="4"/>
                </a:lnTo>
                <a:lnTo>
                  <a:pt x="2" y="2"/>
                </a:lnTo>
                <a:lnTo>
                  <a:pt x="3" y="0"/>
                </a:lnTo>
                <a:lnTo>
                  <a:pt x="143" y="0"/>
                </a:lnTo>
                <a:lnTo>
                  <a:pt x="143" y="2"/>
                </a:lnTo>
                <a:lnTo>
                  <a:pt x="143" y="4"/>
                </a:lnTo>
                <a:lnTo>
                  <a:pt x="143" y="6"/>
                </a:lnTo>
                <a:lnTo>
                  <a:pt x="143" y="8"/>
                </a:lnTo>
                <a:lnTo>
                  <a:pt x="145" y="10"/>
                </a:lnTo>
                <a:lnTo>
                  <a:pt x="145" y="11"/>
                </a:lnTo>
                <a:lnTo>
                  <a:pt x="145" y="13"/>
                </a:lnTo>
                <a:close/>
              </a:path>
            </a:pathLst>
          </a:custGeom>
          <a:solidFill>
            <a:srgbClr val="940D1C"/>
          </a:solidFill>
          <a:ln w="9525">
            <a:noFill/>
            <a:round/>
            <a:headEnd/>
            <a:tailEnd/>
          </a:ln>
        </p:spPr>
        <p:txBody>
          <a:bodyPr wrap="none"/>
          <a:lstStyle/>
          <a:p>
            <a:endParaRPr lang="el-GR"/>
          </a:p>
        </p:txBody>
      </p:sp>
      <p:sp>
        <p:nvSpPr>
          <p:cNvPr id="19618" name="Freeform 162"/>
          <p:cNvSpPr>
            <a:spLocks noEditPoints="1"/>
          </p:cNvSpPr>
          <p:nvPr/>
        </p:nvSpPr>
        <p:spPr bwMode="auto">
          <a:xfrm rot="63308">
            <a:off x="5095875" y="3408363"/>
            <a:ext cx="520700" cy="22225"/>
          </a:xfrm>
          <a:custGeom>
            <a:avLst/>
            <a:gdLst>
              <a:gd name="T0" fmla="*/ 2147483646 w 370"/>
              <a:gd name="T1" fmla="*/ 2147483646 h 14"/>
              <a:gd name="T2" fmla="*/ 2147483646 w 370"/>
              <a:gd name="T3" fmla="*/ 2147483646 h 14"/>
              <a:gd name="T4" fmla="*/ 2147483646 w 370"/>
              <a:gd name="T5" fmla="*/ 2147483646 h 14"/>
              <a:gd name="T6" fmla="*/ 2147483646 w 370"/>
              <a:gd name="T7" fmla="*/ 2147483646 h 14"/>
              <a:gd name="T8" fmla="*/ 2147483646 w 370"/>
              <a:gd name="T9" fmla="*/ 2147483646 h 14"/>
              <a:gd name="T10" fmla="*/ 2147483646 w 370"/>
              <a:gd name="T11" fmla="*/ 2147483646 h 14"/>
              <a:gd name="T12" fmla="*/ 2147483646 w 370"/>
              <a:gd name="T13" fmla="*/ 2147483646 h 14"/>
              <a:gd name="T14" fmla="*/ 2147483646 w 370"/>
              <a:gd name="T15" fmla="*/ 2147483646 h 14"/>
              <a:gd name="T16" fmla="*/ 2147483646 w 370"/>
              <a:gd name="T17" fmla="*/ 2147483646 h 14"/>
              <a:gd name="T18" fmla="*/ 2147483646 w 370"/>
              <a:gd name="T19" fmla="*/ 0 h 14"/>
              <a:gd name="T20" fmla="*/ 2147483646 w 370"/>
              <a:gd name="T21" fmla="*/ 0 h 14"/>
              <a:gd name="T22" fmla="*/ 2147483646 w 370"/>
              <a:gd name="T23" fmla="*/ 2147483646 h 14"/>
              <a:gd name="T24" fmla="*/ 2147483646 w 370"/>
              <a:gd name="T25" fmla="*/ 2147483646 h 14"/>
              <a:gd name="T26" fmla="*/ 2147483646 w 370"/>
              <a:gd name="T27" fmla="*/ 2147483646 h 14"/>
              <a:gd name="T28" fmla="*/ 2147483646 w 370"/>
              <a:gd name="T29" fmla="*/ 2147483646 h 14"/>
              <a:gd name="T30" fmla="*/ 2147483646 w 370"/>
              <a:gd name="T31" fmla="*/ 2147483646 h 14"/>
              <a:gd name="T32" fmla="*/ 2147483646 w 370"/>
              <a:gd name="T33" fmla="*/ 2147483646 h 14"/>
              <a:gd name="T34" fmla="*/ 2147483646 w 370"/>
              <a:gd name="T35" fmla="*/ 2147483646 h 14"/>
              <a:gd name="T36" fmla="*/ 2147483646 w 370"/>
              <a:gd name="T37" fmla="*/ 2147483646 h 14"/>
              <a:gd name="T38" fmla="*/ 2147483646 w 370"/>
              <a:gd name="T39" fmla="*/ 2147483646 h 14"/>
              <a:gd name="T40" fmla="*/ 0 w 370"/>
              <a:gd name="T41" fmla="*/ 2147483646 h 14"/>
              <a:gd name="T42" fmla="*/ 0 w 370"/>
              <a:gd name="T43" fmla="*/ 2147483646 h 14"/>
              <a:gd name="T44" fmla="*/ 0 w 370"/>
              <a:gd name="T45" fmla="*/ 2147483646 h 14"/>
              <a:gd name="T46" fmla="*/ 2147483646 w 370"/>
              <a:gd name="T47" fmla="*/ 2147483646 h 14"/>
              <a:gd name="T48" fmla="*/ 2147483646 w 370"/>
              <a:gd name="T49" fmla="*/ 2147483646 h 14"/>
              <a:gd name="T50" fmla="*/ 2147483646 w 370"/>
              <a:gd name="T51" fmla="*/ 2147483646 h 14"/>
              <a:gd name="T52" fmla="*/ 2147483646 w 370"/>
              <a:gd name="T53" fmla="*/ 2147483646 h 14"/>
              <a:gd name="T54" fmla="*/ 2147483646 w 370"/>
              <a:gd name="T55" fmla="*/ 2147483646 h 14"/>
              <a:gd name="T56" fmla="*/ 2147483646 w 370"/>
              <a:gd name="T57" fmla="*/ 0 h 14"/>
              <a:gd name="T58" fmla="*/ 2147483646 w 370"/>
              <a:gd name="T59" fmla="*/ 0 h 14"/>
              <a:gd name="T60" fmla="*/ 2147483646 w 370"/>
              <a:gd name="T61" fmla="*/ 2147483646 h 14"/>
              <a:gd name="T62" fmla="*/ 2147483646 w 370"/>
              <a:gd name="T63" fmla="*/ 2147483646 h 14"/>
              <a:gd name="T64" fmla="*/ 2147483646 w 370"/>
              <a:gd name="T65" fmla="*/ 2147483646 h 14"/>
              <a:gd name="T66" fmla="*/ 2147483646 w 370"/>
              <a:gd name="T67" fmla="*/ 2147483646 h 14"/>
              <a:gd name="T68" fmla="*/ 2147483646 w 370"/>
              <a:gd name="T69" fmla="*/ 2147483646 h 14"/>
              <a:gd name="T70" fmla="*/ 2147483646 w 370"/>
              <a:gd name="T71" fmla="*/ 2147483646 h 14"/>
              <a:gd name="T72" fmla="*/ 2147483646 w 370"/>
              <a:gd name="T73" fmla="*/ 2147483646 h 14"/>
              <a:gd name="T74" fmla="*/ 2147483646 w 370"/>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0"/>
              <a:gd name="T115" fmla="*/ 0 h 14"/>
              <a:gd name="T116" fmla="*/ 370 w 370"/>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0" h="14">
                <a:moveTo>
                  <a:pt x="370" y="14"/>
                </a:moveTo>
                <a:lnTo>
                  <a:pt x="189" y="14"/>
                </a:lnTo>
                <a:lnTo>
                  <a:pt x="187" y="12"/>
                </a:lnTo>
                <a:lnTo>
                  <a:pt x="185" y="10"/>
                </a:lnTo>
                <a:lnTo>
                  <a:pt x="183" y="8"/>
                </a:lnTo>
                <a:lnTo>
                  <a:pt x="181" y="6"/>
                </a:lnTo>
                <a:lnTo>
                  <a:pt x="179" y="6"/>
                </a:lnTo>
                <a:lnTo>
                  <a:pt x="177" y="4"/>
                </a:lnTo>
                <a:lnTo>
                  <a:pt x="175" y="2"/>
                </a:lnTo>
                <a:lnTo>
                  <a:pt x="173" y="0"/>
                </a:lnTo>
                <a:lnTo>
                  <a:pt x="351" y="0"/>
                </a:lnTo>
                <a:lnTo>
                  <a:pt x="353" y="2"/>
                </a:lnTo>
                <a:lnTo>
                  <a:pt x="355" y="4"/>
                </a:lnTo>
                <a:lnTo>
                  <a:pt x="357" y="6"/>
                </a:lnTo>
                <a:lnTo>
                  <a:pt x="360" y="8"/>
                </a:lnTo>
                <a:lnTo>
                  <a:pt x="362" y="10"/>
                </a:lnTo>
                <a:lnTo>
                  <a:pt x="364" y="10"/>
                </a:lnTo>
                <a:lnTo>
                  <a:pt x="366" y="12"/>
                </a:lnTo>
                <a:lnTo>
                  <a:pt x="370" y="14"/>
                </a:lnTo>
                <a:close/>
                <a:moveTo>
                  <a:pt x="141" y="14"/>
                </a:moveTo>
                <a:lnTo>
                  <a:pt x="0" y="14"/>
                </a:lnTo>
                <a:lnTo>
                  <a:pt x="0" y="12"/>
                </a:lnTo>
                <a:lnTo>
                  <a:pt x="0" y="10"/>
                </a:lnTo>
                <a:lnTo>
                  <a:pt x="1" y="8"/>
                </a:lnTo>
                <a:lnTo>
                  <a:pt x="1" y="6"/>
                </a:lnTo>
                <a:lnTo>
                  <a:pt x="1" y="4"/>
                </a:lnTo>
                <a:lnTo>
                  <a:pt x="1" y="2"/>
                </a:lnTo>
                <a:lnTo>
                  <a:pt x="1" y="0"/>
                </a:lnTo>
                <a:lnTo>
                  <a:pt x="139" y="0"/>
                </a:lnTo>
                <a:lnTo>
                  <a:pt x="139" y="2"/>
                </a:lnTo>
                <a:lnTo>
                  <a:pt x="139" y="4"/>
                </a:lnTo>
                <a:lnTo>
                  <a:pt x="139" y="6"/>
                </a:lnTo>
                <a:lnTo>
                  <a:pt x="141" y="6"/>
                </a:lnTo>
                <a:lnTo>
                  <a:pt x="141" y="8"/>
                </a:lnTo>
                <a:lnTo>
                  <a:pt x="141" y="10"/>
                </a:lnTo>
                <a:lnTo>
                  <a:pt x="141" y="12"/>
                </a:lnTo>
                <a:lnTo>
                  <a:pt x="141" y="14"/>
                </a:lnTo>
                <a:close/>
              </a:path>
            </a:pathLst>
          </a:custGeom>
          <a:solidFill>
            <a:srgbClr val="940D1A"/>
          </a:solidFill>
          <a:ln w="9525">
            <a:noFill/>
            <a:round/>
            <a:headEnd/>
            <a:tailEnd/>
          </a:ln>
        </p:spPr>
        <p:txBody>
          <a:bodyPr wrap="none"/>
          <a:lstStyle/>
          <a:p>
            <a:endParaRPr lang="el-GR"/>
          </a:p>
        </p:txBody>
      </p:sp>
      <p:sp>
        <p:nvSpPr>
          <p:cNvPr id="19619" name="Freeform 163"/>
          <p:cNvSpPr>
            <a:spLocks noEditPoints="1"/>
          </p:cNvSpPr>
          <p:nvPr/>
        </p:nvSpPr>
        <p:spPr bwMode="auto">
          <a:xfrm rot="63308">
            <a:off x="5095875" y="3397250"/>
            <a:ext cx="504825" cy="23813"/>
          </a:xfrm>
          <a:custGeom>
            <a:avLst/>
            <a:gdLst>
              <a:gd name="T0" fmla="*/ 2147483646 w 357"/>
              <a:gd name="T1" fmla="*/ 2147483646 h 15"/>
              <a:gd name="T2" fmla="*/ 2147483646 w 357"/>
              <a:gd name="T3" fmla="*/ 2147483646 h 15"/>
              <a:gd name="T4" fmla="*/ 2147483646 w 357"/>
              <a:gd name="T5" fmla="*/ 2147483646 h 15"/>
              <a:gd name="T6" fmla="*/ 2147483646 w 357"/>
              <a:gd name="T7" fmla="*/ 2147483646 h 15"/>
              <a:gd name="T8" fmla="*/ 2147483646 w 357"/>
              <a:gd name="T9" fmla="*/ 2147483646 h 15"/>
              <a:gd name="T10" fmla="*/ 2147483646 w 357"/>
              <a:gd name="T11" fmla="*/ 2147483646 h 15"/>
              <a:gd name="T12" fmla="*/ 2147483646 w 357"/>
              <a:gd name="T13" fmla="*/ 2147483646 h 15"/>
              <a:gd name="T14" fmla="*/ 2147483646 w 357"/>
              <a:gd name="T15" fmla="*/ 2147483646 h 15"/>
              <a:gd name="T16" fmla="*/ 2147483646 w 357"/>
              <a:gd name="T17" fmla="*/ 2147483646 h 15"/>
              <a:gd name="T18" fmla="*/ 2147483646 w 357"/>
              <a:gd name="T19" fmla="*/ 0 h 15"/>
              <a:gd name="T20" fmla="*/ 2147483646 w 357"/>
              <a:gd name="T21" fmla="*/ 0 h 15"/>
              <a:gd name="T22" fmla="*/ 2147483646 w 357"/>
              <a:gd name="T23" fmla="*/ 2147483646 h 15"/>
              <a:gd name="T24" fmla="*/ 2147483646 w 357"/>
              <a:gd name="T25" fmla="*/ 2147483646 h 15"/>
              <a:gd name="T26" fmla="*/ 2147483646 w 357"/>
              <a:gd name="T27" fmla="*/ 2147483646 h 15"/>
              <a:gd name="T28" fmla="*/ 2147483646 w 357"/>
              <a:gd name="T29" fmla="*/ 2147483646 h 15"/>
              <a:gd name="T30" fmla="*/ 2147483646 w 357"/>
              <a:gd name="T31" fmla="*/ 2147483646 h 15"/>
              <a:gd name="T32" fmla="*/ 2147483646 w 357"/>
              <a:gd name="T33" fmla="*/ 2147483646 h 15"/>
              <a:gd name="T34" fmla="*/ 2147483646 w 357"/>
              <a:gd name="T35" fmla="*/ 2147483646 h 15"/>
              <a:gd name="T36" fmla="*/ 2147483646 w 357"/>
              <a:gd name="T37" fmla="*/ 2147483646 h 15"/>
              <a:gd name="T38" fmla="*/ 2147483646 w 357"/>
              <a:gd name="T39" fmla="*/ 2147483646 h 15"/>
              <a:gd name="T40" fmla="*/ 0 w 357"/>
              <a:gd name="T41" fmla="*/ 2147483646 h 15"/>
              <a:gd name="T42" fmla="*/ 0 w 357"/>
              <a:gd name="T43" fmla="*/ 2147483646 h 15"/>
              <a:gd name="T44" fmla="*/ 0 w 357"/>
              <a:gd name="T45" fmla="*/ 2147483646 h 15"/>
              <a:gd name="T46" fmla="*/ 0 w 357"/>
              <a:gd name="T47" fmla="*/ 2147483646 h 15"/>
              <a:gd name="T48" fmla="*/ 0 w 357"/>
              <a:gd name="T49" fmla="*/ 2147483646 h 15"/>
              <a:gd name="T50" fmla="*/ 0 w 357"/>
              <a:gd name="T51" fmla="*/ 2147483646 h 15"/>
              <a:gd name="T52" fmla="*/ 0 w 357"/>
              <a:gd name="T53" fmla="*/ 2147483646 h 15"/>
              <a:gd name="T54" fmla="*/ 2147483646 w 357"/>
              <a:gd name="T55" fmla="*/ 2147483646 h 15"/>
              <a:gd name="T56" fmla="*/ 2147483646 w 357"/>
              <a:gd name="T57" fmla="*/ 0 h 15"/>
              <a:gd name="T58" fmla="*/ 2147483646 w 357"/>
              <a:gd name="T59" fmla="*/ 0 h 15"/>
              <a:gd name="T60" fmla="*/ 2147483646 w 357"/>
              <a:gd name="T61" fmla="*/ 2147483646 h 15"/>
              <a:gd name="T62" fmla="*/ 2147483646 w 357"/>
              <a:gd name="T63" fmla="*/ 2147483646 h 15"/>
              <a:gd name="T64" fmla="*/ 2147483646 w 357"/>
              <a:gd name="T65" fmla="*/ 2147483646 h 15"/>
              <a:gd name="T66" fmla="*/ 2147483646 w 357"/>
              <a:gd name="T67" fmla="*/ 2147483646 h 15"/>
              <a:gd name="T68" fmla="*/ 2147483646 w 357"/>
              <a:gd name="T69" fmla="*/ 2147483646 h 15"/>
              <a:gd name="T70" fmla="*/ 2147483646 w 357"/>
              <a:gd name="T71" fmla="*/ 2147483646 h 15"/>
              <a:gd name="T72" fmla="*/ 2147483646 w 357"/>
              <a:gd name="T73" fmla="*/ 2147483646 h 15"/>
              <a:gd name="T74" fmla="*/ 2147483646 w 357"/>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7"/>
              <a:gd name="T115" fmla="*/ 0 h 15"/>
              <a:gd name="T116" fmla="*/ 357 w 357"/>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7" h="15">
                <a:moveTo>
                  <a:pt x="357" y="15"/>
                </a:moveTo>
                <a:lnTo>
                  <a:pt x="180" y="15"/>
                </a:lnTo>
                <a:lnTo>
                  <a:pt x="178" y="13"/>
                </a:lnTo>
                <a:lnTo>
                  <a:pt x="176" y="11"/>
                </a:lnTo>
                <a:lnTo>
                  <a:pt x="174" y="9"/>
                </a:lnTo>
                <a:lnTo>
                  <a:pt x="172" y="7"/>
                </a:lnTo>
                <a:lnTo>
                  <a:pt x="170" y="5"/>
                </a:lnTo>
                <a:lnTo>
                  <a:pt x="168" y="4"/>
                </a:lnTo>
                <a:lnTo>
                  <a:pt x="167" y="2"/>
                </a:lnTo>
                <a:lnTo>
                  <a:pt x="165" y="0"/>
                </a:lnTo>
                <a:lnTo>
                  <a:pt x="340" y="0"/>
                </a:lnTo>
                <a:lnTo>
                  <a:pt x="342" y="2"/>
                </a:lnTo>
                <a:lnTo>
                  <a:pt x="344" y="4"/>
                </a:lnTo>
                <a:lnTo>
                  <a:pt x="346" y="5"/>
                </a:lnTo>
                <a:lnTo>
                  <a:pt x="350" y="7"/>
                </a:lnTo>
                <a:lnTo>
                  <a:pt x="352" y="9"/>
                </a:lnTo>
                <a:lnTo>
                  <a:pt x="354" y="11"/>
                </a:lnTo>
                <a:lnTo>
                  <a:pt x="356" y="13"/>
                </a:lnTo>
                <a:lnTo>
                  <a:pt x="357" y="15"/>
                </a:lnTo>
                <a:close/>
                <a:moveTo>
                  <a:pt x="140" y="15"/>
                </a:moveTo>
                <a:lnTo>
                  <a:pt x="0" y="15"/>
                </a:lnTo>
                <a:lnTo>
                  <a:pt x="0" y="13"/>
                </a:lnTo>
                <a:lnTo>
                  <a:pt x="0" y="11"/>
                </a:lnTo>
                <a:lnTo>
                  <a:pt x="0" y="9"/>
                </a:lnTo>
                <a:lnTo>
                  <a:pt x="0" y="7"/>
                </a:lnTo>
                <a:lnTo>
                  <a:pt x="0" y="5"/>
                </a:lnTo>
                <a:lnTo>
                  <a:pt x="0" y="4"/>
                </a:lnTo>
                <a:lnTo>
                  <a:pt x="2" y="2"/>
                </a:lnTo>
                <a:lnTo>
                  <a:pt x="2" y="0"/>
                </a:lnTo>
                <a:lnTo>
                  <a:pt x="136" y="0"/>
                </a:lnTo>
                <a:lnTo>
                  <a:pt x="136" y="2"/>
                </a:lnTo>
                <a:lnTo>
                  <a:pt x="136" y="4"/>
                </a:lnTo>
                <a:lnTo>
                  <a:pt x="138" y="5"/>
                </a:lnTo>
                <a:lnTo>
                  <a:pt x="138" y="7"/>
                </a:lnTo>
                <a:lnTo>
                  <a:pt x="138" y="9"/>
                </a:lnTo>
                <a:lnTo>
                  <a:pt x="138" y="11"/>
                </a:lnTo>
                <a:lnTo>
                  <a:pt x="138" y="13"/>
                </a:lnTo>
                <a:lnTo>
                  <a:pt x="140" y="15"/>
                </a:lnTo>
                <a:close/>
              </a:path>
            </a:pathLst>
          </a:custGeom>
          <a:solidFill>
            <a:srgbClr val="960F1C"/>
          </a:solidFill>
          <a:ln w="9525">
            <a:noFill/>
            <a:round/>
            <a:headEnd/>
            <a:tailEnd/>
          </a:ln>
        </p:spPr>
        <p:txBody>
          <a:bodyPr wrap="none"/>
          <a:lstStyle/>
          <a:p>
            <a:endParaRPr lang="el-GR"/>
          </a:p>
        </p:txBody>
      </p:sp>
      <p:sp>
        <p:nvSpPr>
          <p:cNvPr id="19620" name="Freeform 164"/>
          <p:cNvSpPr>
            <a:spLocks noEditPoints="1"/>
          </p:cNvSpPr>
          <p:nvPr/>
        </p:nvSpPr>
        <p:spPr bwMode="auto">
          <a:xfrm rot="63308">
            <a:off x="5095875" y="3387725"/>
            <a:ext cx="495300" cy="20638"/>
          </a:xfrm>
          <a:custGeom>
            <a:avLst/>
            <a:gdLst>
              <a:gd name="T0" fmla="*/ 2147483646 w 350"/>
              <a:gd name="T1" fmla="*/ 2147483646 h 13"/>
              <a:gd name="T2" fmla="*/ 2147483646 w 350"/>
              <a:gd name="T3" fmla="*/ 2147483646 h 13"/>
              <a:gd name="T4" fmla="*/ 2147483646 w 350"/>
              <a:gd name="T5" fmla="*/ 2147483646 h 13"/>
              <a:gd name="T6" fmla="*/ 2147483646 w 350"/>
              <a:gd name="T7" fmla="*/ 2147483646 h 13"/>
              <a:gd name="T8" fmla="*/ 2147483646 w 350"/>
              <a:gd name="T9" fmla="*/ 2147483646 h 13"/>
              <a:gd name="T10" fmla="*/ 2147483646 w 350"/>
              <a:gd name="T11" fmla="*/ 2147483646 h 13"/>
              <a:gd name="T12" fmla="*/ 2147483646 w 350"/>
              <a:gd name="T13" fmla="*/ 2147483646 h 13"/>
              <a:gd name="T14" fmla="*/ 2147483646 w 350"/>
              <a:gd name="T15" fmla="*/ 2147483646 h 13"/>
              <a:gd name="T16" fmla="*/ 2147483646 w 350"/>
              <a:gd name="T17" fmla="*/ 2147483646 h 13"/>
              <a:gd name="T18" fmla="*/ 2147483646 w 350"/>
              <a:gd name="T19" fmla="*/ 0 h 13"/>
              <a:gd name="T20" fmla="*/ 2147483646 w 350"/>
              <a:gd name="T21" fmla="*/ 0 h 13"/>
              <a:gd name="T22" fmla="*/ 2147483646 w 350"/>
              <a:gd name="T23" fmla="*/ 2147483646 h 13"/>
              <a:gd name="T24" fmla="*/ 2147483646 w 350"/>
              <a:gd name="T25" fmla="*/ 2147483646 h 13"/>
              <a:gd name="T26" fmla="*/ 2147483646 w 350"/>
              <a:gd name="T27" fmla="*/ 2147483646 h 13"/>
              <a:gd name="T28" fmla="*/ 2147483646 w 350"/>
              <a:gd name="T29" fmla="*/ 2147483646 h 13"/>
              <a:gd name="T30" fmla="*/ 2147483646 w 350"/>
              <a:gd name="T31" fmla="*/ 2147483646 h 13"/>
              <a:gd name="T32" fmla="*/ 2147483646 w 350"/>
              <a:gd name="T33" fmla="*/ 2147483646 h 13"/>
              <a:gd name="T34" fmla="*/ 2147483646 w 350"/>
              <a:gd name="T35" fmla="*/ 2147483646 h 13"/>
              <a:gd name="T36" fmla="*/ 2147483646 w 350"/>
              <a:gd name="T37" fmla="*/ 2147483646 h 13"/>
              <a:gd name="T38" fmla="*/ 2147483646 w 350"/>
              <a:gd name="T39" fmla="*/ 2147483646 h 13"/>
              <a:gd name="T40" fmla="*/ 0 w 350"/>
              <a:gd name="T41" fmla="*/ 2147483646 h 13"/>
              <a:gd name="T42" fmla="*/ 0 w 350"/>
              <a:gd name="T43" fmla="*/ 2147483646 h 13"/>
              <a:gd name="T44" fmla="*/ 0 w 350"/>
              <a:gd name="T45" fmla="*/ 2147483646 h 13"/>
              <a:gd name="T46" fmla="*/ 2147483646 w 350"/>
              <a:gd name="T47" fmla="*/ 2147483646 h 13"/>
              <a:gd name="T48" fmla="*/ 2147483646 w 350"/>
              <a:gd name="T49" fmla="*/ 2147483646 h 13"/>
              <a:gd name="T50" fmla="*/ 2147483646 w 350"/>
              <a:gd name="T51" fmla="*/ 2147483646 h 13"/>
              <a:gd name="T52" fmla="*/ 2147483646 w 350"/>
              <a:gd name="T53" fmla="*/ 2147483646 h 13"/>
              <a:gd name="T54" fmla="*/ 2147483646 w 350"/>
              <a:gd name="T55" fmla="*/ 2147483646 h 13"/>
              <a:gd name="T56" fmla="*/ 2147483646 w 350"/>
              <a:gd name="T57" fmla="*/ 0 h 13"/>
              <a:gd name="T58" fmla="*/ 2147483646 w 350"/>
              <a:gd name="T59" fmla="*/ 0 h 13"/>
              <a:gd name="T60" fmla="*/ 2147483646 w 350"/>
              <a:gd name="T61" fmla="*/ 2147483646 h 13"/>
              <a:gd name="T62" fmla="*/ 2147483646 w 350"/>
              <a:gd name="T63" fmla="*/ 2147483646 h 13"/>
              <a:gd name="T64" fmla="*/ 2147483646 w 350"/>
              <a:gd name="T65" fmla="*/ 2147483646 h 13"/>
              <a:gd name="T66" fmla="*/ 2147483646 w 350"/>
              <a:gd name="T67" fmla="*/ 2147483646 h 13"/>
              <a:gd name="T68" fmla="*/ 2147483646 w 350"/>
              <a:gd name="T69" fmla="*/ 2147483646 h 13"/>
              <a:gd name="T70" fmla="*/ 2147483646 w 350"/>
              <a:gd name="T71" fmla="*/ 2147483646 h 13"/>
              <a:gd name="T72" fmla="*/ 2147483646 w 350"/>
              <a:gd name="T73" fmla="*/ 2147483646 h 13"/>
              <a:gd name="T74" fmla="*/ 2147483646 w 35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0"/>
              <a:gd name="T115" fmla="*/ 0 h 13"/>
              <a:gd name="T116" fmla="*/ 350 w 35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0" h="13">
                <a:moveTo>
                  <a:pt x="350" y="13"/>
                </a:moveTo>
                <a:lnTo>
                  <a:pt x="172" y="13"/>
                </a:lnTo>
                <a:lnTo>
                  <a:pt x="170" y="11"/>
                </a:lnTo>
                <a:lnTo>
                  <a:pt x="168" y="10"/>
                </a:lnTo>
                <a:lnTo>
                  <a:pt x="167" y="8"/>
                </a:lnTo>
                <a:lnTo>
                  <a:pt x="165" y="6"/>
                </a:lnTo>
                <a:lnTo>
                  <a:pt x="163" y="4"/>
                </a:lnTo>
                <a:lnTo>
                  <a:pt x="161" y="2"/>
                </a:lnTo>
                <a:lnTo>
                  <a:pt x="159" y="2"/>
                </a:lnTo>
                <a:lnTo>
                  <a:pt x="159" y="0"/>
                </a:lnTo>
                <a:lnTo>
                  <a:pt x="331" y="0"/>
                </a:lnTo>
                <a:lnTo>
                  <a:pt x="335" y="2"/>
                </a:lnTo>
                <a:lnTo>
                  <a:pt x="336" y="4"/>
                </a:lnTo>
                <a:lnTo>
                  <a:pt x="338" y="4"/>
                </a:lnTo>
                <a:lnTo>
                  <a:pt x="340" y="6"/>
                </a:lnTo>
                <a:lnTo>
                  <a:pt x="342" y="8"/>
                </a:lnTo>
                <a:lnTo>
                  <a:pt x="344" y="10"/>
                </a:lnTo>
                <a:lnTo>
                  <a:pt x="346" y="11"/>
                </a:lnTo>
                <a:lnTo>
                  <a:pt x="350" y="13"/>
                </a:lnTo>
                <a:close/>
                <a:moveTo>
                  <a:pt x="138" y="13"/>
                </a:moveTo>
                <a:lnTo>
                  <a:pt x="0" y="13"/>
                </a:lnTo>
                <a:lnTo>
                  <a:pt x="0" y="11"/>
                </a:lnTo>
                <a:lnTo>
                  <a:pt x="0" y="10"/>
                </a:lnTo>
                <a:lnTo>
                  <a:pt x="2" y="8"/>
                </a:lnTo>
                <a:lnTo>
                  <a:pt x="2" y="6"/>
                </a:lnTo>
                <a:lnTo>
                  <a:pt x="2" y="4"/>
                </a:lnTo>
                <a:lnTo>
                  <a:pt x="2" y="2"/>
                </a:lnTo>
                <a:lnTo>
                  <a:pt x="2" y="0"/>
                </a:lnTo>
                <a:lnTo>
                  <a:pt x="134" y="0"/>
                </a:lnTo>
                <a:lnTo>
                  <a:pt x="136" y="2"/>
                </a:lnTo>
                <a:lnTo>
                  <a:pt x="136" y="4"/>
                </a:lnTo>
                <a:lnTo>
                  <a:pt x="136" y="6"/>
                </a:lnTo>
                <a:lnTo>
                  <a:pt x="136" y="8"/>
                </a:lnTo>
                <a:lnTo>
                  <a:pt x="136" y="10"/>
                </a:lnTo>
                <a:lnTo>
                  <a:pt x="138" y="11"/>
                </a:lnTo>
                <a:lnTo>
                  <a:pt x="138" y="13"/>
                </a:lnTo>
                <a:close/>
              </a:path>
            </a:pathLst>
          </a:custGeom>
          <a:solidFill>
            <a:srgbClr val="960C1C"/>
          </a:solidFill>
          <a:ln w="9525">
            <a:noFill/>
            <a:round/>
            <a:headEnd/>
            <a:tailEnd/>
          </a:ln>
        </p:spPr>
        <p:txBody>
          <a:bodyPr wrap="none"/>
          <a:lstStyle/>
          <a:p>
            <a:endParaRPr lang="el-GR"/>
          </a:p>
        </p:txBody>
      </p:sp>
      <p:sp>
        <p:nvSpPr>
          <p:cNvPr id="19621" name="Freeform 165"/>
          <p:cNvSpPr>
            <a:spLocks noEditPoints="1"/>
          </p:cNvSpPr>
          <p:nvPr/>
        </p:nvSpPr>
        <p:spPr bwMode="auto">
          <a:xfrm rot="63308">
            <a:off x="5099050" y="3375025"/>
            <a:ext cx="477838" cy="22225"/>
          </a:xfrm>
          <a:custGeom>
            <a:avLst/>
            <a:gdLst>
              <a:gd name="T0" fmla="*/ 2147483646 w 338"/>
              <a:gd name="T1" fmla="*/ 2147483646 h 14"/>
              <a:gd name="T2" fmla="*/ 2147483646 w 338"/>
              <a:gd name="T3" fmla="*/ 2147483646 h 14"/>
              <a:gd name="T4" fmla="*/ 2147483646 w 338"/>
              <a:gd name="T5" fmla="*/ 2147483646 h 14"/>
              <a:gd name="T6" fmla="*/ 2147483646 w 338"/>
              <a:gd name="T7" fmla="*/ 2147483646 h 14"/>
              <a:gd name="T8" fmla="*/ 2147483646 w 338"/>
              <a:gd name="T9" fmla="*/ 2147483646 h 14"/>
              <a:gd name="T10" fmla="*/ 2147483646 w 338"/>
              <a:gd name="T11" fmla="*/ 2147483646 h 14"/>
              <a:gd name="T12" fmla="*/ 2147483646 w 338"/>
              <a:gd name="T13" fmla="*/ 2147483646 h 14"/>
              <a:gd name="T14" fmla="*/ 2147483646 w 338"/>
              <a:gd name="T15" fmla="*/ 2147483646 h 14"/>
              <a:gd name="T16" fmla="*/ 2147483646 w 338"/>
              <a:gd name="T17" fmla="*/ 2147483646 h 14"/>
              <a:gd name="T18" fmla="*/ 2147483646 w 338"/>
              <a:gd name="T19" fmla="*/ 0 h 14"/>
              <a:gd name="T20" fmla="*/ 2147483646 w 338"/>
              <a:gd name="T21" fmla="*/ 0 h 14"/>
              <a:gd name="T22" fmla="*/ 2147483646 w 338"/>
              <a:gd name="T23" fmla="*/ 2147483646 h 14"/>
              <a:gd name="T24" fmla="*/ 2147483646 w 338"/>
              <a:gd name="T25" fmla="*/ 2147483646 h 14"/>
              <a:gd name="T26" fmla="*/ 2147483646 w 338"/>
              <a:gd name="T27" fmla="*/ 2147483646 h 14"/>
              <a:gd name="T28" fmla="*/ 2147483646 w 338"/>
              <a:gd name="T29" fmla="*/ 2147483646 h 14"/>
              <a:gd name="T30" fmla="*/ 2147483646 w 338"/>
              <a:gd name="T31" fmla="*/ 2147483646 h 14"/>
              <a:gd name="T32" fmla="*/ 2147483646 w 338"/>
              <a:gd name="T33" fmla="*/ 2147483646 h 14"/>
              <a:gd name="T34" fmla="*/ 2147483646 w 338"/>
              <a:gd name="T35" fmla="*/ 2147483646 h 14"/>
              <a:gd name="T36" fmla="*/ 2147483646 w 338"/>
              <a:gd name="T37" fmla="*/ 2147483646 h 14"/>
              <a:gd name="T38" fmla="*/ 2147483646 w 338"/>
              <a:gd name="T39" fmla="*/ 2147483646 h 14"/>
              <a:gd name="T40" fmla="*/ 0 w 338"/>
              <a:gd name="T41" fmla="*/ 2147483646 h 14"/>
              <a:gd name="T42" fmla="*/ 0 w 338"/>
              <a:gd name="T43" fmla="*/ 2147483646 h 14"/>
              <a:gd name="T44" fmla="*/ 0 w 338"/>
              <a:gd name="T45" fmla="*/ 2147483646 h 14"/>
              <a:gd name="T46" fmla="*/ 0 w 338"/>
              <a:gd name="T47" fmla="*/ 2147483646 h 14"/>
              <a:gd name="T48" fmla="*/ 0 w 338"/>
              <a:gd name="T49" fmla="*/ 2147483646 h 14"/>
              <a:gd name="T50" fmla="*/ 0 w 338"/>
              <a:gd name="T51" fmla="*/ 2147483646 h 14"/>
              <a:gd name="T52" fmla="*/ 0 w 338"/>
              <a:gd name="T53" fmla="*/ 2147483646 h 14"/>
              <a:gd name="T54" fmla="*/ 2147483646 w 338"/>
              <a:gd name="T55" fmla="*/ 2147483646 h 14"/>
              <a:gd name="T56" fmla="*/ 2147483646 w 338"/>
              <a:gd name="T57" fmla="*/ 0 h 14"/>
              <a:gd name="T58" fmla="*/ 2147483646 w 338"/>
              <a:gd name="T59" fmla="*/ 0 h 14"/>
              <a:gd name="T60" fmla="*/ 2147483646 w 338"/>
              <a:gd name="T61" fmla="*/ 2147483646 h 14"/>
              <a:gd name="T62" fmla="*/ 2147483646 w 338"/>
              <a:gd name="T63" fmla="*/ 2147483646 h 14"/>
              <a:gd name="T64" fmla="*/ 2147483646 w 338"/>
              <a:gd name="T65" fmla="*/ 2147483646 h 14"/>
              <a:gd name="T66" fmla="*/ 2147483646 w 338"/>
              <a:gd name="T67" fmla="*/ 2147483646 h 14"/>
              <a:gd name="T68" fmla="*/ 2147483646 w 338"/>
              <a:gd name="T69" fmla="*/ 2147483646 h 14"/>
              <a:gd name="T70" fmla="*/ 2147483646 w 338"/>
              <a:gd name="T71" fmla="*/ 2147483646 h 14"/>
              <a:gd name="T72" fmla="*/ 2147483646 w 338"/>
              <a:gd name="T73" fmla="*/ 2147483646 h 14"/>
              <a:gd name="T74" fmla="*/ 2147483646 w 338"/>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8"/>
              <a:gd name="T115" fmla="*/ 0 h 14"/>
              <a:gd name="T116" fmla="*/ 338 w 338"/>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8" h="14">
                <a:moveTo>
                  <a:pt x="338" y="14"/>
                </a:moveTo>
                <a:lnTo>
                  <a:pt x="163" y="14"/>
                </a:lnTo>
                <a:lnTo>
                  <a:pt x="161" y="12"/>
                </a:lnTo>
                <a:lnTo>
                  <a:pt x="159" y="10"/>
                </a:lnTo>
                <a:lnTo>
                  <a:pt x="157" y="8"/>
                </a:lnTo>
                <a:lnTo>
                  <a:pt x="155" y="6"/>
                </a:lnTo>
                <a:lnTo>
                  <a:pt x="153" y="6"/>
                </a:lnTo>
                <a:lnTo>
                  <a:pt x="153" y="4"/>
                </a:lnTo>
                <a:lnTo>
                  <a:pt x="151" y="2"/>
                </a:lnTo>
                <a:lnTo>
                  <a:pt x="149" y="0"/>
                </a:lnTo>
                <a:lnTo>
                  <a:pt x="321" y="0"/>
                </a:lnTo>
                <a:lnTo>
                  <a:pt x="323" y="2"/>
                </a:lnTo>
                <a:lnTo>
                  <a:pt x="325" y="4"/>
                </a:lnTo>
                <a:lnTo>
                  <a:pt x="327" y="6"/>
                </a:lnTo>
                <a:lnTo>
                  <a:pt x="329" y="8"/>
                </a:lnTo>
                <a:lnTo>
                  <a:pt x="333" y="10"/>
                </a:lnTo>
                <a:lnTo>
                  <a:pt x="334" y="12"/>
                </a:lnTo>
                <a:lnTo>
                  <a:pt x="336" y="12"/>
                </a:lnTo>
                <a:lnTo>
                  <a:pt x="338" y="14"/>
                </a:lnTo>
                <a:close/>
                <a:moveTo>
                  <a:pt x="134" y="14"/>
                </a:moveTo>
                <a:lnTo>
                  <a:pt x="0" y="14"/>
                </a:lnTo>
                <a:lnTo>
                  <a:pt x="0" y="12"/>
                </a:lnTo>
                <a:lnTo>
                  <a:pt x="0" y="10"/>
                </a:lnTo>
                <a:lnTo>
                  <a:pt x="0" y="8"/>
                </a:lnTo>
                <a:lnTo>
                  <a:pt x="0" y="6"/>
                </a:lnTo>
                <a:lnTo>
                  <a:pt x="0" y="4"/>
                </a:lnTo>
                <a:lnTo>
                  <a:pt x="2" y="2"/>
                </a:lnTo>
                <a:lnTo>
                  <a:pt x="2" y="0"/>
                </a:lnTo>
                <a:lnTo>
                  <a:pt x="132" y="0"/>
                </a:lnTo>
                <a:lnTo>
                  <a:pt x="132" y="2"/>
                </a:lnTo>
                <a:lnTo>
                  <a:pt x="132" y="4"/>
                </a:lnTo>
                <a:lnTo>
                  <a:pt x="132" y="6"/>
                </a:lnTo>
                <a:lnTo>
                  <a:pt x="132" y="8"/>
                </a:lnTo>
                <a:lnTo>
                  <a:pt x="134" y="10"/>
                </a:lnTo>
                <a:lnTo>
                  <a:pt x="134" y="12"/>
                </a:lnTo>
                <a:lnTo>
                  <a:pt x="134" y="14"/>
                </a:lnTo>
                <a:close/>
              </a:path>
            </a:pathLst>
          </a:custGeom>
          <a:solidFill>
            <a:srgbClr val="990F1C"/>
          </a:solidFill>
          <a:ln w="9525">
            <a:noFill/>
            <a:round/>
            <a:headEnd/>
            <a:tailEnd/>
          </a:ln>
        </p:spPr>
        <p:txBody>
          <a:bodyPr wrap="none"/>
          <a:lstStyle/>
          <a:p>
            <a:endParaRPr lang="el-GR"/>
          </a:p>
        </p:txBody>
      </p:sp>
      <p:sp>
        <p:nvSpPr>
          <p:cNvPr id="19622" name="Freeform 166"/>
          <p:cNvSpPr>
            <a:spLocks noEditPoints="1"/>
          </p:cNvSpPr>
          <p:nvPr/>
        </p:nvSpPr>
        <p:spPr bwMode="auto">
          <a:xfrm rot="63308">
            <a:off x="5099050" y="3363913"/>
            <a:ext cx="465138" cy="23812"/>
          </a:xfrm>
          <a:custGeom>
            <a:avLst/>
            <a:gdLst>
              <a:gd name="T0" fmla="*/ 2147483646 w 329"/>
              <a:gd name="T1" fmla="*/ 2147483646 h 15"/>
              <a:gd name="T2" fmla="*/ 2147483646 w 329"/>
              <a:gd name="T3" fmla="*/ 2147483646 h 15"/>
              <a:gd name="T4" fmla="*/ 2147483646 w 329"/>
              <a:gd name="T5" fmla="*/ 2147483646 h 15"/>
              <a:gd name="T6" fmla="*/ 2147483646 w 329"/>
              <a:gd name="T7" fmla="*/ 2147483646 h 15"/>
              <a:gd name="T8" fmla="*/ 2147483646 w 329"/>
              <a:gd name="T9" fmla="*/ 2147483646 h 15"/>
              <a:gd name="T10" fmla="*/ 2147483646 w 329"/>
              <a:gd name="T11" fmla="*/ 2147483646 h 15"/>
              <a:gd name="T12" fmla="*/ 2147483646 w 329"/>
              <a:gd name="T13" fmla="*/ 2147483646 h 15"/>
              <a:gd name="T14" fmla="*/ 2147483646 w 329"/>
              <a:gd name="T15" fmla="*/ 2147483646 h 15"/>
              <a:gd name="T16" fmla="*/ 2147483646 w 329"/>
              <a:gd name="T17" fmla="*/ 2147483646 h 15"/>
              <a:gd name="T18" fmla="*/ 2147483646 w 329"/>
              <a:gd name="T19" fmla="*/ 0 h 15"/>
              <a:gd name="T20" fmla="*/ 2147483646 w 329"/>
              <a:gd name="T21" fmla="*/ 0 h 15"/>
              <a:gd name="T22" fmla="*/ 2147483646 w 329"/>
              <a:gd name="T23" fmla="*/ 2147483646 h 15"/>
              <a:gd name="T24" fmla="*/ 2147483646 w 329"/>
              <a:gd name="T25" fmla="*/ 2147483646 h 15"/>
              <a:gd name="T26" fmla="*/ 2147483646 w 329"/>
              <a:gd name="T27" fmla="*/ 2147483646 h 15"/>
              <a:gd name="T28" fmla="*/ 2147483646 w 329"/>
              <a:gd name="T29" fmla="*/ 2147483646 h 15"/>
              <a:gd name="T30" fmla="*/ 2147483646 w 329"/>
              <a:gd name="T31" fmla="*/ 2147483646 h 15"/>
              <a:gd name="T32" fmla="*/ 2147483646 w 329"/>
              <a:gd name="T33" fmla="*/ 2147483646 h 15"/>
              <a:gd name="T34" fmla="*/ 2147483646 w 329"/>
              <a:gd name="T35" fmla="*/ 2147483646 h 15"/>
              <a:gd name="T36" fmla="*/ 2147483646 w 329"/>
              <a:gd name="T37" fmla="*/ 2147483646 h 15"/>
              <a:gd name="T38" fmla="*/ 2147483646 w 329"/>
              <a:gd name="T39" fmla="*/ 2147483646 h 15"/>
              <a:gd name="T40" fmla="*/ 0 w 329"/>
              <a:gd name="T41" fmla="*/ 2147483646 h 15"/>
              <a:gd name="T42" fmla="*/ 0 w 329"/>
              <a:gd name="T43" fmla="*/ 2147483646 h 15"/>
              <a:gd name="T44" fmla="*/ 0 w 329"/>
              <a:gd name="T45" fmla="*/ 2147483646 h 15"/>
              <a:gd name="T46" fmla="*/ 2147483646 w 329"/>
              <a:gd name="T47" fmla="*/ 2147483646 h 15"/>
              <a:gd name="T48" fmla="*/ 2147483646 w 329"/>
              <a:gd name="T49" fmla="*/ 2147483646 h 15"/>
              <a:gd name="T50" fmla="*/ 2147483646 w 329"/>
              <a:gd name="T51" fmla="*/ 2147483646 h 15"/>
              <a:gd name="T52" fmla="*/ 2147483646 w 329"/>
              <a:gd name="T53" fmla="*/ 2147483646 h 15"/>
              <a:gd name="T54" fmla="*/ 2147483646 w 329"/>
              <a:gd name="T55" fmla="*/ 2147483646 h 15"/>
              <a:gd name="T56" fmla="*/ 2147483646 w 329"/>
              <a:gd name="T57" fmla="*/ 0 h 15"/>
              <a:gd name="T58" fmla="*/ 2147483646 w 329"/>
              <a:gd name="T59" fmla="*/ 0 h 15"/>
              <a:gd name="T60" fmla="*/ 2147483646 w 329"/>
              <a:gd name="T61" fmla="*/ 2147483646 h 15"/>
              <a:gd name="T62" fmla="*/ 2147483646 w 329"/>
              <a:gd name="T63" fmla="*/ 2147483646 h 15"/>
              <a:gd name="T64" fmla="*/ 2147483646 w 329"/>
              <a:gd name="T65" fmla="*/ 2147483646 h 15"/>
              <a:gd name="T66" fmla="*/ 2147483646 w 329"/>
              <a:gd name="T67" fmla="*/ 2147483646 h 15"/>
              <a:gd name="T68" fmla="*/ 2147483646 w 329"/>
              <a:gd name="T69" fmla="*/ 2147483646 h 15"/>
              <a:gd name="T70" fmla="*/ 2147483646 w 329"/>
              <a:gd name="T71" fmla="*/ 2147483646 h 15"/>
              <a:gd name="T72" fmla="*/ 2147483646 w 329"/>
              <a:gd name="T73" fmla="*/ 2147483646 h 15"/>
              <a:gd name="T74" fmla="*/ 2147483646 w 329"/>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9"/>
              <a:gd name="T115" fmla="*/ 0 h 15"/>
              <a:gd name="T116" fmla="*/ 329 w 329"/>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9" h="15">
                <a:moveTo>
                  <a:pt x="329" y="15"/>
                </a:moveTo>
                <a:lnTo>
                  <a:pt x="157" y="15"/>
                </a:lnTo>
                <a:lnTo>
                  <a:pt x="155" y="13"/>
                </a:lnTo>
                <a:lnTo>
                  <a:pt x="153" y="11"/>
                </a:lnTo>
                <a:lnTo>
                  <a:pt x="151" y="9"/>
                </a:lnTo>
                <a:lnTo>
                  <a:pt x="149" y="7"/>
                </a:lnTo>
                <a:lnTo>
                  <a:pt x="147" y="5"/>
                </a:lnTo>
                <a:lnTo>
                  <a:pt x="145" y="4"/>
                </a:lnTo>
                <a:lnTo>
                  <a:pt x="144" y="2"/>
                </a:lnTo>
                <a:lnTo>
                  <a:pt x="142" y="0"/>
                </a:lnTo>
                <a:lnTo>
                  <a:pt x="313" y="0"/>
                </a:lnTo>
                <a:lnTo>
                  <a:pt x="315" y="2"/>
                </a:lnTo>
                <a:lnTo>
                  <a:pt x="317" y="4"/>
                </a:lnTo>
                <a:lnTo>
                  <a:pt x="319" y="5"/>
                </a:lnTo>
                <a:lnTo>
                  <a:pt x="321" y="7"/>
                </a:lnTo>
                <a:lnTo>
                  <a:pt x="323" y="9"/>
                </a:lnTo>
                <a:lnTo>
                  <a:pt x="325" y="11"/>
                </a:lnTo>
                <a:lnTo>
                  <a:pt x="327" y="13"/>
                </a:lnTo>
                <a:lnTo>
                  <a:pt x="329" y="15"/>
                </a:lnTo>
                <a:close/>
                <a:moveTo>
                  <a:pt x="132" y="15"/>
                </a:moveTo>
                <a:lnTo>
                  <a:pt x="0" y="15"/>
                </a:lnTo>
                <a:lnTo>
                  <a:pt x="0" y="13"/>
                </a:lnTo>
                <a:lnTo>
                  <a:pt x="0" y="11"/>
                </a:lnTo>
                <a:lnTo>
                  <a:pt x="2" y="9"/>
                </a:lnTo>
                <a:lnTo>
                  <a:pt x="2" y="7"/>
                </a:lnTo>
                <a:lnTo>
                  <a:pt x="2" y="5"/>
                </a:lnTo>
                <a:lnTo>
                  <a:pt x="2" y="4"/>
                </a:lnTo>
                <a:lnTo>
                  <a:pt x="2" y="2"/>
                </a:lnTo>
                <a:lnTo>
                  <a:pt x="2" y="0"/>
                </a:lnTo>
                <a:lnTo>
                  <a:pt x="130" y="0"/>
                </a:lnTo>
                <a:lnTo>
                  <a:pt x="130" y="2"/>
                </a:lnTo>
                <a:lnTo>
                  <a:pt x="130" y="4"/>
                </a:lnTo>
                <a:lnTo>
                  <a:pt x="130" y="5"/>
                </a:lnTo>
                <a:lnTo>
                  <a:pt x="132" y="7"/>
                </a:lnTo>
                <a:lnTo>
                  <a:pt x="132" y="9"/>
                </a:lnTo>
                <a:lnTo>
                  <a:pt x="132" y="11"/>
                </a:lnTo>
                <a:lnTo>
                  <a:pt x="132" y="13"/>
                </a:lnTo>
                <a:lnTo>
                  <a:pt x="132" y="15"/>
                </a:lnTo>
                <a:close/>
              </a:path>
            </a:pathLst>
          </a:custGeom>
          <a:solidFill>
            <a:srgbClr val="990F1C"/>
          </a:solidFill>
          <a:ln w="9525">
            <a:noFill/>
            <a:round/>
            <a:headEnd/>
            <a:tailEnd/>
          </a:ln>
        </p:spPr>
        <p:txBody>
          <a:bodyPr wrap="none"/>
          <a:lstStyle/>
          <a:p>
            <a:endParaRPr lang="el-GR"/>
          </a:p>
        </p:txBody>
      </p:sp>
      <p:sp>
        <p:nvSpPr>
          <p:cNvPr id="19623" name="Freeform 167"/>
          <p:cNvSpPr>
            <a:spLocks noEditPoints="1"/>
          </p:cNvSpPr>
          <p:nvPr/>
        </p:nvSpPr>
        <p:spPr bwMode="auto">
          <a:xfrm rot="63308">
            <a:off x="5102225" y="3354388"/>
            <a:ext cx="450850" cy="20637"/>
          </a:xfrm>
          <a:custGeom>
            <a:avLst/>
            <a:gdLst>
              <a:gd name="T0" fmla="*/ 2147483646 w 319"/>
              <a:gd name="T1" fmla="*/ 2147483646 h 13"/>
              <a:gd name="T2" fmla="*/ 2147483646 w 319"/>
              <a:gd name="T3" fmla="*/ 2147483646 h 13"/>
              <a:gd name="T4" fmla="*/ 2147483646 w 319"/>
              <a:gd name="T5" fmla="*/ 2147483646 h 13"/>
              <a:gd name="T6" fmla="*/ 2147483646 w 319"/>
              <a:gd name="T7" fmla="*/ 2147483646 h 13"/>
              <a:gd name="T8" fmla="*/ 2147483646 w 319"/>
              <a:gd name="T9" fmla="*/ 2147483646 h 13"/>
              <a:gd name="T10" fmla="*/ 2147483646 w 319"/>
              <a:gd name="T11" fmla="*/ 2147483646 h 13"/>
              <a:gd name="T12" fmla="*/ 2147483646 w 319"/>
              <a:gd name="T13" fmla="*/ 2147483646 h 13"/>
              <a:gd name="T14" fmla="*/ 2147483646 w 319"/>
              <a:gd name="T15" fmla="*/ 2147483646 h 13"/>
              <a:gd name="T16" fmla="*/ 2147483646 w 319"/>
              <a:gd name="T17" fmla="*/ 2147483646 h 13"/>
              <a:gd name="T18" fmla="*/ 2147483646 w 319"/>
              <a:gd name="T19" fmla="*/ 0 h 13"/>
              <a:gd name="T20" fmla="*/ 2147483646 w 319"/>
              <a:gd name="T21" fmla="*/ 0 h 13"/>
              <a:gd name="T22" fmla="*/ 2147483646 w 319"/>
              <a:gd name="T23" fmla="*/ 2147483646 h 13"/>
              <a:gd name="T24" fmla="*/ 2147483646 w 319"/>
              <a:gd name="T25" fmla="*/ 2147483646 h 13"/>
              <a:gd name="T26" fmla="*/ 2147483646 w 319"/>
              <a:gd name="T27" fmla="*/ 2147483646 h 13"/>
              <a:gd name="T28" fmla="*/ 2147483646 w 319"/>
              <a:gd name="T29" fmla="*/ 2147483646 h 13"/>
              <a:gd name="T30" fmla="*/ 2147483646 w 319"/>
              <a:gd name="T31" fmla="*/ 2147483646 h 13"/>
              <a:gd name="T32" fmla="*/ 2147483646 w 319"/>
              <a:gd name="T33" fmla="*/ 2147483646 h 13"/>
              <a:gd name="T34" fmla="*/ 2147483646 w 319"/>
              <a:gd name="T35" fmla="*/ 2147483646 h 13"/>
              <a:gd name="T36" fmla="*/ 2147483646 w 319"/>
              <a:gd name="T37" fmla="*/ 2147483646 h 13"/>
              <a:gd name="T38" fmla="*/ 2147483646 w 319"/>
              <a:gd name="T39" fmla="*/ 2147483646 h 13"/>
              <a:gd name="T40" fmla="*/ 0 w 319"/>
              <a:gd name="T41" fmla="*/ 2147483646 h 13"/>
              <a:gd name="T42" fmla="*/ 0 w 319"/>
              <a:gd name="T43" fmla="*/ 2147483646 h 13"/>
              <a:gd name="T44" fmla="*/ 0 w 319"/>
              <a:gd name="T45" fmla="*/ 2147483646 h 13"/>
              <a:gd name="T46" fmla="*/ 0 w 319"/>
              <a:gd name="T47" fmla="*/ 2147483646 h 13"/>
              <a:gd name="T48" fmla="*/ 0 w 319"/>
              <a:gd name="T49" fmla="*/ 2147483646 h 13"/>
              <a:gd name="T50" fmla="*/ 0 w 319"/>
              <a:gd name="T51" fmla="*/ 2147483646 h 13"/>
              <a:gd name="T52" fmla="*/ 0 w 319"/>
              <a:gd name="T53" fmla="*/ 2147483646 h 13"/>
              <a:gd name="T54" fmla="*/ 2147483646 w 319"/>
              <a:gd name="T55" fmla="*/ 2147483646 h 13"/>
              <a:gd name="T56" fmla="*/ 2147483646 w 319"/>
              <a:gd name="T57" fmla="*/ 0 h 13"/>
              <a:gd name="T58" fmla="*/ 2147483646 w 319"/>
              <a:gd name="T59" fmla="*/ 0 h 13"/>
              <a:gd name="T60" fmla="*/ 2147483646 w 319"/>
              <a:gd name="T61" fmla="*/ 2147483646 h 13"/>
              <a:gd name="T62" fmla="*/ 2147483646 w 319"/>
              <a:gd name="T63" fmla="*/ 2147483646 h 13"/>
              <a:gd name="T64" fmla="*/ 2147483646 w 319"/>
              <a:gd name="T65" fmla="*/ 2147483646 h 13"/>
              <a:gd name="T66" fmla="*/ 2147483646 w 319"/>
              <a:gd name="T67" fmla="*/ 2147483646 h 13"/>
              <a:gd name="T68" fmla="*/ 2147483646 w 319"/>
              <a:gd name="T69" fmla="*/ 2147483646 h 13"/>
              <a:gd name="T70" fmla="*/ 2147483646 w 319"/>
              <a:gd name="T71" fmla="*/ 2147483646 h 13"/>
              <a:gd name="T72" fmla="*/ 2147483646 w 319"/>
              <a:gd name="T73" fmla="*/ 2147483646 h 13"/>
              <a:gd name="T74" fmla="*/ 2147483646 w 31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9"/>
              <a:gd name="T115" fmla="*/ 0 h 13"/>
              <a:gd name="T116" fmla="*/ 319 w 31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9" h="13">
                <a:moveTo>
                  <a:pt x="319" y="13"/>
                </a:moveTo>
                <a:lnTo>
                  <a:pt x="147" y="13"/>
                </a:lnTo>
                <a:lnTo>
                  <a:pt x="145" y="11"/>
                </a:lnTo>
                <a:lnTo>
                  <a:pt x="143" y="10"/>
                </a:lnTo>
                <a:lnTo>
                  <a:pt x="142" y="8"/>
                </a:lnTo>
                <a:lnTo>
                  <a:pt x="140" y="6"/>
                </a:lnTo>
                <a:lnTo>
                  <a:pt x="138" y="4"/>
                </a:lnTo>
                <a:lnTo>
                  <a:pt x="136" y="2"/>
                </a:lnTo>
                <a:lnTo>
                  <a:pt x="134" y="0"/>
                </a:lnTo>
                <a:lnTo>
                  <a:pt x="304" y="0"/>
                </a:lnTo>
                <a:lnTo>
                  <a:pt x="306" y="2"/>
                </a:lnTo>
                <a:lnTo>
                  <a:pt x="308" y="4"/>
                </a:lnTo>
                <a:lnTo>
                  <a:pt x="310" y="6"/>
                </a:lnTo>
                <a:lnTo>
                  <a:pt x="311" y="6"/>
                </a:lnTo>
                <a:lnTo>
                  <a:pt x="313" y="8"/>
                </a:lnTo>
                <a:lnTo>
                  <a:pt x="315" y="10"/>
                </a:lnTo>
                <a:lnTo>
                  <a:pt x="317" y="11"/>
                </a:lnTo>
                <a:lnTo>
                  <a:pt x="319" y="13"/>
                </a:lnTo>
                <a:close/>
                <a:moveTo>
                  <a:pt x="130" y="13"/>
                </a:moveTo>
                <a:lnTo>
                  <a:pt x="0" y="13"/>
                </a:lnTo>
                <a:lnTo>
                  <a:pt x="0" y="11"/>
                </a:lnTo>
                <a:lnTo>
                  <a:pt x="0" y="10"/>
                </a:lnTo>
                <a:lnTo>
                  <a:pt x="0" y="8"/>
                </a:lnTo>
                <a:lnTo>
                  <a:pt x="0" y="6"/>
                </a:lnTo>
                <a:lnTo>
                  <a:pt x="0" y="4"/>
                </a:lnTo>
                <a:lnTo>
                  <a:pt x="2" y="2"/>
                </a:lnTo>
                <a:lnTo>
                  <a:pt x="2" y="0"/>
                </a:lnTo>
                <a:lnTo>
                  <a:pt x="126" y="0"/>
                </a:lnTo>
                <a:lnTo>
                  <a:pt x="126" y="2"/>
                </a:lnTo>
                <a:lnTo>
                  <a:pt x="128" y="2"/>
                </a:lnTo>
                <a:lnTo>
                  <a:pt x="128" y="4"/>
                </a:lnTo>
                <a:lnTo>
                  <a:pt x="128" y="6"/>
                </a:lnTo>
                <a:lnTo>
                  <a:pt x="128" y="8"/>
                </a:lnTo>
                <a:lnTo>
                  <a:pt x="128" y="10"/>
                </a:lnTo>
                <a:lnTo>
                  <a:pt x="128" y="11"/>
                </a:lnTo>
                <a:lnTo>
                  <a:pt x="130" y="13"/>
                </a:lnTo>
                <a:close/>
              </a:path>
            </a:pathLst>
          </a:custGeom>
          <a:solidFill>
            <a:srgbClr val="990D1C"/>
          </a:solidFill>
          <a:ln w="9525">
            <a:noFill/>
            <a:round/>
            <a:headEnd/>
            <a:tailEnd/>
          </a:ln>
        </p:spPr>
        <p:txBody>
          <a:bodyPr wrap="none"/>
          <a:lstStyle/>
          <a:p>
            <a:endParaRPr lang="el-GR"/>
          </a:p>
        </p:txBody>
      </p:sp>
      <p:sp>
        <p:nvSpPr>
          <p:cNvPr id="19624" name="Freeform 168"/>
          <p:cNvSpPr>
            <a:spLocks noEditPoints="1"/>
          </p:cNvSpPr>
          <p:nvPr/>
        </p:nvSpPr>
        <p:spPr bwMode="auto">
          <a:xfrm rot="63308">
            <a:off x="5102225" y="3341688"/>
            <a:ext cx="438150" cy="22225"/>
          </a:xfrm>
          <a:custGeom>
            <a:avLst/>
            <a:gdLst>
              <a:gd name="T0" fmla="*/ 2147483646 w 311"/>
              <a:gd name="T1" fmla="*/ 2147483646 h 14"/>
              <a:gd name="T2" fmla="*/ 2147483646 w 311"/>
              <a:gd name="T3" fmla="*/ 2147483646 h 14"/>
              <a:gd name="T4" fmla="*/ 2147483646 w 311"/>
              <a:gd name="T5" fmla="*/ 2147483646 h 14"/>
              <a:gd name="T6" fmla="*/ 2147483646 w 311"/>
              <a:gd name="T7" fmla="*/ 2147483646 h 14"/>
              <a:gd name="T8" fmla="*/ 2147483646 w 311"/>
              <a:gd name="T9" fmla="*/ 2147483646 h 14"/>
              <a:gd name="T10" fmla="*/ 2147483646 w 311"/>
              <a:gd name="T11" fmla="*/ 2147483646 h 14"/>
              <a:gd name="T12" fmla="*/ 2147483646 w 311"/>
              <a:gd name="T13" fmla="*/ 2147483646 h 14"/>
              <a:gd name="T14" fmla="*/ 2147483646 w 311"/>
              <a:gd name="T15" fmla="*/ 2147483646 h 14"/>
              <a:gd name="T16" fmla="*/ 2147483646 w 311"/>
              <a:gd name="T17" fmla="*/ 2147483646 h 14"/>
              <a:gd name="T18" fmla="*/ 2147483646 w 311"/>
              <a:gd name="T19" fmla="*/ 0 h 14"/>
              <a:gd name="T20" fmla="*/ 2147483646 w 311"/>
              <a:gd name="T21" fmla="*/ 0 h 14"/>
              <a:gd name="T22" fmla="*/ 2147483646 w 311"/>
              <a:gd name="T23" fmla="*/ 2147483646 h 14"/>
              <a:gd name="T24" fmla="*/ 2147483646 w 311"/>
              <a:gd name="T25" fmla="*/ 2147483646 h 14"/>
              <a:gd name="T26" fmla="*/ 2147483646 w 311"/>
              <a:gd name="T27" fmla="*/ 2147483646 h 14"/>
              <a:gd name="T28" fmla="*/ 2147483646 w 311"/>
              <a:gd name="T29" fmla="*/ 2147483646 h 14"/>
              <a:gd name="T30" fmla="*/ 2147483646 w 311"/>
              <a:gd name="T31" fmla="*/ 2147483646 h 14"/>
              <a:gd name="T32" fmla="*/ 2147483646 w 311"/>
              <a:gd name="T33" fmla="*/ 2147483646 h 14"/>
              <a:gd name="T34" fmla="*/ 2147483646 w 311"/>
              <a:gd name="T35" fmla="*/ 2147483646 h 14"/>
              <a:gd name="T36" fmla="*/ 2147483646 w 311"/>
              <a:gd name="T37" fmla="*/ 2147483646 h 14"/>
              <a:gd name="T38" fmla="*/ 2147483646 w 311"/>
              <a:gd name="T39" fmla="*/ 2147483646 h 14"/>
              <a:gd name="T40" fmla="*/ 0 w 311"/>
              <a:gd name="T41" fmla="*/ 2147483646 h 14"/>
              <a:gd name="T42" fmla="*/ 0 w 311"/>
              <a:gd name="T43" fmla="*/ 2147483646 h 14"/>
              <a:gd name="T44" fmla="*/ 0 w 311"/>
              <a:gd name="T45" fmla="*/ 2147483646 h 14"/>
              <a:gd name="T46" fmla="*/ 2147483646 w 311"/>
              <a:gd name="T47" fmla="*/ 2147483646 h 14"/>
              <a:gd name="T48" fmla="*/ 2147483646 w 311"/>
              <a:gd name="T49" fmla="*/ 2147483646 h 14"/>
              <a:gd name="T50" fmla="*/ 2147483646 w 311"/>
              <a:gd name="T51" fmla="*/ 2147483646 h 14"/>
              <a:gd name="T52" fmla="*/ 2147483646 w 311"/>
              <a:gd name="T53" fmla="*/ 2147483646 h 14"/>
              <a:gd name="T54" fmla="*/ 2147483646 w 311"/>
              <a:gd name="T55" fmla="*/ 2147483646 h 14"/>
              <a:gd name="T56" fmla="*/ 2147483646 w 311"/>
              <a:gd name="T57" fmla="*/ 0 h 14"/>
              <a:gd name="T58" fmla="*/ 2147483646 w 311"/>
              <a:gd name="T59" fmla="*/ 0 h 14"/>
              <a:gd name="T60" fmla="*/ 2147483646 w 311"/>
              <a:gd name="T61" fmla="*/ 2147483646 h 14"/>
              <a:gd name="T62" fmla="*/ 2147483646 w 311"/>
              <a:gd name="T63" fmla="*/ 2147483646 h 14"/>
              <a:gd name="T64" fmla="*/ 2147483646 w 311"/>
              <a:gd name="T65" fmla="*/ 2147483646 h 14"/>
              <a:gd name="T66" fmla="*/ 2147483646 w 311"/>
              <a:gd name="T67" fmla="*/ 2147483646 h 14"/>
              <a:gd name="T68" fmla="*/ 2147483646 w 311"/>
              <a:gd name="T69" fmla="*/ 2147483646 h 14"/>
              <a:gd name="T70" fmla="*/ 2147483646 w 311"/>
              <a:gd name="T71" fmla="*/ 2147483646 h 14"/>
              <a:gd name="T72" fmla="*/ 2147483646 w 311"/>
              <a:gd name="T73" fmla="*/ 2147483646 h 14"/>
              <a:gd name="T74" fmla="*/ 2147483646 w 31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1"/>
              <a:gd name="T115" fmla="*/ 0 h 14"/>
              <a:gd name="T116" fmla="*/ 311 w 31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1" h="14">
                <a:moveTo>
                  <a:pt x="311" y="14"/>
                </a:moveTo>
                <a:lnTo>
                  <a:pt x="140" y="14"/>
                </a:lnTo>
                <a:lnTo>
                  <a:pt x="138" y="12"/>
                </a:lnTo>
                <a:lnTo>
                  <a:pt x="136" y="10"/>
                </a:lnTo>
                <a:lnTo>
                  <a:pt x="134" y="8"/>
                </a:lnTo>
                <a:lnTo>
                  <a:pt x="132" y="6"/>
                </a:lnTo>
                <a:lnTo>
                  <a:pt x="130" y="4"/>
                </a:lnTo>
                <a:lnTo>
                  <a:pt x="130" y="2"/>
                </a:lnTo>
                <a:lnTo>
                  <a:pt x="128" y="2"/>
                </a:lnTo>
                <a:lnTo>
                  <a:pt x="126" y="0"/>
                </a:lnTo>
                <a:lnTo>
                  <a:pt x="296" y="0"/>
                </a:lnTo>
                <a:lnTo>
                  <a:pt x="298" y="2"/>
                </a:lnTo>
                <a:lnTo>
                  <a:pt x="300" y="4"/>
                </a:lnTo>
                <a:lnTo>
                  <a:pt x="302" y="6"/>
                </a:lnTo>
                <a:lnTo>
                  <a:pt x="304" y="8"/>
                </a:lnTo>
                <a:lnTo>
                  <a:pt x="306" y="10"/>
                </a:lnTo>
                <a:lnTo>
                  <a:pt x="308" y="12"/>
                </a:lnTo>
                <a:lnTo>
                  <a:pt x="310" y="14"/>
                </a:lnTo>
                <a:lnTo>
                  <a:pt x="311" y="14"/>
                </a:lnTo>
                <a:close/>
                <a:moveTo>
                  <a:pt x="128" y="14"/>
                </a:moveTo>
                <a:lnTo>
                  <a:pt x="0" y="14"/>
                </a:lnTo>
                <a:lnTo>
                  <a:pt x="0" y="12"/>
                </a:lnTo>
                <a:lnTo>
                  <a:pt x="2" y="10"/>
                </a:lnTo>
                <a:lnTo>
                  <a:pt x="2" y="8"/>
                </a:lnTo>
                <a:lnTo>
                  <a:pt x="2" y="6"/>
                </a:lnTo>
                <a:lnTo>
                  <a:pt x="2" y="4"/>
                </a:lnTo>
                <a:lnTo>
                  <a:pt x="2" y="2"/>
                </a:lnTo>
                <a:lnTo>
                  <a:pt x="2" y="0"/>
                </a:lnTo>
                <a:lnTo>
                  <a:pt x="126" y="0"/>
                </a:lnTo>
                <a:lnTo>
                  <a:pt x="126" y="2"/>
                </a:lnTo>
                <a:lnTo>
                  <a:pt x="126" y="4"/>
                </a:lnTo>
                <a:lnTo>
                  <a:pt x="126" y="6"/>
                </a:lnTo>
                <a:lnTo>
                  <a:pt x="126" y="8"/>
                </a:lnTo>
                <a:lnTo>
                  <a:pt x="128" y="10"/>
                </a:lnTo>
                <a:lnTo>
                  <a:pt x="128" y="12"/>
                </a:lnTo>
                <a:lnTo>
                  <a:pt x="128" y="14"/>
                </a:lnTo>
                <a:close/>
              </a:path>
            </a:pathLst>
          </a:custGeom>
          <a:solidFill>
            <a:srgbClr val="9C101C"/>
          </a:solidFill>
          <a:ln w="9525">
            <a:noFill/>
            <a:round/>
            <a:headEnd/>
            <a:tailEnd/>
          </a:ln>
        </p:spPr>
        <p:txBody>
          <a:bodyPr wrap="none"/>
          <a:lstStyle/>
          <a:p>
            <a:endParaRPr lang="el-GR"/>
          </a:p>
        </p:txBody>
      </p:sp>
      <p:sp>
        <p:nvSpPr>
          <p:cNvPr id="19625" name="Freeform 169"/>
          <p:cNvSpPr>
            <a:spLocks/>
          </p:cNvSpPr>
          <p:nvPr/>
        </p:nvSpPr>
        <p:spPr bwMode="auto">
          <a:xfrm rot="63308">
            <a:off x="5106988" y="3333750"/>
            <a:ext cx="425450" cy="20638"/>
          </a:xfrm>
          <a:custGeom>
            <a:avLst/>
            <a:gdLst>
              <a:gd name="T0" fmla="*/ 2147483646 w 302"/>
              <a:gd name="T1" fmla="*/ 2147483646 h 13"/>
              <a:gd name="T2" fmla="*/ 2147483646 w 302"/>
              <a:gd name="T3" fmla="*/ 2147483646 h 13"/>
              <a:gd name="T4" fmla="*/ 2147483646 w 302"/>
              <a:gd name="T5" fmla="*/ 2147483646 h 13"/>
              <a:gd name="T6" fmla="*/ 2147483646 w 302"/>
              <a:gd name="T7" fmla="*/ 2147483646 h 13"/>
              <a:gd name="T8" fmla="*/ 2147483646 w 302"/>
              <a:gd name="T9" fmla="*/ 2147483646 h 13"/>
              <a:gd name="T10" fmla="*/ 2147483646 w 302"/>
              <a:gd name="T11" fmla="*/ 2147483646 h 13"/>
              <a:gd name="T12" fmla="*/ 2147483646 w 302"/>
              <a:gd name="T13" fmla="*/ 2147483646 h 13"/>
              <a:gd name="T14" fmla="*/ 2147483646 w 302"/>
              <a:gd name="T15" fmla="*/ 2147483646 h 13"/>
              <a:gd name="T16" fmla="*/ 2147483646 w 302"/>
              <a:gd name="T17" fmla="*/ 2147483646 h 13"/>
              <a:gd name="T18" fmla="*/ 2147483646 w 302"/>
              <a:gd name="T19" fmla="*/ 2147483646 h 13"/>
              <a:gd name="T20" fmla="*/ 2147483646 w 302"/>
              <a:gd name="T21" fmla="*/ 2147483646 h 13"/>
              <a:gd name="T22" fmla="*/ 2147483646 w 302"/>
              <a:gd name="T23" fmla="*/ 2147483646 h 13"/>
              <a:gd name="T24" fmla="*/ 2147483646 w 302"/>
              <a:gd name="T25" fmla="*/ 2147483646 h 13"/>
              <a:gd name="T26" fmla="*/ 2147483646 w 302"/>
              <a:gd name="T27" fmla="*/ 2147483646 h 13"/>
              <a:gd name="T28" fmla="*/ 2147483646 w 302"/>
              <a:gd name="T29" fmla="*/ 2147483646 h 13"/>
              <a:gd name="T30" fmla="*/ 2147483646 w 302"/>
              <a:gd name="T31" fmla="*/ 2147483646 h 13"/>
              <a:gd name="T32" fmla="*/ 2147483646 w 302"/>
              <a:gd name="T33" fmla="*/ 2147483646 h 13"/>
              <a:gd name="T34" fmla="*/ 2147483646 w 302"/>
              <a:gd name="T35" fmla="*/ 2147483646 h 13"/>
              <a:gd name="T36" fmla="*/ 0 w 302"/>
              <a:gd name="T37" fmla="*/ 2147483646 h 13"/>
              <a:gd name="T38" fmla="*/ 0 w 302"/>
              <a:gd name="T39" fmla="*/ 2147483646 h 13"/>
              <a:gd name="T40" fmla="*/ 0 w 302"/>
              <a:gd name="T41" fmla="*/ 2147483646 h 13"/>
              <a:gd name="T42" fmla="*/ 0 w 302"/>
              <a:gd name="T43" fmla="*/ 2147483646 h 13"/>
              <a:gd name="T44" fmla="*/ 0 w 302"/>
              <a:gd name="T45" fmla="*/ 2147483646 h 13"/>
              <a:gd name="T46" fmla="*/ 0 w 302"/>
              <a:gd name="T47" fmla="*/ 2147483646 h 13"/>
              <a:gd name="T48" fmla="*/ 0 w 302"/>
              <a:gd name="T49" fmla="*/ 2147483646 h 13"/>
              <a:gd name="T50" fmla="*/ 0 w 302"/>
              <a:gd name="T51" fmla="*/ 0 h 13"/>
              <a:gd name="T52" fmla="*/ 2147483646 w 302"/>
              <a:gd name="T53" fmla="*/ 0 h 13"/>
              <a:gd name="T54" fmla="*/ 2147483646 w 302"/>
              <a:gd name="T55" fmla="*/ 0 h 13"/>
              <a:gd name="T56" fmla="*/ 2147483646 w 302"/>
              <a:gd name="T57" fmla="*/ 0 h 13"/>
              <a:gd name="T58" fmla="*/ 2147483646 w 302"/>
              <a:gd name="T59" fmla="*/ 2147483646 h 13"/>
              <a:gd name="T60" fmla="*/ 2147483646 w 302"/>
              <a:gd name="T61" fmla="*/ 2147483646 h 13"/>
              <a:gd name="T62" fmla="*/ 2147483646 w 302"/>
              <a:gd name="T63" fmla="*/ 2147483646 h 13"/>
              <a:gd name="T64" fmla="*/ 2147483646 w 302"/>
              <a:gd name="T65" fmla="*/ 2147483646 h 13"/>
              <a:gd name="T66" fmla="*/ 2147483646 w 302"/>
              <a:gd name="T67" fmla="*/ 2147483646 h 13"/>
              <a:gd name="T68" fmla="*/ 2147483646 w 302"/>
              <a:gd name="T69" fmla="*/ 2147483646 h 13"/>
              <a:gd name="T70" fmla="*/ 2147483646 w 302"/>
              <a:gd name="T71" fmla="*/ 2147483646 h 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2"/>
              <a:gd name="T109" fmla="*/ 0 h 13"/>
              <a:gd name="T110" fmla="*/ 302 w 302"/>
              <a:gd name="T111" fmla="*/ 13 h 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2" h="13">
                <a:moveTo>
                  <a:pt x="302" y="13"/>
                </a:moveTo>
                <a:lnTo>
                  <a:pt x="132" y="13"/>
                </a:lnTo>
                <a:lnTo>
                  <a:pt x="130" y="11"/>
                </a:lnTo>
                <a:lnTo>
                  <a:pt x="128" y="9"/>
                </a:lnTo>
                <a:lnTo>
                  <a:pt x="126" y="7"/>
                </a:lnTo>
                <a:lnTo>
                  <a:pt x="126" y="5"/>
                </a:lnTo>
                <a:lnTo>
                  <a:pt x="124" y="5"/>
                </a:lnTo>
                <a:lnTo>
                  <a:pt x="124" y="3"/>
                </a:lnTo>
                <a:lnTo>
                  <a:pt x="122" y="3"/>
                </a:lnTo>
                <a:lnTo>
                  <a:pt x="124" y="5"/>
                </a:lnTo>
                <a:lnTo>
                  <a:pt x="124" y="7"/>
                </a:lnTo>
                <a:lnTo>
                  <a:pt x="124" y="9"/>
                </a:lnTo>
                <a:lnTo>
                  <a:pt x="124" y="11"/>
                </a:lnTo>
                <a:lnTo>
                  <a:pt x="124" y="13"/>
                </a:lnTo>
                <a:lnTo>
                  <a:pt x="0" y="13"/>
                </a:lnTo>
                <a:lnTo>
                  <a:pt x="0" y="11"/>
                </a:lnTo>
                <a:lnTo>
                  <a:pt x="0" y="9"/>
                </a:lnTo>
                <a:lnTo>
                  <a:pt x="0" y="7"/>
                </a:lnTo>
                <a:lnTo>
                  <a:pt x="0" y="5"/>
                </a:lnTo>
                <a:lnTo>
                  <a:pt x="0" y="3"/>
                </a:lnTo>
                <a:lnTo>
                  <a:pt x="0" y="2"/>
                </a:lnTo>
                <a:lnTo>
                  <a:pt x="0" y="0"/>
                </a:lnTo>
                <a:lnTo>
                  <a:pt x="2" y="0"/>
                </a:lnTo>
                <a:lnTo>
                  <a:pt x="287" y="0"/>
                </a:lnTo>
                <a:lnTo>
                  <a:pt x="288" y="0"/>
                </a:lnTo>
                <a:lnTo>
                  <a:pt x="290" y="2"/>
                </a:lnTo>
                <a:lnTo>
                  <a:pt x="292" y="3"/>
                </a:lnTo>
                <a:lnTo>
                  <a:pt x="294" y="5"/>
                </a:lnTo>
                <a:lnTo>
                  <a:pt x="296" y="7"/>
                </a:lnTo>
                <a:lnTo>
                  <a:pt x="298" y="9"/>
                </a:lnTo>
                <a:lnTo>
                  <a:pt x="300" y="11"/>
                </a:lnTo>
                <a:lnTo>
                  <a:pt x="302" y="13"/>
                </a:lnTo>
                <a:close/>
              </a:path>
            </a:pathLst>
          </a:custGeom>
          <a:solidFill>
            <a:srgbClr val="9C0D1C"/>
          </a:solidFill>
          <a:ln w="9525">
            <a:noFill/>
            <a:round/>
            <a:headEnd/>
            <a:tailEnd/>
          </a:ln>
        </p:spPr>
        <p:txBody>
          <a:bodyPr wrap="none"/>
          <a:lstStyle/>
          <a:p>
            <a:endParaRPr lang="el-GR"/>
          </a:p>
        </p:txBody>
      </p:sp>
      <p:sp>
        <p:nvSpPr>
          <p:cNvPr id="19626" name="Freeform 170"/>
          <p:cNvSpPr>
            <a:spLocks/>
          </p:cNvSpPr>
          <p:nvPr/>
        </p:nvSpPr>
        <p:spPr bwMode="auto">
          <a:xfrm rot="63308">
            <a:off x="5106988" y="3321050"/>
            <a:ext cx="414337" cy="20638"/>
          </a:xfrm>
          <a:custGeom>
            <a:avLst/>
            <a:gdLst>
              <a:gd name="T0" fmla="*/ 2147483646 w 294"/>
              <a:gd name="T1" fmla="*/ 2147483646 h 13"/>
              <a:gd name="T2" fmla="*/ 2147483646 w 294"/>
              <a:gd name="T3" fmla="*/ 2147483646 h 13"/>
              <a:gd name="T4" fmla="*/ 2147483646 w 294"/>
              <a:gd name="T5" fmla="*/ 2147483646 h 13"/>
              <a:gd name="T6" fmla="*/ 2147483646 w 294"/>
              <a:gd name="T7" fmla="*/ 2147483646 h 13"/>
              <a:gd name="T8" fmla="*/ 2147483646 w 294"/>
              <a:gd name="T9" fmla="*/ 2147483646 h 13"/>
              <a:gd name="T10" fmla="*/ 2147483646 w 294"/>
              <a:gd name="T11" fmla="*/ 2147483646 h 13"/>
              <a:gd name="T12" fmla="*/ 2147483646 w 294"/>
              <a:gd name="T13" fmla="*/ 2147483646 h 13"/>
              <a:gd name="T14" fmla="*/ 2147483646 w 294"/>
              <a:gd name="T15" fmla="*/ 2147483646 h 13"/>
              <a:gd name="T16" fmla="*/ 2147483646 w 294"/>
              <a:gd name="T17" fmla="*/ 2147483646 h 13"/>
              <a:gd name="T18" fmla="*/ 2147483646 w 294"/>
              <a:gd name="T19" fmla="*/ 2147483646 h 13"/>
              <a:gd name="T20" fmla="*/ 2147483646 w 294"/>
              <a:gd name="T21" fmla="*/ 2147483646 h 13"/>
              <a:gd name="T22" fmla="*/ 2147483646 w 294"/>
              <a:gd name="T23" fmla="*/ 2147483646 h 13"/>
              <a:gd name="T24" fmla="*/ 2147483646 w 294"/>
              <a:gd name="T25" fmla="*/ 2147483646 h 13"/>
              <a:gd name="T26" fmla="*/ 2147483646 w 294"/>
              <a:gd name="T27" fmla="*/ 2147483646 h 13"/>
              <a:gd name="T28" fmla="*/ 2147483646 w 294"/>
              <a:gd name="T29" fmla="*/ 2147483646 h 13"/>
              <a:gd name="T30" fmla="*/ 2147483646 w 294"/>
              <a:gd name="T31" fmla="*/ 2147483646 h 13"/>
              <a:gd name="T32" fmla="*/ 2147483646 w 294"/>
              <a:gd name="T33" fmla="*/ 2147483646 h 13"/>
              <a:gd name="T34" fmla="*/ 2147483646 w 294"/>
              <a:gd name="T35" fmla="*/ 2147483646 h 13"/>
              <a:gd name="T36" fmla="*/ 0 w 294"/>
              <a:gd name="T37" fmla="*/ 2147483646 h 13"/>
              <a:gd name="T38" fmla="*/ 0 w 294"/>
              <a:gd name="T39" fmla="*/ 2147483646 h 13"/>
              <a:gd name="T40" fmla="*/ 0 w 294"/>
              <a:gd name="T41" fmla="*/ 2147483646 h 13"/>
              <a:gd name="T42" fmla="*/ 0 w 294"/>
              <a:gd name="T43" fmla="*/ 2147483646 h 13"/>
              <a:gd name="T44" fmla="*/ 2147483646 w 294"/>
              <a:gd name="T45" fmla="*/ 2147483646 h 13"/>
              <a:gd name="T46" fmla="*/ 2147483646 w 294"/>
              <a:gd name="T47" fmla="*/ 2147483646 h 13"/>
              <a:gd name="T48" fmla="*/ 2147483646 w 294"/>
              <a:gd name="T49" fmla="*/ 2147483646 h 13"/>
              <a:gd name="T50" fmla="*/ 2147483646 w 294"/>
              <a:gd name="T51" fmla="*/ 2147483646 h 13"/>
              <a:gd name="T52" fmla="*/ 2147483646 w 294"/>
              <a:gd name="T53" fmla="*/ 0 h 13"/>
              <a:gd name="T54" fmla="*/ 2147483646 w 294"/>
              <a:gd name="T55" fmla="*/ 0 h 13"/>
              <a:gd name="T56" fmla="*/ 2147483646 w 294"/>
              <a:gd name="T57" fmla="*/ 2147483646 h 13"/>
              <a:gd name="T58" fmla="*/ 2147483646 w 294"/>
              <a:gd name="T59" fmla="*/ 2147483646 h 13"/>
              <a:gd name="T60" fmla="*/ 2147483646 w 294"/>
              <a:gd name="T61" fmla="*/ 2147483646 h 13"/>
              <a:gd name="T62" fmla="*/ 2147483646 w 294"/>
              <a:gd name="T63" fmla="*/ 2147483646 h 13"/>
              <a:gd name="T64" fmla="*/ 2147483646 w 294"/>
              <a:gd name="T65" fmla="*/ 2147483646 h 13"/>
              <a:gd name="T66" fmla="*/ 2147483646 w 294"/>
              <a:gd name="T67" fmla="*/ 2147483646 h 13"/>
              <a:gd name="T68" fmla="*/ 2147483646 w 294"/>
              <a:gd name="T69" fmla="*/ 2147483646 h 13"/>
              <a:gd name="T70" fmla="*/ 2147483646 w 294"/>
              <a:gd name="T71" fmla="*/ 2147483646 h 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4"/>
              <a:gd name="T109" fmla="*/ 0 h 13"/>
              <a:gd name="T110" fmla="*/ 294 w 294"/>
              <a:gd name="T111" fmla="*/ 13 h 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4" h="13">
                <a:moveTo>
                  <a:pt x="294" y="13"/>
                </a:moveTo>
                <a:lnTo>
                  <a:pt x="124" y="13"/>
                </a:lnTo>
                <a:lnTo>
                  <a:pt x="124" y="11"/>
                </a:lnTo>
                <a:lnTo>
                  <a:pt x="122" y="11"/>
                </a:lnTo>
                <a:lnTo>
                  <a:pt x="124" y="13"/>
                </a:lnTo>
                <a:lnTo>
                  <a:pt x="0" y="13"/>
                </a:lnTo>
                <a:lnTo>
                  <a:pt x="0" y="11"/>
                </a:lnTo>
                <a:lnTo>
                  <a:pt x="0" y="10"/>
                </a:lnTo>
                <a:lnTo>
                  <a:pt x="0" y="8"/>
                </a:lnTo>
                <a:lnTo>
                  <a:pt x="2" y="8"/>
                </a:lnTo>
                <a:lnTo>
                  <a:pt x="2" y="6"/>
                </a:lnTo>
                <a:lnTo>
                  <a:pt x="2" y="4"/>
                </a:lnTo>
                <a:lnTo>
                  <a:pt x="2" y="2"/>
                </a:lnTo>
                <a:lnTo>
                  <a:pt x="2" y="0"/>
                </a:lnTo>
                <a:lnTo>
                  <a:pt x="281" y="0"/>
                </a:lnTo>
                <a:lnTo>
                  <a:pt x="283" y="2"/>
                </a:lnTo>
                <a:lnTo>
                  <a:pt x="285" y="4"/>
                </a:lnTo>
                <a:lnTo>
                  <a:pt x="287" y="6"/>
                </a:lnTo>
                <a:lnTo>
                  <a:pt x="287" y="8"/>
                </a:lnTo>
                <a:lnTo>
                  <a:pt x="288" y="8"/>
                </a:lnTo>
                <a:lnTo>
                  <a:pt x="290" y="10"/>
                </a:lnTo>
                <a:lnTo>
                  <a:pt x="292" y="11"/>
                </a:lnTo>
                <a:lnTo>
                  <a:pt x="294" y="13"/>
                </a:lnTo>
                <a:close/>
              </a:path>
            </a:pathLst>
          </a:custGeom>
          <a:solidFill>
            <a:srgbClr val="9C0D1C"/>
          </a:solidFill>
          <a:ln w="9525">
            <a:noFill/>
            <a:round/>
            <a:headEnd/>
            <a:tailEnd/>
          </a:ln>
        </p:spPr>
        <p:txBody>
          <a:bodyPr wrap="none"/>
          <a:lstStyle/>
          <a:p>
            <a:endParaRPr lang="el-GR"/>
          </a:p>
        </p:txBody>
      </p:sp>
      <p:sp>
        <p:nvSpPr>
          <p:cNvPr id="19627" name="Freeform 171"/>
          <p:cNvSpPr>
            <a:spLocks/>
          </p:cNvSpPr>
          <p:nvPr/>
        </p:nvSpPr>
        <p:spPr bwMode="auto">
          <a:xfrm rot="63308">
            <a:off x="5108575" y="3308350"/>
            <a:ext cx="403225" cy="25400"/>
          </a:xfrm>
          <a:custGeom>
            <a:avLst/>
            <a:gdLst>
              <a:gd name="T0" fmla="*/ 2147483646 w 285"/>
              <a:gd name="T1" fmla="*/ 2147483646 h 16"/>
              <a:gd name="T2" fmla="*/ 0 w 285"/>
              <a:gd name="T3" fmla="*/ 2147483646 h 16"/>
              <a:gd name="T4" fmla="*/ 0 w 285"/>
              <a:gd name="T5" fmla="*/ 2147483646 h 16"/>
              <a:gd name="T6" fmla="*/ 0 w 285"/>
              <a:gd name="T7" fmla="*/ 2147483646 h 16"/>
              <a:gd name="T8" fmla="*/ 0 w 285"/>
              <a:gd name="T9" fmla="*/ 2147483646 h 16"/>
              <a:gd name="T10" fmla="*/ 0 w 285"/>
              <a:gd name="T11" fmla="*/ 2147483646 h 16"/>
              <a:gd name="T12" fmla="*/ 0 w 285"/>
              <a:gd name="T13" fmla="*/ 2147483646 h 16"/>
              <a:gd name="T14" fmla="*/ 0 w 285"/>
              <a:gd name="T15" fmla="*/ 2147483646 h 16"/>
              <a:gd name="T16" fmla="*/ 0 w 285"/>
              <a:gd name="T17" fmla="*/ 2147483646 h 16"/>
              <a:gd name="T18" fmla="*/ 0 w 285"/>
              <a:gd name="T19" fmla="*/ 0 h 16"/>
              <a:gd name="T20" fmla="*/ 2147483646 w 285"/>
              <a:gd name="T21" fmla="*/ 0 h 16"/>
              <a:gd name="T22" fmla="*/ 2147483646 w 285"/>
              <a:gd name="T23" fmla="*/ 2147483646 h 16"/>
              <a:gd name="T24" fmla="*/ 2147483646 w 285"/>
              <a:gd name="T25" fmla="*/ 2147483646 h 16"/>
              <a:gd name="T26" fmla="*/ 2147483646 w 285"/>
              <a:gd name="T27" fmla="*/ 2147483646 h 16"/>
              <a:gd name="T28" fmla="*/ 2147483646 w 285"/>
              <a:gd name="T29" fmla="*/ 2147483646 h 16"/>
              <a:gd name="T30" fmla="*/ 2147483646 w 285"/>
              <a:gd name="T31" fmla="*/ 2147483646 h 16"/>
              <a:gd name="T32" fmla="*/ 2147483646 w 285"/>
              <a:gd name="T33" fmla="*/ 2147483646 h 16"/>
              <a:gd name="T34" fmla="*/ 2147483646 w 285"/>
              <a:gd name="T35" fmla="*/ 2147483646 h 16"/>
              <a:gd name="T36" fmla="*/ 2147483646 w 285"/>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5"/>
              <a:gd name="T58" fmla="*/ 0 h 16"/>
              <a:gd name="T59" fmla="*/ 285 w 285"/>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5" h="16">
                <a:moveTo>
                  <a:pt x="285" y="16"/>
                </a:moveTo>
                <a:lnTo>
                  <a:pt x="0" y="16"/>
                </a:lnTo>
                <a:lnTo>
                  <a:pt x="0" y="14"/>
                </a:lnTo>
                <a:lnTo>
                  <a:pt x="0" y="12"/>
                </a:lnTo>
                <a:lnTo>
                  <a:pt x="0" y="10"/>
                </a:lnTo>
                <a:lnTo>
                  <a:pt x="0" y="8"/>
                </a:lnTo>
                <a:lnTo>
                  <a:pt x="0" y="6"/>
                </a:lnTo>
                <a:lnTo>
                  <a:pt x="0" y="4"/>
                </a:lnTo>
                <a:lnTo>
                  <a:pt x="0" y="2"/>
                </a:lnTo>
                <a:lnTo>
                  <a:pt x="0" y="0"/>
                </a:lnTo>
                <a:lnTo>
                  <a:pt x="271" y="0"/>
                </a:lnTo>
                <a:lnTo>
                  <a:pt x="273" y="2"/>
                </a:lnTo>
                <a:lnTo>
                  <a:pt x="275" y="4"/>
                </a:lnTo>
                <a:lnTo>
                  <a:pt x="277" y="6"/>
                </a:lnTo>
                <a:lnTo>
                  <a:pt x="279" y="8"/>
                </a:lnTo>
                <a:lnTo>
                  <a:pt x="281" y="10"/>
                </a:lnTo>
                <a:lnTo>
                  <a:pt x="283" y="12"/>
                </a:lnTo>
                <a:lnTo>
                  <a:pt x="285" y="14"/>
                </a:lnTo>
                <a:lnTo>
                  <a:pt x="285" y="16"/>
                </a:lnTo>
                <a:close/>
              </a:path>
            </a:pathLst>
          </a:custGeom>
          <a:solidFill>
            <a:srgbClr val="9E0F1C"/>
          </a:solidFill>
          <a:ln w="9525">
            <a:noFill/>
            <a:round/>
            <a:headEnd/>
            <a:tailEnd/>
          </a:ln>
        </p:spPr>
        <p:txBody>
          <a:bodyPr wrap="none"/>
          <a:lstStyle/>
          <a:p>
            <a:endParaRPr lang="el-GR"/>
          </a:p>
        </p:txBody>
      </p:sp>
      <p:sp>
        <p:nvSpPr>
          <p:cNvPr id="19628" name="Freeform 172"/>
          <p:cNvSpPr>
            <a:spLocks/>
          </p:cNvSpPr>
          <p:nvPr/>
        </p:nvSpPr>
        <p:spPr bwMode="auto">
          <a:xfrm rot="63308">
            <a:off x="5108575" y="3300413"/>
            <a:ext cx="393700" cy="20637"/>
          </a:xfrm>
          <a:custGeom>
            <a:avLst/>
            <a:gdLst>
              <a:gd name="T0" fmla="*/ 2147483646 w 279"/>
              <a:gd name="T1" fmla="*/ 2147483646 h 13"/>
              <a:gd name="T2" fmla="*/ 0 w 279"/>
              <a:gd name="T3" fmla="*/ 2147483646 h 13"/>
              <a:gd name="T4" fmla="*/ 0 w 279"/>
              <a:gd name="T5" fmla="*/ 2147483646 h 13"/>
              <a:gd name="T6" fmla="*/ 0 w 279"/>
              <a:gd name="T7" fmla="*/ 2147483646 h 13"/>
              <a:gd name="T8" fmla="*/ 0 w 279"/>
              <a:gd name="T9" fmla="*/ 2147483646 h 13"/>
              <a:gd name="T10" fmla="*/ 0 w 279"/>
              <a:gd name="T11" fmla="*/ 2147483646 h 13"/>
              <a:gd name="T12" fmla="*/ 0 w 279"/>
              <a:gd name="T13" fmla="*/ 2147483646 h 13"/>
              <a:gd name="T14" fmla="*/ 0 w 279"/>
              <a:gd name="T15" fmla="*/ 2147483646 h 13"/>
              <a:gd name="T16" fmla="*/ 2147483646 w 279"/>
              <a:gd name="T17" fmla="*/ 2147483646 h 13"/>
              <a:gd name="T18" fmla="*/ 2147483646 w 279"/>
              <a:gd name="T19" fmla="*/ 0 h 13"/>
              <a:gd name="T20" fmla="*/ 2147483646 w 279"/>
              <a:gd name="T21" fmla="*/ 0 h 13"/>
              <a:gd name="T22" fmla="*/ 2147483646 w 279"/>
              <a:gd name="T23" fmla="*/ 2147483646 h 13"/>
              <a:gd name="T24" fmla="*/ 2147483646 w 279"/>
              <a:gd name="T25" fmla="*/ 2147483646 h 13"/>
              <a:gd name="T26" fmla="*/ 2147483646 w 279"/>
              <a:gd name="T27" fmla="*/ 2147483646 h 13"/>
              <a:gd name="T28" fmla="*/ 2147483646 w 279"/>
              <a:gd name="T29" fmla="*/ 2147483646 h 13"/>
              <a:gd name="T30" fmla="*/ 2147483646 w 279"/>
              <a:gd name="T31" fmla="*/ 2147483646 h 13"/>
              <a:gd name="T32" fmla="*/ 2147483646 w 279"/>
              <a:gd name="T33" fmla="*/ 2147483646 h 13"/>
              <a:gd name="T34" fmla="*/ 2147483646 w 279"/>
              <a:gd name="T35" fmla="*/ 2147483646 h 13"/>
              <a:gd name="T36" fmla="*/ 2147483646 w 27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9"/>
              <a:gd name="T58" fmla="*/ 0 h 13"/>
              <a:gd name="T59" fmla="*/ 279 w 27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9" h="13">
                <a:moveTo>
                  <a:pt x="279" y="13"/>
                </a:moveTo>
                <a:lnTo>
                  <a:pt x="0" y="13"/>
                </a:lnTo>
                <a:lnTo>
                  <a:pt x="0" y="11"/>
                </a:lnTo>
                <a:lnTo>
                  <a:pt x="0" y="9"/>
                </a:lnTo>
                <a:lnTo>
                  <a:pt x="0" y="7"/>
                </a:lnTo>
                <a:lnTo>
                  <a:pt x="0" y="5"/>
                </a:lnTo>
                <a:lnTo>
                  <a:pt x="0" y="3"/>
                </a:lnTo>
                <a:lnTo>
                  <a:pt x="0" y="2"/>
                </a:lnTo>
                <a:lnTo>
                  <a:pt x="2" y="2"/>
                </a:lnTo>
                <a:lnTo>
                  <a:pt x="2" y="0"/>
                </a:lnTo>
                <a:lnTo>
                  <a:pt x="265" y="0"/>
                </a:lnTo>
                <a:lnTo>
                  <a:pt x="267" y="2"/>
                </a:lnTo>
                <a:lnTo>
                  <a:pt x="269" y="2"/>
                </a:lnTo>
                <a:lnTo>
                  <a:pt x="269" y="3"/>
                </a:lnTo>
                <a:lnTo>
                  <a:pt x="271" y="5"/>
                </a:lnTo>
                <a:lnTo>
                  <a:pt x="273" y="7"/>
                </a:lnTo>
                <a:lnTo>
                  <a:pt x="275" y="9"/>
                </a:lnTo>
                <a:lnTo>
                  <a:pt x="277" y="11"/>
                </a:lnTo>
                <a:lnTo>
                  <a:pt x="279" y="13"/>
                </a:lnTo>
                <a:close/>
              </a:path>
            </a:pathLst>
          </a:custGeom>
          <a:solidFill>
            <a:srgbClr val="9E0D1C"/>
          </a:solidFill>
          <a:ln w="9525">
            <a:noFill/>
            <a:round/>
            <a:headEnd/>
            <a:tailEnd/>
          </a:ln>
        </p:spPr>
        <p:txBody>
          <a:bodyPr wrap="none"/>
          <a:lstStyle/>
          <a:p>
            <a:endParaRPr lang="el-GR"/>
          </a:p>
        </p:txBody>
      </p:sp>
      <p:sp>
        <p:nvSpPr>
          <p:cNvPr id="19629" name="Freeform 173"/>
          <p:cNvSpPr>
            <a:spLocks/>
          </p:cNvSpPr>
          <p:nvPr/>
        </p:nvSpPr>
        <p:spPr bwMode="auto">
          <a:xfrm rot="63308">
            <a:off x="5108575" y="3287713"/>
            <a:ext cx="382588" cy="20637"/>
          </a:xfrm>
          <a:custGeom>
            <a:avLst/>
            <a:gdLst>
              <a:gd name="T0" fmla="*/ 2147483646 w 271"/>
              <a:gd name="T1" fmla="*/ 2147483646 h 13"/>
              <a:gd name="T2" fmla="*/ 0 w 271"/>
              <a:gd name="T3" fmla="*/ 2147483646 h 13"/>
              <a:gd name="T4" fmla="*/ 0 w 271"/>
              <a:gd name="T5" fmla="*/ 2147483646 h 13"/>
              <a:gd name="T6" fmla="*/ 0 w 271"/>
              <a:gd name="T7" fmla="*/ 2147483646 h 13"/>
              <a:gd name="T8" fmla="*/ 2147483646 w 271"/>
              <a:gd name="T9" fmla="*/ 2147483646 h 13"/>
              <a:gd name="T10" fmla="*/ 2147483646 w 271"/>
              <a:gd name="T11" fmla="*/ 2147483646 h 13"/>
              <a:gd name="T12" fmla="*/ 2147483646 w 271"/>
              <a:gd name="T13" fmla="*/ 2147483646 h 13"/>
              <a:gd name="T14" fmla="*/ 2147483646 w 271"/>
              <a:gd name="T15" fmla="*/ 2147483646 h 13"/>
              <a:gd name="T16" fmla="*/ 2147483646 w 271"/>
              <a:gd name="T17" fmla="*/ 2147483646 h 13"/>
              <a:gd name="T18" fmla="*/ 2147483646 w 271"/>
              <a:gd name="T19" fmla="*/ 0 h 13"/>
              <a:gd name="T20" fmla="*/ 2147483646 w 271"/>
              <a:gd name="T21" fmla="*/ 0 h 13"/>
              <a:gd name="T22" fmla="*/ 2147483646 w 271"/>
              <a:gd name="T23" fmla="*/ 2147483646 h 13"/>
              <a:gd name="T24" fmla="*/ 2147483646 w 271"/>
              <a:gd name="T25" fmla="*/ 2147483646 h 13"/>
              <a:gd name="T26" fmla="*/ 2147483646 w 271"/>
              <a:gd name="T27" fmla="*/ 2147483646 h 13"/>
              <a:gd name="T28" fmla="*/ 2147483646 w 271"/>
              <a:gd name="T29" fmla="*/ 2147483646 h 13"/>
              <a:gd name="T30" fmla="*/ 2147483646 w 271"/>
              <a:gd name="T31" fmla="*/ 2147483646 h 13"/>
              <a:gd name="T32" fmla="*/ 2147483646 w 271"/>
              <a:gd name="T33" fmla="*/ 2147483646 h 13"/>
              <a:gd name="T34" fmla="*/ 2147483646 w 271"/>
              <a:gd name="T35" fmla="*/ 2147483646 h 13"/>
              <a:gd name="T36" fmla="*/ 2147483646 w 27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1"/>
              <a:gd name="T58" fmla="*/ 0 h 13"/>
              <a:gd name="T59" fmla="*/ 271 w 27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1" h="13">
                <a:moveTo>
                  <a:pt x="271" y="13"/>
                </a:moveTo>
                <a:lnTo>
                  <a:pt x="0" y="13"/>
                </a:lnTo>
                <a:lnTo>
                  <a:pt x="0" y="11"/>
                </a:lnTo>
                <a:lnTo>
                  <a:pt x="0" y="10"/>
                </a:lnTo>
                <a:lnTo>
                  <a:pt x="2" y="10"/>
                </a:lnTo>
                <a:lnTo>
                  <a:pt x="2" y="8"/>
                </a:lnTo>
                <a:lnTo>
                  <a:pt x="2" y="6"/>
                </a:lnTo>
                <a:lnTo>
                  <a:pt x="2" y="4"/>
                </a:lnTo>
                <a:lnTo>
                  <a:pt x="2" y="2"/>
                </a:lnTo>
                <a:lnTo>
                  <a:pt x="2" y="0"/>
                </a:lnTo>
                <a:lnTo>
                  <a:pt x="260" y="0"/>
                </a:lnTo>
                <a:lnTo>
                  <a:pt x="260" y="2"/>
                </a:lnTo>
                <a:lnTo>
                  <a:pt x="262" y="4"/>
                </a:lnTo>
                <a:lnTo>
                  <a:pt x="264" y="6"/>
                </a:lnTo>
                <a:lnTo>
                  <a:pt x="265" y="8"/>
                </a:lnTo>
                <a:lnTo>
                  <a:pt x="267" y="10"/>
                </a:lnTo>
                <a:lnTo>
                  <a:pt x="269" y="10"/>
                </a:lnTo>
                <a:lnTo>
                  <a:pt x="269" y="11"/>
                </a:lnTo>
                <a:lnTo>
                  <a:pt x="271" y="13"/>
                </a:lnTo>
                <a:close/>
              </a:path>
            </a:pathLst>
          </a:custGeom>
          <a:solidFill>
            <a:srgbClr val="A1101F"/>
          </a:solidFill>
          <a:ln w="9525">
            <a:noFill/>
            <a:round/>
            <a:headEnd/>
            <a:tailEnd/>
          </a:ln>
        </p:spPr>
        <p:txBody>
          <a:bodyPr wrap="none"/>
          <a:lstStyle/>
          <a:p>
            <a:endParaRPr lang="el-GR"/>
          </a:p>
        </p:txBody>
      </p:sp>
      <p:sp>
        <p:nvSpPr>
          <p:cNvPr id="19630" name="Freeform 174"/>
          <p:cNvSpPr>
            <a:spLocks/>
          </p:cNvSpPr>
          <p:nvPr/>
        </p:nvSpPr>
        <p:spPr bwMode="auto">
          <a:xfrm rot="63308">
            <a:off x="5111750" y="3275013"/>
            <a:ext cx="371475" cy="25400"/>
          </a:xfrm>
          <a:custGeom>
            <a:avLst/>
            <a:gdLst>
              <a:gd name="T0" fmla="*/ 2147483646 w 263"/>
              <a:gd name="T1" fmla="*/ 2147483646 h 16"/>
              <a:gd name="T2" fmla="*/ 0 w 263"/>
              <a:gd name="T3" fmla="*/ 2147483646 h 16"/>
              <a:gd name="T4" fmla="*/ 0 w 263"/>
              <a:gd name="T5" fmla="*/ 2147483646 h 16"/>
              <a:gd name="T6" fmla="*/ 0 w 263"/>
              <a:gd name="T7" fmla="*/ 2147483646 h 16"/>
              <a:gd name="T8" fmla="*/ 0 w 263"/>
              <a:gd name="T9" fmla="*/ 2147483646 h 16"/>
              <a:gd name="T10" fmla="*/ 0 w 263"/>
              <a:gd name="T11" fmla="*/ 2147483646 h 16"/>
              <a:gd name="T12" fmla="*/ 0 w 263"/>
              <a:gd name="T13" fmla="*/ 2147483646 h 16"/>
              <a:gd name="T14" fmla="*/ 0 w 263"/>
              <a:gd name="T15" fmla="*/ 2147483646 h 16"/>
              <a:gd name="T16" fmla="*/ 0 w 263"/>
              <a:gd name="T17" fmla="*/ 2147483646 h 16"/>
              <a:gd name="T18" fmla="*/ 0 w 263"/>
              <a:gd name="T19" fmla="*/ 0 h 16"/>
              <a:gd name="T20" fmla="*/ 2147483646 w 263"/>
              <a:gd name="T21" fmla="*/ 0 h 16"/>
              <a:gd name="T22" fmla="*/ 2147483646 w 263"/>
              <a:gd name="T23" fmla="*/ 2147483646 h 16"/>
              <a:gd name="T24" fmla="*/ 2147483646 w 263"/>
              <a:gd name="T25" fmla="*/ 2147483646 h 16"/>
              <a:gd name="T26" fmla="*/ 2147483646 w 263"/>
              <a:gd name="T27" fmla="*/ 2147483646 h 16"/>
              <a:gd name="T28" fmla="*/ 2147483646 w 263"/>
              <a:gd name="T29" fmla="*/ 2147483646 h 16"/>
              <a:gd name="T30" fmla="*/ 2147483646 w 263"/>
              <a:gd name="T31" fmla="*/ 2147483646 h 16"/>
              <a:gd name="T32" fmla="*/ 2147483646 w 263"/>
              <a:gd name="T33" fmla="*/ 2147483646 h 16"/>
              <a:gd name="T34" fmla="*/ 2147483646 w 263"/>
              <a:gd name="T35" fmla="*/ 2147483646 h 16"/>
              <a:gd name="T36" fmla="*/ 2147483646 w 263"/>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3"/>
              <a:gd name="T58" fmla="*/ 0 h 16"/>
              <a:gd name="T59" fmla="*/ 263 w 263"/>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3" h="16">
                <a:moveTo>
                  <a:pt x="263" y="16"/>
                </a:moveTo>
                <a:lnTo>
                  <a:pt x="0" y="16"/>
                </a:lnTo>
                <a:lnTo>
                  <a:pt x="0" y="14"/>
                </a:lnTo>
                <a:lnTo>
                  <a:pt x="0" y="12"/>
                </a:lnTo>
                <a:lnTo>
                  <a:pt x="0" y="10"/>
                </a:lnTo>
                <a:lnTo>
                  <a:pt x="0" y="8"/>
                </a:lnTo>
                <a:lnTo>
                  <a:pt x="0" y="6"/>
                </a:lnTo>
                <a:lnTo>
                  <a:pt x="0" y="4"/>
                </a:lnTo>
                <a:lnTo>
                  <a:pt x="0" y="2"/>
                </a:lnTo>
                <a:lnTo>
                  <a:pt x="0" y="0"/>
                </a:lnTo>
                <a:lnTo>
                  <a:pt x="250" y="0"/>
                </a:lnTo>
                <a:lnTo>
                  <a:pt x="252" y="2"/>
                </a:lnTo>
                <a:lnTo>
                  <a:pt x="254" y="4"/>
                </a:lnTo>
                <a:lnTo>
                  <a:pt x="256" y="6"/>
                </a:lnTo>
                <a:lnTo>
                  <a:pt x="258" y="8"/>
                </a:lnTo>
                <a:lnTo>
                  <a:pt x="258" y="10"/>
                </a:lnTo>
                <a:lnTo>
                  <a:pt x="260" y="12"/>
                </a:lnTo>
                <a:lnTo>
                  <a:pt x="262" y="14"/>
                </a:lnTo>
                <a:lnTo>
                  <a:pt x="263" y="16"/>
                </a:lnTo>
                <a:close/>
              </a:path>
            </a:pathLst>
          </a:custGeom>
          <a:solidFill>
            <a:srgbClr val="A1101C"/>
          </a:solidFill>
          <a:ln w="9525">
            <a:noFill/>
            <a:round/>
            <a:headEnd/>
            <a:tailEnd/>
          </a:ln>
        </p:spPr>
        <p:txBody>
          <a:bodyPr wrap="none"/>
          <a:lstStyle/>
          <a:p>
            <a:endParaRPr lang="el-GR"/>
          </a:p>
        </p:txBody>
      </p:sp>
      <p:sp>
        <p:nvSpPr>
          <p:cNvPr id="19631" name="Freeform 175"/>
          <p:cNvSpPr>
            <a:spLocks/>
          </p:cNvSpPr>
          <p:nvPr/>
        </p:nvSpPr>
        <p:spPr bwMode="auto">
          <a:xfrm rot="63308">
            <a:off x="5111750" y="3267075"/>
            <a:ext cx="365125" cy="20638"/>
          </a:xfrm>
          <a:custGeom>
            <a:avLst/>
            <a:gdLst>
              <a:gd name="T0" fmla="*/ 2147483646 w 258"/>
              <a:gd name="T1" fmla="*/ 2147483646 h 13"/>
              <a:gd name="T2" fmla="*/ 0 w 258"/>
              <a:gd name="T3" fmla="*/ 2147483646 h 13"/>
              <a:gd name="T4" fmla="*/ 0 w 258"/>
              <a:gd name="T5" fmla="*/ 2147483646 h 13"/>
              <a:gd name="T6" fmla="*/ 0 w 258"/>
              <a:gd name="T7" fmla="*/ 2147483646 h 13"/>
              <a:gd name="T8" fmla="*/ 0 w 258"/>
              <a:gd name="T9" fmla="*/ 2147483646 h 13"/>
              <a:gd name="T10" fmla="*/ 0 w 258"/>
              <a:gd name="T11" fmla="*/ 2147483646 h 13"/>
              <a:gd name="T12" fmla="*/ 0 w 258"/>
              <a:gd name="T13" fmla="*/ 2147483646 h 13"/>
              <a:gd name="T14" fmla="*/ 2147483646 w 258"/>
              <a:gd name="T15" fmla="*/ 2147483646 h 13"/>
              <a:gd name="T16" fmla="*/ 2147483646 w 258"/>
              <a:gd name="T17" fmla="*/ 2147483646 h 13"/>
              <a:gd name="T18" fmla="*/ 2147483646 w 258"/>
              <a:gd name="T19" fmla="*/ 0 h 13"/>
              <a:gd name="T20" fmla="*/ 2147483646 w 258"/>
              <a:gd name="T21" fmla="*/ 0 h 13"/>
              <a:gd name="T22" fmla="*/ 2147483646 w 258"/>
              <a:gd name="T23" fmla="*/ 2147483646 h 13"/>
              <a:gd name="T24" fmla="*/ 2147483646 w 258"/>
              <a:gd name="T25" fmla="*/ 2147483646 h 13"/>
              <a:gd name="T26" fmla="*/ 2147483646 w 258"/>
              <a:gd name="T27" fmla="*/ 2147483646 h 13"/>
              <a:gd name="T28" fmla="*/ 2147483646 w 258"/>
              <a:gd name="T29" fmla="*/ 2147483646 h 13"/>
              <a:gd name="T30" fmla="*/ 2147483646 w 258"/>
              <a:gd name="T31" fmla="*/ 2147483646 h 13"/>
              <a:gd name="T32" fmla="*/ 2147483646 w 258"/>
              <a:gd name="T33" fmla="*/ 2147483646 h 13"/>
              <a:gd name="T34" fmla="*/ 2147483646 w 258"/>
              <a:gd name="T35" fmla="*/ 2147483646 h 13"/>
              <a:gd name="T36" fmla="*/ 2147483646 w 25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8"/>
              <a:gd name="T58" fmla="*/ 0 h 13"/>
              <a:gd name="T59" fmla="*/ 258 w 25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8" h="13">
                <a:moveTo>
                  <a:pt x="258" y="13"/>
                </a:moveTo>
                <a:lnTo>
                  <a:pt x="0" y="13"/>
                </a:lnTo>
                <a:lnTo>
                  <a:pt x="0" y="11"/>
                </a:lnTo>
                <a:lnTo>
                  <a:pt x="0" y="9"/>
                </a:lnTo>
                <a:lnTo>
                  <a:pt x="0" y="7"/>
                </a:lnTo>
                <a:lnTo>
                  <a:pt x="0" y="5"/>
                </a:lnTo>
                <a:lnTo>
                  <a:pt x="0" y="3"/>
                </a:lnTo>
                <a:lnTo>
                  <a:pt x="2" y="3"/>
                </a:lnTo>
                <a:lnTo>
                  <a:pt x="2" y="2"/>
                </a:lnTo>
                <a:lnTo>
                  <a:pt x="2" y="0"/>
                </a:lnTo>
                <a:lnTo>
                  <a:pt x="244" y="0"/>
                </a:lnTo>
                <a:lnTo>
                  <a:pt x="246" y="2"/>
                </a:lnTo>
                <a:lnTo>
                  <a:pt x="248" y="3"/>
                </a:lnTo>
                <a:lnTo>
                  <a:pt x="250" y="3"/>
                </a:lnTo>
                <a:lnTo>
                  <a:pt x="250" y="5"/>
                </a:lnTo>
                <a:lnTo>
                  <a:pt x="252" y="7"/>
                </a:lnTo>
                <a:lnTo>
                  <a:pt x="254" y="9"/>
                </a:lnTo>
                <a:lnTo>
                  <a:pt x="256" y="11"/>
                </a:lnTo>
                <a:lnTo>
                  <a:pt x="258" y="13"/>
                </a:lnTo>
                <a:close/>
              </a:path>
            </a:pathLst>
          </a:custGeom>
          <a:solidFill>
            <a:srgbClr val="A10D1C"/>
          </a:solidFill>
          <a:ln w="9525">
            <a:noFill/>
            <a:round/>
            <a:headEnd/>
            <a:tailEnd/>
          </a:ln>
        </p:spPr>
        <p:txBody>
          <a:bodyPr wrap="none"/>
          <a:lstStyle/>
          <a:p>
            <a:endParaRPr lang="el-GR"/>
          </a:p>
        </p:txBody>
      </p:sp>
      <p:sp>
        <p:nvSpPr>
          <p:cNvPr id="19632" name="Freeform 176"/>
          <p:cNvSpPr>
            <a:spLocks/>
          </p:cNvSpPr>
          <p:nvPr/>
        </p:nvSpPr>
        <p:spPr bwMode="auto">
          <a:xfrm rot="63308">
            <a:off x="5113338" y="3254375"/>
            <a:ext cx="352425" cy="20638"/>
          </a:xfrm>
          <a:custGeom>
            <a:avLst/>
            <a:gdLst>
              <a:gd name="T0" fmla="*/ 2147483646 w 250"/>
              <a:gd name="T1" fmla="*/ 2147483646 h 13"/>
              <a:gd name="T2" fmla="*/ 0 w 250"/>
              <a:gd name="T3" fmla="*/ 2147483646 h 13"/>
              <a:gd name="T4" fmla="*/ 0 w 250"/>
              <a:gd name="T5" fmla="*/ 2147483646 h 13"/>
              <a:gd name="T6" fmla="*/ 2147483646 w 250"/>
              <a:gd name="T7" fmla="*/ 2147483646 h 13"/>
              <a:gd name="T8" fmla="*/ 2147483646 w 250"/>
              <a:gd name="T9" fmla="*/ 2147483646 h 13"/>
              <a:gd name="T10" fmla="*/ 2147483646 w 250"/>
              <a:gd name="T11" fmla="*/ 2147483646 h 13"/>
              <a:gd name="T12" fmla="*/ 2147483646 w 250"/>
              <a:gd name="T13" fmla="*/ 2147483646 h 13"/>
              <a:gd name="T14" fmla="*/ 2147483646 w 250"/>
              <a:gd name="T15" fmla="*/ 2147483646 h 13"/>
              <a:gd name="T16" fmla="*/ 2147483646 w 250"/>
              <a:gd name="T17" fmla="*/ 2147483646 h 13"/>
              <a:gd name="T18" fmla="*/ 2147483646 w 250"/>
              <a:gd name="T19" fmla="*/ 0 h 13"/>
              <a:gd name="T20" fmla="*/ 2147483646 w 250"/>
              <a:gd name="T21" fmla="*/ 0 h 13"/>
              <a:gd name="T22" fmla="*/ 2147483646 w 250"/>
              <a:gd name="T23" fmla="*/ 2147483646 h 13"/>
              <a:gd name="T24" fmla="*/ 2147483646 w 250"/>
              <a:gd name="T25" fmla="*/ 2147483646 h 13"/>
              <a:gd name="T26" fmla="*/ 2147483646 w 250"/>
              <a:gd name="T27" fmla="*/ 2147483646 h 13"/>
              <a:gd name="T28" fmla="*/ 2147483646 w 250"/>
              <a:gd name="T29" fmla="*/ 2147483646 h 13"/>
              <a:gd name="T30" fmla="*/ 2147483646 w 250"/>
              <a:gd name="T31" fmla="*/ 2147483646 h 13"/>
              <a:gd name="T32" fmla="*/ 2147483646 w 250"/>
              <a:gd name="T33" fmla="*/ 2147483646 h 13"/>
              <a:gd name="T34" fmla="*/ 2147483646 w 250"/>
              <a:gd name="T35" fmla="*/ 2147483646 h 13"/>
              <a:gd name="T36" fmla="*/ 2147483646 w 250"/>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0"/>
              <a:gd name="T58" fmla="*/ 0 h 13"/>
              <a:gd name="T59" fmla="*/ 250 w 250"/>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0" h="13">
                <a:moveTo>
                  <a:pt x="250" y="13"/>
                </a:moveTo>
                <a:lnTo>
                  <a:pt x="0" y="13"/>
                </a:lnTo>
                <a:lnTo>
                  <a:pt x="0" y="11"/>
                </a:lnTo>
                <a:lnTo>
                  <a:pt x="2" y="11"/>
                </a:lnTo>
                <a:lnTo>
                  <a:pt x="2" y="10"/>
                </a:lnTo>
                <a:lnTo>
                  <a:pt x="2" y="8"/>
                </a:lnTo>
                <a:lnTo>
                  <a:pt x="2" y="6"/>
                </a:lnTo>
                <a:lnTo>
                  <a:pt x="2" y="4"/>
                </a:lnTo>
                <a:lnTo>
                  <a:pt x="2" y="2"/>
                </a:lnTo>
                <a:lnTo>
                  <a:pt x="2" y="0"/>
                </a:lnTo>
                <a:lnTo>
                  <a:pt x="239" y="0"/>
                </a:lnTo>
                <a:lnTo>
                  <a:pt x="241" y="2"/>
                </a:lnTo>
                <a:lnTo>
                  <a:pt x="242" y="4"/>
                </a:lnTo>
                <a:lnTo>
                  <a:pt x="242" y="6"/>
                </a:lnTo>
                <a:lnTo>
                  <a:pt x="244" y="8"/>
                </a:lnTo>
                <a:lnTo>
                  <a:pt x="246" y="10"/>
                </a:lnTo>
                <a:lnTo>
                  <a:pt x="248" y="11"/>
                </a:lnTo>
                <a:lnTo>
                  <a:pt x="250" y="11"/>
                </a:lnTo>
                <a:lnTo>
                  <a:pt x="250" y="13"/>
                </a:lnTo>
                <a:close/>
              </a:path>
            </a:pathLst>
          </a:custGeom>
          <a:solidFill>
            <a:srgbClr val="A30F1E"/>
          </a:solidFill>
          <a:ln w="9525">
            <a:noFill/>
            <a:round/>
            <a:headEnd/>
            <a:tailEnd/>
          </a:ln>
        </p:spPr>
        <p:txBody>
          <a:bodyPr wrap="none"/>
          <a:lstStyle/>
          <a:p>
            <a:endParaRPr lang="el-GR"/>
          </a:p>
        </p:txBody>
      </p:sp>
      <p:sp>
        <p:nvSpPr>
          <p:cNvPr id="19633" name="Freeform 177"/>
          <p:cNvSpPr>
            <a:spLocks/>
          </p:cNvSpPr>
          <p:nvPr/>
        </p:nvSpPr>
        <p:spPr bwMode="auto">
          <a:xfrm rot="63308">
            <a:off x="5116513" y="3241675"/>
            <a:ext cx="341312" cy="25400"/>
          </a:xfrm>
          <a:custGeom>
            <a:avLst/>
            <a:gdLst>
              <a:gd name="T0" fmla="*/ 2147483646 w 242"/>
              <a:gd name="T1" fmla="*/ 2147483646 h 16"/>
              <a:gd name="T2" fmla="*/ 0 w 242"/>
              <a:gd name="T3" fmla="*/ 2147483646 h 16"/>
              <a:gd name="T4" fmla="*/ 0 w 242"/>
              <a:gd name="T5" fmla="*/ 2147483646 h 16"/>
              <a:gd name="T6" fmla="*/ 0 w 242"/>
              <a:gd name="T7" fmla="*/ 2147483646 h 16"/>
              <a:gd name="T8" fmla="*/ 0 w 242"/>
              <a:gd name="T9" fmla="*/ 2147483646 h 16"/>
              <a:gd name="T10" fmla="*/ 0 w 242"/>
              <a:gd name="T11" fmla="*/ 2147483646 h 16"/>
              <a:gd name="T12" fmla="*/ 0 w 242"/>
              <a:gd name="T13" fmla="*/ 2147483646 h 16"/>
              <a:gd name="T14" fmla="*/ 0 w 242"/>
              <a:gd name="T15" fmla="*/ 2147483646 h 16"/>
              <a:gd name="T16" fmla="*/ 0 w 242"/>
              <a:gd name="T17" fmla="*/ 2147483646 h 16"/>
              <a:gd name="T18" fmla="*/ 0 w 242"/>
              <a:gd name="T19" fmla="*/ 0 h 16"/>
              <a:gd name="T20" fmla="*/ 2147483646 w 242"/>
              <a:gd name="T21" fmla="*/ 0 h 16"/>
              <a:gd name="T22" fmla="*/ 2147483646 w 242"/>
              <a:gd name="T23" fmla="*/ 2147483646 h 16"/>
              <a:gd name="T24" fmla="*/ 2147483646 w 242"/>
              <a:gd name="T25" fmla="*/ 2147483646 h 16"/>
              <a:gd name="T26" fmla="*/ 2147483646 w 242"/>
              <a:gd name="T27" fmla="*/ 2147483646 h 16"/>
              <a:gd name="T28" fmla="*/ 2147483646 w 242"/>
              <a:gd name="T29" fmla="*/ 2147483646 h 16"/>
              <a:gd name="T30" fmla="*/ 2147483646 w 242"/>
              <a:gd name="T31" fmla="*/ 2147483646 h 16"/>
              <a:gd name="T32" fmla="*/ 2147483646 w 242"/>
              <a:gd name="T33" fmla="*/ 2147483646 h 16"/>
              <a:gd name="T34" fmla="*/ 2147483646 w 242"/>
              <a:gd name="T35" fmla="*/ 2147483646 h 16"/>
              <a:gd name="T36" fmla="*/ 2147483646 w 242"/>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2"/>
              <a:gd name="T58" fmla="*/ 0 h 16"/>
              <a:gd name="T59" fmla="*/ 242 w 242"/>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2" h="16">
                <a:moveTo>
                  <a:pt x="242" y="16"/>
                </a:moveTo>
                <a:lnTo>
                  <a:pt x="0" y="16"/>
                </a:lnTo>
                <a:lnTo>
                  <a:pt x="0" y="14"/>
                </a:lnTo>
                <a:lnTo>
                  <a:pt x="0" y="12"/>
                </a:lnTo>
                <a:lnTo>
                  <a:pt x="0" y="10"/>
                </a:lnTo>
                <a:lnTo>
                  <a:pt x="0" y="8"/>
                </a:lnTo>
                <a:lnTo>
                  <a:pt x="0" y="6"/>
                </a:lnTo>
                <a:lnTo>
                  <a:pt x="0" y="4"/>
                </a:lnTo>
                <a:lnTo>
                  <a:pt x="0" y="2"/>
                </a:lnTo>
                <a:lnTo>
                  <a:pt x="0" y="0"/>
                </a:lnTo>
                <a:lnTo>
                  <a:pt x="231" y="0"/>
                </a:lnTo>
                <a:lnTo>
                  <a:pt x="233" y="2"/>
                </a:lnTo>
                <a:lnTo>
                  <a:pt x="235" y="4"/>
                </a:lnTo>
                <a:lnTo>
                  <a:pt x="235" y="6"/>
                </a:lnTo>
                <a:lnTo>
                  <a:pt x="237" y="8"/>
                </a:lnTo>
                <a:lnTo>
                  <a:pt x="239" y="10"/>
                </a:lnTo>
                <a:lnTo>
                  <a:pt x="240" y="12"/>
                </a:lnTo>
                <a:lnTo>
                  <a:pt x="240" y="14"/>
                </a:lnTo>
                <a:lnTo>
                  <a:pt x="242" y="16"/>
                </a:lnTo>
                <a:close/>
              </a:path>
            </a:pathLst>
          </a:custGeom>
          <a:solidFill>
            <a:srgbClr val="A30F1C"/>
          </a:solidFill>
          <a:ln w="9525">
            <a:noFill/>
            <a:round/>
            <a:headEnd/>
            <a:tailEnd/>
          </a:ln>
        </p:spPr>
        <p:txBody>
          <a:bodyPr wrap="none"/>
          <a:lstStyle/>
          <a:p>
            <a:endParaRPr lang="el-GR"/>
          </a:p>
        </p:txBody>
      </p:sp>
      <p:sp>
        <p:nvSpPr>
          <p:cNvPr id="19634" name="Freeform 178"/>
          <p:cNvSpPr>
            <a:spLocks/>
          </p:cNvSpPr>
          <p:nvPr/>
        </p:nvSpPr>
        <p:spPr bwMode="auto">
          <a:xfrm rot="63308">
            <a:off x="5116513" y="3232150"/>
            <a:ext cx="334962" cy="20638"/>
          </a:xfrm>
          <a:custGeom>
            <a:avLst/>
            <a:gdLst>
              <a:gd name="T0" fmla="*/ 2147483646 w 237"/>
              <a:gd name="T1" fmla="*/ 2147483646 h 13"/>
              <a:gd name="T2" fmla="*/ 0 w 237"/>
              <a:gd name="T3" fmla="*/ 2147483646 h 13"/>
              <a:gd name="T4" fmla="*/ 0 w 237"/>
              <a:gd name="T5" fmla="*/ 2147483646 h 13"/>
              <a:gd name="T6" fmla="*/ 0 w 237"/>
              <a:gd name="T7" fmla="*/ 2147483646 h 13"/>
              <a:gd name="T8" fmla="*/ 0 w 237"/>
              <a:gd name="T9" fmla="*/ 2147483646 h 13"/>
              <a:gd name="T10" fmla="*/ 0 w 237"/>
              <a:gd name="T11" fmla="*/ 2147483646 h 13"/>
              <a:gd name="T12" fmla="*/ 0 w 237"/>
              <a:gd name="T13" fmla="*/ 2147483646 h 13"/>
              <a:gd name="T14" fmla="*/ 0 w 237"/>
              <a:gd name="T15" fmla="*/ 2147483646 h 13"/>
              <a:gd name="T16" fmla="*/ 0 w 237"/>
              <a:gd name="T17" fmla="*/ 2147483646 h 13"/>
              <a:gd name="T18" fmla="*/ 2147483646 w 237"/>
              <a:gd name="T19" fmla="*/ 0 h 13"/>
              <a:gd name="T20" fmla="*/ 2147483646 w 237"/>
              <a:gd name="T21" fmla="*/ 0 h 13"/>
              <a:gd name="T22" fmla="*/ 2147483646 w 237"/>
              <a:gd name="T23" fmla="*/ 2147483646 h 13"/>
              <a:gd name="T24" fmla="*/ 2147483646 w 237"/>
              <a:gd name="T25" fmla="*/ 2147483646 h 13"/>
              <a:gd name="T26" fmla="*/ 2147483646 w 237"/>
              <a:gd name="T27" fmla="*/ 2147483646 h 13"/>
              <a:gd name="T28" fmla="*/ 2147483646 w 237"/>
              <a:gd name="T29" fmla="*/ 2147483646 h 13"/>
              <a:gd name="T30" fmla="*/ 2147483646 w 237"/>
              <a:gd name="T31" fmla="*/ 2147483646 h 13"/>
              <a:gd name="T32" fmla="*/ 2147483646 w 237"/>
              <a:gd name="T33" fmla="*/ 2147483646 h 13"/>
              <a:gd name="T34" fmla="*/ 2147483646 w 237"/>
              <a:gd name="T35" fmla="*/ 2147483646 h 13"/>
              <a:gd name="T36" fmla="*/ 2147483646 w 237"/>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7"/>
              <a:gd name="T58" fmla="*/ 0 h 13"/>
              <a:gd name="T59" fmla="*/ 237 w 23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7" h="13">
                <a:moveTo>
                  <a:pt x="237" y="13"/>
                </a:moveTo>
                <a:lnTo>
                  <a:pt x="0" y="13"/>
                </a:lnTo>
                <a:lnTo>
                  <a:pt x="0" y="11"/>
                </a:lnTo>
                <a:lnTo>
                  <a:pt x="0" y="9"/>
                </a:lnTo>
                <a:lnTo>
                  <a:pt x="0" y="7"/>
                </a:lnTo>
                <a:lnTo>
                  <a:pt x="0" y="5"/>
                </a:lnTo>
                <a:lnTo>
                  <a:pt x="0" y="3"/>
                </a:lnTo>
                <a:lnTo>
                  <a:pt x="0" y="2"/>
                </a:lnTo>
                <a:lnTo>
                  <a:pt x="2" y="0"/>
                </a:lnTo>
                <a:lnTo>
                  <a:pt x="225" y="0"/>
                </a:lnTo>
                <a:lnTo>
                  <a:pt x="227" y="2"/>
                </a:lnTo>
                <a:lnTo>
                  <a:pt x="229" y="3"/>
                </a:lnTo>
                <a:lnTo>
                  <a:pt x="229" y="5"/>
                </a:lnTo>
                <a:lnTo>
                  <a:pt x="231" y="5"/>
                </a:lnTo>
                <a:lnTo>
                  <a:pt x="233" y="7"/>
                </a:lnTo>
                <a:lnTo>
                  <a:pt x="235" y="9"/>
                </a:lnTo>
                <a:lnTo>
                  <a:pt x="235" y="11"/>
                </a:lnTo>
                <a:lnTo>
                  <a:pt x="237" y="13"/>
                </a:lnTo>
                <a:close/>
              </a:path>
            </a:pathLst>
          </a:custGeom>
          <a:solidFill>
            <a:srgbClr val="A6101F"/>
          </a:solidFill>
          <a:ln w="9525">
            <a:noFill/>
            <a:round/>
            <a:headEnd/>
            <a:tailEnd/>
          </a:ln>
        </p:spPr>
        <p:txBody>
          <a:bodyPr wrap="none"/>
          <a:lstStyle/>
          <a:p>
            <a:endParaRPr lang="el-GR"/>
          </a:p>
        </p:txBody>
      </p:sp>
      <p:sp>
        <p:nvSpPr>
          <p:cNvPr id="19635" name="Freeform 179"/>
          <p:cNvSpPr>
            <a:spLocks/>
          </p:cNvSpPr>
          <p:nvPr/>
        </p:nvSpPr>
        <p:spPr bwMode="auto">
          <a:xfrm rot="63308">
            <a:off x="5116513" y="3219450"/>
            <a:ext cx="325437" cy="20638"/>
          </a:xfrm>
          <a:custGeom>
            <a:avLst/>
            <a:gdLst>
              <a:gd name="T0" fmla="*/ 2147483646 w 231"/>
              <a:gd name="T1" fmla="*/ 2147483646 h 13"/>
              <a:gd name="T2" fmla="*/ 0 w 231"/>
              <a:gd name="T3" fmla="*/ 2147483646 h 13"/>
              <a:gd name="T4" fmla="*/ 0 w 231"/>
              <a:gd name="T5" fmla="*/ 2147483646 h 13"/>
              <a:gd name="T6" fmla="*/ 0 w 231"/>
              <a:gd name="T7" fmla="*/ 2147483646 h 13"/>
              <a:gd name="T8" fmla="*/ 0 w 231"/>
              <a:gd name="T9" fmla="*/ 2147483646 h 13"/>
              <a:gd name="T10" fmla="*/ 2147483646 w 231"/>
              <a:gd name="T11" fmla="*/ 2147483646 h 13"/>
              <a:gd name="T12" fmla="*/ 2147483646 w 231"/>
              <a:gd name="T13" fmla="*/ 2147483646 h 13"/>
              <a:gd name="T14" fmla="*/ 2147483646 w 231"/>
              <a:gd name="T15" fmla="*/ 2147483646 h 13"/>
              <a:gd name="T16" fmla="*/ 2147483646 w 231"/>
              <a:gd name="T17" fmla="*/ 2147483646 h 13"/>
              <a:gd name="T18" fmla="*/ 2147483646 w 231"/>
              <a:gd name="T19" fmla="*/ 0 h 13"/>
              <a:gd name="T20" fmla="*/ 2147483646 w 231"/>
              <a:gd name="T21" fmla="*/ 0 h 13"/>
              <a:gd name="T22" fmla="*/ 2147483646 w 231"/>
              <a:gd name="T23" fmla="*/ 2147483646 h 13"/>
              <a:gd name="T24" fmla="*/ 2147483646 w 231"/>
              <a:gd name="T25" fmla="*/ 2147483646 h 13"/>
              <a:gd name="T26" fmla="*/ 2147483646 w 231"/>
              <a:gd name="T27" fmla="*/ 2147483646 h 13"/>
              <a:gd name="T28" fmla="*/ 2147483646 w 231"/>
              <a:gd name="T29" fmla="*/ 2147483646 h 13"/>
              <a:gd name="T30" fmla="*/ 2147483646 w 231"/>
              <a:gd name="T31" fmla="*/ 2147483646 h 13"/>
              <a:gd name="T32" fmla="*/ 2147483646 w 231"/>
              <a:gd name="T33" fmla="*/ 2147483646 h 13"/>
              <a:gd name="T34" fmla="*/ 2147483646 w 231"/>
              <a:gd name="T35" fmla="*/ 2147483646 h 13"/>
              <a:gd name="T36" fmla="*/ 2147483646 w 23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1"/>
              <a:gd name="T58" fmla="*/ 0 h 13"/>
              <a:gd name="T59" fmla="*/ 231 w 23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1" h="13">
                <a:moveTo>
                  <a:pt x="231" y="13"/>
                </a:moveTo>
                <a:lnTo>
                  <a:pt x="0" y="13"/>
                </a:lnTo>
                <a:lnTo>
                  <a:pt x="0" y="11"/>
                </a:lnTo>
                <a:lnTo>
                  <a:pt x="0" y="10"/>
                </a:lnTo>
                <a:lnTo>
                  <a:pt x="2" y="8"/>
                </a:lnTo>
                <a:lnTo>
                  <a:pt x="2" y="6"/>
                </a:lnTo>
                <a:lnTo>
                  <a:pt x="2" y="4"/>
                </a:lnTo>
                <a:lnTo>
                  <a:pt x="2" y="2"/>
                </a:lnTo>
                <a:lnTo>
                  <a:pt x="2" y="0"/>
                </a:lnTo>
                <a:lnTo>
                  <a:pt x="219" y="0"/>
                </a:lnTo>
                <a:lnTo>
                  <a:pt x="221" y="2"/>
                </a:lnTo>
                <a:lnTo>
                  <a:pt x="223" y="4"/>
                </a:lnTo>
                <a:lnTo>
                  <a:pt x="225" y="6"/>
                </a:lnTo>
                <a:lnTo>
                  <a:pt x="225" y="8"/>
                </a:lnTo>
                <a:lnTo>
                  <a:pt x="227" y="10"/>
                </a:lnTo>
                <a:lnTo>
                  <a:pt x="229" y="11"/>
                </a:lnTo>
                <a:lnTo>
                  <a:pt x="229" y="13"/>
                </a:lnTo>
                <a:lnTo>
                  <a:pt x="231" y="13"/>
                </a:lnTo>
                <a:close/>
              </a:path>
            </a:pathLst>
          </a:custGeom>
          <a:solidFill>
            <a:srgbClr val="A6101F"/>
          </a:solidFill>
          <a:ln w="9525">
            <a:noFill/>
            <a:round/>
            <a:headEnd/>
            <a:tailEnd/>
          </a:ln>
        </p:spPr>
        <p:txBody>
          <a:bodyPr wrap="none"/>
          <a:lstStyle/>
          <a:p>
            <a:endParaRPr lang="el-GR"/>
          </a:p>
        </p:txBody>
      </p:sp>
      <p:sp>
        <p:nvSpPr>
          <p:cNvPr id="19636" name="Freeform 180"/>
          <p:cNvSpPr>
            <a:spLocks/>
          </p:cNvSpPr>
          <p:nvPr/>
        </p:nvSpPr>
        <p:spPr bwMode="auto">
          <a:xfrm rot="63308">
            <a:off x="5119688" y="3209925"/>
            <a:ext cx="314325" cy="22225"/>
          </a:xfrm>
          <a:custGeom>
            <a:avLst/>
            <a:gdLst>
              <a:gd name="T0" fmla="*/ 2147483646 w 223"/>
              <a:gd name="T1" fmla="*/ 2147483646 h 14"/>
              <a:gd name="T2" fmla="*/ 0 w 223"/>
              <a:gd name="T3" fmla="*/ 2147483646 h 14"/>
              <a:gd name="T4" fmla="*/ 0 w 223"/>
              <a:gd name="T5" fmla="*/ 2147483646 h 14"/>
              <a:gd name="T6" fmla="*/ 0 w 223"/>
              <a:gd name="T7" fmla="*/ 2147483646 h 14"/>
              <a:gd name="T8" fmla="*/ 0 w 223"/>
              <a:gd name="T9" fmla="*/ 2147483646 h 14"/>
              <a:gd name="T10" fmla="*/ 0 w 223"/>
              <a:gd name="T11" fmla="*/ 2147483646 h 14"/>
              <a:gd name="T12" fmla="*/ 0 w 223"/>
              <a:gd name="T13" fmla="*/ 2147483646 h 14"/>
              <a:gd name="T14" fmla="*/ 0 w 223"/>
              <a:gd name="T15" fmla="*/ 2147483646 h 14"/>
              <a:gd name="T16" fmla="*/ 0 w 223"/>
              <a:gd name="T17" fmla="*/ 0 h 14"/>
              <a:gd name="T18" fmla="*/ 0 w 223"/>
              <a:gd name="T19" fmla="*/ 0 h 14"/>
              <a:gd name="T20" fmla="*/ 2147483646 w 223"/>
              <a:gd name="T21" fmla="*/ 0 h 14"/>
              <a:gd name="T22" fmla="*/ 2147483646 w 223"/>
              <a:gd name="T23" fmla="*/ 0 h 14"/>
              <a:gd name="T24" fmla="*/ 2147483646 w 223"/>
              <a:gd name="T25" fmla="*/ 2147483646 h 14"/>
              <a:gd name="T26" fmla="*/ 2147483646 w 223"/>
              <a:gd name="T27" fmla="*/ 2147483646 h 14"/>
              <a:gd name="T28" fmla="*/ 2147483646 w 223"/>
              <a:gd name="T29" fmla="*/ 2147483646 h 14"/>
              <a:gd name="T30" fmla="*/ 2147483646 w 223"/>
              <a:gd name="T31" fmla="*/ 2147483646 h 14"/>
              <a:gd name="T32" fmla="*/ 2147483646 w 223"/>
              <a:gd name="T33" fmla="*/ 2147483646 h 14"/>
              <a:gd name="T34" fmla="*/ 2147483646 w 223"/>
              <a:gd name="T35" fmla="*/ 2147483646 h 14"/>
              <a:gd name="T36" fmla="*/ 2147483646 w 223"/>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3"/>
              <a:gd name="T58" fmla="*/ 0 h 14"/>
              <a:gd name="T59" fmla="*/ 223 w 223"/>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3" h="14">
                <a:moveTo>
                  <a:pt x="223" y="14"/>
                </a:moveTo>
                <a:lnTo>
                  <a:pt x="0" y="14"/>
                </a:lnTo>
                <a:lnTo>
                  <a:pt x="0" y="12"/>
                </a:lnTo>
                <a:lnTo>
                  <a:pt x="0" y="10"/>
                </a:lnTo>
                <a:lnTo>
                  <a:pt x="0" y="8"/>
                </a:lnTo>
                <a:lnTo>
                  <a:pt x="0" y="6"/>
                </a:lnTo>
                <a:lnTo>
                  <a:pt x="0" y="4"/>
                </a:lnTo>
                <a:lnTo>
                  <a:pt x="0" y="2"/>
                </a:lnTo>
                <a:lnTo>
                  <a:pt x="0" y="0"/>
                </a:lnTo>
                <a:lnTo>
                  <a:pt x="214" y="0"/>
                </a:lnTo>
                <a:lnTo>
                  <a:pt x="216" y="2"/>
                </a:lnTo>
                <a:lnTo>
                  <a:pt x="217" y="4"/>
                </a:lnTo>
                <a:lnTo>
                  <a:pt x="217" y="6"/>
                </a:lnTo>
                <a:lnTo>
                  <a:pt x="219" y="8"/>
                </a:lnTo>
                <a:lnTo>
                  <a:pt x="221" y="10"/>
                </a:lnTo>
                <a:lnTo>
                  <a:pt x="223" y="12"/>
                </a:lnTo>
                <a:lnTo>
                  <a:pt x="223" y="14"/>
                </a:lnTo>
                <a:close/>
              </a:path>
            </a:pathLst>
          </a:custGeom>
          <a:solidFill>
            <a:srgbClr val="A6101C"/>
          </a:solidFill>
          <a:ln w="9525">
            <a:noFill/>
            <a:round/>
            <a:headEnd/>
            <a:tailEnd/>
          </a:ln>
        </p:spPr>
        <p:txBody>
          <a:bodyPr wrap="none"/>
          <a:lstStyle/>
          <a:p>
            <a:endParaRPr lang="el-GR"/>
          </a:p>
        </p:txBody>
      </p:sp>
      <p:sp>
        <p:nvSpPr>
          <p:cNvPr id="19637" name="Freeform 181"/>
          <p:cNvSpPr>
            <a:spLocks/>
          </p:cNvSpPr>
          <p:nvPr/>
        </p:nvSpPr>
        <p:spPr bwMode="auto">
          <a:xfrm rot="63308">
            <a:off x="5119688" y="3198813"/>
            <a:ext cx="306387" cy="20637"/>
          </a:xfrm>
          <a:custGeom>
            <a:avLst/>
            <a:gdLst>
              <a:gd name="T0" fmla="*/ 2147483646 w 217"/>
              <a:gd name="T1" fmla="*/ 2147483646 h 13"/>
              <a:gd name="T2" fmla="*/ 0 w 217"/>
              <a:gd name="T3" fmla="*/ 2147483646 h 13"/>
              <a:gd name="T4" fmla="*/ 0 w 217"/>
              <a:gd name="T5" fmla="*/ 2147483646 h 13"/>
              <a:gd name="T6" fmla="*/ 0 w 217"/>
              <a:gd name="T7" fmla="*/ 2147483646 h 13"/>
              <a:gd name="T8" fmla="*/ 0 w 217"/>
              <a:gd name="T9" fmla="*/ 2147483646 h 13"/>
              <a:gd name="T10" fmla="*/ 0 w 217"/>
              <a:gd name="T11" fmla="*/ 2147483646 h 13"/>
              <a:gd name="T12" fmla="*/ 0 w 217"/>
              <a:gd name="T13" fmla="*/ 2147483646 h 13"/>
              <a:gd name="T14" fmla="*/ 0 w 217"/>
              <a:gd name="T15" fmla="*/ 2147483646 h 13"/>
              <a:gd name="T16" fmla="*/ 0 w 217"/>
              <a:gd name="T17" fmla="*/ 2147483646 h 13"/>
              <a:gd name="T18" fmla="*/ 0 w 217"/>
              <a:gd name="T19" fmla="*/ 0 h 13"/>
              <a:gd name="T20" fmla="*/ 2147483646 w 217"/>
              <a:gd name="T21" fmla="*/ 0 h 13"/>
              <a:gd name="T22" fmla="*/ 2147483646 w 217"/>
              <a:gd name="T23" fmla="*/ 2147483646 h 13"/>
              <a:gd name="T24" fmla="*/ 2147483646 w 217"/>
              <a:gd name="T25" fmla="*/ 2147483646 h 13"/>
              <a:gd name="T26" fmla="*/ 2147483646 w 217"/>
              <a:gd name="T27" fmla="*/ 2147483646 h 13"/>
              <a:gd name="T28" fmla="*/ 2147483646 w 217"/>
              <a:gd name="T29" fmla="*/ 2147483646 h 13"/>
              <a:gd name="T30" fmla="*/ 2147483646 w 217"/>
              <a:gd name="T31" fmla="*/ 2147483646 h 13"/>
              <a:gd name="T32" fmla="*/ 2147483646 w 217"/>
              <a:gd name="T33" fmla="*/ 2147483646 h 13"/>
              <a:gd name="T34" fmla="*/ 2147483646 w 217"/>
              <a:gd name="T35" fmla="*/ 2147483646 h 13"/>
              <a:gd name="T36" fmla="*/ 2147483646 w 217"/>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7"/>
              <a:gd name="T58" fmla="*/ 0 h 13"/>
              <a:gd name="T59" fmla="*/ 217 w 21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7" h="13">
                <a:moveTo>
                  <a:pt x="217" y="13"/>
                </a:moveTo>
                <a:lnTo>
                  <a:pt x="0" y="13"/>
                </a:lnTo>
                <a:lnTo>
                  <a:pt x="0" y="11"/>
                </a:lnTo>
                <a:lnTo>
                  <a:pt x="0" y="9"/>
                </a:lnTo>
                <a:lnTo>
                  <a:pt x="0" y="7"/>
                </a:lnTo>
                <a:lnTo>
                  <a:pt x="0" y="5"/>
                </a:lnTo>
                <a:lnTo>
                  <a:pt x="0" y="3"/>
                </a:lnTo>
                <a:lnTo>
                  <a:pt x="0" y="2"/>
                </a:lnTo>
                <a:lnTo>
                  <a:pt x="0" y="0"/>
                </a:lnTo>
                <a:lnTo>
                  <a:pt x="208" y="0"/>
                </a:lnTo>
                <a:lnTo>
                  <a:pt x="210" y="2"/>
                </a:lnTo>
                <a:lnTo>
                  <a:pt x="210" y="3"/>
                </a:lnTo>
                <a:lnTo>
                  <a:pt x="212" y="5"/>
                </a:lnTo>
                <a:lnTo>
                  <a:pt x="214" y="7"/>
                </a:lnTo>
                <a:lnTo>
                  <a:pt x="216" y="9"/>
                </a:lnTo>
                <a:lnTo>
                  <a:pt x="217" y="11"/>
                </a:lnTo>
                <a:lnTo>
                  <a:pt x="217" y="13"/>
                </a:lnTo>
                <a:close/>
              </a:path>
            </a:pathLst>
          </a:custGeom>
          <a:solidFill>
            <a:srgbClr val="A80F1E"/>
          </a:solidFill>
          <a:ln w="9525">
            <a:noFill/>
            <a:round/>
            <a:headEnd/>
            <a:tailEnd/>
          </a:ln>
        </p:spPr>
        <p:txBody>
          <a:bodyPr wrap="none"/>
          <a:lstStyle/>
          <a:p>
            <a:endParaRPr lang="el-GR"/>
          </a:p>
        </p:txBody>
      </p:sp>
      <p:sp>
        <p:nvSpPr>
          <p:cNvPr id="19638" name="Freeform 182"/>
          <p:cNvSpPr>
            <a:spLocks/>
          </p:cNvSpPr>
          <p:nvPr/>
        </p:nvSpPr>
        <p:spPr bwMode="auto">
          <a:xfrm rot="63308">
            <a:off x="5119688" y="3186113"/>
            <a:ext cx="301625" cy="23812"/>
          </a:xfrm>
          <a:custGeom>
            <a:avLst/>
            <a:gdLst>
              <a:gd name="T0" fmla="*/ 2147483646 w 214"/>
              <a:gd name="T1" fmla="*/ 2147483646 h 15"/>
              <a:gd name="T2" fmla="*/ 0 w 214"/>
              <a:gd name="T3" fmla="*/ 2147483646 h 15"/>
              <a:gd name="T4" fmla="*/ 0 w 214"/>
              <a:gd name="T5" fmla="*/ 2147483646 h 15"/>
              <a:gd name="T6" fmla="*/ 0 w 214"/>
              <a:gd name="T7" fmla="*/ 2147483646 h 15"/>
              <a:gd name="T8" fmla="*/ 0 w 214"/>
              <a:gd name="T9" fmla="*/ 2147483646 h 15"/>
              <a:gd name="T10" fmla="*/ 0 w 214"/>
              <a:gd name="T11" fmla="*/ 2147483646 h 15"/>
              <a:gd name="T12" fmla="*/ 0 w 214"/>
              <a:gd name="T13" fmla="*/ 2147483646 h 15"/>
              <a:gd name="T14" fmla="*/ 0 w 214"/>
              <a:gd name="T15" fmla="*/ 2147483646 h 15"/>
              <a:gd name="T16" fmla="*/ 0 w 214"/>
              <a:gd name="T17" fmla="*/ 2147483646 h 15"/>
              <a:gd name="T18" fmla="*/ 0 w 214"/>
              <a:gd name="T19" fmla="*/ 0 h 15"/>
              <a:gd name="T20" fmla="*/ 2147483646 w 214"/>
              <a:gd name="T21" fmla="*/ 0 h 15"/>
              <a:gd name="T22" fmla="*/ 2147483646 w 214"/>
              <a:gd name="T23" fmla="*/ 2147483646 h 15"/>
              <a:gd name="T24" fmla="*/ 2147483646 w 214"/>
              <a:gd name="T25" fmla="*/ 2147483646 h 15"/>
              <a:gd name="T26" fmla="*/ 2147483646 w 214"/>
              <a:gd name="T27" fmla="*/ 2147483646 h 15"/>
              <a:gd name="T28" fmla="*/ 2147483646 w 214"/>
              <a:gd name="T29" fmla="*/ 2147483646 h 15"/>
              <a:gd name="T30" fmla="*/ 2147483646 w 214"/>
              <a:gd name="T31" fmla="*/ 2147483646 h 15"/>
              <a:gd name="T32" fmla="*/ 2147483646 w 214"/>
              <a:gd name="T33" fmla="*/ 2147483646 h 15"/>
              <a:gd name="T34" fmla="*/ 2147483646 w 214"/>
              <a:gd name="T35" fmla="*/ 2147483646 h 15"/>
              <a:gd name="T36" fmla="*/ 2147483646 w 214"/>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4"/>
              <a:gd name="T58" fmla="*/ 0 h 15"/>
              <a:gd name="T59" fmla="*/ 214 w 214"/>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4" h="15">
                <a:moveTo>
                  <a:pt x="214" y="15"/>
                </a:moveTo>
                <a:lnTo>
                  <a:pt x="0" y="15"/>
                </a:lnTo>
                <a:lnTo>
                  <a:pt x="0" y="13"/>
                </a:lnTo>
                <a:lnTo>
                  <a:pt x="0" y="11"/>
                </a:lnTo>
                <a:lnTo>
                  <a:pt x="0" y="10"/>
                </a:lnTo>
                <a:lnTo>
                  <a:pt x="0" y="8"/>
                </a:lnTo>
                <a:lnTo>
                  <a:pt x="0" y="6"/>
                </a:lnTo>
                <a:lnTo>
                  <a:pt x="0" y="4"/>
                </a:lnTo>
                <a:lnTo>
                  <a:pt x="0" y="2"/>
                </a:lnTo>
                <a:lnTo>
                  <a:pt x="0" y="0"/>
                </a:lnTo>
                <a:lnTo>
                  <a:pt x="202" y="0"/>
                </a:lnTo>
                <a:lnTo>
                  <a:pt x="204" y="2"/>
                </a:lnTo>
                <a:lnTo>
                  <a:pt x="206" y="4"/>
                </a:lnTo>
                <a:lnTo>
                  <a:pt x="206" y="6"/>
                </a:lnTo>
                <a:lnTo>
                  <a:pt x="208" y="8"/>
                </a:lnTo>
                <a:lnTo>
                  <a:pt x="210" y="10"/>
                </a:lnTo>
                <a:lnTo>
                  <a:pt x="210" y="11"/>
                </a:lnTo>
                <a:lnTo>
                  <a:pt x="212" y="13"/>
                </a:lnTo>
                <a:lnTo>
                  <a:pt x="214" y="15"/>
                </a:lnTo>
                <a:close/>
              </a:path>
            </a:pathLst>
          </a:custGeom>
          <a:solidFill>
            <a:srgbClr val="A80F1E"/>
          </a:solidFill>
          <a:ln w="9525">
            <a:noFill/>
            <a:round/>
            <a:headEnd/>
            <a:tailEnd/>
          </a:ln>
        </p:spPr>
        <p:txBody>
          <a:bodyPr wrap="none"/>
          <a:lstStyle/>
          <a:p>
            <a:endParaRPr lang="el-GR"/>
          </a:p>
        </p:txBody>
      </p:sp>
      <p:sp>
        <p:nvSpPr>
          <p:cNvPr id="19639" name="Freeform 183"/>
          <p:cNvSpPr>
            <a:spLocks/>
          </p:cNvSpPr>
          <p:nvPr/>
        </p:nvSpPr>
        <p:spPr bwMode="auto">
          <a:xfrm rot="63308">
            <a:off x="5119688" y="3176588"/>
            <a:ext cx="293687" cy="22225"/>
          </a:xfrm>
          <a:custGeom>
            <a:avLst/>
            <a:gdLst>
              <a:gd name="T0" fmla="*/ 2147483646 w 208"/>
              <a:gd name="T1" fmla="*/ 2147483646 h 14"/>
              <a:gd name="T2" fmla="*/ 0 w 208"/>
              <a:gd name="T3" fmla="*/ 2147483646 h 14"/>
              <a:gd name="T4" fmla="*/ 0 w 208"/>
              <a:gd name="T5" fmla="*/ 2147483646 h 14"/>
              <a:gd name="T6" fmla="*/ 0 w 208"/>
              <a:gd name="T7" fmla="*/ 2147483646 h 14"/>
              <a:gd name="T8" fmla="*/ 0 w 208"/>
              <a:gd name="T9" fmla="*/ 2147483646 h 14"/>
              <a:gd name="T10" fmla="*/ 0 w 208"/>
              <a:gd name="T11" fmla="*/ 2147483646 h 14"/>
              <a:gd name="T12" fmla="*/ 0 w 208"/>
              <a:gd name="T13" fmla="*/ 2147483646 h 14"/>
              <a:gd name="T14" fmla="*/ 0 w 208"/>
              <a:gd name="T15" fmla="*/ 2147483646 h 14"/>
              <a:gd name="T16" fmla="*/ 2147483646 w 208"/>
              <a:gd name="T17" fmla="*/ 2147483646 h 14"/>
              <a:gd name="T18" fmla="*/ 2147483646 w 208"/>
              <a:gd name="T19" fmla="*/ 0 h 14"/>
              <a:gd name="T20" fmla="*/ 2147483646 w 208"/>
              <a:gd name="T21" fmla="*/ 0 h 14"/>
              <a:gd name="T22" fmla="*/ 2147483646 w 208"/>
              <a:gd name="T23" fmla="*/ 2147483646 h 14"/>
              <a:gd name="T24" fmla="*/ 2147483646 w 208"/>
              <a:gd name="T25" fmla="*/ 2147483646 h 14"/>
              <a:gd name="T26" fmla="*/ 2147483646 w 208"/>
              <a:gd name="T27" fmla="*/ 2147483646 h 14"/>
              <a:gd name="T28" fmla="*/ 2147483646 w 208"/>
              <a:gd name="T29" fmla="*/ 2147483646 h 14"/>
              <a:gd name="T30" fmla="*/ 2147483646 w 208"/>
              <a:gd name="T31" fmla="*/ 2147483646 h 14"/>
              <a:gd name="T32" fmla="*/ 2147483646 w 208"/>
              <a:gd name="T33" fmla="*/ 2147483646 h 14"/>
              <a:gd name="T34" fmla="*/ 2147483646 w 208"/>
              <a:gd name="T35" fmla="*/ 2147483646 h 14"/>
              <a:gd name="T36" fmla="*/ 2147483646 w 20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8"/>
              <a:gd name="T58" fmla="*/ 0 h 14"/>
              <a:gd name="T59" fmla="*/ 208 w 20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8" h="14">
                <a:moveTo>
                  <a:pt x="208" y="14"/>
                </a:moveTo>
                <a:lnTo>
                  <a:pt x="0" y="14"/>
                </a:lnTo>
                <a:lnTo>
                  <a:pt x="0" y="12"/>
                </a:lnTo>
                <a:lnTo>
                  <a:pt x="0" y="10"/>
                </a:lnTo>
                <a:lnTo>
                  <a:pt x="0" y="8"/>
                </a:lnTo>
                <a:lnTo>
                  <a:pt x="0" y="6"/>
                </a:lnTo>
                <a:lnTo>
                  <a:pt x="0" y="4"/>
                </a:lnTo>
                <a:lnTo>
                  <a:pt x="2" y="2"/>
                </a:lnTo>
                <a:lnTo>
                  <a:pt x="2" y="0"/>
                </a:lnTo>
                <a:lnTo>
                  <a:pt x="198" y="0"/>
                </a:lnTo>
                <a:lnTo>
                  <a:pt x="198" y="2"/>
                </a:lnTo>
                <a:lnTo>
                  <a:pt x="200" y="4"/>
                </a:lnTo>
                <a:lnTo>
                  <a:pt x="202" y="4"/>
                </a:lnTo>
                <a:lnTo>
                  <a:pt x="202" y="6"/>
                </a:lnTo>
                <a:lnTo>
                  <a:pt x="204" y="8"/>
                </a:lnTo>
                <a:lnTo>
                  <a:pt x="206" y="10"/>
                </a:lnTo>
                <a:lnTo>
                  <a:pt x="206" y="12"/>
                </a:lnTo>
                <a:lnTo>
                  <a:pt x="208" y="14"/>
                </a:lnTo>
                <a:close/>
              </a:path>
            </a:pathLst>
          </a:custGeom>
          <a:solidFill>
            <a:srgbClr val="AB0F21"/>
          </a:solidFill>
          <a:ln w="9525">
            <a:noFill/>
            <a:round/>
            <a:headEnd/>
            <a:tailEnd/>
          </a:ln>
        </p:spPr>
        <p:txBody>
          <a:bodyPr wrap="none"/>
          <a:lstStyle/>
          <a:p>
            <a:endParaRPr lang="el-GR"/>
          </a:p>
        </p:txBody>
      </p:sp>
      <p:sp>
        <p:nvSpPr>
          <p:cNvPr id="19640" name="Freeform 184"/>
          <p:cNvSpPr>
            <a:spLocks/>
          </p:cNvSpPr>
          <p:nvPr/>
        </p:nvSpPr>
        <p:spPr bwMode="auto">
          <a:xfrm rot="63308">
            <a:off x="5121275" y="3165475"/>
            <a:ext cx="284163" cy="20638"/>
          </a:xfrm>
          <a:custGeom>
            <a:avLst/>
            <a:gdLst>
              <a:gd name="T0" fmla="*/ 2147483646 w 202"/>
              <a:gd name="T1" fmla="*/ 2147483646 h 13"/>
              <a:gd name="T2" fmla="*/ 0 w 202"/>
              <a:gd name="T3" fmla="*/ 2147483646 h 13"/>
              <a:gd name="T4" fmla="*/ 0 w 202"/>
              <a:gd name="T5" fmla="*/ 2147483646 h 13"/>
              <a:gd name="T6" fmla="*/ 0 w 202"/>
              <a:gd name="T7" fmla="*/ 2147483646 h 13"/>
              <a:gd name="T8" fmla="*/ 2147483646 w 202"/>
              <a:gd name="T9" fmla="*/ 2147483646 h 13"/>
              <a:gd name="T10" fmla="*/ 2147483646 w 202"/>
              <a:gd name="T11" fmla="*/ 2147483646 h 13"/>
              <a:gd name="T12" fmla="*/ 2147483646 w 202"/>
              <a:gd name="T13" fmla="*/ 2147483646 h 13"/>
              <a:gd name="T14" fmla="*/ 2147483646 w 202"/>
              <a:gd name="T15" fmla="*/ 2147483646 h 13"/>
              <a:gd name="T16" fmla="*/ 2147483646 w 202"/>
              <a:gd name="T17" fmla="*/ 2147483646 h 13"/>
              <a:gd name="T18" fmla="*/ 2147483646 w 202"/>
              <a:gd name="T19" fmla="*/ 0 h 13"/>
              <a:gd name="T20" fmla="*/ 2147483646 w 202"/>
              <a:gd name="T21" fmla="*/ 0 h 13"/>
              <a:gd name="T22" fmla="*/ 2147483646 w 202"/>
              <a:gd name="T23" fmla="*/ 2147483646 h 13"/>
              <a:gd name="T24" fmla="*/ 2147483646 w 202"/>
              <a:gd name="T25" fmla="*/ 2147483646 h 13"/>
              <a:gd name="T26" fmla="*/ 2147483646 w 202"/>
              <a:gd name="T27" fmla="*/ 2147483646 h 13"/>
              <a:gd name="T28" fmla="*/ 2147483646 w 202"/>
              <a:gd name="T29" fmla="*/ 2147483646 h 13"/>
              <a:gd name="T30" fmla="*/ 2147483646 w 202"/>
              <a:gd name="T31" fmla="*/ 2147483646 h 13"/>
              <a:gd name="T32" fmla="*/ 2147483646 w 202"/>
              <a:gd name="T33" fmla="*/ 2147483646 h 13"/>
              <a:gd name="T34" fmla="*/ 2147483646 w 202"/>
              <a:gd name="T35" fmla="*/ 2147483646 h 13"/>
              <a:gd name="T36" fmla="*/ 2147483646 w 202"/>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13"/>
              <a:gd name="T59" fmla="*/ 202 w 20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13">
                <a:moveTo>
                  <a:pt x="202" y="13"/>
                </a:moveTo>
                <a:lnTo>
                  <a:pt x="0" y="13"/>
                </a:lnTo>
                <a:lnTo>
                  <a:pt x="0" y="11"/>
                </a:lnTo>
                <a:lnTo>
                  <a:pt x="2" y="9"/>
                </a:lnTo>
                <a:lnTo>
                  <a:pt x="2" y="7"/>
                </a:lnTo>
                <a:lnTo>
                  <a:pt x="2" y="5"/>
                </a:lnTo>
                <a:lnTo>
                  <a:pt x="2" y="3"/>
                </a:lnTo>
                <a:lnTo>
                  <a:pt x="2" y="2"/>
                </a:lnTo>
                <a:lnTo>
                  <a:pt x="2" y="0"/>
                </a:lnTo>
                <a:lnTo>
                  <a:pt x="193" y="0"/>
                </a:lnTo>
                <a:lnTo>
                  <a:pt x="195" y="2"/>
                </a:lnTo>
                <a:lnTo>
                  <a:pt x="196" y="3"/>
                </a:lnTo>
                <a:lnTo>
                  <a:pt x="196" y="5"/>
                </a:lnTo>
                <a:lnTo>
                  <a:pt x="198" y="7"/>
                </a:lnTo>
                <a:lnTo>
                  <a:pt x="198" y="9"/>
                </a:lnTo>
                <a:lnTo>
                  <a:pt x="200" y="11"/>
                </a:lnTo>
                <a:lnTo>
                  <a:pt x="202" y="11"/>
                </a:lnTo>
                <a:lnTo>
                  <a:pt x="202" y="13"/>
                </a:lnTo>
                <a:close/>
              </a:path>
            </a:pathLst>
          </a:custGeom>
          <a:solidFill>
            <a:srgbClr val="AB0F1F"/>
          </a:solidFill>
          <a:ln w="9525">
            <a:noFill/>
            <a:round/>
            <a:headEnd/>
            <a:tailEnd/>
          </a:ln>
        </p:spPr>
        <p:txBody>
          <a:bodyPr wrap="none"/>
          <a:lstStyle/>
          <a:p>
            <a:endParaRPr lang="el-GR"/>
          </a:p>
        </p:txBody>
      </p:sp>
      <p:sp>
        <p:nvSpPr>
          <p:cNvPr id="19641" name="Freeform 185"/>
          <p:cNvSpPr>
            <a:spLocks/>
          </p:cNvSpPr>
          <p:nvPr/>
        </p:nvSpPr>
        <p:spPr bwMode="auto">
          <a:xfrm rot="63308">
            <a:off x="5122863" y="3152775"/>
            <a:ext cx="277812" cy="23813"/>
          </a:xfrm>
          <a:custGeom>
            <a:avLst/>
            <a:gdLst>
              <a:gd name="T0" fmla="*/ 2147483646 w 196"/>
              <a:gd name="T1" fmla="*/ 2147483646 h 15"/>
              <a:gd name="T2" fmla="*/ 0 w 196"/>
              <a:gd name="T3" fmla="*/ 2147483646 h 15"/>
              <a:gd name="T4" fmla="*/ 0 w 196"/>
              <a:gd name="T5" fmla="*/ 2147483646 h 15"/>
              <a:gd name="T6" fmla="*/ 0 w 196"/>
              <a:gd name="T7" fmla="*/ 2147483646 h 15"/>
              <a:gd name="T8" fmla="*/ 0 w 196"/>
              <a:gd name="T9" fmla="*/ 2147483646 h 15"/>
              <a:gd name="T10" fmla="*/ 0 w 196"/>
              <a:gd name="T11" fmla="*/ 2147483646 h 15"/>
              <a:gd name="T12" fmla="*/ 0 w 196"/>
              <a:gd name="T13" fmla="*/ 2147483646 h 15"/>
              <a:gd name="T14" fmla="*/ 0 w 196"/>
              <a:gd name="T15" fmla="*/ 2147483646 h 15"/>
              <a:gd name="T16" fmla="*/ 0 w 196"/>
              <a:gd name="T17" fmla="*/ 2147483646 h 15"/>
              <a:gd name="T18" fmla="*/ 0 w 196"/>
              <a:gd name="T19" fmla="*/ 0 h 15"/>
              <a:gd name="T20" fmla="*/ 2147483646 w 196"/>
              <a:gd name="T21" fmla="*/ 0 h 15"/>
              <a:gd name="T22" fmla="*/ 2147483646 w 196"/>
              <a:gd name="T23" fmla="*/ 2147483646 h 15"/>
              <a:gd name="T24" fmla="*/ 2147483646 w 196"/>
              <a:gd name="T25" fmla="*/ 2147483646 h 15"/>
              <a:gd name="T26" fmla="*/ 2147483646 w 196"/>
              <a:gd name="T27" fmla="*/ 2147483646 h 15"/>
              <a:gd name="T28" fmla="*/ 2147483646 w 196"/>
              <a:gd name="T29" fmla="*/ 2147483646 h 15"/>
              <a:gd name="T30" fmla="*/ 2147483646 w 196"/>
              <a:gd name="T31" fmla="*/ 2147483646 h 15"/>
              <a:gd name="T32" fmla="*/ 2147483646 w 196"/>
              <a:gd name="T33" fmla="*/ 2147483646 h 15"/>
              <a:gd name="T34" fmla="*/ 2147483646 w 196"/>
              <a:gd name="T35" fmla="*/ 2147483646 h 15"/>
              <a:gd name="T36" fmla="*/ 2147483646 w 196"/>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15"/>
              <a:gd name="T59" fmla="*/ 196 w 196"/>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15">
                <a:moveTo>
                  <a:pt x="196" y="15"/>
                </a:moveTo>
                <a:lnTo>
                  <a:pt x="0" y="15"/>
                </a:lnTo>
                <a:lnTo>
                  <a:pt x="0" y="13"/>
                </a:lnTo>
                <a:lnTo>
                  <a:pt x="0" y="11"/>
                </a:lnTo>
                <a:lnTo>
                  <a:pt x="0" y="10"/>
                </a:lnTo>
                <a:lnTo>
                  <a:pt x="0" y="8"/>
                </a:lnTo>
                <a:lnTo>
                  <a:pt x="0" y="6"/>
                </a:lnTo>
                <a:lnTo>
                  <a:pt x="0" y="4"/>
                </a:lnTo>
                <a:lnTo>
                  <a:pt x="0" y="2"/>
                </a:lnTo>
                <a:lnTo>
                  <a:pt x="0" y="0"/>
                </a:lnTo>
                <a:lnTo>
                  <a:pt x="187" y="0"/>
                </a:lnTo>
                <a:lnTo>
                  <a:pt x="189" y="2"/>
                </a:lnTo>
                <a:lnTo>
                  <a:pt x="189" y="4"/>
                </a:lnTo>
                <a:lnTo>
                  <a:pt x="191" y="6"/>
                </a:lnTo>
                <a:lnTo>
                  <a:pt x="191" y="8"/>
                </a:lnTo>
                <a:lnTo>
                  <a:pt x="193" y="10"/>
                </a:lnTo>
                <a:lnTo>
                  <a:pt x="194" y="11"/>
                </a:lnTo>
                <a:lnTo>
                  <a:pt x="194" y="13"/>
                </a:lnTo>
                <a:lnTo>
                  <a:pt x="196" y="15"/>
                </a:lnTo>
                <a:close/>
              </a:path>
            </a:pathLst>
          </a:custGeom>
          <a:solidFill>
            <a:srgbClr val="AB0F1F"/>
          </a:solidFill>
          <a:ln w="9525">
            <a:noFill/>
            <a:round/>
            <a:headEnd/>
            <a:tailEnd/>
          </a:ln>
        </p:spPr>
        <p:txBody>
          <a:bodyPr wrap="none"/>
          <a:lstStyle/>
          <a:p>
            <a:endParaRPr lang="el-GR"/>
          </a:p>
        </p:txBody>
      </p:sp>
      <p:sp>
        <p:nvSpPr>
          <p:cNvPr id="19642" name="Freeform 186"/>
          <p:cNvSpPr>
            <a:spLocks/>
          </p:cNvSpPr>
          <p:nvPr/>
        </p:nvSpPr>
        <p:spPr bwMode="auto">
          <a:xfrm rot="63308">
            <a:off x="5122863" y="3143250"/>
            <a:ext cx="269875" cy="22225"/>
          </a:xfrm>
          <a:custGeom>
            <a:avLst/>
            <a:gdLst>
              <a:gd name="T0" fmla="*/ 2147483646 w 191"/>
              <a:gd name="T1" fmla="*/ 2147483646 h 14"/>
              <a:gd name="T2" fmla="*/ 0 w 191"/>
              <a:gd name="T3" fmla="*/ 2147483646 h 14"/>
              <a:gd name="T4" fmla="*/ 0 w 191"/>
              <a:gd name="T5" fmla="*/ 2147483646 h 14"/>
              <a:gd name="T6" fmla="*/ 0 w 191"/>
              <a:gd name="T7" fmla="*/ 2147483646 h 14"/>
              <a:gd name="T8" fmla="*/ 0 w 191"/>
              <a:gd name="T9" fmla="*/ 2147483646 h 14"/>
              <a:gd name="T10" fmla="*/ 0 w 191"/>
              <a:gd name="T11" fmla="*/ 2147483646 h 14"/>
              <a:gd name="T12" fmla="*/ 0 w 191"/>
              <a:gd name="T13" fmla="*/ 2147483646 h 14"/>
              <a:gd name="T14" fmla="*/ 0 w 191"/>
              <a:gd name="T15" fmla="*/ 2147483646 h 14"/>
              <a:gd name="T16" fmla="*/ 0 w 191"/>
              <a:gd name="T17" fmla="*/ 2147483646 h 14"/>
              <a:gd name="T18" fmla="*/ 0 w 191"/>
              <a:gd name="T19" fmla="*/ 0 h 14"/>
              <a:gd name="T20" fmla="*/ 2147483646 w 191"/>
              <a:gd name="T21" fmla="*/ 0 h 14"/>
              <a:gd name="T22" fmla="*/ 2147483646 w 191"/>
              <a:gd name="T23" fmla="*/ 2147483646 h 14"/>
              <a:gd name="T24" fmla="*/ 2147483646 w 191"/>
              <a:gd name="T25" fmla="*/ 2147483646 h 14"/>
              <a:gd name="T26" fmla="*/ 2147483646 w 191"/>
              <a:gd name="T27" fmla="*/ 2147483646 h 14"/>
              <a:gd name="T28" fmla="*/ 2147483646 w 191"/>
              <a:gd name="T29" fmla="*/ 2147483646 h 14"/>
              <a:gd name="T30" fmla="*/ 2147483646 w 191"/>
              <a:gd name="T31" fmla="*/ 2147483646 h 14"/>
              <a:gd name="T32" fmla="*/ 2147483646 w 191"/>
              <a:gd name="T33" fmla="*/ 2147483646 h 14"/>
              <a:gd name="T34" fmla="*/ 2147483646 w 191"/>
              <a:gd name="T35" fmla="*/ 2147483646 h 14"/>
              <a:gd name="T36" fmla="*/ 2147483646 w 191"/>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
              <a:gd name="T58" fmla="*/ 0 h 14"/>
              <a:gd name="T59" fmla="*/ 191 w 19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 h="14">
                <a:moveTo>
                  <a:pt x="191" y="14"/>
                </a:moveTo>
                <a:lnTo>
                  <a:pt x="0" y="14"/>
                </a:lnTo>
                <a:lnTo>
                  <a:pt x="0" y="12"/>
                </a:lnTo>
                <a:lnTo>
                  <a:pt x="0" y="10"/>
                </a:lnTo>
                <a:lnTo>
                  <a:pt x="0" y="8"/>
                </a:lnTo>
                <a:lnTo>
                  <a:pt x="0" y="6"/>
                </a:lnTo>
                <a:lnTo>
                  <a:pt x="0" y="4"/>
                </a:lnTo>
                <a:lnTo>
                  <a:pt x="0" y="2"/>
                </a:lnTo>
                <a:lnTo>
                  <a:pt x="0" y="0"/>
                </a:lnTo>
                <a:lnTo>
                  <a:pt x="183" y="0"/>
                </a:lnTo>
                <a:lnTo>
                  <a:pt x="183" y="2"/>
                </a:lnTo>
                <a:lnTo>
                  <a:pt x="185" y="4"/>
                </a:lnTo>
                <a:lnTo>
                  <a:pt x="185" y="6"/>
                </a:lnTo>
                <a:lnTo>
                  <a:pt x="187" y="6"/>
                </a:lnTo>
                <a:lnTo>
                  <a:pt x="189" y="8"/>
                </a:lnTo>
                <a:lnTo>
                  <a:pt x="189" y="10"/>
                </a:lnTo>
                <a:lnTo>
                  <a:pt x="191" y="12"/>
                </a:lnTo>
                <a:lnTo>
                  <a:pt x="191" y="14"/>
                </a:lnTo>
                <a:close/>
              </a:path>
            </a:pathLst>
          </a:custGeom>
          <a:solidFill>
            <a:srgbClr val="AD0F21"/>
          </a:solidFill>
          <a:ln w="9525">
            <a:noFill/>
            <a:round/>
            <a:headEnd/>
            <a:tailEnd/>
          </a:ln>
        </p:spPr>
        <p:txBody>
          <a:bodyPr wrap="none"/>
          <a:lstStyle/>
          <a:p>
            <a:endParaRPr lang="el-GR"/>
          </a:p>
        </p:txBody>
      </p:sp>
      <p:sp>
        <p:nvSpPr>
          <p:cNvPr id="19643" name="Freeform 187"/>
          <p:cNvSpPr>
            <a:spLocks/>
          </p:cNvSpPr>
          <p:nvPr/>
        </p:nvSpPr>
        <p:spPr bwMode="auto">
          <a:xfrm rot="63308">
            <a:off x="5122863" y="3132138"/>
            <a:ext cx="265112" cy="20637"/>
          </a:xfrm>
          <a:custGeom>
            <a:avLst/>
            <a:gdLst>
              <a:gd name="T0" fmla="*/ 2147483646 w 187"/>
              <a:gd name="T1" fmla="*/ 2147483646 h 13"/>
              <a:gd name="T2" fmla="*/ 0 w 187"/>
              <a:gd name="T3" fmla="*/ 2147483646 h 13"/>
              <a:gd name="T4" fmla="*/ 0 w 187"/>
              <a:gd name="T5" fmla="*/ 2147483646 h 13"/>
              <a:gd name="T6" fmla="*/ 0 w 187"/>
              <a:gd name="T7" fmla="*/ 2147483646 h 13"/>
              <a:gd name="T8" fmla="*/ 0 w 187"/>
              <a:gd name="T9" fmla="*/ 2147483646 h 13"/>
              <a:gd name="T10" fmla="*/ 0 w 187"/>
              <a:gd name="T11" fmla="*/ 2147483646 h 13"/>
              <a:gd name="T12" fmla="*/ 0 w 187"/>
              <a:gd name="T13" fmla="*/ 2147483646 h 13"/>
              <a:gd name="T14" fmla="*/ 0 w 187"/>
              <a:gd name="T15" fmla="*/ 2147483646 h 13"/>
              <a:gd name="T16" fmla="*/ 0 w 187"/>
              <a:gd name="T17" fmla="*/ 2147483646 h 13"/>
              <a:gd name="T18" fmla="*/ 0 w 187"/>
              <a:gd name="T19" fmla="*/ 0 h 13"/>
              <a:gd name="T20" fmla="*/ 2147483646 w 187"/>
              <a:gd name="T21" fmla="*/ 0 h 13"/>
              <a:gd name="T22" fmla="*/ 2147483646 w 187"/>
              <a:gd name="T23" fmla="*/ 2147483646 h 13"/>
              <a:gd name="T24" fmla="*/ 2147483646 w 187"/>
              <a:gd name="T25" fmla="*/ 2147483646 h 13"/>
              <a:gd name="T26" fmla="*/ 2147483646 w 187"/>
              <a:gd name="T27" fmla="*/ 2147483646 h 13"/>
              <a:gd name="T28" fmla="*/ 2147483646 w 187"/>
              <a:gd name="T29" fmla="*/ 2147483646 h 13"/>
              <a:gd name="T30" fmla="*/ 2147483646 w 187"/>
              <a:gd name="T31" fmla="*/ 2147483646 h 13"/>
              <a:gd name="T32" fmla="*/ 2147483646 w 187"/>
              <a:gd name="T33" fmla="*/ 2147483646 h 13"/>
              <a:gd name="T34" fmla="*/ 2147483646 w 187"/>
              <a:gd name="T35" fmla="*/ 2147483646 h 13"/>
              <a:gd name="T36" fmla="*/ 2147483646 w 187"/>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13"/>
              <a:gd name="T59" fmla="*/ 187 w 18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13">
                <a:moveTo>
                  <a:pt x="187" y="13"/>
                </a:moveTo>
                <a:lnTo>
                  <a:pt x="0" y="13"/>
                </a:lnTo>
                <a:lnTo>
                  <a:pt x="0" y="11"/>
                </a:lnTo>
                <a:lnTo>
                  <a:pt x="0" y="9"/>
                </a:lnTo>
                <a:lnTo>
                  <a:pt x="0" y="7"/>
                </a:lnTo>
                <a:lnTo>
                  <a:pt x="0" y="5"/>
                </a:lnTo>
                <a:lnTo>
                  <a:pt x="0" y="3"/>
                </a:lnTo>
                <a:lnTo>
                  <a:pt x="0" y="2"/>
                </a:lnTo>
                <a:lnTo>
                  <a:pt x="0" y="0"/>
                </a:lnTo>
                <a:lnTo>
                  <a:pt x="177" y="0"/>
                </a:lnTo>
                <a:lnTo>
                  <a:pt x="179" y="2"/>
                </a:lnTo>
                <a:lnTo>
                  <a:pt x="179" y="3"/>
                </a:lnTo>
                <a:lnTo>
                  <a:pt x="181" y="5"/>
                </a:lnTo>
                <a:lnTo>
                  <a:pt x="183" y="7"/>
                </a:lnTo>
                <a:lnTo>
                  <a:pt x="183" y="9"/>
                </a:lnTo>
                <a:lnTo>
                  <a:pt x="185" y="11"/>
                </a:lnTo>
                <a:lnTo>
                  <a:pt x="185" y="13"/>
                </a:lnTo>
                <a:lnTo>
                  <a:pt x="187" y="13"/>
                </a:lnTo>
                <a:close/>
              </a:path>
            </a:pathLst>
          </a:custGeom>
          <a:solidFill>
            <a:srgbClr val="AD0F1E"/>
          </a:solidFill>
          <a:ln w="9525">
            <a:noFill/>
            <a:round/>
            <a:headEnd/>
            <a:tailEnd/>
          </a:ln>
        </p:spPr>
        <p:txBody>
          <a:bodyPr wrap="none"/>
          <a:lstStyle/>
          <a:p>
            <a:endParaRPr lang="el-GR"/>
          </a:p>
        </p:txBody>
      </p:sp>
      <p:sp>
        <p:nvSpPr>
          <p:cNvPr id="19644" name="Freeform 188"/>
          <p:cNvSpPr>
            <a:spLocks/>
          </p:cNvSpPr>
          <p:nvPr/>
        </p:nvSpPr>
        <p:spPr bwMode="auto">
          <a:xfrm rot="63308">
            <a:off x="5122863" y="3122613"/>
            <a:ext cx="258762" cy="20637"/>
          </a:xfrm>
          <a:custGeom>
            <a:avLst/>
            <a:gdLst>
              <a:gd name="T0" fmla="*/ 2147483646 w 183"/>
              <a:gd name="T1" fmla="*/ 2147483646 h 13"/>
              <a:gd name="T2" fmla="*/ 0 w 183"/>
              <a:gd name="T3" fmla="*/ 2147483646 h 13"/>
              <a:gd name="T4" fmla="*/ 0 w 183"/>
              <a:gd name="T5" fmla="*/ 2147483646 h 13"/>
              <a:gd name="T6" fmla="*/ 0 w 183"/>
              <a:gd name="T7" fmla="*/ 2147483646 h 13"/>
              <a:gd name="T8" fmla="*/ 0 w 183"/>
              <a:gd name="T9" fmla="*/ 2147483646 h 13"/>
              <a:gd name="T10" fmla="*/ 0 w 183"/>
              <a:gd name="T11" fmla="*/ 2147483646 h 13"/>
              <a:gd name="T12" fmla="*/ 0 w 183"/>
              <a:gd name="T13" fmla="*/ 2147483646 h 13"/>
              <a:gd name="T14" fmla="*/ 0 w 183"/>
              <a:gd name="T15" fmla="*/ 2147483646 h 13"/>
              <a:gd name="T16" fmla="*/ 0 w 183"/>
              <a:gd name="T17" fmla="*/ 0 h 13"/>
              <a:gd name="T18" fmla="*/ 0 w 183"/>
              <a:gd name="T19" fmla="*/ 0 h 13"/>
              <a:gd name="T20" fmla="*/ 2147483646 w 183"/>
              <a:gd name="T21" fmla="*/ 0 h 13"/>
              <a:gd name="T22" fmla="*/ 2147483646 w 183"/>
              <a:gd name="T23" fmla="*/ 0 h 13"/>
              <a:gd name="T24" fmla="*/ 2147483646 w 183"/>
              <a:gd name="T25" fmla="*/ 2147483646 h 13"/>
              <a:gd name="T26" fmla="*/ 2147483646 w 183"/>
              <a:gd name="T27" fmla="*/ 2147483646 h 13"/>
              <a:gd name="T28" fmla="*/ 2147483646 w 183"/>
              <a:gd name="T29" fmla="*/ 2147483646 h 13"/>
              <a:gd name="T30" fmla="*/ 2147483646 w 183"/>
              <a:gd name="T31" fmla="*/ 2147483646 h 13"/>
              <a:gd name="T32" fmla="*/ 2147483646 w 183"/>
              <a:gd name="T33" fmla="*/ 2147483646 h 13"/>
              <a:gd name="T34" fmla="*/ 2147483646 w 183"/>
              <a:gd name="T35" fmla="*/ 2147483646 h 13"/>
              <a:gd name="T36" fmla="*/ 2147483646 w 18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13"/>
              <a:gd name="T59" fmla="*/ 183 w 18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13">
                <a:moveTo>
                  <a:pt x="183" y="13"/>
                </a:moveTo>
                <a:lnTo>
                  <a:pt x="0" y="13"/>
                </a:lnTo>
                <a:lnTo>
                  <a:pt x="0" y="11"/>
                </a:lnTo>
                <a:lnTo>
                  <a:pt x="0" y="9"/>
                </a:lnTo>
                <a:lnTo>
                  <a:pt x="0" y="8"/>
                </a:lnTo>
                <a:lnTo>
                  <a:pt x="0" y="6"/>
                </a:lnTo>
                <a:lnTo>
                  <a:pt x="0" y="4"/>
                </a:lnTo>
                <a:lnTo>
                  <a:pt x="0" y="2"/>
                </a:lnTo>
                <a:lnTo>
                  <a:pt x="0" y="0"/>
                </a:lnTo>
                <a:lnTo>
                  <a:pt x="173" y="0"/>
                </a:lnTo>
                <a:lnTo>
                  <a:pt x="175" y="0"/>
                </a:lnTo>
                <a:lnTo>
                  <a:pt x="175" y="2"/>
                </a:lnTo>
                <a:lnTo>
                  <a:pt x="177" y="4"/>
                </a:lnTo>
                <a:lnTo>
                  <a:pt x="177" y="6"/>
                </a:lnTo>
                <a:lnTo>
                  <a:pt x="179" y="8"/>
                </a:lnTo>
                <a:lnTo>
                  <a:pt x="179" y="9"/>
                </a:lnTo>
                <a:lnTo>
                  <a:pt x="181" y="11"/>
                </a:lnTo>
                <a:lnTo>
                  <a:pt x="183" y="13"/>
                </a:lnTo>
                <a:close/>
              </a:path>
            </a:pathLst>
          </a:custGeom>
          <a:solidFill>
            <a:srgbClr val="B01221"/>
          </a:solidFill>
          <a:ln w="9525">
            <a:noFill/>
            <a:round/>
            <a:headEnd/>
            <a:tailEnd/>
          </a:ln>
        </p:spPr>
        <p:txBody>
          <a:bodyPr wrap="none"/>
          <a:lstStyle/>
          <a:p>
            <a:endParaRPr lang="el-GR"/>
          </a:p>
        </p:txBody>
      </p:sp>
      <p:sp>
        <p:nvSpPr>
          <p:cNvPr id="19645" name="Freeform 189"/>
          <p:cNvSpPr>
            <a:spLocks/>
          </p:cNvSpPr>
          <p:nvPr/>
        </p:nvSpPr>
        <p:spPr bwMode="auto">
          <a:xfrm rot="63308">
            <a:off x="5122863" y="3109913"/>
            <a:ext cx="250825" cy="22225"/>
          </a:xfrm>
          <a:custGeom>
            <a:avLst/>
            <a:gdLst>
              <a:gd name="T0" fmla="*/ 2147483646 w 177"/>
              <a:gd name="T1" fmla="*/ 2147483646 h 14"/>
              <a:gd name="T2" fmla="*/ 0 w 177"/>
              <a:gd name="T3" fmla="*/ 2147483646 h 14"/>
              <a:gd name="T4" fmla="*/ 0 w 177"/>
              <a:gd name="T5" fmla="*/ 2147483646 h 14"/>
              <a:gd name="T6" fmla="*/ 0 w 177"/>
              <a:gd name="T7" fmla="*/ 2147483646 h 14"/>
              <a:gd name="T8" fmla="*/ 0 w 177"/>
              <a:gd name="T9" fmla="*/ 2147483646 h 14"/>
              <a:gd name="T10" fmla="*/ 0 w 177"/>
              <a:gd name="T11" fmla="*/ 2147483646 h 14"/>
              <a:gd name="T12" fmla="*/ 0 w 177"/>
              <a:gd name="T13" fmla="*/ 2147483646 h 14"/>
              <a:gd name="T14" fmla="*/ 0 w 177"/>
              <a:gd name="T15" fmla="*/ 2147483646 h 14"/>
              <a:gd name="T16" fmla="*/ 0 w 177"/>
              <a:gd name="T17" fmla="*/ 2147483646 h 14"/>
              <a:gd name="T18" fmla="*/ 0 w 177"/>
              <a:gd name="T19" fmla="*/ 0 h 14"/>
              <a:gd name="T20" fmla="*/ 2147483646 w 177"/>
              <a:gd name="T21" fmla="*/ 0 h 14"/>
              <a:gd name="T22" fmla="*/ 2147483646 w 177"/>
              <a:gd name="T23" fmla="*/ 2147483646 h 14"/>
              <a:gd name="T24" fmla="*/ 2147483646 w 177"/>
              <a:gd name="T25" fmla="*/ 2147483646 h 14"/>
              <a:gd name="T26" fmla="*/ 2147483646 w 177"/>
              <a:gd name="T27" fmla="*/ 2147483646 h 14"/>
              <a:gd name="T28" fmla="*/ 2147483646 w 177"/>
              <a:gd name="T29" fmla="*/ 2147483646 h 14"/>
              <a:gd name="T30" fmla="*/ 2147483646 w 177"/>
              <a:gd name="T31" fmla="*/ 2147483646 h 14"/>
              <a:gd name="T32" fmla="*/ 2147483646 w 177"/>
              <a:gd name="T33" fmla="*/ 2147483646 h 14"/>
              <a:gd name="T34" fmla="*/ 2147483646 w 177"/>
              <a:gd name="T35" fmla="*/ 2147483646 h 14"/>
              <a:gd name="T36" fmla="*/ 2147483646 w 177"/>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14"/>
              <a:gd name="T59" fmla="*/ 177 w 177"/>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14">
                <a:moveTo>
                  <a:pt x="177" y="14"/>
                </a:moveTo>
                <a:lnTo>
                  <a:pt x="0" y="14"/>
                </a:lnTo>
                <a:lnTo>
                  <a:pt x="0" y="12"/>
                </a:lnTo>
                <a:lnTo>
                  <a:pt x="0" y="10"/>
                </a:lnTo>
                <a:lnTo>
                  <a:pt x="0" y="8"/>
                </a:lnTo>
                <a:lnTo>
                  <a:pt x="0" y="6"/>
                </a:lnTo>
                <a:lnTo>
                  <a:pt x="0" y="4"/>
                </a:lnTo>
                <a:lnTo>
                  <a:pt x="0" y="2"/>
                </a:lnTo>
                <a:lnTo>
                  <a:pt x="0" y="0"/>
                </a:lnTo>
                <a:lnTo>
                  <a:pt x="170" y="0"/>
                </a:lnTo>
                <a:lnTo>
                  <a:pt x="172" y="2"/>
                </a:lnTo>
                <a:lnTo>
                  <a:pt x="172" y="4"/>
                </a:lnTo>
                <a:lnTo>
                  <a:pt x="173" y="6"/>
                </a:lnTo>
                <a:lnTo>
                  <a:pt x="173" y="8"/>
                </a:lnTo>
                <a:lnTo>
                  <a:pt x="175" y="8"/>
                </a:lnTo>
                <a:lnTo>
                  <a:pt x="175" y="10"/>
                </a:lnTo>
                <a:lnTo>
                  <a:pt x="177" y="12"/>
                </a:lnTo>
                <a:lnTo>
                  <a:pt x="177" y="14"/>
                </a:lnTo>
                <a:close/>
              </a:path>
            </a:pathLst>
          </a:custGeom>
          <a:solidFill>
            <a:srgbClr val="B00F21"/>
          </a:solidFill>
          <a:ln w="9525">
            <a:noFill/>
            <a:round/>
            <a:headEnd/>
            <a:tailEnd/>
          </a:ln>
        </p:spPr>
        <p:txBody>
          <a:bodyPr wrap="none"/>
          <a:lstStyle/>
          <a:p>
            <a:endParaRPr lang="el-GR"/>
          </a:p>
        </p:txBody>
      </p:sp>
      <p:sp>
        <p:nvSpPr>
          <p:cNvPr id="19646" name="Freeform 190"/>
          <p:cNvSpPr>
            <a:spLocks/>
          </p:cNvSpPr>
          <p:nvPr/>
        </p:nvSpPr>
        <p:spPr bwMode="auto">
          <a:xfrm rot="63308">
            <a:off x="5122863" y="3098800"/>
            <a:ext cx="244475" cy="23813"/>
          </a:xfrm>
          <a:custGeom>
            <a:avLst/>
            <a:gdLst>
              <a:gd name="T0" fmla="*/ 2147483646 w 173"/>
              <a:gd name="T1" fmla="*/ 2147483646 h 15"/>
              <a:gd name="T2" fmla="*/ 0 w 173"/>
              <a:gd name="T3" fmla="*/ 2147483646 h 15"/>
              <a:gd name="T4" fmla="*/ 0 w 173"/>
              <a:gd name="T5" fmla="*/ 2147483646 h 15"/>
              <a:gd name="T6" fmla="*/ 0 w 173"/>
              <a:gd name="T7" fmla="*/ 2147483646 h 15"/>
              <a:gd name="T8" fmla="*/ 0 w 173"/>
              <a:gd name="T9" fmla="*/ 2147483646 h 15"/>
              <a:gd name="T10" fmla="*/ 0 w 173"/>
              <a:gd name="T11" fmla="*/ 2147483646 h 15"/>
              <a:gd name="T12" fmla="*/ 0 w 173"/>
              <a:gd name="T13" fmla="*/ 2147483646 h 15"/>
              <a:gd name="T14" fmla="*/ 0 w 173"/>
              <a:gd name="T15" fmla="*/ 2147483646 h 15"/>
              <a:gd name="T16" fmla="*/ 0 w 173"/>
              <a:gd name="T17" fmla="*/ 2147483646 h 15"/>
              <a:gd name="T18" fmla="*/ 0 w 173"/>
              <a:gd name="T19" fmla="*/ 0 h 15"/>
              <a:gd name="T20" fmla="*/ 2147483646 w 173"/>
              <a:gd name="T21" fmla="*/ 0 h 15"/>
              <a:gd name="T22" fmla="*/ 2147483646 w 173"/>
              <a:gd name="T23" fmla="*/ 2147483646 h 15"/>
              <a:gd name="T24" fmla="*/ 2147483646 w 173"/>
              <a:gd name="T25" fmla="*/ 2147483646 h 15"/>
              <a:gd name="T26" fmla="*/ 2147483646 w 173"/>
              <a:gd name="T27" fmla="*/ 2147483646 h 15"/>
              <a:gd name="T28" fmla="*/ 2147483646 w 173"/>
              <a:gd name="T29" fmla="*/ 2147483646 h 15"/>
              <a:gd name="T30" fmla="*/ 2147483646 w 173"/>
              <a:gd name="T31" fmla="*/ 2147483646 h 15"/>
              <a:gd name="T32" fmla="*/ 2147483646 w 173"/>
              <a:gd name="T33" fmla="*/ 2147483646 h 15"/>
              <a:gd name="T34" fmla="*/ 2147483646 w 173"/>
              <a:gd name="T35" fmla="*/ 2147483646 h 15"/>
              <a:gd name="T36" fmla="*/ 2147483646 w 173"/>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3"/>
              <a:gd name="T58" fmla="*/ 0 h 15"/>
              <a:gd name="T59" fmla="*/ 173 w 173"/>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3" h="15">
                <a:moveTo>
                  <a:pt x="173" y="15"/>
                </a:moveTo>
                <a:lnTo>
                  <a:pt x="0" y="15"/>
                </a:lnTo>
                <a:lnTo>
                  <a:pt x="0" y="13"/>
                </a:lnTo>
                <a:lnTo>
                  <a:pt x="0" y="11"/>
                </a:lnTo>
                <a:lnTo>
                  <a:pt x="0" y="9"/>
                </a:lnTo>
                <a:lnTo>
                  <a:pt x="0" y="7"/>
                </a:lnTo>
                <a:lnTo>
                  <a:pt x="0" y="5"/>
                </a:lnTo>
                <a:lnTo>
                  <a:pt x="0" y="3"/>
                </a:lnTo>
                <a:lnTo>
                  <a:pt x="0" y="2"/>
                </a:lnTo>
                <a:lnTo>
                  <a:pt x="0" y="0"/>
                </a:lnTo>
                <a:lnTo>
                  <a:pt x="166" y="0"/>
                </a:lnTo>
                <a:lnTo>
                  <a:pt x="166" y="2"/>
                </a:lnTo>
                <a:lnTo>
                  <a:pt x="168" y="3"/>
                </a:lnTo>
                <a:lnTo>
                  <a:pt x="168" y="5"/>
                </a:lnTo>
                <a:lnTo>
                  <a:pt x="170" y="7"/>
                </a:lnTo>
                <a:lnTo>
                  <a:pt x="172" y="9"/>
                </a:lnTo>
                <a:lnTo>
                  <a:pt x="172" y="11"/>
                </a:lnTo>
                <a:lnTo>
                  <a:pt x="173" y="13"/>
                </a:lnTo>
                <a:lnTo>
                  <a:pt x="173" y="15"/>
                </a:lnTo>
                <a:close/>
              </a:path>
            </a:pathLst>
          </a:custGeom>
          <a:solidFill>
            <a:srgbClr val="B00F1F"/>
          </a:solidFill>
          <a:ln w="9525">
            <a:noFill/>
            <a:round/>
            <a:headEnd/>
            <a:tailEnd/>
          </a:ln>
        </p:spPr>
        <p:txBody>
          <a:bodyPr wrap="none"/>
          <a:lstStyle/>
          <a:p>
            <a:endParaRPr lang="el-GR"/>
          </a:p>
        </p:txBody>
      </p:sp>
      <p:sp>
        <p:nvSpPr>
          <p:cNvPr id="19647" name="Freeform 191"/>
          <p:cNvSpPr>
            <a:spLocks/>
          </p:cNvSpPr>
          <p:nvPr/>
        </p:nvSpPr>
        <p:spPr bwMode="auto">
          <a:xfrm rot="63308">
            <a:off x="5122863" y="3089275"/>
            <a:ext cx="239712" cy="20638"/>
          </a:xfrm>
          <a:custGeom>
            <a:avLst/>
            <a:gdLst>
              <a:gd name="T0" fmla="*/ 2147483646 w 170"/>
              <a:gd name="T1" fmla="*/ 2147483646 h 13"/>
              <a:gd name="T2" fmla="*/ 0 w 170"/>
              <a:gd name="T3" fmla="*/ 2147483646 h 13"/>
              <a:gd name="T4" fmla="*/ 0 w 170"/>
              <a:gd name="T5" fmla="*/ 2147483646 h 13"/>
              <a:gd name="T6" fmla="*/ 0 w 170"/>
              <a:gd name="T7" fmla="*/ 2147483646 h 13"/>
              <a:gd name="T8" fmla="*/ 0 w 170"/>
              <a:gd name="T9" fmla="*/ 2147483646 h 13"/>
              <a:gd name="T10" fmla="*/ 0 w 170"/>
              <a:gd name="T11" fmla="*/ 2147483646 h 13"/>
              <a:gd name="T12" fmla="*/ 0 w 170"/>
              <a:gd name="T13" fmla="*/ 2147483646 h 13"/>
              <a:gd name="T14" fmla="*/ 0 w 170"/>
              <a:gd name="T15" fmla="*/ 2147483646 h 13"/>
              <a:gd name="T16" fmla="*/ 0 w 170"/>
              <a:gd name="T17" fmla="*/ 2147483646 h 13"/>
              <a:gd name="T18" fmla="*/ 0 w 170"/>
              <a:gd name="T19" fmla="*/ 0 h 13"/>
              <a:gd name="T20" fmla="*/ 2147483646 w 170"/>
              <a:gd name="T21" fmla="*/ 0 h 13"/>
              <a:gd name="T22" fmla="*/ 2147483646 w 170"/>
              <a:gd name="T23" fmla="*/ 2147483646 h 13"/>
              <a:gd name="T24" fmla="*/ 2147483646 w 170"/>
              <a:gd name="T25" fmla="*/ 2147483646 h 13"/>
              <a:gd name="T26" fmla="*/ 2147483646 w 170"/>
              <a:gd name="T27" fmla="*/ 2147483646 h 13"/>
              <a:gd name="T28" fmla="*/ 2147483646 w 170"/>
              <a:gd name="T29" fmla="*/ 2147483646 h 13"/>
              <a:gd name="T30" fmla="*/ 2147483646 w 170"/>
              <a:gd name="T31" fmla="*/ 2147483646 h 13"/>
              <a:gd name="T32" fmla="*/ 2147483646 w 170"/>
              <a:gd name="T33" fmla="*/ 2147483646 h 13"/>
              <a:gd name="T34" fmla="*/ 2147483646 w 170"/>
              <a:gd name="T35" fmla="*/ 2147483646 h 13"/>
              <a:gd name="T36" fmla="*/ 2147483646 w 170"/>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0"/>
              <a:gd name="T58" fmla="*/ 0 h 13"/>
              <a:gd name="T59" fmla="*/ 170 w 170"/>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0" h="13">
                <a:moveTo>
                  <a:pt x="170" y="13"/>
                </a:moveTo>
                <a:lnTo>
                  <a:pt x="0" y="13"/>
                </a:lnTo>
                <a:lnTo>
                  <a:pt x="0" y="11"/>
                </a:lnTo>
                <a:lnTo>
                  <a:pt x="0" y="9"/>
                </a:lnTo>
                <a:lnTo>
                  <a:pt x="0" y="8"/>
                </a:lnTo>
                <a:lnTo>
                  <a:pt x="0" y="6"/>
                </a:lnTo>
                <a:lnTo>
                  <a:pt x="0" y="4"/>
                </a:lnTo>
                <a:lnTo>
                  <a:pt x="0" y="2"/>
                </a:lnTo>
                <a:lnTo>
                  <a:pt x="0" y="0"/>
                </a:lnTo>
                <a:lnTo>
                  <a:pt x="162" y="0"/>
                </a:lnTo>
                <a:lnTo>
                  <a:pt x="162" y="2"/>
                </a:lnTo>
                <a:lnTo>
                  <a:pt x="164" y="2"/>
                </a:lnTo>
                <a:lnTo>
                  <a:pt x="164" y="4"/>
                </a:lnTo>
                <a:lnTo>
                  <a:pt x="166" y="6"/>
                </a:lnTo>
                <a:lnTo>
                  <a:pt x="166" y="8"/>
                </a:lnTo>
                <a:lnTo>
                  <a:pt x="168" y="9"/>
                </a:lnTo>
                <a:lnTo>
                  <a:pt x="168" y="11"/>
                </a:lnTo>
                <a:lnTo>
                  <a:pt x="170" y="13"/>
                </a:lnTo>
                <a:close/>
              </a:path>
            </a:pathLst>
          </a:custGeom>
          <a:solidFill>
            <a:srgbClr val="B21121"/>
          </a:solidFill>
          <a:ln w="9525">
            <a:noFill/>
            <a:round/>
            <a:headEnd/>
            <a:tailEnd/>
          </a:ln>
        </p:spPr>
        <p:txBody>
          <a:bodyPr wrap="none"/>
          <a:lstStyle/>
          <a:p>
            <a:endParaRPr lang="el-GR"/>
          </a:p>
        </p:txBody>
      </p:sp>
      <p:sp>
        <p:nvSpPr>
          <p:cNvPr id="19648" name="Freeform 192"/>
          <p:cNvSpPr>
            <a:spLocks/>
          </p:cNvSpPr>
          <p:nvPr/>
        </p:nvSpPr>
        <p:spPr bwMode="auto">
          <a:xfrm rot="63308">
            <a:off x="5124450" y="3076575"/>
            <a:ext cx="234950" cy="22225"/>
          </a:xfrm>
          <a:custGeom>
            <a:avLst/>
            <a:gdLst>
              <a:gd name="T0" fmla="*/ 2147483646 w 166"/>
              <a:gd name="T1" fmla="*/ 2147483646 h 14"/>
              <a:gd name="T2" fmla="*/ 0 w 166"/>
              <a:gd name="T3" fmla="*/ 2147483646 h 14"/>
              <a:gd name="T4" fmla="*/ 0 w 166"/>
              <a:gd name="T5" fmla="*/ 2147483646 h 14"/>
              <a:gd name="T6" fmla="*/ 0 w 166"/>
              <a:gd name="T7" fmla="*/ 2147483646 h 14"/>
              <a:gd name="T8" fmla="*/ 0 w 166"/>
              <a:gd name="T9" fmla="*/ 2147483646 h 14"/>
              <a:gd name="T10" fmla="*/ 0 w 166"/>
              <a:gd name="T11" fmla="*/ 2147483646 h 14"/>
              <a:gd name="T12" fmla="*/ 0 w 166"/>
              <a:gd name="T13" fmla="*/ 2147483646 h 14"/>
              <a:gd name="T14" fmla="*/ 0 w 166"/>
              <a:gd name="T15" fmla="*/ 2147483646 h 14"/>
              <a:gd name="T16" fmla="*/ 0 w 166"/>
              <a:gd name="T17" fmla="*/ 2147483646 h 14"/>
              <a:gd name="T18" fmla="*/ 0 w 166"/>
              <a:gd name="T19" fmla="*/ 0 h 14"/>
              <a:gd name="T20" fmla="*/ 2147483646 w 166"/>
              <a:gd name="T21" fmla="*/ 0 h 14"/>
              <a:gd name="T22" fmla="*/ 2147483646 w 166"/>
              <a:gd name="T23" fmla="*/ 2147483646 h 14"/>
              <a:gd name="T24" fmla="*/ 2147483646 w 166"/>
              <a:gd name="T25" fmla="*/ 2147483646 h 14"/>
              <a:gd name="T26" fmla="*/ 2147483646 w 166"/>
              <a:gd name="T27" fmla="*/ 2147483646 h 14"/>
              <a:gd name="T28" fmla="*/ 2147483646 w 166"/>
              <a:gd name="T29" fmla="*/ 2147483646 h 14"/>
              <a:gd name="T30" fmla="*/ 2147483646 w 166"/>
              <a:gd name="T31" fmla="*/ 2147483646 h 14"/>
              <a:gd name="T32" fmla="*/ 2147483646 w 166"/>
              <a:gd name="T33" fmla="*/ 2147483646 h 14"/>
              <a:gd name="T34" fmla="*/ 2147483646 w 166"/>
              <a:gd name="T35" fmla="*/ 2147483646 h 14"/>
              <a:gd name="T36" fmla="*/ 2147483646 w 166"/>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6"/>
              <a:gd name="T58" fmla="*/ 0 h 14"/>
              <a:gd name="T59" fmla="*/ 166 w 166"/>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6" h="14">
                <a:moveTo>
                  <a:pt x="166" y="14"/>
                </a:moveTo>
                <a:lnTo>
                  <a:pt x="0" y="14"/>
                </a:lnTo>
                <a:lnTo>
                  <a:pt x="0" y="12"/>
                </a:lnTo>
                <a:lnTo>
                  <a:pt x="0" y="10"/>
                </a:lnTo>
                <a:lnTo>
                  <a:pt x="0" y="8"/>
                </a:lnTo>
                <a:lnTo>
                  <a:pt x="0" y="6"/>
                </a:lnTo>
                <a:lnTo>
                  <a:pt x="0" y="4"/>
                </a:lnTo>
                <a:lnTo>
                  <a:pt x="0" y="2"/>
                </a:lnTo>
                <a:lnTo>
                  <a:pt x="0" y="0"/>
                </a:lnTo>
                <a:lnTo>
                  <a:pt x="158" y="0"/>
                </a:lnTo>
                <a:lnTo>
                  <a:pt x="160" y="2"/>
                </a:lnTo>
                <a:lnTo>
                  <a:pt x="160" y="4"/>
                </a:lnTo>
                <a:lnTo>
                  <a:pt x="160" y="6"/>
                </a:lnTo>
                <a:lnTo>
                  <a:pt x="162" y="8"/>
                </a:lnTo>
                <a:lnTo>
                  <a:pt x="162" y="10"/>
                </a:lnTo>
                <a:lnTo>
                  <a:pt x="164" y="10"/>
                </a:lnTo>
                <a:lnTo>
                  <a:pt x="164" y="12"/>
                </a:lnTo>
                <a:lnTo>
                  <a:pt x="166" y="14"/>
                </a:lnTo>
                <a:close/>
              </a:path>
            </a:pathLst>
          </a:custGeom>
          <a:solidFill>
            <a:srgbClr val="B20F21"/>
          </a:solidFill>
          <a:ln w="9525">
            <a:noFill/>
            <a:round/>
            <a:headEnd/>
            <a:tailEnd/>
          </a:ln>
        </p:spPr>
        <p:txBody>
          <a:bodyPr wrap="none"/>
          <a:lstStyle/>
          <a:p>
            <a:endParaRPr lang="el-GR"/>
          </a:p>
        </p:txBody>
      </p:sp>
      <p:sp>
        <p:nvSpPr>
          <p:cNvPr id="19649" name="Freeform 193"/>
          <p:cNvSpPr>
            <a:spLocks/>
          </p:cNvSpPr>
          <p:nvPr/>
        </p:nvSpPr>
        <p:spPr bwMode="auto">
          <a:xfrm rot="63308">
            <a:off x="5124450" y="3065463"/>
            <a:ext cx="228600" cy="23812"/>
          </a:xfrm>
          <a:custGeom>
            <a:avLst/>
            <a:gdLst>
              <a:gd name="T0" fmla="*/ 2147483646 w 162"/>
              <a:gd name="T1" fmla="*/ 2147483646 h 15"/>
              <a:gd name="T2" fmla="*/ 0 w 162"/>
              <a:gd name="T3" fmla="*/ 2147483646 h 15"/>
              <a:gd name="T4" fmla="*/ 0 w 162"/>
              <a:gd name="T5" fmla="*/ 2147483646 h 15"/>
              <a:gd name="T6" fmla="*/ 0 w 162"/>
              <a:gd name="T7" fmla="*/ 2147483646 h 15"/>
              <a:gd name="T8" fmla="*/ 0 w 162"/>
              <a:gd name="T9" fmla="*/ 2147483646 h 15"/>
              <a:gd name="T10" fmla="*/ 0 w 162"/>
              <a:gd name="T11" fmla="*/ 2147483646 h 15"/>
              <a:gd name="T12" fmla="*/ 0 w 162"/>
              <a:gd name="T13" fmla="*/ 2147483646 h 15"/>
              <a:gd name="T14" fmla="*/ 0 w 162"/>
              <a:gd name="T15" fmla="*/ 2147483646 h 15"/>
              <a:gd name="T16" fmla="*/ 0 w 162"/>
              <a:gd name="T17" fmla="*/ 2147483646 h 15"/>
              <a:gd name="T18" fmla="*/ 0 w 162"/>
              <a:gd name="T19" fmla="*/ 0 h 15"/>
              <a:gd name="T20" fmla="*/ 2147483646 w 162"/>
              <a:gd name="T21" fmla="*/ 0 h 15"/>
              <a:gd name="T22" fmla="*/ 2147483646 w 162"/>
              <a:gd name="T23" fmla="*/ 2147483646 h 15"/>
              <a:gd name="T24" fmla="*/ 2147483646 w 162"/>
              <a:gd name="T25" fmla="*/ 2147483646 h 15"/>
              <a:gd name="T26" fmla="*/ 2147483646 w 162"/>
              <a:gd name="T27" fmla="*/ 2147483646 h 15"/>
              <a:gd name="T28" fmla="*/ 2147483646 w 162"/>
              <a:gd name="T29" fmla="*/ 2147483646 h 15"/>
              <a:gd name="T30" fmla="*/ 2147483646 w 162"/>
              <a:gd name="T31" fmla="*/ 2147483646 h 15"/>
              <a:gd name="T32" fmla="*/ 2147483646 w 162"/>
              <a:gd name="T33" fmla="*/ 2147483646 h 15"/>
              <a:gd name="T34" fmla="*/ 2147483646 w 162"/>
              <a:gd name="T35" fmla="*/ 2147483646 h 15"/>
              <a:gd name="T36" fmla="*/ 2147483646 w 162"/>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2"/>
              <a:gd name="T58" fmla="*/ 0 h 15"/>
              <a:gd name="T59" fmla="*/ 162 w 16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2" h="15">
                <a:moveTo>
                  <a:pt x="162" y="15"/>
                </a:moveTo>
                <a:lnTo>
                  <a:pt x="0" y="15"/>
                </a:lnTo>
                <a:lnTo>
                  <a:pt x="0" y="13"/>
                </a:lnTo>
                <a:lnTo>
                  <a:pt x="0" y="11"/>
                </a:lnTo>
                <a:lnTo>
                  <a:pt x="0" y="9"/>
                </a:lnTo>
                <a:lnTo>
                  <a:pt x="0" y="7"/>
                </a:lnTo>
                <a:lnTo>
                  <a:pt x="0" y="5"/>
                </a:lnTo>
                <a:lnTo>
                  <a:pt x="0" y="3"/>
                </a:lnTo>
                <a:lnTo>
                  <a:pt x="0" y="2"/>
                </a:lnTo>
                <a:lnTo>
                  <a:pt x="0" y="0"/>
                </a:lnTo>
                <a:lnTo>
                  <a:pt x="154" y="0"/>
                </a:lnTo>
                <a:lnTo>
                  <a:pt x="156" y="2"/>
                </a:lnTo>
                <a:lnTo>
                  <a:pt x="156" y="3"/>
                </a:lnTo>
                <a:lnTo>
                  <a:pt x="158" y="5"/>
                </a:lnTo>
                <a:lnTo>
                  <a:pt x="158" y="7"/>
                </a:lnTo>
                <a:lnTo>
                  <a:pt x="158" y="9"/>
                </a:lnTo>
                <a:lnTo>
                  <a:pt x="160" y="11"/>
                </a:lnTo>
                <a:lnTo>
                  <a:pt x="160" y="13"/>
                </a:lnTo>
                <a:lnTo>
                  <a:pt x="162" y="15"/>
                </a:lnTo>
                <a:close/>
              </a:path>
            </a:pathLst>
          </a:custGeom>
          <a:solidFill>
            <a:srgbClr val="B20F1E"/>
          </a:solidFill>
          <a:ln w="9525">
            <a:noFill/>
            <a:round/>
            <a:headEnd/>
            <a:tailEnd/>
          </a:ln>
        </p:spPr>
        <p:txBody>
          <a:bodyPr wrap="none"/>
          <a:lstStyle/>
          <a:p>
            <a:endParaRPr lang="el-GR"/>
          </a:p>
        </p:txBody>
      </p:sp>
      <p:sp>
        <p:nvSpPr>
          <p:cNvPr id="19650" name="Freeform 194"/>
          <p:cNvSpPr>
            <a:spLocks/>
          </p:cNvSpPr>
          <p:nvPr/>
        </p:nvSpPr>
        <p:spPr bwMode="auto">
          <a:xfrm rot="63308">
            <a:off x="5124450" y="3055938"/>
            <a:ext cx="223838" cy="20637"/>
          </a:xfrm>
          <a:custGeom>
            <a:avLst/>
            <a:gdLst>
              <a:gd name="T0" fmla="*/ 2147483646 w 158"/>
              <a:gd name="T1" fmla="*/ 2147483646 h 13"/>
              <a:gd name="T2" fmla="*/ 0 w 158"/>
              <a:gd name="T3" fmla="*/ 2147483646 h 13"/>
              <a:gd name="T4" fmla="*/ 0 w 158"/>
              <a:gd name="T5" fmla="*/ 2147483646 h 13"/>
              <a:gd name="T6" fmla="*/ 0 w 158"/>
              <a:gd name="T7" fmla="*/ 2147483646 h 13"/>
              <a:gd name="T8" fmla="*/ 0 w 158"/>
              <a:gd name="T9" fmla="*/ 2147483646 h 13"/>
              <a:gd name="T10" fmla="*/ 0 w 158"/>
              <a:gd name="T11" fmla="*/ 2147483646 h 13"/>
              <a:gd name="T12" fmla="*/ 0 w 158"/>
              <a:gd name="T13" fmla="*/ 2147483646 h 13"/>
              <a:gd name="T14" fmla="*/ 0 w 158"/>
              <a:gd name="T15" fmla="*/ 2147483646 h 13"/>
              <a:gd name="T16" fmla="*/ 0 w 158"/>
              <a:gd name="T17" fmla="*/ 2147483646 h 13"/>
              <a:gd name="T18" fmla="*/ 0 w 158"/>
              <a:gd name="T19" fmla="*/ 0 h 13"/>
              <a:gd name="T20" fmla="*/ 2147483646 w 158"/>
              <a:gd name="T21" fmla="*/ 0 h 13"/>
              <a:gd name="T22" fmla="*/ 2147483646 w 158"/>
              <a:gd name="T23" fmla="*/ 2147483646 h 13"/>
              <a:gd name="T24" fmla="*/ 2147483646 w 158"/>
              <a:gd name="T25" fmla="*/ 2147483646 h 13"/>
              <a:gd name="T26" fmla="*/ 2147483646 w 158"/>
              <a:gd name="T27" fmla="*/ 2147483646 h 13"/>
              <a:gd name="T28" fmla="*/ 2147483646 w 158"/>
              <a:gd name="T29" fmla="*/ 2147483646 h 13"/>
              <a:gd name="T30" fmla="*/ 2147483646 w 158"/>
              <a:gd name="T31" fmla="*/ 2147483646 h 13"/>
              <a:gd name="T32" fmla="*/ 2147483646 w 158"/>
              <a:gd name="T33" fmla="*/ 2147483646 h 13"/>
              <a:gd name="T34" fmla="*/ 2147483646 w 158"/>
              <a:gd name="T35" fmla="*/ 2147483646 h 13"/>
              <a:gd name="T36" fmla="*/ 2147483646 w 15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8"/>
              <a:gd name="T58" fmla="*/ 0 h 13"/>
              <a:gd name="T59" fmla="*/ 158 w 15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8" h="13">
                <a:moveTo>
                  <a:pt x="158" y="13"/>
                </a:moveTo>
                <a:lnTo>
                  <a:pt x="0" y="13"/>
                </a:lnTo>
                <a:lnTo>
                  <a:pt x="0" y="11"/>
                </a:lnTo>
                <a:lnTo>
                  <a:pt x="0" y="9"/>
                </a:lnTo>
                <a:lnTo>
                  <a:pt x="0" y="8"/>
                </a:lnTo>
                <a:lnTo>
                  <a:pt x="0" y="6"/>
                </a:lnTo>
                <a:lnTo>
                  <a:pt x="0" y="4"/>
                </a:lnTo>
                <a:lnTo>
                  <a:pt x="0" y="2"/>
                </a:lnTo>
                <a:lnTo>
                  <a:pt x="0" y="0"/>
                </a:lnTo>
                <a:lnTo>
                  <a:pt x="151" y="0"/>
                </a:lnTo>
                <a:lnTo>
                  <a:pt x="152" y="2"/>
                </a:lnTo>
                <a:lnTo>
                  <a:pt x="152" y="4"/>
                </a:lnTo>
                <a:lnTo>
                  <a:pt x="154" y="4"/>
                </a:lnTo>
                <a:lnTo>
                  <a:pt x="154" y="6"/>
                </a:lnTo>
                <a:lnTo>
                  <a:pt x="156" y="8"/>
                </a:lnTo>
                <a:lnTo>
                  <a:pt x="156" y="9"/>
                </a:lnTo>
                <a:lnTo>
                  <a:pt x="158" y="11"/>
                </a:lnTo>
                <a:lnTo>
                  <a:pt x="158" y="13"/>
                </a:lnTo>
                <a:close/>
              </a:path>
            </a:pathLst>
          </a:custGeom>
          <a:solidFill>
            <a:srgbClr val="B51221"/>
          </a:solidFill>
          <a:ln w="9525">
            <a:noFill/>
            <a:round/>
            <a:headEnd/>
            <a:tailEnd/>
          </a:ln>
        </p:spPr>
        <p:txBody>
          <a:bodyPr wrap="none"/>
          <a:lstStyle/>
          <a:p>
            <a:endParaRPr lang="el-GR"/>
          </a:p>
        </p:txBody>
      </p:sp>
      <p:sp>
        <p:nvSpPr>
          <p:cNvPr id="19651" name="Freeform 195"/>
          <p:cNvSpPr>
            <a:spLocks/>
          </p:cNvSpPr>
          <p:nvPr/>
        </p:nvSpPr>
        <p:spPr bwMode="auto">
          <a:xfrm rot="63308">
            <a:off x="5124450" y="3043238"/>
            <a:ext cx="217488" cy="22225"/>
          </a:xfrm>
          <a:custGeom>
            <a:avLst/>
            <a:gdLst>
              <a:gd name="T0" fmla="*/ 2147483646 w 154"/>
              <a:gd name="T1" fmla="*/ 2147483646 h 14"/>
              <a:gd name="T2" fmla="*/ 0 w 154"/>
              <a:gd name="T3" fmla="*/ 2147483646 h 14"/>
              <a:gd name="T4" fmla="*/ 0 w 154"/>
              <a:gd name="T5" fmla="*/ 2147483646 h 14"/>
              <a:gd name="T6" fmla="*/ 0 w 154"/>
              <a:gd name="T7" fmla="*/ 2147483646 h 14"/>
              <a:gd name="T8" fmla="*/ 0 w 154"/>
              <a:gd name="T9" fmla="*/ 2147483646 h 14"/>
              <a:gd name="T10" fmla="*/ 0 w 154"/>
              <a:gd name="T11" fmla="*/ 2147483646 h 14"/>
              <a:gd name="T12" fmla="*/ 0 w 154"/>
              <a:gd name="T13" fmla="*/ 2147483646 h 14"/>
              <a:gd name="T14" fmla="*/ 0 w 154"/>
              <a:gd name="T15" fmla="*/ 2147483646 h 14"/>
              <a:gd name="T16" fmla="*/ 0 w 154"/>
              <a:gd name="T17" fmla="*/ 2147483646 h 14"/>
              <a:gd name="T18" fmla="*/ 0 w 154"/>
              <a:gd name="T19" fmla="*/ 0 h 14"/>
              <a:gd name="T20" fmla="*/ 2147483646 w 154"/>
              <a:gd name="T21" fmla="*/ 0 h 14"/>
              <a:gd name="T22" fmla="*/ 2147483646 w 154"/>
              <a:gd name="T23" fmla="*/ 2147483646 h 14"/>
              <a:gd name="T24" fmla="*/ 2147483646 w 154"/>
              <a:gd name="T25" fmla="*/ 2147483646 h 14"/>
              <a:gd name="T26" fmla="*/ 2147483646 w 154"/>
              <a:gd name="T27" fmla="*/ 2147483646 h 14"/>
              <a:gd name="T28" fmla="*/ 2147483646 w 154"/>
              <a:gd name="T29" fmla="*/ 2147483646 h 14"/>
              <a:gd name="T30" fmla="*/ 2147483646 w 154"/>
              <a:gd name="T31" fmla="*/ 2147483646 h 14"/>
              <a:gd name="T32" fmla="*/ 2147483646 w 154"/>
              <a:gd name="T33" fmla="*/ 2147483646 h 14"/>
              <a:gd name="T34" fmla="*/ 2147483646 w 154"/>
              <a:gd name="T35" fmla="*/ 2147483646 h 14"/>
              <a:gd name="T36" fmla="*/ 2147483646 w 154"/>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
              <a:gd name="T58" fmla="*/ 0 h 14"/>
              <a:gd name="T59" fmla="*/ 154 w 15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 h="14">
                <a:moveTo>
                  <a:pt x="154" y="14"/>
                </a:moveTo>
                <a:lnTo>
                  <a:pt x="0" y="14"/>
                </a:lnTo>
                <a:lnTo>
                  <a:pt x="0" y="12"/>
                </a:lnTo>
                <a:lnTo>
                  <a:pt x="0" y="10"/>
                </a:lnTo>
                <a:lnTo>
                  <a:pt x="0" y="8"/>
                </a:lnTo>
                <a:lnTo>
                  <a:pt x="0" y="6"/>
                </a:lnTo>
                <a:lnTo>
                  <a:pt x="0" y="4"/>
                </a:lnTo>
                <a:lnTo>
                  <a:pt x="0" y="2"/>
                </a:lnTo>
                <a:lnTo>
                  <a:pt x="0" y="0"/>
                </a:lnTo>
                <a:lnTo>
                  <a:pt x="149" y="0"/>
                </a:lnTo>
                <a:lnTo>
                  <a:pt x="149" y="2"/>
                </a:lnTo>
                <a:lnTo>
                  <a:pt x="151" y="4"/>
                </a:lnTo>
                <a:lnTo>
                  <a:pt x="151" y="6"/>
                </a:lnTo>
                <a:lnTo>
                  <a:pt x="151" y="8"/>
                </a:lnTo>
                <a:lnTo>
                  <a:pt x="152" y="10"/>
                </a:lnTo>
                <a:lnTo>
                  <a:pt x="152" y="12"/>
                </a:lnTo>
                <a:lnTo>
                  <a:pt x="154" y="12"/>
                </a:lnTo>
                <a:lnTo>
                  <a:pt x="154" y="14"/>
                </a:lnTo>
                <a:close/>
              </a:path>
            </a:pathLst>
          </a:custGeom>
          <a:solidFill>
            <a:srgbClr val="B50F21"/>
          </a:solidFill>
          <a:ln w="9525">
            <a:noFill/>
            <a:round/>
            <a:headEnd/>
            <a:tailEnd/>
          </a:ln>
        </p:spPr>
        <p:txBody>
          <a:bodyPr wrap="none"/>
          <a:lstStyle/>
          <a:p>
            <a:endParaRPr lang="el-GR"/>
          </a:p>
        </p:txBody>
      </p:sp>
      <p:sp>
        <p:nvSpPr>
          <p:cNvPr id="19652" name="Freeform 196"/>
          <p:cNvSpPr>
            <a:spLocks/>
          </p:cNvSpPr>
          <p:nvPr/>
        </p:nvSpPr>
        <p:spPr bwMode="auto">
          <a:xfrm rot="63308">
            <a:off x="5124450" y="3035300"/>
            <a:ext cx="212725" cy="20638"/>
          </a:xfrm>
          <a:custGeom>
            <a:avLst/>
            <a:gdLst>
              <a:gd name="T0" fmla="*/ 2147483646 w 151"/>
              <a:gd name="T1" fmla="*/ 2147483646 h 13"/>
              <a:gd name="T2" fmla="*/ 0 w 151"/>
              <a:gd name="T3" fmla="*/ 2147483646 h 13"/>
              <a:gd name="T4" fmla="*/ 0 w 151"/>
              <a:gd name="T5" fmla="*/ 2147483646 h 13"/>
              <a:gd name="T6" fmla="*/ 0 w 151"/>
              <a:gd name="T7" fmla="*/ 2147483646 h 13"/>
              <a:gd name="T8" fmla="*/ 0 w 151"/>
              <a:gd name="T9" fmla="*/ 2147483646 h 13"/>
              <a:gd name="T10" fmla="*/ 0 w 151"/>
              <a:gd name="T11" fmla="*/ 2147483646 h 13"/>
              <a:gd name="T12" fmla="*/ 0 w 151"/>
              <a:gd name="T13" fmla="*/ 2147483646 h 13"/>
              <a:gd name="T14" fmla="*/ 0 w 151"/>
              <a:gd name="T15" fmla="*/ 2147483646 h 13"/>
              <a:gd name="T16" fmla="*/ 0 w 151"/>
              <a:gd name="T17" fmla="*/ 0 h 13"/>
              <a:gd name="T18" fmla="*/ 0 w 151"/>
              <a:gd name="T19" fmla="*/ 0 h 13"/>
              <a:gd name="T20" fmla="*/ 2147483646 w 151"/>
              <a:gd name="T21" fmla="*/ 0 h 13"/>
              <a:gd name="T22" fmla="*/ 2147483646 w 151"/>
              <a:gd name="T23" fmla="*/ 0 h 13"/>
              <a:gd name="T24" fmla="*/ 2147483646 w 151"/>
              <a:gd name="T25" fmla="*/ 2147483646 h 13"/>
              <a:gd name="T26" fmla="*/ 2147483646 w 151"/>
              <a:gd name="T27" fmla="*/ 2147483646 h 13"/>
              <a:gd name="T28" fmla="*/ 2147483646 w 151"/>
              <a:gd name="T29" fmla="*/ 2147483646 h 13"/>
              <a:gd name="T30" fmla="*/ 2147483646 w 151"/>
              <a:gd name="T31" fmla="*/ 2147483646 h 13"/>
              <a:gd name="T32" fmla="*/ 2147483646 w 151"/>
              <a:gd name="T33" fmla="*/ 2147483646 h 13"/>
              <a:gd name="T34" fmla="*/ 2147483646 w 151"/>
              <a:gd name="T35" fmla="*/ 2147483646 h 13"/>
              <a:gd name="T36" fmla="*/ 2147483646 w 15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13"/>
              <a:gd name="T59" fmla="*/ 151 w 15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13">
                <a:moveTo>
                  <a:pt x="151" y="13"/>
                </a:moveTo>
                <a:lnTo>
                  <a:pt x="0" y="13"/>
                </a:lnTo>
                <a:lnTo>
                  <a:pt x="0" y="11"/>
                </a:lnTo>
                <a:lnTo>
                  <a:pt x="0" y="9"/>
                </a:lnTo>
                <a:lnTo>
                  <a:pt x="0" y="7"/>
                </a:lnTo>
                <a:lnTo>
                  <a:pt x="0" y="5"/>
                </a:lnTo>
                <a:lnTo>
                  <a:pt x="0" y="3"/>
                </a:lnTo>
                <a:lnTo>
                  <a:pt x="0" y="1"/>
                </a:lnTo>
                <a:lnTo>
                  <a:pt x="0" y="0"/>
                </a:lnTo>
                <a:lnTo>
                  <a:pt x="145" y="0"/>
                </a:lnTo>
                <a:lnTo>
                  <a:pt x="147" y="0"/>
                </a:lnTo>
                <a:lnTo>
                  <a:pt x="147" y="1"/>
                </a:lnTo>
                <a:lnTo>
                  <a:pt x="147" y="3"/>
                </a:lnTo>
                <a:lnTo>
                  <a:pt x="149" y="5"/>
                </a:lnTo>
                <a:lnTo>
                  <a:pt x="149" y="7"/>
                </a:lnTo>
                <a:lnTo>
                  <a:pt x="151" y="9"/>
                </a:lnTo>
                <a:lnTo>
                  <a:pt x="151" y="11"/>
                </a:lnTo>
                <a:lnTo>
                  <a:pt x="151" y="13"/>
                </a:lnTo>
                <a:close/>
              </a:path>
            </a:pathLst>
          </a:custGeom>
          <a:solidFill>
            <a:srgbClr val="B81222"/>
          </a:solidFill>
          <a:ln w="9525">
            <a:noFill/>
            <a:round/>
            <a:headEnd/>
            <a:tailEnd/>
          </a:ln>
        </p:spPr>
        <p:txBody>
          <a:bodyPr wrap="none"/>
          <a:lstStyle/>
          <a:p>
            <a:endParaRPr lang="el-GR"/>
          </a:p>
        </p:txBody>
      </p:sp>
      <p:sp>
        <p:nvSpPr>
          <p:cNvPr id="19653" name="Freeform 197"/>
          <p:cNvSpPr>
            <a:spLocks/>
          </p:cNvSpPr>
          <p:nvPr/>
        </p:nvSpPr>
        <p:spPr bwMode="auto">
          <a:xfrm rot="63308">
            <a:off x="5124450" y="3022600"/>
            <a:ext cx="211138" cy="20638"/>
          </a:xfrm>
          <a:custGeom>
            <a:avLst/>
            <a:gdLst>
              <a:gd name="T0" fmla="*/ 2147483646 w 149"/>
              <a:gd name="T1" fmla="*/ 2147483646 h 13"/>
              <a:gd name="T2" fmla="*/ 0 w 149"/>
              <a:gd name="T3" fmla="*/ 2147483646 h 13"/>
              <a:gd name="T4" fmla="*/ 0 w 149"/>
              <a:gd name="T5" fmla="*/ 2147483646 h 13"/>
              <a:gd name="T6" fmla="*/ 0 w 149"/>
              <a:gd name="T7" fmla="*/ 2147483646 h 13"/>
              <a:gd name="T8" fmla="*/ 0 w 149"/>
              <a:gd name="T9" fmla="*/ 2147483646 h 13"/>
              <a:gd name="T10" fmla="*/ 0 w 149"/>
              <a:gd name="T11" fmla="*/ 2147483646 h 13"/>
              <a:gd name="T12" fmla="*/ 0 w 149"/>
              <a:gd name="T13" fmla="*/ 2147483646 h 13"/>
              <a:gd name="T14" fmla="*/ 0 w 149"/>
              <a:gd name="T15" fmla="*/ 2147483646 h 13"/>
              <a:gd name="T16" fmla="*/ 0 w 149"/>
              <a:gd name="T17" fmla="*/ 2147483646 h 13"/>
              <a:gd name="T18" fmla="*/ 0 w 149"/>
              <a:gd name="T19" fmla="*/ 0 h 13"/>
              <a:gd name="T20" fmla="*/ 2147483646 w 149"/>
              <a:gd name="T21" fmla="*/ 0 h 13"/>
              <a:gd name="T22" fmla="*/ 2147483646 w 149"/>
              <a:gd name="T23" fmla="*/ 0 h 13"/>
              <a:gd name="T24" fmla="*/ 2147483646 w 149"/>
              <a:gd name="T25" fmla="*/ 0 h 13"/>
              <a:gd name="T26" fmla="*/ 2147483646 w 149"/>
              <a:gd name="T27" fmla="*/ 0 h 13"/>
              <a:gd name="T28" fmla="*/ 2147483646 w 149"/>
              <a:gd name="T29" fmla="*/ 0 h 13"/>
              <a:gd name="T30" fmla="*/ 2147483646 w 149"/>
              <a:gd name="T31" fmla="*/ 2147483646 h 13"/>
              <a:gd name="T32" fmla="*/ 2147483646 w 149"/>
              <a:gd name="T33" fmla="*/ 2147483646 h 13"/>
              <a:gd name="T34" fmla="*/ 2147483646 w 149"/>
              <a:gd name="T35" fmla="*/ 2147483646 h 13"/>
              <a:gd name="T36" fmla="*/ 2147483646 w 149"/>
              <a:gd name="T37" fmla="*/ 2147483646 h 13"/>
              <a:gd name="T38" fmla="*/ 2147483646 w 149"/>
              <a:gd name="T39" fmla="*/ 2147483646 h 13"/>
              <a:gd name="T40" fmla="*/ 2147483646 w 149"/>
              <a:gd name="T41" fmla="*/ 2147483646 h 13"/>
              <a:gd name="T42" fmla="*/ 2147483646 w 149"/>
              <a:gd name="T43" fmla="*/ 2147483646 h 13"/>
              <a:gd name="T44" fmla="*/ 2147483646 w 149"/>
              <a:gd name="T45" fmla="*/ 2147483646 h 13"/>
              <a:gd name="T46" fmla="*/ 2147483646 w 149"/>
              <a:gd name="T47" fmla="*/ 2147483646 h 13"/>
              <a:gd name="T48" fmla="*/ 2147483646 w 149"/>
              <a:gd name="T49" fmla="*/ 2147483646 h 13"/>
              <a:gd name="T50" fmla="*/ 2147483646 w 149"/>
              <a:gd name="T51" fmla="*/ 2147483646 h 13"/>
              <a:gd name="T52" fmla="*/ 2147483646 w 149"/>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9"/>
              <a:gd name="T82" fmla="*/ 0 h 13"/>
              <a:gd name="T83" fmla="*/ 149 w 149"/>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9" h="13">
                <a:moveTo>
                  <a:pt x="149" y="13"/>
                </a:moveTo>
                <a:lnTo>
                  <a:pt x="0" y="13"/>
                </a:lnTo>
                <a:lnTo>
                  <a:pt x="0" y="11"/>
                </a:lnTo>
                <a:lnTo>
                  <a:pt x="0" y="9"/>
                </a:lnTo>
                <a:lnTo>
                  <a:pt x="0" y="8"/>
                </a:lnTo>
                <a:lnTo>
                  <a:pt x="0" y="6"/>
                </a:lnTo>
                <a:lnTo>
                  <a:pt x="0" y="4"/>
                </a:lnTo>
                <a:lnTo>
                  <a:pt x="0" y="2"/>
                </a:lnTo>
                <a:lnTo>
                  <a:pt x="0" y="0"/>
                </a:lnTo>
                <a:lnTo>
                  <a:pt x="143" y="0"/>
                </a:lnTo>
                <a:lnTo>
                  <a:pt x="143" y="2"/>
                </a:lnTo>
                <a:lnTo>
                  <a:pt x="143" y="4"/>
                </a:lnTo>
                <a:lnTo>
                  <a:pt x="145" y="4"/>
                </a:lnTo>
                <a:lnTo>
                  <a:pt x="145" y="6"/>
                </a:lnTo>
                <a:lnTo>
                  <a:pt x="145" y="8"/>
                </a:lnTo>
                <a:lnTo>
                  <a:pt x="147" y="9"/>
                </a:lnTo>
                <a:lnTo>
                  <a:pt x="147" y="11"/>
                </a:lnTo>
                <a:lnTo>
                  <a:pt x="149" y="13"/>
                </a:lnTo>
                <a:close/>
              </a:path>
            </a:pathLst>
          </a:custGeom>
          <a:solidFill>
            <a:srgbClr val="B81022"/>
          </a:solidFill>
          <a:ln w="9525">
            <a:noFill/>
            <a:round/>
            <a:headEnd/>
            <a:tailEnd/>
          </a:ln>
        </p:spPr>
        <p:txBody>
          <a:bodyPr wrap="none"/>
          <a:lstStyle/>
          <a:p>
            <a:endParaRPr lang="el-GR"/>
          </a:p>
        </p:txBody>
      </p:sp>
      <p:sp>
        <p:nvSpPr>
          <p:cNvPr id="19654" name="Freeform 198"/>
          <p:cNvSpPr>
            <a:spLocks/>
          </p:cNvSpPr>
          <p:nvPr/>
        </p:nvSpPr>
        <p:spPr bwMode="auto">
          <a:xfrm rot="63308">
            <a:off x="5124450" y="3009900"/>
            <a:ext cx="204788" cy="25400"/>
          </a:xfrm>
          <a:custGeom>
            <a:avLst/>
            <a:gdLst>
              <a:gd name="T0" fmla="*/ 2147483646 w 145"/>
              <a:gd name="T1" fmla="*/ 2147483646 h 16"/>
              <a:gd name="T2" fmla="*/ 0 w 145"/>
              <a:gd name="T3" fmla="*/ 2147483646 h 16"/>
              <a:gd name="T4" fmla="*/ 0 w 145"/>
              <a:gd name="T5" fmla="*/ 2147483646 h 16"/>
              <a:gd name="T6" fmla="*/ 0 w 145"/>
              <a:gd name="T7" fmla="*/ 2147483646 h 16"/>
              <a:gd name="T8" fmla="*/ 0 w 145"/>
              <a:gd name="T9" fmla="*/ 2147483646 h 16"/>
              <a:gd name="T10" fmla="*/ 0 w 145"/>
              <a:gd name="T11" fmla="*/ 2147483646 h 16"/>
              <a:gd name="T12" fmla="*/ 0 w 145"/>
              <a:gd name="T13" fmla="*/ 2147483646 h 16"/>
              <a:gd name="T14" fmla="*/ 0 w 145"/>
              <a:gd name="T15" fmla="*/ 2147483646 h 16"/>
              <a:gd name="T16" fmla="*/ 0 w 145"/>
              <a:gd name="T17" fmla="*/ 2147483646 h 16"/>
              <a:gd name="T18" fmla="*/ 0 w 145"/>
              <a:gd name="T19" fmla="*/ 0 h 16"/>
              <a:gd name="T20" fmla="*/ 2147483646 w 145"/>
              <a:gd name="T21" fmla="*/ 0 h 16"/>
              <a:gd name="T22" fmla="*/ 2147483646 w 145"/>
              <a:gd name="T23" fmla="*/ 2147483646 h 16"/>
              <a:gd name="T24" fmla="*/ 2147483646 w 145"/>
              <a:gd name="T25" fmla="*/ 2147483646 h 16"/>
              <a:gd name="T26" fmla="*/ 2147483646 w 145"/>
              <a:gd name="T27" fmla="*/ 2147483646 h 16"/>
              <a:gd name="T28" fmla="*/ 2147483646 w 145"/>
              <a:gd name="T29" fmla="*/ 2147483646 h 16"/>
              <a:gd name="T30" fmla="*/ 2147483646 w 145"/>
              <a:gd name="T31" fmla="*/ 2147483646 h 16"/>
              <a:gd name="T32" fmla="*/ 2147483646 w 145"/>
              <a:gd name="T33" fmla="*/ 2147483646 h 16"/>
              <a:gd name="T34" fmla="*/ 2147483646 w 145"/>
              <a:gd name="T35" fmla="*/ 2147483646 h 16"/>
              <a:gd name="T36" fmla="*/ 2147483646 w 145"/>
              <a:gd name="T37" fmla="*/ 2147483646 h 16"/>
              <a:gd name="T38" fmla="*/ 2147483646 w 145"/>
              <a:gd name="T39" fmla="*/ 2147483646 h 16"/>
              <a:gd name="T40" fmla="*/ 2147483646 w 145"/>
              <a:gd name="T41" fmla="*/ 2147483646 h 16"/>
              <a:gd name="T42" fmla="*/ 2147483646 w 145"/>
              <a:gd name="T43" fmla="*/ 2147483646 h 16"/>
              <a:gd name="T44" fmla="*/ 2147483646 w 145"/>
              <a:gd name="T45" fmla="*/ 2147483646 h 16"/>
              <a:gd name="T46" fmla="*/ 2147483646 w 145"/>
              <a:gd name="T47" fmla="*/ 2147483646 h 16"/>
              <a:gd name="T48" fmla="*/ 2147483646 w 145"/>
              <a:gd name="T49" fmla="*/ 2147483646 h 16"/>
              <a:gd name="T50" fmla="*/ 2147483646 w 145"/>
              <a:gd name="T51" fmla="*/ 2147483646 h 16"/>
              <a:gd name="T52" fmla="*/ 2147483646 w 145"/>
              <a:gd name="T53" fmla="*/ 2147483646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6"/>
              <a:gd name="T83" fmla="*/ 145 w 145"/>
              <a:gd name="T84" fmla="*/ 16 h 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6">
                <a:moveTo>
                  <a:pt x="145" y="16"/>
                </a:moveTo>
                <a:lnTo>
                  <a:pt x="0" y="16"/>
                </a:lnTo>
                <a:lnTo>
                  <a:pt x="0" y="14"/>
                </a:lnTo>
                <a:lnTo>
                  <a:pt x="0" y="12"/>
                </a:lnTo>
                <a:lnTo>
                  <a:pt x="0" y="10"/>
                </a:lnTo>
                <a:lnTo>
                  <a:pt x="0" y="8"/>
                </a:lnTo>
                <a:lnTo>
                  <a:pt x="0" y="6"/>
                </a:lnTo>
                <a:lnTo>
                  <a:pt x="0" y="4"/>
                </a:lnTo>
                <a:lnTo>
                  <a:pt x="0" y="2"/>
                </a:lnTo>
                <a:lnTo>
                  <a:pt x="0" y="0"/>
                </a:lnTo>
                <a:lnTo>
                  <a:pt x="139" y="0"/>
                </a:lnTo>
                <a:lnTo>
                  <a:pt x="139" y="2"/>
                </a:lnTo>
                <a:lnTo>
                  <a:pt x="141" y="2"/>
                </a:lnTo>
                <a:lnTo>
                  <a:pt x="141" y="4"/>
                </a:lnTo>
                <a:lnTo>
                  <a:pt x="141" y="6"/>
                </a:lnTo>
                <a:lnTo>
                  <a:pt x="143" y="8"/>
                </a:lnTo>
                <a:lnTo>
                  <a:pt x="143" y="10"/>
                </a:lnTo>
                <a:lnTo>
                  <a:pt x="143" y="12"/>
                </a:lnTo>
                <a:lnTo>
                  <a:pt x="145" y="12"/>
                </a:lnTo>
                <a:lnTo>
                  <a:pt x="145" y="14"/>
                </a:lnTo>
                <a:lnTo>
                  <a:pt x="145" y="16"/>
                </a:lnTo>
                <a:close/>
              </a:path>
            </a:pathLst>
          </a:custGeom>
          <a:solidFill>
            <a:srgbClr val="B81022"/>
          </a:solidFill>
          <a:ln w="9525">
            <a:noFill/>
            <a:round/>
            <a:headEnd/>
            <a:tailEnd/>
          </a:ln>
        </p:spPr>
        <p:txBody>
          <a:bodyPr wrap="none"/>
          <a:lstStyle/>
          <a:p>
            <a:endParaRPr lang="el-GR"/>
          </a:p>
        </p:txBody>
      </p:sp>
      <p:sp>
        <p:nvSpPr>
          <p:cNvPr id="19655" name="Freeform 199"/>
          <p:cNvSpPr>
            <a:spLocks/>
          </p:cNvSpPr>
          <p:nvPr/>
        </p:nvSpPr>
        <p:spPr bwMode="auto">
          <a:xfrm rot="63308">
            <a:off x="5124450" y="3001963"/>
            <a:ext cx="201613" cy="20637"/>
          </a:xfrm>
          <a:custGeom>
            <a:avLst/>
            <a:gdLst>
              <a:gd name="T0" fmla="*/ 2147483646 w 143"/>
              <a:gd name="T1" fmla="*/ 2147483646 h 13"/>
              <a:gd name="T2" fmla="*/ 0 w 143"/>
              <a:gd name="T3" fmla="*/ 2147483646 h 13"/>
              <a:gd name="T4" fmla="*/ 0 w 143"/>
              <a:gd name="T5" fmla="*/ 2147483646 h 13"/>
              <a:gd name="T6" fmla="*/ 0 w 143"/>
              <a:gd name="T7" fmla="*/ 2147483646 h 13"/>
              <a:gd name="T8" fmla="*/ 0 w 143"/>
              <a:gd name="T9" fmla="*/ 2147483646 h 13"/>
              <a:gd name="T10" fmla="*/ 0 w 143"/>
              <a:gd name="T11" fmla="*/ 2147483646 h 13"/>
              <a:gd name="T12" fmla="*/ 0 w 143"/>
              <a:gd name="T13" fmla="*/ 2147483646 h 13"/>
              <a:gd name="T14" fmla="*/ 0 w 143"/>
              <a:gd name="T15" fmla="*/ 2147483646 h 13"/>
              <a:gd name="T16" fmla="*/ 0 w 143"/>
              <a:gd name="T17" fmla="*/ 2147483646 h 13"/>
              <a:gd name="T18" fmla="*/ 0 w 143"/>
              <a:gd name="T19" fmla="*/ 0 h 13"/>
              <a:gd name="T20" fmla="*/ 2147483646 w 143"/>
              <a:gd name="T21" fmla="*/ 0 h 13"/>
              <a:gd name="T22" fmla="*/ 2147483646 w 143"/>
              <a:gd name="T23" fmla="*/ 2147483646 h 13"/>
              <a:gd name="T24" fmla="*/ 2147483646 w 143"/>
              <a:gd name="T25" fmla="*/ 2147483646 h 13"/>
              <a:gd name="T26" fmla="*/ 2147483646 w 143"/>
              <a:gd name="T27" fmla="*/ 2147483646 h 13"/>
              <a:gd name="T28" fmla="*/ 2147483646 w 143"/>
              <a:gd name="T29" fmla="*/ 2147483646 h 13"/>
              <a:gd name="T30" fmla="*/ 2147483646 w 143"/>
              <a:gd name="T31" fmla="*/ 2147483646 h 13"/>
              <a:gd name="T32" fmla="*/ 2147483646 w 143"/>
              <a:gd name="T33" fmla="*/ 2147483646 h 13"/>
              <a:gd name="T34" fmla="*/ 2147483646 w 143"/>
              <a:gd name="T35" fmla="*/ 2147483646 h 13"/>
              <a:gd name="T36" fmla="*/ 2147483646 w 14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3"/>
              <a:gd name="T58" fmla="*/ 0 h 13"/>
              <a:gd name="T59" fmla="*/ 143 w 14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3" h="13">
                <a:moveTo>
                  <a:pt x="143" y="13"/>
                </a:moveTo>
                <a:lnTo>
                  <a:pt x="0" y="13"/>
                </a:lnTo>
                <a:lnTo>
                  <a:pt x="0" y="11"/>
                </a:lnTo>
                <a:lnTo>
                  <a:pt x="0" y="9"/>
                </a:lnTo>
                <a:lnTo>
                  <a:pt x="0" y="7"/>
                </a:lnTo>
                <a:lnTo>
                  <a:pt x="0" y="5"/>
                </a:lnTo>
                <a:lnTo>
                  <a:pt x="0" y="3"/>
                </a:lnTo>
                <a:lnTo>
                  <a:pt x="0" y="1"/>
                </a:lnTo>
                <a:lnTo>
                  <a:pt x="0" y="0"/>
                </a:lnTo>
                <a:lnTo>
                  <a:pt x="137" y="0"/>
                </a:lnTo>
                <a:lnTo>
                  <a:pt x="137" y="1"/>
                </a:lnTo>
                <a:lnTo>
                  <a:pt x="137" y="3"/>
                </a:lnTo>
                <a:lnTo>
                  <a:pt x="139" y="3"/>
                </a:lnTo>
                <a:lnTo>
                  <a:pt x="139" y="5"/>
                </a:lnTo>
                <a:lnTo>
                  <a:pt x="141" y="7"/>
                </a:lnTo>
                <a:lnTo>
                  <a:pt x="141" y="9"/>
                </a:lnTo>
                <a:lnTo>
                  <a:pt x="141" y="11"/>
                </a:lnTo>
                <a:lnTo>
                  <a:pt x="143" y="13"/>
                </a:lnTo>
                <a:close/>
              </a:path>
            </a:pathLst>
          </a:custGeom>
          <a:solidFill>
            <a:srgbClr val="BA1221"/>
          </a:solidFill>
          <a:ln w="9525">
            <a:noFill/>
            <a:round/>
            <a:headEnd/>
            <a:tailEnd/>
          </a:ln>
        </p:spPr>
        <p:txBody>
          <a:bodyPr wrap="none"/>
          <a:lstStyle/>
          <a:p>
            <a:endParaRPr lang="el-GR"/>
          </a:p>
        </p:txBody>
      </p:sp>
      <p:sp>
        <p:nvSpPr>
          <p:cNvPr id="19656" name="Freeform 200"/>
          <p:cNvSpPr>
            <a:spLocks/>
          </p:cNvSpPr>
          <p:nvPr/>
        </p:nvSpPr>
        <p:spPr bwMode="auto">
          <a:xfrm rot="63308">
            <a:off x="5126038" y="2989263"/>
            <a:ext cx="196850" cy="20637"/>
          </a:xfrm>
          <a:custGeom>
            <a:avLst/>
            <a:gdLst>
              <a:gd name="T0" fmla="*/ 2147483646 w 139"/>
              <a:gd name="T1" fmla="*/ 2147483646 h 13"/>
              <a:gd name="T2" fmla="*/ 0 w 139"/>
              <a:gd name="T3" fmla="*/ 2147483646 h 13"/>
              <a:gd name="T4" fmla="*/ 0 w 139"/>
              <a:gd name="T5" fmla="*/ 2147483646 h 13"/>
              <a:gd name="T6" fmla="*/ 0 w 139"/>
              <a:gd name="T7" fmla="*/ 2147483646 h 13"/>
              <a:gd name="T8" fmla="*/ 0 w 139"/>
              <a:gd name="T9" fmla="*/ 2147483646 h 13"/>
              <a:gd name="T10" fmla="*/ 0 w 139"/>
              <a:gd name="T11" fmla="*/ 2147483646 h 13"/>
              <a:gd name="T12" fmla="*/ 0 w 139"/>
              <a:gd name="T13" fmla="*/ 2147483646 h 13"/>
              <a:gd name="T14" fmla="*/ 0 w 139"/>
              <a:gd name="T15" fmla="*/ 2147483646 h 13"/>
              <a:gd name="T16" fmla="*/ 0 w 139"/>
              <a:gd name="T17" fmla="*/ 2147483646 h 13"/>
              <a:gd name="T18" fmla="*/ 0 w 139"/>
              <a:gd name="T19" fmla="*/ 0 h 13"/>
              <a:gd name="T20" fmla="*/ 2147483646 w 139"/>
              <a:gd name="T21" fmla="*/ 0 h 13"/>
              <a:gd name="T22" fmla="*/ 2147483646 w 139"/>
              <a:gd name="T23" fmla="*/ 2147483646 h 13"/>
              <a:gd name="T24" fmla="*/ 2147483646 w 139"/>
              <a:gd name="T25" fmla="*/ 2147483646 h 13"/>
              <a:gd name="T26" fmla="*/ 2147483646 w 139"/>
              <a:gd name="T27" fmla="*/ 2147483646 h 13"/>
              <a:gd name="T28" fmla="*/ 2147483646 w 139"/>
              <a:gd name="T29" fmla="*/ 2147483646 h 13"/>
              <a:gd name="T30" fmla="*/ 2147483646 w 139"/>
              <a:gd name="T31" fmla="*/ 2147483646 h 13"/>
              <a:gd name="T32" fmla="*/ 2147483646 w 139"/>
              <a:gd name="T33" fmla="*/ 2147483646 h 13"/>
              <a:gd name="T34" fmla="*/ 2147483646 w 139"/>
              <a:gd name="T35" fmla="*/ 2147483646 h 13"/>
              <a:gd name="T36" fmla="*/ 2147483646 w 13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9"/>
              <a:gd name="T58" fmla="*/ 0 h 13"/>
              <a:gd name="T59" fmla="*/ 139 w 13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9" h="13">
                <a:moveTo>
                  <a:pt x="139" y="13"/>
                </a:moveTo>
                <a:lnTo>
                  <a:pt x="0" y="13"/>
                </a:lnTo>
                <a:lnTo>
                  <a:pt x="0" y="11"/>
                </a:lnTo>
                <a:lnTo>
                  <a:pt x="0" y="9"/>
                </a:lnTo>
                <a:lnTo>
                  <a:pt x="0" y="8"/>
                </a:lnTo>
                <a:lnTo>
                  <a:pt x="0" y="6"/>
                </a:lnTo>
                <a:lnTo>
                  <a:pt x="0" y="4"/>
                </a:lnTo>
                <a:lnTo>
                  <a:pt x="0" y="2"/>
                </a:lnTo>
                <a:lnTo>
                  <a:pt x="0" y="0"/>
                </a:lnTo>
                <a:lnTo>
                  <a:pt x="133" y="0"/>
                </a:lnTo>
                <a:lnTo>
                  <a:pt x="135" y="2"/>
                </a:lnTo>
                <a:lnTo>
                  <a:pt x="135" y="4"/>
                </a:lnTo>
                <a:lnTo>
                  <a:pt x="135" y="6"/>
                </a:lnTo>
                <a:lnTo>
                  <a:pt x="137" y="8"/>
                </a:lnTo>
                <a:lnTo>
                  <a:pt x="137" y="9"/>
                </a:lnTo>
                <a:lnTo>
                  <a:pt x="139" y="11"/>
                </a:lnTo>
                <a:lnTo>
                  <a:pt x="139" y="13"/>
                </a:lnTo>
                <a:close/>
              </a:path>
            </a:pathLst>
          </a:custGeom>
          <a:solidFill>
            <a:srgbClr val="BA0F21"/>
          </a:solidFill>
          <a:ln w="9525">
            <a:noFill/>
            <a:round/>
            <a:headEnd/>
            <a:tailEnd/>
          </a:ln>
        </p:spPr>
        <p:txBody>
          <a:bodyPr wrap="none"/>
          <a:lstStyle/>
          <a:p>
            <a:endParaRPr lang="el-GR"/>
          </a:p>
        </p:txBody>
      </p:sp>
      <p:sp>
        <p:nvSpPr>
          <p:cNvPr id="19657" name="Freeform 201"/>
          <p:cNvSpPr>
            <a:spLocks/>
          </p:cNvSpPr>
          <p:nvPr/>
        </p:nvSpPr>
        <p:spPr bwMode="auto">
          <a:xfrm rot="63308">
            <a:off x="5126038" y="2976563"/>
            <a:ext cx="193675" cy="25400"/>
          </a:xfrm>
          <a:custGeom>
            <a:avLst/>
            <a:gdLst>
              <a:gd name="T0" fmla="*/ 2147483646 w 137"/>
              <a:gd name="T1" fmla="*/ 2147483646 h 16"/>
              <a:gd name="T2" fmla="*/ 0 w 137"/>
              <a:gd name="T3" fmla="*/ 2147483646 h 16"/>
              <a:gd name="T4" fmla="*/ 0 w 137"/>
              <a:gd name="T5" fmla="*/ 2147483646 h 16"/>
              <a:gd name="T6" fmla="*/ 0 w 137"/>
              <a:gd name="T7" fmla="*/ 2147483646 h 16"/>
              <a:gd name="T8" fmla="*/ 0 w 137"/>
              <a:gd name="T9" fmla="*/ 2147483646 h 16"/>
              <a:gd name="T10" fmla="*/ 0 w 137"/>
              <a:gd name="T11" fmla="*/ 2147483646 h 16"/>
              <a:gd name="T12" fmla="*/ 0 w 137"/>
              <a:gd name="T13" fmla="*/ 2147483646 h 16"/>
              <a:gd name="T14" fmla="*/ 0 w 137"/>
              <a:gd name="T15" fmla="*/ 2147483646 h 16"/>
              <a:gd name="T16" fmla="*/ 0 w 137"/>
              <a:gd name="T17" fmla="*/ 2147483646 h 16"/>
              <a:gd name="T18" fmla="*/ 0 w 137"/>
              <a:gd name="T19" fmla="*/ 0 h 16"/>
              <a:gd name="T20" fmla="*/ 2147483646 w 137"/>
              <a:gd name="T21" fmla="*/ 0 h 16"/>
              <a:gd name="T22" fmla="*/ 2147483646 w 137"/>
              <a:gd name="T23" fmla="*/ 2147483646 h 16"/>
              <a:gd name="T24" fmla="*/ 2147483646 w 137"/>
              <a:gd name="T25" fmla="*/ 2147483646 h 16"/>
              <a:gd name="T26" fmla="*/ 2147483646 w 137"/>
              <a:gd name="T27" fmla="*/ 2147483646 h 16"/>
              <a:gd name="T28" fmla="*/ 2147483646 w 137"/>
              <a:gd name="T29" fmla="*/ 2147483646 h 16"/>
              <a:gd name="T30" fmla="*/ 2147483646 w 137"/>
              <a:gd name="T31" fmla="*/ 2147483646 h 16"/>
              <a:gd name="T32" fmla="*/ 2147483646 w 137"/>
              <a:gd name="T33" fmla="*/ 2147483646 h 16"/>
              <a:gd name="T34" fmla="*/ 2147483646 w 137"/>
              <a:gd name="T35" fmla="*/ 2147483646 h 16"/>
              <a:gd name="T36" fmla="*/ 2147483646 w 137"/>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7"/>
              <a:gd name="T58" fmla="*/ 0 h 16"/>
              <a:gd name="T59" fmla="*/ 137 w 13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7" h="16">
                <a:moveTo>
                  <a:pt x="137" y="16"/>
                </a:moveTo>
                <a:lnTo>
                  <a:pt x="0" y="16"/>
                </a:lnTo>
                <a:lnTo>
                  <a:pt x="0" y="14"/>
                </a:lnTo>
                <a:lnTo>
                  <a:pt x="0" y="12"/>
                </a:lnTo>
                <a:lnTo>
                  <a:pt x="0" y="10"/>
                </a:lnTo>
                <a:lnTo>
                  <a:pt x="0" y="8"/>
                </a:lnTo>
                <a:lnTo>
                  <a:pt x="0" y="6"/>
                </a:lnTo>
                <a:lnTo>
                  <a:pt x="0" y="4"/>
                </a:lnTo>
                <a:lnTo>
                  <a:pt x="0" y="2"/>
                </a:lnTo>
                <a:lnTo>
                  <a:pt x="0" y="0"/>
                </a:lnTo>
                <a:lnTo>
                  <a:pt x="131" y="0"/>
                </a:lnTo>
                <a:lnTo>
                  <a:pt x="131" y="2"/>
                </a:lnTo>
                <a:lnTo>
                  <a:pt x="133" y="4"/>
                </a:lnTo>
                <a:lnTo>
                  <a:pt x="133" y="6"/>
                </a:lnTo>
                <a:lnTo>
                  <a:pt x="133" y="8"/>
                </a:lnTo>
                <a:lnTo>
                  <a:pt x="135" y="10"/>
                </a:lnTo>
                <a:lnTo>
                  <a:pt x="135" y="12"/>
                </a:lnTo>
                <a:lnTo>
                  <a:pt x="135" y="14"/>
                </a:lnTo>
                <a:lnTo>
                  <a:pt x="137" y="16"/>
                </a:lnTo>
                <a:close/>
              </a:path>
            </a:pathLst>
          </a:custGeom>
          <a:solidFill>
            <a:srgbClr val="BD1224"/>
          </a:solidFill>
          <a:ln w="9525">
            <a:noFill/>
            <a:round/>
            <a:headEnd/>
            <a:tailEnd/>
          </a:ln>
        </p:spPr>
        <p:txBody>
          <a:bodyPr wrap="none"/>
          <a:lstStyle/>
          <a:p>
            <a:endParaRPr lang="el-GR"/>
          </a:p>
        </p:txBody>
      </p:sp>
      <p:sp>
        <p:nvSpPr>
          <p:cNvPr id="19658" name="Freeform 202"/>
          <p:cNvSpPr>
            <a:spLocks/>
          </p:cNvSpPr>
          <p:nvPr/>
        </p:nvSpPr>
        <p:spPr bwMode="auto">
          <a:xfrm rot="63308">
            <a:off x="5126038" y="2968625"/>
            <a:ext cx="187325" cy="20638"/>
          </a:xfrm>
          <a:custGeom>
            <a:avLst/>
            <a:gdLst>
              <a:gd name="T0" fmla="*/ 2147483646 w 133"/>
              <a:gd name="T1" fmla="*/ 2147483646 h 13"/>
              <a:gd name="T2" fmla="*/ 0 w 133"/>
              <a:gd name="T3" fmla="*/ 2147483646 h 13"/>
              <a:gd name="T4" fmla="*/ 0 w 133"/>
              <a:gd name="T5" fmla="*/ 2147483646 h 13"/>
              <a:gd name="T6" fmla="*/ 0 w 133"/>
              <a:gd name="T7" fmla="*/ 2147483646 h 13"/>
              <a:gd name="T8" fmla="*/ 0 w 133"/>
              <a:gd name="T9" fmla="*/ 2147483646 h 13"/>
              <a:gd name="T10" fmla="*/ 0 w 133"/>
              <a:gd name="T11" fmla="*/ 2147483646 h 13"/>
              <a:gd name="T12" fmla="*/ 0 w 133"/>
              <a:gd name="T13" fmla="*/ 2147483646 h 13"/>
              <a:gd name="T14" fmla="*/ 0 w 133"/>
              <a:gd name="T15" fmla="*/ 2147483646 h 13"/>
              <a:gd name="T16" fmla="*/ 0 w 133"/>
              <a:gd name="T17" fmla="*/ 2147483646 h 13"/>
              <a:gd name="T18" fmla="*/ 0 w 133"/>
              <a:gd name="T19" fmla="*/ 0 h 13"/>
              <a:gd name="T20" fmla="*/ 2147483646 w 133"/>
              <a:gd name="T21" fmla="*/ 0 h 13"/>
              <a:gd name="T22" fmla="*/ 2147483646 w 133"/>
              <a:gd name="T23" fmla="*/ 2147483646 h 13"/>
              <a:gd name="T24" fmla="*/ 2147483646 w 133"/>
              <a:gd name="T25" fmla="*/ 2147483646 h 13"/>
              <a:gd name="T26" fmla="*/ 2147483646 w 133"/>
              <a:gd name="T27" fmla="*/ 2147483646 h 13"/>
              <a:gd name="T28" fmla="*/ 2147483646 w 133"/>
              <a:gd name="T29" fmla="*/ 2147483646 h 13"/>
              <a:gd name="T30" fmla="*/ 2147483646 w 133"/>
              <a:gd name="T31" fmla="*/ 2147483646 h 13"/>
              <a:gd name="T32" fmla="*/ 2147483646 w 133"/>
              <a:gd name="T33" fmla="*/ 2147483646 h 13"/>
              <a:gd name="T34" fmla="*/ 2147483646 w 133"/>
              <a:gd name="T35" fmla="*/ 2147483646 h 13"/>
              <a:gd name="T36" fmla="*/ 2147483646 w 13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3"/>
              <a:gd name="T58" fmla="*/ 0 h 13"/>
              <a:gd name="T59" fmla="*/ 133 w 13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3" h="13">
                <a:moveTo>
                  <a:pt x="133" y="13"/>
                </a:moveTo>
                <a:lnTo>
                  <a:pt x="0" y="13"/>
                </a:lnTo>
                <a:lnTo>
                  <a:pt x="0" y="11"/>
                </a:lnTo>
                <a:lnTo>
                  <a:pt x="0" y="9"/>
                </a:lnTo>
                <a:lnTo>
                  <a:pt x="0" y="7"/>
                </a:lnTo>
                <a:lnTo>
                  <a:pt x="0" y="5"/>
                </a:lnTo>
                <a:lnTo>
                  <a:pt x="0" y="3"/>
                </a:lnTo>
                <a:lnTo>
                  <a:pt x="0" y="1"/>
                </a:lnTo>
                <a:lnTo>
                  <a:pt x="0" y="0"/>
                </a:lnTo>
                <a:lnTo>
                  <a:pt x="130" y="0"/>
                </a:lnTo>
                <a:lnTo>
                  <a:pt x="130" y="1"/>
                </a:lnTo>
                <a:lnTo>
                  <a:pt x="131" y="3"/>
                </a:lnTo>
                <a:lnTo>
                  <a:pt x="131" y="5"/>
                </a:lnTo>
                <a:lnTo>
                  <a:pt x="131" y="7"/>
                </a:lnTo>
                <a:lnTo>
                  <a:pt x="133" y="9"/>
                </a:lnTo>
                <a:lnTo>
                  <a:pt x="133" y="11"/>
                </a:lnTo>
                <a:lnTo>
                  <a:pt x="133" y="13"/>
                </a:lnTo>
                <a:close/>
              </a:path>
            </a:pathLst>
          </a:custGeom>
          <a:solidFill>
            <a:srgbClr val="BD1221"/>
          </a:solidFill>
          <a:ln w="9525">
            <a:noFill/>
            <a:round/>
            <a:headEnd/>
            <a:tailEnd/>
          </a:ln>
        </p:spPr>
        <p:txBody>
          <a:bodyPr wrap="none"/>
          <a:lstStyle/>
          <a:p>
            <a:endParaRPr lang="el-GR"/>
          </a:p>
        </p:txBody>
      </p:sp>
      <p:sp>
        <p:nvSpPr>
          <p:cNvPr id="19659" name="Freeform 203"/>
          <p:cNvSpPr>
            <a:spLocks/>
          </p:cNvSpPr>
          <p:nvPr/>
        </p:nvSpPr>
        <p:spPr bwMode="auto">
          <a:xfrm rot="63308">
            <a:off x="5126038" y="2955925"/>
            <a:ext cx="185737" cy="20638"/>
          </a:xfrm>
          <a:custGeom>
            <a:avLst/>
            <a:gdLst>
              <a:gd name="T0" fmla="*/ 2147483646 w 131"/>
              <a:gd name="T1" fmla="*/ 2147483646 h 13"/>
              <a:gd name="T2" fmla="*/ 0 w 131"/>
              <a:gd name="T3" fmla="*/ 2147483646 h 13"/>
              <a:gd name="T4" fmla="*/ 0 w 131"/>
              <a:gd name="T5" fmla="*/ 2147483646 h 13"/>
              <a:gd name="T6" fmla="*/ 0 w 131"/>
              <a:gd name="T7" fmla="*/ 2147483646 h 13"/>
              <a:gd name="T8" fmla="*/ 0 w 131"/>
              <a:gd name="T9" fmla="*/ 2147483646 h 13"/>
              <a:gd name="T10" fmla="*/ 0 w 131"/>
              <a:gd name="T11" fmla="*/ 2147483646 h 13"/>
              <a:gd name="T12" fmla="*/ 0 w 131"/>
              <a:gd name="T13" fmla="*/ 2147483646 h 13"/>
              <a:gd name="T14" fmla="*/ 0 w 131"/>
              <a:gd name="T15" fmla="*/ 2147483646 h 13"/>
              <a:gd name="T16" fmla="*/ 0 w 131"/>
              <a:gd name="T17" fmla="*/ 2147483646 h 13"/>
              <a:gd name="T18" fmla="*/ 0 w 131"/>
              <a:gd name="T19" fmla="*/ 0 h 13"/>
              <a:gd name="T20" fmla="*/ 2147483646 w 131"/>
              <a:gd name="T21" fmla="*/ 0 h 13"/>
              <a:gd name="T22" fmla="*/ 2147483646 w 131"/>
              <a:gd name="T23" fmla="*/ 2147483646 h 13"/>
              <a:gd name="T24" fmla="*/ 2147483646 w 131"/>
              <a:gd name="T25" fmla="*/ 2147483646 h 13"/>
              <a:gd name="T26" fmla="*/ 2147483646 w 131"/>
              <a:gd name="T27" fmla="*/ 2147483646 h 13"/>
              <a:gd name="T28" fmla="*/ 2147483646 w 131"/>
              <a:gd name="T29" fmla="*/ 2147483646 h 13"/>
              <a:gd name="T30" fmla="*/ 2147483646 w 131"/>
              <a:gd name="T31" fmla="*/ 2147483646 h 13"/>
              <a:gd name="T32" fmla="*/ 2147483646 w 131"/>
              <a:gd name="T33" fmla="*/ 2147483646 h 13"/>
              <a:gd name="T34" fmla="*/ 2147483646 w 131"/>
              <a:gd name="T35" fmla="*/ 2147483646 h 13"/>
              <a:gd name="T36" fmla="*/ 2147483646 w 13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1"/>
              <a:gd name="T58" fmla="*/ 0 h 13"/>
              <a:gd name="T59" fmla="*/ 131 w 13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1" h="13">
                <a:moveTo>
                  <a:pt x="131" y="13"/>
                </a:moveTo>
                <a:lnTo>
                  <a:pt x="0" y="13"/>
                </a:lnTo>
                <a:lnTo>
                  <a:pt x="0" y="11"/>
                </a:lnTo>
                <a:lnTo>
                  <a:pt x="0" y="9"/>
                </a:lnTo>
                <a:lnTo>
                  <a:pt x="0" y="8"/>
                </a:lnTo>
                <a:lnTo>
                  <a:pt x="0" y="6"/>
                </a:lnTo>
                <a:lnTo>
                  <a:pt x="0" y="4"/>
                </a:lnTo>
                <a:lnTo>
                  <a:pt x="0" y="2"/>
                </a:lnTo>
                <a:lnTo>
                  <a:pt x="0" y="0"/>
                </a:lnTo>
                <a:lnTo>
                  <a:pt x="128" y="0"/>
                </a:lnTo>
                <a:lnTo>
                  <a:pt x="128" y="2"/>
                </a:lnTo>
                <a:lnTo>
                  <a:pt x="128" y="4"/>
                </a:lnTo>
                <a:lnTo>
                  <a:pt x="130" y="6"/>
                </a:lnTo>
                <a:lnTo>
                  <a:pt x="130" y="8"/>
                </a:lnTo>
                <a:lnTo>
                  <a:pt x="130" y="9"/>
                </a:lnTo>
                <a:lnTo>
                  <a:pt x="131" y="11"/>
                </a:lnTo>
                <a:lnTo>
                  <a:pt x="131" y="13"/>
                </a:lnTo>
                <a:close/>
              </a:path>
            </a:pathLst>
          </a:custGeom>
          <a:solidFill>
            <a:srgbClr val="BD1021"/>
          </a:solidFill>
          <a:ln w="9525">
            <a:noFill/>
            <a:round/>
            <a:headEnd/>
            <a:tailEnd/>
          </a:ln>
        </p:spPr>
        <p:txBody>
          <a:bodyPr wrap="none"/>
          <a:lstStyle/>
          <a:p>
            <a:endParaRPr lang="el-GR"/>
          </a:p>
        </p:txBody>
      </p:sp>
      <p:sp>
        <p:nvSpPr>
          <p:cNvPr id="19660" name="Freeform 204"/>
          <p:cNvSpPr>
            <a:spLocks/>
          </p:cNvSpPr>
          <p:nvPr/>
        </p:nvSpPr>
        <p:spPr bwMode="auto">
          <a:xfrm rot="63308">
            <a:off x="5126038" y="2943225"/>
            <a:ext cx="184150" cy="25400"/>
          </a:xfrm>
          <a:custGeom>
            <a:avLst/>
            <a:gdLst>
              <a:gd name="T0" fmla="*/ 2147483646 w 130"/>
              <a:gd name="T1" fmla="*/ 2147483646 h 16"/>
              <a:gd name="T2" fmla="*/ 0 w 130"/>
              <a:gd name="T3" fmla="*/ 2147483646 h 16"/>
              <a:gd name="T4" fmla="*/ 0 w 130"/>
              <a:gd name="T5" fmla="*/ 2147483646 h 16"/>
              <a:gd name="T6" fmla="*/ 0 w 130"/>
              <a:gd name="T7" fmla="*/ 2147483646 h 16"/>
              <a:gd name="T8" fmla="*/ 0 w 130"/>
              <a:gd name="T9" fmla="*/ 2147483646 h 16"/>
              <a:gd name="T10" fmla="*/ 0 w 130"/>
              <a:gd name="T11" fmla="*/ 2147483646 h 16"/>
              <a:gd name="T12" fmla="*/ 0 w 130"/>
              <a:gd name="T13" fmla="*/ 2147483646 h 16"/>
              <a:gd name="T14" fmla="*/ 0 w 130"/>
              <a:gd name="T15" fmla="*/ 2147483646 h 16"/>
              <a:gd name="T16" fmla="*/ 0 w 130"/>
              <a:gd name="T17" fmla="*/ 2147483646 h 16"/>
              <a:gd name="T18" fmla="*/ 0 w 130"/>
              <a:gd name="T19" fmla="*/ 0 h 16"/>
              <a:gd name="T20" fmla="*/ 2147483646 w 130"/>
              <a:gd name="T21" fmla="*/ 0 h 16"/>
              <a:gd name="T22" fmla="*/ 2147483646 w 130"/>
              <a:gd name="T23" fmla="*/ 2147483646 h 16"/>
              <a:gd name="T24" fmla="*/ 2147483646 w 130"/>
              <a:gd name="T25" fmla="*/ 2147483646 h 16"/>
              <a:gd name="T26" fmla="*/ 2147483646 w 130"/>
              <a:gd name="T27" fmla="*/ 2147483646 h 16"/>
              <a:gd name="T28" fmla="*/ 2147483646 w 130"/>
              <a:gd name="T29" fmla="*/ 2147483646 h 16"/>
              <a:gd name="T30" fmla="*/ 2147483646 w 130"/>
              <a:gd name="T31" fmla="*/ 2147483646 h 16"/>
              <a:gd name="T32" fmla="*/ 2147483646 w 130"/>
              <a:gd name="T33" fmla="*/ 2147483646 h 16"/>
              <a:gd name="T34" fmla="*/ 2147483646 w 130"/>
              <a:gd name="T35" fmla="*/ 2147483646 h 16"/>
              <a:gd name="T36" fmla="*/ 2147483646 w 130"/>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16"/>
              <a:gd name="T59" fmla="*/ 130 w 130"/>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16">
                <a:moveTo>
                  <a:pt x="130" y="16"/>
                </a:moveTo>
                <a:lnTo>
                  <a:pt x="0" y="16"/>
                </a:lnTo>
                <a:lnTo>
                  <a:pt x="0" y="14"/>
                </a:lnTo>
                <a:lnTo>
                  <a:pt x="0" y="12"/>
                </a:lnTo>
                <a:lnTo>
                  <a:pt x="0" y="10"/>
                </a:lnTo>
                <a:lnTo>
                  <a:pt x="0" y="8"/>
                </a:lnTo>
                <a:lnTo>
                  <a:pt x="0" y="6"/>
                </a:lnTo>
                <a:lnTo>
                  <a:pt x="0" y="4"/>
                </a:lnTo>
                <a:lnTo>
                  <a:pt x="0" y="2"/>
                </a:lnTo>
                <a:lnTo>
                  <a:pt x="0" y="0"/>
                </a:lnTo>
                <a:lnTo>
                  <a:pt x="124" y="0"/>
                </a:lnTo>
                <a:lnTo>
                  <a:pt x="126" y="2"/>
                </a:lnTo>
                <a:lnTo>
                  <a:pt x="126" y="4"/>
                </a:lnTo>
                <a:lnTo>
                  <a:pt x="126" y="6"/>
                </a:lnTo>
                <a:lnTo>
                  <a:pt x="128" y="8"/>
                </a:lnTo>
                <a:lnTo>
                  <a:pt x="128" y="10"/>
                </a:lnTo>
                <a:lnTo>
                  <a:pt x="128" y="12"/>
                </a:lnTo>
                <a:lnTo>
                  <a:pt x="130" y="14"/>
                </a:lnTo>
                <a:lnTo>
                  <a:pt x="130" y="16"/>
                </a:lnTo>
                <a:close/>
              </a:path>
            </a:pathLst>
          </a:custGeom>
          <a:solidFill>
            <a:srgbClr val="BF1223"/>
          </a:solidFill>
          <a:ln w="9525">
            <a:noFill/>
            <a:round/>
            <a:headEnd/>
            <a:tailEnd/>
          </a:ln>
        </p:spPr>
        <p:txBody>
          <a:bodyPr wrap="none"/>
          <a:lstStyle/>
          <a:p>
            <a:endParaRPr lang="el-GR"/>
          </a:p>
        </p:txBody>
      </p:sp>
      <p:sp>
        <p:nvSpPr>
          <p:cNvPr id="19661" name="Freeform 205"/>
          <p:cNvSpPr>
            <a:spLocks/>
          </p:cNvSpPr>
          <p:nvPr/>
        </p:nvSpPr>
        <p:spPr bwMode="auto">
          <a:xfrm rot="63308">
            <a:off x="5126038" y="2935288"/>
            <a:ext cx="180975" cy="20637"/>
          </a:xfrm>
          <a:custGeom>
            <a:avLst/>
            <a:gdLst>
              <a:gd name="T0" fmla="*/ 2147483646 w 128"/>
              <a:gd name="T1" fmla="*/ 2147483646 h 13"/>
              <a:gd name="T2" fmla="*/ 0 w 128"/>
              <a:gd name="T3" fmla="*/ 2147483646 h 13"/>
              <a:gd name="T4" fmla="*/ 0 w 128"/>
              <a:gd name="T5" fmla="*/ 2147483646 h 13"/>
              <a:gd name="T6" fmla="*/ 0 w 128"/>
              <a:gd name="T7" fmla="*/ 2147483646 h 13"/>
              <a:gd name="T8" fmla="*/ 0 w 128"/>
              <a:gd name="T9" fmla="*/ 2147483646 h 13"/>
              <a:gd name="T10" fmla="*/ 0 w 128"/>
              <a:gd name="T11" fmla="*/ 2147483646 h 13"/>
              <a:gd name="T12" fmla="*/ 0 w 128"/>
              <a:gd name="T13" fmla="*/ 2147483646 h 13"/>
              <a:gd name="T14" fmla="*/ 0 w 128"/>
              <a:gd name="T15" fmla="*/ 2147483646 h 13"/>
              <a:gd name="T16" fmla="*/ 0 w 128"/>
              <a:gd name="T17" fmla="*/ 2147483646 h 13"/>
              <a:gd name="T18" fmla="*/ 0 w 128"/>
              <a:gd name="T19" fmla="*/ 0 h 13"/>
              <a:gd name="T20" fmla="*/ 2147483646 w 128"/>
              <a:gd name="T21" fmla="*/ 0 h 13"/>
              <a:gd name="T22" fmla="*/ 2147483646 w 128"/>
              <a:gd name="T23" fmla="*/ 2147483646 h 13"/>
              <a:gd name="T24" fmla="*/ 2147483646 w 128"/>
              <a:gd name="T25" fmla="*/ 2147483646 h 13"/>
              <a:gd name="T26" fmla="*/ 2147483646 w 128"/>
              <a:gd name="T27" fmla="*/ 2147483646 h 13"/>
              <a:gd name="T28" fmla="*/ 2147483646 w 128"/>
              <a:gd name="T29" fmla="*/ 2147483646 h 13"/>
              <a:gd name="T30" fmla="*/ 2147483646 w 128"/>
              <a:gd name="T31" fmla="*/ 2147483646 h 13"/>
              <a:gd name="T32" fmla="*/ 2147483646 w 128"/>
              <a:gd name="T33" fmla="*/ 2147483646 h 13"/>
              <a:gd name="T34" fmla="*/ 2147483646 w 128"/>
              <a:gd name="T35" fmla="*/ 2147483646 h 13"/>
              <a:gd name="T36" fmla="*/ 2147483646 w 12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3"/>
              <a:gd name="T59" fmla="*/ 128 w 12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3">
                <a:moveTo>
                  <a:pt x="128" y="13"/>
                </a:moveTo>
                <a:lnTo>
                  <a:pt x="0" y="13"/>
                </a:lnTo>
                <a:lnTo>
                  <a:pt x="0" y="11"/>
                </a:lnTo>
                <a:lnTo>
                  <a:pt x="0" y="9"/>
                </a:lnTo>
                <a:lnTo>
                  <a:pt x="0" y="7"/>
                </a:lnTo>
                <a:lnTo>
                  <a:pt x="0" y="5"/>
                </a:lnTo>
                <a:lnTo>
                  <a:pt x="0" y="3"/>
                </a:lnTo>
                <a:lnTo>
                  <a:pt x="0" y="1"/>
                </a:lnTo>
                <a:lnTo>
                  <a:pt x="0" y="0"/>
                </a:lnTo>
                <a:lnTo>
                  <a:pt x="122" y="0"/>
                </a:lnTo>
                <a:lnTo>
                  <a:pt x="124" y="1"/>
                </a:lnTo>
                <a:lnTo>
                  <a:pt x="124" y="3"/>
                </a:lnTo>
                <a:lnTo>
                  <a:pt x="124" y="5"/>
                </a:lnTo>
                <a:lnTo>
                  <a:pt x="124" y="7"/>
                </a:lnTo>
                <a:lnTo>
                  <a:pt x="126" y="7"/>
                </a:lnTo>
                <a:lnTo>
                  <a:pt x="126" y="9"/>
                </a:lnTo>
                <a:lnTo>
                  <a:pt x="126" y="11"/>
                </a:lnTo>
                <a:lnTo>
                  <a:pt x="128" y="13"/>
                </a:lnTo>
                <a:close/>
              </a:path>
            </a:pathLst>
          </a:custGeom>
          <a:solidFill>
            <a:srgbClr val="BF1221"/>
          </a:solidFill>
          <a:ln w="9525">
            <a:noFill/>
            <a:round/>
            <a:headEnd/>
            <a:tailEnd/>
          </a:ln>
        </p:spPr>
        <p:txBody>
          <a:bodyPr wrap="none"/>
          <a:lstStyle/>
          <a:p>
            <a:endParaRPr lang="el-GR"/>
          </a:p>
        </p:txBody>
      </p:sp>
      <p:sp>
        <p:nvSpPr>
          <p:cNvPr id="19662" name="Freeform 206"/>
          <p:cNvSpPr>
            <a:spLocks/>
          </p:cNvSpPr>
          <p:nvPr/>
        </p:nvSpPr>
        <p:spPr bwMode="auto">
          <a:xfrm rot="63308">
            <a:off x="5126038" y="2922588"/>
            <a:ext cx="174625" cy="20637"/>
          </a:xfrm>
          <a:custGeom>
            <a:avLst/>
            <a:gdLst>
              <a:gd name="T0" fmla="*/ 2147483646 w 124"/>
              <a:gd name="T1" fmla="*/ 2147483646 h 13"/>
              <a:gd name="T2" fmla="*/ 0 w 124"/>
              <a:gd name="T3" fmla="*/ 2147483646 h 13"/>
              <a:gd name="T4" fmla="*/ 0 w 124"/>
              <a:gd name="T5" fmla="*/ 2147483646 h 13"/>
              <a:gd name="T6" fmla="*/ 0 w 124"/>
              <a:gd name="T7" fmla="*/ 2147483646 h 13"/>
              <a:gd name="T8" fmla="*/ 0 w 124"/>
              <a:gd name="T9" fmla="*/ 2147483646 h 13"/>
              <a:gd name="T10" fmla="*/ 0 w 124"/>
              <a:gd name="T11" fmla="*/ 2147483646 h 13"/>
              <a:gd name="T12" fmla="*/ 0 w 124"/>
              <a:gd name="T13" fmla="*/ 2147483646 h 13"/>
              <a:gd name="T14" fmla="*/ 0 w 124"/>
              <a:gd name="T15" fmla="*/ 2147483646 h 13"/>
              <a:gd name="T16" fmla="*/ 0 w 124"/>
              <a:gd name="T17" fmla="*/ 2147483646 h 13"/>
              <a:gd name="T18" fmla="*/ 0 w 124"/>
              <a:gd name="T19" fmla="*/ 0 h 13"/>
              <a:gd name="T20" fmla="*/ 2147483646 w 124"/>
              <a:gd name="T21" fmla="*/ 0 h 13"/>
              <a:gd name="T22" fmla="*/ 2147483646 w 124"/>
              <a:gd name="T23" fmla="*/ 2147483646 h 13"/>
              <a:gd name="T24" fmla="*/ 2147483646 w 124"/>
              <a:gd name="T25" fmla="*/ 2147483646 h 13"/>
              <a:gd name="T26" fmla="*/ 2147483646 w 124"/>
              <a:gd name="T27" fmla="*/ 2147483646 h 13"/>
              <a:gd name="T28" fmla="*/ 2147483646 w 124"/>
              <a:gd name="T29" fmla="*/ 2147483646 h 13"/>
              <a:gd name="T30" fmla="*/ 2147483646 w 124"/>
              <a:gd name="T31" fmla="*/ 2147483646 h 13"/>
              <a:gd name="T32" fmla="*/ 2147483646 w 124"/>
              <a:gd name="T33" fmla="*/ 2147483646 h 13"/>
              <a:gd name="T34" fmla="*/ 2147483646 w 124"/>
              <a:gd name="T35" fmla="*/ 2147483646 h 13"/>
              <a:gd name="T36" fmla="*/ 2147483646 w 12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13"/>
              <a:gd name="T59" fmla="*/ 124 w 12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13">
                <a:moveTo>
                  <a:pt x="124" y="13"/>
                </a:moveTo>
                <a:lnTo>
                  <a:pt x="0" y="13"/>
                </a:lnTo>
                <a:lnTo>
                  <a:pt x="0" y="11"/>
                </a:lnTo>
                <a:lnTo>
                  <a:pt x="0" y="9"/>
                </a:lnTo>
                <a:lnTo>
                  <a:pt x="0" y="8"/>
                </a:lnTo>
                <a:lnTo>
                  <a:pt x="0" y="6"/>
                </a:lnTo>
                <a:lnTo>
                  <a:pt x="0" y="4"/>
                </a:lnTo>
                <a:lnTo>
                  <a:pt x="0" y="2"/>
                </a:lnTo>
                <a:lnTo>
                  <a:pt x="0" y="0"/>
                </a:lnTo>
                <a:lnTo>
                  <a:pt x="120" y="0"/>
                </a:lnTo>
                <a:lnTo>
                  <a:pt x="120" y="2"/>
                </a:lnTo>
                <a:lnTo>
                  <a:pt x="122" y="4"/>
                </a:lnTo>
                <a:lnTo>
                  <a:pt x="122" y="6"/>
                </a:lnTo>
                <a:lnTo>
                  <a:pt x="122" y="8"/>
                </a:lnTo>
                <a:lnTo>
                  <a:pt x="124" y="9"/>
                </a:lnTo>
                <a:lnTo>
                  <a:pt x="124" y="11"/>
                </a:lnTo>
                <a:lnTo>
                  <a:pt x="124" y="13"/>
                </a:lnTo>
                <a:close/>
              </a:path>
            </a:pathLst>
          </a:custGeom>
          <a:solidFill>
            <a:srgbClr val="C21224"/>
          </a:solidFill>
          <a:ln w="9525">
            <a:noFill/>
            <a:round/>
            <a:headEnd/>
            <a:tailEnd/>
          </a:ln>
        </p:spPr>
        <p:txBody>
          <a:bodyPr wrap="none"/>
          <a:lstStyle/>
          <a:p>
            <a:endParaRPr lang="el-GR"/>
          </a:p>
        </p:txBody>
      </p:sp>
      <p:sp>
        <p:nvSpPr>
          <p:cNvPr id="19663" name="Freeform 207"/>
          <p:cNvSpPr>
            <a:spLocks/>
          </p:cNvSpPr>
          <p:nvPr/>
        </p:nvSpPr>
        <p:spPr bwMode="auto">
          <a:xfrm rot="63308">
            <a:off x="5122863" y="2911475"/>
            <a:ext cx="176212" cy="22225"/>
          </a:xfrm>
          <a:custGeom>
            <a:avLst/>
            <a:gdLst>
              <a:gd name="T0" fmla="*/ 2147483646 w 124"/>
              <a:gd name="T1" fmla="*/ 2147483646 h 14"/>
              <a:gd name="T2" fmla="*/ 2147483646 w 124"/>
              <a:gd name="T3" fmla="*/ 2147483646 h 14"/>
              <a:gd name="T4" fmla="*/ 2147483646 w 124"/>
              <a:gd name="T5" fmla="*/ 2147483646 h 14"/>
              <a:gd name="T6" fmla="*/ 2147483646 w 124"/>
              <a:gd name="T7" fmla="*/ 2147483646 h 14"/>
              <a:gd name="T8" fmla="*/ 2147483646 w 124"/>
              <a:gd name="T9" fmla="*/ 2147483646 h 14"/>
              <a:gd name="T10" fmla="*/ 2147483646 w 124"/>
              <a:gd name="T11" fmla="*/ 2147483646 h 14"/>
              <a:gd name="T12" fmla="*/ 0 w 124"/>
              <a:gd name="T13" fmla="*/ 2147483646 h 14"/>
              <a:gd name="T14" fmla="*/ 0 w 124"/>
              <a:gd name="T15" fmla="*/ 2147483646 h 14"/>
              <a:gd name="T16" fmla="*/ 0 w 124"/>
              <a:gd name="T17" fmla="*/ 2147483646 h 14"/>
              <a:gd name="T18" fmla="*/ 0 w 124"/>
              <a:gd name="T19" fmla="*/ 0 h 14"/>
              <a:gd name="T20" fmla="*/ 2147483646 w 124"/>
              <a:gd name="T21" fmla="*/ 0 h 14"/>
              <a:gd name="T22" fmla="*/ 2147483646 w 124"/>
              <a:gd name="T23" fmla="*/ 2147483646 h 14"/>
              <a:gd name="T24" fmla="*/ 2147483646 w 124"/>
              <a:gd name="T25" fmla="*/ 2147483646 h 14"/>
              <a:gd name="T26" fmla="*/ 2147483646 w 124"/>
              <a:gd name="T27" fmla="*/ 2147483646 h 14"/>
              <a:gd name="T28" fmla="*/ 2147483646 w 124"/>
              <a:gd name="T29" fmla="*/ 2147483646 h 14"/>
              <a:gd name="T30" fmla="*/ 2147483646 w 124"/>
              <a:gd name="T31" fmla="*/ 2147483646 h 14"/>
              <a:gd name="T32" fmla="*/ 2147483646 w 124"/>
              <a:gd name="T33" fmla="*/ 2147483646 h 14"/>
              <a:gd name="T34" fmla="*/ 2147483646 w 124"/>
              <a:gd name="T35" fmla="*/ 2147483646 h 14"/>
              <a:gd name="T36" fmla="*/ 2147483646 w 124"/>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14"/>
              <a:gd name="T59" fmla="*/ 124 w 12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14">
                <a:moveTo>
                  <a:pt x="124" y="14"/>
                </a:moveTo>
                <a:lnTo>
                  <a:pt x="2" y="14"/>
                </a:lnTo>
                <a:lnTo>
                  <a:pt x="2" y="12"/>
                </a:lnTo>
                <a:lnTo>
                  <a:pt x="2" y="10"/>
                </a:lnTo>
                <a:lnTo>
                  <a:pt x="2" y="8"/>
                </a:lnTo>
                <a:lnTo>
                  <a:pt x="2" y="6"/>
                </a:lnTo>
                <a:lnTo>
                  <a:pt x="0" y="4"/>
                </a:lnTo>
                <a:lnTo>
                  <a:pt x="0" y="2"/>
                </a:lnTo>
                <a:lnTo>
                  <a:pt x="0" y="0"/>
                </a:lnTo>
                <a:lnTo>
                  <a:pt x="120" y="0"/>
                </a:lnTo>
                <a:lnTo>
                  <a:pt x="120" y="2"/>
                </a:lnTo>
                <a:lnTo>
                  <a:pt x="122" y="2"/>
                </a:lnTo>
                <a:lnTo>
                  <a:pt x="122" y="4"/>
                </a:lnTo>
                <a:lnTo>
                  <a:pt x="122" y="6"/>
                </a:lnTo>
                <a:lnTo>
                  <a:pt x="122" y="8"/>
                </a:lnTo>
                <a:lnTo>
                  <a:pt x="124" y="10"/>
                </a:lnTo>
                <a:lnTo>
                  <a:pt x="124" y="12"/>
                </a:lnTo>
                <a:lnTo>
                  <a:pt x="124" y="14"/>
                </a:lnTo>
                <a:close/>
              </a:path>
            </a:pathLst>
          </a:custGeom>
          <a:solidFill>
            <a:srgbClr val="C21224"/>
          </a:solidFill>
          <a:ln w="9525">
            <a:noFill/>
            <a:round/>
            <a:headEnd/>
            <a:tailEnd/>
          </a:ln>
        </p:spPr>
        <p:txBody>
          <a:bodyPr wrap="none"/>
          <a:lstStyle/>
          <a:p>
            <a:endParaRPr lang="el-GR"/>
          </a:p>
        </p:txBody>
      </p:sp>
      <p:sp>
        <p:nvSpPr>
          <p:cNvPr id="19664" name="Freeform 208"/>
          <p:cNvSpPr>
            <a:spLocks/>
          </p:cNvSpPr>
          <p:nvPr/>
        </p:nvSpPr>
        <p:spPr bwMode="auto">
          <a:xfrm rot="63308">
            <a:off x="5124450" y="2900363"/>
            <a:ext cx="173038" cy="20637"/>
          </a:xfrm>
          <a:custGeom>
            <a:avLst/>
            <a:gdLst>
              <a:gd name="T0" fmla="*/ 2147483646 w 122"/>
              <a:gd name="T1" fmla="*/ 2147483646 h 13"/>
              <a:gd name="T2" fmla="*/ 2147483646 w 122"/>
              <a:gd name="T3" fmla="*/ 2147483646 h 13"/>
              <a:gd name="T4" fmla="*/ 0 w 122"/>
              <a:gd name="T5" fmla="*/ 2147483646 h 13"/>
              <a:gd name="T6" fmla="*/ 0 w 122"/>
              <a:gd name="T7" fmla="*/ 2147483646 h 13"/>
              <a:gd name="T8" fmla="*/ 0 w 122"/>
              <a:gd name="T9" fmla="*/ 2147483646 h 13"/>
              <a:gd name="T10" fmla="*/ 0 w 122"/>
              <a:gd name="T11" fmla="*/ 2147483646 h 13"/>
              <a:gd name="T12" fmla="*/ 0 w 122"/>
              <a:gd name="T13" fmla="*/ 2147483646 h 13"/>
              <a:gd name="T14" fmla="*/ 0 w 122"/>
              <a:gd name="T15" fmla="*/ 2147483646 h 13"/>
              <a:gd name="T16" fmla="*/ 0 w 122"/>
              <a:gd name="T17" fmla="*/ 2147483646 h 13"/>
              <a:gd name="T18" fmla="*/ 0 w 122"/>
              <a:gd name="T19" fmla="*/ 0 h 13"/>
              <a:gd name="T20" fmla="*/ 2147483646 w 122"/>
              <a:gd name="T21" fmla="*/ 0 h 13"/>
              <a:gd name="T22" fmla="*/ 2147483646 w 122"/>
              <a:gd name="T23" fmla="*/ 2147483646 h 13"/>
              <a:gd name="T24" fmla="*/ 2147483646 w 122"/>
              <a:gd name="T25" fmla="*/ 2147483646 h 13"/>
              <a:gd name="T26" fmla="*/ 2147483646 w 122"/>
              <a:gd name="T27" fmla="*/ 2147483646 h 13"/>
              <a:gd name="T28" fmla="*/ 2147483646 w 122"/>
              <a:gd name="T29" fmla="*/ 2147483646 h 13"/>
              <a:gd name="T30" fmla="*/ 2147483646 w 122"/>
              <a:gd name="T31" fmla="*/ 2147483646 h 13"/>
              <a:gd name="T32" fmla="*/ 2147483646 w 122"/>
              <a:gd name="T33" fmla="*/ 2147483646 h 13"/>
              <a:gd name="T34" fmla="*/ 2147483646 w 122"/>
              <a:gd name="T35" fmla="*/ 2147483646 h 13"/>
              <a:gd name="T36" fmla="*/ 2147483646 w 122"/>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3"/>
              <a:gd name="T59" fmla="*/ 122 w 12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3">
                <a:moveTo>
                  <a:pt x="122" y="13"/>
                </a:moveTo>
                <a:lnTo>
                  <a:pt x="2" y="13"/>
                </a:lnTo>
                <a:lnTo>
                  <a:pt x="0" y="11"/>
                </a:lnTo>
                <a:lnTo>
                  <a:pt x="0" y="9"/>
                </a:lnTo>
                <a:lnTo>
                  <a:pt x="0" y="7"/>
                </a:lnTo>
                <a:lnTo>
                  <a:pt x="0" y="5"/>
                </a:lnTo>
                <a:lnTo>
                  <a:pt x="0" y="3"/>
                </a:lnTo>
                <a:lnTo>
                  <a:pt x="0" y="1"/>
                </a:lnTo>
                <a:lnTo>
                  <a:pt x="0" y="0"/>
                </a:lnTo>
                <a:lnTo>
                  <a:pt x="118" y="0"/>
                </a:lnTo>
                <a:lnTo>
                  <a:pt x="118" y="1"/>
                </a:lnTo>
                <a:lnTo>
                  <a:pt x="118" y="3"/>
                </a:lnTo>
                <a:lnTo>
                  <a:pt x="120" y="5"/>
                </a:lnTo>
                <a:lnTo>
                  <a:pt x="120" y="7"/>
                </a:lnTo>
                <a:lnTo>
                  <a:pt x="120" y="9"/>
                </a:lnTo>
                <a:lnTo>
                  <a:pt x="122" y="9"/>
                </a:lnTo>
                <a:lnTo>
                  <a:pt x="122" y="11"/>
                </a:lnTo>
                <a:lnTo>
                  <a:pt x="122" y="13"/>
                </a:lnTo>
                <a:close/>
              </a:path>
            </a:pathLst>
          </a:custGeom>
          <a:solidFill>
            <a:srgbClr val="C21221"/>
          </a:solidFill>
          <a:ln w="9525">
            <a:noFill/>
            <a:round/>
            <a:headEnd/>
            <a:tailEnd/>
          </a:ln>
        </p:spPr>
        <p:txBody>
          <a:bodyPr wrap="none"/>
          <a:lstStyle/>
          <a:p>
            <a:endParaRPr lang="el-GR"/>
          </a:p>
        </p:txBody>
      </p:sp>
      <p:sp>
        <p:nvSpPr>
          <p:cNvPr id="19665" name="Freeform 209"/>
          <p:cNvSpPr>
            <a:spLocks/>
          </p:cNvSpPr>
          <p:nvPr/>
        </p:nvSpPr>
        <p:spPr bwMode="auto">
          <a:xfrm rot="63308">
            <a:off x="5124450" y="2887663"/>
            <a:ext cx="169863" cy="23812"/>
          </a:xfrm>
          <a:custGeom>
            <a:avLst/>
            <a:gdLst>
              <a:gd name="T0" fmla="*/ 2147483646 w 120"/>
              <a:gd name="T1" fmla="*/ 2147483646 h 15"/>
              <a:gd name="T2" fmla="*/ 0 w 120"/>
              <a:gd name="T3" fmla="*/ 2147483646 h 15"/>
              <a:gd name="T4" fmla="*/ 0 w 120"/>
              <a:gd name="T5" fmla="*/ 2147483646 h 15"/>
              <a:gd name="T6" fmla="*/ 0 w 120"/>
              <a:gd name="T7" fmla="*/ 2147483646 h 15"/>
              <a:gd name="T8" fmla="*/ 0 w 120"/>
              <a:gd name="T9" fmla="*/ 2147483646 h 15"/>
              <a:gd name="T10" fmla="*/ 0 w 120"/>
              <a:gd name="T11" fmla="*/ 2147483646 h 15"/>
              <a:gd name="T12" fmla="*/ 0 w 120"/>
              <a:gd name="T13" fmla="*/ 2147483646 h 15"/>
              <a:gd name="T14" fmla="*/ 0 w 120"/>
              <a:gd name="T15" fmla="*/ 2147483646 h 15"/>
              <a:gd name="T16" fmla="*/ 0 w 120"/>
              <a:gd name="T17" fmla="*/ 2147483646 h 15"/>
              <a:gd name="T18" fmla="*/ 0 w 120"/>
              <a:gd name="T19" fmla="*/ 0 h 15"/>
              <a:gd name="T20" fmla="*/ 2147483646 w 120"/>
              <a:gd name="T21" fmla="*/ 0 h 15"/>
              <a:gd name="T22" fmla="*/ 2147483646 w 120"/>
              <a:gd name="T23" fmla="*/ 2147483646 h 15"/>
              <a:gd name="T24" fmla="*/ 2147483646 w 120"/>
              <a:gd name="T25" fmla="*/ 2147483646 h 15"/>
              <a:gd name="T26" fmla="*/ 2147483646 w 120"/>
              <a:gd name="T27" fmla="*/ 2147483646 h 15"/>
              <a:gd name="T28" fmla="*/ 2147483646 w 120"/>
              <a:gd name="T29" fmla="*/ 2147483646 h 15"/>
              <a:gd name="T30" fmla="*/ 2147483646 w 120"/>
              <a:gd name="T31" fmla="*/ 2147483646 h 15"/>
              <a:gd name="T32" fmla="*/ 2147483646 w 120"/>
              <a:gd name="T33" fmla="*/ 2147483646 h 15"/>
              <a:gd name="T34" fmla="*/ 2147483646 w 120"/>
              <a:gd name="T35" fmla="*/ 2147483646 h 15"/>
              <a:gd name="T36" fmla="*/ 2147483646 w 120"/>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5"/>
              <a:gd name="T59" fmla="*/ 120 w 120"/>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5">
                <a:moveTo>
                  <a:pt x="120" y="15"/>
                </a:moveTo>
                <a:lnTo>
                  <a:pt x="0" y="15"/>
                </a:lnTo>
                <a:lnTo>
                  <a:pt x="0" y="13"/>
                </a:lnTo>
                <a:lnTo>
                  <a:pt x="0" y="11"/>
                </a:lnTo>
                <a:lnTo>
                  <a:pt x="0" y="9"/>
                </a:lnTo>
                <a:lnTo>
                  <a:pt x="0" y="8"/>
                </a:lnTo>
                <a:lnTo>
                  <a:pt x="0" y="6"/>
                </a:lnTo>
                <a:lnTo>
                  <a:pt x="0" y="4"/>
                </a:lnTo>
                <a:lnTo>
                  <a:pt x="0" y="2"/>
                </a:lnTo>
                <a:lnTo>
                  <a:pt x="0" y="0"/>
                </a:lnTo>
                <a:lnTo>
                  <a:pt x="116" y="0"/>
                </a:lnTo>
                <a:lnTo>
                  <a:pt x="116" y="2"/>
                </a:lnTo>
                <a:lnTo>
                  <a:pt x="116" y="4"/>
                </a:lnTo>
                <a:lnTo>
                  <a:pt x="118" y="6"/>
                </a:lnTo>
                <a:lnTo>
                  <a:pt x="118" y="8"/>
                </a:lnTo>
                <a:lnTo>
                  <a:pt x="118" y="9"/>
                </a:lnTo>
                <a:lnTo>
                  <a:pt x="118" y="11"/>
                </a:lnTo>
                <a:lnTo>
                  <a:pt x="120" y="13"/>
                </a:lnTo>
                <a:lnTo>
                  <a:pt x="120" y="15"/>
                </a:lnTo>
                <a:close/>
              </a:path>
            </a:pathLst>
          </a:custGeom>
          <a:solidFill>
            <a:srgbClr val="C41123"/>
          </a:solidFill>
          <a:ln w="9525">
            <a:noFill/>
            <a:round/>
            <a:headEnd/>
            <a:tailEnd/>
          </a:ln>
        </p:spPr>
        <p:txBody>
          <a:bodyPr wrap="none"/>
          <a:lstStyle/>
          <a:p>
            <a:endParaRPr lang="el-GR"/>
          </a:p>
        </p:txBody>
      </p:sp>
      <p:sp>
        <p:nvSpPr>
          <p:cNvPr id="19666" name="Freeform 210"/>
          <p:cNvSpPr>
            <a:spLocks/>
          </p:cNvSpPr>
          <p:nvPr/>
        </p:nvSpPr>
        <p:spPr bwMode="auto">
          <a:xfrm rot="63308">
            <a:off x="5124450" y="2878138"/>
            <a:ext cx="166688" cy="22225"/>
          </a:xfrm>
          <a:custGeom>
            <a:avLst/>
            <a:gdLst>
              <a:gd name="T0" fmla="*/ 2147483646 w 118"/>
              <a:gd name="T1" fmla="*/ 2147483646 h 14"/>
              <a:gd name="T2" fmla="*/ 0 w 118"/>
              <a:gd name="T3" fmla="*/ 2147483646 h 14"/>
              <a:gd name="T4" fmla="*/ 0 w 118"/>
              <a:gd name="T5" fmla="*/ 2147483646 h 14"/>
              <a:gd name="T6" fmla="*/ 0 w 118"/>
              <a:gd name="T7" fmla="*/ 2147483646 h 14"/>
              <a:gd name="T8" fmla="*/ 0 w 118"/>
              <a:gd name="T9" fmla="*/ 2147483646 h 14"/>
              <a:gd name="T10" fmla="*/ 0 w 118"/>
              <a:gd name="T11" fmla="*/ 2147483646 h 14"/>
              <a:gd name="T12" fmla="*/ 0 w 118"/>
              <a:gd name="T13" fmla="*/ 2147483646 h 14"/>
              <a:gd name="T14" fmla="*/ 0 w 118"/>
              <a:gd name="T15" fmla="*/ 2147483646 h 14"/>
              <a:gd name="T16" fmla="*/ 0 w 118"/>
              <a:gd name="T17" fmla="*/ 2147483646 h 14"/>
              <a:gd name="T18" fmla="*/ 0 w 118"/>
              <a:gd name="T19" fmla="*/ 0 h 14"/>
              <a:gd name="T20" fmla="*/ 2147483646 w 118"/>
              <a:gd name="T21" fmla="*/ 0 h 14"/>
              <a:gd name="T22" fmla="*/ 2147483646 w 118"/>
              <a:gd name="T23" fmla="*/ 2147483646 h 14"/>
              <a:gd name="T24" fmla="*/ 2147483646 w 118"/>
              <a:gd name="T25" fmla="*/ 2147483646 h 14"/>
              <a:gd name="T26" fmla="*/ 2147483646 w 118"/>
              <a:gd name="T27" fmla="*/ 2147483646 h 14"/>
              <a:gd name="T28" fmla="*/ 2147483646 w 118"/>
              <a:gd name="T29" fmla="*/ 2147483646 h 14"/>
              <a:gd name="T30" fmla="*/ 2147483646 w 118"/>
              <a:gd name="T31" fmla="*/ 2147483646 h 14"/>
              <a:gd name="T32" fmla="*/ 2147483646 w 118"/>
              <a:gd name="T33" fmla="*/ 2147483646 h 14"/>
              <a:gd name="T34" fmla="*/ 2147483646 w 118"/>
              <a:gd name="T35" fmla="*/ 2147483646 h 14"/>
              <a:gd name="T36" fmla="*/ 2147483646 w 11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8"/>
              <a:gd name="T58" fmla="*/ 0 h 14"/>
              <a:gd name="T59" fmla="*/ 118 w 11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8" h="14">
                <a:moveTo>
                  <a:pt x="118" y="14"/>
                </a:moveTo>
                <a:lnTo>
                  <a:pt x="0" y="14"/>
                </a:lnTo>
                <a:lnTo>
                  <a:pt x="0" y="12"/>
                </a:lnTo>
                <a:lnTo>
                  <a:pt x="0" y="10"/>
                </a:lnTo>
                <a:lnTo>
                  <a:pt x="0" y="8"/>
                </a:lnTo>
                <a:lnTo>
                  <a:pt x="0" y="6"/>
                </a:lnTo>
                <a:lnTo>
                  <a:pt x="0" y="4"/>
                </a:lnTo>
                <a:lnTo>
                  <a:pt x="0" y="2"/>
                </a:lnTo>
                <a:lnTo>
                  <a:pt x="0" y="0"/>
                </a:lnTo>
                <a:lnTo>
                  <a:pt x="114" y="0"/>
                </a:lnTo>
                <a:lnTo>
                  <a:pt x="114" y="2"/>
                </a:lnTo>
                <a:lnTo>
                  <a:pt x="114" y="4"/>
                </a:lnTo>
                <a:lnTo>
                  <a:pt x="116" y="4"/>
                </a:lnTo>
                <a:lnTo>
                  <a:pt x="116" y="6"/>
                </a:lnTo>
                <a:lnTo>
                  <a:pt x="116" y="8"/>
                </a:lnTo>
                <a:lnTo>
                  <a:pt x="116" y="10"/>
                </a:lnTo>
                <a:lnTo>
                  <a:pt x="118" y="12"/>
                </a:lnTo>
                <a:lnTo>
                  <a:pt x="118" y="14"/>
                </a:lnTo>
                <a:close/>
              </a:path>
            </a:pathLst>
          </a:custGeom>
          <a:solidFill>
            <a:srgbClr val="C41123"/>
          </a:solidFill>
          <a:ln w="9525">
            <a:noFill/>
            <a:round/>
            <a:headEnd/>
            <a:tailEnd/>
          </a:ln>
        </p:spPr>
        <p:txBody>
          <a:bodyPr wrap="none"/>
          <a:lstStyle/>
          <a:p>
            <a:endParaRPr lang="el-GR"/>
          </a:p>
        </p:txBody>
      </p:sp>
      <p:sp>
        <p:nvSpPr>
          <p:cNvPr id="19667" name="Freeform 211"/>
          <p:cNvSpPr>
            <a:spLocks/>
          </p:cNvSpPr>
          <p:nvPr/>
        </p:nvSpPr>
        <p:spPr bwMode="auto">
          <a:xfrm rot="63308">
            <a:off x="5124450" y="2867025"/>
            <a:ext cx="163513" cy="20638"/>
          </a:xfrm>
          <a:custGeom>
            <a:avLst/>
            <a:gdLst>
              <a:gd name="T0" fmla="*/ 2147483646 w 116"/>
              <a:gd name="T1" fmla="*/ 2147483646 h 13"/>
              <a:gd name="T2" fmla="*/ 0 w 116"/>
              <a:gd name="T3" fmla="*/ 2147483646 h 13"/>
              <a:gd name="T4" fmla="*/ 0 w 116"/>
              <a:gd name="T5" fmla="*/ 2147483646 h 13"/>
              <a:gd name="T6" fmla="*/ 0 w 116"/>
              <a:gd name="T7" fmla="*/ 2147483646 h 13"/>
              <a:gd name="T8" fmla="*/ 0 w 116"/>
              <a:gd name="T9" fmla="*/ 2147483646 h 13"/>
              <a:gd name="T10" fmla="*/ 0 w 116"/>
              <a:gd name="T11" fmla="*/ 2147483646 h 13"/>
              <a:gd name="T12" fmla="*/ 0 w 116"/>
              <a:gd name="T13" fmla="*/ 2147483646 h 13"/>
              <a:gd name="T14" fmla="*/ 0 w 116"/>
              <a:gd name="T15" fmla="*/ 2147483646 h 13"/>
              <a:gd name="T16" fmla="*/ 0 w 116"/>
              <a:gd name="T17" fmla="*/ 2147483646 h 13"/>
              <a:gd name="T18" fmla="*/ 0 w 116"/>
              <a:gd name="T19" fmla="*/ 0 h 13"/>
              <a:gd name="T20" fmla="*/ 2147483646 w 116"/>
              <a:gd name="T21" fmla="*/ 0 h 13"/>
              <a:gd name="T22" fmla="*/ 2147483646 w 116"/>
              <a:gd name="T23" fmla="*/ 2147483646 h 13"/>
              <a:gd name="T24" fmla="*/ 2147483646 w 116"/>
              <a:gd name="T25" fmla="*/ 2147483646 h 13"/>
              <a:gd name="T26" fmla="*/ 2147483646 w 116"/>
              <a:gd name="T27" fmla="*/ 2147483646 h 13"/>
              <a:gd name="T28" fmla="*/ 2147483646 w 116"/>
              <a:gd name="T29" fmla="*/ 2147483646 h 13"/>
              <a:gd name="T30" fmla="*/ 2147483646 w 116"/>
              <a:gd name="T31" fmla="*/ 2147483646 h 13"/>
              <a:gd name="T32" fmla="*/ 2147483646 w 116"/>
              <a:gd name="T33" fmla="*/ 2147483646 h 13"/>
              <a:gd name="T34" fmla="*/ 2147483646 w 116"/>
              <a:gd name="T35" fmla="*/ 2147483646 h 13"/>
              <a:gd name="T36" fmla="*/ 2147483646 w 116"/>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
              <a:gd name="T58" fmla="*/ 0 h 13"/>
              <a:gd name="T59" fmla="*/ 116 w 11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 h="13">
                <a:moveTo>
                  <a:pt x="116" y="13"/>
                </a:moveTo>
                <a:lnTo>
                  <a:pt x="0" y="13"/>
                </a:lnTo>
                <a:lnTo>
                  <a:pt x="0" y="11"/>
                </a:lnTo>
                <a:lnTo>
                  <a:pt x="0" y="9"/>
                </a:lnTo>
                <a:lnTo>
                  <a:pt x="0" y="7"/>
                </a:lnTo>
                <a:lnTo>
                  <a:pt x="0" y="5"/>
                </a:lnTo>
                <a:lnTo>
                  <a:pt x="0" y="3"/>
                </a:lnTo>
                <a:lnTo>
                  <a:pt x="0" y="1"/>
                </a:lnTo>
                <a:lnTo>
                  <a:pt x="0" y="0"/>
                </a:lnTo>
                <a:lnTo>
                  <a:pt x="112" y="0"/>
                </a:lnTo>
                <a:lnTo>
                  <a:pt x="112" y="1"/>
                </a:lnTo>
                <a:lnTo>
                  <a:pt x="112" y="3"/>
                </a:lnTo>
                <a:lnTo>
                  <a:pt x="112" y="5"/>
                </a:lnTo>
                <a:lnTo>
                  <a:pt x="114" y="7"/>
                </a:lnTo>
                <a:lnTo>
                  <a:pt x="114" y="9"/>
                </a:lnTo>
                <a:lnTo>
                  <a:pt x="114" y="11"/>
                </a:lnTo>
                <a:lnTo>
                  <a:pt x="116" y="11"/>
                </a:lnTo>
                <a:lnTo>
                  <a:pt x="116" y="13"/>
                </a:lnTo>
                <a:close/>
              </a:path>
            </a:pathLst>
          </a:custGeom>
          <a:solidFill>
            <a:srgbClr val="C71226"/>
          </a:solidFill>
          <a:ln w="9525">
            <a:noFill/>
            <a:round/>
            <a:headEnd/>
            <a:tailEnd/>
          </a:ln>
        </p:spPr>
        <p:txBody>
          <a:bodyPr wrap="none"/>
          <a:lstStyle/>
          <a:p>
            <a:endParaRPr lang="el-GR"/>
          </a:p>
        </p:txBody>
      </p:sp>
      <p:sp>
        <p:nvSpPr>
          <p:cNvPr id="19668" name="Freeform 212"/>
          <p:cNvSpPr>
            <a:spLocks/>
          </p:cNvSpPr>
          <p:nvPr/>
        </p:nvSpPr>
        <p:spPr bwMode="auto">
          <a:xfrm rot="63308">
            <a:off x="5121275" y="2854325"/>
            <a:ext cx="165100" cy="23813"/>
          </a:xfrm>
          <a:custGeom>
            <a:avLst/>
            <a:gdLst>
              <a:gd name="T0" fmla="*/ 2147483646 w 116"/>
              <a:gd name="T1" fmla="*/ 2147483646 h 15"/>
              <a:gd name="T2" fmla="*/ 2147483646 w 116"/>
              <a:gd name="T3" fmla="*/ 2147483646 h 15"/>
              <a:gd name="T4" fmla="*/ 2147483646 w 116"/>
              <a:gd name="T5" fmla="*/ 2147483646 h 15"/>
              <a:gd name="T6" fmla="*/ 2147483646 w 116"/>
              <a:gd name="T7" fmla="*/ 2147483646 h 15"/>
              <a:gd name="T8" fmla="*/ 2147483646 w 116"/>
              <a:gd name="T9" fmla="*/ 2147483646 h 15"/>
              <a:gd name="T10" fmla="*/ 2147483646 w 116"/>
              <a:gd name="T11" fmla="*/ 2147483646 h 15"/>
              <a:gd name="T12" fmla="*/ 2147483646 w 116"/>
              <a:gd name="T13" fmla="*/ 2147483646 h 15"/>
              <a:gd name="T14" fmla="*/ 2147483646 w 116"/>
              <a:gd name="T15" fmla="*/ 2147483646 h 15"/>
              <a:gd name="T16" fmla="*/ 2147483646 w 116"/>
              <a:gd name="T17" fmla="*/ 2147483646 h 15"/>
              <a:gd name="T18" fmla="*/ 0 w 116"/>
              <a:gd name="T19" fmla="*/ 2147483646 h 15"/>
              <a:gd name="T20" fmla="*/ 0 w 116"/>
              <a:gd name="T21" fmla="*/ 2147483646 h 15"/>
              <a:gd name="T22" fmla="*/ 0 w 116"/>
              <a:gd name="T23" fmla="*/ 2147483646 h 15"/>
              <a:gd name="T24" fmla="*/ 0 w 116"/>
              <a:gd name="T25" fmla="*/ 2147483646 h 15"/>
              <a:gd name="T26" fmla="*/ 0 w 116"/>
              <a:gd name="T27" fmla="*/ 2147483646 h 15"/>
              <a:gd name="T28" fmla="*/ 0 w 116"/>
              <a:gd name="T29" fmla="*/ 2147483646 h 15"/>
              <a:gd name="T30" fmla="*/ 0 w 116"/>
              <a:gd name="T31" fmla="*/ 2147483646 h 15"/>
              <a:gd name="T32" fmla="*/ 0 w 116"/>
              <a:gd name="T33" fmla="*/ 2147483646 h 15"/>
              <a:gd name="T34" fmla="*/ 0 w 116"/>
              <a:gd name="T35" fmla="*/ 0 h 15"/>
              <a:gd name="T36" fmla="*/ 2147483646 w 116"/>
              <a:gd name="T37" fmla="*/ 0 h 15"/>
              <a:gd name="T38" fmla="*/ 2147483646 w 116"/>
              <a:gd name="T39" fmla="*/ 2147483646 h 15"/>
              <a:gd name="T40" fmla="*/ 2147483646 w 116"/>
              <a:gd name="T41" fmla="*/ 2147483646 h 15"/>
              <a:gd name="T42" fmla="*/ 2147483646 w 116"/>
              <a:gd name="T43" fmla="*/ 2147483646 h 15"/>
              <a:gd name="T44" fmla="*/ 2147483646 w 116"/>
              <a:gd name="T45" fmla="*/ 2147483646 h 15"/>
              <a:gd name="T46" fmla="*/ 2147483646 w 116"/>
              <a:gd name="T47" fmla="*/ 2147483646 h 15"/>
              <a:gd name="T48" fmla="*/ 2147483646 w 116"/>
              <a:gd name="T49" fmla="*/ 2147483646 h 15"/>
              <a:gd name="T50" fmla="*/ 2147483646 w 116"/>
              <a:gd name="T51" fmla="*/ 2147483646 h 15"/>
              <a:gd name="T52" fmla="*/ 2147483646 w 116"/>
              <a:gd name="T53" fmla="*/ 2147483646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6"/>
              <a:gd name="T82" fmla="*/ 0 h 15"/>
              <a:gd name="T83" fmla="*/ 116 w 116"/>
              <a:gd name="T84" fmla="*/ 15 h 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6" h="15">
                <a:moveTo>
                  <a:pt x="116" y="15"/>
                </a:moveTo>
                <a:lnTo>
                  <a:pt x="2" y="15"/>
                </a:lnTo>
                <a:lnTo>
                  <a:pt x="2" y="13"/>
                </a:lnTo>
                <a:lnTo>
                  <a:pt x="2" y="11"/>
                </a:lnTo>
                <a:lnTo>
                  <a:pt x="2" y="9"/>
                </a:lnTo>
                <a:lnTo>
                  <a:pt x="2" y="8"/>
                </a:lnTo>
                <a:lnTo>
                  <a:pt x="2" y="6"/>
                </a:lnTo>
                <a:lnTo>
                  <a:pt x="0" y="6"/>
                </a:lnTo>
                <a:lnTo>
                  <a:pt x="0" y="4"/>
                </a:lnTo>
                <a:lnTo>
                  <a:pt x="0" y="2"/>
                </a:lnTo>
                <a:lnTo>
                  <a:pt x="0" y="0"/>
                </a:lnTo>
                <a:lnTo>
                  <a:pt x="113" y="0"/>
                </a:lnTo>
                <a:lnTo>
                  <a:pt x="113" y="2"/>
                </a:lnTo>
                <a:lnTo>
                  <a:pt x="113" y="4"/>
                </a:lnTo>
                <a:lnTo>
                  <a:pt x="113" y="6"/>
                </a:lnTo>
                <a:lnTo>
                  <a:pt x="114" y="8"/>
                </a:lnTo>
                <a:lnTo>
                  <a:pt x="114" y="9"/>
                </a:lnTo>
                <a:lnTo>
                  <a:pt x="114" y="11"/>
                </a:lnTo>
                <a:lnTo>
                  <a:pt x="114" y="13"/>
                </a:lnTo>
                <a:lnTo>
                  <a:pt x="116" y="15"/>
                </a:lnTo>
                <a:close/>
              </a:path>
            </a:pathLst>
          </a:custGeom>
          <a:solidFill>
            <a:srgbClr val="C71224"/>
          </a:solidFill>
          <a:ln w="9525">
            <a:noFill/>
            <a:round/>
            <a:headEnd/>
            <a:tailEnd/>
          </a:ln>
        </p:spPr>
        <p:txBody>
          <a:bodyPr wrap="none"/>
          <a:lstStyle/>
          <a:p>
            <a:endParaRPr lang="el-GR"/>
          </a:p>
        </p:txBody>
      </p:sp>
      <p:sp>
        <p:nvSpPr>
          <p:cNvPr id="19669" name="Freeform 213"/>
          <p:cNvSpPr>
            <a:spLocks/>
          </p:cNvSpPr>
          <p:nvPr/>
        </p:nvSpPr>
        <p:spPr bwMode="auto">
          <a:xfrm>
            <a:off x="5110163" y="2843213"/>
            <a:ext cx="161925" cy="22225"/>
          </a:xfrm>
          <a:custGeom>
            <a:avLst/>
            <a:gdLst>
              <a:gd name="T0" fmla="*/ 2147483646 w 114"/>
              <a:gd name="T1" fmla="*/ 2147483646 h 14"/>
              <a:gd name="T2" fmla="*/ 2147483646 w 114"/>
              <a:gd name="T3" fmla="*/ 2147483646 h 14"/>
              <a:gd name="T4" fmla="*/ 2147483646 w 114"/>
              <a:gd name="T5" fmla="*/ 2147483646 h 14"/>
              <a:gd name="T6" fmla="*/ 2147483646 w 114"/>
              <a:gd name="T7" fmla="*/ 2147483646 h 14"/>
              <a:gd name="T8" fmla="*/ 2147483646 w 114"/>
              <a:gd name="T9" fmla="*/ 2147483646 h 14"/>
              <a:gd name="T10" fmla="*/ 2147483646 w 114"/>
              <a:gd name="T11" fmla="*/ 2147483646 h 14"/>
              <a:gd name="T12" fmla="*/ 0 w 114"/>
              <a:gd name="T13" fmla="*/ 2147483646 h 14"/>
              <a:gd name="T14" fmla="*/ 0 w 114"/>
              <a:gd name="T15" fmla="*/ 2147483646 h 14"/>
              <a:gd name="T16" fmla="*/ 0 w 114"/>
              <a:gd name="T17" fmla="*/ 2147483646 h 14"/>
              <a:gd name="T18" fmla="*/ 0 w 114"/>
              <a:gd name="T19" fmla="*/ 2147483646 h 14"/>
              <a:gd name="T20" fmla="*/ 0 w 114"/>
              <a:gd name="T21" fmla="*/ 2147483646 h 14"/>
              <a:gd name="T22" fmla="*/ 0 w 114"/>
              <a:gd name="T23" fmla="*/ 2147483646 h 14"/>
              <a:gd name="T24" fmla="*/ 0 w 114"/>
              <a:gd name="T25" fmla="*/ 2147483646 h 14"/>
              <a:gd name="T26" fmla="*/ 0 w 114"/>
              <a:gd name="T27" fmla="*/ 2147483646 h 14"/>
              <a:gd name="T28" fmla="*/ 0 w 114"/>
              <a:gd name="T29" fmla="*/ 2147483646 h 14"/>
              <a:gd name="T30" fmla="*/ 0 w 114"/>
              <a:gd name="T31" fmla="*/ 2147483646 h 14"/>
              <a:gd name="T32" fmla="*/ 0 w 114"/>
              <a:gd name="T33" fmla="*/ 2147483646 h 14"/>
              <a:gd name="T34" fmla="*/ 0 w 114"/>
              <a:gd name="T35" fmla="*/ 0 h 14"/>
              <a:gd name="T36" fmla="*/ 2147483646 w 114"/>
              <a:gd name="T37" fmla="*/ 0 h 14"/>
              <a:gd name="T38" fmla="*/ 2147483646 w 114"/>
              <a:gd name="T39" fmla="*/ 2147483646 h 14"/>
              <a:gd name="T40" fmla="*/ 2147483646 w 114"/>
              <a:gd name="T41" fmla="*/ 2147483646 h 14"/>
              <a:gd name="T42" fmla="*/ 2147483646 w 114"/>
              <a:gd name="T43" fmla="*/ 2147483646 h 14"/>
              <a:gd name="T44" fmla="*/ 2147483646 w 114"/>
              <a:gd name="T45" fmla="*/ 2147483646 h 14"/>
              <a:gd name="T46" fmla="*/ 2147483646 w 114"/>
              <a:gd name="T47" fmla="*/ 2147483646 h 14"/>
              <a:gd name="T48" fmla="*/ 2147483646 w 114"/>
              <a:gd name="T49" fmla="*/ 2147483646 h 14"/>
              <a:gd name="T50" fmla="*/ 2147483646 w 114"/>
              <a:gd name="T51" fmla="*/ 2147483646 h 14"/>
              <a:gd name="T52" fmla="*/ 2147483646 w 114"/>
              <a:gd name="T53" fmla="*/ 2147483646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4"/>
              <a:gd name="T82" fmla="*/ 0 h 14"/>
              <a:gd name="T83" fmla="*/ 114 w 114"/>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4" h="14">
                <a:moveTo>
                  <a:pt x="114" y="14"/>
                </a:moveTo>
                <a:lnTo>
                  <a:pt x="2" y="14"/>
                </a:lnTo>
                <a:lnTo>
                  <a:pt x="2" y="12"/>
                </a:lnTo>
                <a:lnTo>
                  <a:pt x="0" y="12"/>
                </a:lnTo>
                <a:lnTo>
                  <a:pt x="0" y="10"/>
                </a:lnTo>
                <a:lnTo>
                  <a:pt x="0" y="8"/>
                </a:lnTo>
                <a:lnTo>
                  <a:pt x="0" y="6"/>
                </a:lnTo>
                <a:lnTo>
                  <a:pt x="0" y="4"/>
                </a:lnTo>
                <a:lnTo>
                  <a:pt x="0" y="2"/>
                </a:lnTo>
                <a:lnTo>
                  <a:pt x="0" y="0"/>
                </a:lnTo>
                <a:lnTo>
                  <a:pt x="111" y="0"/>
                </a:lnTo>
                <a:lnTo>
                  <a:pt x="111" y="2"/>
                </a:lnTo>
                <a:lnTo>
                  <a:pt x="111" y="4"/>
                </a:lnTo>
                <a:lnTo>
                  <a:pt x="111" y="6"/>
                </a:lnTo>
                <a:lnTo>
                  <a:pt x="113" y="6"/>
                </a:lnTo>
                <a:lnTo>
                  <a:pt x="113" y="8"/>
                </a:lnTo>
                <a:lnTo>
                  <a:pt x="113" y="10"/>
                </a:lnTo>
                <a:lnTo>
                  <a:pt x="113" y="12"/>
                </a:lnTo>
                <a:lnTo>
                  <a:pt x="114" y="14"/>
                </a:lnTo>
                <a:close/>
              </a:path>
            </a:pathLst>
          </a:custGeom>
          <a:solidFill>
            <a:srgbClr val="C71224"/>
          </a:solidFill>
          <a:ln w="9525">
            <a:noFill/>
            <a:round/>
            <a:headEnd/>
            <a:tailEnd/>
          </a:ln>
        </p:spPr>
        <p:txBody>
          <a:bodyPr wrap="none"/>
          <a:lstStyle/>
          <a:p>
            <a:endParaRPr lang="el-GR"/>
          </a:p>
        </p:txBody>
      </p:sp>
      <p:sp>
        <p:nvSpPr>
          <p:cNvPr id="19670" name="Freeform 214"/>
          <p:cNvSpPr>
            <a:spLocks/>
          </p:cNvSpPr>
          <p:nvPr/>
        </p:nvSpPr>
        <p:spPr bwMode="auto">
          <a:xfrm>
            <a:off x="5105400" y="2832100"/>
            <a:ext cx="158750" cy="20638"/>
          </a:xfrm>
          <a:custGeom>
            <a:avLst/>
            <a:gdLst>
              <a:gd name="T0" fmla="*/ 2147483646 w 113"/>
              <a:gd name="T1" fmla="*/ 2147483646 h 13"/>
              <a:gd name="T2" fmla="*/ 0 w 113"/>
              <a:gd name="T3" fmla="*/ 2147483646 h 13"/>
              <a:gd name="T4" fmla="*/ 0 w 113"/>
              <a:gd name="T5" fmla="*/ 2147483646 h 13"/>
              <a:gd name="T6" fmla="*/ 0 w 113"/>
              <a:gd name="T7" fmla="*/ 2147483646 h 13"/>
              <a:gd name="T8" fmla="*/ 0 w 113"/>
              <a:gd name="T9" fmla="*/ 2147483646 h 13"/>
              <a:gd name="T10" fmla="*/ 0 w 113"/>
              <a:gd name="T11" fmla="*/ 2147483646 h 13"/>
              <a:gd name="T12" fmla="*/ 0 w 113"/>
              <a:gd name="T13" fmla="*/ 2147483646 h 13"/>
              <a:gd name="T14" fmla="*/ 0 w 113"/>
              <a:gd name="T15" fmla="*/ 2147483646 h 13"/>
              <a:gd name="T16" fmla="*/ 0 w 113"/>
              <a:gd name="T17" fmla="*/ 2147483646 h 13"/>
              <a:gd name="T18" fmla="*/ 0 w 113"/>
              <a:gd name="T19" fmla="*/ 0 h 13"/>
              <a:gd name="T20" fmla="*/ 2147483646 w 113"/>
              <a:gd name="T21" fmla="*/ 0 h 13"/>
              <a:gd name="T22" fmla="*/ 2147483646 w 113"/>
              <a:gd name="T23" fmla="*/ 2147483646 h 13"/>
              <a:gd name="T24" fmla="*/ 2147483646 w 113"/>
              <a:gd name="T25" fmla="*/ 2147483646 h 13"/>
              <a:gd name="T26" fmla="*/ 2147483646 w 113"/>
              <a:gd name="T27" fmla="*/ 2147483646 h 13"/>
              <a:gd name="T28" fmla="*/ 2147483646 w 113"/>
              <a:gd name="T29" fmla="*/ 2147483646 h 13"/>
              <a:gd name="T30" fmla="*/ 2147483646 w 113"/>
              <a:gd name="T31" fmla="*/ 2147483646 h 13"/>
              <a:gd name="T32" fmla="*/ 2147483646 w 113"/>
              <a:gd name="T33" fmla="*/ 2147483646 h 13"/>
              <a:gd name="T34" fmla="*/ 2147483646 w 113"/>
              <a:gd name="T35" fmla="*/ 2147483646 h 13"/>
              <a:gd name="T36" fmla="*/ 2147483646 w 11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3"/>
              <a:gd name="T59" fmla="*/ 113 w 1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3">
                <a:moveTo>
                  <a:pt x="113" y="13"/>
                </a:moveTo>
                <a:lnTo>
                  <a:pt x="0" y="13"/>
                </a:lnTo>
                <a:lnTo>
                  <a:pt x="0" y="11"/>
                </a:lnTo>
                <a:lnTo>
                  <a:pt x="0" y="9"/>
                </a:lnTo>
                <a:lnTo>
                  <a:pt x="0" y="7"/>
                </a:lnTo>
                <a:lnTo>
                  <a:pt x="0" y="5"/>
                </a:lnTo>
                <a:lnTo>
                  <a:pt x="0" y="3"/>
                </a:lnTo>
                <a:lnTo>
                  <a:pt x="0" y="1"/>
                </a:lnTo>
                <a:lnTo>
                  <a:pt x="0" y="0"/>
                </a:lnTo>
                <a:lnTo>
                  <a:pt x="109" y="0"/>
                </a:lnTo>
                <a:lnTo>
                  <a:pt x="109" y="1"/>
                </a:lnTo>
                <a:lnTo>
                  <a:pt x="109" y="3"/>
                </a:lnTo>
                <a:lnTo>
                  <a:pt x="109" y="5"/>
                </a:lnTo>
                <a:lnTo>
                  <a:pt x="111" y="7"/>
                </a:lnTo>
                <a:lnTo>
                  <a:pt x="111" y="9"/>
                </a:lnTo>
                <a:lnTo>
                  <a:pt x="111" y="11"/>
                </a:lnTo>
                <a:lnTo>
                  <a:pt x="111" y="13"/>
                </a:lnTo>
                <a:lnTo>
                  <a:pt x="113" y="13"/>
                </a:lnTo>
                <a:close/>
              </a:path>
            </a:pathLst>
          </a:custGeom>
          <a:solidFill>
            <a:srgbClr val="C91126"/>
          </a:solidFill>
          <a:ln w="9525">
            <a:noFill/>
            <a:round/>
            <a:headEnd/>
            <a:tailEnd/>
          </a:ln>
        </p:spPr>
        <p:txBody>
          <a:bodyPr wrap="none"/>
          <a:lstStyle/>
          <a:p>
            <a:endParaRPr lang="el-GR"/>
          </a:p>
        </p:txBody>
      </p:sp>
      <p:sp>
        <p:nvSpPr>
          <p:cNvPr id="19671" name="Freeform 215"/>
          <p:cNvSpPr>
            <a:spLocks/>
          </p:cNvSpPr>
          <p:nvPr/>
        </p:nvSpPr>
        <p:spPr bwMode="auto">
          <a:xfrm>
            <a:off x="5110163" y="2822575"/>
            <a:ext cx="160337" cy="20638"/>
          </a:xfrm>
          <a:custGeom>
            <a:avLst/>
            <a:gdLst>
              <a:gd name="T0" fmla="*/ 2147483646 w 113"/>
              <a:gd name="T1" fmla="*/ 2147483646 h 13"/>
              <a:gd name="T2" fmla="*/ 2147483646 w 113"/>
              <a:gd name="T3" fmla="*/ 2147483646 h 13"/>
              <a:gd name="T4" fmla="*/ 2147483646 w 113"/>
              <a:gd name="T5" fmla="*/ 2147483646 h 13"/>
              <a:gd name="T6" fmla="*/ 2147483646 w 113"/>
              <a:gd name="T7" fmla="*/ 2147483646 h 13"/>
              <a:gd name="T8" fmla="*/ 2147483646 w 113"/>
              <a:gd name="T9" fmla="*/ 2147483646 h 13"/>
              <a:gd name="T10" fmla="*/ 2147483646 w 113"/>
              <a:gd name="T11" fmla="*/ 2147483646 h 13"/>
              <a:gd name="T12" fmla="*/ 0 w 113"/>
              <a:gd name="T13" fmla="*/ 2147483646 h 13"/>
              <a:gd name="T14" fmla="*/ 0 w 113"/>
              <a:gd name="T15" fmla="*/ 2147483646 h 13"/>
              <a:gd name="T16" fmla="*/ 0 w 113"/>
              <a:gd name="T17" fmla="*/ 0 h 13"/>
              <a:gd name="T18" fmla="*/ 0 w 113"/>
              <a:gd name="T19" fmla="*/ 0 h 13"/>
              <a:gd name="T20" fmla="*/ 2147483646 w 113"/>
              <a:gd name="T21" fmla="*/ 0 h 13"/>
              <a:gd name="T22" fmla="*/ 2147483646 w 113"/>
              <a:gd name="T23" fmla="*/ 0 h 13"/>
              <a:gd name="T24" fmla="*/ 2147483646 w 113"/>
              <a:gd name="T25" fmla="*/ 2147483646 h 13"/>
              <a:gd name="T26" fmla="*/ 2147483646 w 113"/>
              <a:gd name="T27" fmla="*/ 2147483646 h 13"/>
              <a:gd name="T28" fmla="*/ 2147483646 w 113"/>
              <a:gd name="T29" fmla="*/ 2147483646 h 13"/>
              <a:gd name="T30" fmla="*/ 2147483646 w 113"/>
              <a:gd name="T31" fmla="*/ 2147483646 h 13"/>
              <a:gd name="T32" fmla="*/ 2147483646 w 113"/>
              <a:gd name="T33" fmla="*/ 2147483646 h 13"/>
              <a:gd name="T34" fmla="*/ 2147483646 w 113"/>
              <a:gd name="T35" fmla="*/ 2147483646 h 13"/>
              <a:gd name="T36" fmla="*/ 2147483646 w 11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3"/>
              <a:gd name="T59" fmla="*/ 113 w 1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3">
                <a:moveTo>
                  <a:pt x="113" y="13"/>
                </a:moveTo>
                <a:lnTo>
                  <a:pt x="2" y="13"/>
                </a:lnTo>
                <a:lnTo>
                  <a:pt x="2" y="11"/>
                </a:lnTo>
                <a:lnTo>
                  <a:pt x="2" y="9"/>
                </a:lnTo>
                <a:lnTo>
                  <a:pt x="2" y="7"/>
                </a:lnTo>
                <a:lnTo>
                  <a:pt x="2" y="6"/>
                </a:lnTo>
                <a:lnTo>
                  <a:pt x="0" y="4"/>
                </a:lnTo>
                <a:lnTo>
                  <a:pt x="0" y="2"/>
                </a:lnTo>
                <a:lnTo>
                  <a:pt x="0" y="0"/>
                </a:lnTo>
                <a:lnTo>
                  <a:pt x="107" y="0"/>
                </a:lnTo>
                <a:lnTo>
                  <a:pt x="109" y="0"/>
                </a:lnTo>
                <a:lnTo>
                  <a:pt x="109" y="2"/>
                </a:lnTo>
                <a:lnTo>
                  <a:pt x="109" y="4"/>
                </a:lnTo>
                <a:lnTo>
                  <a:pt x="111" y="6"/>
                </a:lnTo>
                <a:lnTo>
                  <a:pt x="111" y="7"/>
                </a:lnTo>
                <a:lnTo>
                  <a:pt x="111" y="9"/>
                </a:lnTo>
                <a:lnTo>
                  <a:pt x="111" y="11"/>
                </a:lnTo>
                <a:lnTo>
                  <a:pt x="113" y="13"/>
                </a:lnTo>
                <a:close/>
              </a:path>
            </a:pathLst>
          </a:custGeom>
          <a:solidFill>
            <a:srgbClr val="C91123"/>
          </a:solidFill>
          <a:ln w="9525">
            <a:noFill/>
            <a:round/>
            <a:headEnd/>
            <a:tailEnd/>
          </a:ln>
        </p:spPr>
        <p:txBody>
          <a:bodyPr wrap="none"/>
          <a:lstStyle/>
          <a:p>
            <a:endParaRPr lang="el-GR"/>
          </a:p>
        </p:txBody>
      </p:sp>
      <p:sp>
        <p:nvSpPr>
          <p:cNvPr id="19672" name="Freeform 216"/>
          <p:cNvSpPr>
            <a:spLocks/>
          </p:cNvSpPr>
          <p:nvPr/>
        </p:nvSpPr>
        <p:spPr bwMode="auto">
          <a:xfrm>
            <a:off x="5108575" y="2809875"/>
            <a:ext cx="155575" cy="22225"/>
          </a:xfrm>
          <a:custGeom>
            <a:avLst/>
            <a:gdLst>
              <a:gd name="T0" fmla="*/ 2147483646 w 111"/>
              <a:gd name="T1" fmla="*/ 2147483646 h 14"/>
              <a:gd name="T2" fmla="*/ 2147483646 w 111"/>
              <a:gd name="T3" fmla="*/ 2147483646 h 14"/>
              <a:gd name="T4" fmla="*/ 0 w 111"/>
              <a:gd name="T5" fmla="*/ 2147483646 h 14"/>
              <a:gd name="T6" fmla="*/ 0 w 111"/>
              <a:gd name="T7" fmla="*/ 2147483646 h 14"/>
              <a:gd name="T8" fmla="*/ 0 w 111"/>
              <a:gd name="T9" fmla="*/ 2147483646 h 14"/>
              <a:gd name="T10" fmla="*/ 0 w 111"/>
              <a:gd name="T11" fmla="*/ 2147483646 h 14"/>
              <a:gd name="T12" fmla="*/ 0 w 111"/>
              <a:gd name="T13" fmla="*/ 2147483646 h 14"/>
              <a:gd name="T14" fmla="*/ 0 w 111"/>
              <a:gd name="T15" fmla="*/ 2147483646 h 14"/>
              <a:gd name="T16" fmla="*/ 0 w 111"/>
              <a:gd name="T17" fmla="*/ 2147483646 h 14"/>
              <a:gd name="T18" fmla="*/ 0 w 111"/>
              <a:gd name="T19" fmla="*/ 0 h 14"/>
              <a:gd name="T20" fmla="*/ 2147483646 w 111"/>
              <a:gd name="T21" fmla="*/ 0 h 14"/>
              <a:gd name="T22" fmla="*/ 2147483646 w 111"/>
              <a:gd name="T23" fmla="*/ 2147483646 h 14"/>
              <a:gd name="T24" fmla="*/ 2147483646 w 111"/>
              <a:gd name="T25" fmla="*/ 2147483646 h 14"/>
              <a:gd name="T26" fmla="*/ 2147483646 w 111"/>
              <a:gd name="T27" fmla="*/ 2147483646 h 14"/>
              <a:gd name="T28" fmla="*/ 2147483646 w 111"/>
              <a:gd name="T29" fmla="*/ 2147483646 h 14"/>
              <a:gd name="T30" fmla="*/ 2147483646 w 111"/>
              <a:gd name="T31" fmla="*/ 2147483646 h 14"/>
              <a:gd name="T32" fmla="*/ 2147483646 w 111"/>
              <a:gd name="T33" fmla="*/ 2147483646 h 14"/>
              <a:gd name="T34" fmla="*/ 2147483646 w 111"/>
              <a:gd name="T35" fmla="*/ 2147483646 h 14"/>
              <a:gd name="T36" fmla="*/ 2147483646 w 111"/>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14"/>
              <a:gd name="T59" fmla="*/ 111 w 11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14">
                <a:moveTo>
                  <a:pt x="111" y="14"/>
                </a:moveTo>
                <a:lnTo>
                  <a:pt x="2" y="14"/>
                </a:lnTo>
                <a:lnTo>
                  <a:pt x="0" y="12"/>
                </a:lnTo>
                <a:lnTo>
                  <a:pt x="0" y="10"/>
                </a:lnTo>
                <a:lnTo>
                  <a:pt x="0" y="8"/>
                </a:lnTo>
                <a:lnTo>
                  <a:pt x="0" y="6"/>
                </a:lnTo>
                <a:lnTo>
                  <a:pt x="0" y="4"/>
                </a:lnTo>
                <a:lnTo>
                  <a:pt x="0" y="2"/>
                </a:lnTo>
                <a:lnTo>
                  <a:pt x="0" y="0"/>
                </a:lnTo>
                <a:lnTo>
                  <a:pt x="105" y="0"/>
                </a:lnTo>
                <a:lnTo>
                  <a:pt x="107" y="2"/>
                </a:lnTo>
                <a:lnTo>
                  <a:pt x="107" y="4"/>
                </a:lnTo>
                <a:lnTo>
                  <a:pt x="107" y="6"/>
                </a:lnTo>
                <a:lnTo>
                  <a:pt x="107" y="8"/>
                </a:lnTo>
                <a:lnTo>
                  <a:pt x="109" y="8"/>
                </a:lnTo>
                <a:lnTo>
                  <a:pt x="109" y="10"/>
                </a:lnTo>
                <a:lnTo>
                  <a:pt x="109" y="12"/>
                </a:lnTo>
                <a:lnTo>
                  <a:pt x="111" y="14"/>
                </a:lnTo>
                <a:close/>
              </a:path>
            </a:pathLst>
          </a:custGeom>
          <a:solidFill>
            <a:srgbClr val="CC1426"/>
          </a:solidFill>
          <a:ln w="9525">
            <a:noFill/>
            <a:round/>
            <a:headEnd/>
            <a:tailEnd/>
          </a:ln>
        </p:spPr>
        <p:txBody>
          <a:bodyPr wrap="none"/>
          <a:lstStyle/>
          <a:p>
            <a:endParaRPr lang="el-GR"/>
          </a:p>
        </p:txBody>
      </p:sp>
      <p:sp>
        <p:nvSpPr>
          <p:cNvPr id="19673" name="Freeform 217"/>
          <p:cNvSpPr>
            <a:spLocks/>
          </p:cNvSpPr>
          <p:nvPr/>
        </p:nvSpPr>
        <p:spPr bwMode="auto">
          <a:xfrm>
            <a:off x="5095875" y="2798763"/>
            <a:ext cx="153988" cy="23812"/>
          </a:xfrm>
          <a:custGeom>
            <a:avLst/>
            <a:gdLst>
              <a:gd name="T0" fmla="*/ 2147483646 w 109"/>
              <a:gd name="T1" fmla="*/ 2147483646 h 15"/>
              <a:gd name="T2" fmla="*/ 2147483646 w 109"/>
              <a:gd name="T3" fmla="*/ 2147483646 h 15"/>
              <a:gd name="T4" fmla="*/ 2147483646 w 109"/>
              <a:gd name="T5" fmla="*/ 2147483646 h 15"/>
              <a:gd name="T6" fmla="*/ 2147483646 w 109"/>
              <a:gd name="T7" fmla="*/ 2147483646 h 15"/>
              <a:gd name="T8" fmla="*/ 2147483646 w 109"/>
              <a:gd name="T9" fmla="*/ 2147483646 h 15"/>
              <a:gd name="T10" fmla="*/ 2147483646 w 109"/>
              <a:gd name="T11" fmla="*/ 2147483646 h 15"/>
              <a:gd name="T12" fmla="*/ 0 w 109"/>
              <a:gd name="T13" fmla="*/ 2147483646 h 15"/>
              <a:gd name="T14" fmla="*/ 0 w 109"/>
              <a:gd name="T15" fmla="*/ 2147483646 h 15"/>
              <a:gd name="T16" fmla="*/ 0 w 109"/>
              <a:gd name="T17" fmla="*/ 2147483646 h 15"/>
              <a:gd name="T18" fmla="*/ 0 w 109"/>
              <a:gd name="T19" fmla="*/ 0 h 15"/>
              <a:gd name="T20" fmla="*/ 2147483646 w 109"/>
              <a:gd name="T21" fmla="*/ 0 h 15"/>
              <a:gd name="T22" fmla="*/ 2147483646 w 109"/>
              <a:gd name="T23" fmla="*/ 2147483646 h 15"/>
              <a:gd name="T24" fmla="*/ 2147483646 w 109"/>
              <a:gd name="T25" fmla="*/ 2147483646 h 15"/>
              <a:gd name="T26" fmla="*/ 2147483646 w 109"/>
              <a:gd name="T27" fmla="*/ 2147483646 h 15"/>
              <a:gd name="T28" fmla="*/ 2147483646 w 109"/>
              <a:gd name="T29" fmla="*/ 2147483646 h 15"/>
              <a:gd name="T30" fmla="*/ 2147483646 w 109"/>
              <a:gd name="T31" fmla="*/ 2147483646 h 15"/>
              <a:gd name="T32" fmla="*/ 2147483646 w 109"/>
              <a:gd name="T33" fmla="*/ 2147483646 h 15"/>
              <a:gd name="T34" fmla="*/ 2147483646 w 109"/>
              <a:gd name="T35" fmla="*/ 2147483646 h 15"/>
              <a:gd name="T36" fmla="*/ 2147483646 w 109"/>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5"/>
              <a:gd name="T59" fmla="*/ 109 w 109"/>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5">
                <a:moveTo>
                  <a:pt x="109" y="15"/>
                </a:moveTo>
                <a:lnTo>
                  <a:pt x="2" y="15"/>
                </a:lnTo>
                <a:lnTo>
                  <a:pt x="2" y="13"/>
                </a:lnTo>
                <a:lnTo>
                  <a:pt x="2" y="11"/>
                </a:lnTo>
                <a:lnTo>
                  <a:pt x="2" y="9"/>
                </a:lnTo>
                <a:lnTo>
                  <a:pt x="2" y="7"/>
                </a:lnTo>
                <a:lnTo>
                  <a:pt x="0" y="5"/>
                </a:lnTo>
                <a:lnTo>
                  <a:pt x="0" y="3"/>
                </a:lnTo>
                <a:lnTo>
                  <a:pt x="0" y="1"/>
                </a:lnTo>
                <a:lnTo>
                  <a:pt x="0" y="0"/>
                </a:lnTo>
                <a:lnTo>
                  <a:pt x="105" y="0"/>
                </a:lnTo>
                <a:lnTo>
                  <a:pt x="107" y="1"/>
                </a:lnTo>
                <a:lnTo>
                  <a:pt x="107" y="3"/>
                </a:lnTo>
                <a:lnTo>
                  <a:pt x="107" y="5"/>
                </a:lnTo>
                <a:lnTo>
                  <a:pt x="107" y="7"/>
                </a:lnTo>
                <a:lnTo>
                  <a:pt x="109" y="9"/>
                </a:lnTo>
                <a:lnTo>
                  <a:pt x="109" y="11"/>
                </a:lnTo>
                <a:lnTo>
                  <a:pt x="109" y="13"/>
                </a:lnTo>
                <a:lnTo>
                  <a:pt x="109" y="15"/>
                </a:lnTo>
                <a:close/>
              </a:path>
            </a:pathLst>
          </a:custGeom>
          <a:solidFill>
            <a:srgbClr val="CC1226"/>
          </a:solidFill>
          <a:ln w="9525">
            <a:noFill/>
            <a:round/>
            <a:headEnd/>
            <a:tailEnd/>
          </a:ln>
        </p:spPr>
        <p:txBody>
          <a:bodyPr wrap="none"/>
          <a:lstStyle/>
          <a:p>
            <a:endParaRPr lang="el-GR"/>
          </a:p>
        </p:txBody>
      </p:sp>
      <p:sp>
        <p:nvSpPr>
          <p:cNvPr id="19674" name="Freeform 218"/>
          <p:cNvSpPr>
            <a:spLocks/>
          </p:cNvSpPr>
          <p:nvPr/>
        </p:nvSpPr>
        <p:spPr bwMode="auto">
          <a:xfrm>
            <a:off x="5095875" y="2789238"/>
            <a:ext cx="153988" cy="20637"/>
          </a:xfrm>
          <a:custGeom>
            <a:avLst/>
            <a:gdLst>
              <a:gd name="T0" fmla="*/ 2147483646 w 109"/>
              <a:gd name="T1" fmla="*/ 2147483646 h 13"/>
              <a:gd name="T2" fmla="*/ 2147483646 w 109"/>
              <a:gd name="T3" fmla="*/ 2147483646 h 13"/>
              <a:gd name="T4" fmla="*/ 2147483646 w 109"/>
              <a:gd name="T5" fmla="*/ 2147483646 h 13"/>
              <a:gd name="T6" fmla="*/ 2147483646 w 109"/>
              <a:gd name="T7" fmla="*/ 2147483646 h 13"/>
              <a:gd name="T8" fmla="*/ 2147483646 w 109"/>
              <a:gd name="T9" fmla="*/ 2147483646 h 13"/>
              <a:gd name="T10" fmla="*/ 2147483646 w 109"/>
              <a:gd name="T11" fmla="*/ 2147483646 h 13"/>
              <a:gd name="T12" fmla="*/ 2147483646 w 109"/>
              <a:gd name="T13" fmla="*/ 2147483646 h 13"/>
              <a:gd name="T14" fmla="*/ 0 w 109"/>
              <a:gd name="T15" fmla="*/ 2147483646 h 13"/>
              <a:gd name="T16" fmla="*/ 0 w 109"/>
              <a:gd name="T17" fmla="*/ 2147483646 h 13"/>
              <a:gd name="T18" fmla="*/ 0 w 109"/>
              <a:gd name="T19" fmla="*/ 0 h 13"/>
              <a:gd name="T20" fmla="*/ 2147483646 w 109"/>
              <a:gd name="T21" fmla="*/ 0 h 13"/>
              <a:gd name="T22" fmla="*/ 2147483646 w 109"/>
              <a:gd name="T23" fmla="*/ 2147483646 h 13"/>
              <a:gd name="T24" fmla="*/ 2147483646 w 109"/>
              <a:gd name="T25" fmla="*/ 2147483646 h 13"/>
              <a:gd name="T26" fmla="*/ 2147483646 w 109"/>
              <a:gd name="T27" fmla="*/ 2147483646 h 13"/>
              <a:gd name="T28" fmla="*/ 2147483646 w 109"/>
              <a:gd name="T29" fmla="*/ 2147483646 h 13"/>
              <a:gd name="T30" fmla="*/ 2147483646 w 109"/>
              <a:gd name="T31" fmla="*/ 2147483646 h 13"/>
              <a:gd name="T32" fmla="*/ 2147483646 w 109"/>
              <a:gd name="T33" fmla="*/ 2147483646 h 13"/>
              <a:gd name="T34" fmla="*/ 2147483646 w 109"/>
              <a:gd name="T35" fmla="*/ 2147483646 h 13"/>
              <a:gd name="T36" fmla="*/ 2147483646 w 10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3"/>
              <a:gd name="T59" fmla="*/ 109 w 10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3">
                <a:moveTo>
                  <a:pt x="109" y="13"/>
                </a:moveTo>
                <a:lnTo>
                  <a:pt x="4" y="13"/>
                </a:lnTo>
                <a:lnTo>
                  <a:pt x="2" y="11"/>
                </a:lnTo>
                <a:lnTo>
                  <a:pt x="2" y="9"/>
                </a:lnTo>
                <a:lnTo>
                  <a:pt x="2" y="7"/>
                </a:lnTo>
                <a:lnTo>
                  <a:pt x="2" y="6"/>
                </a:lnTo>
                <a:lnTo>
                  <a:pt x="2" y="4"/>
                </a:lnTo>
                <a:lnTo>
                  <a:pt x="0" y="2"/>
                </a:lnTo>
                <a:lnTo>
                  <a:pt x="0" y="0"/>
                </a:lnTo>
                <a:lnTo>
                  <a:pt x="105" y="0"/>
                </a:lnTo>
                <a:lnTo>
                  <a:pt x="107" y="2"/>
                </a:lnTo>
                <a:lnTo>
                  <a:pt x="107" y="4"/>
                </a:lnTo>
                <a:lnTo>
                  <a:pt x="107" y="6"/>
                </a:lnTo>
                <a:lnTo>
                  <a:pt x="109" y="7"/>
                </a:lnTo>
                <a:lnTo>
                  <a:pt x="109" y="9"/>
                </a:lnTo>
                <a:lnTo>
                  <a:pt x="109" y="11"/>
                </a:lnTo>
                <a:lnTo>
                  <a:pt x="109" y="13"/>
                </a:lnTo>
                <a:close/>
              </a:path>
            </a:pathLst>
          </a:custGeom>
          <a:solidFill>
            <a:srgbClr val="CC1224"/>
          </a:solidFill>
          <a:ln w="9525">
            <a:noFill/>
            <a:round/>
            <a:headEnd/>
            <a:tailEnd/>
          </a:ln>
        </p:spPr>
        <p:txBody>
          <a:bodyPr wrap="none"/>
          <a:lstStyle/>
          <a:p>
            <a:endParaRPr lang="el-GR"/>
          </a:p>
        </p:txBody>
      </p:sp>
      <p:sp>
        <p:nvSpPr>
          <p:cNvPr id="19675" name="Freeform 219"/>
          <p:cNvSpPr>
            <a:spLocks/>
          </p:cNvSpPr>
          <p:nvPr/>
        </p:nvSpPr>
        <p:spPr bwMode="auto">
          <a:xfrm>
            <a:off x="5099050" y="2776538"/>
            <a:ext cx="153988" cy="22225"/>
          </a:xfrm>
          <a:custGeom>
            <a:avLst/>
            <a:gdLst>
              <a:gd name="T0" fmla="*/ 2147483646 w 109"/>
              <a:gd name="T1" fmla="*/ 2147483646 h 14"/>
              <a:gd name="T2" fmla="*/ 2147483646 w 109"/>
              <a:gd name="T3" fmla="*/ 2147483646 h 14"/>
              <a:gd name="T4" fmla="*/ 2147483646 w 109"/>
              <a:gd name="T5" fmla="*/ 2147483646 h 14"/>
              <a:gd name="T6" fmla="*/ 2147483646 w 109"/>
              <a:gd name="T7" fmla="*/ 2147483646 h 14"/>
              <a:gd name="T8" fmla="*/ 2147483646 w 109"/>
              <a:gd name="T9" fmla="*/ 2147483646 h 14"/>
              <a:gd name="T10" fmla="*/ 2147483646 w 109"/>
              <a:gd name="T11" fmla="*/ 2147483646 h 14"/>
              <a:gd name="T12" fmla="*/ 2147483646 w 109"/>
              <a:gd name="T13" fmla="*/ 2147483646 h 14"/>
              <a:gd name="T14" fmla="*/ 2147483646 w 109"/>
              <a:gd name="T15" fmla="*/ 2147483646 h 14"/>
              <a:gd name="T16" fmla="*/ 0 w 109"/>
              <a:gd name="T17" fmla="*/ 2147483646 h 14"/>
              <a:gd name="T18" fmla="*/ 0 w 109"/>
              <a:gd name="T19" fmla="*/ 0 h 14"/>
              <a:gd name="T20" fmla="*/ 2147483646 w 109"/>
              <a:gd name="T21" fmla="*/ 0 h 14"/>
              <a:gd name="T22" fmla="*/ 2147483646 w 109"/>
              <a:gd name="T23" fmla="*/ 2147483646 h 14"/>
              <a:gd name="T24" fmla="*/ 2147483646 w 109"/>
              <a:gd name="T25" fmla="*/ 2147483646 h 14"/>
              <a:gd name="T26" fmla="*/ 2147483646 w 109"/>
              <a:gd name="T27" fmla="*/ 2147483646 h 14"/>
              <a:gd name="T28" fmla="*/ 2147483646 w 109"/>
              <a:gd name="T29" fmla="*/ 2147483646 h 14"/>
              <a:gd name="T30" fmla="*/ 2147483646 w 109"/>
              <a:gd name="T31" fmla="*/ 2147483646 h 14"/>
              <a:gd name="T32" fmla="*/ 2147483646 w 109"/>
              <a:gd name="T33" fmla="*/ 2147483646 h 14"/>
              <a:gd name="T34" fmla="*/ 2147483646 w 109"/>
              <a:gd name="T35" fmla="*/ 2147483646 h 14"/>
              <a:gd name="T36" fmla="*/ 2147483646 w 109"/>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4"/>
              <a:gd name="T59" fmla="*/ 109 w 10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4">
                <a:moveTo>
                  <a:pt x="109" y="14"/>
                </a:moveTo>
                <a:lnTo>
                  <a:pt x="4" y="14"/>
                </a:lnTo>
                <a:lnTo>
                  <a:pt x="4" y="12"/>
                </a:lnTo>
                <a:lnTo>
                  <a:pt x="2" y="10"/>
                </a:lnTo>
                <a:lnTo>
                  <a:pt x="2" y="8"/>
                </a:lnTo>
                <a:lnTo>
                  <a:pt x="2" y="6"/>
                </a:lnTo>
                <a:lnTo>
                  <a:pt x="2" y="4"/>
                </a:lnTo>
                <a:lnTo>
                  <a:pt x="0" y="2"/>
                </a:lnTo>
                <a:lnTo>
                  <a:pt x="0" y="0"/>
                </a:lnTo>
                <a:lnTo>
                  <a:pt x="105" y="0"/>
                </a:lnTo>
                <a:lnTo>
                  <a:pt x="107" y="2"/>
                </a:lnTo>
                <a:lnTo>
                  <a:pt x="107" y="4"/>
                </a:lnTo>
                <a:lnTo>
                  <a:pt x="107" y="6"/>
                </a:lnTo>
                <a:lnTo>
                  <a:pt x="107" y="8"/>
                </a:lnTo>
                <a:lnTo>
                  <a:pt x="109" y="10"/>
                </a:lnTo>
                <a:lnTo>
                  <a:pt x="109" y="12"/>
                </a:lnTo>
                <a:lnTo>
                  <a:pt x="109" y="14"/>
                </a:lnTo>
                <a:close/>
              </a:path>
            </a:pathLst>
          </a:custGeom>
          <a:solidFill>
            <a:srgbClr val="CF1527"/>
          </a:solidFill>
          <a:ln w="9525">
            <a:noFill/>
            <a:round/>
            <a:headEnd/>
            <a:tailEnd/>
          </a:ln>
        </p:spPr>
        <p:txBody>
          <a:bodyPr wrap="none"/>
          <a:lstStyle/>
          <a:p>
            <a:endParaRPr lang="el-GR"/>
          </a:p>
        </p:txBody>
      </p:sp>
      <p:sp>
        <p:nvSpPr>
          <p:cNvPr id="19676" name="Freeform 220"/>
          <p:cNvSpPr>
            <a:spLocks/>
          </p:cNvSpPr>
          <p:nvPr/>
        </p:nvSpPr>
        <p:spPr bwMode="auto">
          <a:xfrm>
            <a:off x="5091113" y="2765425"/>
            <a:ext cx="153987" cy="23813"/>
          </a:xfrm>
          <a:custGeom>
            <a:avLst/>
            <a:gdLst>
              <a:gd name="T0" fmla="*/ 2147483646 w 109"/>
              <a:gd name="T1" fmla="*/ 2147483646 h 15"/>
              <a:gd name="T2" fmla="*/ 2147483646 w 109"/>
              <a:gd name="T3" fmla="*/ 2147483646 h 15"/>
              <a:gd name="T4" fmla="*/ 2147483646 w 109"/>
              <a:gd name="T5" fmla="*/ 2147483646 h 15"/>
              <a:gd name="T6" fmla="*/ 2147483646 w 109"/>
              <a:gd name="T7" fmla="*/ 2147483646 h 15"/>
              <a:gd name="T8" fmla="*/ 2147483646 w 109"/>
              <a:gd name="T9" fmla="*/ 2147483646 h 15"/>
              <a:gd name="T10" fmla="*/ 2147483646 w 109"/>
              <a:gd name="T11" fmla="*/ 2147483646 h 15"/>
              <a:gd name="T12" fmla="*/ 2147483646 w 109"/>
              <a:gd name="T13" fmla="*/ 2147483646 h 15"/>
              <a:gd name="T14" fmla="*/ 2147483646 w 109"/>
              <a:gd name="T15" fmla="*/ 2147483646 h 15"/>
              <a:gd name="T16" fmla="*/ 2147483646 w 109"/>
              <a:gd name="T17" fmla="*/ 2147483646 h 15"/>
              <a:gd name="T18" fmla="*/ 0 w 109"/>
              <a:gd name="T19" fmla="*/ 0 h 15"/>
              <a:gd name="T20" fmla="*/ 2147483646 w 109"/>
              <a:gd name="T21" fmla="*/ 0 h 15"/>
              <a:gd name="T22" fmla="*/ 2147483646 w 109"/>
              <a:gd name="T23" fmla="*/ 2147483646 h 15"/>
              <a:gd name="T24" fmla="*/ 2147483646 w 109"/>
              <a:gd name="T25" fmla="*/ 2147483646 h 15"/>
              <a:gd name="T26" fmla="*/ 2147483646 w 109"/>
              <a:gd name="T27" fmla="*/ 2147483646 h 15"/>
              <a:gd name="T28" fmla="*/ 2147483646 w 109"/>
              <a:gd name="T29" fmla="*/ 2147483646 h 15"/>
              <a:gd name="T30" fmla="*/ 2147483646 w 109"/>
              <a:gd name="T31" fmla="*/ 2147483646 h 15"/>
              <a:gd name="T32" fmla="*/ 2147483646 w 109"/>
              <a:gd name="T33" fmla="*/ 2147483646 h 15"/>
              <a:gd name="T34" fmla="*/ 2147483646 w 109"/>
              <a:gd name="T35" fmla="*/ 2147483646 h 15"/>
              <a:gd name="T36" fmla="*/ 2147483646 w 109"/>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5"/>
              <a:gd name="T59" fmla="*/ 109 w 109"/>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5">
                <a:moveTo>
                  <a:pt x="109" y="15"/>
                </a:moveTo>
                <a:lnTo>
                  <a:pt x="4" y="15"/>
                </a:lnTo>
                <a:lnTo>
                  <a:pt x="4" y="13"/>
                </a:lnTo>
                <a:lnTo>
                  <a:pt x="4" y="11"/>
                </a:lnTo>
                <a:lnTo>
                  <a:pt x="2" y="9"/>
                </a:lnTo>
                <a:lnTo>
                  <a:pt x="2" y="7"/>
                </a:lnTo>
                <a:lnTo>
                  <a:pt x="2" y="5"/>
                </a:lnTo>
                <a:lnTo>
                  <a:pt x="2" y="3"/>
                </a:lnTo>
                <a:lnTo>
                  <a:pt x="2" y="1"/>
                </a:lnTo>
                <a:lnTo>
                  <a:pt x="0" y="0"/>
                </a:lnTo>
                <a:lnTo>
                  <a:pt x="105" y="0"/>
                </a:lnTo>
                <a:lnTo>
                  <a:pt x="107" y="1"/>
                </a:lnTo>
                <a:lnTo>
                  <a:pt x="107" y="3"/>
                </a:lnTo>
                <a:lnTo>
                  <a:pt x="107" y="5"/>
                </a:lnTo>
                <a:lnTo>
                  <a:pt x="107" y="7"/>
                </a:lnTo>
                <a:lnTo>
                  <a:pt x="109" y="9"/>
                </a:lnTo>
                <a:lnTo>
                  <a:pt x="109" y="11"/>
                </a:lnTo>
                <a:lnTo>
                  <a:pt x="109" y="13"/>
                </a:lnTo>
                <a:lnTo>
                  <a:pt x="109" y="15"/>
                </a:lnTo>
                <a:close/>
              </a:path>
            </a:pathLst>
          </a:custGeom>
          <a:solidFill>
            <a:srgbClr val="CF1227"/>
          </a:solidFill>
          <a:ln w="9525">
            <a:noFill/>
            <a:round/>
            <a:headEnd/>
            <a:tailEnd/>
          </a:ln>
        </p:spPr>
        <p:txBody>
          <a:bodyPr wrap="none"/>
          <a:lstStyle/>
          <a:p>
            <a:endParaRPr lang="el-GR"/>
          </a:p>
        </p:txBody>
      </p:sp>
      <p:sp>
        <p:nvSpPr>
          <p:cNvPr id="19677" name="Freeform 221"/>
          <p:cNvSpPr>
            <a:spLocks/>
          </p:cNvSpPr>
          <p:nvPr/>
        </p:nvSpPr>
        <p:spPr bwMode="auto">
          <a:xfrm>
            <a:off x="5095875" y="2755900"/>
            <a:ext cx="153988" cy="20638"/>
          </a:xfrm>
          <a:custGeom>
            <a:avLst/>
            <a:gdLst>
              <a:gd name="T0" fmla="*/ 2147483646 w 109"/>
              <a:gd name="T1" fmla="*/ 2147483646 h 13"/>
              <a:gd name="T2" fmla="*/ 2147483646 w 109"/>
              <a:gd name="T3" fmla="*/ 2147483646 h 13"/>
              <a:gd name="T4" fmla="*/ 2147483646 w 109"/>
              <a:gd name="T5" fmla="*/ 2147483646 h 13"/>
              <a:gd name="T6" fmla="*/ 2147483646 w 109"/>
              <a:gd name="T7" fmla="*/ 2147483646 h 13"/>
              <a:gd name="T8" fmla="*/ 2147483646 w 109"/>
              <a:gd name="T9" fmla="*/ 2147483646 h 13"/>
              <a:gd name="T10" fmla="*/ 2147483646 w 109"/>
              <a:gd name="T11" fmla="*/ 2147483646 h 13"/>
              <a:gd name="T12" fmla="*/ 2147483646 w 109"/>
              <a:gd name="T13" fmla="*/ 2147483646 h 13"/>
              <a:gd name="T14" fmla="*/ 2147483646 w 109"/>
              <a:gd name="T15" fmla="*/ 2147483646 h 13"/>
              <a:gd name="T16" fmla="*/ 2147483646 w 109"/>
              <a:gd name="T17" fmla="*/ 2147483646 h 13"/>
              <a:gd name="T18" fmla="*/ 0 w 109"/>
              <a:gd name="T19" fmla="*/ 0 h 13"/>
              <a:gd name="T20" fmla="*/ 2147483646 w 109"/>
              <a:gd name="T21" fmla="*/ 0 h 13"/>
              <a:gd name="T22" fmla="*/ 2147483646 w 109"/>
              <a:gd name="T23" fmla="*/ 2147483646 h 13"/>
              <a:gd name="T24" fmla="*/ 2147483646 w 109"/>
              <a:gd name="T25" fmla="*/ 2147483646 h 13"/>
              <a:gd name="T26" fmla="*/ 2147483646 w 109"/>
              <a:gd name="T27" fmla="*/ 2147483646 h 13"/>
              <a:gd name="T28" fmla="*/ 2147483646 w 109"/>
              <a:gd name="T29" fmla="*/ 2147483646 h 13"/>
              <a:gd name="T30" fmla="*/ 2147483646 w 109"/>
              <a:gd name="T31" fmla="*/ 2147483646 h 13"/>
              <a:gd name="T32" fmla="*/ 2147483646 w 109"/>
              <a:gd name="T33" fmla="*/ 2147483646 h 13"/>
              <a:gd name="T34" fmla="*/ 2147483646 w 109"/>
              <a:gd name="T35" fmla="*/ 2147483646 h 13"/>
              <a:gd name="T36" fmla="*/ 2147483646 w 10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3"/>
              <a:gd name="T59" fmla="*/ 109 w 10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3">
                <a:moveTo>
                  <a:pt x="109" y="13"/>
                </a:moveTo>
                <a:lnTo>
                  <a:pt x="4" y="13"/>
                </a:lnTo>
                <a:lnTo>
                  <a:pt x="4" y="11"/>
                </a:lnTo>
                <a:lnTo>
                  <a:pt x="4" y="9"/>
                </a:lnTo>
                <a:lnTo>
                  <a:pt x="4" y="7"/>
                </a:lnTo>
                <a:lnTo>
                  <a:pt x="2" y="6"/>
                </a:lnTo>
                <a:lnTo>
                  <a:pt x="2" y="4"/>
                </a:lnTo>
                <a:lnTo>
                  <a:pt x="2" y="2"/>
                </a:lnTo>
                <a:lnTo>
                  <a:pt x="0" y="0"/>
                </a:lnTo>
                <a:lnTo>
                  <a:pt x="105" y="0"/>
                </a:lnTo>
                <a:lnTo>
                  <a:pt x="107" y="2"/>
                </a:lnTo>
                <a:lnTo>
                  <a:pt x="107" y="4"/>
                </a:lnTo>
                <a:lnTo>
                  <a:pt x="107" y="6"/>
                </a:lnTo>
                <a:lnTo>
                  <a:pt x="109" y="7"/>
                </a:lnTo>
                <a:lnTo>
                  <a:pt x="109" y="9"/>
                </a:lnTo>
                <a:lnTo>
                  <a:pt x="109" y="11"/>
                </a:lnTo>
                <a:lnTo>
                  <a:pt x="109" y="13"/>
                </a:lnTo>
                <a:close/>
              </a:path>
            </a:pathLst>
          </a:custGeom>
          <a:solidFill>
            <a:srgbClr val="CF1224"/>
          </a:solidFill>
          <a:ln w="9525">
            <a:noFill/>
            <a:round/>
            <a:headEnd/>
            <a:tailEnd/>
          </a:ln>
        </p:spPr>
        <p:txBody>
          <a:bodyPr wrap="none"/>
          <a:lstStyle/>
          <a:p>
            <a:endParaRPr lang="el-GR"/>
          </a:p>
        </p:txBody>
      </p:sp>
      <p:sp>
        <p:nvSpPr>
          <p:cNvPr id="19678" name="Freeform 222"/>
          <p:cNvSpPr>
            <a:spLocks/>
          </p:cNvSpPr>
          <p:nvPr/>
        </p:nvSpPr>
        <p:spPr bwMode="auto">
          <a:xfrm>
            <a:off x="5086350" y="2743200"/>
            <a:ext cx="152400" cy="22225"/>
          </a:xfrm>
          <a:custGeom>
            <a:avLst/>
            <a:gdLst>
              <a:gd name="T0" fmla="*/ 2147483646 w 108"/>
              <a:gd name="T1" fmla="*/ 2147483646 h 14"/>
              <a:gd name="T2" fmla="*/ 2147483646 w 108"/>
              <a:gd name="T3" fmla="*/ 2147483646 h 14"/>
              <a:gd name="T4" fmla="*/ 2147483646 w 108"/>
              <a:gd name="T5" fmla="*/ 2147483646 h 14"/>
              <a:gd name="T6" fmla="*/ 2147483646 w 108"/>
              <a:gd name="T7" fmla="*/ 2147483646 h 14"/>
              <a:gd name="T8" fmla="*/ 2147483646 w 108"/>
              <a:gd name="T9" fmla="*/ 2147483646 h 14"/>
              <a:gd name="T10" fmla="*/ 2147483646 w 108"/>
              <a:gd name="T11" fmla="*/ 2147483646 h 14"/>
              <a:gd name="T12" fmla="*/ 2147483646 w 108"/>
              <a:gd name="T13" fmla="*/ 2147483646 h 14"/>
              <a:gd name="T14" fmla="*/ 2147483646 w 108"/>
              <a:gd name="T15" fmla="*/ 2147483646 h 14"/>
              <a:gd name="T16" fmla="*/ 2147483646 w 108"/>
              <a:gd name="T17" fmla="*/ 2147483646 h 14"/>
              <a:gd name="T18" fmla="*/ 0 w 108"/>
              <a:gd name="T19" fmla="*/ 0 h 14"/>
              <a:gd name="T20" fmla="*/ 2147483646 w 108"/>
              <a:gd name="T21" fmla="*/ 0 h 14"/>
              <a:gd name="T22" fmla="*/ 2147483646 w 108"/>
              <a:gd name="T23" fmla="*/ 2147483646 h 14"/>
              <a:gd name="T24" fmla="*/ 2147483646 w 108"/>
              <a:gd name="T25" fmla="*/ 2147483646 h 14"/>
              <a:gd name="T26" fmla="*/ 2147483646 w 108"/>
              <a:gd name="T27" fmla="*/ 2147483646 h 14"/>
              <a:gd name="T28" fmla="*/ 2147483646 w 108"/>
              <a:gd name="T29" fmla="*/ 2147483646 h 14"/>
              <a:gd name="T30" fmla="*/ 2147483646 w 108"/>
              <a:gd name="T31" fmla="*/ 2147483646 h 14"/>
              <a:gd name="T32" fmla="*/ 2147483646 w 108"/>
              <a:gd name="T33" fmla="*/ 2147483646 h 14"/>
              <a:gd name="T34" fmla="*/ 2147483646 w 108"/>
              <a:gd name="T35" fmla="*/ 2147483646 h 14"/>
              <a:gd name="T36" fmla="*/ 2147483646 w 10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14"/>
              <a:gd name="T59" fmla="*/ 108 w 10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14">
                <a:moveTo>
                  <a:pt x="108" y="14"/>
                </a:moveTo>
                <a:lnTo>
                  <a:pt x="3" y="14"/>
                </a:lnTo>
                <a:lnTo>
                  <a:pt x="3" y="12"/>
                </a:lnTo>
                <a:lnTo>
                  <a:pt x="3" y="10"/>
                </a:lnTo>
                <a:lnTo>
                  <a:pt x="1" y="8"/>
                </a:lnTo>
                <a:lnTo>
                  <a:pt x="1" y="6"/>
                </a:lnTo>
                <a:lnTo>
                  <a:pt x="1" y="4"/>
                </a:lnTo>
                <a:lnTo>
                  <a:pt x="1" y="2"/>
                </a:lnTo>
                <a:lnTo>
                  <a:pt x="0" y="0"/>
                </a:lnTo>
                <a:lnTo>
                  <a:pt x="105" y="0"/>
                </a:lnTo>
                <a:lnTo>
                  <a:pt x="106" y="2"/>
                </a:lnTo>
                <a:lnTo>
                  <a:pt x="106" y="4"/>
                </a:lnTo>
                <a:lnTo>
                  <a:pt x="106" y="6"/>
                </a:lnTo>
                <a:lnTo>
                  <a:pt x="106" y="8"/>
                </a:lnTo>
                <a:lnTo>
                  <a:pt x="108" y="10"/>
                </a:lnTo>
                <a:lnTo>
                  <a:pt x="108" y="12"/>
                </a:lnTo>
                <a:lnTo>
                  <a:pt x="108" y="14"/>
                </a:lnTo>
                <a:close/>
              </a:path>
            </a:pathLst>
          </a:custGeom>
          <a:solidFill>
            <a:srgbClr val="D11426"/>
          </a:solidFill>
          <a:ln w="9525">
            <a:noFill/>
            <a:round/>
            <a:headEnd/>
            <a:tailEnd/>
          </a:ln>
        </p:spPr>
        <p:txBody>
          <a:bodyPr wrap="none"/>
          <a:lstStyle/>
          <a:p>
            <a:endParaRPr lang="el-GR"/>
          </a:p>
        </p:txBody>
      </p:sp>
      <p:sp>
        <p:nvSpPr>
          <p:cNvPr id="19679" name="Freeform 223"/>
          <p:cNvSpPr>
            <a:spLocks/>
          </p:cNvSpPr>
          <p:nvPr/>
        </p:nvSpPr>
        <p:spPr bwMode="auto">
          <a:xfrm>
            <a:off x="5092700" y="2733675"/>
            <a:ext cx="152400" cy="22225"/>
          </a:xfrm>
          <a:custGeom>
            <a:avLst/>
            <a:gdLst>
              <a:gd name="T0" fmla="*/ 2147483646 w 108"/>
              <a:gd name="T1" fmla="*/ 2147483646 h 14"/>
              <a:gd name="T2" fmla="*/ 2147483646 w 108"/>
              <a:gd name="T3" fmla="*/ 2147483646 h 14"/>
              <a:gd name="T4" fmla="*/ 2147483646 w 108"/>
              <a:gd name="T5" fmla="*/ 2147483646 h 14"/>
              <a:gd name="T6" fmla="*/ 2147483646 w 108"/>
              <a:gd name="T7" fmla="*/ 2147483646 h 14"/>
              <a:gd name="T8" fmla="*/ 2147483646 w 108"/>
              <a:gd name="T9" fmla="*/ 2147483646 h 14"/>
              <a:gd name="T10" fmla="*/ 2147483646 w 108"/>
              <a:gd name="T11" fmla="*/ 2147483646 h 14"/>
              <a:gd name="T12" fmla="*/ 2147483646 w 108"/>
              <a:gd name="T13" fmla="*/ 2147483646 h 14"/>
              <a:gd name="T14" fmla="*/ 2147483646 w 108"/>
              <a:gd name="T15" fmla="*/ 2147483646 h 14"/>
              <a:gd name="T16" fmla="*/ 0 w 108"/>
              <a:gd name="T17" fmla="*/ 0 h 14"/>
              <a:gd name="T18" fmla="*/ 0 w 108"/>
              <a:gd name="T19" fmla="*/ 0 h 14"/>
              <a:gd name="T20" fmla="*/ 2147483646 w 108"/>
              <a:gd name="T21" fmla="*/ 0 h 14"/>
              <a:gd name="T22" fmla="*/ 2147483646 w 108"/>
              <a:gd name="T23" fmla="*/ 0 h 14"/>
              <a:gd name="T24" fmla="*/ 2147483646 w 108"/>
              <a:gd name="T25" fmla="*/ 2147483646 h 14"/>
              <a:gd name="T26" fmla="*/ 2147483646 w 108"/>
              <a:gd name="T27" fmla="*/ 2147483646 h 14"/>
              <a:gd name="T28" fmla="*/ 2147483646 w 108"/>
              <a:gd name="T29" fmla="*/ 2147483646 h 14"/>
              <a:gd name="T30" fmla="*/ 2147483646 w 108"/>
              <a:gd name="T31" fmla="*/ 2147483646 h 14"/>
              <a:gd name="T32" fmla="*/ 2147483646 w 108"/>
              <a:gd name="T33" fmla="*/ 2147483646 h 14"/>
              <a:gd name="T34" fmla="*/ 2147483646 w 108"/>
              <a:gd name="T35" fmla="*/ 2147483646 h 14"/>
              <a:gd name="T36" fmla="*/ 2147483646 w 10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14"/>
              <a:gd name="T59" fmla="*/ 108 w 10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14">
                <a:moveTo>
                  <a:pt x="108" y="14"/>
                </a:moveTo>
                <a:lnTo>
                  <a:pt x="3" y="14"/>
                </a:lnTo>
                <a:lnTo>
                  <a:pt x="3" y="12"/>
                </a:lnTo>
                <a:lnTo>
                  <a:pt x="3" y="10"/>
                </a:lnTo>
                <a:lnTo>
                  <a:pt x="3" y="8"/>
                </a:lnTo>
                <a:lnTo>
                  <a:pt x="2" y="6"/>
                </a:lnTo>
                <a:lnTo>
                  <a:pt x="2" y="4"/>
                </a:lnTo>
                <a:lnTo>
                  <a:pt x="2" y="2"/>
                </a:lnTo>
                <a:lnTo>
                  <a:pt x="0" y="0"/>
                </a:lnTo>
                <a:lnTo>
                  <a:pt x="105" y="0"/>
                </a:lnTo>
                <a:lnTo>
                  <a:pt x="107" y="0"/>
                </a:lnTo>
                <a:lnTo>
                  <a:pt x="107" y="2"/>
                </a:lnTo>
                <a:lnTo>
                  <a:pt x="107" y="4"/>
                </a:lnTo>
                <a:lnTo>
                  <a:pt x="107" y="6"/>
                </a:lnTo>
                <a:lnTo>
                  <a:pt x="108" y="8"/>
                </a:lnTo>
                <a:lnTo>
                  <a:pt x="108" y="10"/>
                </a:lnTo>
                <a:lnTo>
                  <a:pt x="108" y="12"/>
                </a:lnTo>
                <a:lnTo>
                  <a:pt x="108" y="14"/>
                </a:lnTo>
                <a:close/>
              </a:path>
            </a:pathLst>
          </a:custGeom>
          <a:solidFill>
            <a:srgbClr val="D11226"/>
          </a:solidFill>
          <a:ln w="9525">
            <a:noFill/>
            <a:round/>
            <a:headEnd/>
            <a:tailEnd/>
          </a:ln>
        </p:spPr>
        <p:txBody>
          <a:bodyPr wrap="none"/>
          <a:lstStyle/>
          <a:p>
            <a:endParaRPr lang="el-GR"/>
          </a:p>
        </p:txBody>
      </p:sp>
      <p:sp>
        <p:nvSpPr>
          <p:cNvPr id="19680" name="Freeform 224"/>
          <p:cNvSpPr>
            <a:spLocks/>
          </p:cNvSpPr>
          <p:nvPr/>
        </p:nvSpPr>
        <p:spPr bwMode="auto">
          <a:xfrm>
            <a:off x="5067300" y="2722563"/>
            <a:ext cx="153988" cy="20637"/>
          </a:xfrm>
          <a:custGeom>
            <a:avLst/>
            <a:gdLst>
              <a:gd name="T0" fmla="*/ 2147483646 w 109"/>
              <a:gd name="T1" fmla="*/ 2147483646 h 13"/>
              <a:gd name="T2" fmla="*/ 2147483646 w 109"/>
              <a:gd name="T3" fmla="*/ 2147483646 h 13"/>
              <a:gd name="T4" fmla="*/ 2147483646 w 109"/>
              <a:gd name="T5" fmla="*/ 2147483646 h 13"/>
              <a:gd name="T6" fmla="*/ 2147483646 w 109"/>
              <a:gd name="T7" fmla="*/ 2147483646 h 13"/>
              <a:gd name="T8" fmla="*/ 2147483646 w 109"/>
              <a:gd name="T9" fmla="*/ 2147483646 h 13"/>
              <a:gd name="T10" fmla="*/ 2147483646 w 109"/>
              <a:gd name="T11" fmla="*/ 2147483646 h 13"/>
              <a:gd name="T12" fmla="*/ 2147483646 w 109"/>
              <a:gd name="T13" fmla="*/ 2147483646 h 13"/>
              <a:gd name="T14" fmla="*/ 0 w 109"/>
              <a:gd name="T15" fmla="*/ 2147483646 h 13"/>
              <a:gd name="T16" fmla="*/ 0 w 109"/>
              <a:gd name="T17" fmla="*/ 2147483646 h 13"/>
              <a:gd name="T18" fmla="*/ 0 w 109"/>
              <a:gd name="T19" fmla="*/ 0 h 13"/>
              <a:gd name="T20" fmla="*/ 2147483646 w 109"/>
              <a:gd name="T21" fmla="*/ 0 h 13"/>
              <a:gd name="T22" fmla="*/ 2147483646 w 109"/>
              <a:gd name="T23" fmla="*/ 2147483646 h 13"/>
              <a:gd name="T24" fmla="*/ 2147483646 w 109"/>
              <a:gd name="T25" fmla="*/ 2147483646 h 13"/>
              <a:gd name="T26" fmla="*/ 2147483646 w 109"/>
              <a:gd name="T27" fmla="*/ 2147483646 h 13"/>
              <a:gd name="T28" fmla="*/ 2147483646 w 109"/>
              <a:gd name="T29" fmla="*/ 2147483646 h 13"/>
              <a:gd name="T30" fmla="*/ 2147483646 w 109"/>
              <a:gd name="T31" fmla="*/ 2147483646 h 13"/>
              <a:gd name="T32" fmla="*/ 2147483646 w 109"/>
              <a:gd name="T33" fmla="*/ 2147483646 h 13"/>
              <a:gd name="T34" fmla="*/ 2147483646 w 109"/>
              <a:gd name="T35" fmla="*/ 2147483646 h 13"/>
              <a:gd name="T36" fmla="*/ 2147483646 w 10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3"/>
              <a:gd name="T59" fmla="*/ 109 w 10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3">
                <a:moveTo>
                  <a:pt x="109" y="13"/>
                </a:moveTo>
                <a:lnTo>
                  <a:pt x="4" y="13"/>
                </a:lnTo>
                <a:lnTo>
                  <a:pt x="4" y="11"/>
                </a:lnTo>
                <a:lnTo>
                  <a:pt x="4" y="9"/>
                </a:lnTo>
                <a:lnTo>
                  <a:pt x="2" y="7"/>
                </a:lnTo>
                <a:lnTo>
                  <a:pt x="2" y="6"/>
                </a:lnTo>
                <a:lnTo>
                  <a:pt x="0" y="4"/>
                </a:lnTo>
                <a:lnTo>
                  <a:pt x="0" y="2"/>
                </a:lnTo>
                <a:lnTo>
                  <a:pt x="0" y="0"/>
                </a:lnTo>
                <a:lnTo>
                  <a:pt x="105" y="0"/>
                </a:lnTo>
                <a:lnTo>
                  <a:pt x="107" y="2"/>
                </a:lnTo>
                <a:lnTo>
                  <a:pt x="107" y="4"/>
                </a:lnTo>
                <a:lnTo>
                  <a:pt x="107" y="6"/>
                </a:lnTo>
                <a:lnTo>
                  <a:pt x="107" y="7"/>
                </a:lnTo>
                <a:lnTo>
                  <a:pt x="109" y="7"/>
                </a:lnTo>
                <a:lnTo>
                  <a:pt x="109" y="9"/>
                </a:lnTo>
                <a:lnTo>
                  <a:pt x="109" y="11"/>
                </a:lnTo>
                <a:lnTo>
                  <a:pt x="109" y="13"/>
                </a:lnTo>
                <a:close/>
              </a:path>
            </a:pathLst>
          </a:custGeom>
          <a:solidFill>
            <a:srgbClr val="D41527"/>
          </a:solidFill>
          <a:ln w="9525">
            <a:noFill/>
            <a:round/>
            <a:headEnd/>
            <a:tailEnd/>
          </a:ln>
        </p:spPr>
        <p:txBody>
          <a:bodyPr wrap="none"/>
          <a:lstStyle/>
          <a:p>
            <a:endParaRPr lang="el-GR"/>
          </a:p>
        </p:txBody>
      </p:sp>
      <p:sp>
        <p:nvSpPr>
          <p:cNvPr id="19681" name="Freeform 225"/>
          <p:cNvSpPr>
            <a:spLocks/>
          </p:cNvSpPr>
          <p:nvPr/>
        </p:nvSpPr>
        <p:spPr bwMode="auto">
          <a:xfrm>
            <a:off x="5075238" y="2709863"/>
            <a:ext cx="157162" cy="23812"/>
          </a:xfrm>
          <a:custGeom>
            <a:avLst/>
            <a:gdLst>
              <a:gd name="T0" fmla="*/ 2147483646 w 111"/>
              <a:gd name="T1" fmla="*/ 2147483646 h 15"/>
              <a:gd name="T2" fmla="*/ 2147483646 w 111"/>
              <a:gd name="T3" fmla="*/ 2147483646 h 15"/>
              <a:gd name="T4" fmla="*/ 2147483646 w 111"/>
              <a:gd name="T5" fmla="*/ 2147483646 h 15"/>
              <a:gd name="T6" fmla="*/ 2147483646 w 111"/>
              <a:gd name="T7" fmla="*/ 2147483646 h 15"/>
              <a:gd name="T8" fmla="*/ 2147483646 w 111"/>
              <a:gd name="T9" fmla="*/ 2147483646 h 15"/>
              <a:gd name="T10" fmla="*/ 2147483646 w 111"/>
              <a:gd name="T11" fmla="*/ 2147483646 h 15"/>
              <a:gd name="T12" fmla="*/ 2147483646 w 111"/>
              <a:gd name="T13" fmla="*/ 2147483646 h 15"/>
              <a:gd name="T14" fmla="*/ 2147483646 w 111"/>
              <a:gd name="T15" fmla="*/ 2147483646 h 15"/>
              <a:gd name="T16" fmla="*/ 2147483646 w 111"/>
              <a:gd name="T17" fmla="*/ 2147483646 h 15"/>
              <a:gd name="T18" fmla="*/ 0 w 111"/>
              <a:gd name="T19" fmla="*/ 0 h 15"/>
              <a:gd name="T20" fmla="*/ 2147483646 w 111"/>
              <a:gd name="T21" fmla="*/ 0 h 15"/>
              <a:gd name="T22" fmla="*/ 2147483646 w 111"/>
              <a:gd name="T23" fmla="*/ 2147483646 h 15"/>
              <a:gd name="T24" fmla="*/ 2147483646 w 111"/>
              <a:gd name="T25" fmla="*/ 2147483646 h 15"/>
              <a:gd name="T26" fmla="*/ 2147483646 w 111"/>
              <a:gd name="T27" fmla="*/ 2147483646 h 15"/>
              <a:gd name="T28" fmla="*/ 2147483646 w 111"/>
              <a:gd name="T29" fmla="*/ 2147483646 h 15"/>
              <a:gd name="T30" fmla="*/ 2147483646 w 111"/>
              <a:gd name="T31" fmla="*/ 2147483646 h 15"/>
              <a:gd name="T32" fmla="*/ 2147483646 w 111"/>
              <a:gd name="T33" fmla="*/ 2147483646 h 15"/>
              <a:gd name="T34" fmla="*/ 2147483646 w 111"/>
              <a:gd name="T35" fmla="*/ 2147483646 h 15"/>
              <a:gd name="T36" fmla="*/ 2147483646 w 111"/>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15"/>
              <a:gd name="T59" fmla="*/ 111 w 111"/>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15">
                <a:moveTo>
                  <a:pt x="111" y="15"/>
                </a:moveTo>
                <a:lnTo>
                  <a:pt x="6" y="15"/>
                </a:lnTo>
                <a:lnTo>
                  <a:pt x="6" y="14"/>
                </a:lnTo>
                <a:lnTo>
                  <a:pt x="4" y="12"/>
                </a:lnTo>
                <a:lnTo>
                  <a:pt x="4" y="10"/>
                </a:lnTo>
                <a:lnTo>
                  <a:pt x="4" y="8"/>
                </a:lnTo>
                <a:lnTo>
                  <a:pt x="2" y="6"/>
                </a:lnTo>
                <a:lnTo>
                  <a:pt x="2" y="4"/>
                </a:lnTo>
                <a:lnTo>
                  <a:pt x="2" y="2"/>
                </a:lnTo>
                <a:lnTo>
                  <a:pt x="0" y="0"/>
                </a:lnTo>
                <a:lnTo>
                  <a:pt x="107" y="0"/>
                </a:lnTo>
                <a:lnTo>
                  <a:pt x="107" y="2"/>
                </a:lnTo>
                <a:lnTo>
                  <a:pt x="109" y="4"/>
                </a:lnTo>
                <a:lnTo>
                  <a:pt x="109" y="6"/>
                </a:lnTo>
                <a:lnTo>
                  <a:pt x="109" y="8"/>
                </a:lnTo>
                <a:lnTo>
                  <a:pt x="111" y="10"/>
                </a:lnTo>
                <a:lnTo>
                  <a:pt x="111" y="12"/>
                </a:lnTo>
                <a:lnTo>
                  <a:pt x="111" y="14"/>
                </a:lnTo>
                <a:lnTo>
                  <a:pt x="111" y="15"/>
                </a:lnTo>
                <a:close/>
              </a:path>
            </a:pathLst>
          </a:custGeom>
          <a:solidFill>
            <a:srgbClr val="D41227"/>
          </a:solidFill>
          <a:ln w="9525">
            <a:noFill/>
            <a:round/>
            <a:headEnd/>
            <a:tailEnd/>
          </a:ln>
        </p:spPr>
        <p:txBody>
          <a:bodyPr wrap="none"/>
          <a:lstStyle/>
          <a:p>
            <a:endParaRPr lang="el-GR"/>
          </a:p>
        </p:txBody>
      </p:sp>
      <p:sp>
        <p:nvSpPr>
          <p:cNvPr id="19682" name="Freeform 226"/>
          <p:cNvSpPr>
            <a:spLocks/>
          </p:cNvSpPr>
          <p:nvPr/>
        </p:nvSpPr>
        <p:spPr bwMode="auto">
          <a:xfrm>
            <a:off x="5060950" y="2700338"/>
            <a:ext cx="157163" cy="22225"/>
          </a:xfrm>
          <a:custGeom>
            <a:avLst/>
            <a:gdLst>
              <a:gd name="T0" fmla="*/ 2147483646 w 111"/>
              <a:gd name="T1" fmla="*/ 2147483646 h 14"/>
              <a:gd name="T2" fmla="*/ 2147483646 w 111"/>
              <a:gd name="T3" fmla="*/ 2147483646 h 14"/>
              <a:gd name="T4" fmla="*/ 2147483646 w 111"/>
              <a:gd name="T5" fmla="*/ 2147483646 h 14"/>
              <a:gd name="T6" fmla="*/ 2147483646 w 111"/>
              <a:gd name="T7" fmla="*/ 2147483646 h 14"/>
              <a:gd name="T8" fmla="*/ 2147483646 w 111"/>
              <a:gd name="T9" fmla="*/ 2147483646 h 14"/>
              <a:gd name="T10" fmla="*/ 2147483646 w 111"/>
              <a:gd name="T11" fmla="*/ 2147483646 h 14"/>
              <a:gd name="T12" fmla="*/ 2147483646 w 111"/>
              <a:gd name="T13" fmla="*/ 2147483646 h 14"/>
              <a:gd name="T14" fmla="*/ 2147483646 w 111"/>
              <a:gd name="T15" fmla="*/ 2147483646 h 14"/>
              <a:gd name="T16" fmla="*/ 0 w 111"/>
              <a:gd name="T17" fmla="*/ 2147483646 h 14"/>
              <a:gd name="T18" fmla="*/ 0 w 111"/>
              <a:gd name="T19" fmla="*/ 0 h 14"/>
              <a:gd name="T20" fmla="*/ 2147483646 w 111"/>
              <a:gd name="T21" fmla="*/ 0 h 14"/>
              <a:gd name="T22" fmla="*/ 2147483646 w 111"/>
              <a:gd name="T23" fmla="*/ 2147483646 h 14"/>
              <a:gd name="T24" fmla="*/ 2147483646 w 111"/>
              <a:gd name="T25" fmla="*/ 2147483646 h 14"/>
              <a:gd name="T26" fmla="*/ 2147483646 w 111"/>
              <a:gd name="T27" fmla="*/ 2147483646 h 14"/>
              <a:gd name="T28" fmla="*/ 2147483646 w 111"/>
              <a:gd name="T29" fmla="*/ 2147483646 h 14"/>
              <a:gd name="T30" fmla="*/ 2147483646 w 111"/>
              <a:gd name="T31" fmla="*/ 2147483646 h 14"/>
              <a:gd name="T32" fmla="*/ 2147483646 w 111"/>
              <a:gd name="T33" fmla="*/ 2147483646 h 14"/>
              <a:gd name="T34" fmla="*/ 2147483646 w 111"/>
              <a:gd name="T35" fmla="*/ 2147483646 h 14"/>
              <a:gd name="T36" fmla="*/ 2147483646 w 111"/>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14"/>
              <a:gd name="T59" fmla="*/ 111 w 11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14">
                <a:moveTo>
                  <a:pt x="111" y="14"/>
                </a:moveTo>
                <a:lnTo>
                  <a:pt x="6" y="14"/>
                </a:lnTo>
                <a:lnTo>
                  <a:pt x="4" y="12"/>
                </a:lnTo>
                <a:lnTo>
                  <a:pt x="4" y="10"/>
                </a:lnTo>
                <a:lnTo>
                  <a:pt x="4" y="8"/>
                </a:lnTo>
                <a:lnTo>
                  <a:pt x="2" y="6"/>
                </a:lnTo>
                <a:lnTo>
                  <a:pt x="2" y="4"/>
                </a:lnTo>
                <a:lnTo>
                  <a:pt x="2" y="2"/>
                </a:lnTo>
                <a:lnTo>
                  <a:pt x="0" y="2"/>
                </a:lnTo>
                <a:lnTo>
                  <a:pt x="0" y="0"/>
                </a:lnTo>
                <a:lnTo>
                  <a:pt x="107" y="0"/>
                </a:lnTo>
                <a:lnTo>
                  <a:pt x="107" y="2"/>
                </a:lnTo>
                <a:lnTo>
                  <a:pt x="109" y="2"/>
                </a:lnTo>
                <a:lnTo>
                  <a:pt x="109" y="4"/>
                </a:lnTo>
                <a:lnTo>
                  <a:pt x="109" y="6"/>
                </a:lnTo>
                <a:lnTo>
                  <a:pt x="109" y="8"/>
                </a:lnTo>
                <a:lnTo>
                  <a:pt x="111" y="10"/>
                </a:lnTo>
                <a:lnTo>
                  <a:pt x="111" y="12"/>
                </a:lnTo>
                <a:lnTo>
                  <a:pt x="111" y="14"/>
                </a:lnTo>
                <a:close/>
              </a:path>
            </a:pathLst>
          </a:custGeom>
          <a:solidFill>
            <a:srgbClr val="D41227"/>
          </a:solidFill>
          <a:ln w="9525">
            <a:noFill/>
            <a:round/>
            <a:headEnd/>
            <a:tailEnd/>
          </a:ln>
        </p:spPr>
        <p:txBody>
          <a:bodyPr wrap="none"/>
          <a:lstStyle/>
          <a:p>
            <a:endParaRPr lang="el-GR"/>
          </a:p>
        </p:txBody>
      </p:sp>
      <p:sp>
        <p:nvSpPr>
          <p:cNvPr id="19683" name="Freeform 227"/>
          <p:cNvSpPr>
            <a:spLocks/>
          </p:cNvSpPr>
          <p:nvPr/>
        </p:nvSpPr>
        <p:spPr bwMode="auto">
          <a:xfrm>
            <a:off x="5067300" y="2689225"/>
            <a:ext cx="158750" cy="20638"/>
          </a:xfrm>
          <a:custGeom>
            <a:avLst/>
            <a:gdLst>
              <a:gd name="T0" fmla="*/ 2147483646 w 113"/>
              <a:gd name="T1" fmla="*/ 2147483646 h 13"/>
              <a:gd name="T2" fmla="*/ 2147483646 w 113"/>
              <a:gd name="T3" fmla="*/ 2147483646 h 13"/>
              <a:gd name="T4" fmla="*/ 2147483646 w 113"/>
              <a:gd name="T5" fmla="*/ 2147483646 h 13"/>
              <a:gd name="T6" fmla="*/ 2147483646 w 113"/>
              <a:gd name="T7" fmla="*/ 2147483646 h 13"/>
              <a:gd name="T8" fmla="*/ 2147483646 w 113"/>
              <a:gd name="T9" fmla="*/ 2147483646 h 13"/>
              <a:gd name="T10" fmla="*/ 2147483646 w 113"/>
              <a:gd name="T11" fmla="*/ 2147483646 h 13"/>
              <a:gd name="T12" fmla="*/ 2147483646 w 113"/>
              <a:gd name="T13" fmla="*/ 2147483646 h 13"/>
              <a:gd name="T14" fmla="*/ 2147483646 w 113"/>
              <a:gd name="T15" fmla="*/ 2147483646 h 13"/>
              <a:gd name="T16" fmla="*/ 2147483646 w 113"/>
              <a:gd name="T17" fmla="*/ 2147483646 h 13"/>
              <a:gd name="T18" fmla="*/ 0 w 113"/>
              <a:gd name="T19" fmla="*/ 0 h 13"/>
              <a:gd name="T20" fmla="*/ 2147483646 w 113"/>
              <a:gd name="T21" fmla="*/ 0 h 13"/>
              <a:gd name="T22" fmla="*/ 2147483646 w 113"/>
              <a:gd name="T23" fmla="*/ 2147483646 h 13"/>
              <a:gd name="T24" fmla="*/ 2147483646 w 113"/>
              <a:gd name="T25" fmla="*/ 2147483646 h 13"/>
              <a:gd name="T26" fmla="*/ 2147483646 w 113"/>
              <a:gd name="T27" fmla="*/ 2147483646 h 13"/>
              <a:gd name="T28" fmla="*/ 2147483646 w 113"/>
              <a:gd name="T29" fmla="*/ 2147483646 h 13"/>
              <a:gd name="T30" fmla="*/ 2147483646 w 113"/>
              <a:gd name="T31" fmla="*/ 2147483646 h 13"/>
              <a:gd name="T32" fmla="*/ 2147483646 w 113"/>
              <a:gd name="T33" fmla="*/ 2147483646 h 13"/>
              <a:gd name="T34" fmla="*/ 2147483646 w 113"/>
              <a:gd name="T35" fmla="*/ 2147483646 h 13"/>
              <a:gd name="T36" fmla="*/ 2147483646 w 11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3"/>
              <a:gd name="T59" fmla="*/ 113 w 1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3">
                <a:moveTo>
                  <a:pt x="113" y="13"/>
                </a:moveTo>
                <a:lnTo>
                  <a:pt x="6" y="13"/>
                </a:lnTo>
                <a:lnTo>
                  <a:pt x="6" y="11"/>
                </a:lnTo>
                <a:lnTo>
                  <a:pt x="6" y="9"/>
                </a:lnTo>
                <a:lnTo>
                  <a:pt x="4" y="9"/>
                </a:lnTo>
                <a:lnTo>
                  <a:pt x="4" y="7"/>
                </a:lnTo>
                <a:lnTo>
                  <a:pt x="4" y="5"/>
                </a:lnTo>
                <a:lnTo>
                  <a:pt x="2" y="4"/>
                </a:lnTo>
                <a:lnTo>
                  <a:pt x="2" y="2"/>
                </a:lnTo>
                <a:lnTo>
                  <a:pt x="0" y="0"/>
                </a:lnTo>
                <a:lnTo>
                  <a:pt x="109" y="0"/>
                </a:lnTo>
                <a:lnTo>
                  <a:pt x="109" y="2"/>
                </a:lnTo>
                <a:lnTo>
                  <a:pt x="111" y="4"/>
                </a:lnTo>
                <a:lnTo>
                  <a:pt x="111" y="5"/>
                </a:lnTo>
                <a:lnTo>
                  <a:pt x="111" y="7"/>
                </a:lnTo>
                <a:lnTo>
                  <a:pt x="111" y="9"/>
                </a:lnTo>
                <a:lnTo>
                  <a:pt x="113" y="9"/>
                </a:lnTo>
                <a:lnTo>
                  <a:pt x="113" y="11"/>
                </a:lnTo>
                <a:lnTo>
                  <a:pt x="113" y="13"/>
                </a:lnTo>
                <a:close/>
              </a:path>
            </a:pathLst>
          </a:custGeom>
          <a:solidFill>
            <a:srgbClr val="D61426"/>
          </a:solidFill>
          <a:ln w="9525">
            <a:noFill/>
            <a:round/>
            <a:headEnd/>
            <a:tailEnd/>
          </a:ln>
        </p:spPr>
        <p:txBody>
          <a:bodyPr wrap="none"/>
          <a:lstStyle/>
          <a:p>
            <a:endParaRPr lang="el-GR"/>
          </a:p>
        </p:txBody>
      </p:sp>
      <p:sp>
        <p:nvSpPr>
          <p:cNvPr id="19684" name="Freeform 228"/>
          <p:cNvSpPr>
            <a:spLocks/>
          </p:cNvSpPr>
          <p:nvPr/>
        </p:nvSpPr>
        <p:spPr bwMode="auto">
          <a:xfrm>
            <a:off x="5070475" y="2676525"/>
            <a:ext cx="158750" cy="23813"/>
          </a:xfrm>
          <a:custGeom>
            <a:avLst/>
            <a:gdLst>
              <a:gd name="T0" fmla="*/ 2147483646 w 113"/>
              <a:gd name="T1" fmla="*/ 2147483646 h 15"/>
              <a:gd name="T2" fmla="*/ 2147483646 w 113"/>
              <a:gd name="T3" fmla="*/ 2147483646 h 15"/>
              <a:gd name="T4" fmla="*/ 2147483646 w 113"/>
              <a:gd name="T5" fmla="*/ 2147483646 h 15"/>
              <a:gd name="T6" fmla="*/ 2147483646 w 113"/>
              <a:gd name="T7" fmla="*/ 2147483646 h 15"/>
              <a:gd name="T8" fmla="*/ 2147483646 w 113"/>
              <a:gd name="T9" fmla="*/ 2147483646 h 15"/>
              <a:gd name="T10" fmla="*/ 2147483646 w 113"/>
              <a:gd name="T11" fmla="*/ 2147483646 h 15"/>
              <a:gd name="T12" fmla="*/ 2147483646 w 113"/>
              <a:gd name="T13" fmla="*/ 2147483646 h 15"/>
              <a:gd name="T14" fmla="*/ 0 w 113"/>
              <a:gd name="T15" fmla="*/ 2147483646 h 15"/>
              <a:gd name="T16" fmla="*/ 0 w 113"/>
              <a:gd name="T17" fmla="*/ 2147483646 h 15"/>
              <a:gd name="T18" fmla="*/ 0 w 113"/>
              <a:gd name="T19" fmla="*/ 0 h 15"/>
              <a:gd name="T20" fmla="*/ 2147483646 w 113"/>
              <a:gd name="T21" fmla="*/ 0 h 15"/>
              <a:gd name="T22" fmla="*/ 2147483646 w 113"/>
              <a:gd name="T23" fmla="*/ 2147483646 h 15"/>
              <a:gd name="T24" fmla="*/ 2147483646 w 113"/>
              <a:gd name="T25" fmla="*/ 2147483646 h 15"/>
              <a:gd name="T26" fmla="*/ 2147483646 w 113"/>
              <a:gd name="T27" fmla="*/ 2147483646 h 15"/>
              <a:gd name="T28" fmla="*/ 2147483646 w 113"/>
              <a:gd name="T29" fmla="*/ 2147483646 h 15"/>
              <a:gd name="T30" fmla="*/ 2147483646 w 113"/>
              <a:gd name="T31" fmla="*/ 2147483646 h 15"/>
              <a:gd name="T32" fmla="*/ 2147483646 w 113"/>
              <a:gd name="T33" fmla="*/ 2147483646 h 15"/>
              <a:gd name="T34" fmla="*/ 2147483646 w 113"/>
              <a:gd name="T35" fmla="*/ 2147483646 h 15"/>
              <a:gd name="T36" fmla="*/ 2147483646 w 113"/>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5"/>
              <a:gd name="T59" fmla="*/ 113 w 113"/>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5">
                <a:moveTo>
                  <a:pt x="113" y="15"/>
                </a:moveTo>
                <a:lnTo>
                  <a:pt x="6" y="15"/>
                </a:lnTo>
                <a:lnTo>
                  <a:pt x="6" y="13"/>
                </a:lnTo>
                <a:lnTo>
                  <a:pt x="4" y="12"/>
                </a:lnTo>
                <a:lnTo>
                  <a:pt x="4" y="10"/>
                </a:lnTo>
                <a:lnTo>
                  <a:pt x="2" y="8"/>
                </a:lnTo>
                <a:lnTo>
                  <a:pt x="2" y="6"/>
                </a:lnTo>
                <a:lnTo>
                  <a:pt x="0" y="4"/>
                </a:lnTo>
                <a:lnTo>
                  <a:pt x="0" y="2"/>
                </a:lnTo>
                <a:lnTo>
                  <a:pt x="0" y="0"/>
                </a:lnTo>
                <a:lnTo>
                  <a:pt x="109" y="0"/>
                </a:lnTo>
                <a:lnTo>
                  <a:pt x="109" y="2"/>
                </a:lnTo>
                <a:lnTo>
                  <a:pt x="111" y="4"/>
                </a:lnTo>
                <a:lnTo>
                  <a:pt x="111" y="6"/>
                </a:lnTo>
                <a:lnTo>
                  <a:pt x="111" y="8"/>
                </a:lnTo>
                <a:lnTo>
                  <a:pt x="111" y="10"/>
                </a:lnTo>
                <a:lnTo>
                  <a:pt x="113" y="12"/>
                </a:lnTo>
                <a:lnTo>
                  <a:pt x="113" y="13"/>
                </a:lnTo>
                <a:lnTo>
                  <a:pt x="113" y="15"/>
                </a:lnTo>
                <a:close/>
              </a:path>
            </a:pathLst>
          </a:custGeom>
          <a:solidFill>
            <a:srgbClr val="D61226"/>
          </a:solidFill>
          <a:ln w="9525">
            <a:noFill/>
            <a:round/>
            <a:headEnd/>
            <a:tailEnd/>
          </a:ln>
        </p:spPr>
        <p:txBody>
          <a:bodyPr wrap="none"/>
          <a:lstStyle/>
          <a:p>
            <a:endParaRPr lang="el-GR"/>
          </a:p>
        </p:txBody>
      </p:sp>
      <p:sp>
        <p:nvSpPr>
          <p:cNvPr id="19685" name="Freeform 229"/>
          <p:cNvSpPr>
            <a:spLocks/>
          </p:cNvSpPr>
          <p:nvPr/>
        </p:nvSpPr>
        <p:spPr bwMode="auto">
          <a:xfrm>
            <a:off x="5046663" y="2667000"/>
            <a:ext cx="163512" cy="22225"/>
          </a:xfrm>
          <a:custGeom>
            <a:avLst/>
            <a:gdLst>
              <a:gd name="T0" fmla="*/ 2147483646 w 115"/>
              <a:gd name="T1" fmla="*/ 2147483646 h 14"/>
              <a:gd name="T2" fmla="*/ 2147483646 w 115"/>
              <a:gd name="T3" fmla="*/ 2147483646 h 14"/>
              <a:gd name="T4" fmla="*/ 2147483646 w 115"/>
              <a:gd name="T5" fmla="*/ 2147483646 h 14"/>
              <a:gd name="T6" fmla="*/ 2147483646 w 115"/>
              <a:gd name="T7" fmla="*/ 2147483646 h 14"/>
              <a:gd name="T8" fmla="*/ 2147483646 w 115"/>
              <a:gd name="T9" fmla="*/ 2147483646 h 14"/>
              <a:gd name="T10" fmla="*/ 2147483646 w 115"/>
              <a:gd name="T11" fmla="*/ 2147483646 h 14"/>
              <a:gd name="T12" fmla="*/ 2147483646 w 115"/>
              <a:gd name="T13" fmla="*/ 2147483646 h 14"/>
              <a:gd name="T14" fmla="*/ 2147483646 w 115"/>
              <a:gd name="T15" fmla="*/ 2147483646 h 14"/>
              <a:gd name="T16" fmla="*/ 0 w 115"/>
              <a:gd name="T17" fmla="*/ 2147483646 h 14"/>
              <a:gd name="T18" fmla="*/ 0 w 115"/>
              <a:gd name="T19" fmla="*/ 0 h 14"/>
              <a:gd name="T20" fmla="*/ 2147483646 w 115"/>
              <a:gd name="T21" fmla="*/ 0 h 14"/>
              <a:gd name="T22" fmla="*/ 2147483646 w 115"/>
              <a:gd name="T23" fmla="*/ 2147483646 h 14"/>
              <a:gd name="T24" fmla="*/ 2147483646 w 115"/>
              <a:gd name="T25" fmla="*/ 2147483646 h 14"/>
              <a:gd name="T26" fmla="*/ 2147483646 w 115"/>
              <a:gd name="T27" fmla="*/ 2147483646 h 14"/>
              <a:gd name="T28" fmla="*/ 2147483646 w 115"/>
              <a:gd name="T29" fmla="*/ 2147483646 h 14"/>
              <a:gd name="T30" fmla="*/ 2147483646 w 115"/>
              <a:gd name="T31" fmla="*/ 2147483646 h 14"/>
              <a:gd name="T32" fmla="*/ 2147483646 w 115"/>
              <a:gd name="T33" fmla="*/ 2147483646 h 14"/>
              <a:gd name="T34" fmla="*/ 2147483646 w 115"/>
              <a:gd name="T35" fmla="*/ 2147483646 h 14"/>
              <a:gd name="T36" fmla="*/ 2147483646 w 115"/>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5"/>
              <a:gd name="T58" fmla="*/ 0 h 14"/>
              <a:gd name="T59" fmla="*/ 115 w 115"/>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5" h="14">
                <a:moveTo>
                  <a:pt x="115" y="14"/>
                </a:moveTo>
                <a:lnTo>
                  <a:pt x="6" y="14"/>
                </a:lnTo>
                <a:lnTo>
                  <a:pt x="6" y="12"/>
                </a:lnTo>
                <a:lnTo>
                  <a:pt x="4" y="10"/>
                </a:lnTo>
                <a:lnTo>
                  <a:pt x="4" y="8"/>
                </a:lnTo>
                <a:lnTo>
                  <a:pt x="4" y="6"/>
                </a:lnTo>
                <a:lnTo>
                  <a:pt x="2" y="4"/>
                </a:lnTo>
                <a:lnTo>
                  <a:pt x="0" y="2"/>
                </a:lnTo>
                <a:lnTo>
                  <a:pt x="0" y="0"/>
                </a:lnTo>
                <a:lnTo>
                  <a:pt x="111" y="0"/>
                </a:lnTo>
                <a:lnTo>
                  <a:pt x="111" y="2"/>
                </a:lnTo>
                <a:lnTo>
                  <a:pt x="113" y="4"/>
                </a:lnTo>
                <a:lnTo>
                  <a:pt x="113" y="6"/>
                </a:lnTo>
                <a:lnTo>
                  <a:pt x="113" y="8"/>
                </a:lnTo>
                <a:lnTo>
                  <a:pt x="115" y="10"/>
                </a:lnTo>
                <a:lnTo>
                  <a:pt x="115" y="12"/>
                </a:lnTo>
                <a:lnTo>
                  <a:pt x="115" y="14"/>
                </a:lnTo>
                <a:close/>
              </a:path>
            </a:pathLst>
          </a:custGeom>
          <a:solidFill>
            <a:srgbClr val="D91529"/>
          </a:solidFill>
          <a:ln w="9525">
            <a:noFill/>
            <a:round/>
            <a:headEnd/>
            <a:tailEnd/>
          </a:ln>
        </p:spPr>
        <p:txBody>
          <a:bodyPr wrap="none"/>
          <a:lstStyle/>
          <a:p>
            <a:endParaRPr lang="el-GR"/>
          </a:p>
        </p:txBody>
      </p:sp>
      <p:sp>
        <p:nvSpPr>
          <p:cNvPr id="19686" name="Freeform 230"/>
          <p:cNvSpPr>
            <a:spLocks/>
          </p:cNvSpPr>
          <p:nvPr/>
        </p:nvSpPr>
        <p:spPr bwMode="auto">
          <a:xfrm>
            <a:off x="5054600" y="2655888"/>
            <a:ext cx="163513" cy="20637"/>
          </a:xfrm>
          <a:custGeom>
            <a:avLst/>
            <a:gdLst>
              <a:gd name="T0" fmla="*/ 2147483646 w 116"/>
              <a:gd name="T1" fmla="*/ 2147483646 h 13"/>
              <a:gd name="T2" fmla="*/ 2147483646 w 116"/>
              <a:gd name="T3" fmla="*/ 2147483646 h 13"/>
              <a:gd name="T4" fmla="*/ 2147483646 w 116"/>
              <a:gd name="T5" fmla="*/ 2147483646 h 13"/>
              <a:gd name="T6" fmla="*/ 2147483646 w 116"/>
              <a:gd name="T7" fmla="*/ 2147483646 h 13"/>
              <a:gd name="T8" fmla="*/ 2147483646 w 116"/>
              <a:gd name="T9" fmla="*/ 2147483646 h 13"/>
              <a:gd name="T10" fmla="*/ 2147483646 w 116"/>
              <a:gd name="T11" fmla="*/ 2147483646 h 13"/>
              <a:gd name="T12" fmla="*/ 2147483646 w 116"/>
              <a:gd name="T13" fmla="*/ 2147483646 h 13"/>
              <a:gd name="T14" fmla="*/ 2147483646 w 116"/>
              <a:gd name="T15" fmla="*/ 2147483646 h 13"/>
              <a:gd name="T16" fmla="*/ 0 w 116"/>
              <a:gd name="T17" fmla="*/ 2147483646 h 13"/>
              <a:gd name="T18" fmla="*/ 0 w 116"/>
              <a:gd name="T19" fmla="*/ 0 h 13"/>
              <a:gd name="T20" fmla="*/ 2147483646 w 116"/>
              <a:gd name="T21" fmla="*/ 0 h 13"/>
              <a:gd name="T22" fmla="*/ 2147483646 w 116"/>
              <a:gd name="T23" fmla="*/ 2147483646 h 13"/>
              <a:gd name="T24" fmla="*/ 2147483646 w 116"/>
              <a:gd name="T25" fmla="*/ 2147483646 h 13"/>
              <a:gd name="T26" fmla="*/ 2147483646 w 116"/>
              <a:gd name="T27" fmla="*/ 2147483646 h 13"/>
              <a:gd name="T28" fmla="*/ 2147483646 w 116"/>
              <a:gd name="T29" fmla="*/ 2147483646 h 13"/>
              <a:gd name="T30" fmla="*/ 2147483646 w 116"/>
              <a:gd name="T31" fmla="*/ 2147483646 h 13"/>
              <a:gd name="T32" fmla="*/ 2147483646 w 116"/>
              <a:gd name="T33" fmla="*/ 2147483646 h 13"/>
              <a:gd name="T34" fmla="*/ 2147483646 w 116"/>
              <a:gd name="T35" fmla="*/ 2147483646 h 13"/>
              <a:gd name="T36" fmla="*/ 2147483646 w 116"/>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
              <a:gd name="T58" fmla="*/ 0 h 13"/>
              <a:gd name="T59" fmla="*/ 116 w 11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 h="13">
                <a:moveTo>
                  <a:pt x="116" y="13"/>
                </a:moveTo>
                <a:lnTo>
                  <a:pt x="7" y="13"/>
                </a:lnTo>
                <a:lnTo>
                  <a:pt x="5" y="11"/>
                </a:lnTo>
                <a:lnTo>
                  <a:pt x="3" y="9"/>
                </a:lnTo>
                <a:lnTo>
                  <a:pt x="3" y="7"/>
                </a:lnTo>
                <a:lnTo>
                  <a:pt x="2" y="5"/>
                </a:lnTo>
                <a:lnTo>
                  <a:pt x="2" y="4"/>
                </a:lnTo>
                <a:lnTo>
                  <a:pt x="0" y="2"/>
                </a:lnTo>
                <a:lnTo>
                  <a:pt x="0" y="0"/>
                </a:lnTo>
                <a:lnTo>
                  <a:pt x="112" y="0"/>
                </a:lnTo>
                <a:lnTo>
                  <a:pt x="112" y="2"/>
                </a:lnTo>
                <a:lnTo>
                  <a:pt x="114" y="4"/>
                </a:lnTo>
                <a:lnTo>
                  <a:pt x="114" y="5"/>
                </a:lnTo>
                <a:lnTo>
                  <a:pt x="114" y="7"/>
                </a:lnTo>
                <a:lnTo>
                  <a:pt x="114" y="9"/>
                </a:lnTo>
                <a:lnTo>
                  <a:pt x="116" y="11"/>
                </a:lnTo>
                <a:lnTo>
                  <a:pt x="116" y="13"/>
                </a:lnTo>
                <a:close/>
              </a:path>
            </a:pathLst>
          </a:custGeom>
          <a:solidFill>
            <a:srgbClr val="D91526"/>
          </a:solidFill>
          <a:ln w="9525">
            <a:noFill/>
            <a:round/>
            <a:headEnd/>
            <a:tailEnd/>
          </a:ln>
        </p:spPr>
        <p:txBody>
          <a:bodyPr wrap="none"/>
          <a:lstStyle/>
          <a:p>
            <a:endParaRPr lang="el-GR"/>
          </a:p>
        </p:txBody>
      </p:sp>
      <p:sp>
        <p:nvSpPr>
          <p:cNvPr id="19687" name="Freeform 231"/>
          <p:cNvSpPr>
            <a:spLocks/>
          </p:cNvSpPr>
          <p:nvPr/>
        </p:nvSpPr>
        <p:spPr bwMode="auto">
          <a:xfrm>
            <a:off x="5037138" y="2646363"/>
            <a:ext cx="166687" cy="20637"/>
          </a:xfrm>
          <a:custGeom>
            <a:avLst/>
            <a:gdLst>
              <a:gd name="T0" fmla="*/ 2147483646 w 118"/>
              <a:gd name="T1" fmla="*/ 2147483646 h 13"/>
              <a:gd name="T2" fmla="*/ 2147483646 w 118"/>
              <a:gd name="T3" fmla="*/ 2147483646 h 13"/>
              <a:gd name="T4" fmla="*/ 2147483646 w 118"/>
              <a:gd name="T5" fmla="*/ 2147483646 h 13"/>
              <a:gd name="T6" fmla="*/ 2147483646 w 118"/>
              <a:gd name="T7" fmla="*/ 2147483646 h 13"/>
              <a:gd name="T8" fmla="*/ 2147483646 w 118"/>
              <a:gd name="T9" fmla="*/ 2147483646 h 13"/>
              <a:gd name="T10" fmla="*/ 2147483646 w 118"/>
              <a:gd name="T11" fmla="*/ 2147483646 h 13"/>
              <a:gd name="T12" fmla="*/ 2147483646 w 118"/>
              <a:gd name="T13" fmla="*/ 2147483646 h 13"/>
              <a:gd name="T14" fmla="*/ 2147483646 w 118"/>
              <a:gd name="T15" fmla="*/ 2147483646 h 13"/>
              <a:gd name="T16" fmla="*/ 0 w 118"/>
              <a:gd name="T17" fmla="*/ 0 h 13"/>
              <a:gd name="T18" fmla="*/ 0 w 118"/>
              <a:gd name="T19" fmla="*/ 0 h 13"/>
              <a:gd name="T20" fmla="*/ 2147483646 w 118"/>
              <a:gd name="T21" fmla="*/ 0 h 13"/>
              <a:gd name="T22" fmla="*/ 2147483646 w 118"/>
              <a:gd name="T23" fmla="*/ 0 h 13"/>
              <a:gd name="T24" fmla="*/ 2147483646 w 118"/>
              <a:gd name="T25" fmla="*/ 2147483646 h 13"/>
              <a:gd name="T26" fmla="*/ 2147483646 w 118"/>
              <a:gd name="T27" fmla="*/ 2147483646 h 13"/>
              <a:gd name="T28" fmla="*/ 2147483646 w 118"/>
              <a:gd name="T29" fmla="*/ 2147483646 h 13"/>
              <a:gd name="T30" fmla="*/ 2147483646 w 118"/>
              <a:gd name="T31" fmla="*/ 2147483646 h 13"/>
              <a:gd name="T32" fmla="*/ 2147483646 w 118"/>
              <a:gd name="T33" fmla="*/ 2147483646 h 13"/>
              <a:gd name="T34" fmla="*/ 2147483646 w 118"/>
              <a:gd name="T35" fmla="*/ 2147483646 h 13"/>
              <a:gd name="T36" fmla="*/ 2147483646 w 11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8"/>
              <a:gd name="T58" fmla="*/ 0 h 13"/>
              <a:gd name="T59" fmla="*/ 118 w 11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8" h="13">
                <a:moveTo>
                  <a:pt x="118" y="13"/>
                </a:moveTo>
                <a:lnTo>
                  <a:pt x="7" y="13"/>
                </a:lnTo>
                <a:lnTo>
                  <a:pt x="6" y="11"/>
                </a:lnTo>
                <a:lnTo>
                  <a:pt x="6" y="10"/>
                </a:lnTo>
                <a:lnTo>
                  <a:pt x="4" y="8"/>
                </a:lnTo>
                <a:lnTo>
                  <a:pt x="4" y="6"/>
                </a:lnTo>
                <a:lnTo>
                  <a:pt x="2" y="4"/>
                </a:lnTo>
                <a:lnTo>
                  <a:pt x="2" y="2"/>
                </a:lnTo>
                <a:lnTo>
                  <a:pt x="0" y="0"/>
                </a:lnTo>
                <a:lnTo>
                  <a:pt x="114" y="0"/>
                </a:lnTo>
                <a:lnTo>
                  <a:pt x="114" y="2"/>
                </a:lnTo>
                <a:lnTo>
                  <a:pt x="116" y="4"/>
                </a:lnTo>
                <a:lnTo>
                  <a:pt x="116" y="6"/>
                </a:lnTo>
                <a:lnTo>
                  <a:pt x="116" y="8"/>
                </a:lnTo>
                <a:lnTo>
                  <a:pt x="118" y="10"/>
                </a:lnTo>
                <a:lnTo>
                  <a:pt x="118" y="11"/>
                </a:lnTo>
                <a:lnTo>
                  <a:pt x="118" y="13"/>
                </a:lnTo>
                <a:close/>
              </a:path>
            </a:pathLst>
          </a:custGeom>
          <a:solidFill>
            <a:srgbClr val="D91226"/>
          </a:solidFill>
          <a:ln w="9525">
            <a:noFill/>
            <a:round/>
            <a:headEnd/>
            <a:tailEnd/>
          </a:ln>
        </p:spPr>
        <p:txBody>
          <a:bodyPr wrap="none"/>
          <a:lstStyle/>
          <a:p>
            <a:endParaRPr lang="el-GR"/>
          </a:p>
        </p:txBody>
      </p:sp>
      <p:sp>
        <p:nvSpPr>
          <p:cNvPr id="19688" name="Freeform 232"/>
          <p:cNvSpPr>
            <a:spLocks/>
          </p:cNvSpPr>
          <p:nvPr/>
        </p:nvSpPr>
        <p:spPr bwMode="auto">
          <a:xfrm>
            <a:off x="5054600" y="2633663"/>
            <a:ext cx="168275" cy="22225"/>
          </a:xfrm>
          <a:custGeom>
            <a:avLst/>
            <a:gdLst>
              <a:gd name="T0" fmla="*/ 2147483646 w 120"/>
              <a:gd name="T1" fmla="*/ 2147483646 h 14"/>
              <a:gd name="T2" fmla="*/ 2147483646 w 120"/>
              <a:gd name="T3" fmla="*/ 2147483646 h 14"/>
              <a:gd name="T4" fmla="*/ 2147483646 w 120"/>
              <a:gd name="T5" fmla="*/ 2147483646 h 14"/>
              <a:gd name="T6" fmla="*/ 2147483646 w 120"/>
              <a:gd name="T7" fmla="*/ 2147483646 h 14"/>
              <a:gd name="T8" fmla="*/ 2147483646 w 120"/>
              <a:gd name="T9" fmla="*/ 2147483646 h 14"/>
              <a:gd name="T10" fmla="*/ 2147483646 w 120"/>
              <a:gd name="T11" fmla="*/ 2147483646 h 14"/>
              <a:gd name="T12" fmla="*/ 2147483646 w 120"/>
              <a:gd name="T13" fmla="*/ 2147483646 h 14"/>
              <a:gd name="T14" fmla="*/ 2147483646 w 120"/>
              <a:gd name="T15" fmla="*/ 2147483646 h 14"/>
              <a:gd name="T16" fmla="*/ 0 w 120"/>
              <a:gd name="T17" fmla="*/ 2147483646 h 14"/>
              <a:gd name="T18" fmla="*/ 0 w 120"/>
              <a:gd name="T19" fmla="*/ 0 h 14"/>
              <a:gd name="T20" fmla="*/ 2147483646 w 120"/>
              <a:gd name="T21" fmla="*/ 0 h 14"/>
              <a:gd name="T22" fmla="*/ 2147483646 w 120"/>
              <a:gd name="T23" fmla="*/ 2147483646 h 14"/>
              <a:gd name="T24" fmla="*/ 2147483646 w 120"/>
              <a:gd name="T25" fmla="*/ 2147483646 h 14"/>
              <a:gd name="T26" fmla="*/ 2147483646 w 120"/>
              <a:gd name="T27" fmla="*/ 2147483646 h 14"/>
              <a:gd name="T28" fmla="*/ 2147483646 w 120"/>
              <a:gd name="T29" fmla="*/ 2147483646 h 14"/>
              <a:gd name="T30" fmla="*/ 2147483646 w 120"/>
              <a:gd name="T31" fmla="*/ 2147483646 h 14"/>
              <a:gd name="T32" fmla="*/ 2147483646 w 120"/>
              <a:gd name="T33" fmla="*/ 2147483646 h 14"/>
              <a:gd name="T34" fmla="*/ 2147483646 w 120"/>
              <a:gd name="T35" fmla="*/ 2147483646 h 14"/>
              <a:gd name="T36" fmla="*/ 2147483646 w 120"/>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4"/>
              <a:gd name="T59" fmla="*/ 120 w 120"/>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4">
                <a:moveTo>
                  <a:pt x="120" y="14"/>
                </a:moveTo>
                <a:lnTo>
                  <a:pt x="8" y="14"/>
                </a:lnTo>
                <a:lnTo>
                  <a:pt x="6" y="12"/>
                </a:lnTo>
                <a:lnTo>
                  <a:pt x="6" y="10"/>
                </a:lnTo>
                <a:lnTo>
                  <a:pt x="4" y="8"/>
                </a:lnTo>
                <a:lnTo>
                  <a:pt x="4" y="6"/>
                </a:lnTo>
                <a:lnTo>
                  <a:pt x="2" y="6"/>
                </a:lnTo>
                <a:lnTo>
                  <a:pt x="2" y="4"/>
                </a:lnTo>
                <a:lnTo>
                  <a:pt x="0" y="2"/>
                </a:lnTo>
                <a:lnTo>
                  <a:pt x="0" y="0"/>
                </a:lnTo>
                <a:lnTo>
                  <a:pt x="116" y="0"/>
                </a:lnTo>
                <a:lnTo>
                  <a:pt x="116" y="2"/>
                </a:lnTo>
                <a:lnTo>
                  <a:pt x="116" y="4"/>
                </a:lnTo>
                <a:lnTo>
                  <a:pt x="118" y="6"/>
                </a:lnTo>
                <a:lnTo>
                  <a:pt x="118" y="8"/>
                </a:lnTo>
                <a:lnTo>
                  <a:pt x="118" y="10"/>
                </a:lnTo>
                <a:lnTo>
                  <a:pt x="120" y="12"/>
                </a:lnTo>
                <a:lnTo>
                  <a:pt x="120" y="14"/>
                </a:lnTo>
                <a:close/>
              </a:path>
            </a:pathLst>
          </a:custGeom>
          <a:solidFill>
            <a:srgbClr val="DB1428"/>
          </a:solidFill>
          <a:ln w="9525">
            <a:noFill/>
            <a:round/>
            <a:headEnd/>
            <a:tailEnd/>
          </a:ln>
        </p:spPr>
        <p:txBody>
          <a:bodyPr wrap="none"/>
          <a:lstStyle/>
          <a:p>
            <a:endParaRPr lang="el-GR"/>
          </a:p>
        </p:txBody>
      </p:sp>
      <p:sp>
        <p:nvSpPr>
          <p:cNvPr id="19689" name="Freeform 233"/>
          <p:cNvSpPr>
            <a:spLocks/>
          </p:cNvSpPr>
          <p:nvPr/>
        </p:nvSpPr>
        <p:spPr bwMode="auto">
          <a:xfrm>
            <a:off x="5037138" y="2622550"/>
            <a:ext cx="173037" cy="23813"/>
          </a:xfrm>
          <a:custGeom>
            <a:avLst/>
            <a:gdLst>
              <a:gd name="T0" fmla="*/ 2147483646 w 122"/>
              <a:gd name="T1" fmla="*/ 2147483646 h 15"/>
              <a:gd name="T2" fmla="*/ 2147483646 w 122"/>
              <a:gd name="T3" fmla="*/ 2147483646 h 15"/>
              <a:gd name="T4" fmla="*/ 2147483646 w 122"/>
              <a:gd name="T5" fmla="*/ 2147483646 h 15"/>
              <a:gd name="T6" fmla="*/ 2147483646 w 122"/>
              <a:gd name="T7" fmla="*/ 2147483646 h 15"/>
              <a:gd name="T8" fmla="*/ 2147483646 w 122"/>
              <a:gd name="T9" fmla="*/ 2147483646 h 15"/>
              <a:gd name="T10" fmla="*/ 2147483646 w 122"/>
              <a:gd name="T11" fmla="*/ 2147483646 h 15"/>
              <a:gd name="T12" fmla="*/ 2147483646 w 122"/>
              <a:gd name="T13" fmla="*/ 2147483646 h 15"/>
              <a:gd name="T14" fmla="*/ 2147483646 w 122"/>
              <a:gd name="T15" fmla="*/ 2147483646 h 15"/>
              <a:gd name="T16" fmla="*/ 0 w 122"/>
              <a:gd name="T17" fmla="*/ 2147483646 h 15"/>
              <a:gd name="T18" fmla="*/ 0 w 122"/>
              <a:gd name="T19" fmla="*/ 0 h 15"/>
              <a:gd name="T20" fmla="*/ 2147483646 w 122"/>
              <a:gd name="T21" fmla="*/ 0 h 15"/>
              <a:gd name="T22" fmla="*/ 2147483646 w 122"/>
              <a:gd name="T23" fmla="*/ 2147483646 h 15"/>
              <a:gd name="T24" fmla="*/ 2147483646 w 122"/>
              <a:gd name="T25" fmla="*/ 2147483646 h 15"/>
              <a:gd name="T26" fmla="*/ 2147483646 w 122"/>
              <a:gd name="T27" fmla="*/ 2147483646 h 15"/>
              <a:gd name="T28" fmla="*/ 2147483646 w 122"/>
              <a:gd name="T29" fmla="*/ 2147483646 h 15"/>
              <a:gd name="T30" fmla="*/ 2147483646 w 122"/>
              <a:gd name="T31" fmla="*/ 2147483646 h 15"/>
              <a:gd name="T32" fmla="*/ 2147483646 w 122"/>
              <a:gd name="T33" fmla="*/ 2147483646 h 15"/>
              <a:gd name="T34" fmla="*/ 2147483646 w 122"/>
              <a:gd name="T35" fmla="*/ 2147483646 h 15"/>
              <a:gd name="T36" fmla="*/ 2147483646 w 122"/>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5"/>
              <a:gd name="T59" fmla="*/ 122 w 12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5">
                <a:moveTo>
                  <a:pt x="122" y="15"/>
                </a:moveTo>
                <a:lnTo>
                  <a:pt x="8" y="15"/>
                </a:lnTo>
                <a:lnTo>
                  <a:pt x="6" y="13"/>
                </a:lnTo>
                <a:lnTo>
                  <a:pt x="6" y="11"/>
                </a:lnTo>
                <a:lnTo>
                  <a:pt x="4" y="9"/>
                </a:lnTo>
                <a:lnTo>
                  <a:pt x="4" y="7"/>
                </a:lnTo>
                <a:lnTo>
                  <a:pt x="2" y="5"/>
                </a:lnTo>
                <a:lnTo>
                  <a:pt x="2" y="4"/>
                </a:lnTo>
                <a:lnTo>
                  <a:pt x="0" y="2"/>
                </a:lnTo>
                <a:lnTo>
                  <a:pt x="0" y="0"/>
                </a:lnTo>
                <a:lnTo>
                  <a:pt x="119" y="0"/>
                </a:lnTo>
                <a:lnTo>
                  <a:pt x="119" y="2"/>
                </a:lnTo>
                <a:lnTo>
                  <a:pt x="119" y="4"/>
                </a:lnTo>
                <a:lnTo>
                  <a:pt x="119" y="5"/>
                </a:lnTo>
                <a:lnTo>
                  <a:pt x="120" y="7"/>
                </a:lnTo>
                <a:lnTo>
                  <a:pt x="120" y="9"/>
                </a:lnTo>
                <a:lnTo>
                  <a:pt x="120" y="11"/>
                </a:lnTo>
                <a:lnTo>
                  <a:pt x="122" y="13"/>
                </a:lnTo>
                <a:lnTo>
                  <a:pt x="122" y="15"/>
                </a:lnTo>
                <a:close/>
              </a:path>
            </a:pathLst>
          </a:custGeom>
          <a:solidFill>
            <a:srgbClr val="DB1426"/>
          </a:solidFill>
          <a:ln w="9525">
            <a:noFill/>
            <a:round/>
            <a:headEnd/>
            <a:tailEnd/>
          </a:ln>
        </p:spPr>
        <p:txBody>
          <a:bodyPr wrap="none"/>
          <a:lstStyle/>
          <a:p>
            <a:endParaRPr lang="el-GR"/>
          </a:p>
        </p:txBody>
      </p:sp>
      <p:sp>
        <p:nvSpPr>
          <p:cNvPr id="19690" name="Freeform 234"/>
          <p:cNvSpPr>
            <a:spLocks/>
          </p:cNvSpPr>
          <p:nvPr/>
        </p:nvSpPr>
        <p:spPr bwMode="auto">
          <a:xfrm>
            <a:off x="5032375" y="2613025"/>
            <a:ext cx="177800" cy="20638"/>
          </a:xfrm>
          <a:custGeom>
            <a:avLst/>
            <a:gdLst>
              <a:gd name="T0" fmla="*/ 2147483646 w 126"/>
              <a:gd name="T1" fmla="*/ 2147483646 h 13"/>
              <a:gd name="T2" fmla="*/ 2147483646 w 126"/>
              <a:gd name="T3" fmla="*/ 2147483646 h 13"/>
              <a:gd name="T4" fmla="*/ 2147483646 w 126"/>
              <a:gd name="T5" fmla="*/ 2147483646 h 13"/>
              <a:gd name="T6" fmla="*/ 2147483646 w 126"/>
              <a:gd name="T7" fmla="*/ 2147483646 h 13"/>
              <a:gd name="T8" fmla="*/ 2147483646 w 126"/>
              <a:gd name="T9" fmla="*/ 2147483646 h 13"/>
              <a:gd name="T10" fmla="*/ 2147483646 w 126"/>
              <a:gd name="T11" fmla="*/ 2147483646 h 13"/>
              <a:gd name="T12" fmla="*/ 2147483646 w 126"/>
              <a:gd name="T13" fmla="*/ 2147483646 h 13"/>
              <a:gd name="T14" fmla="*/ 2147483646 w 126"/>
              <a:gd name="T15" fmla="*/ 2147483646 h 13"/>
              <a:gd name="T16" fmla="*/ 2147483646 w 126"/>
              <a:gd name="T17" fmla="*/ 0 h 13"/>
              <a:gd name="T18" fmla="*/ 0 w 126"/>
              <a:gd name="T19" fmla="*/ 0 h 13"/>
              <a:gd name="T20" fmla="*/ 2147483646 w 126"/>
              <a:gd name="T21" fmla="*/ 0 h 13"/>
              <a:gd name="T22" fmla="*/ 2147483646 w 126"/>
              <a:gd name="T23" fmla="*/ 2147483646 h 13"/>
              <a:gd name="T24" fmla="*/ 2147483646 w 126"/>
              <a:gd name="T25" fmla="*/ 2147483646 h 13"/>
              <a:gd name="T26" fmla="*/ 2147483646 w 126"/>
              <a:gd name="T27" fmla="*/ 2147483646 h 13"/>
              <a:gd name="T28" fmla="*/ 2147483646 w 126"/>
              <a:gd name="T29" fmla="*/ 2147483646 h 13"/>
              <a:gd name="T30" fmla="*/ 2147483646 w 126"/>
              <a:gd name="T31" fmla="*/ 2147483646 h 13"/>
              <a:gd name="T32" fmla="*/ 2147483646 w 126"/>
              <a:gd name="T33" fmla="*/ 2147483646 h 13"/>
              <a:gd name="T34" fmla="*/ 2147483646 w 126"/>
              <a:gd name="T35" fmla="*/ 2147483646 h 13"/>
              <a:gd name="T36" fmla="*/ 2147483646 w 126"/>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6"/>
              <a:gd name="T58" fmla="*/ 0 h 13"/>
              <a:gd name="T59" fmla="*/ 126 w 12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6" h="13">
                <a:moveTo>
                  <a:pt x="126" y="13"/>
                </a:moveTo>
                <a:lnTo>
                  <a:pt x="10" y="13"/>
                </a:lnTo>
                <a:lnTo>
                  <a:pt x="8" y="11"/>
                </a:lnTo>
                <a:lnTo>
                  <a:pt x="8" y="10"/>
                </a:lnTo>
                <a:lnTo>
                  <a:pt x="6" y="8"/>
                </a:lnTo>
                <a:lnTo>
                  <a:pt x="6" y="6"/>
                </a:lnTo>
                <a:lnTo>
                  <a:pt x="4" y="4"/>
                </a:lnTo>
                <a:lnTo>
                  <a:pt x="2" y="2"/>
                </a:lnTo>
                <a:lnTo>
                  <a:pt x="2" y="0"/>
                </a:lnTo>
                <a:lnTo>
                  <a:pt x="0" y="0"/>
                </a:lnTo>
                <a:lnTo>
                  <a:pt x="123" y="0"/>
                </a:lnTo>
                <a:lnTo>
                  <a:pt x="123" y="2"/>
                </a:lnTo>
                <a:lnTo>
                  <a:pt x="123" y="4"/>
                </a:lnTo>
                <a:lnTo>
                  <a:pt x="125" y="6"/>
                </a:lnTo>
                <a:lnTo>
                  <a:pt x="125" y="8"/>
                </a:lnTo>
                <a:lnTo>
                  <a:pt x="125" y="10"/>
                </a:lnTo>
                <a:lnTo>
                  <a:pt x="126" y="11"/>
                </a:lnTo>
                <a:lnTo>
                  <a:pt x="126" y="13"/>
                </a:lnTo>
                <a:close/>
              </a:path>
            </a:pathLst>
          </a:custGeom>
          <a:solidFill>
            <a:srgbClr val="DE1529"/>
          </a:solidFill>
          <a:ln w="9525">
            <a:noFill/>
            <a:round/>
            <a:headEnd/>
            <a:tailEnd/>
          </a:ln>
        </p:spPr>
        <p:txBody>
          <a:bodyPr wrap="none"/>
          <a:lstStyle/>
          <a:p>
            <a:endParaRPr lang="el-GR"/>
          </a:p>
        </p:txBody>
      </p:sp>
      <p:sp>
        <p:nvSpPr>
          <p:cNvPr id="19691" name="Freeform 235"/>
          <p:cNvSpPr>
            <a:spLocks/>
          </p:cNvSpPr>
          <p:nvPr/>
        </p:nvSpPr>
        <p:spPr bwMode="auto">
          <a:xfrm>
            <a:off x="5013325" y="2600325"/>
            <a:ext cx="180975" cy="22225"/>
          </a:xfrm>
          <a:custGeom>
            <a:avLst/>
            <a:gdLst>
              <a:gd name="T0" fmla="*/ 2147483646 w 128"/>
              <a:gd name="T1" fmla="*/ 2147483646 h 14"/>
              <a:gd name="T2" fmla="*/ 2147483646 w 128"/>
              <a:gd name="T3" fmla="*/ 2147483646 h 14"/>
              <a:gd name="T4" fmla="*/ 2147483646 w 128"/>
              <a:gd name="T5" fmla="*/ 2147483646 h 14"/>
              <a:gd name="T6" fmla="*/ 2147483646 w 128"/>
              <a:gd name="T7" fmla="*/ 2147483646 h 14"/>
              <a:gd name="T8" fmla="*/ 2147483646 w 128"/>
              <a:gd name="T9" fmla="*/ 2147483646 h 14"/>
              <a:gd name="T10" fmla="*/ 2147483646 w 128"/>
              <a:gd name="T11" fmla="*/ 2147483646 h 14"/>
              <a:gd name="T12" fmla="*/ 2147483646 w 128"/>
              <a:gd name="T13" fmla="*/ 2147483646 h 14"/>
              <a:gd name="T14" fmla="*/ 2147483646 w 128"/>
              <a:gd name="T15" fmla="*/ 2147483646 h 14"/>
              <a:gd name="T16" fmla="*/ 0 w 128"/>
              <a:gd name="T17" fmla="*/ 2147483646 h 14"/>
              <a:gd name="T18" fmla="*/ 0 w 128"/>
              <a:gd name="T19" fmla="*/ 0 h 14"/>
              <a:gd name="T20" fmla="*/ 2147483646 w 128"/>
              <a:gd name="T21" fmla="*/ 0 h 14"/>
              <a:gd name="T22" fmla="*/ 2147483646 w 128"/>
              <a:gd name="T23" fmla="*/ 2147483646 h 14"/>
              <a:gd name="T24" fmla="*/ 2147483646 w 128"/>
              <a:gd name="T25" fmla="*/ 2147483646 h 14"/>
              <a:gd name="T26" fmla="*/ 2147483646 w 128"/>
              <a:gd name="T27" fmla="*/ 2147483646 h 14"/>
              <a:gd name="T28" fmla="*/ 2147483646 w 128"/>
              <a:gd name="T29" fmla="*/ 2147483646 h 14"/>
              <a:gd name="T30" fmla="*/ 2147483646 w 128"/>
              <a:gd name="T31" fmla="*/ 2147483646 h 14"/>
              <a:gd name="T32" fmla="*/ 2147483646 w 128"/>
              <a:gd name="T33" fmla="*/ 2147483646 h 14"/>
              <a:gd name="T34" fmla="*/ 2147483646 w 128"/>
              <a:gd name="T35" fmla="*/ 2147483646 h 14"/>
              <a:gd name="T36" fmla="*/ 2147483646 w 12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4"/>
              <a:gd name="T59" fmla="*/ 128 w 12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4">
                <a:moveTo>
                  <a:pt x="128" y="14"/>
                </a:moveTo>
                <a:lnTo>
                  <a:pt x="9" y="14"/>
                </a:lnTo>
                <a:lnTo>
                  <a:pt x="7" y="12"/>
                </a:lnTo>
                <a:lnTo>
                  <a:pt x="5" y="10"/>
                </a:lnTo>
                <a:lnTo>
                  <a:pt x="5" y="8"/>
                </a:lnTo>
                <a:lnTo>
                  <a:pt x="3" y="8"/>
                </a:lnTo>
                <a:lnTo>
                  <a:pt x="3" y="6"/>
                </a:lnTo>
                <a:lnTo>
                  <a:pt x="2" y="4"/>
                </a:lnTo>
                <a:lnTo>
                  <a:pt x="0" y="2"/>
                </a:lnTo>
                <a:lnTo>
                  <a:pt x="0" y="0"/>
                </a:lnTo>
                <a:lnTo>
                  <a:pt x="122" y="0"/>
                </a:lnTo>
                <a:lnTo>
                  <a:pt x="124" y="2"/>
                </a:lnTo>
                <a:lnTo>
                  <a:pt x="124" y="4"/>
                </a:lnTo>
                <a:lnTo>
                  <a:pt x="124" y="6"/>
                </a:lnTo>
                <a:lnTo>
                  <a:pt x="126" y="8"/>
                </a:lnTo>
                <a:lnTo>
                  <a:pt x="126" y="10"/>
                </a:lnTo>
                <a:lnTo>
                  <a:pt x="126" y="12"/>
                </a:lnTo>
                <a:lnTo>
                  <a:pt x="128" y="14"/>
                </a:lnTo>
                <a:close/>
              </a:path>
            </a:pathLst>
          </a:custGeom>
          <a:solidFill>
            <a:srgbClr val="DE1529"/>
          </a:solidFill>
          <a:ln w="9525">
            <a:noFill/>
            <a:round/>
            <a:headEnd/>
            <a:tailEnd/>
          </a:ln>
        </p:spPr>
        <p:txBody>
          <a:bodyPr wrap="none"/>
          <a:lstStyle/>
          <a:p>
            <a:endParaRPr lang="el-GR"/>
          </a:p>
        </p:txBody>
      </p:sp>
      <p:sp>
        <p:nvSpPr>
          <p:cNvPr id="19692" name="Freeform 236"/>
          <p:cNvSpPr>
            <a:spLocks/>
          </p:cNvSpPr>
          <p:nvPr/>
        </p:nvSpPr>
        <p:spPr bwMode="auto">
          <a:xfrm>
            <a:off x="5016500" y="2589213"/>
            <a:ext cx="185738" cy="23812"/>
          </a:xfrm>
          <a:custGeom>
            <a:avLst/>
            <a:gdLst>
              <a:gd name="T0" fmla="*/ 2147483646 w 132"/>
              <a:gd name="T1" fmla="*/ 2147483646 h 15"/>
              <a:gd name="T2" fmla="*/ 2147483646 w 132"/>
              <a:gd name="T3" fmla="*/ 2147483646 h 15"/>
              <a:gd name="T4" fmla="*/ 2147483646 w 132"/>
              <a:gd name="T5" fmla="*/ 2147483646 h 15"/>
              <a:gd name="T6" fmla="*/ 2147483646 w 132"/>
              <a:gd name="T7" fmla="*/ 2147483646 h 15"/>
              <a:gd name="T8" fmla="*/ 2147483646 w 132"/>
              <a:gd name="T9" fmla="*/ 2147483646 h 15"/>
              <a:gd name="T10" fmla="*/ 2147483646 w 132"/>
              <a:gd name="T11" fmla="*/ 2147483646 h 15"/>
              <a:gd name="T12" fmla="*/ 2147483646 w 132"/>
              <a:gd name="T13" fmla="*/ 2147483646 h 15"/>
              <a:gd name="T14" fmla="*/ 2147483646 w 132"/>
              <a:gd name="T15" fmla="*/ 2147483646 h 15"/>
              <a:gd name="T16" fmla="*/ 2147483646 w 132"/>
              <a:gd name="T17" fmla="*/ 2147483646 h 15"/>
              <a:gd name="T18" fmla="*/ 0 w 132"/>
              <a:gd name="T19" fmla="*/ 0 h 15"/>
              <a:gd name="T20" fmla="*/ 2147483646 w 132"/>
              <a:gd name="T21" fmla="*/ 0 h 15"/>
              <a:gd name="T22" fmla="*/ 2147483646 w 132"/>
              <a:gd name="T23" fmla="*/ 2147483646 h 15"/>
              <a:gd name="T24" fmla="*/ 2147483646 w 132"/>
              <a:gd name="T25" fmla="*/ 2147483646 h 15"/>
              <a:gd name="T26" fmla="*/ 2147483646 w 132"/>
              <a:gd name="T27" fmla="*/ 2147483646 h 15"/>
              <a:gd name="T28" fmla="*/ 2147483646 w 132"/>
              <a:gd name="T29" fmla="*/ 2147483646 h 15"/>
              <a:gd name="T30" fmla="*/ 2147483646 w 132"/>
              <a:gd name="T31" fmla="*/ 2147483646 h 15"/>
              <a:gd name="T32" fmla="*/ 2147483646 w 132"/>
              <a:gd name="T33" fmla="*/ 2147483646 h 15"/>
              <a:gd name="T34" fmla="*/ 2147483646 w 132"/>
              <a:gd name="T35" fmla="*/ 2147483646 h 15"/>
              <a:gd name="T36" fmla="*/ 2147483646 w 132"/>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2"/>
              <a:gd name="T58" fmla="*/ 0 h 15"/>
              <a:gd name="T59" fmla="*/ 132 w 13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2" h="15">
                <a:moveTo>
                  <a:pt x="132" y="15"/>
                </a:moveTo>
                <a:lnTo>
                  <a:pt x="9" y="15"/>
                </a:lnTo>
                <a:lnTo>
                  <a:pt x="9" y="13"/>
                </a:lnTo>
                <a:lnTo>
                  <a:pt x="8" y="11"/>
                </a:lnTo>
                <a:lnTo>
                  <a:pt x="6" y="9"/>
                </a:lnTo>
                <a:lnTo>
                  <a:pt x="6" y="7"/>
                </a:lnTo>
                <a:lnTo>
                  <a:pt x="4" y="5"/>
                </a:lnTo>
                <a:lnTo>
                  <a:pt x="2" y="4"/>
                </a:lnTo>
                <a:lnTo>
                  <a:pt x="2" y="2"/>
                </a:lnTo>
                <a:lnTo>
                  <a:pt x="0" y="0"/>
                </a:lnTo>
                <a:lnTo>
                  <a:pt x="126" y="0"/>
                </a:lnTo>
                <a:lnTo>
                  <a:pt x="126" y="2"/>
                </a:lnTo>
                <a:lnTo>
                  <a:pt x="128" y="4"/>
                </a:lnTo>
                <a:lnTo>
                  <a:pt x="128" y="5"/>
                </a:lnTo>
                <a:lnTo>
                  <a:pt x="128" y="7"/>
                </a:lnTo>
                <a:lnTo>
                  <a:pt x="130" y="9"/>
                </a:lnTo>
                <a:lnTo>
                  <a:pt x="130" y="11"/>
                </a:lnTo>
                <a:lnTo>
                  <a:pt x="130" y="13"/>
                </a:lnTo>
                <a:lnTo>
                  <a:pt x="132" y="15"/>
                </a:lnTo>
                <a:close/>
              </a:path>
            </a:pathLst>
          </a:custGeom>
          <a:solidFill>
            <a:srgbClr val="DE1526"/>
          </a:solidFill>
          <a:ln w="9525">
            <a:noFill/>
            <a:round/>
            <a:headEnd/>
            <a:tailEnd/>
          </a:ln>
        </p:spPr>
        <p:txBody>
          <a:bodyPr wrap="none"/>
          <a:lstStyle/>
          <a:p>
            <a:endParaRPr lang="el-GR"/>
          </a:p>
        </p:txBody>
      </p:sp>
      <p:sp>
        <p:nvSpPr>
          <p:cNvPr id="19693" name="Freeform 237"/>
          <p:cNvSpPr>
            <a:spLocks/>
          </p:cNvSpPr>
          <p:nvPr/>
        </p:nvSpPr>
        <p:spPr bwMode="auto">
          <a:xfrm>
            <a:off x="4995863" y="2579688"/>
            <a:ext cx="188912" cy="20637"/>
          </a:xfrm>
          <a:custGeom>
            <a:avLst/>
            <a:gdLst>
              <a:gd name="T0" fmla="*/ 2147483646 w 134"/>
              <a:gd name="T1" fmla="*/ 2147483646 h 13"/>
              <a:gd name="T2" fmla="*/ 2147483646 w 134"/>
              <a:gd name="T3" fmla="*/ 2147483646 h 13"/>
              <a:gd name="T4" fmla="*/ 2147483646 w 134"/>
              <a:gd name="T5" fmla="*/ 2147483646 h 13"/>
              <a:gd name="T6" fmla="*/ 2147483646 w 134"/>
              <a:gd name="T7" fmla="*/ 2147483646 h 13"/>
              <a:gd name="T8" fmla="*/ 2147483646 w 134"/>
              <a:gd name="T9" fmla="*/ 2147483646 h 13"/>
              <a:gd name="T10" fmla="*/ 2147483646 w 134"/>
              <a:gd name="T11" fmla="*/ 2147483646 h 13"/>
              <a:gd name="T12" fmla="*/ 2147483646 w 134"/>
              <a:gd name="T13" fmla="*/ 2147483646 h 13"/>
              <a:gd name="T14" fmla="*/ 2147483646 w 134"/>
              <a:gd name="T15" fmla="*/ 2147483646 h 13"/>
              <a:gd name="T16" fmla="*/ 2147483646 w 134"/>
              <a:gd name="T17" fmla="*/ 2147483646 h 13"/>
              <a:gd name="T18" fmla="*/ 0 w 134"/>
              <a:gd name="T19" fmla="*/ 0 h 13"/>
              <a:gd name="T20" fmla="*/ 2147483646 w 134"/>
              <a:gd name="T21" fmla="*/ 0 h 13"/>
              <a:gd name="T22" fmla="*/ 2147483646 w 134"/>
              <a:gd name="T23" fmla="*/ 2147483646 h 13"/>
              <a:gd name="T24" fmla="*/ 2147483646 w 134"/>
              <a:gd name="T25" fmla="*/ 2147483646 h 13"/>
              <a:gd name="T26" fmla="*/ 2147483646 w 134"/>
              <a:gd name="T27" fmla="*/ 2147483646 h 13"/>
              <a:gd name="T28" fmla="*/ 2147483646 w 134"/>
              <a:gd name="T29" fmla="*/ 2147483646 h 13"/>
              <a:gd name="T30" fmla="*/ 2147483646 w 134"/>
              <a:gd name="T31" fmla="*/ 2147483646 h 13"/>
              <a:gd name="T32" fmla="*/ 2147483646 w 134"/>
              <a:gd name="T33" fmla="*/ 2147483646 h 13"/>
              <a:gd name="T34" fmla="*/ 2147483646 w 134"/>
              <a:gd name="T35" fmla="*/ 2147483646 h 13"/>
              <a:gd name="T36" fmla="*/ 2147483646 w 13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4"/>
              <a:gd name="T58" fmla="*/ 0 h 13"/>
              <a:gd name="T59" fmla="*/ 134 w 13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4" h="13">
                <a:moveTo>
                  <a:pt x="134" y="13"/>
                </a:moveTo>
                <a:lnTo>
                  <a:pt x="12" y="13"/>
                </a:lnTo>
                <a:lnTo>
                  <a:pt x="10" y="11"/>
                </a:lnTo>
                <a:lnTo>
                  <a:pt x="8" y="10"/>
                </a:lnTo>
                <a:lnTo>
                  <a:pt x="8" y="8"/>
                </a:lnTo>
                <a:lnTo>
                  <a:pt x="6" y="6"/>
                </a:lnTo>
                <a:lnTo>
                  <a:pt x="4" y="4"/>
                </a:lnTo>
                <a:lnTo>
                  <a:pt x="4" y="2"/>
                </a:lnTo>
                <a:lnTo>
                  <a:pt x="2" y="2"/>
                </a:lnTo>
                <a:lnTo>
                  <a:pt x="0" y="0"/>
                </a:lnTo>
                <a:lnTo>
                  <a:pt x="130" y="0"/>
                </a:lnTo>
                <a:lnTo>
                  <a:pt x="130" y="2"/>
                </a:lnTo>
                <a:lnTo>
                  <a:pt x="132" y="4"/>
                </a:lnTo>
                <a:lnTo>
                  <a:pt x="132" y="6"/>
                </a:lnTo>
                <a:lnTo>
                  <a:pt x="132" y="8"/>
                </a:lnTo>
                <a:lnTo>
                  <a:pt x="134" y="10"/>
                </a:lnTo>
                <a:lnTo>
                  <a:pt x="134" y="11"/>
                </a:lnTo>
                <a:lnTo>
                  <a:pt x="134" y="13"/>
                </a:lnTo>
                <a:close/>
              </a:path>
            </a:pathLst>
          </a:custGeom>
          <a:solidFill>
            <a:srgbClr val="E01428"/>
          </a:solidFill>
          <a:ln w="9525">
            <a:noFill/>
            <a:round/>
            <a:headEnd/>
            <a:tailEnd/>
          </a:ln>
        </p:spPr>
        <p:txBody>
          <a:bodyPr wrap="none"/>
          <a:lstStyle/>
          <a:p>
            <a:endParaRPr lang="el-GR"/>
          </a:p>
        </p:txBody>
      </p:sp>
      <p:sp>
        <p:nvSpPr>
          <p:cNvPr id="19694" name="Freeform 238"/>
          <p:cNvSpPr>
            <a:spLocks/>
          </p:cNvSpPr>
          <p:nvPr/>
        </p:nvSpPr>
        <p:spPr bwMode="auto">
          <a:xfrm>
            <a:off x="5005388" y="2566988"/>
            <a:ext cx="193675" cy="22225"/>
          </a:xfrm>
          <a:custGeom>
            <a:avLst/>
            <a:gdLst>
              <a:gd name="T0" fmla="*/ 2147483646 w 138"/>
              <a:gd name="T1" fmla="*/ 2147483646 h 14"/>
              <a:gd name="T2" fmla="*/ 2147483646 w 138"/>
              <a:gd name="T3" fmla="*/ 2147483646 h 14"/>
              <a:gd name="T4" fmla="*/ 2147483646 w 138"/>
              <a:gd name="T5" fmla="*/ 2147483646 h 14"/>
              <a:gd name="T6" fmla="*/ 2147483646 w 138"/>
              <a:gd name="T7" fmla="*/ 2147483646 h 14"/>
              <a:gd name="T8" fmla="*/ 2147483646 w 138"/>
              <a:gd name="T9" fmla="*/ 2147483646 h 14"/>
              <a:gd name="T10" fmla="*/ 2147483646 w 138"/>
              <a:gd name="T11" fmla="*/ 2147483646 h 14"/>
              <a:gd name="T12" fmla="*/ 2147483646 w 138"/>
              <a:gd name="T13" fmla="*/ 2147483646 h 14"/>
              <a:gd name="T14" fmla="*/ 2147483646 w 138"/>
              <a:gd name="T15" fmla="*/ 2147483646 h 14"/>
              <a:gd name="T16" fmla="*/ 2147483646 w 138"/>
              <a:gd name="T17" fmla="*/ 2147483646 h 14"/>
              <a:gd name="T18" fmla="*/ 0 w 138"/>
              <a:gd name="T19" fmla="*/ 0 h 14"/>
              <a:gd name="T20" fmla="*/ 2147483646 w 138"/>
              <a:gd name="T21" fmla="*/ 0 h 14"/>
              <a:gd name="T22" fmla="*/ 2147483646 w 138"/>
              <a:gd name="T23" fmla="*/ 2147483646 h 14"/>
              <a:gd name="T24" fmla="*/ 2147483646 w 138"/>
              <a:gd name="T25" fmla="*/ 2147483646 h 14"/>
              <a:gd name="T26" fmla="*/ 2147483646 w 138"/>
              <a:gd name="T27" fmla="*/ 2147483646 h 14"/>
              <a:gd name="T28" fmla="*/ 2147483646 w 138"/>
              <a:gd name="T29" fmla="*/ 2147483646 h 14"/>
              <a:gd name="T30" fmla="*/ 2147483646 w 138"/>
              <a:gd name="T31" fmla="*/ 2147483646 h 14"/>
              <a:gd name="T32" fmla="*/ 2147483646 w 138"/>
              <a:gd name="T33" fmla="*/ 2147483646 h 14"/>
              <a:gd name="T34" fmla="*/ 2147483646 w 138"/>
              <a:gd name="T35" fmla="*/ 2147483646 h 14"/>
              <a:gd name="T36" fmla="*/ 2147483646 w 13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8"/>
              <a:gd name="T58" fmla="*/ 0 h 14"/>
              <a:gd name="T59" fmla="*/ 138 w 13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8" h="14">
                <a:moveTo>
                  <a:pt x="138" y="14"/>
                </a:moveTo>
                <a:lnTo>
                  <a:pt x="12" y="14"/>
                </a:lnTo>
                <a:lnTo>
                  <a:pt x="10" y="12"/>
                </a:lnTo>
                <a:lnTo>
                  <a:pt x="10" y="10"/>
                </a:lnTo>
                <a:lnTo>
                  <a:pt x="8" y="10"/>
                </a:lnTo>
                <a:lnTo>
                  <a:pt x="6" y="8"/>
                </a:lnTo>
                <a:lnTo>
                  <a:pt x="4" y="6"/>
                </a:lnTo>
                <a:lnTo>
                  <a:pt x="4" y="4"/>
                </a:lnTo>
                <a:lnTo>
                  <a:pt x="2" y="2"/>
                </a:lnTo>
                <a:lnTo>
                  <a:pt x="0" y="0"/>
                </a:lnTo>
                <a:lnTo>
                  <a:pt x="134" y="0"/>
                </a:lnTo>
                <a:lnTo>
                  <a:pt x="134" y="2"/>
                </a:lnTo>
                <a:lnTo>
                  <a:pt x="134" y="4"/>
                </a:lnTo>
                <a:lnTo>
                  <a:pt x="136" y="6"/>
                </a:lnTo>
                <a:lnTo>
                  <a:pt x="136" y="8"/>
                </a:lnTo>
                <a:lnTo>
                  <a:pt x="136" y="10"/>
                </a:lnTo>
                <a:lnTo>
                  <a:pt x="138" y="12"/>
                </a:lnTo>
                <a:lnTo>
                  <a:pt x="138" y="14"/>
                </a:lnTo>
                <a:close/>
              </a:path>
            </a:pathLst>
          </a:custGeom>
          <a:solidFill>
            <a:srgbClr val="E01428"/>
          </a:solidFill>
          <a:ln w="9525">
            <a:noFill/>
            <a:round/>
            <a:headEnd/>
            <a:tailEnd/>
          </a:ln>
        </p:spPr>
        <p:txBody>
          <a:bodyPr wrap="none"/>
          <a:lstStyle/>
          <a:p>
            <a:endParaRPr lang="el-GR"/>
          </a:p>
        </p:txBody>
      </p:sp>
      <p:sp>
        <p:nvSpPr>
          <p:cNvPr id="19695" name="Freeform 239"/>
          <p:cNvSpPr>
            <a:spLocks/>
          </p:cNvSpPr>
          <p:nvPr/>
        </p:nvSpPr>
        <p:spPr bwMode="auto">
          <a:xfrm>
            <a:off x="4981575" y="2555875"/>
            <a:ext cx="198438" cy="23813"/>
          </a:xfrm>
          <a:custGeom>
            <a:avLst/>
            <a:gdLst>
              <a:gd name="T0" fmla="*/ 2147483646 w 141"/>
              <a:gd name="T1" fmla="*/ 2147483646 h 15"/>
              <a:gd name="T2" fmla="*/ 2147483646 w 141"/>
              <a:gd name="T3" fmla="*/ 2147483646 h 15"/>
              <a:gd name="T4" fmla="*/ 2147483646 w 141"/>
              <a:gd name="T5" fmla="*/ 2147483646 h 15"/>
              <a:gd name="T6" fmla="*/ 2147483646 w 141"/>
              <a:gd name="T7" fmla="*/ 2147483646 h 15"/>
              <a:gd name="T8" fmla="*/ 2147483646 w 141"/>
              <a:gd name="T9" fmla="*/ 2147483646 h 15"/>
              <a:gd name="T10" fmla="*/ 2147483646 w 141"/>
              <a:gd name="T11" fmla="*/ 2147483646 h 15"/>
              <a:gd name="T12" fmla="*/ 2147483646 w 141"/>
              <a:gd name="T13" fmla="*/ 2147483646 h 15"/>
              <a:gd name="T14" fmla="*/ 2147483646 w 141"/>
              <a:gd name="T15" fmla="*/ 2147483646 h 15"/>
              <a:gd name="T16" fmla="*/ 2147483646 w 141"/>
              <a:gd name="T17" fmla="*/ 2147483646 h 15"/>
              <a:gd name="T18" fmla="*/ 0 w 141"/>
              <a:gd name="T19" fmla="*/ 0 h 15"/>
              <a:gd name="T20" fmla="*/ 2147483646 w 141"/>
              <a:gd name="T21" fmla="*/ 0 h 15"/>
              <a:gd name="T22" fmla="*/ 2147483646 w 141"/>
              <a:gd name="T23" fmla="*/ 2147483646 h 15"/>
              <a:gd name="T24" fmla="*/ 2147483646 w 141"/>
              <a:gd name="T25" fmla="*/ 2147483646 h 15"/>
              <a:gd name="T26" fmla="*/ 2147483646 w 141"/>
              <a:gd name="T27" fmla="*/ 2147483646 h 15"/>
              <a:gd name="T28" fmla="*/ 2147483646 w 141"/>
              <a:gd name="T29" fmla="*/ 2147483646 h 15"/>
              <a:gd name="T30" fmla="*/ 2147483646 w 141"/>
              <a:gd name="T31" fmla="*/ 2147483646 h 15"/>
              <a:gd name="T32" fmla="*/ 2147483646 w 141"/>
              <a:gd name="T33" fmla="*/ 2147483646 h 15"/>
              <a:gd name="T34" fmla="*/ 2147483646 w 141"/>
              <a:gd name="T35" fmla="*/ 2147483646 h 15"/>
              <a:gd name="T36" fmla="*/ 2147483646 w 141"/>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1"/>
              <a:gd name="T58" fmla="*/ 0 h 15"/>
              <a:gd name="T59" fmla="*/ 141 w 141"/>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1" h="15">
                <a:moveTo>
                  <a:pt x="141" y="15"/>
                </a:moveTo>
                <a:lnTo>
                  <a:pt x="11" y="15"/>
                </a:lnTo>
                <a:lnTo>
                  <a:pt x="9" y="13"/>
                </a:lnTo>
                <a:lnTo>
                  <a:pt x="9" y="11"/>
                </a:lnTo>
                <a:lnTo>
                  <a:pt x="7" y="9"/>
                </a:lnTo>
                <a:lnTo>
                  <a:pt x="5" y="7"/>
                </a:lnTo>
                <a:lnTo>
                  <a:pt x="4" y="5"/>
                </a:lnTo>
                <a:lnTo>
                  <a:pt x="4" y="4"/>
                </a:lnTo>
                <a:lnTo>
                  <a:pt x="2" y="2"/>
                </a:lnTo>
                <a:lnTo>
                  <a:pt x="0" y="0"/>
                </a:lnTo>
                <a:lnTo>
                  <a:pt x="135" y="0"/>
                </a:lnTo>
                <a:lnTo>
                  <a:pt x="137" y="2"/>
                </a:lnTo>
                <a:lnTo>
                  <a:pt x="137" y="4"/>
                </a:lnTo>
                <a:lnTo>
                  <a:pt x="137" y="5"/>
                </a:lnTo>
                <a:lnTo>
                  <a:pt x="139" y="7"/>
                </a:lnTo>
                <a:lnTo>
                  <a:pt x="139" y="9"/>
                </a:lnTo>
                <a:lnTo>
                  <a:pt x="139" y="11"/>
                </a:lnTo>
                <a:lnTo>
                  <a:pt x="141" y="13"/>
                </a:lnTo>
                <a:lnTo>
                  <a:pt x="141" y="15"/>
                </a:lnTo>
                <a:close/>
              </a:path>
            </a:pathLst>
          </a:custGeom>
          <a:solidFill>
            <a:srgbClr val="E3142B"/>
          </a:solidFill>
          <a:ln w="9525">
            <a:noFill/>
            <a:round/>
            <a:headEnd/>
            <a:tailEnd/>
          </a:ln>
        </p:spPr>
        <p:txBody>
          <a:bodyPr wrap="none"/>
          <a:lstStyle/>
          <a:p>
            <a:endParaRPr lang="el-GR"/>
          </a:p>
        </p:txBody>
      </p:sp>
      <p:sp>
        <p:nvSpPr>
          <p:cNvPr id="19696" name="Freeform 240"/>
          <p:cNvSpPr>
            <a:spLocks/>
          </p:cNvSpPr>
          <p:nvPr/>
        </p:nvSpPr>
        <p:spPr bwMode="auto">
          <a:xfrm>
            <a:off x="4994275" y="2546350"/>
            <a:ext cx="204788" cy="20638"/>
          </a:xfrm>
          <a:custGeom>
            <a:avLst/>
            <a:gdLst>
              <a:gd name="T0" fmla="*/ 2147483646 w 145"/>
              <a:gd name="T1" fmla="*/ 2147483646 h 13"/>
              <a:gd name="T2" fmla="*/ 2147483646 w 145"/>
              <a:gd name="T3" fmla="*/ 2147483646 h 13"/>
              <a:gd name="T4" fmla="*/ 2147483646 w 145"/>
              <a:gd name="T5" fmla="*/ 2147483646 h 13"/>
              <a:gd name="T6" fmla="*/ 2147483646 w 145"/>
              <a:gd name="T7" fmla="*/ 2147483646 h 13"/>
              <a:gd name="T8" fmla="*/ 2147483646 w 145"/>
              <a:gd name="T9" fmla="*/ 2147483646 h 13"/>
              <a:gd name="T10" fmla="*/ 2147483646 w 145"/>
              <a:gd name="T11" fmla="*/ 2147483646 h 13"/>
              <a:gd name="T12" fmla="*/ 2147483646 w 145"/>
              <a:gd name="T13" fmla="*/ 2147483646 h 13"/>
              <a:gd name="T14" fmla="*/ 2147483646 w 145"/>
              <a:gd name="T15" fmla="*/ 2147483646 h 13"/>
              <a:gd name="T16" fmla="*/ 2147483646 w 145"/>
              <a:gd name="T17" fmla="*/ 2147483646 h 13"/>
              <a:gd name="T18" fmla="*/ 0 w 145"/>
              <a:gd name="T19" fmla="*/ 0 h 13"/>
              <a:gd name="T20" fmla="*/ 2147483646 w 145"/>
              <a:gd name="T21" fmla="*/ 0 h 13"/>
              <a:gd name="T22" fmla="*/ 2147483646 w 145"/>
              <a:gd name="T23" fmla="*/ 2147483646 h 13"/>
              <a:gd name="T24" fmla="*/ 2147483646 w 145"/>
              <a:gd name="T25" fmla="*/ 2147483646 h 13"/>
              <a:gd name="T26" fmla="*/ 2147483646 w 145"/>
              <a:gd name="T27" fmla="*/ 2147483646 h 13"/>
              <a:gd name="T28" fmla="*/ 2147483646 w 145"/>
              <a:gd name="T29" fmla="*/ 2147483646 h 13"/>
              <a:gd name="T30" fmla="*/ 2147483646 w 145"/>
              <a:gd name="T31" fmla="*/ 2147483646 h 13"/>
              <a:gd name="T32" fmla="*/ 2147483646 w 145"/>
              <a:gd name="T33" fmla="*/ 2147483646 h 13"/>
              <a:gd name="T34" fmla="*/ 2147483646 w 145"/>
              <a:gd name="T35" fmla="*/ 2147483646 h 13"/>
              <a:gd name="T36" fmla="*/ 2147483646 w 145"/>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13"/>
              <a:gd name="T59" fmla="*/ 145 w 145"/>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13">
                <a:moveTo>
                  <a:pt x="145" y="13"/>
                </a:moveTo>
                <a:lnTo>
                  <a:pt x="11" y="13"/>
                </a:lnTo>
                <a:lnTo>
                  <a:pt x="10" y="11"/>
                </a:lnTo>
                <a:lnTo>
                  <a:pt x="10" y="10"/>
                </a:lnTo>
                <a:lnTo>
                  <a:pt x="8" y="8"/>
                </a:lnTo>
                <a:lnTo>
                  <a:pt x="6" y="6"/>
                </a:lnTo>
                <a:lnTo>
                  <a:pt x="4" y="4"/>
                </a:lnTo>
                <a:lnTo>
                  <a:pt x="2" y="2"/>
                </a:lnTo>
                <a:lnTo>
                  <a:pt x="0" y="0"/>
                </a:lnTo>
                <a:lnTo>
                  <a:pt x="139" y="0"/>
                </a:lnTo>
                <a:lnTo>
                  <a:pt x="139" y="2"/>
                </a:lnTo>
                <a:lnTo>
                  <a:pt x="141" y="4"/>
                </a:lnTo>
                <a:lnTo>
                  <a:pt x="141" y="6"/>
                </a:lnTo>
                <a:lnTo>
                  <a:pt x="143" y="8"/>
                </a:lnTo>
                <a:lnTo>
                  <a:pt x="143" y="10"/>
                </a:lnTo>
                <a:lnTo>
                  <a:pt x="143" y="11"/>
                </a:lnTo>
                <a:lnTo>
                  <a:pt x="145" y="13"/>
                </a:lnTo>
                <a:close/>
              </a:path>
            </a:pathLst>
          </a:custGeom>
          <a:solidFill>
            <a:srgbClr val="E31429"/>
          </a:solidFill>
          <a:ln w="9525">
            <a:noFill/>
            <a:round/>
            <a:headEnd/>
            <a:tailEnd/>
          </a:ln>
        </p:spPr>
        <p:txBody>
          <a:bodyPr wrap="none"/>
          <a:lstStyle/>
          <a:p>
            <a:endParaRPr lang="el-GR"/>
          </a:p>
        </p:txBody>
      </p:sp>
      <p:sp>
        <p:nvSpPr>
          <p:cNvPr id="19697" name="Freeform 241"/>
          <p:cNvSpPr>
            <a:spLocks/>
          </p:cNvSpPr>
          <p:nvPr/>
        </p:nvSpPr>
        <p:spPr bwMode="auto">
          <a:xfrm>
            <a:off x="4972050" y="2533650"/>
            <a:ext cx="211138" cy="22225"/>
          </a:xfrm>
          <a:custGeom>
            <a:avLst/>
            <a:gdLst>
              <a:gd name="T0" fmla="*/ 2147483646 w 149"/>
              <a:gd name="T1" fmla="*/ 2147483646 h 14"/>
              <a:gd name="T2" fmla="*/ 2147483646 w 149"/>
              <a:gd name="T3" fmla="*/ 2147483646 h 14"/>
              <a:gd name="T4" fmla="*/ 2147483646 w 149"/>
              <a:gd name="T5" fmla="*/ 2147483646 h 14"/>
              <a:gd name="T6" fmla="*/ 2147483646 w 149"/>
              <a:gd name="T7" fmla="*/ 2147483646 h 14"/>
              <a:gd name="T8" fmla="*/ 2147483646 w 149"/>
              <a:gd name="T9" fmla="*/ 2147483646 h 14"/>
              <a:gd name="T10" fmla="*/ 2147483646 w 149"/>
              <a:gd name="T11" fmla="*/ 2147483646 h 14"/>
              <a:gd name="T12" fmla="*/ 2147483646 w 149"/>
              <a:gd name="T13" fmla="*/ 2147483646 h 14"/>
              <a:gd name="T14" fmla="*/ 2147483646 w 149"/>
              <a:gd name="T15" fmla="*/ 2147483646 h 14"/>
              <a:gd name="T16" fmla="*/ 2147483646 w 149"/>
              <a:gd name="T17" fmla="*/ 2147483646 h 14"/>
              <a:gd name="T18" fmla="*/ 0 w 149"/>
              <a:gd name="T19" fmla="*/ 0 h 14"/>
              <a:gd name="T20" fmla="*/ 2147483646 w 149"/>
              <a:gd name="T21" fmla="*/ 0 h 14"/>
              <a:gd name="T22" fmla="*/ 2147483646 w 149"/>
              <a:gd name="T23" fmla="*/ 2147483646 h 14"/>
              <a:gd name="T24" fmla="*/ 2147483646 w 149"/>
              <a:gd name="T25" fmla="*/ 2147483646 h 14"/>
              <a:gd name="T26" fmla="*/ 2147483646 w 149"/>
              <a:gd name="T27" fmla="*/ 2147483646 h 14"/>
              <a:gd name="T28" fmla="*/ 2147483646 w 149"/>
              <a:gd name="T29" fmla="*/ 2147483646 h 14"/>
              <a:gd name="T30" fmla="*/ 2147483646 w 149"/>
              <a:gd name="T31" fmla="*/ 2147483646 h 14"/>
              <a:gd name="T32" fmla="*/ 2147483646 w 149"/>
              <a:gd name="T33" fmla="*/ 2147483646 h 14"/>
              <a:gd name="T34" fmla="*/ 2147483646 w 149"/>
              <a:gd name="T35" fmla="*/ 2147483646 h 14"/>
              <a:gd name="T36" fmla="*/ 2147483646 w 149"/>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9"/>
              <a:gd name="T58" fmla="*/ 0 h 14"/>
              <a:gd name="T59" fmla="*/ 149 w 14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9" h="14">
                <a:moveTo>
                  <a:pt x="149" y="14"/>
                </a:moveTo>
                <a:lnTo>
                  <a:pt x="14" y="14"/>
                </a:lnTo>
                <a:lnTo>
                  <a:pt x="12" y="12"/>
                </a:lnTo>
                <a:lnTo>
                  <a:pt x="10" y="10"/>
                </a:lnTo>
                <a:lnTo>
                  <a:pt x="8" y="8"/>
                </a:lnTo>
                <a:lnTo>
                  <a:pt x="6" y="8"/>
                </a:lnTo>
                <a:lnTo>
                  <a:pt x="6" y="6"/>
                </a:lnTo>
                <a:lnTo>
                  <a:pt x="4" y="4"/>
                </a:lnTo>
                <a:lnTo>
                  <a:pt x="2" y="2"/>
                </a:lnTo>
                <a:lnTo>
                  <a:pt x="0" y="0"/>
                </a:lnTo>
                <a:lnTo>
                  <a:pt x="145" y="0"/>
                </a:lnTo>
                <a:lnTo>
                  <a:pt x="145" y="2"/>
                </a:lnTo>
                <a:lnTo>
                  <a:pt x="145" y="4"/>
                </a:lnTo>
                <a:lnTo>
                  <a:pt x="147" y="6"/>
                </a:lnTo>
                <a:lnTo>
                  <a:pt x="147" y="8"/>
                </a:lnTo>
                <a:lnTo>
                  <a:pt x="147" y="10"/>
                </a:lnTo>
                <a:lnTo>
                  <a:pt x="149" y="12"/>
                </a:lnTo>
                <a:lnTo>
                  <a:pt x="149" y="14"/>
                </a:lnTo>
                <a:close/>
              </a:path>
            </a:pathLst>
          </a:custGeom>
          <a:solidFill>
            <a:srgbClr val="E31429"/>
          </a:solidFill>
          <a:ln w="9525">
            <a:noFill/>
            <a:round/>
            <a:headEnd/>
            <a:tailEnd/>
          </a:ln>
        </p:spPr>
        <p:txBody>
          <a:bodyPr wrap="none"/>
          <a:lstStyle/>
          <a:p>
            <a:endParaRPr lang="el-GR"/>
          </a:p>
        </p:txBody>
      </p:sp>
      <p:sp>
        <p:nvSpPr>
          <p:cNvPr id="19698" name="Freeform 242"/>
          <p:cNvSpPr>
            <a:spLocks/>
          </p:cNvSpPr>
          <p:nvPr/>
        </p:nvSpPr>
        <p:spPr bwMode="auto">
          <a:xfrm>
            <a:off x="4951413" y="2525713"/>
            <a:ext cx="217487" cy="20637"/>
          </a:xfrm>
          <a:custGeom>
            <a:avLst/>
            <a:gdLst>
              <a:gd name="T0" fmla="*/ 2147483646 w 154"/>
              <a:gd name="T1" fmla="*/ 2147483646 h 13"/>
              <a:gd name="T2" fmla="*/ 2147483646 w 154"/>
              <a:gd name="T3" fmla="*/ 2147483646 h 13"/>
              <a:gd name="T4" fmla="*/ 2147483646 w 154"/>
              <a:gd name="T5" fmla="*/ 2147483646 h 13"/>
              <a:gd name="T6" fmla="*/ 2147483646 w 154"/>
              <a:gd name="T7" fmla="*/ 2147483646 h 13"/>
              <a:gd name="T8" fmla="*/ 2147483646 w 154"/>
              <a:gd name="T9" fmla="*/ 2147483646 h 13"/>
              <a:gd name="T10" fmla="*/ 2147483646 w 154"/>
              <a:gd name="T11" fmla="*/ 2147483646 h 13"/>
              <a:gd name="T12" fmla="*/ 2147483646 w 154"/>
              <a:gd name="T13" fmla="*/ 2147483646 h 13"/>
              <a:gd name="T14" fmla="*/ 2147483646 w 154"/>
              <a:gd name="T15" fmla="*/ 2147483646 h 13"/>
              <a:gd name="T16" fmla="*/ 2147483646 w 154"/>
              <a:gd name="T17" fmla="*/ 0 h 13"/>
              <a:gd name="T18" fmla="*/ 0 w 154"/>
              <a:gd name="T19" fmla="*/ 0 h 13"/>
              <a:gd name="T20" fmla="*/ 2147483646 w 154"/>
              <a:gd name="T21" fmla="*/ 0 h 13"/>
              <a:gd name="T22" fmla="*/ 2147483646 w 154"/>
              <a:gd name="T23" fmla="*/ 0 h 13"/>
              <a:gd name="T24" fmla="*/ 2147483646 w 154"/>
              <a:gd name="T25" fmla="*/ 2147483646 h 13"/>
              <a:gd name="T26" fmla="*/ 2147483646 w 154"/>
              <a:gd name="T27" fmla="*/ 2147483646 h 13"/>
              <a:gd name="T28" fmla="*/ 2147483646 w 154"/>
              <a:gd name="T29" fmla="*/ 2147483646 h 13"/>
              <a:gd name="T30" fmla="*/ 2147483646 w 154"/>
              <a:gd name="T31" fmla="*/ 2147483646 h 13"/>
              <a:gd name="T32" fmla="*/ 2147483646 w 154"/>
              <a:gd name="T33" fmla="*/ 2147483646 h 13"/>
              <a:gd name="T34" fmla="*/ 2147483646 w 154"/>
              <a:gd name="T35" fmla="*/ 2147483646 h 13"/>
              <a:gd name="T36" fmla="*/ 2147483646 w 15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
              <a:gd name="T58" fmla="*/ 0 h 13"/>
              <a:gd name="T59" fmla="*/ 154 w 15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 h="13">
                <a:moveTo>
                  <a:pt x="154" y="13"/>
                </a:moveTo>
                <a:lnTo>
                  <a:pt x="15" y="13"/>
                </a:lnTo>
                <a:lnTo>
                  <a:pt x="13" y="11"/>
                </a:lnTo>
                <a:lnTo>
                  <a:pt x="11" y="9"/>
                </a:lnTo>
                <a:lnTo>
                  <a:pt x="9" y="7"/>
                </a:lnTo>
                <a:lnTo>
                  <a:pt x="7" y="5"/>
                </a:lnTo>
                <a:lnTo>
                  <a:pt x="5" y="3"/>
                </a:lnTo>
                <a:lnTo>
                  <a:pt x="4" y="2"/>
                </a:lnTo>
                <a:lnTo>
                  <a:pt x="2" y="0"/>
                </a:lnTo>
                <a:lnTo>
                  <a:pt x="0" y="0"/>
                </a:lnTo>
                <a:lnTo>
                  <a:pt x="149" y="0"/>
                </a:lnTo>
                <a:lnTo>
                  <a:pt x="151" y="2"/>
                </a:lnTo>
                <a:lnTo>
                  <a:pt x="151" y="3"/>
                </a:lnTo>
                <a:lnTo>
                  <a:pt x="151" y="5"/>
                </a:lnTo>
                <a:lnTo>
                  <a:pt x="152" y="7"/>
                </a:lnTo>
                <a:lnTo>
                  <a:pt x="152" y="9"/>
                </a:lnTo>
                <a:lnTo>
                  <a:pt x="154" y="11"/>
                </a:lnTo>
                <a:lnTo>
                  <a:pt x="154" y="13"/>
                </a:lnTo>
                <a:close/>
              </a:path>
            </a:pathLst>
          </a:custGeom>
          <a:solidFill>
            <a:srgbClr val="E5142B"/>
          </a:solidFill>
          <a:ln w="9525">
            <a:noFill/>
            <a:round/>
            <a:headEnd/>
            <a:tailEnd/>
          </a:ln>
        </p:spPr>
        <p:txBody>
          <a:bodyPr wrap="none"/>
          <a:lstStyle/>
          <a:p>
            <a:endParaRPr lang="el-GR"/>
          </a:p>
        </p:txBody>
      </p:sp>
      <p:sp>
        <p:nvSpPr>
          <p:cNvPr id="19699" name="Freeform 243"/>
          <p:cNvSpPr>
            <a:spLocks/>
          </p:cNvSpPr>
          <p:nvPr/>
        </p:nvSpPr>
        <p:spPr bwMode="auto">
          <a:xfrm>
            <a:off x="4948238" y="2513013"/>
            <a:ext cx="223837" cy="20637"/>
          </a:xfrm>
          <a:custGeom>
            <a:avLst/>
            <a:gdLst>
              <a:gd name="T0" fmla="*/ 2147483646 w 158"/>
              <a:gd name="T1" fmla="*/ 2147483646 h 13"/>
              <a:gd name="T2" fmla="*/ 2147483646 w 158"/>
              <a:gd name="T3" fmla="*/ 2147483646 h 13"/>
              <a:gd name="T4" fmla="*/ 2147483646 w 158"/>
              <a:gd name="T5" fmla="*/ 2147483646 h 13"/>
              <a:gd name="T6" fmla="*/ 2147483646 w 158"/>
              <a:gd name="T7" fmla="*/ 2147483646 h 13"/>
              <a:gd name="T8" fmla="*/ 2147483646 w 158"/>
              <a:gd name="T9" fmla="*/ 2147483646 h 13"/>
              <a:gd name="T10" fmla="*/ 2147483646 w 158"/>
              <a:gd name="T11" fmla="*/ 2147483646 h 13"/>
              <a:gd name="T12" fmla="*/ 2147483646 w 158"/>
              <a:gd name="T13" fmla="*/ 2147483646 h 13"/>
              <a:gd name="T14" fmla="*/ 2147483646 w 158"/>
              <a:gd name="T15" fmla="*/ 2147483646 h 13"/>
              <a:gd name="T16" fmla="*/ 0 w 158"/>
              <a:gd name="T17" fmla="*/ 2147483646 h 13"/>
              <a:gd name="T18" fmla="*/ 0 w 158"/>
              <a:gd name="T19" fmla="*/ 2147483646 h 13"/>
              <a:gd name="T20" fmla="*/ 0 w 158"/>
              <a:gd name="T21" fmla="*/ 2147483646 h 13"/>
              <a:gd name="T22" fmla="*/ 0 w 158"/>
              <a:gd name="T23" fmla="*/ 2147483646 h 13"/>
              <a:gd name="T24" fmla="*/ 0 w 158"/>
              <a:gd name="T25" fmla="*/ 0 h 13"/>
              <a:gd name="T26" fmla="*/ 0 w 158"/>
              <a:gd name="T27" fmla="*/ 0 h 13"/>
              <a:gd name="T28" fmla="*/ 0 w 158"/>
              <a:gd name="T29" fmla="*/ 0 h 13"/>
              <a:gd name="T30" fmla="*/ 0 w 158"/>
              <a:gd name="T31" fmla="*/ 0 h 13"/>
              <a:gd name="T32" fmla="*/ 0 w 158"/>
              <a:gd name="T33" fmla="*/ 0 h 13"/>
              <a:gd name="T34" fmla="*/ 0 w 158"/>
              <a:gd name="T35" fmla="*/ 0 h 13"/>
              <a:gd name="T36" fmla="*/ 2147483646 w 158"/>
              <a:gd name="T37" fmla="*/ 0 h 13"/>
              <a:gd name="T38" fmla="*/ 2147483646 w 158"/>
              <a:gd name="T39" fmla="*/ 2147483646 h 13"/>
              <a:gd name="T40" fmla="*/ 2147483646 w 158"/>
              <a:gd name="T41" fmla="*/ 2147483646 h 13"/>
              <a:gd name="T42" fmla="*/ 2147483646 w 158"/>
              <a:gd name="T43" fmla="*/ 2147483646 h 13"/>
              <a:gd name="T44" fmla="*/ 2147483646 w 158"/>
              <a:gd name="T45" fmla="*/ 2147483646 h 13"/>
              <a:gd name="T46" fmla="*/ 2147483646 w 158"/>
              <a:gd name="T47" fmla="*/ 2147483646 h 13"/>
              <a:gd name="T48" fmla="*/ 2147483646 w 158"/>
              <a:gd name="T49" fmla="*/ 2147483646 h 13"/>
              <a:gd name="T50" fmla="*/ 2147483646 w 158"/>
              <a:gd name="T51" fmla="*/ 2147483646 h 13"/>
              <a:gd name="T52" fmla="*/ 2147483646 w 158"/>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8"/>
              <a:gd name="T82" fmla="*/ 0 h 13"/>
              <a:gd name="T83" fmla="*/ 158 w 158"/>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8" h="13">
                <a:moveTo>
                  <a:pt x="158" y="13"/>
                </a:moveTo>
                <a:lnTo>
                  <a:pt x="13" y="13"/>
                </a:lnTo>
                <a:lnTo>
                  <a:pt x="11" y="11"/>
                </a:lnTo>
                <a:lnTo>
                  <a:pt x="8" y="8"/>
                </a:lnTo>
                <a:lnTo>
                  <a:pt x="6" y="6"/>
                </a:lnTo>
                <a:lnTo>
                  <a:pt x="4" y="4"/>
                </a:lnTo>
                <a:lnTo>
                  <a:pt x="2" y="4"/>
                </a:lnTo>
                <a:lnTo>
                  <a:pt x="2" y="2"/>
                </a:lnTo>
                <a:lnTo>
                  <a:pt x="0" y="2"/>
                </a:lnTo>
                <a:lnTo>
                  <a:pt x="0" y="0"/>
                </a:lnTo>
                <a:lnTo>
                  <a:pt x="151" y="0"/>
                </a:lnTo>
                <a:lnTo>
                  <a:pt x="153" y="2"/>
                </a:lnTo>
                <a:lnTo>
                  <a:pt x="153" y="4"/>
                </a:lnTo>
                <a:lnTo>
                  <a:pt x="155" y="6"/>
                </a:lnTo>
                <a:lnTo>
                  <a:pt x="155" y="8"/>
                </a:lnTo>
                <a:lnTo>
                  <a:pt x="157" y="10"/>
                </a:lnTo>
                <a:lnTo>
                  <a:pt x="157" y="11"/>
                </a:lnTo>
                <a:lnTo>
                  <a:pt x="158" y="13"/>
                </a:lnTo>
                <a:close/>
              </a:path>
            </a:pathLst>
          </a:custGeom>
          <a:solidFill>
            <a:srgbClr val="E51428"/>
          </a:solidFill>
          <a:ln w="9525">
            <a:noFill/>
            <a:round/>
            <a:headEnd/>
            <a:tailEnd/>
          </a:ln>
        </p:spPr>
        <p:txBody>
          <a:bodyPr wrap="none"/>
          <a:lstStyle/>
          <a:p>
            <a:endParaRPr lang="el-GR"/>
          </a:p>
        </p:txBody>
      </p:sp>
      <p:sp>
        <p:nvSpPr>
          <p:cNvPr id="19700" name="Freeform 244"/>
          <p:cNvSpPr>
            <a:spLocks/>
          </p:cNvSpPr>
          <p:nvPr/>
        </p:nvSpPr>
        <p:spPr bwMode="auto">
          <a:xfrm>
            <a:off x="4956175" y="2500313"/>
            <a:ext cx="222250" cy="25400"/>
          </a:xfrm>
          <a:custGeom>
            <a:avLst/>
            <a:gdLst>
              <a:gd name="T0" fmla="*/ 2147483646 w 157"/>
              <a:gd name="T1" fmla="*/ 2147483646 h 16"/>
              <a:gd name="T2" fmla="*/ 2147483646 w 157"/>
              <a:gd name="T3" fmla="*/ 2147483646 h 16"/>
              <a:gd name="T4" fmla="*/ 2147483646 w 157"/>
              <a:gd name="T5" fmla="*/ 2147483646 h 16"/>
              <a:gd name="T6" fmla="*/ 2147483646 w 157"/>
              <a:gd name="T7" fmla="*/ 2147483646 h 16"/>
              <a:gd name="T8" fmla="*/ 2147483646 w 157"/>
              <a:gd name="T9" fmla="*/ 2147483646 h 16"/>
              <a:gd name="T10" fmla="*/ 2147483646 w 157"/>
              <a:gd name="T11" fmla="*/ 2147483646 h 16"/>
              <a:gd name="T12" fmla="*/ 2147483646 w 157"/>
              <a:gd name="T13" fmla="*/ 2147483646 h 16"/>
              <a:gd name="T14" fmla="*/ 2147483646 w 157"/>
              <a:gd name="T15" fmla="*/ 2147483646 h 16"/>
              <a:gd name="T16" fmla="*/ 2147483646 w 157"/>
              <a:gd name="T17" fmla="*/ 2147483646 h 16"/>
              <a:gd name="T18" fmla="*/ 2147483646 w 157"/>
              <a:gd name="T19" fmla="*/ 2147483646 h 16"/>
              <a:gd name="T20" fmla="*/ 2147483646 w 157"/>
              <a:gd name="T21" fmla="*/ 2147483646 h 16"/>
              <a:gd name="T22" fmla="*/ 2147483646 w 157"/>
              <a:gd name="T23" fmla="*/ 2147483646 h 16"/>
              <a:gd name="T24" fmla="*/ 2147483646 w 157"/>
              <a:gd name="T25" fmla="*/ 2147483646 h 16"/>
              <a:gd name="T26" fmla="*/ 2147483646 w 157"/>
              <a:gd name="T27" fmla="*/ 2147483646 h 16"/>
              <a:gd name="T28" fmla="*/ 2147483646 w 157"/>
              <a:gd name="T29" fmla="*/ 2147483646 h 16"/>
              <a:gd name="T30" fmla="*/ 2147483646 w 157"/>
              <a:gd name="T31" fmla="*/ 2147483646 h 16"/>
              <a:gd name="T32" fmla="*/ 0 w 157"/>
              <a:gd name="T33" fmla="*/ 2147483646 h 16"/>
              <a:gd name="T34" fmla="*/ 0 w 157"/>
              <a:gd name="T35" fmla="*/ 0 h 16"/>
              <a:gd name="T36" fmla="*/ 2147483646 w 157"/>
              <a:gd name="T37" fmla="*/ 0 h 16"/>
              <a:gd name="T38" fmla="*/ 2147483646 w 157"/>
              <a:gd name="T39" fmla="*/ 2147483646 h 16"/>
              <a:gd name="T40" fmla="*/ 2147483646 w 157"/>
              <a:gd name="T41" fmla="*/ 2147483646 h 16"/>
              <a:gd name="T42" fmla="*/ 2147483646 w 157"/>
              <a:gd name="T43" fmla="*/ 2147483646 h 16"/>
              <a:gd name="T44" fmla="*/ 2147483646 w 157"/>
              <a:gd name="T45" fmla="*/ 2147483646 h 16"/>
              <a:gd name="T46" fmla="*/ 2147483646 w 157"/>
              <a:gd name="T47" fmla="*/ 2147483646 h 16"/>
              <a:gd name="T48" fmla="*/ 2147483646 w 157"/>
              <a:gd name="T49" fmla="*/ 2147483646 h 16"/>
              <a:gd name="T50" fmla="*/ 2147483646 w 157"/>
              <a:gd name="T51" fmla="*/ 2147483646 h 16"/>
              <a:gd name="T52" fmla="*/ 2147483646 w 157"/>
              <a:gd name="T53" fmla="*/ 2147483646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7"/>
              <a:gd name="T82" fmla="*/ 0 h 16"/>
              <a:gd name="T83" fmla="*/ 157 w 157"/>
              <a:gd name="T84" fmla="*/ 16 h 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7" h="16">
                <a:moveTo>
                  <a:pt x="157" y="16"/>
                </a:moveTo>
                <a:lnTo>
                  <a:pt x="8" y="16"/>
                </a:lnTo>
                <a:lnTo>
                  <a:pt x="8" y="14"/>
                </a:lnTo>
                <a:lnTo>
                  <a:pt x="6" y="12"/>
                </a:lnTo>
                <a:lnTo>
                  <a:pt x="4" y="12"/>
                </a:lnTo>
                <a:lnTo>
                  <a:pt x="4" y="10"/>
                </a:lnTo>
                <a:lnTo>
                  <a:pt x="2" y="10"/>
                </a:lnTo>
                <a:lnTo>
                  <a:pt x="2" y="8"/>
                </a:lnTo>
                <a:lnTo>
                  <a:pt x="2" y="6"/>
                </a:lnTo>
                <a:lnTo>
                  <a:pt x="2" y="4"/>
                </a:lnTo>
                <a:lnTo>
                  <a:pt x="2" y="2"/>
                </a:lnTo>
                <a:lnTo>
                  <a:pt x="0" y="2"/>
                </a:lnTo>
                <a:lnTo>
                  <a:pt x="0" y="0"/>
                </a:lnTo>
                <a:lnTo>
                  <a:pt x="149" y="0"/>
                </a:lnTo>
                <a:lnTo>
                  <a:pt x="151" y="2"/>
                </a:lnTo>
                <a:lnTo>
                  <a:pt x="151" y="4"/>
                </a:lnTo>
                <a:lnTo>
                  <a:pt x="153" y="6"/>
                </a:lnTo>
                <a:lnTo>
                  <a:pt x="153" y="8"/>
                </a:lnTo>
                <a:lnTo>
                  <a:pt x="155" y="10"/>
                </a:lnTo>
                <a:lnTo>
                  <a:pt x="155" y="12"/>
                </a:lnTo>
                <a:lnTo>
                  <a:pt x="157" y="14"/>
                </a:lnTo>
                <a:lnTo>
                  <a:pt x="157" y="16"/>
                </a:lnTo>
                <a:close/>
              </a:path>
            </a:pathLst>
          </a:custGeom>
          <a:solidFill>
            <a:srgbClr val="E51428"/>
          </a:solidFill>
          <a:ln w="9525">
            <a:noFill/>
            <a:round/>
            <a:headEnd/>
            <a:tailEnd/>
          </a:ln>
        </p:spPr>
        <p:txBody>
          <a:bodyPr wrap="none"/>
          <a:lstStyle/>
          <a:p>
            <a:endParaRPr lang="el-GR"/>
          </a:p>
        </p:txBody>
      </p:sp>
      <p:sp>
        <p:nvSpPr>
          <p:cNvPr id="19701" name="Freeform 245"/>
          <p:cNvSpPr>
            <a:spLocks/>
          </p:cNvSpPr>
          <p:nvPr/>
        </p:nvSpPr>
        <p:spPr bwMode="auto">
          <a:xfrm>
            <a:off x="4951413" y="2492375"/>
            <a:ext cx="215900" cy="20638"/>
          </a:xfrm>
          <a:custGeom>
            <a:avLst/>
            <a:gdLst>
              <a:gd name="T0" fmla="*/ 2147483646 w 153"/>
              <a:gd name="T1" fmla="*/ 2147483646 h 13"/>
              <a:gd name="T2" fmla="*/ 2147483646 w 153"/>
              <a:gd name="T3" fmla="*/ 2147483646 h 13"/>
              <a:gd name="T4" fmla="*/ 2147483646 w 153"/>
              <a:gd name="T5" fmla="*/ 2147483646 h 13"/>
              <a:gd name="T6" fmla="*/ 2147483646 w 153"/>
              <a:gd name="T7" fmla="*/ 2147483646 h 13"/>
              <a:gd name="T8" fmla="*/ 0 w 153"/>
              <a:gd name="T9" fmla="*/ 2147483646 h 13"/>
              <a:gd name="T10" fmla="*/ 0 w 153"/>
              <a:gd name="T11" fmla="*/ 2147483646 h 13"/>
              <a:gd name="T12" fmla="*/ 0 w 153"/>
              <a:gd name="T13" fmla="*/ 2147483646 h 13"/>
              <a:gd name="T14" fmla="*/ 0 w 153"/>
              <a:gd name="T15" fmla="*/ 2147483646 h 13"/>
              <a:gd name="T16" fmla="*/ 0 w 153"/>
              <a:gd name="T17" fmla="*/ 2147483646 h 13"/>
              <a:gd name="T18" fmla="*/ 0 w 153"/>
              <a:gd name="T19" fmla="*/ 0 h 13"/>
              <a:gd name="T20" fmla="*/ 2147483646 w 153"/>
              <a:gd name="T21" fmla="*/ 0 h 13"/>
              <a:gd name="T22" fmla="*/ 2147483646 w 153"/>
              <a:gd name="T23" fmla="*/ 2147483646 h 13"/>
              <a:gd name="T24" fmla="*/ 2147483646 w 153"/>
              <a:gd name="T25" fmla="*/ 2147483646 h 13"/>
              <a:gd name="T26" fmla="*/ 2147483646 w 153"/>
              <a:gd name="T27" fmla="*/ 2147483646 h 13"/>
              <a:gd name="T28" fmla="*/ 2147483646 w 153"/>
              <a:gd name="T29" fmla="*/ 2147483646 h 13"/>
              <a:gd name="T30" fmla="*/ 2147483646 w 153"/>
              <a:gd name="T31" fmla="*/ 2147483646 h 13"/>
              <a:gd name="T32" fmla="*/ 2147483646 w 153"/>
              <a:gd name="T33" fmla="*/ 2147483646 h 13"/>
              <a:gd name="T34" fmla="*/ 2147483646 w 153"/>
              <a:gd name="T35" fmla="*/ 2147483646 h 13"/>
              <a:gd name="T36" fmla="*/ 2147483646 w 15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3"/>
              <a:gd name="T58" fmla="*/ 0 h 13"/>
              <a:gd name="T59" fmla="*/ 153 w 15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3" h="13">
                <a:moveTo>
                  <a:pt x="153" y="13"/>
                </a:moveTo>
                <a:lnTo>
                  <a:pt x="2" y="13"/>
                </a:lnTo>
                <a:lnTo>
                  <a:pt x="2" y="11"/>
                </a:lnTo>
                <a:lnTo>
                  <a:pt x="2" y="9"/>
                </a:lnTo>
                <a:lnTo>
                  <a:pt x="0" y="7"/>
                </a:lnTo>
                <a:lnTo>
                  <a:pt x="0" y="5"/>
                </a:lnTo>
                <a:lnTo>
                  <a:pt x="0" y="3"/>
                </a:lnTo>
                <a:lnTo>
                  <a:pt x="0" y="2"/>
                </a:lnTo>
                <a:lnTo>
                  <a:pt x="0" y="0"/>
                </a:lnTo>
                <a:lnTo>
                  <a:pt x="145" y="0"/>
                </a:lnTo>
                <a:lnTo>
                  <a:pt x="147" y="2"/>
                </a:lnTo>
                <a:lnTo>
                  <a:pt x="149" y="3"/>
                </a:lnTo>
                <a:lnTo>
                  <a:pt x="149" y="5"/>
                </a:lnTo>
                <a:lnTo>
                  <a:pt x="151" y="7"/>
                </a:lnTo>
                <a:lnTo>
                  <a:pt x="151" y="9"/>
                </a:lnTo>
                <a:lnTo>
                  <a:pt x="153" y="11"/>
                </a:lnTo>
                <a:lnTo>
                  <a:pt x="153" y="13"/>
                </a:lnTo>
                <a:close/>
              </a:path>
            </a:pathLst>
          </a:custGeom>
          <a:solidFill>
            <a:srgbClr val="E8142B"/>
          </a:solidFill>
          <a:ln w="9525">
            <a:noFill/>
            <a:round/>
            <a:headEnd/>
            <a:tailEnd/>
          </a:ln>
        </p:spPr>
        <p:txBody>
          <a:bodyPr wrap="none"/>
          <a:lstStyle/>
          <a:p>
            <a:endParaRPr lang="el-GR"/>
          </a:p>
        </p:txBody>
      </p:sp>
      <p:sp>
        <p:nvSpPr>
          <p:cNvPr id="19702" name="Freeform 246"/>
          <p:cNvSpPr>
            <a:spLocks/>
          </p:cNvSpPr>
          <p:nvPr/>
        </p:nvSpPr>
        <p:spPr bwMode="auto">
          <a:xfrm>
            <a:off x="4945063" y="2479675"/>
            <a:ext cx="214312" cy="20638"/>
          </a:xfrm>
          <a:custGeom>
            <a:avLst/>
            <a:gdLst>
              <a:gd name="T0" fmla="*/ 2147483646 w 151"/>
              <a:gd name="T1" fmla="*/ 2147483646 h 13"/>
              <a:gd name="T2" fmla="*/ 2147483646 w 151"/>
              <a:gd name="T3" fmla="*/ 2147483646 h 13"/>
              <a:gd name="T4" fmla="*/ 2147483646 w 151"/>
              <a:gd name="T5" fmla="*/ 2147483646 h 13"/>
              <a:gd name="T6" fmla="*/ 2147483646 w 151"/>
              <a:gd name="T7" fmla="*/ 2147483646 h 13"/>
              <a:gd name="T8" fmla="*/ 2147483646 w 151"/>
              <a:gd name="T9" fmla="*/ 2147483646 h 13"/>
              <a:gd name="T10" fmla="*/ 2147483646 w 151"/>
              <a:gd name="T11" fmla="*/ 2147483646 h 13"/>
              <a:gd name="T12" fmla="*/ 0 w 151"/>
              <a:gd name="T13" fmla="*/ 2147483646 h 13"/>
              <a:gd name="T14" fmla="*/ 0 w 151"/>
              <a:gd name="T15" fmla="*/ 2147483646 h 13"/>
              <a:gd name="T16" fmla="*/ 0 w 151"/>
              <a:gd name="T17" fmla="*/ 2147483646 h 13"/>
              <a:gd name="T18" fmla="*/ 0 w 151"/>
              <a:gd name="T19" fmla="*/ 0 h 13"/>
              <a:gd name="T20" fmla="*/ 2147483646 w 151"/>
              <a:gd name="T21" fmla="*/ 0 h 13"/>
              <a:gd name="T22" fmla="*/ 2147483646 w 151"/>
              <a:gd name="T23" fmla="*/ 2147483646 h 13"/>
              <a:gd name="T24" fmla="*/ 2147483646 w 151"/>
              <a:gd name="T25" fmla="*/ 2147483646 h 13"/>
              <a:gd name="T26" fmla="*/ 2147483646 w 151"/>
              <a:gd name="T27" fmla="*/ 2147483646 h 13"/>
              <a:gd name="T28" fmla="*/ 2147483646 w 151"/>
              <a:gd name="T29" fmla="*/ 2147483646 h 13"/>
              <a:gd name="T30" fmla="*/ 2147483646 w 151"/>
              <a:gd name="T31" fmla="*/ 2147483646 h 13"/>
              <a:gd name="T32" fmla="*/ 2147483646 w 151"/>
              <a:gd name="T33" fmla="*/ 2147483646 h 13"/>
              <a:gd name="T34" fmla="*/ 2147483646 w 151"/>
              <a:gd name="T35" fmla="*/ 2147483646 h 13"/>
              <a:gd name="T36" fmla="*/ 2147483646 w 15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13"/>
              <a:gd name="T59" fmla="*/ 151 w 15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13">
                <a:moveTo>
                  <a:pt x="151" y="13"/>
                </a:moveTo>
                <a:lnTo>
                  <a:pt x="2" y="13"/>
                </a:lnTo>
                <a:lnTo>
                  <a:pt x="2" y="11"/>
                </a:lnTo>
                <a:lnTo>
                  <a:pt x="2" y="10"/>
                </a:lnTo>
                <a:lnTo>
                  <a:pt x="2" y="8"/>
                </a:lnTo>
                <a:lnTo>
                  <a:pt x="0" y="6"/>
                </a:lnTo>
                <a:lnTo>
                  <a:pt x="0" y="4"/>
                </a:lnTo>
                <a:lnTo>
                  <a:pt x="0" y="2"/>
                </a:lnTo>
                <a:lnTo>
                  <a:pt x="0" y="0"/>
                </a:lnTo>
                <a:lnTo>
                  <a:pt x="143" y="0"/>
                </a:lnTo>
                <a:lnTo>
                  <a:pt x="143" y="2"/>
                </a:lnTo>
                <a:lnTo>
                  <a:pt x="145" y="4"/>
                </a:lnTo>
                <a:lnTo>
                  <a:pt x="147" y="4"/>
                </a:lnTo>
                <a:lnTo>
                  <a:pt x="147" y="6"/>
                </a:lnTo>
                <a:lnTo>
                  <a:pt x="149" y="8"/>
                </a:lnTo>
                <a:lnTo>
                  <a:pt x="149" y="10"/>
                </a:lnTo>
                <a:lnTo>
                  <a:pt x="151" y="11"/>
                </a:lnTo>
                <a:lnTo>
                  <a:pt x="151" y="13"/>
                </a:lnTo>
                <a:close/>
              </a:path>
            </a:pathLst>
          </a:custGeom>
          <a:solidFill>
            <a:srgbClr val="E81429"/>
          </a:solidFill>
          <a:ln w="9525">
            <a:noFill/>
            <a:round/>
            <a:headEnd/>
            <a:tailEnd/>
          </a:ln>
        </p:spPr>
        <p:txBody>
          <a:bodyPr wrap="none"/>
          <a:lstStyle/>
          <a:p>
            <a:endParaRPr lang="el-GR"/>
          </a:p>
        </p:txBody>
      </p:sp>
      <p:sp>
        <p:nvSpPr>
          <p:cNvPr id="19703" name="Freeform 247"/>
          <p:cNvSpPr>
            <a:spLocks/>
          </p:cNvSpPr>
          <p:nvPr/>
        </p:nvSpPr>
        <p:spPr bwMode="auto">
          <a:xfrm>
            <a:off x="4937125" y="2466975"/>
            <a:ext cx="207963" cy="25400"/>
          </a:xfrm>
          <a:custGeom>
            <a:avLst/>
            <a:gdLst>
              <a:gd name="T0" fmla="*/ 2147483646 w 147"/>
              <a:gd name="T1" fmla="*/ 2147483646 h 16"/>
              <a:gd name="T2" fmla="*/ 2147483646 w 147"/>
              <a:gd name="T3" fmla="*/ 2147483646 h 16"/>
              <a:gd name="T4" fmla="*/ 0 w 147"/>
              <a:gd name="T5" fmla="*/ 2147483646 h 16"/>
              <a:gd name="T6" fmla="*/ 0 w 147"/>
              <a:gd name="T7" fmla="*/ 2147483646 h 16"/>
              <a:gd name="T8" fmla="*/ 0 w 147"/>
              <a:gd name="T9" fmla="*/ 2147483646 h 16"/>
              <a:gd name="T10" fmla="*/ 0 w 147"/>
              <a:gd name="T11" fmla="*/ 2147483646 h 16"/>
              <a:gd name="T12" fmla="*/ 0 w 147"/>
              <a:gd name="T13" fmla="*/ 2147483646 h 16"/>
              <a:gd name="T14" fmla="*/ 0 w 147"/>
              <a:gd name="T15" fmla="*/ 2147483646 h 16"/>
              <a:gd name="T16" fmla="*/ 0 w 147"/>
              <a:gd name="T17" fmla="*/ 2147483646 h 16"/>
              <a:gd name="T18" fmla="*/ 0 w 147"/>
              <a:gd name="T19" fmla="*/ 0 h 16"/>
              <a:gd name="T20" fmla="*/ 2147483646 w 147"/>
              <a:gd name="T21" fmla="*/ 0 h 16"/>
              <a:gd name="T22" fmla="*/ 2147483646 w 147"/>
              <a:gd name="T23" fmla="*/ 2147483646 h 16"/>
              <a:gd name="T24" fmla="*/ 2147483646 w 147"/>
              <a:gd name="T25" fmla="*/ 2147483646 h 16"/>
              <a:gd name="T26" fmla="*/ 2147483646 w 147"/>
              <a:gd name="T27" fmla="*/ 2147483646 h 16"/>
              <a:gd name="T28" fmla="*/ 2147483646 w 147"/>
              <a:gd name="T29" fmla="*/ 2147483646 h 16"/>
              <a:gd name="T30" fmla="*/ 2147483646 w 147"/>
              <a:gd name="T31" fmla="*/ 2147483646 h 16"/>
              <a:gd name="T32" fmla="*/ 2147483646 w 147"/>
              <a:gd name="T33" fmla="*/ 2147483646 h 16"/>
              <a:gd name="T34" fmla="*/ 2147483646 w 147"/>
              <a:gd name="T35" fmla="*/ 2147483646 h 16"/>
              <a:gd name="T36" fmla="*/ 2147483646 w 147"/>
              <a:gd name="T37" fmla="*/ 2147483646 h 16"/>
              <a:gd name="T38" fmla="*/ 2147483646 w 147"/>
              <a:gd name="T39" fmla="*/ 2147483646 h 16"/>
              <a:gd name="T40" fmla="*/ 2147483646 w 147"/>
              <a:gd name="T41" fmla="*/ 2147483646 h 16"/>
              <a:gd name="T42" fmla="*/ 2147483646 w 147"/>
              <a:gd name="T43" fmla="*/ 2147483646 h 16"/>
              <a:gd name="T44" fmla="*/ 2147483646 w 147"/>
              <a:gd name="T45" fmla="*/ 2147483646 h 16"/>
              <a:gd name="T46" fmla="*/ 2147483646 w 147"/>
              <a:gd name="T47" fmla="*/ 2147483646 h 16"/>
              <a:gd name="T48" fmla="*/ 2147483646 w 147"/>
              <a:gd name="T49" fmla="*/ 2147483646 h 16"/>
              <a:gd name="T50" fmla="*/ 2147483646 w 147"/>
              <a:gd name="T51" fmla="*/ 2147483646 h 16"/>
              <a:gd name="T52" fmla="*/ 2147483646 w 147"/>
              <a:gd name="T53" fmla="*/ 2147483646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7"/>
              <a:gd name="T82" fmla="*/ 0 h 16"/>
              <a:gd name="T83" fmla="*/ 147 w 147"/>
              <a:gd name="T84" fmla="*/ 16 h 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7" h="16">
                <a:moveTo>
                  <a:pt x="147" y="16"/>
                </a:moveTo>
                <a:lnTo>
                  <a:pt x="2" y="16"/>
                </a:lnTo>
                <a:lnTo>
                  <a:pt x="0" y="14"/>
                </a:lnTo>
                <a:lnTo>
                  <a:pt x="0" y="12"/>
                </a:lnTo>
                <a:lnTo>
                  <a:pt x="0" y="10"/>
                </a:lnTo>
                <a:lnTo>
                  <a:pt x="0" y="8"/>
                </a:lnTo>
                <a:lnTo>
                  <a:pt x="0" y="6"/>
                </a:lnTo>
                <a:lnTo>
                  <a:pt x="0" y="4"/>
                </a:lnTo>
                <a:lnTo>
                  <a:pt x="0" y="2"/>
                </a:lnTo>
                <a:lnTo>
                  <a:pt x="0" y="0"/>
                </a:lnTo>
                <a:lnTo>
                  <a:pt x="136" y="0"/>
                </a:lnTo>
                <a:lnTo>
                  <a:pt x="138" y="2"/>
                </a:lnTo>
                <a:lnTo>
                  <a:pt x="138" y="4"/>
                </a:lnTo>
                <a:lnTo>
                  <a:pt x="140" y="4"/>
                </a:lnTo>
                <a:lnTo>
                  <a:pt x="140" y="6"/>
                </a:lnTo>
                <a:lnTo>
                  <a:pt x="141" y="6"/>
                </a:lnTo>
                <a:lnTo>
                  <a:pt x="141" y="8"/>
                </a:lnTo>
                <a:lnTo>
                  <a:pt x="143" y="8"/>
                </a:lnTo>
                <a:lnTo>
                  <a:pt x="143" y="10"/>
                </a:lnTo>
                <a:lnTo>
                  <a:pt x="145" y="10"/>
                </a:lnTo>
                <a:lnTo>
                  <a:pt x="145" y="12"/>
                </a:lnTo>
                <a:lnTo>
                  <a:pt x="147" y="12"/>
                </a:lnTo>
                <a:lnTo>
                  <a:pt x="147" y="14"/>
                </a:lnTo>
                <a:lnTo>
                  <a:pt x="147" y="16"/>
                </a:lnTo>
                <a:close/>
              </a:path>
            </a:pathLst>
          </a:custGeom>
          <a:solidFill>
            <a:srgbClr val="EB172C"/>
          </a:solidFill>
          <a:ln w="9525">
            <a:noFill/>
            <a:round/>
            <a:headEnd/>
            <a:tailEnd/>
          </a:ln>
        </p:spPr>
        <p:txBody>
          <a:bodyPr wrap="none"/>
          <a:lstStyle/>
          <a:p>
            <a:endParaRPr lang="el-GR"/>
          </a:p>
        </p:txBody>
      </p:sp>
      <p:sp>
        <p:nvSpPr>
          <p:cNvPr id="19704" name="Freeform 248"/>
          <p:cNvSpPr>
            <a:spLocks/>
          </p:cNvSpPr>
          <p:nvPr/>
        </p:nvSpPr>
        <p:spPr bwMode="auto">
          <a:xfrm>
            <a:off x="4933950" y="2459038"/>
            <a:ext cx="204788" cy="20637"/>
          </a:xfrm>
          <a:custGeom>
            <a:avLst/>
            <a:gdLst>
              <a:gd name="T0" fmla="*/ 2147483646 w 145"/>
              <a:gd name="T1" fmla="*/ 2147483646 h 13"/>
              <a:gd name="T2" fmla="*/ 2147483646 w 145"/>
              <a:gd name="T3" fmla="*/ 2147483646 h 13"/>
              <a:gd name="T4" fmla="*/ 2147483646 w 145"/>
              <a:gd name="T5" fmla="*/ 2147483646 h 13"/>
              <a:gd name="T6" fmla="*/ 2147483646 w 145"/>
              <a:gd name="T7" fmla="*/ 2147483646 h 13"/>
              <a:gd name="T8" fmla="*/ 2147483646 w 145"/>
              <a:gd name="T9" fmla="*/ 2147483646 h 13"/>
              <a:gd name="T10" fmla="*/ 2147483646 w 145"/>
              <a:gd name="T11" fmla="*/ 2147483646 h 13"/>
              <a:gd name="T12" fmla="*/ 2147483646 w 145"/>
              <a:gd name="T13" fmla="*/ 2147483646 h 13"/>
              <a:gd name="T14" fmla="*/ 0 w 145"/>
              <a:gd name="T15" fmla="*/ 2147483646 h 13"/>
              <a:gd name="T16" fmla="*/ 0 w 145"/>
              <a:gd name="T17" fmla="*/ 2147483646 h 13"/>
              <a:gd name="T18" fmla="*/ 0 w 145"/>
              <a:gd name="T19" fmla="*/ 0 h 13"/>
              <a:gd name="T20" fmla="*/ 2147483646 w 145"/>
              <a:gd name="T21" fmla="*/ 0 h 13"/>
              <a:gd name="T22" fmla="*/ 2147483646 w 145"/>
              <a:gd name="T23" fmla="*/ 2147483646 h 13"/>
              <a:gd name="T24" fmla="*/ 2147483646 w 145"/>
              <a:gd name="T25" fmla="*/ 2147483646 h 13"/>
              <a:gd name="T26" fmla="*/ 2147483646 w 145"/>
              <a:gd name="T27" fmla="*/ 2147483646 h 13"/>
              <a:gd name="T28" fmla="*/ 2147483646 w 145"/>
              <a:gd name="T29" fmla="*/ 2147483646 h 13"/>
              <a:gd name="T30" fmla="*/ 2147483646 w 145"/>
              <a:gd name="T31" fmla="*/ 2147483646 h 13"/>
              <a:gd name="T32" fmla="*/ 2147483646 w 145"/>
              <a:gd name="T33" fmla="*/ 2147483646 h 13"/>
              <a:gd name="T34" fmla="*/ 2147483646 w 145"/>
              <a:gd name="T35" fmla="*/ 2147483646 h 13"/>
              <a:gd name="T36" fmla="*/ 2147483646 w 145"/>
              <a:gd name="T37" fmla="*/ 2147483646 h 13"/>
              <a:gd name="T38" fmla="*/ 2147483646 w 145"/>
              <a:gd name="T39" fmla="*/ 2147483646 h 13"/>
              <a:gd name="T40" fmla="*/ 2147483646 w 145"/>
              <a:gd name="T41" fmla="*/ 2147483646 h 13"/>
              <a:gd name="T42" fmla="*/ 2147483646 w 145"/>
              <a:gd name="T43" fmla="*/ 2147483646 h 13"/>
              <a:gd name="T44" fmla="*/ 2147483646 w 145"/>
              <a:gd name="T45" fmla="*/ 2147483646 h 13"/>
              <a:gd name="T46" fmla="*/ 2147483646 w 145"/>
              <a:gd name="T47" fmla="*/ 2147483646 h 13"/>
              <a:gd name="T48" fmla="*/ 2147483646 w 145"/>
              <a:gd name="T49" fmla="*/ 2147483646 h 13"/>
              <a:gd name="T50" fmla="*/ 2147483646 w 145"/>
              <a:gd name="T51" fmla="*/ 2147483646 h 13"/>
              <a:gd name="T52" fmla="*/ 2147483646 w 145"/>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3"/>
              <a:gd name="T83" fmla="*/ 145 w 145"/>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3">
                <a:moveTo>
                  <a:pt x="145" y="13"/>
                </a:moveTo>
                <a:lnTo>
                  <a:pt x="2" y="13"/>
                </a:lnTo>
                <a:lnTo>
                  <a:pt x="2" y="11"/>
                </a:lnTo>
                <a:lnTo>
                  <a:pt x="2" y="9"/>
                </a:lnTo>
                <a:lnTo>
                  <a:pt x="2" y="7"/>
                </a:lnTo>
                <a:lnTo>
                  <a:pt x="2" y="5"/>
                </a:lnTo>
                <a:lnTo>
                  <a:pt x="2" y="3"/>
                </a:lnTo>
                <a:lnTo>
                  <a:pt x="0" y="3"/>
                </a:lnTo>
                <a:lnTo>
                  <a:pt x="0" y="2"/>
                </a:lnTo>
                <a:lnTo>
                  <a:pt x="0" y="0"/>
                </a:lnTo>
                <a:lnTo>
                  <a:pt x="130" y="0"/>
                </a:lnTo>
                <a:lnTo>
                  <a:pt x="132" y="2"/>
                </a:lnTo>
                <a:lnTo>
                  <a:pt x="134" y="3"/>
                </a:lnTo>
                <a:lnTo>
                  <a:pt x="136" y="3"/>
                </a:lnTo>
                <a:lnTo>
                  <a:pt x="138" y="5"/>
                </a:lnTo>
                <a:lnTo>
                  <a:pt x="140" y="7"/>
                </a:lnTo>
                <a:lnTo>
                  <a:pt x="142" y="9"/>
                </a:lnTo>
                <a:lnTo>
                  <a:pt x="142" y="11"/>
                </a:lnTo>
                <a:lnTo>
                  <a:pt x="143" y="11"/>
                </a:lnTo>
                <a:lnTo>
                  <a:pt x="143" y="13"/>
                </a:lnTo>
                <a:lnTo>
                  <a:pt x="145" y="13"/>
                </a:lnTo>
                <a:close/>
              </a:path>
            </a:pathLst>
          </a:custGeom>
          <a:solidFill>
            <a:srgbClr val="EB152C"/>
          </a:solidFill>
          <a:ln w="9525">
            <a:noFill/>
            <a:round/>
            <a:headEnd/>
            <a:tailEnd/>
          </a:ln>
        </p:spPr>
        <p:txBody>
          <a:bodyPr wrap="none"/>
          <a:lstStyle/>
          <a:p>
            <a:endParaRPr lang="el-GR"/>
          </a:p>
        </p:txBody>
      </p:sp>
      <p:sp>
        <p:nvSpPr>
          <p:cNvPr id="19705" name="Freeform 249"/>
          <p:cNvSpPr>
            <a:spLocks/>
          </p:cNvSpPr>
          <p:nvPr/>
        </p:nvSpPr>
        <p:spPr bwMode="auto">
          <a:xfrm>
            <a:off x="4930775" y="2446338"/>
            <a:ext cx="195263" cy="20637"/>
          </a:xfrm>
          <a:custGeom>
            <a:avLst/>
            <a:gdLst>
              <a:gd name="T0" fmla="*/ 2147483646 w 138"/>
              <a:gd name="T1" fmla="*/ 2147483646 h 13"/>
              <a:gd name="T2" fmla="*/ 2147483646 w 138"/>
              <a:gd name="T3" fmla="*/ 2147483646 h 13"/>
              <a:gd name="T4" fmla="*/ 2147483646 w 138"/>
              <a:gd name="T5" fmla="*/ 2147483646 h 13"/>
              <a:gd name="T6" fmla="*/ 0 w 138"/>
              <a:gd name="T7" fmla="*/ 2147483646 h 13"/>
              <a:gd name="T8" fmla="*/ 0 w 138"/>
              <a:gd name="T9" fmla="*/ 2147483646 h 13"/>
              <a:gd name="T10" fmla="*/ 0 w 138"/>
              <a:gd name="T11" fmla="*/ 2147483646 h 13"/>
              <a:gd name="T12" fmla="*/ 0 w 138"/>
              <a:gd name="T13" fmla="*/ 2147483646 h 13"/>
              <a:gd name="T14" fmla="*/ 0 w 138"/>
              <a:gd name="T15" fmla="*/ 2147483646 h 13"/>
              <a:gd name="T16" fmla="*/ 0 w 138"/>
              <a:gd name="T17" fmla="*/ 2147483646 h 13"/>
              <a:gd name="T18" fmla="*/ 0 w 138"/>
              <a:gd name="T19" fmla="*/ 0 h 13"/>
              <a:gd name="T20" fmla="*/ 2147483646 w 138"/>
              <a:gd name="T21" fmla="*/ 0 h 13"/>
              <a:gd name="T22" fmla="*/ 2147483646 w 138"/>
              <a:gd name="T23" fmla="*/ 2147483646 h 13"/>
              <a:gd name="T24" fmla="*/ 2147483646 w 138"/>
              <a:gd name="T25" fmla="*/ 2147483646 h 13"/>
              <a:gd name="T26" fmla="*/ 2147483646 w 138"/>
              <a:gd name="T27" fmla="*/ 2147483646 h 13"/>
              <a:gd name="T28" fmla="*/ 2147483646 w 138"/>
              <a:gd name="T29" fmla="*/ 2147483646 h 13"/>
              <a:gd name="T30" fmla="*/ 2147483646 w 138"/>
              <a:gd name="T31" fmla="*/ 2147483646 h 13"/>
              <a:gd name="T32" fmla="*/ 2147483646 w 138"/>
              <a:gd name="T33" fmla="*/ 2147483646 h 13"/>
              <a:gd name="T34" fmla="*/ 2147483646 w 138"/>
              <a:gd name="T35" fmla="*/ 2147483646 h 13"/>
              <a:gd name="T36" fmla="*/ 2147483646 w 13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8"/>
              <a:gd name="T58" fmla="*/ 0 h 13"/>
              <a:gd name="T59" fmla="*/ 138 w 13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8" h="13">
                <a:moveTo>
                  <a:pt x="138" y="13"/>
                </a:moveTo>
                <a:lnTo>
                  <a:pt x="2" y="13"/>
                </a:lnTo>
                <a:lnTo>
                  <a:pt x="2" y="11"/>
                </a:lnTo>
                <a:lnTo>
                  <a:pt x="0" y="11"/>
                </a:lnTo>
                <a:lnTo>
                  <a:pt x="0" y="10"/>
                </a:lnTo>
                <a:lnTo>
                  <a:pt x="0" y="8"/>
                </a:lnTo>
                <a:lnTo>
                  <a:pt x="0" y="6"/>
                </a:lnTo>
                <a:lnTo>
                  <a:pt x="0" y="4"/>
                </a:lnTo>
                <a:lnTo>
                  <a:pt x="0" y="2"/>
                </a:lnTo>
                <a:lnTo>
                  <a:pt x="0" y="0"/>
                </a:lnTo>
                <a:lnTo>
                  <a:pt x="122" y="0"/>
                </a:lnTo>
                <a:lnTo>
                  <a:pt x="124" y="2"/>
                </a:lnTo>
                <a:lnTo>
                  <a:pt x="126" y="4"/>
                </a:lnTo>
                <a:lnTo>
                  <a:pt x="130" y="6"/>
                </a:lnTo>
                <a:lnTo>
                  <a:pt x="132" y="8"/>
                </a:lnTo>
                <a:lnTo>
                  <a:pt x="134" y="10"/>
                </a:lnTo>
                <a:lnTo>
                  <a:pt x="134" y="11"/>
                </a:lnTo>
                <a:lnTo>
                  <a:pt x="136" y="13"/>
                </a:lnTo>
                <a:lnTo>
                  <a:pt x="138" y="13"/>
                </a:lnTo>
                <a:close/>
              </a:path>
            </a:pathLst>
          </a:custGeom>
          <a:solidFill>
            <a:srgbClr val="EB1529"/>
          </a:solidFill>
          <a:ln w="9525">
            <a:noFill/>
            <a:round/>
            <a:headEnd/>
            <a:tailEnd/>
          </a:ln>
        </p:spPr>
        <p:txBody>
          <a:bodyPr wrap="none"/>
          <a:lstStyle/>
          <a:p>
            <a:endParaRPr lang="el-GR"/>
          </a:p>
        </p:txBody>
      </p:sp>
      <p:sp>
        <p:nvSpPr>
          <p:cNvPr id="19706" name="Freeform 250"/>
          <p:cNvSpPr>
            <a:spLocks/>
          </p:cNvSpPr>
          <p:nvPr/>
        </p:nvSpPr>
        <p:spPr bwMode="auto">
          <a:xfrm>
            <a:off x="4976813" y="2436813"/>
            <a:ext cx="182562" cy="22225"/>
          </a:xfrm>
          <a:custGeom>
            <a:avLst/>
            <a:gdLst>
              <a:gd name="T0" fmla="*/ 2147483646 w 130"/>
              <a:gd name="T1" fmla="*/ 2147483646 h 14"/>
              <a:gd name="T2" fmla="*/ 0 w 130"/>
              <a:gd name="T3" fmla="*/ 2147483646 h 14"/>
              <a:gd name="T4" fmla="*/ 0 w 130"/>
              <a:gd name="T5" fmla="*/ 2147483646 h 14"/>
              <a:gd name="T6" fmla="*/ 0 w 130"/>
              <a:gd name="T7" fmla="*/ 2147483646 h 14"/>
              <a:gd name="T8" fmla="*/ 0 w 130"/>
              <a:gd name="T9" fmla="*/ 2147483646 h 14"/>
              <a:gd name="T10" fmla="*/ 0 w 130"/>
              <a:gd name="T11" fmla="*/ 2147483646 h 14"/>
              <a:gd name="T12" fmla="*/ 0 w 130"/>
              <a:gd name="T13" fmla="*/ 2147483646 h 14"/>
              <a:gd name="T14" fmla="*/ 0 w 130"/>
              <a:gd name="T15" fmla="*/ 2147483646 h 14"/>
              <a:gd name="T16" fmla="*/ 0 w 130"/>
              <a:gd name="T17" fmla="*/ 0 h 14"/>
              <a:gd name="T18" fmla="*/ 0 w 130"/>
              <a:gd name="T19" fmla="*/ 0 h 14"/>
              <a:gd name="T20" fmla="*/ 2147483646 w 130"/>
              <a:gd name="T21" fmla="*/ 0 h 14"/>
              <a:gd name="T22" fmla="*/ 2147483646 w 130"/>
              <a:gd name="T23" fmla="*/ 0 h 14"/>
              <a:gd name="T24" fmla="*/ 2147483646 w 130"/>
              <a:gd name="T25" fmla="*/ 2147483646 h 14"/>
              <a:gd name="T26" fmla="*/ 2147483646 w 130"/>
              <a:gd name="T27" fmla="*/ 2147483646 h 14"/>
              <a:gd name="T28" fmla="*/ 2147483646 w 130"/>
              <a:gd name="T29" fmla="*/ 2147483646 h 14"/>
              <a:gd name="T30" fmla="*/ 2147483646 w 130"/>
              <a:gd name="T31" fmla="*/ 2147483646 h 14"/>
              <a:gd name="T32" fmla="*/ 2147483646 w 130"/>
              <a:gd name="T33" fmla="*/ 2147483646 h 14"/>
              <a:gd name="T34" fmla="*/ 2147483646 w 130"/>
              <a:gd name="T35" fmla="*/ 2147483646 h 14"/>
              <a:gd name="T36" fmla="*/ 2147483646 w 130"/>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14"/>
              <a:gd name="T59" fmla="*/ 130 w 130"/>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14">
                <a:moveTo>
                  <a:pt x="130" y="14"/>
                </a:moveTo>
                <a:lnTo>
                  <a:pt x="0" y="14"/>
                </a:lnTo>
                <a:lnTo>
                  <a:pt x="0" y="12"/>
                </a:lnTo>
                <a:lnTo>
                  <a:pt x="0" y="10"/>
                </a:lnTo>
                <a:lnTo>
                  <a:pt x="0" y="8"/>
                </a:lnTo>
                <a:lnTo>
                  <a:pt x="0" y="6"/>
                </a:lnTo>
                <a:lnTo>
                  <a:pt x="0" y="4"/>
                </a:lnTo>
                <a:lnTo>
                  <a:pt x="0" y="2"/>
                </a:lnTo>
                <a:lnTo>
                  <a:pt x="0" y="0"/>
                </a:lnTo>
                <a:lnTo>
                  <a:pt x="115" y="0"/>
                </a:lnTo>
                <a:lnTo>
                  <a:pt x="117" y="0"/>
                </a:lnTo>
                <a:lnTo>
                  <a:pt x="119" y="2"/>
                </a:lnTo>
                <a:lnTo>
                  <a:pt x="121" y="4"/>
                </a:lnTo>
                <a:lnTo>
                  <a:pt x="122" y="6"/>
                </a:lnTo>
                <a:lnTo>
                  <a:pt x="124" y="8"/>
                </a:lnTo>
                <a:lnTo>
                  <a:pt x="126" y="10"/>
                </a:lnTo>
                <a:lnTo>
                  <a:pt x="128" y="12"/>
                </a:lnTo>
                <a:lnTo>
                  <a:pt x="130" y="14"/>
                </a:lnTo>
                <a:close/>
              </a:path>
            </a:pathLst>
          </a:custGeom>
          <a:solidFill>
            <a:srgbClr val="ED172B"/>
          </a:solidFill>
          <a:ln w="9525">
            <a:noFill/>
            <a:round/>
            <a:headEnd/>
            <a:tailEnd/>
          </a:ln>
        </p:spPr>
        <p:txBody>
          <a:bodyPr wrap="none"/>
          <a:lstStyle/>
          <a:p>
            <a:endParaRPr lang="el-GR"/>
          </a:p>
        </p:txBody>
      </p:sp>
      <p:sp>
        <p:nvSpPr>
          <p:cNvPr id="19707" name="Freeform 251"/>
          <p:cNvSpPr>
            <a:spLocks/>
          </p:cNvSpPr>
          <p:nvPr/>
        </p:nvSpPr>
        <p:spPr bwMode="auto">
          <a:xfrm>
            <a:off x="4976813" y="2425700"/>
            <a:ext cx="171450" cy="20638"/>
          </a:xfrm>
          <a:custGeom>
            <a:avLst/>
            <a:gdLst>
              <a:gd name="T0" fmla="*/ 2147483646 w 122"/>
              <a:gd name="T1" fmla="*/ 2147483646 h 13"/>
              <a:gd name="T2" fmla="*/ 0 w 122"/>
              <a:gd name="T3" fmla="*/ 2147483646 h 13"/>
              <a:gd name="T4" fmla="*/ 0 w 122"/>
              <a:gd name="T5" fmla="*/ 2147483646 h 13"/>
              <a:gd name="T6" fmla="*/ 0 w 122"/>
              <a:gd name="T7" fmla="*/ 2147483646 h 13"/>
              <a:gd name="T8" fmla="*/ 0 w 122"/>
              <a:gd name="T9" fmla="*/ 2147483646 h 13"/>
              <a:gd name="T10" fmla="*/ 0 w 122"/>
              <a:gd name="T11" fmla="*/ 2147483646 h 13"/>
              <a:gd name="T12" fmla="*/ 0 w 122"/>
              <a:gd name="T13" fmla="*/ 2147483646 h 13"/>
              <a:gd name="T14" fmla="*/ 0 w 122"/>
              <a:gd name="T15" fmla="*/ 2147483646 h 13"/>
              <a:gd name="T16" fmla="*/ 0 w 122"/>
              <a:gd name="T17" fmla="*/ 2147483646 h 13"/>
              <a:gd name="T18" fmla="*/ 0 w 122"/>
              <a:gd name="T19" fmla="*/ 0 h 13"/>
              <a:gd name="T20" fmla="*/ 2147483646 w 122"/>
              <a:gd name="T21" fmla="*/ 0 h 13"/>
              <a:gd name="T22" fmla="*/ 2147483646 w 122"/>
              <a:gd name="T23" fmla="*/ 2147483646 h 13"/>
              <a:gd name="T24" fmla="*/ 2147483646 w 122"/>
              <a:gd name="T25" fmla="*/ 2147483646 h 13"/>
              <a:gd name="T26" fmla="*/ 2147483646 w 122"/>
              <a:gd name="T27" fmla="*/ 2147483646 h 13"/>
              <a:gd name="T28" fmla="*/ 2147483646 w 122"/>
              <a:gd name="T29" fmla="*/ 2147483646 h 13"/>
              <a:gd name="T30" fmla="*/ 2147483646 w 122"/>
              <a:gd name="T31" fmla="*/ 2147483646 h 13"/>
              <a:gd name="T32" fmla="*/ 2147483646 w 122"/>
              <a:gd name="T33" fmla="*/ 2147483646 h 13"/>
              <a:gd name="T34" fmla="*/ 2147483646 w 122"/>
              <a:gd name="T35" fmla="*/ 2147483646 h 13"/>
              <a:gd name="T36" fmla="*/ 2147483646 w 122"/>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3"/>
              <a:gd name="T59" fmla="*/ 122 w 12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3">
                <a:moveTo>
                  <a:pt x="122" y="13"/>
                </a:moveTo>
                <a:lnTo>
                  <a:pt x="0" y="13"/>
                </a:lnTo>
                <a:lnTo>
                  <a:pt x="0" y="11"/>
                </a:lnTo>
                <a:lnTo>
                  <a:pt x="0" y="9"/>
                </a:lnTo>
                <a:lnTo>
                  <a:pt x="0" y="7"/>
                </a:lnTo>
                <a:lnTo>
                  <a:pt x="0" y="5"/>
                </a:lnTo>
                <a:lnTo>
                  <a:pt x="0" y="3"/>
                </a:lnTo>
                <a:lnTo>
                  <a:pt x="0" y="2"/>
                </a:lnTo>
                <a:lnTo>
                  <a:pt x="0" y="0"/>
                </a:lnTo>
                <a:lnTo>
                  <a:pt x="105" y="0"/>
                </a:lnTo>
                <a:lnTo>
                  <a:pt x="107" y="2"/>
                </a:lnTo>
                <a:lnTo>
                  <a:pt x="109" y="3"/>
                </a:lnTo>
                <a:lnTo>
                  <a:pt x="111" y="5"/>
                </a:lnTo>
                <a:lnTo>
                  <a:pt x="115" y="7"/>
                </a:lnTo>
                <a:lnTo>
                  <a:pt x="117" y="7"/>
                </a:lnTo>
                <a:lnTo>
                  <a:pt x="119" y="9"/>
                </a:lnTo>
                <a:lnTo>
                  <a:pt x="121" y="11"/>
                </a:lnTo>
                <a:lnTo>
                  <a:pt x="122" y="13"/>
                </a:lnTo>
                <a:close/>
              </a:path>
            </a:pathLst>
          </a:custGeom>
          <a:solidFill>
            <a:srgbClr val="ED142B"/>
          </a:solidFill>
          <a:ln w="9525">
            <a:noFill/>
            <a:round/>
            <a:headEnd/>
            <a:tailEnd/>
          </a:ln>
        </p:spPr>
        <p:txBody>
          <a:bodyPr wrap="none"/>
          <a:lstStyle/>
          <a:p>
            <a:endParaRPr lang="el-GR"/>
          </a:p>
        </p:txBody>
      </p:sp>
      <p:sp>
        <p:nvSpPr>
          <p:cNvPr id="19708" name="Freeform 252"/>
          <p:cNvSpPr>
            <a:spLocks/>
          </p:cNvSpPr>
          <p:nvPr/>
        </p:nvSpPr>
        <p:spPr bwMode="auto">
          <a:xfrm>
            <a:off x="4910138" y="2413000"/>
            <a:ext cx="239712" cy="74613"/>
          </a:xfrm>
          <a:custGeom>
            <a:avLst/>
            <a:gdLst>
              <a:gd name="T0" fmla="*/ 2147483646 w 170"/>
              <a:gd name="T1" fmla="*/ 2147483646 h 47"/>
              <a:gd name="T2" fmla="*/ 2147483646 w 170"/>
              <a:gd name="T3" fmla="*/ 2147483646 h 47"/>
              <a:gd name="T4" fmla="*/ 2147483646 w 170"/>
              <a:gd name="T5" fmla="*/ 2147483646 h 47"/>
              <a:gd name="T6" fmla="*/ 0 w 170"/>
              <a:gd name="T7" fmla="*/ 2147483646 h 47"/>
              <a:gd name="T8" fmla="*/ 2147483646 w 170"/>
              <a:gd name="T9" fmla="*/ 2147483646 h 47"/>
              <a:gd name="T10" fmla="*/ 2147483646 w 170"/>
              <a:gd name="T11" fmla="*/ 2147483646 h 47"/>
              <a:gd name="T12" fmla="*/ 2147483646 w 170"/>
              <a:gd name="T13" fmla="*/ 2147483646 h 47"/>
              <a:gd name="T14" fmla="*/ 2147483646 w 170"/>
              <a:gd name="T15" fmla="*/ 2147483646 h 47"/>
              <a:gd name="T16" fmla="*/ 2147483646 w 170"/>
              <a:gd name="T17" fmla="*/ 2147483646 h 47"/>
              <a:gd name="T18" fmla="*/ 2147483646 w 170"/>
              <a:gd name="T19" fmla="*/ 0 h 47"/>
              <a:gd name="T20" fmla="*/ 2147483646 w 170"/>
              <a:gd name="T21" fmla="*/ 0 h 47"/>
              <a:gd name="T22" fmla="*/ 2147483646 w 170"/>
              <a:gd name="T23" fmla="*/ 2147483646 h 47"/>
              <a:gd name="T24" fmla="*/ 2147483646 w 170"/>
              <a:gd name="T25" fmla="*/ 2147483646 h 47"/>
              <a:gd name="T26" fmla="*/ 2147483646 w 170"/>
              <a:gd name="T27" fmla="*/ 2147483646 h 47"/>
              <a:gd name="T28" fmla="*/ 2147483646 w 170"/>
              <a:gd name="T29" fmla="*/ 2147483646 h 47"/>
              <a:gd name="T30" fmla="*/ 2147483646 w 170"/>
              <a:gd name="T31" fmla="*/ 2147483646 h 47"/>
              <a:gd name="T32" fmla="*/ 2147483646 w 170"/>
              <a:gd name="T33" fmla="*/ 2147483646 h 47"/>
              <a:gd name="T34" fmla="*/ 2147483646 w 170"/>
              <a:gd name="T35" fmla="*/ 2147483646 h 47"/>
              <a:gd name="T36" fmla="*/ 2147483646 w 170"/>
              <a:gd name="T37" fmla="*/ 2147483646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0"/>
              <a:gd name="T58" fmla="*/ 0 h 47"/>
              <a:gd name="T59" fmla="*/ 170 w 170"/>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0" h="47">
                <a:moveTo>
                  <a:pt x="170" y="47"/>
                </a:moveTo>
                <a:lnTo>
                  <a:pt x="18" y="47"/>
                </a:lnTo>
                <a:lnTo>
                  <a:pt x="18" y="41"/>
                </a:lnTo>
                <a:lnTo>
                  <a:pt x="0" y="14"/>
                </a:lnTo>
                <a:lnTo>
                  <a:pt x="18" y="31"/>
                </a:lnTo>
                <a:lnTo>
                  <a:pt x="21" y="25"/>
                </a:lnTo>
                <a:lnTo>
                  <a:pt x="9" y="15"/>
                </a:lnTo>
                <a:lnTo>
                  <a:pt x="7" y="8"/>
                </a:lnTo>
                <a:lnTo>
                  <a:pt x="21" y="6"/>
                </a:lnTo>
                <a:lnTo>
                  <a:pt x="21" y="0"/>
                </a:lnTo>
                <a:lnTo>
                  <a:pt x="145" y="0"/>
                </a:lnTo>
                <a:lnTo>
                  <a:pt x="148" y="6"/>
                </a:lnTo>
                <a:lnTo>
                  <a:pt x="150" y="13"/>
                </a:lnTo>
                <a:lnTo>
                  <a:pt x="151" y="19"/>
                </a:lnTo>
                <a:lnTo>
                  <a:pt x="157" y="25"/>
                </a:lnTo>
                <a:lnTo>
                  <a:pt x="159" y="31"/>
                </a:lnTo>
                <a:lnTo>
                  <a:pt x="162" y="34"/>
                </a:lnTo>
                <a:lnTo>
                  <a:pt x="165" y="41"/>
                </a:lnTo>
                <a:lnTo>
                  <a:pt x="170" y="47"/>
                </a:lnTo>
                <a:close/>
              </a:path>
            </a:pathLst>
          </a:custGeom>
          <a:solidFill>
            <a:srgbClr val="F0172C"/>
          </a:solidFill>
          <a:ln w="9525">
            <a:noFill/>
            <a:round/>
            <a:headEnd/>
            <a:tailEnd/>
          </a:ln>
        </p:spPr>
        <p:txBody>
          <a:bodyPr wrap="none"/>
          <a:lstStyle/>
          <a:p>
            <a:endParaRPr lang="el-GR"/>
          </a:p>
        </p:txBody>
      </p:sp>
      <p:sp>
        <p:nvSpPr>
          <p:cNvPr id="19709" name="Freeform 253"/>
          <p:cNvSpPr>
            <a:spLocks/>
          </p:cNvSpPr>
          <p:nvPr/>
        </p:nvSpPr>
        <p:spPr bwMode="auto">
          <a:xfrm>
            <a:off x="4937125" y="2403475"/>
            <a:ext cx="147638" cy="22225"/>
          </a:xfrm>
          <a:custGeom>
            <a:avLst/>
            <a:gdLst>
              <a:gd name="T0" fmla="*/ 2147483646 w 105"/>
              <a:gd name="T1" fmla="*/ 2147483646 h 14"/>
              <a:gd name="T2" fmla="*/ 0 w 105"/>
              <a:gd name="T3" fmla="*/ 2147483646 h 14"/>
              <a:gd name="T4" fmla="*/ 2147483646 w 105"/>
              <a:gd name="T5" fmla="*/ 2147483646 h 14"/>
              <a:gd name="T6" fmla="*/ 2147483646 w 105"/>
              <a:gd name="T7" fmla="*/ 2147483646 h 14"/>
              <a:gd name="T8" fmla="*/ 2147483646 w 105"/>
              <a:gd name="T9" fmla="*/ 2147483646 h 14"/>
              <a:gd name="T10" fmla="*/ 2147483646 w 105"/>
              <a:gd name="T11" fmla="*/ 2147483646 h 14"/>
              <a:gd name="T12" fmla="*/ 2147483646 w 105"/>
              <a:gd name="T13" fmla="*/ 2147483646 h 14"/>
              <a:gd name="T14" fmla="*/ 2147483646 w 105"/>
              <a:gd name="T15" fmla="*/ 2147483646 h 14"/>
              <a:gd name="T16" fmla="*/ 2147483646 w 105"/>
              <a:gd name="T17" fmla="*/ 0 h 14"/>
              <a:gd name="T18" fmla="*/ 2147483646 w 105"/>
              <a:gd name="T19" fmla="*/ 0 h 14"/>
              <a:gd name="T20" fmla="*/ 2147483646 w 105"/>
              <a:gd name="T21" fmla="*/ 0 h 14"/>
              <a:gd name="T22" fmla="*/ 2147483646 w 105"/>
              <a:gd name="T23" fmla="*/ 2147483646 h 14"/>
              <a:gd name="T24" fmla="*/ 2147483646 w 105"/>
              <a:gd name="T25" fmla="*/ 2147483646 h 14"/>
              <a:gd name="T26" fmla="*/ 2147483646 w 105"/>
              <a:gd name="T27" fmla="*/ 2147483646 h 14"/>
              <a:gd name="T28" fmla="*/ 2147483646 w 105"/>
              <a:gd name="T29" fmla="*/ 2147483646 h 14"/>
              <a:gd name="T30" fmla="*/ 2147483646 w 105"/>
              <a:gd name="T31" fmla="*/ 2147483646 h 14"/>
              <a:gd name="T32" fmla="*/ 2147483646 w 105"/>
              <a:gd name="T33" fmla="*/ 2147483646 h 14"/>
              <a:gd name="T34" fmla="*/ 2147483646 w 105"/>
              <a:gd name="T35" fmla="*/ 2147483646 h 14"/>
              <a:gd name="T36" fmla="*/ 2147483646 w 105"/>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
              <a:gd name="T58" fmla="*/ 0 h 14"/>
              <a:gd name="T59" fmla="*/ 105 w 105"/>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 h="14">
                <a:moveTo>
                  <a:pt x="105" y="14"/>
                </a:moveTo>
                <a:lnTo>
                  <a:pt x="0" y="14"/>
                </a:lnTo>
                <a:lnTo>
                  <a:pt x="2" y="12"/>
                </a:lnTo>
                <a:lnTo>
                  <a:pt x="2" y="10"/>
                </a:lnTo>
                <a:lnTo>
                  <a:pt x="2" y="8"/>
                </a:lnTo>
                <a:lnTo>
                  <a:pt x="2" y="6"/>
                </a:lnTo>
                <a:lnTo>
                  <a:pt x="2" y="4"/>
                </a:lnTo>
                <a:lnTo>
                  <a:pt x="4" y="2"/>
                </a:lnTo>
                <a:lnTo>
                  <a:pt x="4" y="0"/>
                </a:lnTo>
                <a:lnTo>
                  <a:pt x="84" y="0"/>
                </a:lnTo>
                <a:lnTo>
                  <a:pt x="86" y="2"/>
                </a:lnTo>
                <a:lnTo>
                  <a:pt x="90" y="2"/>
                </a:lnTo>
                <a:lnTo>
                  <a:pt x="92" y="4"/>
                </a:lnTo>
                <a:lnTo>
                  <a:pt x="94" y="6"/>
                </a:lnTo>
                <a:lnTo>
                  <a:pt x="98" y="8"/>
                </a:lnTo>
                <a:lnTo>
                  <a:pt x="100" y="10"/>
                </a:lnTo>
                <a:lnTo>
                  <a:pt x="101" y="12"/>
                </a:lnTo>
                <a:lnTo>
                  <a:pt x="105" y="14"/>
                </a:lnTo>
                <a:close/>
              </a:path>
            </a:pathLst>
          </a:custGeom>
          <a:solidFill>
            <a:srgbClr val="F0152C"/>
          </a:solidFill>
          <a:ln w="9525">
            <a:noFill/>
            <a:round/>
            <a:headEnd/>
            <a:tailEnd/>
          </a:ln>
        </p:spPr>
        <p:txBody>
          <a:bodyPr wrap="none"/>
          <a:lstStyle/>
          <a:p>
            <a:endParaRPr lang="el-GR"/>
          </a:p>
        </p:txBody>
      </p:sp>
      <p:sp>
        <p:nvSpPr>
          <p:cNvPr id="19710" name="Freeform 254"/>
          <p:cNvSpPr>
            <a:spLocks/>
          </p:cNvSpPr>
          <p:nvPr/>
        </p:nvSpPr>
        <p:spPr bwMode="auto">
          <a:xfrm>
            <a:off x="4979988" y="2392363"/>
            <a:ext cx="131762" cy="20637"/>
          </a:xfrm>
          <a:custGeom>
            <a:avLst/>
            <a:gdLst>
              <a:gd name="T0" fmla="*/ 2147483646 w 94"/>
              <a:gd name="T1" fmla="*/ 2147483646 h 13"/>
              <a:gd name="T2" fmla="*/ 0 w 94"/>
              <a:gd name="T3" fmla="*/ 2147483646 h 13"/>
              <a:gd name="T4" fmla="*/ 0 w 94"/>
              <a:gd name="T5" fmla="*/ 2147483646 h 13"/>
              <a:gd name="T6" fmla="*/ 2147483646 w 94"/>
              <a:gd name="T7" fmla="*/ 2147483646 h 13"/>
              <a:gd name="T8" fmla="*/ 2147483646 w 94"/>
              <a:gd name="T9" fmla="*/ 2147483646 h 13"/>
              <a:gd name="T10" fmla="*/ 2147483646 w 94"/>
              <a:gd name="T11" fmla="*/ 2147483646 h 13"/>
              <a:gd name="T12" fmla="*/ 2147483646 w 94"/>
              <a:gd name="T13" fmla="*/ 2147483646 h 13"/>
              <a:gd name="T14" fmla="*/ 2147483646 w 94"/>
              <a:gd name="T15" fmla="*/ 2147483646 h 13"/>
              <a:gd name="T16" fmla="*/ 2147483646 w 94"/>
              <a:gd name="T17" fmla="*/ 2147483646 h 13"/>
              <a:gd name="T18" fmla="*/ 2147483646 w 94"/>
              <a:gd name="T19" fmla="*/ 0 h 13"/>
              <a:gd name="T20" fmla="*/ 2147483646 w 94"/>
              <a:gd name="T21" fmla="*/ 0 h 13"/>
              <a:gd name="T22" fmla="*/ 2147483646 w 94"/>
              <a:gd name="T23" fmla="*/ 2147483646 h 13"/>
              <a:gd name="T24" fmla="*/ 2147483646 w 94"/>
              <a:gd name="T25" fmla="*/ 2147483646 h 13"/>
              <a:gd name="T26" fmla="*/ 2147483646 w 94"/>
              <a:gd name="T27" fmla="*/ 2147483646 h 13"/>
              <a:gd name="T28" fmla="*/ 2147483646 w 94"/>
              <a:gd name="T29" fmla="*/ 2147483646 h 13"/>
              <a:gd name="T30" fmla="*/ 2147483646 w 94"/>
              <a:gd name="T31" fmla="*/ 2147483646 h 13"/>
              <a:gd name="T32" fmla="*/ 2147483646 w 94"/>
              <a:gd name="T33" fmla="*/ 2147483646 h 13"/>
              <a:gd name="T34" fmla="*/ 2147483646 w 94"/>
              <a:gd name="T35" fmla="*/ 2147483646 h 13"/>
              <a:gd name="T36" fmla="*/ 2147483646 w 9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
              <a:gd name="T58" fmla="*/ 0 h 13"/>
              <a:gd name="T59" fmla="*/ 94 w 9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 h="13">
                <a:moveTo>
                  <a:pt x="94" y="13"/>
                </a:moveTo>
                <a:lnTo>
                  <a:pt x="0" y="13"/>
                </a:lnTo>
                <a:lnTo>
                  <a:pt x="0" y="11"/>
                </a:lnTo>
                <a:lnTo>
                  <a:pt x="2" y="9"/>
                </a:lnTo>
                <a:lnTo>
                  <a:pt x="2" y="7"/>
                </a:lnTo>
                <a:lnTo>
                  <a:pt x="2" y="5"/>
                </a:lnTo>
                <a:lnTo>
                  <a:pt x="4" y="3"/>
                </a:lnTo>
                <a:lnTo>
                  <a:pt x="6" y="2"/>
                </a:lnTo>
                <a:lnTo>
                  <a:pt x="6" y="0"/>
                </a:lnTo>
                <a:lnTo>
                  <a:pt x="69" y="0"/>
                </a:lnTo>
                <a:lnTo>
                  <a:pt x="73" y="2"/>
                </a:lnTo>
                <a:lnTo>
                  <a:pt x="75" y="3"/>
                </a:lnTo>
                <a:lnTo>
                  <a:pt x="78" y="5"/>
                </a:lnTo>
                <a:lnTo>
                  <a:pt x="80" y="5"/>
                </a:lnTo>
                <a:lnTo>
                  <a:pt x="84" y="7"/>
                </a:lnTo>
                <a:lnTo>
                  <a:pt x="86" y="9"/>
                </a:lnTo>
                <a:lnTo>
                  <a:pt x="90" y="11"/>
                </a:lnTo>
                <a:lnTo>
                  <a:pt x="94" y="13"/>
                </a:lnTo>
                <a:close/>
              </a:path>
            </a:pathLst>
          </a:custGeom>
          <a:solidFill>
            <a:srgbClr val="F0152C"/>
          </a:solidFill>
          <a:ln w="9525">
            <a:noFill/>
            <a:round/>
            <a:headEnd/>
            <a:tailEnd/>
          </a:ln>
        </p:spPr>
        <p:txBody>
          <a:bodyPr wrap="none"/>
          <a:lstStyle/>
          <a:p>
            <a:endParaRPr lang="el-GR"/>
          </a:p>
        </p:txBody>
      </p:sp>
      <p:sp>
        <p:nvSpPr>
          <p:cNvPr id="19711" name="Freeform 255"/>
          <p:cNvSpPr>
            <a:spLocks/>
          </p:cNvSpPr>
          <p:nvPr/>
        </p:nvSpPr>
        <p:spPr bwMode="auto">
          <a:xfrm>
            <a:off x="4981575" y="2379663"/>
            <a:ext cx="114300" cy="23812"/>
          </a:xfrm>
          <a:custGeom>
            <a:avLst/>
            <a:gdLst>
              <a:gd name="T0" fmla="*/ 2147483646 w 80"/>
              <a:gd name="T1" fmla="*/ 2147483646 h 15"/>
              <a:gd name="T2" fmla="*/ 0 w 80"/>
              <a:gd name="T3" fmla="*/ 2147483646 h 15"/>
              <a:gd name="T4" fmla="*/ 2147483646 w 80"/>
              <a:gd name="T5" fmla="*/ 2147483646 h 15"/>
              <a:gd name="T6" fmla="*/ 2147483646 w 80"/>
              <a:gd name="T7" fmla="*/ 2147483646 h 15"/>
              <a:gd name="T8" fmla="*/ 2147483646 w 80"/>
              <a:gd name="T9" fmla="*/ 2147483646 h 15"/>
              <a:gd name="T10" fmla="*/ 2147483646 w 80"/>
              <a:gd name="T11" fmla="*/ 2147483646 h 15"/>
              <a:gd name="T12" fmla="*/ 2147483646 w 80"/>
              <a:gd name="T13" fmla="*/ 2147483646 h 15"/>
              <a:gd name="T14" fmla="*/ 2147483646 w 80"/>
              <a:gd name="T15" fmla="*/ 2147483646 h 15"/>
              <a:gd name="T16" fmla="*/ 2147483646 w 80"/>
              <a:gd name="T17" fmla="*/ 2147483646 h 15"/>
              <a:gd name="T18" fmla="*/ 2147483646 w 80"/>
              <a:gd name="T19" fmla="*/ 0 h 15"/>
              <a:gd name="T20" fmla="*/ 2147483646 w 80"/>
              <a:gd name="T21" fmla="*/ 0 h 15"/>
              <a:gd name="T22" fmla="*/ 2147483646 w 80"/>
              <a:gd name="T23" fmla="*/ 2147483646 h 15"/>
              <a:gd name="T24" fmla="*/ 2147483646 w 80"/>
              <a:gd name="T25" fmla="*/ 2147483646 h 15"/>
              <a:gd name="T26" fmla="*/ 2147483646 w 80"/>
              <a:gd name="T27" fmla="*/ 2147483646 h 15"/>
              <a:gd name="T28" fmla="*/ 2147483646 w 80"/>
              <a:gd name="T29" fmla="*/ 2147483646 h 15"/>
              <a:gd name="T30" fmla="*/ 2147483646 w 80"/>
              <a:gd name="T31" fmla="*/ 2147483646 h 15"/>
              <a:gd name="T32" fmla="*/ 2147483646 w 80"/>
              <a:gd name="T33" fmla="*/ 2147483646 h 15"/>
              <a:gd name="T34" fmla="*/ 2147483646 w 80"/>
              <a:gd name="T35" fmla="*/ 2147483646 h 15"/>
              <a:gd name="T36" fmla="*/ 2147483646 w 80"/>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15"/>
              <a:gd name="T59" fmla="*/ 80 w 80"/>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15">
                <a:moveTo>
                  <a:pt x="80" y="15"/>
                </a:moveTo>
                <a:lnTo>
                  <a:pt x="0" y="15"/>
                </a:lnTo>
                <a:lnTo>
                  <a:pt x="2" y="11"/>
                </a:lnTo>
                <a:lnTo>
                  <a:pt x="2" y="10"/>
                </a:lnTo>
                <a:lnTo>
                  <a:pt x="4" y="8"/>
                </a:lnTo>
                <a:lnTo>
                  <a:pt x="6" y="6"/>
                </a:lnTo>
                <a:lnTo>
                  <a:pt x="8" y="4"/>
                </a:lnTo>
                <a:lnTo>
                  <a:pt x="10" y="2"/>
                </a:lnTo>
                <a:lnTo>
                  <a:pt x="12" y="0"/>
                </a:lnTo>
                <a:lnTo>
                  <a:pt x="52" y="0"/>
                </a:lnTo>
                <a:lnTo>
                  <a:pt x="54" y="2"/>
                </a:lnTo>
                <a:lnTo>
                  <a:pt x="57" y="4"/>
                </a:lnTo>
                <a:lnTo>
                  <a:pt x="61" y="6"/>
                </a:lnTo>
                <a:lnTo>
                  <a:pt x="65" y="8"/>
                </a:lnTo>
                <a:lnTo>
                  <a:pt x="69" y="10"/>
                </a:lnTo>
                <a:lnTo>
                  <a:pt x="73" y="11"/>
                </a:lnTo>
                <a:lnTo>
                  <a:pt x="76" y="13"/>
                </a:lnTo>
                <a:lnTo>
                  <a:pt x="80" y="15"/>
                </a:lnTo>
                <a:close/>
              </a:path>
            </a:pathLst>
          </a:custGeom>
          <a:solidFill>
            <a:srgbClr val="F2172B"/>
          </a:solidFill>
          <a:ln w="9525">
            <a:noFill/>
            <a:round/>
            <a:headEnd/>
            <a:tailEnd/>
          </a:ln>
        </p:spPr>
        <p:txBody>
          <a:bodyPr wrap="none"/>
          <a:lstStyle/>
          <a:p>
            <a:endParaRPr lang="el-GR"/>
          </a:p>
        </p:txBody>
      </p:sp>
      <p:sp>
        <p:nvSpPr>
          <p:cNvPr id="19712" name="Freeform 256"/>
          <p:cNvSpPr>
            <a:spLocks/>
          </p:cNvSpPr>
          <p:nvPr/>
        </p:nvSpPr>
        <p:spPr bwMode="auto">
          <a:xfrm>
            <a:off x="4930775" y="2338388"/>
            <a:ext cx="171450" cy="93662"/>
          </a:xfrm>
          <a:custGeom>
            <a:avLst/>
            <a:gdLst>
              <a:gd name="T0" fmla="*/ 2147483646 w 63"/>
              <a:gd name="T1" fmla="*/ 2147483646 h 12"/>
              <a:gd name="T2" fmla="*/ 0 w 63"/>
              <a:gd name="T3" fmla="*/ 2147483646 h 12"/>
              <a:gd name="T4" fmla="*/ 2147483646 w 63"/>
              <a:gd name="T5" fmla="*/ 2147483646 h 12"/>
              <a:gd name="T6" fmla="*/ 2147483646 w 63"/>
              <a:gd name="T7" fmla="*/ 2147483646 h 12"/>
              <a:gd name="T8" fmla="*/ 2147483646 w 63"/>
              <a:gd name="T9" fmla="*/ 0 h 12"/>
              <a:gd name="T10" fmla="*/ 2147483646 w 63"/>
              <a:gd name="T11" fmla="*/ 0 h 12"/>
              <a:gd name="T12" fmla="*/ 2147483646 w 63"/>
              <a:gd name="T13" fmla="*/ 2147483646 h 12"/>
              <a:gd name="T14" fmla="*/ 2147483646 w 63"/>
              <a:gd name="T15" fmla="*/ 2147483646 h 12"/>
              <a:gd name="T16" fmla="*/ 2147483646 w 63"/>
              <a:gd name="T17" fmla="*/ 2147483646 h 12"/>
              <a:gd name="T18" fmla="*/ 2147483646 w 6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
              <a:gd name="T31" fmla="*/ 0 h 12"/>
              <a:gd name="T32" fmla="*/ 63 w 63"/>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 h="12">
                <a:moveTo>
                  <a:pt x="63" y="12"/>
                </a:moveTo>
                <a:lnTo>
                  <a:pt x="0" y="12"/>
                </a:lnTo>
                <a:lnTo>
                  <a:pt x="6" y="6"/>
                </a:lnTo>
                <a:lnTo>
                  <a:pt x="11" y="2"/>
                </a:lnTo>
                <a:lnTo>
                  <a:pt x="19" y="0"/>
                </a:lnTo>
                <a:lnTo>
                  <a:pt x="27" y="0"/>
                </a:lnTo>
                <a:lnTo>
                  <a:pt x="34" y="2"/>
                </a:lnTo>
                <a:lnTo>
                  <a:pt x="44" y="4"/>
                </a:lnTo>
                <a:lnTo>
                  <a:pt x="53" y="8"/>
                </a:lnTo>
                <a:lnTo>
                  <a:pt x="63" y="12"/>
                </a:lnTo>
                <a:close/>
              </a:path>
            </a:pathLst>
          </a:custGeom>
          <a:solidFill>
            <a:srgbClr val="F2142B"/>
          </a:solidFill>
          <a:ln w="9525">
            <a:noFill/>
            <a:round/>
            <a:headEnd/>
            <a:tailEnd/>
          </a:ln>
        </p:spPr>
        <p:txBody>
          <a:bodyPr wrap="none"/>
          <a:lstStyle/>
          <a:p>
            <a:endParaRPr lang="el-GR"/>
          </a:p>
        </p:txBody>
      </p:sp>
      <p:sp>
        <p:nvSpPr>
          <p:cNvPr id="19713" name="Freeform 257"/>
          <p:cNvSpPr>
            <a:spLocks/>
          </p:cNvSpPr>
          <p:nvPr/>
        </p:nvSpPr>
        <p:spPr bwMode="auto">
          <a:xfrm>
            <a:off x="4999038" y="2373313"/>
            <a:ext cx="57150" cy="6350"/>
          </a:xfrm>
          <a:custGeom>
            <a:avLst/>
            <a:gdLst>
              <a:gd name="T0" fmla="*/ 2147483646 w 40"/>
              <a:gd name="T1" fmla="*/ 2147483646 h 4"/>
              <a:gd name="T2" fmla="*/ 0 w 40"/>
              <a:gd name="T3" fmla="*/ 2147483646 h 4"/>
              <a:gd name="T4" fmla="*/ 2147483646 w 40"/>
              <a:gd name="T5" fmla="*/ 2147483646 h 4"/>
              <a:gd name="T6" fmla="*/ 2147483646 w 40"/>
              <a:gd name="T7" fmla="*/ 2147483646 h 4"/>
              <a:gd name="T8" fmla="*/ 2147483646 w 40"/>
              <a:gd name="T9" fmla="*/ 0 h 4"/>
              <a:gd name="T10" fmla="*/ 2147483646 w 40"/>
              <a:gd name="T11" fmla="*/ 0 h 4"/>
              <a:gd name="T12" fmla="*/ 2147483646 w 40"/>
              <a:gd name="T13" fmla="*/ 0 h 4"/>
              <a:gd name="T14" fmla="*/ 2147483646 w 40"/>
              <a:gd name="T15" fmla="*/ 2147483646 h 4"/>
              <a:gd name="T16" fmla="*/ 2147483646 w 40"/>
              <a:gd name="T17" fmla="*/ 2147483646 h 4"/>
              <a:gd name="T18" fmla="*/ 2147483646 w 40"/>
              <a:gd name="T19" fmla="*/ 2147483646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4"/>
              <a:gd name="T32" fmla="*/ 40 w 40"/>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4">
                <a:moveTo>
                  <a:pt x="40" y="4"/>
                </a:moveTo>
                <a:lnTo>
                  <a:pt x="0" y="4"/>
                </a:lnTo>
                <a:lnTo>
                  <a:pt x="3" y="2"/>
                </a:lnTo>
                <a:lnTo>
                  <a:pt x="7" y="2"/>
                </a:lnTo>
                <a:lnTo>
                  <a:pt x="13" y="0"/>
                </a:lnTo>
                <a:lnTo>
                  <a:pt x="17" y="0"/>
                </a:lnTo>
                <a:lnTo>
                  <a:pt x="22" y="0"/>
                </a:lnTo>
                <a:lnTo>
                  <a:pt x="28" y="2"/>
                </a:lnTo>
                <a:lnTo>
                  <a:pt x="34" y="2"/>
                </a:lnTo>
                <a:lnTo>
                  <a:pt x="40" y="4"/>
                </a:lnTo>
                <a:close/>
              </a:path>
            </a:pathLst>
          </a:custGeom>
          <a:solidFill>
            <a:srgbClr val="F5172E"/>
          </a:solidFill>
          <a:ln w="9525">
            <a:noFill/>
            <a:round/>
            <a:headEnd/>
            <a:tailEnd/>
          </a:ln>
        </p:spPr>
        <p:txBody>
          <a:bodyPr wrap="none"/>
          <a:lstStyle/>
          <a:p>
            <a:endParaRPr lang="el-GR"/>
          </a:p>
        </p:txBody>
      </p:sp>
      <p:sp>
        <p:nvSpPr>
          <p:cNvPr id="19714" name="Rectangle 258"/>
          <p:cNvSpPr>
            <a:spLocks noChangeArrowheads="1"/>
          </p:cNvSpPr>
          <p:nvPr/>
        </p:nvSpPr>
        <p:spPr bwMode="auto">
          <a:xfrm>
            <a:off x="3619500" y="2324100"/>
            <a:ext cx="1160463" cy="244475"/>
          </a:xfrm>
          <a:prstGeom prst="rect">
            <a:avLst/>
          </a:prstGeom>
          <a:noFill/>
          <a:ln w="12700">
            <a:noFill/>
            <a:miter lim="800000"/>
            <a:headEnd/>
            <a:tailEnd/>
          </a:ln>
        </p:spPr>
        <p:txBody>
          <a:bodyPr wrap="none" lIns="0" tIns="0" rIns="0" bIns="0" anchor="ctr" anchorCtr="1">
            <a:spAutoFit/>
          </a:bodyPr>
          <a:lstStyle/>
          <a:p>
            <a:r>
              <a:rPr lang="el-GR" altLang="el-GR" sz="1600" b="1">
                <a:latin typeface="Arial" pitchFamily="34" charset="0"/>
              </a:rPr>
              <a:t>Γλυκόζη</a:t>
            </a:r>
            <a:r>
              <a:rPr lang="en-GB" altLang="el-GR" sz="1600" b="1">
                <a:latin typeface="Arial" pitchFamily="34" charset="0"/>
              </a:rPr>
              <a:t> (G)</a:t>
            </a:r>
          </a:p>
        </p:txBody>
      </p:sp>
      <p:sp>
        <p:nvSpPr>
          <p:cNvPr id="19715" name="Freeform 259"/>
          <p:cNvSpPr>
            <a:spLocks/>
          </p:cNvSpPr>
          <p:nvPr/>
        </p:nvSpPr>
        <p:spPr bwMode="auto">
          <a:xfrm>
            <a:off x="5018088" y="2341563"/>
            <a:ext cx="1327150" cy="1376362"/>
          </a:xfrm>
          <a:custGeom>
            <a:avLst/>
            <a:gdLst>
              <a:gd name="T0" fmla="*/ 2147483646 w 941"/>
              <a:gd name="T1" fmla="*/ 2147483646 h 867"/>
              <a:gd name="T2" fmla="*/ 2147483646 w 941"/>
              <a:gd name="T3" fmla="*/ 2147483646 h 867"/>
              <a:gd name="T4" fmla="*/ 2147483646 w 941"/>
              <a:gd name="T5" fmla="*/ 2147483646 h 867"/>
              <a:gd name="T6" fmla="*/ 2147483646 w 941"/>
              <a:gd name="T7" fmla="*/ 2147483646 h 867"/>
              <a:gd name="T8" fmla="*/ 2147483646 w 941"/>
              <a:gd name="T9" fmla="*/ 2147483646 h 867"/>
              <a:gd name="T10" fmla="*/ 2147483646 w 941"/>
              <a:gd name="T11" fmla="*/ 2147483646 h 867"/>
              <a:gd name="T12" fmla="*/ 2147483646 w 941"/>
              <a:gd name="T13" fmla="*/ 2147483646 h 867"/>
              <a:gd name="T14" fmla="*/ 2147483646 w 941"/>
              <a:gd name="T15" fmla="*/ 2147483646 h 867"/>
              <a:gd name="T16" fmla="*/ 2147483646 w 941"/>
              <a:gd name="T17" fmla="*/ 2147483646 h 867"/>
              <a:gd name="T18" fmla="*/ 2147483646 w 941"/>
              <a:gd name="T19" fmla="*/ 2147483646 h 867"/>
              <a:gd name="T20" fmla="*/ 2147483646 w 941"/>
              <a:gd name="T21" fmla="*/ 2147483646 h 867"/>
              <a:gd name="T22" fmla="*/ 2147483646 w 941"/>
              <a:gd name="T23" fmla="*/ 2147483646 h 867"/>
              <a:gd name="T24" fmla="*/ 2147483646 w 941"/>
              <a:gd name="T25" fmla="*/ 2147483646 h 867"/>
              <a:gd name="T26" fmla="*/ 2147483646 w 941"/>
              <a:gd name="T27" fmla="*/ 2147483646 h 867"/>
              <a:gd name="T28" fmla="*/ 2147483646 w 941"/>
              <a:gd name="T29" fmla="*/ 2147483646 h 867"/>
              <a:gd name="T30" fmla="*/ 2147483646 w 941"/>
              <a:gd name="T31" fmla="*/ 2147483646 h 867"/>
              <a:gd name="T32" fmla="*/ 0 w 941"/>
              <a:gd name="T33" fmla="*/ 2147483646 h 867"/>
              <a:gd name="T34" fmla="*/ 2147483646 w 941"/>
              <a:gd name="T35" fmla="*/ 2147483646 h 867"/>
              <a:gd name="T36" fmla="*/ 2147483646 w 941"/>
              <a:gd name="T37" fmla="*/ 2147483646 h 867"/>
              <a:gd name="T38" fmla="*/ 2147483646 w 941"/>
              <a:gd name="T39" fmla="*/ 2147483646 h 867"/>
              <a:gd name="T40" fmla="*/ 2147483646 w 941"/>
              <a:gd name="T41" fmla="*/ 2147483646 h 867"/>
              <a:gd name="T42" fmla="*/ 2147483646 w 941"/>
              <a:gd name="T43" fmla="*/ 2147483646 h 867"/>
              <a:gd name="T44" fmla="*/ 2147483646 w 941"/>
              <a:gd name="T45" fmla="*/ 2147483646 h 867"/>
              <a:gd name="T46" fmla="*/ 2147483646 w 941"/>
              <a:gd name="T47" fmla="*/ 2147483646 h 867"/>
              <a:gd name="T48" fmla="*/ 2147483646 w 941"/>
              <a:gd name="T49" fmla="*/ 2147483646 h 867"/>
              <a:gd name="T50" fmla="*/ 2147483646 w 941"/>
              <a:gd name="T51" fmla="*/ 2147483646 h 867"/>
              <a:gd name="T52" fmla="*/ 2147483646 w 941"/>
              <a:gd name="T53" fmla="*/ 2147483646 h 867"/>
              <a:gd name="T54" fmla="*/ 2147483646 w 941"/>
              <a:gd name="T55" fmla="*/ 2147483646 h 867"/>
              <a:gd name="T56" fmla="*/ 2147483646 w 941"/>
              <a:gd name="T57" fmla="*/ 2147483646 h 867"/>
              <a:gd name="T58" fmla="*/ 2147483646 w 941"/>
              <a:gd name="T59" fmla="*/ 2147483646 h 867"/>
              <a:gd name="T60" fmla="*/ 2147483646 w 941"/>
              <a:gd name="T61" fmla="*/ 2147483646 h 867"/>
              <a:gd name="T62" fmla="*/ 2147483646 w 941"/>
              <a:gd name="T63" fmla="*/ 2147483646 h 867"/>
              <a:gd name="T64" fmla="*/ 2147483646 w 941"/>
              <a:gd name="T65" fmla="*/ 2147483646 h 8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1"/>
              <a:gd name="T100" fmla="*/ 0 h 867"/>
              <a:gd name="T101" fmla="*/ 941 w 941"/>
              <a:gd name="T102" fmla="*/ 867 h 8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1" h="867">
                <a:moveTo>
                  <a:pt x="941" y="857"/>
                </a:moveTo>
                <a:lnTo>
                  <a:pt x="855" y="842"/>
                </a:lnTo>
                <a:lnTo>
                  <a:pt x="777" y="826"/>
                </a:lnTo>
                <a:lnTo>
                  <a:pt x="705" y="808"/>
                </a:lnTo>
                <a:lnTo>
                  <a:pt x="639" y="785"/>
                </a:lnTo>
                <a:lnTo>
                  <a:pt x="579" y="763"/>
                </a:lnTo>
                <a:lnTo>
                  <a:pt x="524" y="738"/>
                </a:lnTo>
                <a:lnTo>
                  <a:pt x="476" y="712"/>
                </a:lnTo>
                <a:lnTo>
                  <a:pt x="432" y="684"/>
                </a:lnTo>
                <a:lnTo>
                  <a:pt x="393" y="656"/>
                </a:lnTo>
                <a:lnTo>
                  <a:pt x="357" y="624"/>
                </a:lnTo>
                <a:lnTo>
                  <a:pt x="328" y="593"/>
                </a:lnTo>
                <a:lnTo>
                  <a:pt x="301" y="562"/>
                </a:lnTo>
                <a:lnTo>
                  <a:pt x="276" y="529"/>
                </a:lnTo>
                <a:lnTo>
                  <a:pt x="256" y="496"/>
                </a:lnTo>
                <a:lnTo>
                  <a:pt x="238" y="463"/>
                </a:lnTo>
                <a:lnTo>
                  <a:pt x="224" y="430"/>
                </a:lnTo>
                <a:lnTo>
                  <a:pt x="210" y="398"/>
                </a:lnTo>
                <a:lnTo>
                  <a:pt x="198" y="366"/>
                </a:lnTo>
                <a:lnTo>
                  <a:pt x="189" y="332"/>
                </a:lnTo>
                <a:lnTo>
                  <a:pt x="180" y="302"/>
                </a:lnTo>
                <a:lnTo>
                  <a:pt x="173" y="270"/>
                </a:lnTo>
                <a:lnTo>
                  <a:pt x="165" y="241"/>
                </a:lnTo>
                <a:lnTo>
                  <a:pt x="158" y="213"/>
                </a:lnTo>
                <a:lnTo>
                  <a:pt x="151" y="187"/>
                </a:lnTo>
                <a:lnTo>
                  <a:pt x="143" y="162"/>
                </a:lnTo>
                <a:lnTo>
                  <a:pt x="134" y="138"/>
                </a:lnTo>
                <a:lnTo>
                  <a:pt x="126" y="117"/>
                </a:lnTo>
                <a:lnTo>
                  <a:pt x="114" y="97"/>
                </a:lnTo>
                <a:lnTo>
                  <a:pt x="102" y="80"/>
                </a:lnTo>
                <a:lnTo>
                  <a:pt x="87" y="66"/>
                </a:lnTo>
                <a:lnTo>
                  <a:pt x="69" y="53"/>
                </a:lnTo>
                <a:lnTo>
                  <a:pt x="8" y="0"/>
                </a:lnTo>
                <a:lnTo>
                  <a:pt x="0" y="9"/>
                </a:lnTo>
                <a:lnTo>
                  <a:pt x="61" y="61"/>
                </a:lnTo>
                <a:lnTo>
                  <a:pt x="78" y="72"/>
                </a:lnTo>
                <a:lnTo>
                  <a:pt x="90" y="86"/>
                </a:lnTo>
                <a:lnTo>
                  <a:pt x="102" y="101"/>
                </a:lnTo>
                <a:lnTo>
                  <a:pt x="113" y="120"/>
                </a:lnTo>
                <a:lnTo>
                  <a:pt x="122" y="140"/>
                </a:lnTo>
                <a:lnTo>
                  <a:pt x="131" y="164"/>
                </a:lnTo>
                <a:lnTo>
                  <a:pt x="138" y="189"/>
                </a:lnTo>
                <a:lnTo>
                  <a:pt x="146" y="215"/>
                </a:lnTo>
                <a:lnTo>
                  <a:pt x="153" y="244"/>
                </a:lnTo>
                <a:lnTo>
                  <a:pt x="159" y="273"/>
                </a:lnTo>
                <a:lnTo>
                  <a:pt x="167" y="303"/>
                </a:lnTo>
                <a:lnTo>
                  <a:pt x="176" y="334"/>
                </a:lnTo>
                <a:lnTo>
                  <a:pt x="185" y="368"/>
                </a:lnTo>
                <a:lnTo>
                  <a:pt x="198" y="400"/>
                </a:lnTo>
                <a:lnTo>
                  <a:pt x="211" y="434"/>
                </a:lnTo>
                <a:lnTo>
                  <a:pt x="226" y="467"/>
                </a:lnTo>
                <a:lnTo>
                  <a:pt x="244" y="501"/>
                </a:lnTo>
                <a:lnTo>
                  <a:pt x="266" y="533"/>
                </a:lnTo>
                <a:lnTo>
                  <a:pt x="290" y="568"/>
                </a:lnTo>
                <a:lnTo>
                  <a:pt x="318" y="599"/>
                </a:lnTo>
                <a:lnTo>
                  <a:pt x="348" y="631"/>
                </a:lnTo>
                <a:lnTo>
                  <a:pt x="383" y="662"/>
                </a:lnTo>
                <a:lnTo>
                  <a:pt x="424" y="691"/>
                </a:lnTo>
                <a:lnTo>
                  <a:pt x="470" y="720"/>
                </a:lnTo>
                <a:lnTo>
                  <a:pt x="518" y="747"/>
                </a:lnTo>
                <a:lnTo>
                  <a:pt x="574" y="773"/>
                </a:lnTo>
                <a:lnTo>
                  <a:pt x="634" y="796"/>
                </a:lnTo>
                <a:lnTo>
                  <a:pt x="701" y="816"/>
                </a:lnTo>
                <a:lnTo>
                  <a:pt x="773" y="836"/>
                </a:lnTo>
                <a:lnTo>
                  <a:pt x="852" y="852"/>
                </a:lnTo>
                <a:lnTo>
                  <a:pt x="939" y="867"/>
                </a:lnTo>
                <a:lnTo>
                  <a:pt x="941" y="857"/>
                </a:lnTo>
              </a:path>
            </a:pathLst>
          </a:custGeom>
          <a:solidFill>
            <a:schemeClr val="hlink"/>
          </a:solidFill>
          <a:ln w="12700" cap="rnd">
            <a:solidFill>
              <a:srgbClr val="FC0128"/>
            </a:solidFill>
            <a:round/>
            <a:headEnd/>
            <a:tailEnd/>
          </a:ln>
        </p:spPr>
        <p:txBody>
          <a:bodyPr wrap="none"/>
          <a:lstStyle/>
          <a:p>
            <a:endParaRPr lang="el-GR"/>
          </a:p>
        </p:txBody>
      </p:sp>
      <p:sp>
        <p:nvSpPr>
          <p:cNvPr id="19716" name="Freeform 260"/>
          <p:cNvSpPr>
            <a:spLocks/>
          </p:cNvSpPr>
          <p:nvPr/>
        </p:nvSpPr>
        <p:spPr bwMode="auto">
          <a:xfrm rot="64774">
            <a:off x="5254625" y="3328988"/>
            <a:ext cx="1069975" cy="514350"/>
          </a:xfrm>
          <a:custGeom>
            <a:avLst/>
            <a:gdLst>
              <a:gd name="T0" fmla="*/ 2147483646 w 758"/>
              <a:gd name="T1" fmla="*/ 2147483646 h 324"/>
              <a:gd name="T2" fmla="*/ 2147483646 w 758"/>
              <a:gd name="T3" fmla="*/ 2147483646 h 324"/>
              <a:gd name="T4" fmla="*/ 2147483646 w 758"/>
              <a:gd name="T5" fmla="*/ 2147483646 h 324"/>
              <a:gd name="T6" fmla="*/ 2147483646 w 758"/>
              <a:gd name="T7" fmla="*/ 2147483646 h 324"/>
              <a:gd name="T8" fmla="*/ 2147483646 w 758"/>
              <a:gd name="T9" fmla="*/ 2147483646 h 324"/>
              <a:gd name="T10" fmla="*/ 2147483646 w 758"/>
              <a:gd name="T11" fmla="*/ 2147483646 h 324"/>
              <a:gd name="T12" fmla="*/ 2147483646 w 758"/>
              <a:gd name="T13" fmla="*/ 2147483646 h 324"/>
              <a:gd name="T14" fmla="*/ 2147483646 w 758"/>
              <a:gd name="T15" fmla="*/ 2147483646 h 324"/>
              <a:gd name="T16" fmla="*/ 2147483646 w 758"/>
              <a:gd name="T17" fmla="*/ 2147483646 h 324"/>
              <a:gd name="T18" fmla="*/ 2147483646 w 758"/>
              <a:gd name="T19" fmla="*/ 2147483646 h 324"/>
              <a:gd name="T20" fmla="*/ 2147483646 w 758"/>
              <a:gd name="T21" fmla="*/ 2147483646 h 324"/>
              <a:gd name="T22" fmla="*/ 2147483646 w 758"/>
              <a:gd name="T23" fmla="*/ 2147483646 h 324"/>
              <a:gd name="T24" fmla="*/ 2147483646 w 758"/>
              <a:gd name="T25" fmla="*/ 2147483646 h 324"/>
              <a:gd name="T26" fmla="*/ 2147483646 w 758"/>
              <a:gd name="T27" fmla="*/ 2147483646 h 324"/>
              <a:gd name="T28" fmla="*/ 2147483646 w 758"/>
              <a:gd name="T29" fmla="*/ 2147483646 h 324"/>
              <a:gd name="T30" fmla="*/ 2147483646 w 758"/>
              <a:gd name="T31" fmla="*/ 2147483646 h 324"/>
              <a:gd name="T32" fmla="*/ 2147483646 w 758"/>
              <a:gd name="T33" fmla="*/ 2147483646 h 324"/>
              <a:gd name="T34" fmla="*/ 2147483646 w 758"/>
              <a:gd name="T35" fmla="*/ 2147483646 h 324"/>
              <a:gd name="T36" fmla="*/ 2147483646 w 758"/>
              <a:gd name="T37" fmla="*/ 2147483646 h 324"/>
              <a:gd name="T38" fmla="*/ 2147483646 w 758"/>
              <a:gd name="T39" fmla="*/ 2147483646 h 324"/>
              <a:gd name="T40" fmla="*/ 2147483646 w 758"/>
              <a:gd name="T41" fmla="*/ 2147483646 h 324"/>
              <a:gd name="T42" fmla="*/ 2147483646 w 758"/>
              <a:gd name="T43" fmla="*/ 2147483646 h 324"/>
              <a:gd name="T44" fmla="*/ 2147483646 w 758"/>
              <a:gd name="T45" fmla="*/ 2147483646 h 324"/>
              <a:gd name="T46" fmla="*/ 2147483646 w 758"/>
              <a:gd name="T47" fmla="*/ 2147483646 h 324"/>
              <a:gd name="T48" fmla="*/ 2147483646 w 758"/>
              <a:gd name="T49" fmla="*/ 2147483646 h 324"/>
              <a:gd name="T50" fmla="*/ 2147483646 w 758"/>
              <a:gd name="T51" fmla="*/ 2147483646 h 324"/>
              <a:gd name="T52" fmla="*/ 2147483646 w 758"/>
              <a:gd name="T53" fmla="*/ 2147483646 h 324"/>
              <a:gd name="T54" fmla="*/ 2147483646 w 758"/>
              <a:gd name="T55" fmla="*/ 2147483646 h 324"/>
              <a:gd name="T56" fmla="*/ 2147483646 w 758"/>
              <a:gd name="T57" fmla="*/ 2147483646 h 324"/>
              <a:gd name="T58" fmla="*/ 2147483646 w 758"/>
              <a:gd name="T59" fmla="*/ 2147483646 h 324"/>
              <a:gd name="T60" fmla="*/ 2147483646 w 758"/>
              <a:gd name="T61" fmla="*/ 2147483646 h 324"/>
              <a:gd name="T62" fmla="*/ 2147483646 w 758"/>
              <a:gd name="T63" fmla="*/ 2147483646 h 324"/>
              <a:gd name="T64" fmla="*/ 2147483646 w 758"/>
              <a:gd name="T65" fmla="*/ 2147483646 h 324"/>
              <a:gd name="T66" fmla="*/ 2147483646 w 758"/>
              <a:gd name="T67" fmla="*/ 2147483646 h 324"/>
              <a:gd name="T68" fmla="*/ 0 w 758"/>
              <a:gd name="T69" fmla="*/ 0 h 324"/>
              <a:gd name="T70" fmla="*/ 2147483646 w 758"/>
              <a:gd name="T71" fmla="*/ 2147483646 h 3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58"/>
              <a:gd name="T109" fmla="*/ 0 h 324"/>
              <a:gd name="T110" fmla="*/ 758 w 758"/>
              <a:gd name="T111" fmla="*/ 324 h 3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58" h="324">
                <a:moveTo>
                  <a:pt x="15" y="19"/>
                </a:moveTo>
                <a:lnTo>
                  <a:pt x="3" y="22"/>
                </a:lnTo>
                <a:lnTo>
                  <a:pt x="18" y="40"/>
                </a:lnTo>
                <a:lnTo>
                  <a:pt x="35" y="58"/>
                </a:lnTo>
                <a:lnTo>
                  <a:pt x="52" y="75"/>
                </a:lnTo>
                <a:lnTo>
                  <a:pt x="69" y="90"/>
                </a:lnTo>
                <a:lnTo>
                  <a:pt x="88" y="105"/>
                </a:lnTo>
                <a:lnTo>
                  <a:pt x="107" y="120"/>
                </a:lnTo>
                <a:lnTo>
                  <a:pt x="127" y="133"/>
                </a:lnTo>
                <a:lnTo>
                  <a:pt x="147" y="147"/>
                </a:lnTo>
                <a:lnTo>
                  <a:pt x="167" y="159"/>
                </a:lnTo>
                <a:lnTo>
                  <a:pt x="188" y="170"/>
                </a:lnTo>
                <a:lnTo>
                  <a:pt x="210" y="182"/>
                </a:lnTo>
                <a:lnTo>
                  <a:pt x="232" y="193"/>
                </a:lnTo>
                <a:lnTo>
                  <a:pt x="255" y="203"/>
                </a:lnTo>
                <a:lnTo>
                  <a:pt x="278" y="212"/>
                </a:lnTo>
                <a:lnTo>
                  <a:pt x="301" y="221"/>
                </a:lnTo>
                <a:lnTo>
                  <a:pt x="325" y="231"/>
                </a:lnTo>
                <a:lnTo>
                  <a:pt x="349" y="238"/>
                </a:lnTo>
                <a:lnTo>
                  <a:pt x="374" y="246"/>
                </a:lnTo>
                <a:lnTo>
                  <a:pt x="400" y="253"/>
                </a:lnTo>
                <a:lnTo>
                  <a:pt x="425" y="260"/>
                </a:lnTo>
                <a:lnTo>
                  <a:pt x="451" y="267"/>
                </a:lnTo>
                <a:lnTo>
                  <a:pt x="476" y="273"/>
                </a:lnTo>
                <a:lnTo>
                  <a:pt x="503" y="279"/>
                </a:lnTo>
                <a:lnTo>
                  <a:pt x="529" y="284"/>
                </a:lnTo>
                <a:lnTo>
                  <a:pt x="557" y="290"/>
                </a:lnTo>
                <a:lnTo>
                  <a:pt x="585" y="295"/>
                </a:lnTo>
                <a:lnTo>
                  <a:pt x="612" y="300"/>
                </a:lnTo>
                <a:lnTo>
                  <a:pt x="640" y="305"/>
                </a:lnTo>
                <a:lnTo>
                  <a:pt x="668" y="309"/>
                </a:lnTo>
                <a:lnTo>
                  <a:pt x="697" y="315"/>
                </a:lnTo>
                <a:lnTo>
                  <a:pt x="725" y="319"/>
                </a:lnTo>
                <a:lnTo>
                  <a:pt x="754" y="323"/>
                </a:lnTo>
                <a:lnTo>
                  <a:pt x="757" y="314"/>
                </a:lnTo>
                <a:lnTo>
                  <a:pt x="729" y="309"/>
                </a:lnTo>
                <a:lnTo>
                  <a:pt x="700" y="304"/>
                </a:lnTo>
                <a:lnTo>
                  <a:pt x="671" y="300"/>
                </a:lnTo>
                <a:lnTo>
                  <a:pt x="642" y="295"/>
                </a:lnTo>
                <a:lnTo>
                  <a:pt x="616" y="290"/>
                </a:lnTo>
                <a:lnTo>
                  <a:pt x="588" y="285"/>
                </a:lnTo>
                <a:lnTo>
                  <a:pt x="560" y="281"/>
                </a:lnTo>
                <a:lnTo>
                  <a:pt x="535" y="275"/>
                </a:lnTo>
                <a:lnTo>
                  <a:pt x="507" y="270"/>
                </a:lnTo>
                <a:lnTo>
                  <a:pt x="481" y="264"/>
                </a:lnTo>
                <a:lnTo>
                  <a:pt x="455" y="257"/>
                </a:lnTo>
                <a:lnTo>
                  <a:pt x="430" y="250"/>
                </a:lnTo>
                <a:lnTo>
                  <a:pt x="405" y="243"/>
                </a:lnTo>
                <a:lnTo>
                  <a:pt x="380" y="237"/>
                </a:lnTo>
                <a:lnTo>
                  <a:pt x="354" y="229"/>
                </a:lnTo>
                <a:lnTo>
                  <a:pt x="331" y="221"/>
                </a:lnTo>
                <a:lnTo>
                  <a:pt x="308" y="212"/>
                </a:lnTo>
                <a:lnTo>
                  <a:pt x="284" y="203"/>
                </a:lnTo>
                <a:lnTo>
                  <a:pt x="262" y="195"/>
                </a:lnTo>
                <a:lnTo>
                  <a:pt x="240" y="185"/>
                </a:lnTo>
                <a:lnTo>
                  <a:pt x="218" y="174"/>
                </a:lnTo>
                <a:lnTo>
                  <a:pt x="197" y="163"/>
                </a:lnTo>
                <a:lnTo>
                  <a:pt x="176" y="152"/>
                </a:lnTo>
                <a:lnTo>
                  <a:pt x="156" y="139"/>
                </a:lnTo>
                <a:lnTo>
                  <a:pt x="136" y="126"/>
                </a:lnTo>
                <a:lnTo>
                  <a:pt x="117" y="114"/>
                </a:lnTo>
                <a:lnTo>
                  <a:pt x="99" y="98"/>
                </a:lnTo>
                <a:lnTo>
                  <a:pt x="81" y="83"/>
                </a:lnTo>
                <a:lnTo>
                  <a:pt x="63" y="69"/>
                </a:lnTo>
                <a:lnTo>
                  <a:pt x="46" y="52"/>
                </a:lnTo>
                <a:lnTo>
                  <a:pt x="29" y="35"/>
                </a:lnTo>
                <a:lnTo>
                  <a:pt x="14" y="17"/>
                </a:lnTo>
                <a:lnTo>
                  <a:pt x="2" y="19"/>
                </a:lnTo>
                <a:lnTo>
                  <a:pt x="14" y="17"/>
                </a:lnTo>
                <a:lnTo>
                  <a:pt x="0" y="0"/>
                </a:lnTo>
                <a:lnTo>
                  <a:pt x="2" y="19"/>
                </a:lnTo>
                <a:lnTo>
                  <a:pt x="15" y="19"/>
                </a:lnTo>
              </a:path>
            </a:pathLst>
          </a:custGeom>
          <a:solidFill>
            <a:schemeClr val="hlink"/>
          </a:solidFill>
          <a:ln w="12700" cap="rnd">
            <a:solidFill>
              <a:srgbClr val="FC0128"/>
            </a:solidFill>
            <a:round/>
            <a:headEnd/>
            <a:tailEnd/>
          </a:ln>
        </p:spPr>
        <p:txBody>
          <a:bodyPr wrap="none"/>
          <a:lstStyle/>
          <a:p>
            <a:endParaRPr lang="el-GR"/>
          </a:p>
        </p:txBody>
      </p:sp>
      <p:sp>
        <p:nvSpPr>
          <p:cNvPr id="19717" name="Freeform 261"/>
          <p:cNvSpPr>
            <a:spLocks/>
          </p:cNvSpPr>
          <p:nvPr/>
        </p:nvSpPr>
        <p:spPr bwMode="auto">
          <a:xfrm rot="64774">
            <a:off x="5257800" y="3341688"/>
            <a:ext cx="158750" cy="508000"/>
          </a:xfrm>
          <a:custGeom>
            <a:avLst/>
            <a:gdLst>
              <a:gd name="T0" fmla="*/ 2147483646 w 113"/>
              <a:gd name="T1" fmla="*/ 2147483646 h 320"/>
              <a:gd name="T2" fmla="*/ 2147483646 w 113"/>
              <a:gd name="T3" fmla="*/ 2147483646 h 320"/>
              <a:gd name="T4" fmla="*/ 2147483646 w 113"/>
              <a:gd name="T5" fmla="*/ 2147483646 h 320"/>
              <a:gd name="T6" fmla="*/ 2147483646 w 113"/>
              <a:gd name="T7" fmla="*/ 2147483646 h 320"/>
              <a:gd name="T8" fmla="*/ 2147483646 w 113"/>
              <a:gd name="T9" fmla="*/ 2147483646 h 320"/>
              <a:gd name="T10" fmla="*/ 2147483646 w 113"/>
              <a:gd name="T11" fmla="*/ 2147483646 h 320"/>
              <a:gd name="T12" fmla="*/ 2147483646 w 113"/>
              <a:gd name="T13" fmla="*/ 2147483646 h 320"/>
              <a:gd name="T14" fmla="*/ 2147483646 w 113"/>
              <a:gd name="T15" fmla="*/ 2147483646 h 320"/>
              <a:gd name="T16" fmla="*/ 2147483646 w 113"/>
              <a:gd name="T17" fmla="*/ 2147483646 h 320"/>
              <a:gd name="T18" fmla="*/ 2147483646 w 113"/>
              <a:gd name="T19" fmla="*/ 2147483646 h 320"/>
              <a:gd name="T20" fmla="*/ 2147483646 w 113"/>
              <a:gd name="T21" fmla="*/ 2147483646 h 320"/>
              <a:gd name="T22" fmla="*/ 2147483646 w 113"/>
              <a:gd name="T23" fmla="*/ 2147483646 h 320"/>
              <a:gd name="T24" fmla="*/ 2147483646 w 113"/>
              <a:gd name="T25" fmla="*/ 2147483646 h 320"/>
              <a:gd name="T26" fmla="*/ 2147483646 w 113"/>
              <a:gd name="T27" fmla="*/ 2147483646 h 320"/>
              <a:gd name="T28" fmla="*/ 2147483646 w 113"/>
              <a:gd name="T29" fmla="*/ 2147483646 h 320"/>
              <a:gd name="T30" fmla="*/ 2147483646 w 113"/>
              <a:gd name="T31" fmla="*/ 2147483646 h 320"/>
              <a:gd name="T32" fmla="*/ 2147483646 w 113"/>
              <a:gd name="T33" fmla="*/ 0 h 320"/>
              <a:gd name="T34" fmla="*/ 2147483646 w 113"/>
              <a:gd name="T35" fmla="*/ 2147483646 h 320"/>
              <a:gd name="T36" fmla="*/ 2147483646 w 113"/>
              <a:gd name="T37" fmla="*/ 2147483646 h 320"/>
              <a:gd name="T38" fmla="*/ 2147483646 w 113"/>
              <a:gd name="T39" fmla="*/ 2147483646 h 320"/>
              <a:gd name="T40" fmla="*/ 2147483646 w 113"/>
              <a:gd name="T41" fmla="*/ 2147483646 h 320"/>
              <a:gd name="T42" fmla="*/ 2147483646 w 113"/>
              <a:gd name="T43" fmla="*/ 2147483646 h 320"/>
              <a:gd name="T44" fmla="*/ 2147483646 w 113"/>
              <a:gd name="T45" fmla="*/ 2147483646 h 320"/>
              <a:gd name="T46" fmla="*/ 2147483646 w 113"/>
              <a:gd name="T47" fmla="*/ 2147483646 h 320"/>
              <a:gd name="T48" fmla="*/ 2147483646 w 113"/>
              <a:gd name="T49" fmla="*/ 2147483646 h 320"/>
              <a:gd name="T50" fmla="*/ 2147483646 w 113"/>
              <a:gd name="T51" fmla="*/ 2147483646 h 320"/>
              <a:gd name="T52" fmla="*/ 2147483646 w 113"/>
              <a:gd name="T53" fmla="*/ 2147483646 h 320"/>
              <a:gd name="T54" fmla="*/ 2147483646 w 113"/>
              <a:gd name="T55" fmla="*/ 2147483646 h 320"/>
              <a:gd name="T56" fmla="*/ 2147483646 w 113"/>
              <a:gd name="T57" fmla="*/ 2147483646 h 320"/>
              <a:gd name="T58" fmla="*/ 2147483646 w 113"/>
              <a:gd name="T59" fmla="*/ 2147483646 h 320"/>
              <a:gd name="T60" fmla="*/ 2147483646 w 113"/>
              <a:gd name="T61" fmla="*/ 2147483646 h 320"/>
              <a:gd name="T62" fmla="*/ 2147483646 w 113"/>
              <a:gd name="T63" fmla="*/ 2147483646 h 320"/>
              <a:gd name="T64" fmla="*/ 2147483646 w 113"/>
              <a:gd name="T65" fmla="*/ 2147483646 h 320"/>
              <a:gd name="T66" fmla="*/ 2147483646 w 113"/>
              <a:gd name="T67" fmla="*/ 2147483646 h 320"/>
              <a:gd name="T68" fmla="*/ 2147483646 w 113"/>
              <a:gd name="T69" fmla="*/ 2147483646 h 320"/>
              <a:gd name="T70" fmla="*/ 2147483646 w 113"/>
              <a:gd name="T71" fmla="*/ 2147483646 h 3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3"/>
              <a:gd name="T109" fmla="*/ 0 h 320"/>
              <a:gd name="T110" fmla="*/ 113 w 113"/>
              <a:gd name="T111" fmla="*/ 320 h 3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3" h="320">
                <a:moveTo>
                  <a:pt x="110" y="313"/>
                </a:moveTo>
                <a:lnTo>
                  <a:pt x="112" y="314"/>
                </a:lnTo>
                <a:lnTo>
                  <a:pt x="107" y="305"/>
                </a:lnTo>
                <a:lnTo>
                  <a:pt x="103" y="294"/>
                </a:lnTo>
                <a:lnTo>
                  <a:pt x="97" y="284"/>
                </a:lnTo>
                <a:lnTo>
                  <a:pt x="93" y="276"/>
                </a:lnTo>
                <a:lnTo>
                  <a:pt x="89" y="265"/>
                </a:lnTo>
                <a:lnTo>
                  <a:pt x="85" y="256"/>
                </a:lnTo>
                <a:lnTo>
                  <a:pt x="80" y="246"/>
                </a:lnTo>
                <a:lnTo>
                  <a:pt x="76" y="236"/>
                </a:lnTo>
                <a:lnTo>
                  <a:pt x="73" y="227"/>
                </a:lnTo>
                <a:lnTo>
                  <a:pt x="68" y="217"/>
                </a:lnTo>
                <a:lnTo>
                  <a:pt x="65" y="207"/>
                </a:lnTo>
                <a:lnTo>
                  <a:pt x="60" y="198"/>
                </a:lnTo>
                <a:lnTo>
                  <a:pt x="57" y="188"/>
                </a:lnTo>
                <a:lnTo>
                  <a:pt x="54" y="178"/>
                </a:lnTo>
                <a:lnTo>
                  <a:pt x="51" y="168"/>
                </a:lnTo>
                <a:lnTo>
                  <a:pt x="47" y="158"/>
                </a:lnTo>
                <a:lnTo>
                  <a:pt x="44" y="149"/>
                </a:lnTo>
                <a:lnTo>
                  <a:pt x="42" y="139"/>
                </a:lnTo>
                <a:lnTo>
                  <a:pt x="38" y="128"/>
                </a:lnTo>
                <a:lnTo>
                  <a:pt x="36" y="119"/>
                </a:lnTo>
                <a:lnTo>
                  <a:pt x="33" y="109"/>
                </a:lnTo>
                <a:lnTo>
                  <a:pt x="31" y="100"/>
                </a:lnTo>
                <a:lnTo>
                  <a:pt x="28" y="89"/>
                </a:lnTo>
                <a:lnTo>
                  <a:pt x="26" y="79"/>
                </a:lnTo>
                <a:lnTo>
                  <a:pt x="24" y="70"/>
                </a:lnTo>
                <a:lnTo>
                  <a:pt x="22" y="60"/>
                </a:lnTo>
                <a:lnTo>
                  <a:pt x="21" y="49"/>
                </a:lnTo>
                <a:lnTo>
                  <a:pt x="18" y="39"/>
                </a:lnTo>
                <a:lnTo>
                  <a:pt x="17" y="30"/>
                </a:lnTo>
                <a:lnTo>
                  <a:pt x="15" y="20"/>
                </a:lnTo>
                <a:lnTo>
                  <a:pt x="14" y="9"/>
                </a:lnTo>
                <a:lnTo>
                  <a:pt x="13" y="0"/>
                </a:lnTo>
                <a:lnTo>
                  <a:pt x="0" y="0"/>
                </a:lnTo>
                <a:lnTo>
                  <a:pt x="1" y="10"/>
                </a:lnTo>
                <a:lnTo>
                  <a:pt x="2" y="20"/>
                </a:lnTo>
                <a:lnTo>
                  <a:pt x="3" y="31"/>
                </a:lnTo>
                <a:lnTo>
                  <a:pt x="5" y="40"/>
                </a:lnTo>
                <a:lnTo>
                  <a:pt x="6" y="51"/>
                </a:lnTo>
                <a:lnTo>
                  <a:pt x="8" y="61"/>
                </a:lnTo>
                <a:lnTo>
                  <a:pt x="11" y="71"/>
                </a:lnTo>
                <a:lnTo>
                  <a:pt x="13" y="81"/>
                </a:lnTo>
                <a:lnTo>
                  <a:pt x="15" y="91"/>
                </a:lnTo>
                <a:lnTo>
                  <a:pt x="17" y="101"/>
                </a:lnTo>
                <a:lnTo>
                  <a:pt x="19" y="111"/>
                </a:lnTo>
                <a:lnTo>
                  <a:pt x="22" y="121"/>
                </a:lnTo>
                <a:lnTo>
                  <a:pt x="25" y="131"/>
                </a:lnTo>
                <a:lnTo>
                  <a:pt x="28" y="140"/>
                </a:lnTo>
                <a:lnTo>
                  <a:pt x="31" y="151"/>
                </a:lnTo>
                <a:lnTo>
                  <a:pt x="34" y="160"/>
                </a:lnTo>
                <a:lnTo>
                  <a:pt x="37" y="170"/>
                </a:lnTo>
                <a:lnTo>
                  <a:pt x="41" y="180"/>
                </a:lnTo>
                <a:lnTo>
                  <a:pt x="44" y="191"/>
                </a:lnTo>
                <a:lnTo>
                  <a:pt x="47" y="200"/>
                </a:lnTo>
                <a:lnTo>
                  <a:pt x="52" y="210"/>
                </a:lnTo>
                <a:lnTo>
                  <a:pt x="55" y="219"/>
                </a:lnTo>
                <a:lnTo>
                  <a:pt x="59" y="230"/>
                </a:lnTo>
                <a:lnTo>
                  <a:pt x="63" y="239"/>
                </a:lnTo>
                <a:lnTo>
                  <a:pt x="67" y="248"/>
                </a:lnTo>
                <a:lnTo>
                  <a:pt x="72" y="259"/>
                </a:lnTo>
                <a:lnTo>
                  <a:pt x="76" y="269"/>
                </a:lnTo>
                <a:lnTo>
                  <a:pt x="80" y="279"/>
                </a:lnTo>
                <a:lnTo>
                  <a:pt x="85" y="288"/>
                </a:lnTo>
                <a:lnTo>
                  <a:pt x="89" y="298"/>
                </a:lnTo>
                <a:lnTo>
                  <a:pt x="94" y="308"/>
                </a:lnTo>
                <a:lnTo>
                  <a:pt x="99" y="317"/>
                </a:lnTo>
                <a:lnTo>
                  <a:pt x="99" y="319"/>
                </a:lnTo>
                <a:lnTo>
                  <a:pt x="99" y="317"/>
                </a:lnTo>
                <a:lnTo>
                  <a:pt x="99" y="318"/>
                </a:lnTo>
                <a:lnTo>
                  <a:pt x="99" y="319"/>
                </a:lnTo>
                <a:lnTo>
                  <a:pt x="110" y="313"/>
                </a:lnTo>
              </a:path>
            </a:pathLst>
          </a:custGeom>
          <a:solidFill>
            <a:schemeClr val="hlink"/>
          </a:solidFill>
          <a:ln w="12700" cap="rnd">
            <a:solidFill>
              <a:srgbClr val="FC0128"/>
            </a:solidFill>
            <a:round/>
            <a:headEnd/>
            <a:tailEnd/>
          </a:ln>
        </p:spPr>
        <p:txBody>
          <a:bodyPr wrap="none"/>
          <a:lstStyle/>
          <a:p>
            <a:endParaRPr lang="el-GR"/>
          </a:p>
        </p:txBody>
      </p:sp>
      <p:sp>
        <p:nvSpPr>
          <p:cNvPr id="19718" name="Freeform 262"/>
          <p:cNvSpPr>
            <a:spLocks/>
          </p:cNvSpPr>
          <p:nvPr/>
        </p:nvSpPr>
        <p:spPr bwMode="auto">
          <a:xfrm rot="64774">
            <a:off x="5381625" y="3841750"/>
            <a:ext cx="174625" cy="1133475"/>
          </a:xfrm>
          <a:custGeom>
            <a:avLst/>
            <a:gdLst>
              <a:gd name="T0" fmla="*/ 2147483646 w 124"/>
              <a:gd name="T1" fmla="*/ 2147483646 h 714"/>
              <a:gd name="T2" fmla="*/ 2147483646 w 124"/>
              <a:gd name="T3" fmla="*/ 2147483646 h 714"/>
              <a:gd name="T4" fmla="*/ 2147483646 w 124"/>
              <a:gd name="T5" fmla="*/ 2147483646 h 714"/>
              <a:gd name="T6" fmla="*/ 2147483646 w 124"/>
              <a:gd name="T7" fmla="*/ 2147483646 h 714"/>
              <a:gd name="T8" fmla="*/ 2147483646 w 124"/>
              <a:gd name="T9" fmla="*/ 2147483646 h 714"/>
              <a:gd name="T10" fmla="*/ 2147483646 w 124"/>
              <a:gd name="T11" fmla="*/ 2147483646 h 714"/>
              <a:gd name="T12" fmla="*/ 2147483646 w 124"/>
              <a:gd name="T13" fmla="*/ 2147483646 h 714"/>
              <a:gd name="T14" fmla="*/ 2147483646 w 124"/>
              <a:gd name="T15" fmla="*/ 2147483646 h 714"/>
              <a:gd name="T16" fmla="*/ 2147483646 w 124"/>
              <a:gd name="T17" fmla="*/ 2147483646 h 714"/>
              <a:gd name="T18" fmla="*/ 2147483646 w 124"/>
              <a:gd name="T19" fmla="*/ 2147483646 h 714"/>
              <a:gd name="T20" fmla="*/ 2147483646 w 124"/>
              <a:gd name="T21" fmla="*/ 2147483646 h 714"/>
              <a:gd name="T22" fmla="*/ 2147483646 w 124"/>
              <a:gd name="T23" fmla="*/ 2147483646 h 714"/>
              <a:gd name="T24" fmla="*/ 2147483646 w 124"/>
              <a:gd name="T25" fmla="*/ 2147483646 h 714"/>
              <a:gd name="T26" fmla="*/ 2147483646 w 124"/>
              <a:gd name="T27" fmla="*/ 2147483646 h 714"/>
              <a:gd name="T28" fmla="*/ 2147483646 w 124"/>
              <a:gd name="T29" fmla="*/ 2147483646 h 714"/>
              <a:gd name="T30" fmla="*/ 2147483646 w 124"/>
              <a:gd name="T31" fmla="*/ 2147483646 h 714"/>
              <a:gd name="T32" fmla="*/ 0 w 124"/>
              <a:gd name="T33" fmla="*/ 2147483646 h 714"/>
              <a:gd name="T34" fmla="*/ 2147483646 w 124"/>
              <a:gd name="T35" fmla="*/ 2147483646 h 714"/>
              <a:gd name="T36" fmla="*/ 2147483646 w 124"/>
              <a:gd name="T37" fmla="*/ 2147483646 h 714"/>
              <a:gd name="T38" fmla="*/ 2147483646 w 124"/>
              <a:gd name="T39" fmla="*/ 2147483646 h 714"/>
              <a:gd name="T40" fmla="*/ 2147483646 w 124"/>
              <a:gd name="T41" fmla="*/ 2147483646 h 714"/>
              <a:gd name="T42" fmla="*/ 2147483646 w 124"/>
              <a:gd name="T43" fmla="*/ 2147483646 h 714"/>
              <a:gd name="T44" fmla="*/ 2147483646 w 124"/>
              <a:gd name="T45" fmla="*/ 2147483646 h 714"/>
              <a:gd name="T46" fmla="*/ 2147483646 w 124"/>
              <a:gd name="T47" fmla="*/ 2147483646 h 714"/>
              <a:gd name="T48" fmla="*/ 2147483646 w 124"/>
              <a:gd name="T49" fmla="*/ 2147483646 h 714"/>
              <a:gd name="T50" fmla="*/ 2147483646 w 124"/>
              <a:gd name="T51" fmla="*/ 2147483646 h 714"/>
              <a:gd name="T52" fmla="*/ 2147483646 w 124"/>
              <a:gd name="T53" fmla="*/ 2147483646 h 714"/>
              <a:gd name="T54" fmla="*/ 2147483646 w 124"/>
              <a:gd name="T55" fmla="*/ 2147483646 h 714"/>
              <a:gd name="T56" fmla="*/ 2147483646 w 124"/>
              <a:gd name="T57" fmla="*/ 2147483646 h 714"/>
              <a:gd name="T58" fmla="*/ 2147483646 w 124"/>
              <a:gd name="T59" fmla="*/ 2147483646 h 714"/>
              <a:gd name="T60" fmla="*/ 2147483646 w 124"/>
              <a:gd name="T61" fmla="*/ 2147483646 h 714"/>
              <a:gd name="T62" fmla="*/ 2147483646 w 124"/>
              <a:gd name="T63" fmla="*/ 2147483646 h 714"/>
              <a:gd name="T64" fmla="*/ 2147483646 w 124"/>
              <a:gd name="T65" fmla="*/ 2147483646 h 7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714"/>
              <a:gd name="T101" fmla="*/ 124 w 124"/>
              <a:gd name="T102" fmla="*/ 714 h 7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714">
                <a:moveTo>
                  <a:pt x="109" y="713"/>
                </a:moveTo>
                <a:lnTo>
                  <a:pt x="109" y="689"/>
                </a:lnTo>
                <a:lnTo>
                  <a:pt x="110" y="667"/>
                </a:lnTo>
                <a:lnTo>
                  <a:pt x="111" y="643"/>
                </a:lnTo>
                <a:lnTo>
                  <a:pt x="113" y="621"/>
                </a:lnTo>
                <a:lnTo>
                  <a:pt x="114" y="596"/>
                </a:lnTo>
                <a:lnTo>
                  <a:pt x="115" y="572"/>
                </a:lnTo>
                <a:lnTo>
                  <a:pt x="116" y="547"/>
                </a:lnTo>
                <a:lnTo>
                  <a:pt x="117" y="523"/>
                </a:lnTo>
                <a:lnTo>
                  <a:pt x="119" y="499"/>
                </a:lnTo>
                <a:lnTo>
                  <a:pt x="120" y="473"/>
                </a:lnTo>
                <a:lnTo>
                  <a:pt x="121" y="448"/>
                </a:lnTo>
                <a:lnTo>
                  <a:pt x="121" y="423"/>
                </a:lnTo>
                <a:lnTo>
                  <a:pt x="123" y="398"/>
                </a:lnTo>
                <a:lnTo>
                  <a:pt x="123" y="375"/>
                </a:lnTo>
                <a:lnTo>
                  <a:pt x="123" y="349"/>
                </a:lnTo>
                <a:lnTo>
                  <a:pt x="121" y="326"/>
                </a:lnTo>
                <a:lnTo>
                  <a:pt x="120" y="301"/>
                </a:lnTo>
                <a:lnTo>
                  <a:pt x="119" y="277"/>
                </a:lnTo>
                <a:lnTo>
                  <a:pt x="117" y="253"/>
                </a:lnTo>
                <a:lnTo>
                  <a:pt x="114" y="231"/>
                </a:lnTo>
                <a:lnTo>
                  <a:pt x="110" y="209"/>
                </a:lnTo>
                <a:lnTo>
                  <a:pt x="106" y="186"/>
                </a:lnTo>
                <a:lnTo>
                  <a:pt x="101" y="164"/>
                </a:lnTo>
                <a:lnTo>
                  <a:pt x="96" y="142"/>
                </a:lnTo>
                <a:lnTo>
                  <a:pt x="89" y="123"/>
                </a:lnTo>
                <a:lnTo>
                  <a:pt x="81" y="103"/>
                </a:lnTo>
                <a:lnTo>
                  <a:pt x="73" y="83"/>
                </a:lnTo>
                <a:lnTo>
                  <a:pt x="63" y="64"/>
                </a:lnTo>
                <a:lnTo>
                  <a:pt x="51" y="47"/>
                </a:lnTo>
                <a:lnTo>
                  <a:pt x="38" y="31"/>
                </a:lnTo>
                <a:lnTo>
                  <a:pt x="25" y="14"/>
                </a:lnTo>
                <a:lnTo>
                  <a:pt x="11" y="0"/>
                </a:lnTo>
                <a:lnTo>
                  <a:pt x="0" y="5"/>
                </a:lnTo>
                <a:lnTo>
                  <a:pt x="14" y="19"/>
                </a:lnTo>
                <a:lnTo>
                  <a:pt x="27" y="36"/>
                </a:lnTo>
                <a:lnTo>
                  <a:pt x="38" y="51"/>
                </a:lnTo>
                <a:lnTo>
                  <a:pt x="48" y="69"/>
                </a:lnTo>
                <a:lnTo>
                  <a:pt x="58" y="86"/>
                </a:lnTo>
                <a:lnTo>
                  <a:pt x="68" y="105"/>
                </a:lnTo>
                <a:lnTo>
                  <a:pt x="75" y="125"/>
                </a:lnTo>
                <a:lnTo>
                  <a:pt x="83" y="145"/>
                </a:lnTo>
                <a:lnTo>
                  <a:pt x="88" y="166"/>
                </a:lnTo>
                <a:lnTo>
                  <a:pt x="93" y="187"/>
                </a:lnTo>
                <a:lnTo>
                  <a:pt x="97" y="209"/>
                </a:lnTo>
                <a:lnTo>
                  <a:pt x="100" y="231"/>
                </a:lnTo>
                <a:lnTo>
                  <a:pt x="103" y="254"/>
                </a:lnTo>
                <a:lnTo>
                  <a:pt x="105" y="278"/>
                </a:lnTo>
                <a:lnTo>
                  <a:pt x="107" y="301"/>
                </a:lnTo>
                <a:lnTo>
                  <a:pt x="108" y="326"/>
                </a:lnTo>
                <a:lnTo>
                  <a:pt x="108" y="349"/>
                </a:lnTo>
                <a:lnTo>
                  <a:pt x="108" y="375"/>
                </a:lnTo>
                <a:lnTo>
                  <a:pt x="108" y="398"/>
                </a:lnTo>
                <a:lnTo>
                  <a:pt x="108" y="423"/>
                </a:lnTo>
                <a:lnTo>
                  <a:pt x="107" y="448"/>
                </a:lnTo>
                <a:lnTo>
                  <a:pt x="106" y="473"/>
                </a:lnTo>
                <a:lnTo>
                  <a:pt x="105" y="499"/>
                </a:lnTo>
                <a:lnTo>
                  <a:pt x="104" y="522"/>
                </a:lnTo>
                <a:lnTo>
                  <a:pt x="103" y="547"/>
                </a:lnTo>
                <a:lnTo>
                  <a:pt x="100" y="571"/>
                </a:lnTo>
                <a:lnTo>
                  <a:pt x="99" y="596"/>
                </a:lnTo>
                <a:lnTo>
                  <a:pt x="98" y="620"/>
                </a:lnTo>
                <a:lnTo>
                  <a:pt x="97" y="643"/>
                </a:lnTo>
                <a:lnTo>
                  <a:pt x="96" y="667"/>
                </a:lnTo>
                <a:lnTo>
                  <a:pt x="96" y="689"/>
                </a:lnTo>
                <a:lnTo>
                  <a:pt x="96" y="713"/>
                </a:lnTo>
                <a:lnTo>
                  <a:pt x="109" y="713"/>
                </a:lnTo>
              </a:path>
            </a:pathLst>
          </a:custGeom>
          <a:solidFill>
            <a:schemeClr val="hlink"/>
          </a:solidFill>
          <a:ln w="12700" cap="rnd">
            <a:solidFill>
              <a:srgbClr val="FC0128"/>
            </a:solidFill>
            <a:round/>
            <a:headEnd/>
            <a:tailEnd/>
          </a:ln>
        </p:spPr>
        <p:txBody>
          <a:bodyPr wrap="none"/>
          <a:lstStyle/>
          <a:p>
            <a:endParaRPr lang="el-GR"/>
          </a:p>
        </p:txBody>
      </p:sp>
      <p:sp>
        <p:nvSpPr>
          <p:cNvPr id="19719" name="Freeform 263"/>
          <p:cNvSpPr>
            <a:spLocks/>
          </p:cNvSpPr>
          <p:nvPr/>
        </p:nvSpPr>
        <p:spPr bwMode="auto">
          <a:xfrm rot="64774">
            <a:off x="5319713" y="4216400"/>
            <a:ext cx="61912" cy="844550"/>
          </a:xfrm>
          <a:custGeom>
            <a:avLst/>
            <a:gdLst>
              <a:gd name="T0" fmla="*/ 2147483646 w 44"/>
              <a:gd name="T1" fmla="*/ 2147483646 h 532"/>
              <a:gd name="T2" fmla="*/ 2147483646 w 44"/>
              <a:gd name="T3" fmla="*/ 2147483646 h 532"/>
              <a:gd name="T4" fmla="*/ 2147483646 w 44"/>
              <a:gd name="T5" fmla="*/ 2147483646 h 532"/>
              <a:gd name="T6" fmla="*/ 2147483646 w 44"/>
              <a:gd name="T7" fmla="*/ 2147483646 h 532"/>
              <a:gd name="T8" fmla="*/ 2147483646 w 44"/>
              <a:gd name="T9" fmla="*/ 2147483646 h 532"/>
              <a:gd name="T10" fmla="*/ 2147483646 w 44"/>
              <a:gd name="T11" fmla="*/ 2147483646 h 532"/>
              <a:gd name="T12" fmla="*/ 2147483646 w 44"/>
              <a:gd name="T13" fmla="*/ 2147483646 h 532"/>
              <a:gd name="T14" fmla="*/ 2147483646 w 44"/>
              <a:gd name="T15" fmla="*/ 2147483646 h 532"/>
              <a:gd name="T16" fmla="*/ 2147483646 w 44"/>
              <a:gd name="T17" fmla="*/ 2147483646 h 532"/>
              <a:gd name="T18" fmla="*/ 2147483646 w 44"/>
              <a:gd name="T19" fmla="*/ 2147483646 h 532"/>
              <a:gd name="T20" fmla="*/ 2147483646 w 44"/>
              <a:gd name="T21" fmla="*/ 2147483646 h 532"/>
              <a:gd name="T22" fmla="*/ 2147483646 w 44"/>
              <a:gd name="T23" fmla="*/ 2147483646 h 532"/>
              <a:gd name="T24" fmla="*/ 2147483646 w 44"/>
              <a:gd name="T25" fmla="*/ 2147483646 h 532"/>
              <a:gd name="T26" fmla="*/ 2147483646 w 44"/>
              <a:gd name="T27" fmla="*/ 2147483646 h 532"/>
              <a:gd name="T28" fmla="*/ 2147483646 w 44"/>
              <a:gd name="T29" fmla="*/ 2147483646 h 532"/>
              <a:gd name="T30" fmla="*/ 2147483646 w 44"/>
              <a:gd name="T31" fmla="*/ 2147483646 h 532"/>
              <a:gd name="T32" fmla="*/ 2147483646 w 44"/>
              <a:gd name="T33" fmla="*/ 2147483646 h 532"/>
              <a:gd name="T34" fmla="*/ 2147483646 w 44"/>
              <a:gd name="T35" fmla="*/ 2147483646 h 532"/>
              <a:gd name="T36" fmla="*/ 2147483646 w 44"/>
              <a:gd name="T37" fmla="*/ 2147483646 h 532"/>
              <a:gd name="T38" fmla="*/ 2147483646 w 44"/>
              <a:gd name="T39" fmla="*/ 2147483646 h 532"/>
              <a:gd name="T40" fmla="*/ 2147483646 w 44"/>
              <a:gd name="T41" fmla="*/ 2147483646 h 532"/>
              <a:gd name="T42" fmla="*/ 2147483646 w 44"/>
              <a:gd name="T43" fmla="*/ 2147483646 h 532"/>
              <a:gd name="T44" fmla="*/ 2147483646 w 44"/>
              <a:gd name="T45" fmla="*/ 2147483646 h 532"/>
              <a:gd name="T46" fmla="*/ 2147483646 w 44"/>
              <a:gd name="T47" fmla="*/ 2147483646 h 532"/>
              <a:gd name="T48" fmla="*/ 2147483646 w 44"/>
              <a:gd name="T49" fmla="*/ 2147483646 h 532"/>
              <a:gd name="T50" fmla="*/ 2147483646 w 44"/>
              <a:gd name="T51" fmla="*/ 2147483646 h 532"/>
              <a:gd name="T52" fmla="*/ 2147483646 w 44"/>
              <a:gd name="T53" fmla="*/ 2147483646 h 532"/>
              <a:gd name="T54" fmla="*/ 2147483646 w 44"/>
              <a:gd name="T55" fmla="*/ 2147483646 h 532"/>
              <a:gd name="T56" fmla="*/ 2147483646 w 44"/>
              <a:gd name="T57" fmla="*/ 2147483646 h 532"/>
              <a:gd name="T58" fmla="*/ 2147483646 w 44"/>
              <a:gd name="T59" fmla="*/ 2147483646 h 532"/>
              <a:gd name="T60" fmla="*/ 2147483646 w 44"/>
              <a:gd name="T61" fmla="*/ 2147483646 h 532"/>
              <a:gd name="T62" fmla="*/ 2147483646 w 44"/>
              <a:gd name="T63" fmla="*/ 2147483646 h 532"/>
              <a:gd name="T64" fmla="*/ 2147483646 w 44"/>
              <a:gd name="T65" fmla="*/ 0 h 5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
              <a:gd name="T100" fmla="*/ 0 h 532"/>
              <a:gd name="T101" fmla="*/ 44 w 44"/>
              <a:gd name="T102" fmla="*/ 532 h 5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 h="532">
                <a:moveTo>
                  <a:pt x="18" y="0"/>
                </a:moveTo>
                <a:lnTo>
                  <a:pt x="19" y="18"/>
                </a:lnTo>
                <a:lnTo>
                  <a:pt x="22" y="35"/>
                </a:lnTo>
                <a:lnTo>
                  <a:pt x="24" y="51"/>
                </a:lnTo>
                <a:lnTo>
                  <a:pt x="25" y="69"/>
                </a:lnTo>
                <a:lnTo>
                  <a:pt x="26" y="85"/>
                </a:lnTo>
                <a:lnTo>
                  <a:pt x="26" y="102"/>
                </a:lnTo>
                <a:lnTo>
                  <a:pt x="27" y="120"/>
                </a:lnTo>
                <a:lnTo>
                  <a:pt x="28" y="136"/>
                </a:lnTo>
                <a:lnTo>
                  <a:pt x="28" y="153"/>
                </a:lnTo>
                <a:lnTo>
                  <a:pt x="29" y="169"/>
                </a:lnTo>
                <a:lnTo>
                  <a:pt x="29" y="186"/>
                </a:lnTo>
                <a:lnTo>
                  <a:pt x="29" y="203"/>
                </a:lnTo>
                <a:lnTo>
                  <a:pt x="29" y="219"/>
                </a:lnTo>
                <a:lnTo>
                  <a:pt x="29" y="235"/>
                </a:lnTo>
                <a:lnTo>
                  <a:pt x="28" y="251"/>
                </a:lnTo>
                <a:lnTo>
                  <a:pt x="28" y="268"/>
                </a:lnTo>
                <a:lnTo>
                  <a:pt x="27" y="285"/>
                </a:lnTo>
                <a:lnTo>
                  <a:pt x="26" y="301"/>
                </a:lnTo>
                <a:lnTo>
                  <a:pt x="26" y="318"/>
                </a:lnTo>
                <a:lnTo>
                  <a:pt x="25" y="334"/>
                </a:lnTo>
                <a:lnTo>
                  <a:pt x="24" y="350"/>
                </a:lnTo>
                <a:lnTo>
                  <a:pt x="22" y="367"/>
                </a:lnTo>
                <a:lnTo>
                  <a:pt x="19" y="382"/>
                </a:lnTo>
                <a:lnTo>
                  <a:pt x="18" y="399"/>
                </a:lnTo>
                <a:lnTo>
                  <a:pt x="16" y="415"/>
                </a:lnTo>
                <a:lnTo>
                  <a:pt x="14" y="432"/>
                </a:lnTo>
                <a:lnTo>
                  <a:pt x="12" y="449"/>
                </a:lnTo>
                <a:lnTo>
                  <a:pt x="9" y="464"/>
                </a:lnTo>
                <a:lnTo>
                  <a:pt x="7" y="481"/>
                </a:lnTo>
                <a:lnTo>
                  <a:pt x="5" y="496"/>
                </a:lnTo>
                <a:lnTo>
                  <a:pt x="2" y="513"/>
                </a:lnTo>
                <a:lnTo>
                  <a:pt x="0" y="530"/>
                </a:lnTo>
                <a:lnTo>
                  <a:pt x="14" y="531"/>
                </a:lnTo>
                <a:lnTo>
                  <a:pt x="16" y="514"/>
                </a:lnTo>
                <a:lnTo>
                  <a:pt x="18" y="498"/>
                </a:lnTo>
                <a:lnTo>
                  <a:pt x="23" y="482"/>
                </a:lnTo>
                <a:lnTo>
                  <a:pt x="25" y="465"/>
                </a:lnTo>
                <a:lnTo>
                  <a:pt x="27" y="449"/>
                </a:lnTo>
                <a:lnTo>
                  <a:pt x="29" y="432"/>
                </a:lnTo>
                <a:lnTo>
                  <a:pt x="30" y="415"/>
                </a:lnTo>
                <a:lnTo>
                  <a:pt x="33" y="400"/>
                </a:lnTo>
                <a:lnTo>
                  <a:pt x="35" y="383"/>
                </a:lnTo>
                <a:lnTo>
                  <a:pt x="36" y="367"/>
                </a:lnTo>
                <a:lnTo>
                  <a:pt x="37" y="351"/>
                </a:lnTo>
                <a:lnTo>
                  <a:pt x="38" y="334"/>
                </a:lnTo>
                <a:lnTo>
                  <a:pt x="39" y="318"/>
                </a:lnTo>
                <a:lnTo>
                  <a:pt x="40" y="302"/>
                </a:lnTo>
                <a:lnTo>
                  <a:pt x="41" y="285"/>
                </a:lnTo>
                <a:lnTo>
                  <a:pt x="41" y="268"/>
                </a:lnTo>
                <a:lnTo>
                  <a:pt x="43" y="251"/>
                </a:lnTo>
                <a:lnTo>
                  <a:pt x="43" y="235"/>
                </a:lnTo>
                <a:lnTo>
                  <a:pt x="43" y="219"/>
                </a:lnTo>
                <a:lnTo>
                  <a:pt x="43" y="203"/>
                </a:lnTo>
                <a:lnTo>
                  <a:pt x="43" y="186"/>
                </a:lnTo>
                <a:lnTo>
                  <a:pt x="43" y="169"/>
                </a:lnTo>
                <a:lnTo>
                  <a:pt x="43" y="152"/>
                </a:lnTo>
                <a:lnTo>
                  <a:pt x="41" y="135"/>
                </a:lnTo>
                <a:lnTo>
                  <a:pt x="41" y="119"/>
                </a:lnTo>
                <a:lnTo>
                  <a:pt x="40" y="102"/>
                </a:lnTo>
                <a:lnTo>
                  <a:pt x="39" y="85"/>
                </a:lnTo>
                <a:lnTo>
                  <a:pt x="38" y="68"/>
                </a:lnTo>
                <a:lnTo>
                  <a:pt x="37" y="51"/>
                </a:lnTo>
                <a:lnTo>
                  <a:pt x="36" y="34"/>
                </a:lnTo>
                <a:lnTo>
                  <a:pt x="35" y="17"/>
                </a:lnTo>
                <a:lnTo>
                  <a:pt x="33" y="0"/>
                </a:lnTo>
                <a:lnTo>
                  <a:pt x="18" y="0"/>
                </a:lnTo>
              </a:path>
            </a:pathLst>
          </a:custGeom>
          <a:solidFill>
            <a:schemeClr val="hlink"/>
          </a:solidFill>
          <a:ln w="12700" cap="rnd">
            <a:solidFill>
              <a:srgbClr val="FC0128"/>
            </a:solidFill>
            <a:round/>
            <a:headEnd/>
            <a:tailEnd/>
          </a:ln>
        </p:spPr>
        <p:txBody>
          <a:bodyPr wrap="none"/>
          <a:lstStyle/>
          <a:p>
            <a:endParaRPr lang="el-GR"/>
          </a:p>
        </p:txBody>
      </p:sp>
      <p:sp>
        <p:nvSpPr>
          <p:cNvPr id="19720" name="Freeform 264"/>
          <p:cNvSpPr>
            <a:spLocks/>
          </p:cNvSpPr>
          <p:nvPr/>
        </p:nvSpPr>
        <p:spPr bwMode="auto">
          <a:xfrm rot="64774">
            <a:off x="5197475" y="3746500"/>
            <a:ext cx="177800" cy="471488"/>
          </a:xfrm>
          <a:custGeom>
            <a:avLst/>
            <a:gdLst>
              <a:gd name="T0" fmla="*/ 2147483646 w 154"/>
              <a:gd name="T1" fmla="*/ 2147483646 h 313"/>
              <a:gd name="T2" fmla="*/ 2147483646 w 154"/>
              <a:gd name="T3" fmla="*/ 2147483646 h 313"/>
              <a:gd name="T4" fmla="*/ 2147483646 w 154"/>
              <a:gd name="T5" fmla="*/ 2147483646 h 313"/>
              <a:gd name="T6" fmla="*/ 2147483646 w 154"/>
              <a:gd name="T7" fmla="*/ 2147483646 h 313"/>
              <a:gd name="T8" fmla="*/ 2147483646 w 154"/>
              <a:gd name="T9" fmla="*/ 2147483646 h 313"/>
              <a:gd name="T10" fmla="*/ 2147483646 w 154"/>
              <a:gd name="T11" fmla="*/ 2147483646 h 313"/>
              <a:gd name="T12" fmla="*/ 2147483646 w 154"/>
              <a:gd name="T13" fmla="*/ 2147483646 h 313"/>
              <a:gd name="T14" fmla="*/ 2147483646 w 154"/>
              <a:gd name="T15" fmla="*/ 2147483646 h 313"/>
              <a:gd name="T16" fmla="*/ 2147483646 w 154"/>
              <a:gd name="T17" fmla="*/ 2147483646 h 313"/>
              <a:gd name="T18" fmla="*/ 2147483646 w 154"/>
              <a:gd name="T19" fmla="*/ 2147483646 h 313"/>
              <a:gd name="T20" fmla="*/ 2147483646 w 154"/>
              <a:gd name="T21" fmla="*/ 2147483646 h 313"/>
              <a:gd name="T22" fmla="*/ 2147483646 w 154"/>
              <a:gd name="T23" fmla="*/ 2147483646 h 313"/>
              <a:gd name="T24" fmla="*/ 2147483646 w 154"/>
              <a:gd name="T25" fmla="*/ 2147483646 h 313"/>
              <a:gd name="T26" fmla="*/ 2147483646 w 154"/>
              <a:gd name="T27" fmla="*/ 2147483646 h 313"/>
              <a:gd name="T28" fmla="*/ 2147483646 w 154"/>
              <a:gd name="T29" fmla="*/ 2147483646 h 313"/>
              <a:gd name="T30" fmla="*/ 2147483646 w 154"/>
              <a:gd name="T31" fmla="*/ 2147483646 h 313"/>
              <a:gd name="T32" fmla="*/ 2147483646 w 154"/>
              <a:gd name="T33" fmla="*/ 2147483646 h 313"/>
              <a:gd name="T34" fmla="*/ 2147483646 w 154"/>
              <a:gd name="T35" fmla="*/ 2147483646 h 313"/>
              <a:gd name="T36" fmla="*/ 2147483646 w 154"/>
              <a:gd name="T37" fmla="*/ 2147483646 h 313"/>
              <a:gd name="T38" fmla="*/ 2147483646 w 154"/>
              <a:gd name="T39" fmla="*/ 2147483646 h 313"/>
              <a:gd name="T40" fmla="*/ 2147483646 w 154"/>
              <a:gd name="T41" fmla="*/ 2147483646 h 313"/>
              <a:gd name="T42" fmla="*/ 2147483646 w 154"/>
              <a:gd name="T43" fmla="*/ 2147483646 h 313"/>
              <a:gd name="T44" fmla="*/ 2147483646 w 154"/>
              <a:gd name="T45" fmla="*/ 2147483646 h 313"/>
              <a:gd name="T46" fmla="*/ 2147483646 w 154"/>
              <a:gd name="T47" fmla="*/ 2147483646 h 313"/>
              <a:gd name="T48" fmla="*/ 2147483646 w 154"/>
              <a:gd name="T49" fmla="*/ 2147483646 h 313"/>
              <a:gd name="T50" fmla="*/ 2147483646 w 154"/>
              <a:gd name="T51" fmla="*/ 2147483646 h 313"/>
              <a:gd name="T52" fmla="*/ 2147483646 w 154"/>
              <a:gd name="T53" fmla="*/ 2147483646 h 313"/>
              <a:gd name="T54" fmla="*/ 2147483646 w 154"/>
              <a:gd name="T55" fmla="*/ 2147483646 h 313"/>
              <a:gd name="T56" fmla="*/ 2147483646 w 154"/>
              <a:gd name="T57" fmla="*/ 2147483646 h 313"/>
              <a:gd name="T58" fmla="*/ 2147483646 w 154"/>
              <a:gd name="T59" fmla="*/ 2147483646 h 313"/>
              <a:gd name="T60" fmla="*/ 2147483646 w 154"/>
              <a:gd name="T61" fmla="*/ 2147483646 h 313"/>
              <a:gd name="T62" fmla="*/ 2147483646 w 154"/>
              <a:gd name="T63" fmla="*/ 2147483646 h 313"/>
              <a:gd name="T64" fmla="*/ 2147483646 w 154"/>
              <a:gd name="T65" fmla="*/ 0 h 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313"/>
              <a:gd name="T101" fmla="*/ 154 w 154"/>
              <a:gd name="T102" fmla="*/ 313 h 3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313">
                <a:moveTo>
                  <a:pt x="0" y="3"/>
                </a:moveTo>
                <a:lnTo>
                  <a:pt x="5" y="13"/>
                </a:lnTo>
                <a:lnTo>
                  <a:pt x="9" y="22"/>
                </a:lnTo>
                <a:lnTo>
                  <a:pt x="15" y="31"/>
                </a:lnTo>
                <a:lnTo>
                  <a:pt x="21" y="41"/>
                </a:lnTo>
                <a:lnTo>
                  <a:pt x="25" y="50"/>
                </a:lnTo>
                <a:lnTo>
                  <a:pt x="31" y="59"/>
                </a:lnTo>
                <a:lnTo>
                  <a:pt x="36" y="68"/>
                </a:lnTo>
                <a:lnTo>
                  <a:pt x="41" y="77"/>
                </a:lnTo>
                <a:lnTo>
                  <a:pt x="46" y="86"/>
                </a:lnTo>
                <a:lnTo>
                  <a:pt x="52" y="95"/>
                </a:lnTo>
                <a:lnTo>
                  <a:pt x="56" y="103"/>
                </a:lnTo>
                <a:lnTo>
                  <a:pt x="62" y="112"/>
                </a:lnTo>
                <a:lnTo>
                  <a:pt x="66" y="122"/>
                </a:lnTo>
                <a:lnTo>
                  <a:pt x="71" y="130"/>
                </a:lnTo>
                <a:lnTo>
                  <a:pt x="77" y="139"/>
                </a:lnTo>
                <a:lnTo>
                  <a:pt x="81" y="148"/>
                </a:lnTo>
                <a:lnTo>
                  <a:pt x="86" y="157"/>
                </a:lnTo>
                <a:lnTo>
                  <a:pt x="90" y="167"/>
                </a:lnTo>
                <a:lnTo>
                  <a:pt x="95" y="176"/>
                </a:lnTo>
                <a:lnTo>
                  <a:pt x="99" y="184"/>
                </a:lnTo>
                <a:lnTo>
                  <a:pt x="103" y="194"/>
                </a:lnTo>
                <a:lnTo>
                  <a:pt x="107" y="204"/>
                </a:lnTo>
                <a:lnTo>
                  <a:pt x="111" y="214"/>
                </a:lnTo>
                <a:lnTo>
                  <a:pt x="115" y="223"/>
                </a:lnTo>
                <a:lnTo>
                  <a:pt x="118" y="233"/>
                </a:lnTo>
                <a:lnTo>
                  <a:pt x="121" y="244"/>
                </a:lnTo>
                <a:lnTo>
                  <a:pt x="125" y="255"/>
                </a:lnTo>
                <a:lnTo>
                  <a:pt x="128" y="266"/>
                </a:lnTo>
                <a:lnTo>
                  <a:pt x="131" y="276"/>
                </a:lnTo>
                <a:lnTo>
                  <a:pt x="134" y="288"/>
                </a:lnTo>
                <a:lnTo>
                  <a:pt x="136" y="300"/>
                </a:lnTo>
                <a:lnTo>
                  <a:pt x="139" y="312"/>
                </a:lnTo>
                <a:lnTo>
                  <a:pt x="153" y="311"/>
                </a:lnTo>
                <a:lnTo>
                  <a:pt x="150" y="298"/>
                </a:lnTo>
                <a:lnTo>
                  <a:pt x="148" y="287"/>
                </a:lnTo>
                <a:lnTo>
                  <a:pt x="145" y="275"/>
                </a:lnTo>
                <a:lnTo>
                  <a:pt x="141" y="265"/>
                </a:lnTo>
                <a:lnTo>
                  <a:pt x="138" y="253"/>
                </a:lnTo>
                <a:lnTo>
                  <a:pt x="135" y="242"/>
                </a:lnTo>
                <a:lnTo>
                  <a:pt x="131" y="231"/>
                </a:lnTo>
                <a:lnTo>
                  <a:pt x="128" y="222"/>
                </a:lnTo>
                <a:lnTo>
                  <a:pt x="125" y="211"/>
                </a:lnTo>
                <a:lnTo>
                  <a:pt x="120" y="201"/>
                </a:lnTo>
                <a:lnTo>
                  <a:pt x="116" y="191"/>
                </a:lnTo>
                <a:lnTo>
                  <a:pt x="113" y="181"/>
                </a:lnTo>
                <a:lnTo>
                  <a:pt x="108" y="172"/>
                </a:lnTo>
                <a:lnTo>
                  <a:pt x="104" y="163"/>
                </a:lnTo>
                <a:lnTo>
                  <a:pt x="99" y="154"/>
                </a:lnTo>
                <a:lnTo>
                  <a:pt x="95" y="144"/>
                </a:lnTo>
                <a:lnTo>
                  <a:pt x="89" y="135"/>
                </a:lnTo>
                <a:lnTo>
                  <a:pt x="85" y="127"/>
                </a:lnTo>
                <a:lnTo>
                  <a:pt x="80" y="118"/>
                </a:lnTo>
                <a:lnTo>
                  <a:pt x="74" y="108"/>
                </a:lnTo>
                <a:lnTo>
                  <a:pt x="69" y="100"/>
                </a:lnTo>
                <a:lnTo>
                  <a:pt x="64" y="90"/>
                </a:lnTo>
                <a:lnTo>
                  <a:pt x="59" y="82"/>
                </a:lnTo>
                <a:lnTo>
                  <a:pt x="54" y="73"/>
                </a:lnTo>
                <a:lnTo>
                  <a:pt x="48" y="64"/>
                </a:lnTo>
                <a:lnTo>
                  <a:pt x="44" y="55"/>
                </a:lnTo>
                <a:lnTo>
                  <a:pt x="38" y="46"/>
                </a:lnTo>
                <a:lnTo>
                  <a:pt x="33" y="37"/>
                </a:lnTo>
                <a:lnTo>
                  <a:pt x="28" y="28"/>
                </a:lnTo>
                <a:lnTo>
                  <a:pt x="23" y="19"/>
                </a:lnTo>
                <a:lnTo>
                  <a:pt x="17" y="9"/>
                </a:lnTo>
                <a:lnTo>
                  <a:pt x="12" y="0"/>
                </a:lnTo>
                <a:lnTo>
                  <a:pt x="0" y="3"/>
                </a:lnTo>
              </a:path>
            </a:pathLst>
          </a:custGeom>
          <a:solidFill>
            <a:schemeClr val="hlink"/>
          </a:solidFill>
          <a:ln w="12700" cap="rnd">
            <a:solidFill>
              <a:srgbClr val="FC0128"/>
            </a:solidFill>
            <a:round/>
            <a:headEnd/>
            <a:tailEnd/>
          </a:ln>
        </p:spPr>
        <p:txBody>
          <a:bodyPr wrap="none"/>
          <a:lstStyle/>
          <a:p>
            <a:endParaRPr lang="el-GR"/>
          </a:p>
        </p:txBody>
      </p:sp>
      <p:sp>
        <p:nvSpPr>
          <p:cNvPr id="19721" name="Freeform 265"/>
          <p:cNvSpPr>
            <a:spLocks/>
          </p:cNvSpPr>
          <p:nvPr/>
        </p:nvSpPr>
        <p:spPr bwMode="auto">
          <a:xfrm rot="64774">
            <a:off x="4052888" y="4616450"/>
            <a:ext cx="552450" cy="373063"/>
          </a:xfrm>
          <a:custGeom>
            <a:avLst/>
            <a:gdLst>
              <a:gd name="T0" fmla="*/ 2147483646 w 394"/>
              <a:gd name="T1" fmla="*/ 0 h 236"/>
              <a:gd name="T2" fmla="*/ 2147483646 w 394"/>
              <a:gd name="T3" fmla="*/ 2147483646 h 236"/>
              <a:gd name="T4" fmla="*/ 2147483646 w 394"/>
              <a:gd name="T5" fmla="*/ 2147483646 h 236"/>
              <a:gd name="T6" fmla="*/ 2147483646 w 394"/>
              <a:gd name="T7" fmla="*/ 2147483646 h 236"/>
              <a:gd name="T8" fmla="*/ 2147483646 w 394"/>
              <a:gd name="T9" fmla="*/ 2147483646 h 236"/>
              <a:gd name="T10" fmla="*/ 2147483646 w 394"/>
              <a:gd name="T11" fmla="*/ 2147483646 h 236"/>
              <a:gd name="T12" fmla="*/ 2147483646 w 394"/>
              <a:gd name="T13" fmla="*/ 2147483646 h 236"/>
              <a:gd name="T14" fmla="*/ 2147483646 w 394"/>
              <a:gd name="T15" fmla="*/ 2147483646 h 236"/>
              <a:gd name="T16" fmla="*/ 2147483646 w 394"/>
              <a:gd name="T17" fmla="*/ 2147483646 h 236"/>
              <a:gd name="T18" fmla="*/ 2147483646 w 394"/>
              <a:gd name="T19" fmla="*/ 2147483646 h 236"/>
              <a:gd name="T20" fmla="*/ 2147483646 w 394"/>
              <a:gd name="T21" fmla="*/ 2147483646 h 236"/>
              <a:gd name="T22" fmla="*/ 2147483646 w 394"/>
              <a:gd name="T23" fmla="*/ 2147483646 h 236"/>
              <a:gd name="T24" fmla="*/ 2147483646 w 394"/>
              <a:gd name="T25" fmla="*/ 2147483646 h 236"/>
              <a:gd name="T26" fmla="*/ 2147483646 w 394"/>
              <a:gd name="T27" fmla="*/ 2147483646 h 236"/>
              <a:gd name="T28" fmla="*/ 2147483646 w 394"/>
              <a:gd name="T29" fmla="*/ 2147483646 h 236"/>
              <a:gd name="T30" fmla="*/ 2147483646 w 394"/>
              <a:gd name="T31" fmla="*/ 2147483646 h 236"/>
              <a:gd name="T32" fmla="*/ 0 w 394"/>
              <a:gd name="T33" fmla="*/ 2147483646 h 236"/>
              <a:gd name="T34" fmla="*/ 2147483646 w 394"/>
              <a:gd name="T35" fmla="*/ 2147483646 h 236"/>
              <a:gd name="T36" fmla="*/ 2147483646 w 394"/>
              <a:gd name="T37" fmla="*/ 2147483646 h 236"/>
              <a:gd name="T38" fmla="*/ 2147483646 w 394"/>
              <a:gd name="T39" fmla="*/ 2147483646 h 236"/>
              <a:gd name="T40" fmla="*/ 2147483646 w 394"/>
              <a:gd name="T41" fmla="*/ 2147483646 h 236"/>
              <a:gd name="T42" fmla="*/ 2147483646 w 394"/>
              <a:gd name="T43" fmla="*/ 2147483646 h 236"/>
              <a:gd name="T44" fmla="*/ 2147483646 w 394"/>
              <a:gd name="T45" fmla="*/ 2147483646 h 236"/>
              <a:gd name="T46" fmla="*/ 2147483646 w 394"/>
              <a:gd name="T47" fmla="*/ 2147483646 h 236"/>
              <a:gd name="T48" fmla="*/ 2147483646 w 394"/>
              <a:gd name="T49" fmla="*/ 2147483646 h 236"/>
              <a:gd name="T50" fmla="*/ 2147483646 w 394"/>
              <a:gd name="T51" fmla="*/ 2147483646 h 236"/>
              <a:gd name="T52" fmla="*/ 2147483646 w 394"/>
              <a:gd name="T53" fmla="*/ 2147483646 h 236"/>
              <a:gd name="T54" fmla="*/ 2147483646 w 394"/>
              <a:gd name="T55" fmla="*/ 2147483646 h 236"/>
              <a:gd name="T56" fmla="*/ 2147483646 w 394"/>
              <a:gd name="T57" fmla="*/ 2147483646 h 236"/>
              <a:gd name="T58" fmla="*/ 2147483646 w 394"/>
              <a:gd name="T59" fmla="*/ 2147483646 h 236"/>
              <a:gd name="T60" fmla="*/ 2147483646 w 394"/>
              <a:gd name="T61" fmla="*/ 2147483646 h 236"/>
              <a:gd name="T62" fmla="*/ 2147483646 w 394"/>
              <a:gd name="T63" fmla="*/ 2147483646 h 236"/>
              <a:gd name="T64" fmla="*/ 2147483646 w 394"/>
              <a:gd name="T65" fmla="*/ 2147483646 h 236"/>
              <a:gd name="T66" fmla="*/ 2147483646 w 394"/>
              <a:gd name="T67" fmla="*/ 0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4"/>
              <a:gd name="T103" fmla="*/ 0 h 236"/>
              <a:gd name="T104" fmla="*/ 394 w 394"/>
              <a:gd name="T105" fmla="*/ 236 h 2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4" h="236">
                <a:moveTo>
                  <a:pt x="379" y="0"/>
                </a:moveTo>
                <a:lnTo>
                  <a:pt x="380" y="0"/>
                </a:lnTo>
                <a:lnTo>
                  <a:pt x="375" y="8"/>
                </a:lnTo>
                <a:lnTo>
                  <a:pt x="368" y="16"/>
                </a:lnTo>
                <a:lnTo>
                  <a:pt x="363" y="26"/>
                </a:lnTo>
                <a:lnTo>
                  <a:pt x="356" y="35"/>
                </a:lnTo>
                <a:lnTo>
                  <a:pt x="348" y="43"/>
                </a:lnTo>
                <a:lnTo>
                  <a:pt x="340" y="53"/>
                </a:lnTo>
                <a:lnTo>
                  <a:pt x="333" y="62"/>
                </a:lnTo>
                <a:lnTo>
                  <a:pt x="324" y="72"/>
                </a:lnTo>
                <a:lnTo>
                  <a:pt x="315" y="80"/>
                </a:lnTo>
                <a:lnTo>
                  <a:pt x="306" y="89"/>
                </a:lnTo>
                <a:lnTo>
                  <a:pt x="296" y="99"/>
                </a:lnTo>
                <a:lnTo>
                  <a:pt x="285" y="108"/>
                </a:lnTo>
                <a:lnTo>
                  <a:pt x="275" y="117"/>
                </a:lnTo>
                <a:lnTo>
                  <a:pt x="264" y="125"/>
                </a:lnTo>
                <a:lnTo>
                  <a:pt x="253" y="134"/>
                </a:lnTo>
                <a:lnTo>
                  <a:pt x="240" y="142"/>
                </a:lnTo>
                <a:lnTo>
                  <a:pt x="228" y="151"/>
                </a:lnTo>
                <a:lnTo>
                  <a:pt x="216" y="158"/>
                </a:lnTo>
                <a:lnTo>
                  <a:pt x="203" y="165"/>
                </a:lnTo>
                <a:lnTo>
                  <a:pt x="189" y="172"/>
                </a:lnTo>
                <a:lnTo>
                  <a:pt x="176" y="180"/>
                </a:lnTo>
                <a:lnTo>
                  <a:pt x="162" y="186"/>
                </a:lnTo>
                <a:lnTo>
                  <a:pt x="147" y="192"/>
                </a:lnTo>
                <a:lnTo>
                  <a:pt x="133" y="198"/>
                </a:lnTo>
                <a:lnTo>
                  <a:pt x="117" y="203"/>
                </a:lnTo>
                <a:lnTo>
                  <a:pt x="102" y="207"/>
                </a:lnTo>
                <a:lnTo>
                  <a:pt x="85" y="212"/>
                </a:lnTo>
                <a:lnTo>
                  <a:pt x="68" y="215"/>
                </a:lnTo>
                <a:lnTo>
                  <a:pt x="52" y="219"/>
                </a:lnTo>
                <a:lnTo>
                  <a:pt x="35" y="221"/>
                </a:lnTo>
                <a:lnTo>
                  <a:pt x="17" y="223"/>
                </a:lnTo>
                <a:lnTo>
                  <a:pt x="0" y="225"/>
                </a:lnTo>
                <a:lnTo>
                  <a:pt x="1" y="235"/>
                </a:lnTo>
                <a:lnTo>
                  <a:pt x="19" y="233"/>
                </a:lnTo>
                <a:lnTo>
                  <a:pt x="37" y="232"/>
                </a:lnTo>
                <a:lnTo>
                  <a:pt x="55" y="228"/>
                </a:lnTo>
                <a:lnTo>
                  <a:pt x="73" y="225"/>
                </a:lnTo>
                <a:lnTo>
                  <a:pt x="89" y="221"/>
                </a:lnTo>
                <a:lnTo>
                  <a:pt x="107" y="217"/>
                </a:lnTo>
                <a:lnTo>
                  <a:pt x="123" y="212"/>
                </a:lnTo>
                <a:lnTo>
                  <a:pt x="138" y="206"/>
                </a:lnTo>
                <a:lnTo>
                  <a:pt x="154" y="200"/>
                </a:lnTo>
                <a:lnTo>
                  <a:pt x="169" y="195"/>
                </a:lnTo>
                <a:lnTo>
                  <a:pt x="184" y="188"/>
                </a:lnTo>
                <a:lnTo>
                  <a:pt x="198" y="181"/>
                </a:lnTo>
                <a:lnTo>
                  <a:pt x="212" y="173"/>
                </a:lnTo>
                <a:lnTo>
                  <a:pt x="225" y="165"/>
                </a:lnTo>
                <a:lnTo>
                  <a:pt x="237" y="158"/>
                </a:lnTo>
                <a:lnTo>
                  <a:pt x="250" y="150"/>
                </a:lnTo>
                <a:lnTo>
                  <a:pt x="263" y="140"/>
                </a:lnTo>
                <a:lnTo>
                  <a:pt x="274" y="132"/>
                </a:lnTo>
                <a:lnTo>
                  <a:pt x="285" y="123"/>
                </a:lnTo>
                <a:lnTo>
                  <a:pt x="297" y="114"/>
                </a:lnTo>
                <a:lnTo>
                  <a:pt x="307" y="105"/>
                </a:lnTo>
                <a:lnTo>
                  <a:pt x="317" y="95"/>
                </a:lnTo>
                <a:lnTo>
                  <a:pt x="327" y="86"/>
                </a:lnTo>
                <a:lnTo>
                  <a:pt x="336" y="77"/>
                </a:lnTo>
                <a:lnTo>
                  <a:pt x="344" y="67"/>
                </a:lnTo>
                <a:lnTo>
                  <a:pt x="353" y="58"/>
                </a:lnTo>
                <a:lnTo>
                  <a:pt x="360" y="49"/>
                </a:lnTo>
                <a:lnTo>
                  <a:pt x="367" y="39"/>
                </a:lnTo>
                <a:lnTo>
                  <a:pt x="375" y="31"/>
                </a:lnTo>
                <a:lnTo>
                  <a:pt x="381" y="21"/>
                </a:lnTo>
                <a:lnTo>
                  <a:pt x="387" y="12"/>
                </a:lnTo>
                <a:lnTo>
                  <a:pt x="393" y="3"/>
                </a:lnTo>
                <a:lnTo>
                  <a:pt x="379" y="0"/>
                </a:lnTo>
              </a:path>
            </a:pathLst>
          </a:custGeom>
          <a:solidFill>
            <a:schemeClr val="hlink"/>
          </a:solidFill>
          <a:ln w="12700" cap="rnd">
            <a:solidFill>
              <a:srgbClr val="FC0128"/>
            </a:solidFill>
            <a:round/>
            <a:headEnd/>
            <a:tailEnd/>
          </a:ln>
        </p:spPr>
        <p:txBody>
          <a:bodyPr wrap="none"/>
          <a:lstStyle/>
          <a:p>
            <a:endParaRPr lang="el-GR"/>
          </a:p>
        </p:txBody>
      </p:sp>
      <p:sp>
        <p:nvSpPr>
          <p:cNvPr id="19722" name="Freeform 266"/>
          <p:cNvSpPr>
            <a:spLocks/>
          </p:cNvSpPr>
          <p:nvPr/>
        </p:nvSpPr>
        <p:spPr bwMode="auto">
          <a:xfrm rot="64774">
            <a:off x="4586288" y="4329113"/>
            <a:ext cx="212725" cy="314325"/>
          </a:xfrm>
          <a:custGeom>
            <a:avLst/>
            <a:gdLst>
              <a:gd name="T0" fmla="*/ 2147483646 w 133"/>
              <a:gd name="T1" fmla="*/ 2147483646 h 182"/>
              <a:gd name="T2" fmla="*/ 2147483646 w 133"/>
              <a:gd name="T3" fmla="*/ 2147483646 h 182"/>
              <a:gd name="T4" fmla="*/ 2147483646 w 133"/>
              <a:gd name="T5" fmla="*/ 2147483646 h 182"/>
              <a:gd name="T6" fmla="*/ 2147483646 w 133"/>
              <a:gd name="T7" fmla="*/ 2147483646 h 182"/>
              <a:gd name="T8" fmla="*/ 2147483646 w 133"/>
              <a:gd name="T9" fmla="*/ 2147483646 h 182"/>
              <a:gd name="T10" fmla="*/ 2147483646 w 133"/>
              <a:gd name="T11" fmla="*/ 2147483646 h 182"/>
              <a:gd name="T12" fmla="*/ 2147483646 w 133"/>
              <a:gd name="T13" fmla="*/ 2147483646 h 182"/>
              <a:gd name="T14" fmla="*/ 2147483646 w 133"/>
              <a:gd name="T15" fmla="*/ 2147483646 h 182"/>
              <a:gd name="T16" fmla="*/ 2147483646 w 133"/>
              <a:gd name="T17" fmla="*/ 2147483646 h 182"/>
              <a:gd name="T18" fmla="*/ 2147483646 w 133"/>
              <a:gd name="T19" fmla="*/ 2147483646 h 182"/>
              <a:gd name="T20" fmla="*/ 2147483646 w 133"/>
              <a:gd name="T21" fmla="*/ 2147483646 h 182"/>
              <a:gd name="T22" fmla="*/ 2147483646 w 133"/>
              <a:gd name="T23" fmla="*/ 2147483646 h 182"/>
              <a:gd name="T24" fmla="*/ 2147483646 w 133"/>
              <a:gd name="T25" fmla="*/ 2147483646 h 182"/>
              <a:gd name="T26" fmla="*/ 2147483646 w 133"/>
              <a:gd name="T27" fmla="*/ 2147483646 h 182"/>
              <a:gd name="T28" fmla="*/ 2147483646 w 133"/>
              <a:gd name="T29" fmla="*/ 2147483646 h 182"/>
              <a:gd name="T30" fmla="*/ 2147483646 w 133"/>
              <a:gd name="T31" fmla="*/ 2147483646 h 182"/>
              <a:gd name="T32" fmla="*/ 2147483646 w 133"/>
              <a:gd name="T33" fmla="*/ 2147483646 h 182"/>
              <a:gd name="T34" fmla="*/ 2147483646 w 133"/>
              <a:gd name="T35" fmla="*/ 2147483646 h 182"/>
              <a:gd name="T36" fmla="*/ 2147483646 w 133"/>
              <a:gd name="T37" fmla="*/ 2147483646 h 182"/>
              <a:gd name="T38" fmla="*/ 2147483646 w 133"/>
              <a:gd name="T39" fmla="*/ 2147483646 h 182"/>
              <a:gd name="T40" fmla="*/ 2147483646 w 133"/>
              <a:gd name="T41" fmla="*/ 2147483646 h 182"/>
              <a:gd name="T42" fmla="*/ 2147483646 w 133"/>
              <a:gd name="T43" fmla="*/ 2147483646 h 182"/>
              <a:gd name="T44" fmla="*/ 2147483646 w 133"/>
              <a:gd name="T45" fmla="*/ 2147483646 h 182"/>
              <a:gd name="T46" fmla="*/ 2147483646 w 133"/>
              <a:gd name="T47" fmla="*/ 2147483646 h 182"/>
              <a:gd name="T48" fmla="*/ 2147483646 w 133"/>
              <a:gd name="T49" fmla="*/ 2147483646 h 182"/>
              <a:gd name="T50" fmla="*/ 2147483646 w 133"/>
              <a:gd name="T51" fmla="*/ 2147483646 h 182"/>
              <a:gd name="T52" fmla="*/ 2147483646 w 133"/>
              <a:gd name="T53" fmla="*/ 2147483646 h 182"/>
              <a:gd name="T54" fmla="*/ 2147483646 w 133"/>
              <a:gd name="T55" fmla="*/ 2147483646 h 182"/>
              <a:gd name="T56" fmla="*/ 2147483646 w 133"/>
              <a:gd name="T57" fmla="*/ 2147483646 h 182"/>
              <a:gd name="T58" fmla="*/ 2147483646 w 133"/>
              <a:gd name="T59" fmla="*/ 2147483646 h 182"/>
              <a:gd name="T60" fmla="*/ 2147483646 w 133"/>
              <a:gd name="T61" fmla="*/ 2147483646 h 182"/>
              <a:gd name="T62" fmla="*/ 2147483646 w 133"/>
              <a:gd name="T63" fmla="*/ 2147483646 h 182"/>
              <a:gd name="T64" fmla="*/ 2147483646 w 133"/>
              <a:gd name="T65" fmla="*/ 2147483646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
              <a:gd name="T100" fmla="*/ 0 h 182"/>
              <a:gd name="T101" fmla="*/ 133 w 13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 h="182">
                <a:moveTo>
                  <a:pt x="120" y="0"/>
                </a:moveTo>
                <a:lnTo>
                  <a:pt x="115" y="5"/>
                </a:lnTo>
                <a:lnTo>
                  <a:pt x="109" y="10"/>
                </a:lnTo>
                <a:lnTo>
                  <a:pt x="104" y="15"/>
                </a:lnTo>
                <a:lnTo>
                  <a:pt x="98" y="20"/>
                </a:lnTo>
                <a:lnTo>
                  <a:pt x="94" y="26"/>
                </a:lnTo>
                <a:lnTo>
                  <a:pt x="89" y="32"/>
                </a:lnTo>
                <a:lnTo>
                  <a:pt x="85" y="38"/>
                </a:lnTo>
                <a:lnTo>
                  <a:pt x="81" y="43"/>
                </a:lnTo>
                <a:lnTo>
                  <a:pt x="76" y="47"/>
                </a:lnTo>
                <a:lnTo>
                  <a:pt x="72" y="53"/>
                </a:lnTo>
                <a:lnTo>
                  <a:pt x="68" y="59"/>
                </a:lnTo>
                <a:lnTo>
                  <a:pt x="65" y="64"/>
                </a:lnTo>
                <a:lnTo>
                  <a:pt x="62" y="70"/>
                </a:lnTo>
                <a:lnTo>
                  <a:pt x="58" y="75"/>
                </a:lnTo>
                <a:lnTo>
                  <a:pt x="54" y="81"/>
                </a:lnTo>
                <a:lnTo>
                  <a:pt x="50" y="87"/>
                </a:lnTo>
                <a:lnTo>
                  <a:pt x="47" y="91"/>
                </a:lnTo>
                <a:lnTo>
                  <a:pt x="44" y="97"/>
                </a:lnTo>
                <a:lnTo>
                  <a:pt x="41" y="103"/>
                </a:lnTo>
                <a:lnTo>
                  <a:pt x="38" y="109"/>
                </a:lnTo>
                <a:lnTo>
                  <a:pt x="35" y="114"/>
                </a:lnTo>
                <a:lnTo>
                  <a:pt x="32" y="120"/>
                </a:lnTo>
                <a:lnTo>
                  <a:pt x="28" y="126"/>
                </a:lnTo>
                <a:lnTo>
                  <a:pt x="26" y="132"/>
                </a:lnTo>
                <a:lnTo>
                  <a:pt x="23" y="137"/>
                </a:lnTo>
                <a:lnTo>
                  <a:pt x="19" y="143"/>
                </a:lnTo>
                <a:lnTo>
                  <a:pt x="16" y="149"/>
                </a:lnTo>
                <a:lnTo>
                  <a:pt x="13" y="155"/>
                </a:lnTo>
                <a:lnTo>
                  <a:pt x="9" y="160"/>
                </a:lnTo>
                <a:lnTo>
                  <a:pt x="6" y="166"/>
                </a:lnTo>
                <a:lnTo>
                  <a:pt x="4" y="172"/>
                </a:lnTo>
                <a:lnTo>
                  <a:pt x="0" y="178"/>
                </a:lnTo>
                <a:lnTo>
                  <a:pt x="13" y="181"/>
                </a:lnTo>
                <a:lnTo>
                  <a:pt x="16" y="175"/>
                </a:lnTo>
                <a:lnTo>
                  <a:pt x="19" y="170"/>
                </a:lnTo>
                <a:lnTo>
                  <a:pt x="23" y="164"/>
                </a:lnTo>
                <a:lnTo>
                  <a:pt x="26" y="158"/>
                </a:lnTo>
                <a:lnTo>
                  <a:pt x="29" y="152"/>
                </a:lnTo>
                <a:lnTo>
                  <a:pt x="33" y="146"/>
                </a:lnTo>
                <a:lnTo>
                  <a:pt x="35" y="141"/>
                </a:lnTo>
                <a:lnTo>
                  <a:pt x="38" y="136"/>
                </a:lnTo>
                <a:lnTo>
                  <a:pt x="42" y="130"/>
                </a:lnTo>
                <a:lnTo>
                  <a:pt x="45" y="124"/>
                </a:lnTo>
                <a:lnTo>
                  <a:pt x="48" y="119"/>
                </a:lnTo>
                <a:lnTo>
                  <a:pt x="50" y="113"/>
                </a:lnTo>
                <a:lnTo>
                  <a:pt x="54" y="107"/>
                </a:lnTo>
                <a:lnTo>
                  <a:pt x="57" y="102"/>
                </a:lnTo>
                <a:lnTo>
                  <a:pt x="60" y="96"/>
                </a:lnTo>
                <a:lnTo>
                  <a:pt x="64" y="91"/>
                </a:lnTo>
                <a:lnTo>
                  <a:pt x="66" y="85"/>
                </a:lnTo>
                <a:lnTo>
                  <a:pt x="69" y="79"/>
                </a:lnTo>
                <a:lnTo>
                  <a:pt x="73" y="74"/>
                </a:lnTo>
                <a:lnTo>
                  <a:pt x="76" y="68"/>
                </a:lnTo>
                <a:lnTo>
                  <a:pt x="81" y="63"/>
                </a:lnTo>
                <a:lnTo>
                  <a:pt x="84" y="58"/>
                </a:lnTo>
                <a:lnTo>
                  <a:pt x="88" y="52"/>
                </a:lnTo>
                <a:lnTo>
                  <a:pt x="92" y="47"/>
                </a:lnTo>
                <a:lnTo>
                  <a:pt x="96" y="43"/>
                </a:lnTo>
                <a:lnTo>
                  <a:pt x="100" y="38"/>
                </a:lnTo>
                <a:lnTo>
                  <a:pt x="106" y="32"/>
                </a:lnTo>
                <a:lnTo>
                  <a:pt x="110" y="26"/>
                </a:lnTo>
                <a:lnTo>
                  <a:pt x="115" y="21"/>
                </a:lnTo>
                <a:lnTo>
                  <a:pt x="120" y="16"/>
                </a:lnTo>
                <a:lnTo>
                  <a:pt x="126" y="11"/>
                </a:lnTo>
                <a:lnTo>
                  <a:pt x="132" y="6"/>
                </a:lnTo>
                <a:lnTo>
                  <a:pt x="120" y="0"/>
                </a:lnTo>
              </a:path>
            </a:pathLst>
          </a:custGeom>
          <a:solidFill>
            <a:schemeClr val="hlink"/>
          </a:solidFill>
          <a:ln w="12700" cap="rnd">
            <a:solidFill>
              <a:srgbClr val="FC0128"/>
            </a:solidFill>
            <a:round/>
            <a:headEnd/>
            <a:tailEnd/>
          </a:ln>
        </p:spPr>
        <p:txBody>
          <a:bodyPr wrap="none"/>
          <a:lstStyle/>
          <a:p>
            <a:endParaRPr lang="el-GR"/>
          </a:p>
        </p:txBody>
      </p:sp>
      <p:sp>
        <p:nvSpPr>
          <p:cNvPr id="19723" name="Freeform 267"/>
          <p:cNvSpPr>
            <a:spLocks/>
          </p:cNvSpPr>
          <p:nvPr/>
        </p:nvSpPr>
        <p:spPr bwMode="auto">
          <a:xfrm rot="64774">
            <a:off x="4767263" y="3735388"/>
            <a:ext cx="431800" cy="630237"/>
          </a:xfrm>
          <a:custGeom>
            <a:avLst/>
            <a:gdLst>
              <a:gd name="T0" fmla="*/ 2147483646 w 343"/>
              <a:gd name="T1" fmla="*/ 0 h 397"/>
              <a:gd name="T2" fmla="*/ 2147483646 w 343"/>
              <a:gd name="T3" fmla="*/ 2147483646 h 397"/>
              <a:gd name="T4" fmla="*/ 2147483646 w 343"/>
              <a:gd name="T5" fmla="*/ 2147483646 h 397"/>
              <a:gd name="T6" fmla="*/ 2147483646 w 343"/>
              <a:gd name="T7" fmla="*/ 2147483646 h 397"/>
              <a:gd name="T8" fmla="*/ 2147483646 w 343"/>
              <a:gd name="T9" fmla="*/ 2147483646 h 397"/>
              <a:gd name="T10" fmla="*/ 2147483646 w 343"/>
              <a:gd name="T11" fmla="*/ 2147483646 h 397"/>
              <a:gd name="T12" fmla="*/ 2147483646 w 343"/>
              <a:gd name="T13" fmla="*/ 2147483646 h 397"/>
              <a:gd name="T14" fmla="*/ 2147483646 w 343"/>
              <a:gd name="T15" fmla="*/ 2147483646 h 397"/>
              <a:gd name="T16" fmla="*/ 2147483646 w 343"/>
              <a:gd name="T17" fmla="*/ 2147483646 h 397"/>
              <a:gd name="T18" fmla="*/ 2147483646 w 343"/>
              <a:gd name="T19" fmla="*/ 2147483646 h 397"/>
              <a:gd name="T20" fmla="*/ 2147483646 w 343"/>
              <a:gd name="T21" fmla="*/ 2147483646 h 397"/>
              <a:gd name="T22" fmla="*/ 2147483646 w 343"/>
              <a:gd name="T23" fmla="*/ 2147483646 h 397"/>
              <a:gd name="T24" fmla="*/ 2147483646 w 343"/>
              <a:gd name="T25" fmla="*/ 2147483646 h 397"/>
              <a:gd name="T26" fmla="*/ 2147483646 w 343"/>
              <a:gd name="T27" fmla="*/ 2147483646 h 397"/>
              <a:gd name="T28" fmla="*/ 2147483646 w 343"/>
              <a:gd name="T29" fmla="*/ 2147483646 h 397"/>
              <a:gd name="T30" fmla="*/ 2147483646 w 343"/>
              <a:gd name="T31" fmla="*/ 2147483646 h 397"/>
              <a:gd name="T32" fmla="*/ 0 w 343"/>
              <a:gd name="T33" fmla="*/ 2147483646 h 397"/>
              <a:gd name="T34" fmla="*/ 2147483646 w 343"/>
              <a:gd name="T35" fmla="*/ 2147483646 h 397"/>
              <a:gd name="T36" fmla="*/ 2147483646 w 343"/>
              <a:gd name="T37" fmla="*/ 2147483646 h 397"/>
              <a:gd name="T38" fmla="*/ 2147483646 w 343"/>
              <a:gd name="T39" fmla="*/ 2147483646 h 397"/>
              <a:gd name="T40" fmla="*/ 2147483646 w 343"/>
              <a:gd name="T41" fmla="*/ 2147483646 h 397"/>
              <a:gd name="T42" fmla="*/ 2147483646 w 343"/>
              <a:gd name="T43" fmla="*/ 2147483646 h 397"/>
              <a:gd name="T44" fmla="*/ 2147483646 w 343"/>
              <a:gd name="T45" fmla="*/ 2147483646 h 397"/>
              <a:gd name="T46" fmla="*/ 2147483646 w 343"/>
              <a:gd name="T47" fmla="*/ 2147483646 h 397"/>
              <a:gd name="T48" fmla="*/ 2147483646 w 343"/>
              <a:gd name="T49" fmla="*/ 2147483646 h 397"/>
              <a:gd name="T50" fmla="*/ 2147483646 w 343"/>
              <a:gd name="T51" fmla="*/ 2147483646 h 397"/>
              <a:gd name="T52" fmla="*/ 2147483646 w 343"/>
              <a:gd name="T53" fmla="*/ 2147483646 h 397"/>
              <a:gd name="T54" fmla="*/ 2147483646 w 343"/>
              <a:gd name="T55" fmla="*/ 2147483646 h 397"/>
              <a:gd name="T56" fmla="*/ 2147483646 w 343"/>
              <a:gd name="T57" fmla="*/ 2147483646 h 397"/>
              <a:gd name="T58" fmla="*/ 2147483646 w 343"/>
              <a:gd name="T59" fmla="*/ 2147483646 h 397"/>
              <a:gd name="T60" fmla="*/ 2147483646 w 343"/>
              <a:gd name="T61" fmla="*/ 2147483646 h 397"/>
              <a:gd name="T62" fmla="*/ 2147483646 w 343"/>
              <a:gd name="T63" fmla="*/ 2147483646 h 397"/>
              <a:gd name="T64" fmla="*/ 2147483646 w 343"/>
              <a:gd name="T65" fmla="*/ 2147483646 h 397"/>
              <a:gd name="T66" fmla="*/ 2147483646 w 343"/>
              <a:gd name="T67" fmla="*/ 2147483646 h 397"/>
              <a:gd name="T68" fmla="*/ 2147483646 w 343"/>
              <a:gd name="T69" fmla="*/ 2147483646 h 3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3"/>
              <a:gd name="T106" fmla="*/ 0 h 397"/>
              <a:gd name="T107" fmla="*/ 343 w 343"/>
              <a:gd name="T108" fmla="*/ 397 h 39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3" h="397">
                <a:moveTo>
                  <a:pt x="327" y="1"/>
                </a:moveTo>
                <a:lnTo>
                  <a:pt x="327" y="0"/>
                </a:lnTo>
                <a:lnTo>
                  <a:pt x="324" y="9"/>
                </a:lnTo>
                <a:lnTo>
                  <a:pt x="320" y="19"/>
                </a:lnTo>
                <a:lnTo>
                  <a:pt x="316" y="30"/>
                </a:lnTo>
                <a:lnTo>
                  <a:pt x="312" y="40"/>
                </a:lnTo>
                <a:lnTo>
                  <a:pt x="306" y="51"/>
                </a:lnTo>
                <a:lnTo>
                  <a:pt x="300" y="62"/>
                </a:lnTo>
                <a:lnTo>
                  <a:pt x="294" y="73"/>
                </a:lnTo>
                <a:lnTo>
                  <a:pt x="287" y="84"/>
                </a:lnTo>
                <a:lnTo>
                  <a:pt x="280" y="95"/>
                </a:lnTo>
                <a:lnTo>
                  <a:pt x="273" y="107"/>
                </a:lnTo>
                <a:lnTo>
                  <a:pt x="265" y="118"/>
                </a:lnTo>
                <a:lnTo>
                  <a:pt x="256" y="130"/>
                </a:lnTo>
                <a:lnTo>
                  <a:pt x="247" y="142"/>
                </a:lnTo>
                <a:lnTo>
                  <a:pt x="238" y="155"/>
                </a:lnTo>
                <a:lnTo>
                  <a:pt x="229" y="167"/>
                </a:lnTo>
                <a:lnTo>
                  <a:pt x="219" y="179"/>
                </a:lnTo>
                <a:lnTo>
                  <a:pt x="208" y="192"/>
                </a:lnTo>
                <a:lnTo>
                  <a:pt x="197" y="204"/>
                </a:lnTo>
                <a:lnTo>
                  <a:pt x="186" y="217"/>
                </a:lnTo>
                <a:lnTo>
                  <a:pt x="175" y="230"/>
                </a:lnTo>
                <a:lnTo>
                  <a:pt x="161" y="243"/>
                </a:lnTo>
                <a:lnTo>
                  <a:pt x="148" y="256"/>
                </a:lnTo>
                <a:lnTo>
                  <a:pt x="135" y="270"/>
                </a:lnTo>
                <a:lnTo>
                  <a:pt x="122" y="282"/>
                </a:lnTo>
                <a:lnTo>
                  <a:pt x="108" y="295"/>
                </a:lnTo>
                <a:lnTo>
                  <a:pt x="94" y="309"/>
                </a:lnTo>
                <a:lnTo>
                  <a:pt x="79" y="322"/>
                </a:lnTo>
                <a:lnTo>
                  <a:pt x="64" y="336"/>
                </a:lnTo>
                <a:lnTo>
                  <a:pt x="48" y="349"/>
                </a:lnTo>
                <a:lnTo>
                  <a:pt x="33" y="362"/>
                </a:lnTo>
                <a:lnTo>
                  <a:pt x="16" y="376"/>
                </a:lnTo>
                <a:lnTo>
                  <a:pt x="0" y="389"/>
                </a:lnTo>
                <a:lnTo>
                  <a:pt x="11" y="396"/>
                </a:lnTo>
                <a:lnTo>
                  <a:pt x="27" y="382"/>
                </a:lnTo>
                <a:lnTo>
                  <a:pt x="43" y="369"/>
                </a:lnTo>
                <a:lnTo>
                  <a:pt x="59" y="355"/>
                </a:lnTo>
                <a:lnTo>
                  <a:pt x="75" y="342"/>
                </a:lnTo>
                <a:lnTo>
                  <a:pt x="91" y="328"/>
                </a:lnTo>
                <a:lnTo>
                  <a:pt x="105" y="316"/>
                </a:lnTo>
                <a:lnTo>
                  <a:pt x="119" y="302"/>
                </a:lnTo>
                <a:lnTo>
                  <a:pt x="133" y="289"/>
                </a:lnTo>
                <a:lnTo>
                  <a:pt x="147" y="275"/>
                </a:lnTo>
                <a:lnTo>
                  <a:pt x="159" y="262"/>
                </a:lnTo>
                <a:lnTo>
                  <a:pt x="174" y="249"/>
                </a:lnTo>
                <a:lnTo>
                  <a:pt x="186" y="236"/>
                </a:lnTo>
                <a:lnTo>
                  <a:pt x="198" y="223"/>
                </a:lnTo>
                <a:lnTo>
                  <a:pt x="209" y="210"/>
                </a:lnTo>
                <a:lnTo>
                  <a:pt x="220" y="197"/>
                </a:lnTo>
                <a:lnTo>
                  <a:pt x="230" y="184"/>
                </a:lnTo>
                <a:lnTo>
                  <a:pt x="240" y="172"/>
                </a:lnTo>
                <a:lnTo>
                  <a:pt x="250" y="159"/>
                </a:lnTo>
                <a:lnTo>
                  <a:pt x="260" y="147"/>
                </a:lnTo>
                <a:lnTo>
                  <a:pt x="268" y="135"/>
                </a:lnTo>
                <a:lnTo>
                  <a:pt x="277" y="123"/>
                </a:lnTo>
                <a:lnTo>
                  <a:pt x="285" y="111"/>
                </a:lnTo>
                <a:lnTo>
                  <a:pt x="293" y="99"/>
                </a:lnTo>
                <a:lnTo>
                  <a:pt x="300" y="87"/>
                </a:lnTo>
                <a:lnTo>
                  <a:pt x="307" y="77"/>
                </a:lnTo>
                <a:lnTo>
                  <a:pt x="313" y="65"/>
                </a:lnTo>
                <a:lnTo>
                  <a:pt x="318" y="54"/>
                </a:lnTo>
                <a:lnTo>
                  <a:pt x="324" y="43"/>
                </a:lnTo>
                <a:lnTo>
                  <a:pt x="329" y="33"/>
                </a:lnTo>
                <a:lnTo>
                  <a:pt x="334" y="22"/>
                </a:lnTo>
                <a:lnTo>
                  <a:pt x="337" y="12"/>
                </a:lnTo>
                <a:lnTo>
                  <a:pt x="340" y="2"/>
                </a:lnTo>
                <a:lnTo>
                  <a:pt x="342" y="1"/>
                </a:lnTo>
                <a:lnTo>
                  <a:pt x="340" y="2"/>
                </a:lnTo>
                <a:lnTo>
                  <a:pt x="342" y="1"/>
                </a:lnTo>
                <a:lnTo>
                  <a:pt x="327" y="1"/>
                </a:lnTo>
              </a:path>
            </a:pathLst>
          </a:custGeom>
          <a:solidFill>
            <a:schemeClr val="hlink"/>
          </a:solidFill>
          <a:ln w="12700" cap="rnd">
            <a:solidFill>
              <a:srgbClr val="FC0128"/>
            </a:solidFill>
            <a:round/>
            <a:headEnd/>
            <a:tailEnd/>
          </a:ln>
        </p:spPr>
        <p:txBody>
          <a:bodyPr wrap="none"/>
          <a:lstStyle/>
          <a:p>
            <a:endParaRPr lang="el-GR"/>
          </a:p>
        </p:txBody>
      </p:sp>
      <p:sp>
        <p:nvSpPr>
          <p:cNvPr id="19724" name="Freeform 268"/>
          <p:cNvSpPr>
            <a:spLocks/>
          </p:cNvSpPr>
          <p:nvPr/>
        </p:nvSpPr>
        <p:spPr bwMode="auto">
          <a:xfrm>
            <a:off x="3467100" y="4822825"/>
            <a:ext cx="581025" cy="158750"/>
          </a:xfrm>
          <a:custGeom>
            <a:avLst/>
            <a:gdLst>
              <a:gd name="T0" fmla="*/ 2147483646 w 412"/>
              <a:gd name="T1" fmla="*/ 2147483646 h 100"/>
              <a:gd name="T2" fmla="*/ 2147483646 w 412"/>
              <a:gd name="T3" fmla="*/ 2147483646 h 100"/>
              <a:gd name="T4" fmla="*/ 2147483646 w 412"/>
              <a:gd name="T5" fmla="*/ 2147483646 h 100"/>
              <a:gd name="T6" fmla="*/ 2147483646 w 412"/>
              <a:gd name="T7" fmla="*/ 2147483646 h 100"/>
              <a:gd name="T8" fmla="*/ 2147483646 w 412"/>
              <a:gd name="T9" fmla="*/ 2147483646 h 100"/>
              <a:gd name="T10" fmla="*/ 2147483646 w 412"/>
              <a:gd name="T11" fmla="*/ 2147483646 h 100"/>
              <a:gd name="T12" fmla="*/ 2147483646 w 412"/>
              <a:gd name="T13" fmla="*/ 2147483646 h 100"/>
              <a:gd name="T14" fmla="*/ 2147483646 w 412"/>
              <a:gd name="T15" fmla="*/ 2147483646 h 100"/>
              <a:gd name="T16" fmla="*/ 2147483646 w 412"/>
              <a:gd name="T17" fmla="*/ 2147483646 h 100"/>
              <a:gd name="T18" fmla="*/ 2147483646 w 412"/>
              <a:gd name="T19" fmla="*/ 2147483646 h 100"/>
              <a:gd name="T20" fmla="*/ 2147483646 w 412"/>
              <a:gd name="T21" fmla="*/ 2147483646 h 100"/>
              <a:gd name="T22" fmla="*/ 2147483646 w 412"/>
              <a:gd name="T23" fmla="*/ 2147483646 h 100"/>
              <a:gd name="T24" fmla="*/ 2147483646 w 412"/>
              <a:gd name="T25" fmla="*/ 2147483646 h 100"/>
              <a:gd name="T26" fmla="*/ 2147483646 w 412"/>
              <a:gd name="T27" fmla="*/ 2147483646 h 100"/>
              <a:gd name="T28" fmla="*/ 2147483646 w 412"/>
              <a:gd name="T29" fmla="*/ 2147483646 h 100"/>
              <a:gd name="T30" fmla="*/ 2147483646 w 412"/>
              <a:gd name="T31" fmla="*/ 2147483646 h 100"/>
              <a:gd name="T32" fmla="*/ 0 w 412"/>
              <a:gd name="T33" fmla="*/ 2147483646 h 100"/>
              <a:gd name="T34" fmla="*/ 2147483646 w 412"/>
              <a:gd name="T35" fmla="*/ 2147483646 h 100"/>
              <a:gd name="T36" fmla="*/ 2147483646 w 412"/>
              <a:gd name="T37" fmla="*/ 2147483646 h 100"/>
              <a:gd name="T38" fmla="*/ 2147483646 w 412"/>
              <a:gd name="T39" fmla="*/ 2147483646 h 100"/>
              <a:gd name="T40" fmla="*/ 2147483646 w 412"/>
              <a:gd name="T41" fmla="*/ 2147483646 h 100"/>
              <a:gd name="T42" fmla="*/ 2147483646 w 412"/>
              <a:gd name="T43" fmla="*/ 2147483646 h 100"/>
              <a:gd name="T44" fmla="*/ 2147483646 w 412"/>
              <a:gd name="T45" fmla="*/ 2147483646 h 100"/>
              <a:gd name="T46" fmla="*/ 2147483646 w 412"/>
              <a:gd name="T47" fmla="*/ 2147483646 h 100"/>
              <a:gd name="T48" fmla="*/ 2147483646 w 412"/>
              <a:gd name="T49" fmla="*/ 2147483646 h 100"/>
              <a:gd name="T50" fmla="*/ 2147483646 w 412"/>
              <a:gd name="T51" fmla="*/ 2147483646 h 100"/>
              <a:gd name="T52" fmla="*/ 2147483646 w 412"/>
              <a:gd name="T53" fmla="*/ 2147483646 h 100"/>
              <a:gd name="T54" fmla="*/ 2147483646 w 412"/>
              <a:gd name="T55" fmla="*/ 2147483646 h 100"/>
              <a:gd name="T56" fmla="*/ 2147483646 w 412"/>
              <a:gd name="T57" fmla="*/ 2147483646 h 100"/>
              <a:gd name="T58" fmla="*/ 2147483646 w 412"/>
              <a:gd name="T59" fmla="*/ 2147483646 h 100"/>
              <a:gd name="T60" fmla="*/ 2147483646 w 412"/>
              <a:gd name="T61" fmla="*/ 2147483646 h 100"/>
              <a:gd name="T62" fmla="*/ 2147483646 w 412"/>
              <a:gd name="T63" fmla="*/ 2147483646 h 100"/>
              <a:gd name="T64" fmla="*/ 2147483646 w 412"/>
              <a:gd name="T65" fmla="*/ 2147483646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2"/>
              <a:gd name="T100" fmla="*/ 0 h 100"/>
              <a:gd name="T101" fmla="*/ 412 w 41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2" h="100">
                <a:moveTo>
                  <a:pt x="410" y="90"/>
                </a:moveTo>
                <a:lnTo>
                  <a:pt x="398" y="90"/>
                </a:lnTo>
                <a:lnTo>
                  <a:pt x="385" y="89"/>
                </a:lnTo>
                <a:lnTo>
                  <a:pt x="373" y="89"/>
                </a:lnTo>
                <a:lnTo>
                  <a:pt x="361" y="89"/>
                </a:lnTo>
                <a:lnTo>
                  <a:pt x="350" y="89"/>
                </a:lnTo>
                <a:lnTo>
                  <a:pt x="338" y="88"/>
                </a:lnTo>
                <a:lnTo>
                  <a:pt x="326" y="87"/>
                </a:lnTo>
                <a:lnTo>
                  <a:pt x="314" y="87"/>
                </a:lnTo>
                <a:lnTo>
                  <a:pt x="304" y="86"/>
                </a:lnTo>
                <a:lnTo>
                  <a:pt x="292" y="86"/>
                </a:lnTo>
                <a:lnTo>
                  <a:pt x="281" y="84"/>
                </a:lnTo>
                <a:lnTo>
                  <a:pt x="269" y="83"/>
                </a:lnTo>
                <a:lnTo>
                  <a:pt x="258" y="83"/>
                </a:lnTo>
                <a:lnTo>
                  <a:pt x="248" y="82"/>
                </a:lnTo>
                <a:lnTo>
                  <a:pt x="236" y="80"/>
                </a:lnTo>
                <a:lnTo>
                  <a:pt x="226" y="78"/>
                </a:lnTo>
                <a:lnTo>
                  <a:pt x="214" y="76"/>
                </a:lnTo>
                <a:lnTo>
                  <a:pt x="204" y="75"/>
                </a:lnTo>
                <a:lnTo>
                  <a:pt x="194" y="73"/>
                </a:lnTo>
                <a:lnTo>
                  <a:pt x="182" y="71"/>
                </a:lnTo>
                <a:lnTo>
                  <a:pt x="172" y="69"/>
                </a:lnTo>
                <a:lnTo>
                  <a:pt x="162" y="67"/>
                </a:lnTo>
                <a:lnTo>
                  <a:pt x="152" y="65"/>
                </a:lnTo>
                <a:lnTo>
                  <a:pt x="142" y="63"/>
                </a:lnTo>
                <a:lnTo>
                  <a:pt x="130" y="60"/>
                </a:lnTo>
                <a:lnTo>
                  <a:pt x="120" y="57"/>
                </a:lnTo>
                <a:lnTo>
                  <a:pt x="111" y="54"/>
                </a:lnTo>
                <a:lnTo>
                  <a:pt x="100" y="51"/>
                </a:lnTo>
                <a:lnTo>
                  <a:pt x="90" y="48"/>
                </a:lnTo>
                <a:cubicBezTo>
                  <a:pt x="87" y="47"/>
                  <a:pt x="73" y="41"/>
                  <a:pt x="64" y="36"/>
                </a:cubicBezTo>
                <a:cubicBezTo>
                  <a:pt x="55" y="31"/>
                  <a:pt x="46" y="25"/>
                  <a:pt x="34" y="17"/>
                </a:cubicBezTo>
                <a:cubicBezTo>
                  <a:pt x="22" y="9"/>
                  <a:pt x="16" y="2"/>
                  <a:pt x="10" y="0"/>
                </a:cubicBezTo>
                <a:lnTo>
                  <a:pt x="0" y="5"/>
                </a:lnTo>
                <a:cubicBezTo>
                  <a:pt x="0" y="5"/>
                  <a:pt x="16" y="16"/>
                  <a:pt x="28" y="24"/>
                </a:cubicBezTo>
                <a:cubicBezTo>
                  <a:pt x="40" y="32"/>
                  <a:pt x="55" y="42"/>
                  <a:pt x="64" y="48"/>
                </a:cubicBezTo>
                <a:cubicBezTo>
                  <a:pt x="73" y="54"/>
                  <a:pt x="80" y="57"/>
                  <a:pt x="83" y="58"/>
                </a:cubicBezTo>
                <a:lnTo>
                  <a:pt x="93" y="60"/>
                </a:lnTo>
                <a:lnTo>
                  <a:pt x="104" y="63"/>
                </a:lnTo>
                <a:lnTo>
                  <a:pt x="115" y="66"/>
                </a:lnTo>
                <a:lnTo>
                  <a:pt x="125" y="69"/>
                </a:lnTo>
                <a:lnTo>
                  <a:pt x="135" y="72"/>
                </a:lnTo>
                <a:lnTo>
                  <a:pt x="146" y="74"/>
                </a:lnTo>
                <a:lnTo>
                  <a:pt x="157" y="76"/>
                </a:lnTo>
                <a:lnTo>
                  <a:pt x="168" y="79"/>
                </a:lnTo>
                <a:lnTo>
                  <a:pt x="177" y="81"/>
                </a:lnTo>
                <a:lnTo>
                  <a:pt x="189" y="83"/>
                </a:lnTo>
                <a:lnTo>
                  <a:pt x="199" y="85"/>
                </a:lnTo>
                <a:lnTo>
                  <a:pt x="211" y="87"/>
                </a:lnTo>
                <a:lnTo>
                  <a:pt x="222" y="88"/>
                </a:lnTo>
                <a:lnTo>
                  <a:pt x="234" y="90"/>
                </a:lnTo>
                <a:lnTo>
                  <a:pt x="245" y="92"/>
                </a:lnTo>
                <a:lnTo>
                  <a:pt x="257" y="93"/>
                </a:lnTo>
                <a:lnTo>
                  <a:pt x="268" y="94"/>
                </a:lnTo>
                <a:lnTo>
                  <a:pt x="280" y="94"/>
                </a:lnTo>
                <a:lnTo>
                  <a:pt x="291" y="96"/>
                </a:lnTo>
                <a:lnTo>
                  <a:pt x="303" y="96"/>
                </a:lnTo>
                <a:lnTo>
                  <a:pt x="314" y="97"/>
                </a:lnTo>
                <a:lnTo>
                  <a:pt x="326" y="97"/>
                </a:lnTo>
                <a:lnTo>
                  <a:pt x="337" y="98"/>
                </a:lnTo>
                <a:lnTo>
                  <a:pt x="349" y="99"/>
                </a:lnTo>
                <a:lnTo>
                  <a:pt x="361" y="99"/>
                </a:lnTo>
                <a:lnTo>
                  <a:pt x="373" y="99"/>
                </a:lnTo>
                <a:lnTo>
                  <a:pt x="385" y="99"/>
                </a:lnTo>
                <a:lnTo>
                  <a:pt x="398" y="100"/>
                </a:lnTo>
                <a:lnTo>
                  <a:pt x="412" y="100"/>
                </a:lnTo>
                <a:lnTo>
                  <a:pt x="410" y="90"/>
                </a:lnTo>
              </a:path>
            </a:pathLst>
          </a:custGeom>
          <a:solidFill>
            <a:schemeClr val="hlink"/>
          </a:solidFill>
          <a:ln w="12700" cap="rnd">
            <a:solidFill>
              <a:srgbClr val="FC0128"/>
            </a:solidFill>
            <a:round/>
            <a:headEnd/>
            <a:tailEnd/>
          </a:ln>
        </p:spPr>
        <p:txBody>
          <a:bodyPr wrap="none"/>
          <a:lstStyle/>
          <a:p>
            <a:endParaRPr lang="el-GR"/>
          </a:p>
        </p:txBody>
      </p:sp>
      <p:sp>
        <p:nvSpPr>
          <p:cNvPr id="19725" name="Freeform 269"/>
          <p:cNvSpPr>
            <a:spLocks/>
          </p:cNvSpPr>
          <p:nvPr/>
        </p:nvSpPr>
        <p:spPr bwMode="auto">
          <a:xfrm>
            <a:off x="3605213" y="4694238"/>
            <a:ext cx="525462" cy="138112"/>
          </a:xfrm>
          <a:custGeom>
            <a:avLst/>
            <a:gdLst>
              <a:gd name="T0" fmla="*/ 2147483646 w 318"/>
              <a:gd name="T1" fmla="*/ 2147483646 h 87"/>
              <a:gd name="T2" fmla="*/ 2147483646 w 318"/>
              <a:gd name="T3" fmla="*/ 2147483646 h 87"/>
              <a:gd name="T4" fmla="*/ 2147483646 w 318"/>
              <a:gd name="T5" fmla="*/ 2147483646 h 87"/>
              <a:gd name="T6" fmla="*/ 2147483646 w 318"/>
              <a:gd name="T7" fmla="*/ 2147483646 h 87"/>
              <a:gd name="T8" fmla="*/ 2147483646 w 318"/>
              <a:gd name="T9" fmla="*/ 2147483646 h 87"/>
              <a:gd name="T10" fmla="*/ 2147483646 w 318"/>
              <a:gd name="T11" fmla="*/ 2147483646 h 87"/>
              <a:gd name="T12" fmla="*/ 2147483646 w 318"/>
              <a:gd name="T13" fmla="*/ 2147483646 h 87"/>
              <a:gd name="T14" fmla="*/ 2147483646 w 318"/>
              <a:gd name="T15" fmla="*/ 2147483646 h 87"/>
              <a:gd name="T16" fmla="*/ 2147483646 w 318"/>
              <a:gd name="T17" fmla="*/ 2147483646 h 87"/>
              <a:gd name="T18" fmla="*/ 2147483646 w 318"/>
              <a:gd name="T19" fmla="*/ 2147483646 h 87"/>
              <a:gd name="T20" fmla="*/ 2147483646 w 318"/>
              <a:gd name="T21" fmla="*/ 2147483646 h 87"/>
              <a:gd name="T22" fmla="*/ 2147483646 w 318"/>
              <a:gd name="T23" fmla="*/ 2147483646 h 87"/>
              <a:gd name="T24" fmla="*/ 2147483646 w 318"/>
              <a:gd name="T25" fmla="*/ 2147483646 h 87"/>
              <a:gd name="T26" fmla="*/ 2147483646 w 318"/>
              <a:gd name="T27" fmla="*/ 2147483646 h 87"/>
              <a:gd name="T28" fmla="*/ 2147483646 w 318"/>
              <a:gd name="T29" fmla="*/ 2147483646 h 87"/>
              <a:gd name="T30" fmla="*/ 2147483646 w 318"/>
              <a:gd name="T31" fmla="*/ 2147483646 h 87"/>
              <a:gd name="T32" fmla="*/ 0 w 318"/>
              <a:gd name="T33" fmla="*/ 2147483646 h 87"/>
              <a:gd name="T34" fmla="*/ 2147483646 w 318"/>
              <a:gd name="T35" fmla="*/ 2147483646 h 87"/>
              <a:gd name="T36" fmla="*/ 2147483646 w 318"/>
              <a:gd name="T37" fmla="*/ 2147483646 h 87"/>
              <a:gd name="T38" fmla="*/ 2147483646 w 318"/>
              <a:gd name="T39" fmla="*/ 2147483646 h 87"/>
              <a:gd name="T40" fmla="*/ 2147483646 w 318"/>
              <a:gd name="T41" fmla="*/ 2147483646 h 87"/>
              <a:gd name="T42" fmla="*/ 2147483646 w 318"/>
              <a:gd name="T43" fmla="*/ 2147483646 h 87"/>
              <a:gd name="T44" fmla="*/ 2147483646 w 318"/>
              <a:gd name="T45" fmla="*/ 2147483646 h 87"/>
              <a:gd name="T46" fmla="*/ 2147483646 w 318"/>
              <a:gd name="T47" fmla="*/ 2147483646 h 87"/>
              <a:gd name="T48" fmla="*/ 2147483646 w 318"/>
              <a:gd name="T49" fmla="*/ 2147483646 h 87"/>
              <a:gd name="T50" fmla="*/ 2147483646 w 318"/>
              <a:gd name="T51" fmla="*/ 2147483646 h 87"/>
              <a:gd name="T52" fmla="*/ 2147483646 w 318"/>
              <a:gd name="T53" fmla="*/ 2147483646 h 87"/>
              <a:gd name="T54" fmla="*/ 2147483646 w 318"/>
              <a:gd name="T55" fmla="*/ 2147483646 h 87"/>
              <a:gd name="T56" fmla="*/ 2147483646 w 318"/>
              <a:gd name="T57" fmla="*/ 2147483646 h 87"/>
              <a:gd name="T58" fmla="*/ 2147483646 w 318"/>
              <a:gd name="T59" fmla="*/ 2147483646 h 87"/>
              <a:gd name="T60" fmla="*/ 2147483646 w 318"/>
              <a:gd name="T61" fmla="*/ 2147483646 h 87"/>
              <a:gd name="T62" fmla="*/ 2147483646 w 318"/>
              <a:gd name="T63" fmla="*/ 2147483646 h 87"/>
              <a:gd name="T64" fmla="*/ 2147483646 w 318"/>
              <a:gd name="T65" fmla="*/ 2147483646 h 87"/>
              <a:gd name="T66" fmla="*/ 2147483646 w 318"/>
              <a:gd name="T67" fmla="*/ 2147483646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8"/>
              <a:gd name="T103" fmla="*/ 0 h 87"/>
              <a:gd name="T104" fmla="*/ 318 w 318"/>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8" h="87">
                <a:moveTo>
                  <a:pt x="315" y="66"/>
                </a:moveTo>
                <a:lnTo>
                  <a:pt x="306" y="67"/>
                </a:lnTo>
                <a:lnTo>
                  <a:pt x="297" y="69"/>
                </a:lnTo>
                <a:lnTo>
                  <a:pt x="287" y="70"/>
                </a:lnTo>
                <a:lnTo>
                  <a:pt x="279" y="71"/>
                </a:lnTo>
                <a:lnTo>
                  <a:pt x="270" y="71"/>
                </a:lnTo>
                <a:lnTo>
                  <a:pt x="262" y="72"/>
                </a:lnTo>
                <a:lnTo>
                  <a:pt x="252" y="73"/>
                </a:lnTo>
                <a:lnTo>
                  <a:pt x="244" y="74"/>
                </a:lnTo>
                <a:lnTo>
                  <a:pt x="235" y="74"/>
                </a:lnTo>
                <a:lnTo>
                  <a:pt x="228" y="75"/>
                </a:lnTo>
                <a:lnTo>
                  <a:pt x="219" y="75"/>
                </a:lnTo>
                <a:lnTo>
                  <a:pt x="211" y="75"/>
                </a:lnTo>
                <a:lnTo>
                  <a:pt x="204" y="75"/>
                </a:lnTo>
                <a:lnTo>
                  <a:pt x="195" y="74"/>
                </a:lnTo>
                <a:lnTo>
                  <a:pt x="189" y="73"/>
                </a:lnTo>
                <a:lnTo>
                  <a:pt x="181" y="71"/>
                </a:lnTo>
                <a:lnTo>
                  <a:pt x="174" y="70"/>
                </a:lnTo>
                <a:lnTo>
                  <a:pt x="166" y="70"/>
                </a:lnTo>
                <a:lnTo>
                  <a:pt x="159" y="69"/>
                </a:lnTo>
                <a:lnTo>
                  <a:pt x="151" y="68"/>
                </a:lnTo>
                <a:lnTo>
                  <a:pt x="145" y="67"/>
                </a:lnTo>
                <a:lnTo>
                  <a:pt x="138" y="63"/>
                </a:lnTo>
                <a:lnTo>
                  <a:pt x="132" y="61"/>
                </a:lnTo>
                <a:lnTo>
                  <a:pt x="124" y="60"/>
                </a:lnTo>
                <a:lnTo>
                  <a:pt x="117" y="57"/>
                </a:lnTo>
                <a:lnTo>
                  <a:pt x="111" y="54"/>
                </a:lnTo>
                <a:lnTo>
                  <a:pt x="105" y="53"/>
                </a:lnTo>
                <a:lnTo>
                  <a:pt x="98" y="49"/>
                </a:lnTo>
                <a:lnTo>
                  <a:pt x="91" y="47"/>
                </a:lnTo>
                <a:lnTo>
                  <a:pt x="86" y="42"/>
                </a:lnTo>
                <a:lnTo>
                  <a:pt x="79" y="38"/>
                </a:lnTo>
                <a:lnTo>
                  <a:pt x="8" y="0"/>
                </a:lnTo>
                <a:lnTo>
                  <a:pt x="0" y="12"/>
                </a:lnTo>
                <a:lnTo>
                  <a:pt x="73" y="49"/>
                </a:lnTo>
                <a:lnTo>
                  <a:pt x="80" y="53"/>
                </a:lnTo>
                <a:lnTo>
                  <a:pt x="87" y="56"/>
                </a:lnTo>
                <a:lnTo>
                  <a:pt x="93" y="61"/>
                </a:lnTo>
                <a:lnTo>
                  <a:pt x="98" y="63"/>
                </a:lnTo>
                <a:lnTo>
                  <a:pt x="106" y="66"/>
                </a:lnTo>
                <a:lnTo>
                  <a:pt x="113" y="68"/>
                </a:lnTo>
                <a:lnTo>
                  <a:pt x="120" y="72"/>
                </a:lnTo>
                <a:lnTo>
                  <a:pt x="128" y="74"/>
                </a:lnTo>
                <a:lnTo>
                  <a:pt x="134" y="75"/>
                </a:lnTo>
                <a:lnTo>
                  <a:pt x="142" y="77"/>
                </a:lnTo>
                <a:lnTo>
                  <a:pt x="150" y="80"/>
                </a:lnTo>
                <a:lnTo>
                  <a:pt x="157" y="81"/>
                </a:lnTo>
                <a:lnTo>
                  <a:pt x="164" y="82"/>
                </a:lnTo>
                <a:lnTo>
                  <a:pt x="172" y="82"/>
                </a:lnTo>
                <a:lnTo>
                  <a:pt x="180" y="83"/>
                </a:lnTo>
                <a:lnTo>
                  <a:pt x="188" y="85"/>
                </a:lnTo>
                <a:lnTo>
                  <a:pt x="195" y="86"/>
                </a:lnTo>
                <a:lnTo>
                  <a:pt x="203" y="87"/>
                </a:lnTo>
                <a:lnTo>
                  <a:pt x="211" y="87"/>
                </a:lnTo>
                <a:lnTo>
                  <a:pt x="219" y="87"/>
                </a:lnTo>
                <a:lnTo>
                  <a:pt x="228" y="87"/>
                </a:lnTo>
                <a:lnTo>
                  <a:pt x="236" y="86"/>
                </a:lnTo>
                <a:lnTo>
                  <a:pt x="245" y="86"/>
                </a:lnTo>
                <a:lnTo>
                  <a:pt x="253" y="85"/>
                </a:lnTo>
                <a:lnTo>
                  <a:pt x="263" y="84"/>
                </a:lnTo>
                <a:lnTo>
                  <a:pt x="271" y="84"/>
                </a:lnTo>
                <a:lnTo>
                  <a:pt x="280" y="83"/>
                </a:lnTo>
                <a:lnTo>
                  <a:pt x="289" y="82"/>
                </a:lnTo>
                <a:lnTo>
                  <a:pt x="298" y="81"/>
                </a:lnTo>
                <a:lnTo>
                  <a:pt x="307" y="79"/>
                </a:lnTo>
                <a:lnTo>
                  <a:pt x="316" y="78"/>
                </a:lnTo>
                <a:lnTo>
                  <a:pt x="318" y="78"/>
                </a:lnTo>
                <a:lnTo>
                  <a:pt x="315" y="66"/>
                </a:lnTo>
              </a:path>
            </a:pathLst>
          </a:custGeom>
          <a:solidFill>
            <a:schemeClr val="hlink"/>
          </a:solidFill>
          <a:ln w="12700" cap="rnd">
            <a:solidFill>
              <a:srgbClr val="FC0128"/>
            </a:solidFill>
            <a:round/>
            <a:headEnd/>
            <a:tailEnd/>
          </a:ln>
        </p:spPr>
        <p:txBody>
          <a:bodyPr wrap="none"/>
          <a:lstStyle/>
          <a:p>
            <a:endParaRPr lang="el-GR"/>
          </a:p>
        </p:txBody>
      </p:sp>
      <p:sp>
        <p:nvSpPr>
          <p:cNvPr id="19726" name="Freeform 270"/>
          <p:cNvSpPr>
            <a:spLocks/>
          </p:cNvSpPr>
          <p:nvPr/>
        </p:nvSpPr>
        <p:spPr bwMode="auto">
          <a:xfrm rot="64774">
            <a:off x="4130675" y="4532313"/>
            <a:ext cx="339725" cy="285750"/>
          </a:xfrm>
          <a:custGeom>
            <a:avLst/>
            <a:gdLst>
              <a:gd name="T0" fmla="*/ 2147483646 w 267"/>
              <a:gd name="T1" fmla="*/ 2147483646 h 202"/>
              <a:gd name="T2" fmla="*/ 2147483646 w 267"/>
              <a:gd name="T3" fmla="*/ 2147483646 h 202"/>
              <a:gd name="T4" fmla="*/ 2147483646 w 267"/>
              <a:gd name="T5" fmla="*/ 2147483646 h 202"/>
              <a:gd name="T6" fmla="*/ 2147483646 w 267"/>
              <a:gd name="T7" fmla="*/ 2147483646 h 202"/>
              <a:gd name="T8" fmla="*/ 2147483646 w 267"/>
              <a:gd name="T9" fmla="*/ 2147483646 h 202"/>
              <a:gd name="T10" fmla="*/ 2147483646 w 267"/>
              <a:gd name="T11" fmla="*/ 2147483646 h 202"/>
              <a:gd name="T12" fmla="*/ 2147483646 w 267"/>
              <a:gd name="T13" fmla="*/ 2147483646 h 202"/>
              <a:gd name="T14" fmla="*/ 2147483646 w 267"/>
              <a:gd name="T15" fmla="*/ 2147483646 h 202"/>
              <a:gd name="T16" fmla="*/ 2147483646 w 267"/>
              <a:gd name="T17" fmla="*/ 2147483646 h 202"/>
              <a:gd name="T18" fmla="*/ 2147483646 w 267"/>
              <a:gd name="T19" fmla="*/ 2147483646 h 202"/>
              <a:gd name="T20" fmla="*/ 2147483646 w 267"/>
              <a:gd name="T21" fmla="*/ 2147483646 h 202"/>
              <a:gd name="T22" fmla="*/ 2147483646 w 267"/>
              <a:gd name="T23" fmla="*/ 2147483646 h 202"/>
              <a:gd name="T24" fmla="*/ 2147483646 w 267"/>
              <a:gd name="T25" fmla="*/ 2147483646 h 202"/>
              <a:gd name="T26" fmla="*/ 2147483646 w 267"/>
              <a:gd name="T27" fmla="*/ 2147483646 h 202"/>
              <a:gd name="T28" fmla="*/ 2147483646 w 267"/>
              <a:gd name="T29" fmla="*/ 2147483646 h 202"/>
              <a:gd name="T30" fmla="*/ 2147483646 w 267"/>
              <a:gd name="T31" fmla="*/ 2147483646 h 202"/>
              <a:gd name="T32" fmla="*/ 2147483646 w 267"/>
              <a:gd name="T33" fmla="*/ 2147483646 h 202"/>
              <a:gd name="T34" fmla="*/ 2147483646 w 267"/>
              <a:gd name="T35" fmla="*/ 2147483646 h 202"/>
              <a:gd name="T36" fmla="*/ 2147483646 w 267"/>
              <a:gd name="T37" fmla="*/ 2147483646 h 202"/>
              <a:gd name="T38" fmla="*/ 2147483646 w 267"/>
              <a:gd name="T39" fmla="*/ 2147483646 h 202"/>
              <a:gd name="T40" fmla="*/ 2147483646 w 267"/>
              <a:gd name="T41" fmla="*/ 2147483646 h 202"/>
              <a:gd name="T42" fmla="*/ 2147483646 w 267"/>
              <a:gd name="T43" fmla="*/ 2147483646 h 202"/>
              <a:gd name="T44" fmla="*/ 2147483646 w 267"/>
              <a:gd name="T45" fmla="*/ 2147483646 h 202"/>
              <a:gd name="T46" fmla="*/ 2147483646 w 267"/>
              <a:gd name="T47" fmla="*/ 2147483646 h 202"/>
              <a:gd name="T48" fmla="*/ 2147483646 w 267"/>
              <a:gd name="T49" fmla="*/ 2147483646 h 202"/>
              <a:gd name="T50" fmla="*/ 2147483646 w 267"/>
              <a:gd name="T51" fmla="*/ 2147483646 h 202"/>
              <a:gd name="T52" fmla="*/ 2147483646 w 267"/>
              <a:gd name="T53" fmla="*/ 2147483646 h 202"/>
              <a:gd name="T54" fmla="*/ 2147483646 w 267"/>
              <a:gd name="T55" fmla="*/ 2147483646 h 202"/>
              <a:gd name="T56" fmla="*/ 2147483646 w 267"/>
              <a:gd name="T57" fmla="*/ 2147483646 h 202"/>
              <a:gd name="T58" fmla="*/ 2147483646 w 267"/>
              <a:gd name="T59" fmla="*/ 2147483646 h 202"/>
              <a:gd name="T60" fmla="*/ 2147483646 w 267"/>
              <a:gd name="T61" fmla="*/ 2147483646 h 202"/>
              <a:gd name="T62" fmla="*/ 2147483646 w 267"/>
              <a:gd name="T63" fmla="*/ 2147483646 h 202"/>
              <a:gd name="T64" fmla="*/ 2147483646 w 267"/>
              <a:gd name="T65" fmla="*/ 2147483646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7"/>
              <a:gd name="T100" fmla="*/ 0 h 202"/>
              <a:gd name="T101" fmla="*/ 267 w 267"/>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7" h="202">
                <a:moveTo>
                  <a:pt x="252" y="0"/>
                </a:moveTo>
                <a:lnTo>
                  <a:pt x="248" y="7"/>
                </a:lnTo>
                <a:lnTo>
                  <a:pt x="243" y="14"/>
                </a:lnTo>
                <a:lnTo>
                  <a:pt x="239" y="23"/>
                </a:lnTo>
                <a:lnTo>
                  <a:pt x="233" y="31"/>
                </a:lnTo>
                <a:lnTo>
                  <a:pt x="228" y="38"/>
                </a:lnTo>
                <a:lnTo>
                  <a:pt x="222" y="45"/>
                </a:lnTo>
                <a:lnTo>
                  <a:pt x="217" y="54"/>
                </a:lnTo>
                <a:lnTo>
                  <a:pt x="210" y="61"/>
                </a:lnTo>
                <a:lnTo>
                  <a:pt x="205" y="69"/>
                </a:lnTo>
                <a:lnTo>
                  <a:pt x="198" y="77"/>
                </a:lnTo>
                <a:lnTo>
                  <a:pt x="191" y="83"/>
                </a:lnTo>
                <a:lnTo>
                  <a:pt x="183" y="90"/>
                </a:lnTo>
                <a:lnTo>
                  <a:pt x="177" y="98"/>
                </a:lnTo>
                <a:lnTo>
                  <a:pt x="169" y="105"/>
                </a:lnTo>
                <a:lnTo>
                  <a:pt x="161" y="112"/>
                </a:lnTo>
                <a:lnTo>
                  <a:pt x="154" y="118"/>
                </a:lnTo>
                <a:lnTo>
                  <a:pt x="146" y="124"/>
                </a:lnTo>
                <a:lnTo>
                  <a:pt x="138" y="130"/>
                </a:lnTo>
                <a:lnTo>
                  <a:pt x="128" y="137"/>
                </a:lnTo>
                <a:lnTo>
                  <a:pt x="119" y="143"/>
                </a:lnTo>
                <a:lnTo>
                  <a:pt x="110" y="148"/>
                </a:lnTo>
                <a:lnTo>
                  <a:pt x="102" y="154"/>
                </a:lnTo>
                <a:lnTo>
                  <a:pt x="92" y="159"/>
                </a:lnTo>
                <a:lnTo>
                  <a:pt x="83" y="164"/>
                </a:lnTo>
                <a:lnTo>
                  <a:pt x="73" y="168"/>
                </a:lnTo>
                <a:lnTo>
                  <a:pt x="63" y="172"/>
                </a:lnTo>
                <a:lnTo>
                  <a:pt x="53" y="176"/>
                </a:lnTo>
                <a:lnTo>
                  <a:pt x="43" y="181"/>
                </a:lnTo>
                <a:lnTo>
                  <a:pt x="32" y="183"/>
                </a:lnTo>
                <a:lnTo>
                  <a:pt x="22" y="187"/>
                </a:lnTo>
                <a:lnTo>
                  <a:pt x="11" y="189"/>
                </a:lnTo>
                <a:lnTo>
                  <a:pt x="0" y="192"/>
                </a:lnTo>
                <a:lnTo>
                  <a:pt x="3" y="201"/>
                </a:lnTo>
                <a:lnTo>
                  <a:pt x="14" y="199"/>
                </a:lnTo>
                <a:lnTo>
                  <a:pt x="26" y="196"/>
                </a:lnTo>
                <a:lnTo>
                  <a:pt x="37" y="193"/>
                </a:lnTo>
                <a:lnTo>
                  <a:pt x="48" y="189"/>
                </a:lnTo>
                <a:lnTo>
                  <a:pt x="59" y="186"/>
                </a:lnTo>
                <a:lnTo>
                  <a:pt x="69" y="181"/>
                </a:lnTo>
                <a:lnTo>
                  <a:pt x="80" y="177"/>
                </a:lnTo>
                <a:lnTo>
                  <a:pt x="90" y="172"/>
                </a:lnTo>
                <a:lnTo>
                  <a:pt x="100" y="167"/>
                </a:lnTo>
                <a:lnTo>
                  <a:pt x="110" y="161"/>
                </a:lnTo>
                <a:lnTo>
                  <a:pt x="119" y="156"/>
                </a:lnTo>
                <a:lnTo>
                  <a:pt x="129" y="151"/>
                </a:lnTo>
                <a:lnTo>
                  <a:pt x="139" y="144"/>
                </a:lnTo>
                <a:lnTo>
                  <a:pt x="148" y="138"/>
                </a:lnTo>
                <a:lnTo>
                  <a:pt x="156" y="131"/>
                </a:lnTo>
                <a:lnTo>
                  <a:pt x="165" y="124"/>
                </a:lnTo>
                <a:lnTo>
                  <a:pt x="172" y="118"/>
                </a:lnTo>
                <a:lnTo>
                  <a:pt x="180" y="111"/>
                </a:lnTo>
                <a:lnTo>
                  <a:pt x="188" y="104"/>
                </a:lnTo>
                <a:lnTo>
                  <a:pt x="196" y="96"/>
                </a:lnTo>
                <a:lnTo>
                  <a:pt x="202" y="89"/>
                </a:lnTo>
                <a:lnTo>
                  <a:pt x="209" y="81"/>
                </a:lnTo>
                <a:lnTo>
                  <a:pt x="216" y="74"/>
                </a:lnTo>
                <a:lnTo>
                  <a:pt x="222" y="66"/>
                </a:lnTo>
                <a:lnTo>
                  <a:pt x="229" y="59"/>
                </a:lnTo>
                <a:lnTo>
                  <a:pt x="234" y="50"/>
                </a:lnTo>
                <a:lnTo>
                  <a:pt x="240" y="43"/>
                </a:lnTo>
                <a:lnTo>
                  <a:pt x="246" y="35"/>
                </a:lnTo>
                <a:lnTo>
                  <a:pt x="251" y="26"/>
                </a:lnTo>
                <a:lnTo>
                  <a:pt x="256" y="19"/>
                </a:lnTo>
                <a:lnTo>
                  <a:pt x="261" y="11"/>
                </a:lnTo>
                <a:lnTo>
                  <a:pt x="266" y="3"/>
                </a:lnTo>
                <a:lnTo>
                  <a:pt x="252" y="0"/>
                </a:lnTo>
              </a:path>
            </a:pathLst>
          </a:custGeom>
          <a:solidFill>
            <a:schemeClr val="hlink"/>
          </a:solidFill>
          <a:ln w="12700" cap="rnd">
            <a:solidFill>
              <a:srgbClr val="FC0128"/>
            </a:solidFill>
            <a:round/>
            <a:headEnd/>
            <a:tailEnd/>
          </a:ln>
        </p:spPr>
        <p:txBody>
          <a:bodyPr wrap="none"/>
          <a:lstStyle/>
          <a:p>
            <a:endParaRPr lang="el-GR"/>
          </a:p>
        </p:txBody>
      </p:sp>
      <p:sp>
        <p:nvSpPr>
          <p:cNvPr id="19727" name="Freeform 271"/>
          <p:cNvSpPr>
            <a:spLocks/>
          </p:cNvSpPr>
          <p:nvPr/>
        </p:nvSpPr>
        <p:spPr bwMode="auto">
          <a:xfrm rot="64774">
            <a:off x="4454525" y="4132263"/>
            <a:ext cx="277813" cy="422275"/>
          </a:xfrm>
          <a:custGeom>
            <a:avLst/>
            <a:gdLst>
              <a:gd name="T0" fmla="*/ 2147483646 w 201"/>
              <a:gd name="T1" fmla="*/ 0 h 244"/>
              <a:gd name="T2" fmla="*/ 2147483646 w 201"/>
              <a:gd name="T3" fmla="*/ 2147483646 h 244"/>
              <a:gd name="T4" fmla="*/ 2147483646 w 201"/>
              <a:gd name="T5" fmla="*/ 2147483646 h 244"/>
              <a:gd name="T6" fmla="*/ 2147483646 w 201"/>
              <a:gd name="T7" fmla="*/ 2147483646 h 244"/>
              <a:gd name="T8" fmla="*/ 2147483646 w 201"/>
              <a:gd name="T9" fmla="*/ 2147483646 h 244"/>
              <a:gd name="T10" fmla="*/ 2147483646 w 201"/>
              <a:gd name="T11" fmla="*/ 2147483646 h 244"/>
              <a:gd name="T12" fmla="*/ 2147483646 w 201"/>
              <a:gd name="T13" fmla="*/ 2147483646 h 244"/>
              <a:gd name="T14" fmla="*/ 2147483646 w 201"/>
              <a:gd name="T15" fmla="*/ 2147483646 h 244"/>
              <a:gd name="T16" fmla="*/ 2147483646 w 201"/>
              <a:gd name="T17" fmla="*/ 2147483646 h 244"/>
              <a:gd name="T18" fmla="*/ 2147483646 w 201"/>
              <a:gd name="T19" fmla="*/ 2147483646 h 244"/>
              <a:gd name="T20" fmla="*/ 2147483646 w 201"/>
              <a:gd name="T21" fmla="*/ 2147483646 h 244"/>
              <a:gd name="T22" fmla="*/ 2147483646 w 201"/>
              <a:gd name="T23" fmla="*/ 2147483646 h 244"/>
              <a:gd name="T24" fmla="*/ 2147483646 w 201"/>
              <a:gd name="T25" fmla="*/ 2147483646 h 244"/>
              <a:gd name="T26" fmla="*/ 2147483646 w 201"/>
              <a:gd name="T27" fmla="*/ 2147483646 h 244"/>
              <a:gd name="T28" fmla="*/ 2147483646 w 201"/>
              <a:gd name="T29" fmla="*/ 2147483646 h 244"/>
              <a:gd name="T30" fmla="*/ 2147483646 w 201"/>
              <a:gd name="T31" fmla="*/ 2147483646 h 244"/>
              <a:gd name="T32" fmla="*/ 0 w 201"/>
              <a:gd name="T33" fmla="*/ 2147483646 h 244"/>
              <a:gd name="T34" fmla="*/ 2147483646 w 201"/>
              <a:gd name="T35" fmla="*/ 2147483646 h 244"/>
              <a:gd name="T36" fmla="*/ 2147483646 w 201"/>
              <a:gd name="T37" fmla="*/ 2147483646 h 244"/>
              <a:gd name="T38" fmla="*/ 2147483646 w 201"/>
              <a:gd name="T39" fmla="*/ 2147483646 h 244"/>
              <a:gd name="T40" fmla="*/ 2147483646 w 201"/>
              <a:gd name="T41" fmla="*/ 2147483646 h 244"/>
              <a:gd name="T42" fmla="*/ 2147483646 w 201"/>
              <a:gd name="T43" fmla="*/ 2147483646 h 244"/>
              <a:gd name="T44" fmla="*/ 2147483646 w 201"/>
              <a:gd name="T45" fmla="*/ 2147483646 h 244"/>
              <a:gd name="T46" fmla="*/ 2147483646 w 201"/>
              <a:gd name="T47" fmla="*/ 2147483646 h 244"/>
              <a:gd name="T48" fmla="*/ 2147483646 w 201"/>
              <a:gd name="T49" fmla="*/ 2147483646 h 244"/>
              <a:gd name="T50" fmla="*/ 2147483646 w 201"/>
              <a:gd name="T51" fmla="*/ 2147483646 h 244"/>
              <a:gd name="T52" fmla="*/ 2147483646 w 201"/>
              <a:gd name="T53" fmla="*/ 2147483646 h 244"/>
              <a:gd name="T54" fmla="*/ 2147483646 w 201"/>
              <a:gd name="T55" fmla="*/ 2147483646 h 244"/>
              <a:gd name="T56" fmla="*/ 2147483646 w 201"/>
              <a:gd name="T57" fmla="*/ 2147483646 h 244"/>
              <a:gd name="T58" fmla="*/ 2147483646 w 201"/>
              <a:gd name="T59" fmla="*/ 2147483646 h 244"/>
              <a:gd name="T60" fmla="*/ 2147483646 w 201"/>
              <a:gd name="T61" fmla="*/ 2147483646 h 244"/>
              <a:gd name="T62" fmla="*/ 2147483646 w 201"/>
              <a:gd name="T63" fmla="*/ 2147483646 h 244"/>
              <a:gd name="T64" fmla="*/ 2147483646 w 201"/>
              <a:gd name="T65" fmla="*/ 2147483646 h 244"/>
              <a:gd name="T66" fmla="*/ 2147483646 w 201"/>
              <a:gd name="T67" fmla="*/ 2147483646 h 244"/>
              <a:gd name="T68" fmla="*/ 2147483646 w 201"/>
              <a:gd name="T69" fmla="*/ 0 h 2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1"/>
              <a:gd name="T106" fmla="*/ 0 h 244"/>
              <a:gd name="T107" fmla="*/ 201 w 201"/>
              <a:gd name="T108" fmla="*/ 244 h 2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1" h="244">
                <a:moveTo>
                  <a:pt x="191" y="0"/>
                </a:moveTo>
                <a:lnTo>
                  <a:pt x="190" y="0"/>
                </a:lnTo>
                <a:lnTo>
                  <a:pt x="181" y="7"/>
                </a:lnTo>
                <a:lnTo>
                  <a:pt x="172" y="14"/>
                </a:lnTo>
                <a:lnTo>
                  <a:pt x="163" y="22"/>
                </a:lnTo>
                <a:lnTo>
                  <a:pt x="155" y="30"/>
                </a:lnTo>
                <a:lnTo>
                  <a:pt x="148" y="37"/>
                </a:lnTo>
                <a:lnTo>
                  <a:pt x="140" y="43"/>
                </a:lnTo>
                <a:lnTo>
                  <a:pt x="132" y="51"/>
                </a:lnTo>
                <a:lnTo>
                  <a:pt x="125" y="59"/>
                </a:lnTo>
                <a:lnTo>
                  <a:pt x="119" y="67"/>
                </a:lnTo>
                <a:lnTo>
                  <a:pt x="112" y="74"/>
                </a:lnTo>
                <a:lnTo>
                  <a:pt x="106" y="81"/>
                </a:lnTo>
                <a:lnTo>
                  <a:pt x="98" y="89"/>
                </a:lnTo>
                <a:lnTo>
                  <a:pt x="92" y="96"/>
                </a:lnTo>
                <a:lnTo>
                  <a:pt x="87" y="104"/>
                </a:lnTo>
                <a:lnTo>
                  <a:pt x="80" y="112"/>
                </a:lnTo>
                <a:lnTo>
                  <a:pt x="75" y="119"/>
                </a:lnTo>
                <a:lnTo>
                  <a:pt x="69" y="126"/>
                </a:lnTo>
                <a:lnTo>
                  <a:pt x="65" y="134"/>
                </a:lnTo>
                <a:lnTo>
                  <a:pt x="59" y="142"/>
                </a:lnTo>
                <a:lnTo>
                  <a:pt x="55" y="149"/>
                </a:lnTo>
                <a:lnTo>
                  <a:pt x="49" y="157"/>
                </a:lnTo>
                <a:lnTo>
                  <a:pt x="45" y="164"/>
                </a:lnTo>
                <a:lnTo>
                  <a:pt x="40" y="171"/>
                </a:lnTo>
                <a:lnTo>
                  <a:pt x="35" y="179"/>
                </a:lnTo>
                <a:lnTo>
                  <a:pt x="30" y="187"/>
                </a:lnTo>
                <a:lnTo>
                  <a:pt x="26" y="194"/>
                </a:lnTo>
                <a:lnTo>
                  <a:pt x="22" y="202"/>
                </a:lnTo>
                <a:lnTo>
                  <a:pt x="17" y="209"/>
                </a:lnTo>
                <a:lnTo>
                  <a:pt x="13" y="217"/>
                </a:lnTo>
                <a:lnTo>
                  <a:pt x="8" y="224"/>
                </a:lnTo>
                <a:lnTo>
                  <a:pt x="4" y="232"/>
                </a:lnTo>
                <a:lnTo>
                  <a:pt x="0" y="240"/>
                </a:lnTo>
                <a:lnTo>
                  <a:pt x="13" y="243"/>
                </a:lnTo>
                <a:lnTo>
                  <a:pt x="17" y="236"/>
                </a:lnTo>
                <a:lnTo>
                  <a:pt x="22" y="228"/>
                </a:lnTo>
                <a:lnTo>
                  <a:pt x="26" y="221"/>
                </a:lnTo>
                <a:lnTo>
                  <a:pt x="29" y="213"/>
                </a:lnTo>
                <a:lnTo>
                  <a:pt x="34" y="205"/>
                </a:lnTo>
                <a:lnTo>
                  <a:pt x="39" y="199"/>
                </a:lnTo>
                <a:lnTo>
                  <a:pt x="44" y="191"/>
                </a:lnTo>
                <a:lnTo>
                  <a:pt x="47" y="183"/>
                </a:lnTo>
                <a:lnTo>
                  <a:pt x="53" y="176"/>
                </a:lnTo>
                <a:lnTo>
                  <a:pt x="57" y="168"/>
                </a:lnTo>
                <a:lnTo>
                  <a:pt x="61" y="161"/>
                </a:lnTo>
                <a:lnTo>
                  <a:pt x="67" y="153"/>
                </a:lnTo>
                <a:lnTo>
                  <a:pt x="71" y="146"/>
                </a:lnTo>
                <a:lnTo>
                  <a:pt x="77" y="138"/>
                </a:lnTo>
                <a:lnTo>
                  <a:pt x="82" y="131"/>
                </a:lnTo>
                <a:lnTo>
                  <a:pt x="87" y="124"/>
                </a:lnTo>
                <a:lnTo>
                  <a:pt x="92" y="117"/>
                </a:lnTo>
                <a:lnTo>
                  <a:pt x="98" y="109"/>
                </a:lnTo>
                <a:lnTo>
                  <a:pt x="106" y="101"/>
                </a:lnTo>
                <a:lnTo>
                  <a:pt x="111" y="94"/>
                </a:lnTo>
                <a:lnTo>
                  <a:pt x="118" y="86"/>
                </a:lnTo>
                <a:lnTo>
                  <a:pt x="123" y="79"/>
                </a:lnTo>
                <a:lnTo>
                  <a:pt x="130" y="72"/>
                </a:lnTo>
                <a:lnTo>
                  <a:pt x="136" y="65"/>
                </a:lnTo>
                <a:lnTo>
                  <a:pt x="144" y="57"/>
                </a:lnTo>
                <a:lnTo>
                  <a:pt x="151" y="49"/>
                </a:lnTo>
                <a:lnTo>
                  <a:pt x="159" y="43"/>
                </a:lnTo>
                <a:lnTo>
                  <a:pt x="166" y="36"/>
                </a:lnTo>
                <a:lnTo>
                  <a:pt x="174" y="28"/>
                </a:lnTo>
                <a:lnTo>
                  <a:pt x="183" y="21"/>
                </a:lnTo>
                <a:lnTo>
                  <a:pt x="191" y="14"/>
                </a:lnTo>
                <a:lnTo>
                  <a:pt x="200" y="6"/>
                </a:lnTo>
                <a:lnTo>
                  <a:pt x="200" y="7"/>
                </a:lnTo>
                <a:lnTo>
                  <a:pt x="191" y="0"/>
                </a:lnTo>
                <a:lnTo>
                  <a:pt x="190" y="0"/>
                </a:lnTo>
                <a:lnTo>
                  <a:pt x="191" y="0"/>
                </a:lnTo>
              </a:path>
            </a:pathLst>
          </a:custGeom>
          <a:solidFill>
            <a:schemeClr val="hlink"/>
          </a:solidFill>
          <a:ln w="12700" cap="rnd">
            <a:solidFill>
              <a:srgbClr val="FC0128"/>
            </a:solidFill>
            <a:round/>
            <a:headEnd/>
            <a:tailEnd/>
          </a:ln>
        </p:spPr>
        <p:txBody>
          <a:bodyPr wrap="none"/>
          <a:lstStyle/>
          <a:p>
            <a:endParaRPr lang="el-GR"/>
          </a:p>
        </p:txBody>
      </p:sp>
      <p:sp>
        <p:nvSpPr>
          <p:cNvPr id="19728" name="Freeform 272"/>
          <p:cNvSpPr>
            <a:spLocks/>
          </p:cNvSpPr>
          <p:nvPr/>
        </p:nvSpPr>
        <p:spPr bwMode="auto">
          <a:xfrm rot="64774">
            <a:off x="4714875" y="3702050"/>
            <a:ext cx="333375" cy="452438"/>
          </a:xfrm>
          <a:custGeom>
            <a:avLst/>
            <a:gdLst>
              <a:gd name="T0" fmla="*/ 2147483646 w 240"/>
              <a:gd name="T1" fmla="*/ 2147483646 h 281"/>
              <a:gd name="T2" fmla="*/ 2147483646 w 240"/>
              <a:gd name="T3" fmla="*/ 2147483646 h 281"/>
              <a:gd name="T4" fmla="*/ 2147483646 w 240"/>
              <a:gd name="T5" fmla="*/ 2147483646 h 281"/>
              <a:gd name="T6" fmla="*/ 2147483646 w 240"/>
              <a:gd name="T7" fmla="*/ 2147483646 h 281"/>
              <a:gd name="T8" fmla="*/ 2147483646 w 240"/>
              <a:gd name="T9" fmla="*/ 2147483646 h 281"/>
              <a:gd name="T10" fmla="*/ 2147483646 w 240"/>
              <a:gd name="T11" fmla="*/ 2147483646 h 281"/>
              <a:gd name="T12" fmla="*/ 2147483646 w 240"/>
              <a:gd name="T13" fmla="*/ 2147483646 h 281"/>
              <a:gd name="T14" fmla="*/ 2147483646 w 240"/>
              <a:gd name="T15" fmla="*/ 2147483646 h 281"/>
              <a:gd name="T16" fmla="*/ 2147483646 w 240"/>
              <a:gd name="T17" fmla="*/ 2147483646 h 281"/>
              <a:gd name="T18" fmla="*/ 2147483646 w 240"/>
              <a:gd name="T19" fmla="*/ 2147483646 h 281"/>
              <a:gd name="T20" fmla="*/ 2147483646 w 240"/>
              <a:gd name="T21" fmla="*/ 2147483646 h 281"/>
              <a:gd name="T22" fmla="*/ 2147483646 w 240"/>
              <a:gd name="T23" fmla="*/ 2147483646 h 281"/>
              <a:gd name="T24" fmla="*/ 2147483646 w 240"/>
              <a:gd name="T25" fmla="*/ 2147483646 h 281"/>
              <a:gd name="T26" fmla="*/ 2147483646 w 240"/>
              <a:gd name="T27" fmla="*/ 2147483646 h 281"/>
              <a:gd name="T28" fmla="*/ 2147483646 w 240"/>
              <a:gd name="T29" fmla="*/ 2147483646 h 281"/>
              <a:gd name="T30" fmla="*/ 2147483646 w 240"/>
              <a:gd name="T31" fmla="*/ 2147483646 h 281"/>
              <a:gd name="T32" fmla="*/ 2147483646 w 240"/>
              <a:gd name="T33" fmla="*/ 2147483646 h 281"/>
              <a:gd name="T34" fmla="*/ 2147483646 w 240"/>
              <a:gd name="T35" fmla="*/ 2147483646 h 281"/>
              <a:gd name="T36" fmla="*/ 2147483646 w 240"/>
              <a:gd name="T37" fmla="*/ 2147483646 h 281"/>
              <a:gd name="T38" fmla="*/ 2147483646 w 240"/>
              <a:gd name="T39" fmla="*/ 2147483646 h 281"/>
              <a:gd name="T40" fmla="*/ 2147483646 w 240"/>
              <a:gd name="T41" fmla="*/ 2147483646 h 281"/>
              <a:gd name="T42" fmla="*/ 2147483646 w 240"/>
              <a:gd name="T43" fmla="*/ 2147483646 h 281"/>
              <a:gd name="T44" fmla="*/ 2147483646 w 240"/>
              <a:gd name="T45" fmla="*/ 2147483646 h 281"/>
              <a:gd name="T46" fmla="*/ 2147483646 w 240"/>
              <a:gd name="T47" fmla="*/ 2147483646 h 281"/>
              <a:gd name="T48" fmla="*/ 2147483646 w 240"/>
              <a:gd name="T49" fmla="*/ 2147483646 h 281"/>
              <a:gd name="T50" fmla="*/ 2147483646 w 240"/>
              <a:gd name="T51" fmla="*/ 2147483646 h 281"/>
              <a:gd name="T52" fmla="*/ 2147483646 w 240"/>
              <a:gd name="T53" fmla="*/ 2147483646 h 281"/>
              <a:gd name="T54" fmla="*/ 2147483646 w 240"/>
              <a:gd name="T55" fmla="*/ 2147483646 h 281"/>
              <a:gd name="T56" fmla="*/ 2147483646 w 240"/>
              <a:gd name="T57" fmla="*/ 2147483646 h 281"/>
              <a:gd name="T58" fmla="*/ 2147483646 w 240"/>
              <a:gd name="T59" fmla="*/ 2147483646 h 281"/>
              <a:gd name="T60" fmla="*/ 2147483646 w 240"/>
              <a:gd name="T61" fmla="*/ 2147483646 h 281"/>
              <a:gd name="T62" fmla="*/ 2147483646 w 240"/>
              <a:gd name="T63" fmla="*/ 2147483646 h 281"/>
              <a:gd name="T64" fmla="*/ 2147483646 w 240"/>
              <a:gd name="T65" fmla="*/ 2147483646 h 281"/>
              <a:gd name="T66" fmla="*/ 2147483646 w 240"/>
              <a:gd name="T67" fmla="*/ 0 h 2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81"/>
              <a:gd name="T104" fmla="*/ 240 w 240"/>
              <a:gd name="T105" fmla="*/ 281 h 2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81">
                <a:moveTo>
                  <a:pt x="224" y="0"/>
                </a:moveTo>
                <a:lnTo>
                  <a:pt x="222" y="10"/>
                </a:lnTo>
                <a:lnTo>
                  <a:pt x="220" y="20"/>
                </a:lnTo>
                <a:lnTo>
                  <a:pt x="217" y="31"/>
                </a:lnTo>
                <a:lnTo>
                  <a:pt x="214" y="40"/>
                </a:lnTo>
                <a:lnTo>
                  <a:pt x="211" y="49"/>
                </a:lnTo>
                <a:lnTo>
                  <a:pt x="207" y="59"/>
                </a:lnTo>
                <a:lnTo>
                  <a:pt x="203" y="69"/>
                </a:lnTo>
                <a:lnTo>
                  <a:pt x="200" y="78"/>
                </a:lnTo>
                <a:lnTo>
                  <a:pt x="195" y="87"/>
                </a:lnTo>
                <a:lnTo>
                  <a:pt x="190" y="96"/>
                </a:lnTo>
                <a:lnTo>
                  <a:pt x="185" y="105"/>
                </a:lnTo>
                <a:lnTo>
                  <a:pt x="180" y="114"/>
                </a:lnTo>
                <a:lnTo>
                  <a:pt x="173" y="122"/>
                </a:lnTo>
                <a:lnTo>
                  <a:pt x="167" y="131"/>
                </a:lnTo>
                <a:lnTo>
                  <a:pt x="161" y="140"/>
                </a:lnTo>
                <a:lnTo>
                  <a:pt x="154" y="148"/>
                </a:lnTo>
                <a:lnTo>
                  <a:pt x="147" y="157"/>
                </a:lnTo>
                <a:lnTo>
                  <a:pt x="140" y="165"/>
                </a:lnTo>
                <a:lnTo>
                  <a:pt x="132" y="173"/>
                </a:lnTo>
                <a:lnTo>
                  <a:pt x="125" y="182"/>
                </a:lnTo>
                <a:lnTo>
                  <a:pt x="116" y="190"/>
                </a:lnTo>
                <a:lnTo>
                  <a:pt x="108" y="199"/>
                </a:lnTo>
                <a:lnTo>
                  <a:pt x="98" y="205"/>
                </a:lnTo>
                <a:lnTo>
                  <a:pt x="89" y="213"/>
                </a:lnTo>
                <a:lnTo>
                  <a:pt x="79" y="221"/>
                </a:lnTo>
                <a:lnTo>
                  <a:pt x="69" y="228"/>
                </a:lnTo>
                <a:lnTo>
                  <a:pt x="58" y="237"/>
                </a:lnTo>
                <a:lnTo>
                  <a:pt x="47" y="243"/>
                </a:lnTo>
                <a:lnTo>
                  <a:pt x="36" y="250"/>
                </a:lnTo>
                <a:lnTo>
                  <a:pt x="24" y="258"/>
                </a:lnTo>
                <a:lnTo>
                  <a:pt x="12" y="265"/>
                </a:lnTo>
                <a:lnTo>
                  <a:pt x="0" y="272"/>
                </a:lnTo>
                <a:lnTo>
                  <a:pt x="8" y="280"/>
                </a:lnTo>
                <a:lnTo>
                  <a:pt x="21" y="273"/>
                </a:lnTo>
                <a:lnTo>
                  <a:pt x="33" y="266"/>
                </a:lnTo>
                <a:lnTo>
                  <a:pt x="45" y="258"/>
                </a:lnTo>
                <a:lnTo>
                  <a:pt x="56" y="250"/>
                </a:lnTo>
                <a:lnTo>
                  <a:pt x="68" y="243"/>
                </a:lnTo>
                <a:lnTo>
                  <a:pt x="79" y="236"/>
                </a:lnTo>
                <a:lnTo>
                  <a:pt x="89" y="228"/>
                </a:lnTo>
                <a:lnTo>
                  <a:pt x="99" y="220"/>
                </a:lnTo>
                <a:lnTo>
                  <a:pt x="109" y="212"/>
                </a:lnTo>
                <a:lnTo>
                  <a:pt x="118" y="204"/>
                </a:lnTo>
                <a:lnTo>
                  <a:pt x="127" y="196"/>
                </a:lnTo>
                <a:lnTo>
                  <a:pt x="136" y="188"/>
                </a:lnTo>
                <a:lnTo>
                  <a:pt x="143" y="179"/>
                </a:lnTo>
                <a:lnTo>
                  <a:pt x="152" y="171"/>
                </a:lnTo>
                <a:lnTo>
                  <a:pt x="159" y="161"/>
                </a:lnTo>
                <a:lnTo>
                  <a:pt x="166" y="154"/>
                </a:lnTo>
                <a:lnTo>
                  <a:pt x="173" y="145"/>
                </a:lnTo>
                <a:lnTo>
                  <a:pt x="181" y="136"/>
                </a:lnTo>
                <a:lnTo>
                  <a:pt x="186" y="126"/>
                </a:lnTo>
                <a:lnTo>
                  <a:pt x="192" y="118"/>
                </a:lnTo>
                <a:lnTo>
                  <a:pt x="198" y="109"/>
                </a:lnTo>
                <a:lnTo>
                  <a:pt x="203" y="99"/>
                </a:lnTo>
                <a:lnTo>
                  <a:pt x="207" y="90"/>
                </a:lnTo>
                <a:lnTo>
                  <a:pt x="212" y="81"/>
                </a:lnTo>
                <a:lnTo>
                  <a:pt x="216" y="71"/>
                </a:lnTo>
                <a:lnTo>
                  <a:pt x="221" y="62"/>
                </a:lnTo>
                <a:lnTo>
                  <a:pt x="224" y="52"/>
                </a:lnTo>
                <a:lnTo>
                  <a:pt x="227" y="42"/>
                </a:lnTo>
                <a:lnTo>
                  <a:pt x="231" y="32"/>
                </a:lnTo>
                <a:lnTo>
                  <a:pt x="233" y="22"/>
                </a:lnTo>
                <a:lnTo>
                  <a:pt x="236" y="12"/>
                </a:lnTo>
                <a:lnTo>
                  <a:pt x="239" y="2"/>
                </a:lnTo>
                <a:lnTo>
                  <a:pt x="237" y="2"/>
                </a:lnTo>
                <a:lnTo>
                  <a:pt x="224" y="0"/>
                </a:lnTo>
              </a:path>
            </a:pathLst>
          </a:custGeom>
          <a:solidFill>
            <a:schemeClr val="hlink"/>
          </a:solidFill>
          <a:ln w="12700" cap="rnd">
            <a:solidFill>
              <a:srgbClr val="FC0128"/>
            </a:solidFill>
            <a:round/>
            <a:headEnd/>
            <a:tailEnd/>
          </a:ln>
        </p:spPr>
        <p:txBody>
          <a:bodyPr wrap="none"/>
          <a:lstStyle/>
          <a:p>
            <a:endParaRPr lang="el-GR"/>
          </a:p>
        </p:txBody>
      </p:sp>
      <p:sp>
        <p:nvSpPr>
          <p:cNvPr id="19729" name="Freeform 273"/>
          <p:cNvSpPr>
            <a:spLocks/>
          </p:cNvSpPr>
          <p:nvPr/>
        </p:nvSpPr>
        <p:spPr bwMode="auto">
          <a:xfrm rot="64774">
            <a:off x="5035550" y="2768600"/>
            <a:ext cx="109538" cy="946150"/>
          </a:xfrm>
          <a:custGeom>
            <a:avLst/>
            <a:gdLst>
              <a:gd name="T0" fmla="*/ 2147483646 w 88"/>
              <a:gd name="T1" fmla="*/ 2147483646 h 610"/>
              <a:gd name="T2" fmla="*/ 2147483646 w 88"/>
              <a:gd name="T3" fmla="*/ 2147483646 h 610"/>
              <a:gd name="T4" fmla="*/ 2147483646 w 88"/>
              <a:gd name="T5" fmla="*/ 2147483646 h 610"/>
              <a:gd name="T6" fmla="*/ 2147483646 w 88"/>
              <a:gd name="T7" fmla="*/ 2147483646 h 610"/>
              <a:gd name="T8" fmla="*/ 2147483646 w 88"/>
              <a:gd name="T9" fmla="*/ 2147483646 h 610"/>
              <a:gd name="T10" fmla="*/ 2147483646 w 88"/>
              <a:gd name="T11" fmla="*/ 2147483646 h 610"/>
              <a:gd name="T12" fmla="*/ 2147483646 w 88"/>
              <a:gd name="T13" fmla="*/ 2147483646 h 610"/>
              <a:gd name="T14" fmla="*/ 2147483646 w 88"/>
              <a:gd name="T15" fmla="*/ 2147483646 h 610"/>
              <a:gd name="T16" fmla="*/ 2147483646 w 88"/>
              <a:gd name="T17" fmla="*/ 2147483646 h 610"/>
              <a:gd name="T18" fmla="*/ 2147483646 w 88"/>
              <a:gd name="T19" fmla="*/ 2147483646 h 610"/>
              <a:gd name="T20" fmla="*/ 2147483646 w 88"/>
              <a:gd name="T21" fmla="*/ 2147483646 h 610"/>
              <a:gd name="T22" fmla="*/ 2147483646 w 88"/>
              <a:gd name="T23" fmla="*/ 2147483646 h 610"/>
              <a:gd name="T24" fmla="*/ 2147483646 w 88"/>
              <a:gd name="T25" fmla="*/ 2147483646 h 610"/>
              <a:gd name="T26" fmla="*/ 2147483646 w 88"/>
              <a:gd name="T27" fmla="*/ 2147483646 h 610"/>
              <a:gd name="T28" fmla="*/ 2147483646 w 88"/>
              <a:gd name="T29" fmla="*/ 2147483646 h 610"/>
              <a:gd name="T30" fmla="*/ 2147483646 w 88"/>
              <a:gd name="T31" fmla="*/ 2147483646 h 610"/>
              <a:gd name="T32" fmla="*/ 2147483646 w 88"/>
              <a:gd name="T33" fmla="*/ 2147483646 h 610"/>
              <a:gd name="T34" fmla="*/ 2147483646 w 88"/>
              <a:gd name="T35" fmla="*/ 2147483646 h 610"/>
              <a:gd name="T36" fmla="*/ 2147483646 w 88"/>
              <a:gd name="T37" fmla="*/ 2147483646 h 610"/>
              <a:gd name="T38" fmla="*/ 2147483646 w 88"/>
              <a:gd name="T39" fmla="*/ 2147483646 h 610"/>
              <a:gd name="T40" fmla="*/ 2147483646 w 88"/>
              <a:gd name="T41" fmla="*/ 2147483646 h 610"/>
              <a:gd name="T42" fmla="*/ 2147483646 w 88"/>
              <a:gd name="T43" fmla="*/ 2147483646 h 610"/>
              <a:gd name="T44" fmla="*/ 2147483646 w 88"/>
              <a:gd name="T45" fmla="*/ 2147483646 h 610"/>
              <a:gd name="T46" fmla="*/ 2147483646 w 88"/>
              <a:gd name="T47" fmla="*/ 2147483646 h 610"/>
              <a:gd name="T48" fmla="*/ 2147483646 w 88"/>
              <a:gd name="T49" fmla="*/ 2147483646 h 610"/>
              <a:gd name="T50" fmla="*/ 2147483646 w 88"/>
              <a:gd name="T51" fmla="*/ 2147483646 h 610"/>
              <a:gd name="T52" fmla="*/ 2147483646 w 88"/>
              <a:gd name="T53" fmla="*/ 2147483646 h 610"/>
              <a:gd name="T54" fmla="*/ 2147483646 w 88"/>
              <a:gd name="T55" fmla="*/ 2147483646 h 610"/>
              <a:gd name="T56" fmla="*/ 2147483646 w 88"/>
              <a:gd name="T57" fmla="*/ 2147483646 h 610"/>
              <a:gd name="T58" fmla="*/ 2147483646 w 88"/>
              <a:gd name="T59" fmla="*/ 2147483646 h 610"/>
              <a:gd name="T60" fmla="*/ 2147483646 w 88"/>
              <a:gd name="T61" fmla="*/ 2147483646 h 610"/>
              <a:gd name="T62" fmla="*/ 2147483646 w 88"/>
              <a:gd name="T63" fmla="*/ 2147483646 h 610"/>
              <a:gd name="T64" fmla="*/ 2147483646 w 88"/>
              <a:gd name="T65" fmla="*/ 0 h 610"/>
              <a:gd name="T66" fmla="*/ 2147483646 w 88"/>
              <a:gd name="T67" fmla="*/ 2147483646 h 6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8"/>
              <a:gd name="T103" fmla="*/ 0 h 610"/>
              <a:gd name="T104" fmla="*/ 88 w 88"/>
              <a:gd name="T105" fmla="*/ 610 h 6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8" h="610">
                <a:moveTo>
                  <a:pt x="44" y="2"/>
                </a:moveTo>
                <a:lnTo>
                  <a:pt x="49" y="20"/>
                </a:lnTo>
                <a:lnTo>
                  <a:pt x="53" y="40"/>
                </a:lnTo>
                <a:lnTo>
                  <a:pt x="56" y="60"/>
                </a:lnTo>
                <a:lnTo>
                  <a:pt x="60" y="78"/>
                </a:lnTo>
                <a:lnTo>
                  <a:pt x="63" y="98"/>
                </a:lnTo>
                <a:lnTo>
                  <a:pt x="65" y="117"/>
                </a:lnTo>
                <a:lnTo>
                  <a:pt x="68" y="136"/>
                </a:lnTo>
                <a:lnTo>
                  <a:pt x="70" y="156"/>
                </a:lnTo>
                <a:lnTo>
                  <a:pt x="71" y="174"/>
                </a:lnTo>
                <a:lnTo>
                  <a:pt x="72" y="194"/>
                </a:lnTo>
                <a:lnTo>
                  <a:pt x="72" y="213"/>
                </a:lnTo>
                <a:lnTo>
                  <a:pt x="73" y="232"/>
                </a:lnTo>
                <a:lnTo>
                  <a:pt x="73" y="252"/>
                </a:lnTo>
                <a:lnTo>
                  <a:pt x="72" y="270"/>
                </a:lnTo>
                <a:lnTo>
                  <a:pt x="72" y="289"/>
                </a:lnTo>
                <a:lnTo>
                  <a:pt x="71" y="310"/>
                </a:lnTo>
                <a:lnTo>
                  <a:pt x="69" y="327"/>
                </a:lnTo>
                <a:lnTo>
                  <a:pt x="68" y="347"/>
                </a:lnTo>
                <a:lnTo>
                  <a:pt x="65" y="366"/>
                </a:lnTo>
                <a:lnTo>
                  <a:pt x="62" y="385"/>
                </a:lnTo>
                <a:lnTo>
                  <a:pt x="59" y="404"/>
                </a:lnTo>
                <a:lnTo>
                  <a:pt x="55" y="423"/>
                </a:lnTo>
                <a:lnTo>
                  <a:pt x="52" y="441"/>
                </a:lnTo>
                <a:lnTo>
                  <a:pt x="47" y="460"/>
                </a:lnTo>
                <a:lnTo>
                  <a:pt x="42" y="479"/>
                </a:lnTo>
                <a:lnTo>
                  <a:pt x="37" y="497"/>
                </a:lnTo>
                <a:lnTo>
                  <a:pt x="32" y="515"/>
                </a:lnTo>
                <a:lnTo>
                  <a:pt x="26" y="533"/>
                </a:lnTo>
                <a:lnTo>
                  <a:pt x="21" y="552"/>
                </a:lnTo>
                <a:lnTo>
                  <a:pt x="14" y="570"/>
                </a:lnTo>
                <a:lnTo>
                  <a:pt x="7" y="589"/>
                </a:lnTo>
                <a:lnTo>
                  <a:pt x="0" y="606"/>
                </a:lnTo>
                <a:lnTo>
                  <a:pt x="13" y="609"/>
                </a:lnTo>
                <a:lnTo>
                  <a:pt x="21" y="591"/>
                </a:lnTo>
                <a:lnTo>
                  <a:pt x="27" y="572"/>
                </a:lnTo>
                <a:lnTo>
                  <a:pt x="34" y="555"/>
                </a:lnTo>
                <a:lnTo>
                  <a:pt x="40" y="536"/>
                </a:lnTo>
                <a:lnTo>
                  <a:pt x="46" y="518"/>
                </a:lnTo>
                <a:lnTo>
                  <a:pt x="52" y="498"/>
                </a:lnTo>
                <a:lnTo>
                  <a:pt x="56" y="481"/>
                </a:lnTo>
                <a:lnTo>
                  <a:pt x="62" y="462"/>
                </a:lnTo>
                <a:lnTo>
                  <a:pt x="65" y="443"/>
                </a:lnTo>
                <a:lnTo>
                  <a:pt x="70" y="424"/>
                </a:lnTo>
                <a:lnTo>
                  <a:pt x="73" y="406"/>
                </a:lnTo>
                <a:lnTo>
                  <a:pt x="76" y="386"/>
                </a:lnTo>
                <a:lnTo>
                  <a:pt x="79" y="367"/>
                </a:lnTo>
                <a:lnTo>
                  <a:pt x="81" y="348"/>
                </a:lnTo>
                <a:lnTo>
                  <a:pt x="83" y="328"/>
                </a:lnTo>
                <a:lnTo>
                  <a:pt x="84" y="310"/>
                </a:lnTo>
                <a:lnTo>
                  <a:pt x="85" y="290"/>
                </a:lnTo>
                <a:lnTo>
                  <a:pt x="87" y="271"/>
                </a:lnTo>
                <a:lnTo>
                  <a:pt x="87" y="252"/>
                </a:lnTo>
                <a:lnTo>
                  <a:pt x="87" y="232"/>
                </a:lnTo>
                <a:lnTo>
                  <a:pt x="87" y="213"/>
                </a:lnTo>
                <a:lnTo>
                  <a:pt x="85" y="194"/>
                </a:lnTo>
                <a:lnTo>
                  <a:pt x="84" y="174"/>
                </a:lnTo>
                <a:lnTo>
                  <a:pt x="83" y="155"/>
                </a:lnTo>
                <a:lnTo>
                  <a:pt x="81" y="135"/>
                </a:lnTo>
                <a:lnTo>
                  <a:pt x="79" y="117"/>
                </a:lnTo>
                <a:lnTo>
                  <a:pt x="76" y="96"/>
                </a:lnTo>
                <a:lnTo>
                  <a:pt x="74" y="77"/>
                </a:lnTo>
                <a:lnTo>
                  <a:pt x="70" y="58"/>
                </a:lnTo>
                <a:lnTo>
                  <a:pt x="66" y="39"/>
                </a:lnTo>
                <a:lnTo>
                  <a:pt x="63" y="20"/>
                </a:lnTo>
                <a:lnTo>
                  <a:pt x="59" y="0"/>
                </a:lnTo>
                <a:lnTo>
                  <a:pt x="57" y="0"/>
                </a:lnTo>
                <a:lnTo>
                  <a:pt x="44" y="2"/>
                </a:lnTo>
              </a:path>
            </a:pathLst>
          </a:custGeom>
          <a:solidFill>
            <a:schemeClr val="hlink"/>
          </a:solidFill>
          <a:ln w="12700" cap="rnd">
            <a:solidFill>
              <a:srgbClr val="FC0128"/>
            </a:solidFill>
            <a:round/>
            <a:headEnd/>
            <a:tailEnd/>
          </a:ln>
        </p:spPr>
        <p:txBody>
          <a:bodyPr wrap="none"/>
          <a:lstStyle/>
          <a:p>
            <a:endParaRPr lang="el-GR"/>
          </a:p>
        </p:txBody>
      </p:sp>
      <p:sp>
        <p:nvSpPr>
          <p:cNvPr id="19730" name="Freeform 274"/>
          <p:cNvSpPr>
            <a:spLocks/>
          </p:cNvSpPr>
          <p:nvPr/>
        </p:nvSpPr>
        <p:spPr bwMode="auto">
          <a:xfrm>
            <a:off x="4894263" y="2430463"/>
            <a:ext cx="225425" cy="357187"/>
          </a:xfrm>
          <a:custGeom>
            <a:avLst/>
            <a:gdLst>
              <a:gd name="T0" fmla="*/ 2147483646 w 159"/>
              <a:gd name="T1" fmla="*/ 2147483646 h 225"/>
              <a:gd name="T2" fmla="*/ 2147483646 w 159"/>
              <a:gd name="T3" fmla="*/ 2147483646 h 225"/>
              <a:gd name="T4" fmla="*/ 2147483646 w 159"/>
              <a:gd name="T5" fmla="*/ 2147483646 h 225"/>
              <a:gd name="T6" fmla="*/ 2147483646 w 159"/>
              <a:gd name="T7" fmla="*/ 2147483646 h 225"/>
              <a:gd name="T8" fmla="*/ 2147483646 w 159"/>
              <a:gd name="T9" fmla="*/ 2147483646 h 225"/>
              <a:gd name="T10" fmla="*/ 2147483646 w 159"/>
              <a:gd name="T11" fmla="*/ 2147483646 h 225"/>
              <a:gd name="T12" fmla="*/ 2147483646 w 159"/>
              <a:gd name="T13" fmla="*/ 2147483646 h 225"/>
              <a:gd name="T14" fmla="*/ 2147483646 w 159"/>
              <a:gd name="T15" fmla="*/ 2147483646 h 225"/>
              <a:gd name="T16" fmla="*/ 2147483646 w 159"/>
              <a:gd name="T17" fmla="*/ 2147483646 h 225"/>
              <a:gd name="T18" fmla="*/ 2147483646 w 159"/>
              <a:gd name="T19" fmla="*/ 2147483646 h 225"/>
              <a:gd name="T20" fmla="*/ 2147483646 w 159"/>
              <a:gd name="T21" fmla="*/ 2147483646 h 225"/>
              <a:gd name="T22" fmla="*/ 2147483646 w 159"/>
              <a:gd name="T23" fmla="*/ 2147483646 h 225"/>
              <a:gd name="T24" fmla="*/ 2147483646 w 159"/>
              <a:gd name="T25" fmla="*/ 2147483646 h 225"/>
              <a:gd name="T26" fmla="*/ 2147483646 w 159"/>
              <a:gd name="T27" fmla="*/ 2147483646 h 225"/>
              <a:gd name="T28" fmla="*/ 2147483646 w 159"/>
              <a:gd name="T29" fmla="*/ 2147483646 h 225"/>
              <a:gd name="T30" fmla="*/ 2147483646 w 159"/>
              <a:gd name="T31" fmla="*/ 2147483646 h 225"/>
              <a:gd name="T32" fmla="*/ 2147483646 w 159"/>
              <a:gd name="T33" fmla="*/ 2147483646 h 225"/>
              <a:gd name="T34" fmla="*/ 2147483646 w 159"/>
              <a:gd name="T35" fmla="*/ 2147483646 h 225"/>
              <a:gd name="T36" fmla="*/ 2147483646 w 159"/>
              <a:gd name="T37" fmla="*/ 2147483646 h 225"/>
              <a:gd name="T38" fmla="*/ 2147483646 w 159"/>
              <a:gd name="T39" fmla="*/ 2147483646 h 225"/>
              <a:gd name="T40" fmla="*/ 2147483646 w 159"/>
              <a:gd name="T41" fmla="*/ 2147483646 h 225"/>
              <a:gd name="T42" fmla="*/ 2147483646 w 159"/>
              <a:gd name="T43" fmla="*/ 2147483646 h 225"/>
              <a:gd name="T44" fmla="*/ 2147483646 w 159"/>
              <a:gd name="T45" fmla="*/ 2147483646 h 225"/>
              <a:gd name="T46" fmla="*/ 2147483646 w 159"/>
              <a:gd name="T47" fmla="*/ 2147483646 h 225"/>
              <a:gd name="T48" fmla="*/ 2147483646 w 159"/>
              <a:gd name="T49" fmla="*/ 2147483646 h 225"/>
              <a:gd name="T50" fmla="*/ 2147483646 w 159"/>
              <a:gd name="T51" fmla="*/ 2147483646 h 225"/>
              <a:gd name="T52" fmla="*/ 2147483646 w 159"/>
              <a:gd name="T53" fmla="*/ 2147483646 h 225"/>
              <a:gd name="T54" fmla="*/ 2147483646 w 159"/>
              <a:gd name="T55" fmla="*/ 2147483646 h 225"/>
              <a:gd name="T56" fmla="*/ 2147483646 w 159"/>
              <a:gd name="T57" fmla="*/ 2147483646 h 225"/>
              <a:gd name="T58" fmla="*/ 2147483646 w 159"/>
              <a:gd name="T59" fmla="*/ 2147483646 h 225"/>
              <a:gd name="T60" fmla="*/ 2147483646 w 159"/>
              <a:gd name="T61" fmla="*/ 2147483646 h 225"/>
              <a:gd name="T62" fmla="*/ 2147483646 w 159"/>
              <a:gd name="T63" fmla="*/ 2147483646 h 225"/>
              <a:gd name="T64" fmla="*/ 2147483646 w 159"/>
              <a:gd name="T65" fmla="*/ 2147483646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9"/>
              <a:gd name="T100" fmla="*/ 0 h 225"/>
              <a:gd name="T101" fmla="*/ 159 w 159"/>
              <a:gd name="T102" fmla="*/ 225 h 2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9" h="225">
                <a:moveTo>
                  <a:pt x="3" y="10"/>
                </a:moveTo>
                <a:lnTo>
                  <a:pt x="45" y="52"/>
                </a:lnTo>
                <a:lnTo>
                  <a:pt x="49" y="59"/>
                </a:lnTo>
                <a:lnTo>
                  <a:pt x="54" y="65"/>
                </a:lnTo>
                <a:lnTo>
                  <a:pt x="58" y="69"/>
                </a:lnTo>
                <a:lnTo>
                  <a:pt x="63" y="75"/>
                </a:lnTo>
                <a:lnTo>
                  <a:pt x="67" y="81"/>
                </a:lnTo>
                <a:lnTo>
                  <a:pt x="70" y="87"/>
                </a:lnTo>
                <a:lnTo>
                  <a:pt x="74" y="91"/>
                </a:lnTo>
                <a:lnTo>
                  <a:pt x="78" y="97"/>
                </a:lnTo>
                <a:lnTo>
                  <a:pt x="82" y="103"/>
                </a:lnTo>
                <a:lnTo>
                  <a:pt x="86" y="106"/>
                </a:lnTo>
                <a:lnTo>
                  <a:pt x="90" y="113"/>
                </a:lnTo>
                <a:lnTo>
                  <a:pt x="94" y="118"/>
                </a:lnTo>
                <a:lnTo>
                  <a:pt x="97" y="124"/>
                </a:lnTo>
                <a:lnTo>
                  <a:pt x="102" y="129"/>
                </a:lnTo>
                <a:lnTo>
                  <a:pt x="104" y="135"/>
                </a:lnTo>
                <a:lnTo>
                  <a:pt x="108" y="141"/>
                </a:lnTo>
                <a:lnTo>
                  <a:pt x="112" y="147"/>
                </a:lnTo>
                <a:lnTo>
                  <a:pt x="115" y="152"/>
                </a:lnTo>
                <a:lnTo>
                  <a:pt x="117" y="158"/>
                </a:lnTo>
                <a:lnTo>
                  <a:pt x="121" y="163"/>
                </a:lnTo>
                <a:lnTo>
                  <a:pt x="124" y="168"/>
                </a:lnTo>
                <a:lnTo>
                  <a:pt x="126" y="174"/>
                </a:lnTo>
                <a:lnTo>
                  <a:pt x="130" y="180"/>
                </a:lnTo>
                <a:lnTo>
                  <a:pt x="132" y="185"/>
                </a:lnTo>
                <a:lnTo>
                  <a:pt x="133" y="190"/>
                </a:lnTo>
                <a:lnTo>
                  <a:pt x="136" y="196"/>
                </a:lnTo>
                <a:lnTo>
                  <a:pt x="137" y="202"/>
                </a:lnTo>
                <a:lnTo>
                  <a:pt x="140" y="208"/>
                </a:lnTo>
                <a:lnTo>
                  <a:pt x="142" y="213"/>
                </a:lnTo>
                <a:lnTo>
                  <a:pt x="144" y="219"/>
                </a:lnTo>
                <a:lnTo>
                  <a:pt x="145" y="225"/>
                </a:lnTo>
                <a:lnTo>
                  <a:pt x="159" y="222"/>
                </a:lnTo>
                <a:lnTo>
                  <a:pt x="157" y="217"/>
                </a:lnTo>
                <a:lnTo>
                  <a:pt x="155" y="211"/>
                </a:lnTo>
                <a:lnTo>
                  <a:pt x="153" y="205"/>
                </a:lnTo>
                <a:lnTo>
                  <a:pt x="152" y="198"/>
                </a:lnTo>
                <a:lnTo>
                  <a:pt x="149" y="193"/>
                </a:lnTo>
                <a:lnTo>
                  <a:pt x="147" y="187"/>
                </a:lnTo>
                <a:lnTo>
                  <a:pt x="145" y="181"/>
                </a:lnTo>
                <a:lnTo>
                  <a:pt x="142" y="174"/>
                </a:lnTo>
                <a:lnTo>
                  <a:pt x="140" y="168"/>
                </a:lnTo>
                <a:lnTo>
                  <a:pt x="136" y="164"/>
                </a:lnTo>
                <a:lnTo>
                  <a:pt x="134" y="159"/>
                </a:lnTo>
                <a:lnTo>
                  <a:pt x="131" y="153"/>
                </a:lnTo>
                <a:lnTo>
                  <a:pt x="127" y="148"/>
                </a:lnTo>
                <a:lnTo>
                  <a:pt x="124" y="141"/>
                </a:lnTo>
                <a:lnTo>
                  <a:pt x="121" y="135"/>
                </a:lnTo>
                <a:lnTo>
                  <a:pt x="118" y="129"/>
                </a:lnTo>
                <a:lnTo>
                  <a:pt x="114" y="125"/>
                </a:lnTo>
                <a:lnTo>
                  <a:pt x="111" y="119"/>
                </a:lnTo>
                <a:lnTo>
                  <a:pt x="107" y="113"/>
                </a:lnTo>
                <a:lnTo>
                  <a:pt x="103" y="107"/>
                </a:lnTo>
                <a:lnTo>
                  <a:pt x="97" y="102"/>
                </a:lnTo>
                <a:lnTo>
                  <a:pt x="94" y="96"/>
                </a:lnTo>
                <a:lnTo>
                  <a:pt x="90" y="90"/>
                </a:lnTo>
                <a:lnTo>
                  <a:pt x="86" y="86"/>
                </a:lnTo>
                <a:lnTo>
                  <a:pt x="83" y="80"/>
                </a:lnTo>
                <a:lnTo>
                  <a:pt x="78" y="74"/>
                </a:lnTo>
                <a:lnTo>
                  <a:pt x="74" y="68"/>
                </a:lnTo>
                <a:lnTo>
                  <a:pt x="69" y="64"/>
                </a:lnTo>
                <a:lnTo>
                  <a:pt x="65" y="58"/>
                </a:lnTo>
                <a:lnTo>
                  <a:pt x="61" y="53"/>
                </a:lnTo>
                <a:lnTo>
                  <a:pt x="14" y="1"/>
                </a:lnTo>
                <a:lnTo>
                  <a:pt x="52" y="43"/>
                </a:lnTo>
                <a:lnTo>
                  <a:pt x="0" y="0"/>
                </a:lnTo>
              </a:path>
            </a:pathLst>
          </a:custGeom>
          <a:solidFill>
            <a:schemeClr val="hlink"/>
          </a:solidFill>
          <a:ln w="12700" cap="rnd">
            <a:solidFill>
              <a:srgbClr val="FC0128"/>
            </a:solidFill>
            <a:round/>
            <a:headEnd/>
            <a:tailEnd/>
          </a:ln>
        </p:spPr>
        <p:txBody>
          <a:bodyPr wrap="none"/>
          <a:lstStyle/>
          <a:p>
            <a:endParaRPr lang="el-GR"/>
          </a:p>
        </p:txBody>
      </p:sp>
      <p:sp>
        <p:nvSpPr>
          <p:cNvPr id="19731" name="Line 275"/>
          <p:cNvSpPr>
            <a:spLocks noChangeShapeType="1"/>
          </p:cNvSpPr>
          <p:nvPr/>
        </p:nvSpPr>
        <p:spPr bwMode="auto">
          <a:xfrm>
            <a:off x="1482725" y="2286000"/>
            <a:ext cx="1973263" cy="217488"/>
          </a:xfrm>
          <a:prstGeom prst="line">
            <a:avLst/>
          </a:prstGeom>
          <a:noFill/>
          <a:ln w="28575">
            <a:solidFill>
              <a:schemeClr val="tx1"/>
            </a:solidFill>
            <a:round/>
            <a:headEnd/>
            <a:tailEnd type="triangle" w="med" len="med"/>
          </a:ln>
        </p:spPr>
        <p:txBody>
          <a:bodyPr wrap="none" anchor="ctr"/>
          <a:lstStyle/>
          <a:p>
            <a:endParaRPr lang="el-GR"/>
          </a:p>
        </p:txBody>
      </p:sp>
      <p:sp>
        <p:nvSpPr>
          <p:cNvPr id="19732" name="Rectangle 276"/>
          <p:cNvSpPr>
            <a:spLocks noChangeArrowheads="1"/>
          </p:cNvSpPr>
          <p:nvPr/>
        </p:nvSpPr>
        <p:spPr bwMode="auto">
          <a:xfrm>
            <a:off x="3048000" y="3397250"/>
            <a:ext cx="1209675" cy="244475"/>
          </a:xfrm>
          <a:prstGeom prst="rect">
            <a:avLst/>
          </a:prstGeom>
          <a:noFill/>
          <a:ln w="12700">
            <a:noFill/>
            <a:miter lim="800000"/>
            <a:headEnd/>
            <a:tailEnd/>
          </a:ln>
        </p:spPr>
        <p:txBody>
          <a:bodyPr wrap="none" lIns="0" tIns="0" rIns="0" bIns="0">
            <a:spAutoFit/>
          </a:bodyPr>
          <a:lstStyle/>
          <a:p>
            <a:r>
              <a:rPr lang="el-GR" altLang="el-GR" sz="1600" b="1">
                <a:solidFill>
                  <a:srgbClr val="990000"/>
                </a:solidFill>
                <a:latin typeface="Arial" pitchFamily="34" charset="0"/>
              </a:rPr>
              <a:t>Ινσουλίνη</a:t>
            </a:r>
            <a:r>
              <a:rPr lang="en-GB" altLang="el-GR" sz="1600" b="1">
                <a:solidFill>
                  <a:srgbClr val="990000"/>
                </a:solidFill>
                <a:latin typeface="Arial" pitchFamily="34" charset="0"/>
              </a:rPr>
              <a:t> (I)</a:t>
            </a:r>
          </a:p>
        </p:txBody>
      </p:sp>
      <p:sp>
        <p:nvSpPr>
          <p:cNvPr id="19733" name="Arc 277"/>
          <p:cNvSpPr>
            <a:spLocks/>
          </p:cNvSpPr>
          <p:nvPr/>
        </p:nvSpPr>
        <p:spPr bwMode="auto">
          <a:xfrm>
            <a:off x="3381375" y="2579688"/>
            <a:ext cx="330200" cy="79057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21600"/>
                </a:moveTo>
                <a:cubicBezTo>
                  <a:pt x="0" y="9706"/>
                  <a:pt x="9614" y="50"/>
                  <a:pt x="21508" y="0"/>
                </a:cubicBezTo>
              </a:path>
              <a:path w="21600" h="21600" stroke="0" extrusionOk="0">
                <a:moveTo>
                  <a:pt x="0" y="21600"/>
                </a:moveTo>
                <a:cubicBezTo>
                  <a:pt x="0" y="9706"/>
                  <a:pt x="9614" y="50"/>
                  <a:pt x="21508" y="0"/>
                </a:cubicBezTo>
                <a:lnTo>
                  <a:pt x="21600" y="21600"/>
                </a:lnTo>
                <a:lnTo>
                  <a:pt x="0" y="21600"/>
                </a:lnTo>
                <a:close/>
              </a:path>
            </a:pathLst>
          </a:custGeom>
          <a:noFill/>
          <a:ln w="25400" cap="rnd">
            <a:solidFill>
              <a:schemeClr val="tx1"/>
            </a:solidFill>
            <a:round/>
            <a:headEnd type="triangle" w="med" len="med"/>
            <a:tailEnd/>
          </a:ln>
        </p:spPr>
        <p:txBody>
          <a:bodyPr wrap="none" anchor="ctr"/>
          <a:lstStyle/>
          <a:p>
            <a:endParaRPr lang="el-GR"/>
          </a:p>
        </p:txBody>
      </p:sp>
      <p:sp>
        <p:nvSpPr>
          <p:cNvPr id="19734" name="Arc 278"/>
          <p:cNvSpPr>
            <a:spLocks/>
          </p:cNvSpPr>
          <p:nvPr/>
        </p:nvSpPr>
        <p:spPr bwMode="auto">
          <a:xfrm rot="5400000">
            <a:off x="4014788" y="2654300"/>
            <a:ext cx="1042988" cy="636587"/>
          </a:xfrm>
          <a:custGeom>
            <a:avLst/>
            <a:gdLst>
              <a:gd name="T0" fmla="*/ 0 w 26121"/>
              <a:gd name="T1" fmla="*/ 2147483646 h 21600"/>
              <a:gd name="T2" fmla="*/ 2147483646 w 26121"/>
              <a:gd name="T3" fmla="*/ 2147483646 h 21600"/>
              <a:gd name="T4" fmla="*/ 2147483646 w 26121"/>
              <a:gd name="T5" fmla="*/ 2147483646 h 21600"/>
              <a:gd name="T6" fmla="*/ 0 60000 65536"/>
              <a:gd name="T7" fmla="*/ 0 60000 65536"/>
              <a:gd name="T8" fmla="*/ 0 60000 65536"/>
              <a:gd name="T9" fmla="*/ 0 w 26121"/>
              <a:gd name="T10" fmla="*/ 0 h 21600"/>
              <a:gd name="T11" fmla="*/ 26121 w 26121"/>
              <a:gd name="T12" fmla="*/ 21600 h 21600"/>
            </a:gdLst>
            <a:ahLst/>
            <a:cxnLst>
              <a:cxn ang="T6">
                <a:pos x="T0" y="T1"/>
              </a:cxn>
              <a:cxn ang="T7">
                <a:pos x="T2" y="T3"/>
              </a:cxn>
              <a:cxn ang="T8">
                <a:pos x="T4" y="T5"/>
              </a:cxn>
            </a:cxnLst>
            <a:rect l="T9" t="T10" r="T11" b="T12"/>
            <a:pathLst>
              <a:path w="26121" h="21600" fill="none" extrusionOk="0">
                <a:moveTo>
                  <a:pt x="-1" y="540"/>
                </a:moveTo>
                <a:cubicBezTo>
                  <a:pt x="1576" y="181"/>
                  <a:pt x="3187" y="-1"/>
                  <a:pt x="4804" y="0"/>
                </a:cubicBezTo>
                <a:cubicBezTo>
                  <a:pt x="15388" y="0"/>
                  <a:pt x="24414" y="7670"/>
                  <a:pt x="26121" y="18116"/>
                </a:cubicBezTo>
              </a:path>
              <a:path w="26121" h="21600" stroke="0" extrusionOk="0">
                <a:moveTo>
                  <a:pt x="-1" y="540"/>
                </a:moveTo>
                <a:cubicBezTo>
                  <a:pt x="1576" y="181"/>
                  <a:pt x="3187" y="-1"/>
                  <a:pt x="4804" y="0"/>
                </a:cubicBezTo>
                <a:cubicBezTo>
                  <a:pt x="15388" y="0"/>
                  <a:pt x="24414" y="7670"/>
                  <a:pt x="26121" y="18116"/>
                </a:cubicBezTo>
                <a:lnTo>
                  <a:pt x="4804" y="21600"/>
                </a:lnTo>
                <a:lnTo>
                  <a:pt x="-1" y="540"/>
                </a:lnTo>
                <a:close/>
              </a:path>
            </a:pathLst>
          </a:custGeom>
          <a:noFill/>
          <a:ln w="25400" cap="rnd">
            <a:solidFill>
              <a:schemeClr val="tx1"/>
            </a:solidFill>
            <a:round/>
            <a:headEnd type="triangle" w="med" len="med"/>
            <a:tailEnd/>
          </a:ln>
        </p:spPr>
        <p:txBody>
          <a:bodyPr wrap="none" anchor="ctr"/>
          <a:lstStyle/>
          <a:p>
            <a:endParaRPr lang="el-GR"/>
          </a:p>
        </p:txBody>
      </p:sp>
      <p:sp>
        <p:nvSpPr>
          <p:cNvPr id="19735" name="Rectangle 279"/>
          <p:cNvSpPr>
            <a:spLocks noChangeArrowheads="1"/>
          </p:cNvSpPr>
          <p:nvPr/>
        </p:nvSpPr>
        <p:spPr bwMode="auto">
          <a:xfrm>
            <a:off x="5170488" y="2835275"/>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9736" name="Rectangle 280"/>
          <p:cNvSpPr>
            <a:spLocks noChangeArrowheads="1"/>
          </p:cNvSpPr>
          <p:nvPr/>
        </p:nvSpPr>
        <p:spPr bwMode="auto">
          <a:xfrm rot="1500000">
            <a:off x="5027613" y="3721100"/>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9737" name="Rectangle 281"/>
          <p:cNvSpPr>
            <a:spLocks noChangeArrowheads="1"/>
          </p:cNvSpPr>
          <p:nvPr/>
        </p:nvSpPr>
        <p:spPr bwMode="auto">
          <a:xfrm rot="2040000">
            <a:off x="4659313" y="4175125"/>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9738" name="Rectangle 282"/>
          <p:cNvSpPr>
            <a:spLocks noChangeArrowheads="1"/>
          </p:cNvSpPr>
          <p:nvPr/>
        </p:nvSpPr>
        <p:spPr bwMode="auto">
          <a:xfrm rot="-960000">
            <a:off x="5389563" y="3935413"/>
            <a:ext cx="63500" cy="274637"/>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9739" name="Rectangle 283"/>
          <p:cNvSpPr>
            <a:spLocks noChangeArrowheads="1"/>
          </p:cNvSpPr>
          <p:nvPr/>
        </p:nvSpPr>
        <p:spPr bwMode="auto">
          <a:xfrm>
            <a:off x="5414963" y="4473575"/>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9740" name="Rectangle 284"/>
          <p:cNvSpPr>
            <a:spLocks noChangeArrowheads="1"/>
          </p:cNvSpPr>
          <p:nvPr/>
        </p:nvSpPr>
        <p:spPr bwMode="auto">
          <a:xfrm rot="-2460000">
            <a:off x="5345113" y="3190875"/>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9741" name="Rectangle 285"/>
          <p:cNvSpPr>
            <a:spLocks noChangeArrowheads="1"/>
          </p:cNvSpPr>
          <p:nvPr/>
        </p:nvSpPr>
        <p:spPr bwMode="auto">
          <a:xfrm rot="-4320000">
            <a:off x="5926932" y="3566319"/>
            <a:ext cx="63500" cy="274637"/>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9742" name="Rectangle 286"/>
          <p:cNvSpPr>
            <a:spLocks noChangeArrowheads="1"/>
          </p:cNvSpPr>
          <p:nvPr/>
        </p:nvSpPr>
        <p:spPr bwMode="auto">
          <a:xfrm rot="-600000">
            <a:off x="5091113" y="2574925"/>
            <a:ext cx="119062"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43" name="Rectangle 287"/>
          <p:cNvSpPr>
            <a:spLocks noChangeArrowheads="1"/>
          </p:cNvSpPr>
          <p:nvPr/>
        </p:nvSpPr>
        <p:spPr bwMode="auto">
          <a:xfrm rot="-960000">
            <a:off x="5265738" y="3748088"/>
            <a:ext cx="119062"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44" name="Rectangle 288"/>
          <p:cNvSpPr>
            <a:spLocks noChangeArrowheads="1"/>
          </p:cNvSpPr>
          <p:nvPr/>
        </p:nvSpPr>
        <p:spPr bwMode="auto">
          <a:xfrm rot="180000">
            <a:off x="5133975" y="3248025"/>
            <a:ext cx="119063"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45" name="Rectangle 289"/>
          <p:cNvSpPr>
            <a:spLocks noChangeArrowheads="1"/>
          </p:cNvSpPr>
          <p:nvPr/>
        </p:nvSpPr>
        <p:spPr bwMode="auto">
          <a:xfrm rot="900000">
            <a:off x="5127625" y="3513138"/>
            <a:ext cx="119063"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46" name="Rectangle 290"/>
          <p:cNvSpPr>
            <a:spLocks noChangeArrowheads="1"/>
          </p:cNvSpPr>
          <p:nvPr/>
        </p:nvSpPr>
        <p:spPr bwMode="auto">
          <a:xfrm rot="180000">
            <a:off x="5395913" y="4264025"/>
            <a:ext cx="119062"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47" name="Rectangle 291"/>
          <p:cNvSpPr>
            <a:spLocks noChangeArrowheads="1"/>
          </p:cNvSpPr>
          <p:nvPr/>
        </p:nvSpPr>
        <p:spPr bwMode="auto">
          <a:xfrm rot="-4860000">
            <a:off x="6213475" y="3683000"/>
            <a:ext cx="119063"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48" name="Rectangle 292"/>
          <p:cNvSpPr>
            <a:spLocks noChangeArrowheads="1"/>
          </p:cNvSpPr>
          <p:nvPr/>
        </p:nvSpPr>
        <p:spPr bwMode="auto">
          <a:xfrm rot="-3720000">
            <a:off x="5573713" y="3446463"/>
            <a:ext cx="119062"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49" name="Rectangle 293"/>
          <p:cNvSpPr>
            <a:spLocks noChangeArrowheads="1"/>
          </p:cNvSpPr>
          <p:nvPr/>
        </p:nvSpPr>
        <p:spPr bwMode="auto">
          <a:xfrm rot="180000">
            <a:off x="5368925" y="4752975"/>
            <a:ext cx="138113" cy="182563"/>
          </a:xfrm>
          <a:prstGeom prst="rect">
            <a:avLst/>
          </a:prstGeom>
          <a:solidFill>
            <a:schemeClr val="bg1"/>
          </a:solidFill>
          <a:ln w="12700">
            <a:noFill/>
            <a:miter lim="800000"/>
            <a:headEnd/>
            <a:tailEnd/>
          </a:ln>
        </p:spPr>
        <p:txBody>
          <a:bodyPr lIns="0" tIns="0" rIns="0" bIns="0">
            <a:spAutoFit/>
          </a:bodyPr>
          <a:lstStyle/>
          <a:p>
            <a:r>
              <a:rPr lang="en-GB" altLang="el-GR" sz="1200" b="1">
                <a:latin typeface="Arial" pitchFamily="34" charset="0"/>
              </a:rPr>
              <a:t>G</a:t>
            </a:r>
          </a:p>
        </p:txBody>
      </p:sp>
      <p:sp>
        <p:nvSpPr>
          <p:cNvPr id="19750" name="Rectangle 294"/>
          <p:cNvSpPr>
            <a:spLocks noChangeArrowheads="1"/>
          </p:cNvSpPr>
          <p:nvPr/>
        </p:nvSpPr>
        <p:spPr bwMode="auto">
          <a:xfrm rot="2700000">
            <a:off x="4302125" y="4640263"/>
            <a:ext cx="119063" cy="274637"/>
          </a:xfrm>
          <a:prstGeom prst="rect">
            <a:avLst/>
          </a:prstGeom>
          <a:noFill/>
          <a:ln w="12700">
            <a:noFill/>
            <a:miter lim="800000"/>
            <a:headEnd/>
            <a:tailEnd/>
          </a:ln>
        </p:spPr>
        <p:txBody>
          <a:bodyPr lIns="0" tIns="0" rIns="0" bIns="0" anchor="ctr" anchorCtr="1">
            <a:spAutoFit/>
          </a:bodyPr>
          <a:lstStyle/>
          <a:p>
            <a:r>
              <a:rPr lang="en-GB" altLang="el-GR" sz="1800" b="1">
                <a:latin typeface="Arial" pitchFamily="34" charset="0"/>
              </a:rPr>
              <a:t>I</a:t>
            </a:r>
          </a:p>
        </p:txBody>
      </p:sp>
      <p:sp>
        <p:nvSpPr>
          <p:cNvPr id="19751" name="Rectangle 295"/>
          <p:cNvSpPr>
            <a:spLocks noChangeArrowheads="1"/>
          </p:cNvSpPr>
          <p:nvPr/>
        </p:nvSpPr>
        <p:spPr bwMode="auto">
          <a:xfrm rot="2640000">
            <a:off x="4857750" y="3998913"/>
            <a:ext cx="119063"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52" name="Rectangle 296"/>
          <p:cNvSpPr>
            <a:spLocks noChangeArrowheads="1"/>
          </p:cNvSpPr>
          <p:nvPr/>
        </p:nvSpPr>
        <p:spPr bwMode="auto">
          <a:xfrm rot="1740000">
            <a:off x="4491038" y="4468813"/>
            <a:ext cx="119062"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53" name="Rectangle 297"/>
          <p:cNvSpPr>
            <a:spLocks noChangeArrowheads="1"/>
          </p:cNvSpPr>
          <p:nvPr/>
        </p:nvSpPr>
        <p:spPr bwMode="auto">
          <a:xfrm rot="4560000">
            <a:off x="4052887" y="4791076"/>
            <a:ext cx="119063"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54" name="Rectangle 298"/>
          <p:cNvSpPr>
            <a:spLocks noChangeArrowheads="1"/>
          </p:cNvSpPr>
          <p:nvPr/>
        </p:nvSpPr>
        <p:spPr bwMode="auto">
          <a:xfrm>
            <a:off x="185738" y="2514600"/>
            <a:ext cx="2173287" cy="577850"/>
          </a:xfrm>
          <a:prstGeom prst="rect">
            <a:avLst/>
          </a:prstGeom>
          <a:noFill/>
          <a:ln w="12700">
            <a:noFill/>
            <a:miter lim="800000"/>
            <a:headEnd/>
            <a:tailEnd/>
          </a:ln>
        </p:spPr>
        <p:txBody>
          <a:bodyPr wrap="none" lIns="90488" tIns="44450" rIns="90488" bIns="44450">
            <a:spAutoFit/>
          </a:bodyPr>
          <a:lstStyle/>
          <a:p>
            <a:pPr algn="ctr"/>
            <a:r>
              <a:rPr lang="el-GR" altLang="el-GR" sz="1600" b="1">
                <a:latin typeface="Arial" pitchFamily="34" charset="0"/>
              </a:rPr>
              <a:t>Διαταραχή</a:t>
            </a:r>
            <a:r>
              <a:rPr lang="en-GB" altLang="el-GR" sz="1600" b="1">
                <a:latin typeface="Arial" pitchFamily="34" charset="0"/>
              </a:rPr>
              <a:t/>
            </a:r>
            <a:br>
              <a:rPr lang="en-GB" altLang="el-GR" sz="1600" b="1">
                <a:latin typeface="Arial" pitchFamily="34" charset="0"/>
              </a:rPr>
            </a:br>
            <a:r>
              <a:rPr lang="el-GR" altLang="el-GR" sz="1600" b="1">
                <a:latin typeface="Arial" pitchFamily="34" charset="0"/>
              </a:rPr>
              <a:t>έκκρισης ινσουλίνης</a:t>
            </a:r>
            <a:endParaRPr lang="en-GB" altLang="el-GR" sz="1600" b="1">
              <a:latin typeface="Arial" pitchFamily="34" charset="0"/>
            </a:endParaRPr>
          </a:p>
        </p:txBody>
      </p:sp>
      <p:sp>
        <p:nvSpPr>
          <p:cNvPr id="19755" name="AutoShape 299"/>
          <p:cNvSpPr>
            <a:spLocks noChangeArrowheads="1"/>
          </p:cNvSpPr>
          <p:nvPr/>
        </p:nvSpPr>
        <p:spPr bwMode="auto">
          <a:xfrm rot="2700000">
            <a:off x="2122488" y="3306763"/>
            <a:ext cx="827087" cy="179387"/>
          </a:xfrm>
          <a:prstGeom prst="rightArrow">
            <a:avLst>
              <a:gd name="adj1" fmla="val 75000"/>
              <a:gd name="adj2" fmla="val 230553"/>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275756" name="Rectangle 300"/>
          <p:cNvSpPr>
            <a:spLocks noChangeArrowheads="1"/>
          </p:cNvSpPr>
          <p:nvPr/>
        </p:nvSpPr>
        <p:spPr bwMode="auto">
          <a:xfrm>
            <a:off x="6892925" y="1676400"/>
            <a:ext cx="2171700" cy="890588"/>
          </a:xfrm>
          <a:prstGeom prst="rect">
            <a:avLst/>
          </a:prstGeom>
          <a:noFill/>
          <a:ln w="12700">
            <a:noFill/>
            <a:miter lim="800000"/>
            <a:headEnd/>
            <a:tailEnd/>
          </a:ln>
          <a:effectLst/>
        </p:spPr>
        <p:txBody>
          <a:bodyPr wrap="none" lIns="90488" tIns="44450" rIns="90488" bIns="44450">
            <a:spAutoFit/>
          </a:bodyPr>
          <a:lstStyle/>
          <a:p>
            <a:pPr algn="ctr">
              <a:buFont typeface="Symbol" pitchFamily="18" charset="2"/>
              <a:buChar char="­"/>
              <a:defRPr/>
            </a:pPr>
            <a:r>
              <a:rPr lang="en-US" sz="1800" b="1" dirty="0">
                <a:solidFill>
                  <a:srgbClr val="CCFFFF"/>
                </a:solidFill>
                <a:effectLst>
                  <a:outerShdw blurRad="38100" dist="38100" dir="2700000" algn="tl">
                    <a:srgbClr val="000000"/>
                  </a:outerShdw>
                </a:effectLst>
                <a:latin typeface="Arial" pitchFamily="34" charset="0"/>
                <a:sym typeface="Symbol" pitchFamily="18" charset="2"/>
              </a:rPr>
              <a:t> </a:t>
            </a:r>
            <a:r>
              <a:rPr lang="el-GR" sz="1800" b="1" dirty="0">
                <a:solidFill>
                  <a:srgbClr val="CCFFFF"/>
                </a:solidFill>
                <a:effectLst>
                  <a:outerShdw blurRad="38100" dist="38100" dir="2700000" algn="tl">
                    <a:srgbClr val="000000"/>
                  </a:outerShdw>
                </a:effectLst>
                <a:latin typeface="Arial" pitchFamily="34" charset="0"/>
                <a:sym typeface="Symbol" pitchFamily="18" charset="2"/>
              </a:rPr>
              <a:t>Λιπόλυση</a:t>
            </a:r>
            <a:endParaRPr lang="en-US" sz="1800" b="1" dirty="0">
              <a:solidFill>
                <a:srgbClr val="CCFFFF"/>
              </a:solidFill>
              <a:effectLst>
                <a:outerShdw blurRad="38100" dist="38100" dir="2700000" algn="tl">
                  <a:srgbClr val="000000"/>
                </a:outerShdw>
              </a:effectLst>
              <a:latin typeface="Arial" pitchFamily="34" charset="0"/>
              <a:sym typeface="Symbol" pitchFamily="18" charset="2"/>
            </a:endParaRPr>
          </a:p>
          <a:p>
            <a:pPr algn="ctr">
              <a:buFont typeface="Symbol" pitchFamily="18" charset="2"/>
              <a:buChar char="­"/>
              <a:defRPr/>
            </a:pPr>
            <a:r>
              <a:rPr lang="el-GR" sz="1800" b="1" dirty="0">
                <a:solidFill>
                  <a:srgbClr val="CCFFFF"/>
                </a:solidFill>
                <a:effectLst>
                  <a:outerShdw blurRad="38100" dist="38100" dir="2700000" algn="tl">
                    <a:srgbClr val="000000"/>
                  </a:outerShdw>
                </a:effectLst>
                <a:latin typeface="Arial" pitchFamily="34" charset="0"/>
                <a:sym typeface="Symbol" pitchFamily="18" charset="2"/>
              </a:rPr>
              <a:t>Απελευθέρωση</a:t>
            </a:r>
            <a:r>
              <a:rPr lang="en-GB" sz="1600" b="1" dirty="0">
                <a:latin typeface="Arial" pitchFamily="34" charset="0"/>
              </a:rPr>
              <a:t> </a:t>
            </a:r>
            <a:br>
              <a:rPr lang="en-GB" sz="1600" b="1" dirty="0">
                <a:latin typeface="Arial" pitchFamily="34" charset="0"/>
              </a:rPr>
            </a:br>
            <a:r>
              <a:rPr lang="el-GR" sz="1600" b="1" dirty="0">
                <a:latin typeface="Arial" pitchFamily="34" charset="0"/>
              </a:rPr>
              <a:t>ΕΛΟ και </a:t>
            </a:r>
            <a:r>
              <a:rPr lang="el-GR" sz="1600" b="1" dirty="0" err="1">
                <a:latin typeface="Arial" pitchFamily="34" charset="0"/>
              </a:rPr>
              <a:t>γλυκερόλης</a:t>
            </a:r>
            <a:endParaRPr lang="en-GB" sz="1600" b="1" dirty="0">
              <a:latin typeface="Arial" pitchFamily="34" charset="0"/>
            </a:endParaRPr>
          </a:p>
        </p:txBody>
      </p:sp>
      <p:sp>
        <p:nvSpPr>
          <p:cNvPr id="19757" name="AutoShape 301"/>
          <p:cNvSpPr>
            <a:spLocks noChangeArrowheads="1"/>
          </p:cNvSpPr>
          <p:nvPr/>
        </p:nvSpPr>
        <p:spPr bwMode="auto">
          <a:xfrm rot="8733959">
            <a:off x="6791325" y="2827338"/>
            <a:ext cx="947738" cy="179387"/>
          </a:xfrm>
          <a:prstGeom prst="rightArrow">
            <a:avLst>
              <a:gd name="adj1" fmla="val 75000"/>
              <a:gd name="adj2" fmla="val 264185"/>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19758" name="AutoShape 302"/>
          <p:cNvSpPr>
            <a:spLocks noChangeArrowheads="1"/>
          </p:cNvSpPr>
          <p:nvPr/>
        </p:nvSpPr>
        <p:spPr bwMode="auto">
          <a:xfrm rot="484691" flipH="1">
            <a:off x="6399213" y="5378450"/>
            <a:ext cx="774700" cy="179388"/>
          </a:xfrm>
          <a:prstGeom prst="rightArrow">
            <a:avLst>
              <a:gd name="adj1" fmla="val 75000"/>
              <a:gd name="adj2" fmla="val 215949"/>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19759" name="Rectangle 303"/>
          <p:cNvSpPr>
            <a:spLocks noChangeArrowheads="1"/>
          </p:cNvSpPr>
          <p:nvPr/>
        </p:nvSpPr>
        <p:spPr bwMode="auto">
          <a:xfrm>
            <a:off x="7113588" y="5089525"/>
            <a:ext cx="1958975" cy="1104900"/>
          </a:xfrm>
          <a:prstGeom prst="rect">
            <a:avLst/>
          </a:prstGeom>
          <a:noFill/>
          <a:ln w="12700">
            <a:noFill/>
            <a:miter lim="800000"/>
            <a:headEnd/>
            <a:tailEnd/>
          </a:ln>
        </p:spPr>
        <p:txBody>
          <a:bodyPr lIns="90488" tIns="44450" rIns="90488" bIns="44450">
            <a:spAutoFit/>
          </a:bodyPr>
          <a:lstStyle/>
          <a:p>
            <a:pPr algn="ctr"/>
            <a:r>
              <a:rPr lang="en-US" altLang="el-GR" sz="1800" b="1">
                <a:solidFill>
                  <a:srgbClr val="CCFFFF"/>
                </a:solidFill>
                <a:latin typeface="Arial" pitchFamily="34" charset="0"/>
                <a:sym typeface="Symbol" pitchFamily="18" charset="2"/>
              </a:rPr>
              <a:t></a:t>
            </a:r>
            <a:r>
              <a:rPr lang="en-GB" altLang="el-GR" sz="1600" b="1">
                <a:latin typeface="Arial" pitchFamily="34" charset="0"/>
              </a:rPr>
              <a:t> </a:t>
            </a:r>
            <a:r>
              <a:rPr lang="el-GR" altLang="el-GR" sz="1600" b="1">
                <a:latin typeface="Arial" pitchFamily="34" charset="0"/>
              </a:rPr>
              <a:t>Πρόσληψη</a:t>
            </a:r>
            <a:endParaRPr lang="en-GB" altLang="el-GR" sz="1600" b="1">
              <a:latin typeface="Arial" pitchFamily="34" charset="0"/>
            </a:endParaRPr>
          </a:p>
          <a:p>
            <a:pPr algn="ctr"/>
            <a:r>
              <a:rPr lang="el-GR" altLang="el-GR" sz="1600" b="1">
                <a:latin typeface="Arial" pitchFamily="34" charset="0"/>
              </a:rPr>
              <a:t>Γλυκόζης</a:t>
            </a:r>
            <a:endParaRPr lang="en-US" altLang="el-GR" sz="1600" b="1">
              <a:latin typeface="Arial" pitchFamily="34" charset="0"/>
            </a:endParaRPr>
          </a:p>
          <a:p>
            <a:pPr algn="ctr"/>
            <a:r>
              <a:rPr lang="el-GR" altLang="el-GR" sz="1600" b="1">
                <a:latin typeface="Arial" pitchFamily="34" charset="0"/>
                <a:sym typeface="Symbol" pitchFamily="18" charset="2"/>
              </a:rPr>
              <a:t> Καταβολισμός πρωτεϊνών</a:t>
            </a:r>
            <a:endParaRPr lang="en-GB" altLang="el-GR" sz="1600" b="1">
              <a:latin typeface="Arial" pitchFamily="34" charset="0"/>
            </a:endParaRPr>
          </a:p>
        </p:txBody>
      </p:sp>
      <p:sp>
        <p:nvSpPr>
          <p:cNvPr id="19760" name="Rectangle 304"/>
          <p:cNvSpPr>
            <a:spLocks noChangeArrowheads="1"/>
          </p:cNvSpPr>
          <p:nvPr/>
        </p:nvSpPr>
        <p:spPr bwMode="auto">
          <a:xfrm rot="5650791">
            <a:off x="3837782" y="4758531"/>
            <a:ext cx="63500" cy="274637"/>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19761" name="Rectangle 305"/>
          <p:cNvSpPr>
            <a:spLocks noChangeArrowheads="1"/>
          </p:cNvSpPr>
          <p:nvPr/>
        </p:nvSpPr>
        <p:spPr bwMode="auto">
          <a:xfrm rot="4560000">
            <a:off x="3549650" y="4721225"/>
            <a:ext cx="119063"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19762" name="Freeform 306"/>
          <p:cNvSpPr>
            <a:spLocks/>
          </p:cNvSpPr>
          <p:nvPr/>
        </p:nvSpPr>
        <p:spPr bwMode="auto">
          <a:xfrm>
            <a:off x="6338888" y="3273425"/>
            <a:ext cx="847725" cy="990600"/>
          </a:xfrm>
          <a:custGeom>
            <a:avLst/>
            <a:gdLst>
              <a:gd name="T0" fmla="*/ 2147483646 w 534"/>
              <a:gd name="T1" fmla="*/ 2147483646 h 624"/>
              <a:gd name="T2" fmla="*/ 2147483646 w 534"/>
              <a:gd name="T3" fmla="*/ 2147483646 h 624"/>
              <a:gd name="T4" fmla="*/ 2147483646 w 534"/>
              <a:gd name="T5" fmla="*/ 2147483646 h 624"/>
              <a:gd name="T6" fmla="*/ 2147483646 w 534"/>
              <a:gd name="T7" fmla="*/ 2147483646 h 624"/>
              <a:gd name="T8" fmla="*/ 2147483646 w 534"/>
              <a:gd name="T9" fmla="*/ 2147483646 h 624"/>
              <a:gd name="T10" fmla="*/ 2147483646 w 534"/>
              <a:gd name="T11" fmla="*/ 2147483646 h 624"/>
              <a:gd name="T12" fmla="*/ 2147483646 w 534"/>
              <a:gd name="T13" fmla="*/ 2147483646 h 624"/>
              <a:gd name="T14" fmla="*/ 2147483646 w 534"/>
              <a:gd name="T15" fmla="*/ 2147483646 h 624"/>
              <a:gd name="T16" fmla="*/ 2147483646 w 534"/>
              <a:gd name="T17" fmla="*/ 2147483646 h 624"/>
              <a:gd name="T18" fmla="*/ 2147483646 w 534"/>
              <a:gd name="T19" fmla="*/ 2147483646 h 624"/>
              <a:gd name="T20" fmla="*/ 2147483646 w 534"/>
              <a:gd name="T21" fmla="*/ 2147483646 h 624"/>
              <a:gd name="T22" fmla="*/ 2147483646 w 534"/>
              <a:gd name="T23" fmla="*/ 2147483646 h 624"/>
              <a:gd name="T24" fmla="*/ 2147483646 w 534"/>
              <a:gd name="T25" fmla="*/ 2147483646 h 624"/>
              <a:gd name="T26" fmla="*/ 2147483646 w 534"/>
              <a:gd name="T27" fmla="*/ 2147483646 h 624"/>
              <a:gd name="T28" fmla="*/ 2147483646 w 534"/>
              <a:gd name="T29" fmla="*/ 2147483646 h 624"/>
              <a:gd name="T30" fmla="*/ 2147483646 w 534"/>
              <a:gd name="T31" fmla="*/ 2147483646 h 624"/>
              <a:gd name="T32" fmla="*/ 2147483646 w 534"/>
              <a:gd name="T33" fmla="*/ 2147483646 h 624"/>
              <a:gd name="T34" fmla="*/ 2147483646 w 534"/>
              <a:gd name="T35" fmla="*/ 2147483646 h 624"/>
              <a:gd name="T36" fmla="*/ 2147483646 w 534"/>
              <a:gd name="T37" fmla="*/ 2147483646 h 624"/>
              <a:gd name="T38" fmla="*/ 2147483646 w 534"/>
              <a:gd name="T39" fmla="*/ 2147483646 h 624"/>
              <a:gd name="T40" fmla="*/ 2147483646 w 534"/>
              <a:gd name="T41" fmla="*/ 2147483646 h 624"/>
              <a:gd name="T42" fmla="*/ 2147483646 w 534"/>
              <a:gd name="T43" fmla="*/ 2147483646 h 624"/>
              <a:gd name="T44" fmla="*/ 2147483646 w 534"/>
              <a:gd name="T45" fmla="*/ 2147483646 h 624"/>
              <a:gd name="T46" fmla="*/ 2147483646 w 534"/>
              <a:gd name="T47" fmla="*/ 2147483646 h 624"/>
              <a:gd name="T48" fmla="*/ 2147483646 w 534"/>
              <a:gd name="T49" fmla="*/ 2147483646 h 624"/>
              <a:gd name="T50" fmla="*/ 2147483646 w 534"/>
              <a:gd name="T51" fmla="*/ 0 h 624"/>
              <a:gd name="T52" fmla="*/ 2147483646 w 534"/>
              <a:gd name="T53" fmla="*/ 2147483646 h 624"/>
              <a:gd name="T54" fmla="*/ 2147483646 w 534"/>
              <a:gd name="T55" fmla="*/ 2147483646 h 624"/>
              <a:gd name="T56" fmla="*/ 2147483646 w 534"/>
              <a:gd name="T57" fmla="*/ 2147483646 h 624"/>
              <a:gd name="T58" fmla="*/ 2147483646 w 534"/>
              <a:gd name="T59" fmla="*/ 2147483646 h 624"/>
              <a:gd name="T60" fmla="*/ 2147483646 w 534"/>
              <a:gd name="T61" fmla="*/ 2147483646 h 624"/>
              <a:gd name="T62" fmla="*/ 2147483646 w 534"/>
              <a:gd name="T63" fmla="*/ 2147483646 h 624"/>
              <a:gd name="T64" fmla="*/ 2147483646 w 534"/>
              <a:gd name="T65" fmla="*/ 2147483646 h 624"/>
              <a:gd name="T66" fmla="*/ 2147483646 w 534"/>
              <a:gd name="T67" fmla="*/ 2147483646 h 624"/>
              <a:gd name="T68" fmla="*/ 2147483646 w 534"/>
              <a:gd name="T69" fmla="*/ 2147483646 h 624"/>
              <a:gd name="T70" fmla="*/ 2147483646 w 534"/>
              <a:gd name="T71" fmla="*/ 2147483646 h 624"/>
              <a:gd name="T72" fmla="*/ 2147483646 w 534"/>
              <a:gd name="T73" fmla="*/ 2147483646 h 624"/>
              <a:gd name="T74" fmla="*/ 2147483646 w 534"/>
              <a:gd name="T75" fmla="*/ 2147483646 h 624"/>
              <a:gd name="T76" fmla="*/ 0 w 534"/>
              <a:gd name="T77" fmla="*/ 2147483646 h 624"/>
              <a:gd name="T78" fmla="*/ 2147483646 w 534"/>
              <a:gd name="T79" fmla="*/ 2147483646 h 624"/>
              <a:gd name="T80" fmla="*/ 2147483646 w 534"/>
              <a:gd name="T81" fmla="*/ 2147483646 h 624"/>
              <a:gd name="T82" fmla="*/ 2147483646 w 534"/>
              <a:gd name="T83" fmla="*/ 2147483646 h 624"/>
              <a:gd name="T84" fmla="*/ 2147483646 w 534"/>
              <a:gd name="T85" fmla="*/ 2147483646 h 624"/>
              <a:gd name="T86" fmla="*/ 2147483646 w 534"/>
              <a:gd name="T87" fmla="*/ 2147483646 h 624"/>
              <a:gd name="T88" fmla="*/ 2147483646 w 534"/>
              <a:gd name="T89" fmla="*/ 2147483646 h 624"/>
              <a:gd name="T90" fmla="*/ 2147483646 w 534"/>
              <a:gd name="T91" fmla="*/ 2147483646 h 624"/>
              <a:gd name="T92" fmla="*/ 2147483646 w 534"/>
              <a:gd name="T93" fmla="*/ 2147483646 h 6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34"/>
              <a:gd name="T142" fmla="*/ 0 h 624"/>
              <a:gd name="T143" fmla="*/ 534 w 534"/>
              <a:gd name="T144" fmla="*/ 624 h 6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34" h="624">
                <a:moveTo>
                  <a:pt x="103" y="623"/>
                </a:moveTo>
                <a:lnTo>
                  <a:pt x="110" y="624"/>
                </a:lnTo>
                <a:lnTo>
                  <a:pt x="118" y="622"/>
                </a:lnTo>
                <a:lnTo>
                  <a:pt x="138" y="614"/>
                </a:lnTo>
                <a:lnTo>
                  <a:pt x="160" y="601"/>
                </a:lnTo>
                <a:lnTo>
                  <a:pt x="182" y="585"/>
                </a:lnTo>
                <a:lnTo>
                  <a:pt x="221" y="555"/>
                </a:lnTo>
                <a:lnTo>
                  <a:pt x="237" y="541"/>
                </a:lnTo>
                <a:lnTo>
                  <a:pt x="259" y="541"/>
                </a:lnTo>
                <a:lnTo>
                  <a:pt x="283" y="539"/>
                </a:lnTo>
                <a:lnTo>
                  <a:pt x="311" y="533"/>
                </a:lnTo>
                <a:lnTo>
                  <a:pt x="328" y="528"/>
                </a:lnTo>
                <a:lnTo>
                  <a:pt x="343" y="522"/>
                </a:lnTo>
                <a:lnTo>
                  <a:pt x="358" y="514"/>
                </a:lnTo>
                <a:lnTo>
                  <a:pt x="373" y="505"/>
                </a:lnTo>
                <a:lnTo>
                  <a:pt x="388" y="493"/>
                </a:lnTo>
                <a:lnTo>
                  <a:pt x="401" y="480"/>
                </a:lnTo>
                <a:lnTo>
                  <a:pt x="413" y="463"/>
                </a:lnTo>
                <a:lnTo>
                  <a:pt x="423" y="444"/>
                </a:lnTo>
                <a:lnTo>
                  <a:pt x="439" y="437"/>
                </a:lnTo>
                <a:lnTo>
                  <a:pt x="453" y="426"/>
                </a:lnTo>
                <a:lnTo>
                  <a:pt x="462" y="414"/>
                </a:lnTo>
                <a:lnTo>
                  <a:pt x="469" y="399"/>
                </a:lnTo>
                <a:lnTo>
                  <a:pt x="474" y="384"/>
                </a:lnTo>
                <a:lnTo>
                  <a:pt x="476" y="367"/>
                </a:lnTo>
                <a:lnTo>
                  <a:pt x="476" y="333"/>
                </a:lnTo>
                <a:lnTo>
                  <a:pt x="471" y="301"/>
                </a:lnTo>
                <a:lnTo>
                  <a:pt x="465" y="273"/>
                </a:lnTo>
                <a:lnTo>
                  <a:pt x="456" y="247"/>
                </a:lnTo>
                <a:lnTo>
                  <a:pt x="465" y="234"/>
                </a:lnTo>
                <a:lnTo>
                  <a:pt x="486" y="202"/>
                </a:lnTo>
                <a:lnTo>
                  <a:pt x="511" y="158"/>
                </a:lnTo>
                <a:lnTo>
                  <a:pt x="522" y="133"/>
                </a:lnTo>
                <a:lnTo>
                  <a:pt x="530" y="109"/>
                </a:lnTo>
                <a:lnTo>
                  <a:pt x="534" y="85"/>
                </a:lnTo>
                <a:lnTo>
                  <a:pt x="534" y="64"/>
                </a:lnTo>
                <a:lnTo>
                  <a:pt x="532" y="54"/>
                </a:lnTo>
                <a:lnTo>
                  <a:pt x="529" y="45"/>
                </a:lnTo>
                <a:lnTo>
                  <a:pt x="523" y="37"/>
                </a:lnTo>
                <a:lnTo>
                  <a:pt x="516" y="29"/>
                </a:lnTo>
                <a:lnTo>
                  <a:pt x="507" y="23"/>
                </a:lnTo>
                <a:lnTo>
                  <a:pt x="495" y="19"/>
                </a:lnTo>
                <a:lnTo>
                  <a:pt x="481" y="16"/>
                </a:lnTo>
                <a:lnTo>
                  <a:pt x="465" y="14"/>
                </a:lnTo>
                <a:lnTo>
                  <a:pt x="447" y="14"/>
                </a:lnTo>
                <a:lnTo>
                  <a:pt x="425" y="16"/>
                </a:lnTo>
                <a:lnTo>
                  <a:pt x="374" y="25"/>
                </a:lnTo>
                <a:lnTo>
                  <a:pt x="348" y="14"/>
                </a:lnTo>
                <a:lnTo>
                  <a:pt x="324" y="7"/>
                </a:lnTo>
                <a:lnTo>
                  <a:pt x="305" y="2"/>
                </a:lnTo>
                <a:lnTo>
                  <a:pt x="288" y="0"/>
                </a:lnTo>
                <a:lnTo>
                  <a:pt x="274" y="0"/>
                </a:lnTo>
                <a:lnTo>
                  <a:pt x="260" y="2"/>
                </a:lnTo>
                <a:lnTo>
                  <a:pt x="240" y="9"/>
                </a:lnTo>
                <a:lnTo>
                  <a:pt x="226" y="19"/>
                </a:lnTo>
                <a:lnTo>
                  <a:pt x="214" y="27"/>
                </a:lnTo>
                <a:lnTo>
                  <a:pt x="202" y="33"/>
                </a:lnTo>
                <a:lnTo>
                  <a:pt x="197" y="33"/>
                </a:lnTo>
                <a:lnTo>
                  <a:pt x="190" y="30"/>
                </a:lnTo>
                <a:lnTo>
                  <a:pt x="170" y="30"/>
                </a:lnTo>
                <a:lnTo>
                  <a:pt x="149" y="35"/>
                </a:lnTo>
                <a:lnTo>
                  <a:pt x="123" y="41"/>
                </a:lnTo>
                <a:lnTo>
                  <a:pt x="98" y="53"/>
                </a:lnTo>
                <a:lnTo>
                  <a:pt x="85" y="62"/>
                </a:lnTo>
                <a:lnTo>
                  <a:pt x="75" y="72"/>
                </a:lnTo>
                <a:lnTo>
                  <a:pt x="65" y="84"/>
                </a:lnTo>
                <a:lnTo>
                  <a:pt x="58" y="100"/>
                </a:lnTo>
                <a:lnTo>
                  <a:pt x="52" y="117"/>
                </a:lnTo>
                <a:lnTo>
                  <a:pt x="49" y="136"/>
                </a:lnTo>
                <a:lnTo>
                  <a:pt x="38" y="157"/>
                </a:lnTo>
                <a:lnTo>
                  <a:pt x="29" y="177"/>
                </a:lnTo>
                <a:lnTo>
                  <a:pt x="21" y="196"/>
                </a:lnTo>
                <a:lnTo>
                  <a:pt x="15" y="215"/>
                </a:lnTo>
                <a:lnTo>
                  <a:pt x="6" y="251"/>
                </a:lnTo>
                <a:lnTo>
                  <a:pt x="3" y="268"/>
                </a:lnTo>
                <a:lnTo>
                  <a:pt x="2" y="284"/>
                </a:lnTo>
                <a:lnTo>
                  <a:pt x="0" y="311"/>
                </a:lnTo>
                <a:lnTo>
                  <a:pt x="0" y="332"/>
                </a:lnTo>
                <a:lnTo>
                  <a:pt x="2" y="351"/>
                </a:lnTo>
                <a:lnTo>
                  <a:pt x="3" y="372"/>
                </a:lnTo>
                <a:lnTo>
                  <a:pt x="5" y="395"/>
                </a:lnTo>
                <a:lnTo>
                  <a:pt x="10" y="424"/>
                </a:lnTo>
                <a:lnTo>
                  <a:pt x="18" y="454"/>
                </a:lnTo>
                <a:lnTo>
                  <a:pt x="31" y="485"/>
                </a:lnTo>
                <a:lnTo>
                  <a:pt x="39" y="500"/>
                </a:lnTo>
                <a:lnTo>
                  <a:pt x="49" y="513"/>
                </a:lnTo>
                <a:lnTo>
                  <a:pt x="60" y="525"/>
                </a:lnTo>
                <a:lnTo>
                  <a:pt x="72" y="536"/>
                </a:lnTo>
                <a:lnTo>
                  <a:pt x="77" y="554"/>
                </a:lnTo>
                <a:lnTo>
                  <a:pt x="81" y="570"/>
                </a:lnTo>
                <a:lnTo>
                  <a:pt x="85" y="597"/>
                </a:lnTo>
                <a:lnTo>
                  <a:pt x="89" y="607"/>
                </a:lnTo>
                <a:lnTo>
                  <a:pt x="92" y="614"/>
                </a:lnTo>
                <a:lnTo>
                  <a:pt x="96" y="620"/>
                </a:lnTo>
                <a:lnTo>
                  <a:pt x="103" y="623"/>
                </a:lnTo>
                <a:close/>
              </a:path>
            </a:pathLst>
          </a:custGeom>
          <a:solidFill>
            <a:srgbClr val="F9A12D"/>
          </a:solidFill>
          <a:ln w="9525">
            <a:noFill/>
            <a:round/>
            <a:headEnd/>
            <a:tailEnd/>
          </a:ln>
        </p:spPr>
        <p:txBody>
          <a:bodyPr/>
          <a:lstStyle/>
          <a:p>
            <a:endParaRPr lang="el-GR"/>
          </a:p>
        </p:txBody>
      </p:sp>
      <p:sp>
        <p:nvSpPr>
          <p:cNvPr id="19763" name="Freeform 307"/>
          <p:cNvSpPr>
            <a:spLocks/>
          </p:cNvSpPr>
          <p:nvPr/>
        </p:nvSpPr>
        <p:spPr bwMode="auto">
          <a:xfrm>
            <a:off x="6526213" y="3346450"/>
            <a:ext cx="93662"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30" y="0"/>
                </a:lnTo>
                <a:lnTo>
                  <a:pt x="41" y="3"/>
                </a:lnTo>
                <a:lnTo>
                  <a:pt x="46" y="7"/>
                </a:lnTo>
                <a:lnTo>
                  <a:pt x="51" y="12"/>
                </a:lnTo>
                <a:lnTo>
                  <a:pt x="54" y="19"/>
                </a:lnTo>
                <a:lnTo>
                  <a:pt x="57" y="26"/>
                </a:lnTo>
                <a:lnTo>
                  <a:pt x="59" y="42"/>
                </a:lnTo>
                <a:lnTo>
                  <a:pt x="57" y="59"/>
                </a:lnTo>
                <a:lnTo>
                  <a:pt x="54" y="66"/>
                </a:lnTo>
                <a:lnTo>
                  <a:pt x="51" y="73"/>
                </a:lnTo>
                <a:lnTo>
                  <a:pt x="41" y="82"/>
                </a:lnTo>
                <a:lnTo>
                  <a:pt x="30"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19764" name="Freeform 308"/>
          <p:cNvSpPr>
            <a:spLocks/>
          </p:cNvSpPr>
          <p:nvPr/>
        </p:nvSpPr>
        <p:spPr bwMode="auto">
          <a:xfrm>
            <a:off x="6535738" y="3355975"/>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5" y="0"/>
                </a:lnTo>
                <a:lnTo>
                  <a:pt x="30" y="1"/>
                </a:lnTo>
                <a:lnTo>
                  <a:pt x="34" y="3"/>
                </a:lnTo>
                <a:lnTo>
                  <a:pt x="42" y="10"/>
                </a:lnTo>
                <a:lnTo>
                  <a:pt x="47" y="22"/>
                </a:lnTo>
                <a:lnTo>
                  <a:pt x="49" y="35"/>
                </a:lnTo>
                <a:lnTo>
                  <a:pt x="47" y="50"/>
                </a:lnTo>
                <a:lnTo>
                  <a:pt x="42" y="61"/>
                </a:lnTo>
                <a:lnTo>
                  <a:pt x="34" y="68"/>
                </a:lnTo>
                <a:lnTo>
                  <a:pt x="25" y="71"/>
                </a:lnTo>
                <a:lnTo>
                  <a:pt x="19"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19765" name="Freeform 309"/>
          <p:cNvSpPr>
            <a:spLocks/>
          </p:cNvSpPr>
          <p:nvPr/>
        </p:nvSpPr>
        <p:spPr bwMode="auto">
          <a:xfrm>
            <a:off x="6543675" y="336550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20" y="0"/>
                </a:lnTo>
                <a:lnTo>
                  <a:pt x="28" y="3"/>
                </a:lnTo>
                <a:lnTo>
                  <a:pt x="34" y="9"/>
                </a:lnTo>
                <a:lnTo>
                  <a:pt x="38" y="18"/>
                </a:lnTo>
                <a:lnTo>
                  <a:pt x="40" y="28"/>
                </a:lnTo>
                <a:lnTo>
                  <a:pt x="38" y="40"/>
                </a:lnTo>
                <a:lnTo>
                  <a:pt x="34" y="49"/>
                </a:lnTo>
                <a:lnTo>
                  <a:pt x="28" y="55"/>
                </a:lnTo>
                <a:lnTo>
                  <a:pt x="20"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19766" name="Freeform 310"/>
          <p:cNvSpPr>
            <a:spLocks/>
          </p:cNvSpPr>
          <p:nvPr/>
        </p:nvSpPr>
        <p:spPr bwMode="auto">
          <a:xfrm>
            <a:off x="6553200" y="3376613"/>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1"/>
                </a:moveTo>
                <a:lnTo>
                  <a:pt x="1" y="12"/>
                </a:lnTo>
                <a:lnTo>
                  <a:pt x="4" y="6"/>
                </a:lnTo>
                <a:lnTo>
                  <a:pt x="8" y="1"/>
                </a:lnTo>
                <a:lnTo>
                  <a:pt x="15" y="0"/>
                </a:lnTo>
                <a:lnTo>
                  <a:pt x="21" y="1"/>
                </a:lnTo>
                <a:lnTo>
                  <a:pt x="25" y="6"/>
                </a:lnTo>
                <a:lnTo>
                  <a:pt x="28" y="12"/>
                </a:lnTo>
                <a:lnTo>
                  <a:pt x="30" y="21"/>
                </a:lnTo>
                <a:lnTo>
                  <a:pt x="28" y="30"/>
                </a:lnTo>
                <a:lnTo>
                  <a:pt x="25" y="36"/>
                </a:lnTo>
                <a:lnTo>
                  <a:pt x="21" y="41"/>
                </a:lnTo>
                <a:lnTo>
                  <a:pt x="15" y="43"/>
                </a:lnTo>
                <a:lnTo>
                  <a:pt x="8" y="41"/>
                </a:lnTo>
                <a:lnTo>
                  <a:pt x="4" y="36"/>
                </a:lnTo>
                <a:lnTo>
                  <a:pt x="1" y="30"/>
                </a:lnTo>
                <a:lnTo>
                  <a:pt x="0" y="21"/>
                </a:lnTo>
                <a:close/>
              </a:path>
            </a:pathLst>
          </a:custGeom>
          <a:solidFill>
            <a:srgbClr val="FFFFFF"/>
          </a:solidFill>
          <a:ln w="9525">
            <a:noFill/>
            <a:round/>
            <a:headEnd/>
            <a:tailEnd/>
          </a:ln>
        </p:spPr>
        <p:txBody>
          <a:bodyPr/>
          <a:lstStyle/>
          <a:p>
            <a:endParaRPr lang="el-GR"/>
          </a:p>
        </p:txBody>
      </p:sp>
      <p:sp>
        <p:nvSpPr>
          <p:cNvPr id="19767" name="Freeform 311"/>
          <p:cNvSpPr>
            <a:spLocks/>
          </p:cNvSpPr>
          <p:nvPr/>
        </p:nvSpPr>
        <p:spPr bwMode="auto">
          <a:xfrm>
            <a:off x="6526213" y="3359150"/>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9" y="0"/>
                </a:lnTo>
                <a:lnTo>
                  <a:pt x="40" y="3"/>
                </a:lnTo>
                <a:lnTo>
                  <a:pt x="49" y="10"/>
                </a:lnTo>
                <a:lnTo>
                  <a:pt x="52" y="15"/>
                </a:lnTo>
                <a:lnTo>
                  <a:pt x="55" y="21"/>
                </a:lnTo>
                <a:lnTo>
                  <a:pt x="57" y="35"/>
                </a:lnTo>
                <a:lnTo>
                  <a:pt x="55" y="50"/>
                </a:lnTo>
                <a:lnTo>
                  <a:pt x="52" y="56"/>
                </a:lnTo>
                <a:lnTo>
                  <a:pt x="49" y="61"/>
                </a:lnTo>
                <a:lnTo>
                  <a:pt x="40" y="68"/>
                </a:lnTo>
                <a:lnTo>
                  <a:pt x="29"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19768" name="Freeform 312"/>
          <p:cNvSpPr>
            <a:spLocks/>
          </p:cNvSpPr>
          <p:nvPr/>
        </p:nvSpPr>
        <p:spPr bwMode="auto">
          <a:xfrm>
            <a:off x="6534150" y="336708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5" y="0"/>
                </a:lnTo>
                <a:lnTo>
                  <a:pt x="34" y="2"/>
                </a:lnTo>
                <a:lnTo>
                  <a:pt x="38" y="5"/>
                </a:lnTo>
                <a:lnTo>
                  <a:pt x="41" y="9"/>
                </a:lnTo>
                <a:lnTo>
                  <a:pt x="46" y="18"/>
                </a:lnTo>
                <a:lnTo>
                  <a:pt x="48" y="29"/>
                </a:lnTo>
                <a:lnTo>
                  <a:pt x="46" y="42"/>
                </a:lnTo>
                <a:lnTo>
                  <a:pt x="41" y="51"/>
                </a:lnTo>
                <a:lnTo>
                  <a:pt x="34" y="57"/>
                </a:lnTo>
                <a:lnTo>
                  <a:pt x="25" y="59"/>
                </a:lnTo>
                <a:lnTo>
                  <a:pt x="15" y="57"/>
                </a:lnTo>
                <a:lnTo>
                  <a:pt x="11" y="55"/>
                </a:lnTo>
                <a:lnTo>
                  <a:pt x="7" y="51"/>
                </a:lnTo>
                <a:lnTo>
                  <a:pt x="2" y="42"/>
                </a:lnTo>
                <a:lnTo>
                  <a:pt x="0" y="29"/>
                </a:lnTo>
                <a:close/>
              </a:path>
            </a:pathLst>
          </a:custGeom>
          <a:solidFill>
            <a:srgbClr val="FDCE00"/>
          </a:solidFill>
          <a:ln w="9525">
            <a:noFill/>
            <a:round/>
            <a:headEnd/>
            <a:tailEnd/>
          </a:ln>
        </p:spPr>
        <p:txBody>
          <a:bodyPr/>
          <a:lstStyle/>
          <a:p>
            <a:endParaRPr lang="el-GR"/>
          </a:p>
        </p:txBody>
      </p:sp>
      <p:sp>
        <p:nvSpPr>
          <p:cNvPr id="19769" name="Freeform 313"/>
          <p:cNvSpPr>
            <a:spLocks/>
          </p:cNvSpPr>
          <p:nvPr/>
        </p:nvSpPr>
        <p:spPr bwMode="auto">
          <a:xfrm>
            <a:off x="6543675" y="3375025"/>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9" y="0"/>
                </a:lnTo>
                <a:lnTo>
                  <a:pt x="27" y="2"/>
                </a:lnTo>
                <a:lnTo>
                  <a:pt x="33" y="7"/>
                </a:lnTo>
                <a:lnTo>
                  <a:pt x="37" y="15"/>
                </a:lnTo>
                <a:lnTo>
                  <a:pt x="38" y="24"/>
                </a:lnTo>
                <a:lnTo>
                  <a:pt x="37" y="34"/>
                </a:lnTo>
                <a:lnTo>
                  <a:pt x="33" y="41"/>
                </a:lnTo>
                <a:lnTo>
                  <a:pt x="27" y="46"/>
                </a:lnTo>
                <a:lnTo>
                  <a:pt x="19" y="48"/>
                </a:lnTo>
                <a:lnTo>
                  <a:pt x="11" y="46"/>
                </a:lnTo>
                <a:lnTo>
                  <a:pt x="5" y="41"/>
                </a:lnTo>
                <a:lnTo>
                  <a:pt x="1" y="34"/>
                </a:lnTo>
                <a:lnTo>
                  <a:pt x="0" y="24"/>
                </a:lnTo>
                <a:close/>
              </a:path>
            </a:pathLst>
          </a:custGeom>
          <a:solidFill>
            <a:srgbClr val="FEDB00"/>
          </a:solidFill>
          <a:ln w="9525">
            <a:noFill/>
            <a:round/>
            <a:headEnd/>
            <a:tailEnd/>
          </a:ln>
        </p:spPr>
        <p:txBody>
          <a:bodyPr/>
          <a:lstStyle/>
          <a:p>
            <a:endParaRPr lang="el-GR"/>
          </a:p>
        </p:txBody>
      </p:sp>
      <p:sp>
        <p:nvSpPr>
          <p:cNvPr id="19770" name="Freeform 314"/>
          <p:cNvSpPr>
            <a:spLocks/>
          </p:cNvSpPr>
          <p:nvPr/>
        </p:nvSpPr>
        <p:spPr bwMode="auto">
          <a:xfrm>
            <a:off x="6551613" y="3382963"/>
            <a:ext cx="46037"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6"/>
                </a:lnTo>
                <a:lnTo>
                  <a:pt x="9" y="2"/>
                </a:lnTo>
                <a:lnTo>
                  <a:pt x="15" y="0"/>
                </a:lnTo>
                <a:lnTo>
                  <a:pt x="20" y="2"/>
                </a:lnTo>
                <a:lnTo>
                  <a:pt x="25" y="6"/>
                </a:lnTo>
                <a:lnTo>
                  <a:pt x="28" y="11"/>
                </a:lnTo>
                <a:lnTo>
                  <a:pt x="29" y="18"/>
                </a:lnTo>
                <a:lnTo>
                  <a:pt x="28" y="26"/>
                </a:lnTo>
                <a:lnTo>
                  <a:pt x="25" y="31"/>
                </a:lnTo>
                <a:lnTo>
                  <a:pt x="20" y="35"/>
                </a:lnTo>
                <a:lnTo>
                  <a:pt x="15" y="36"/>
                </a:lnTo>
                <a:lnTo>
                  <a:pt x="9" y="35"/>
                </a:lnTo>
                <a:lnTo>
                  <a:pt x="4" y="31"/>
                </a:lnTo>
                <a:lnTo>
                  <a:pt x="1" y="26"/>
                </a:lnTo>
                <a:lnTo>
                  <a:pt x="0" y="18"/>
                </a:lnTo>
                <a:close/>
              </a:path>
            </a:pathLst>
          </a:custGeom>
          <a:solidFill>
            <a:srgbClr val="FFE800"/>
          </a:solidFill>
          <a:ln w="9525">
            <a:noFill/>
            <a:round/>
            <a:headEnd/>
            <a:tailEnd/>
          </a:ln>
        </p:spPr>
        <p:txBody>
          <a:bodyPr/>
          <a:lstStyle/>
          <a:p>
            <a:endParaRPr lang="el-GR"/>
          </a:p>
        </p:txBody>
      </p:sp>
      <p:sp>
        <p:nvSpPr>
          <p:cNvPr id="19771" name="Freeform 315"/>
          <p:cNvSpPr>
            <a:spLocks/>
          </p:cNvSpPr>
          <p:nvPr/>
        </p:nvSpPr>
        <p:spPr bwMode="auto">
          <a:xfrm>
            <a:off x="6697663" y="337820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3"/>
                </a:lnTo>
                <a:lnTo>
                  <a:pt x="8" y="11"/>
                </a:lnTo>
                <a:lnTo>
                  <a:pt x="17" y="3"/>
                </a:lnTo>
                <a:lnTo>
                  <a:pt x="28" y="0"/>
                </a:lnTo>
                <a:lnTo>
                  <a:pt x="39" y="3"/>
                </a:lnTo>
                <a:lnTo>
                  <a:pt x="49" y="11"/>
                </a:lnTo>
                <a:lnTo>
                  <a:pt x="52" y="16"/>
                </a:lnTo>
                <a:lnTo>
                  <a:pt x="55" y="23"/>
                </a:lnTo>
                <a:lnTo>
                  <a:pt x="57" y="38"/>
                </a:lnTo>
                <a:lnTo>
                  <a:pt x="55" y="52"/>
                </a:lnTo>
                <a:lnTo>
                  <a:pt x="49"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9772" name="Freeform 316"/>
          <p:cNvSpPr>
            <a:spLocks/>
          </p:cNvSpPr>
          <p:nvPr/>
        </p:nvSpPr>
        <p:spPr bwMode="auto">
          <a:xfrm>
            <a:off x="6705600" y="338613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19"/>
                </a:lnTo>
                <a:lnTo>
                  <a:pt x="7" y="9"/>
                </a:lnTo>
                <a:lnTo>
                  <a:pt x="15" y="3"/>
                </a:lnTo>
                <a:lnTo>
                  <a:pt x="19" y="1"/>
                </a:lnTo>
                <a:lnTo>
                  <a:pt x="24" y="0"/>
                </a:lnTo>
                <a:lnTo>
                  <a:pt x="33" y="3"/>
                </a:lnTo>
                <a:lnTo>
                  <a:pt x="41" y="9"/>
                </a:lnTo>
                <a:lnTo>
                  <a:pt x="46" y="19"/>
                </a:lnTo>
                <a:lnTo>
                  <a:pt x="48" y="32"/>
                </a:lnTo>
                <a:lnTo>
                  <a:pt x="46" y="44"/>
                </a:lnTo>
                <a:lnTo>
                  <a:pt x="41"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9773" name="Freeform 317"/>
          <p:cNvSpPr>
            <a:spLocks/>
          </p:cNvSpPr>
          <p:nvPr/>
        </p:nvSpPr>
        <p:spPr bwMode="auto">
          <a:xfrm>
            <a:off x="6715125" y="339566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5"/>
                </a:lnTo>
                <a:lnTo>
                  <a:pt x="5" y="7"/>
                </a:lnTo>
                <a:lnTo>
                  <a:pt x="11" y="2"/>
                </a:lnTo>
                <a:lnTo>
                  <a:pt x="18" y="0"/>
                </a:lnTo>
                <a:lnTo>
                  <a:pt x="26" y="2"/>
                </a:lnTo>
                <a:lnTo>
                  <a:pt x="33" y="7"/>
                </a:lnTo>
                <a:lnTo>
                  <a:pt x="37" y="15"/>
                </a:lnTo>
                <a:lnTo>
                  <a:pt x="38" y="26"/>
                </a:lnTo>
                <a:lnTo>
                  <a:pt x="37" y="35"/>
                </a:lnTo>
                <a:lnTo>
                  <a:pt x="33"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9774" name="Freeform 318"/>
          <p:cNvSpPr>
            <a:spLocks/>
          </p:cNvSpPr>
          <p:nvPr/>
        </p:nvSpPr>
        <p:spPr bwMode="auto">
          <a:xfrm>
            <a:off x="6723063" y="3403600"/>
            <a:ext cx="46037"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20"/>
                </a:moveTo>
                <a:lnTo>
                  <a:pt x="1" y="13"/>
                </a:lnTo>
                <a:lnTo>
                  <a:pt x="4" y="6"/>
                </a:lnTo>
                <a:lnTo>
                  <a:pt x="9" y="2"/>
                </a:lnTo>
                <a:lnTo>
                  <a:pt x="14" y="0"/>
                </a:lnTo>
                <a:lnTo>
                  <a:pt x="19" y="2"/>
                </a:lnTo>
                <a:lnTo>
                  <a:pt x="25" y="6"/>
                </a:lnTo>
                <a:lnTo>
                  <a:pt x="28" y="13"/>
                </a:lnTo>
                <a:lnTo>
                  <a:pt x="29" y="20"/>
                </a:lnTo>
                <a:lnTo>
                  <a:pt x="28" y="27"/>
                </a:lnTo>
                <a:lnTo>
                  <a:pt x="25"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9775" name="Freeform 319"/>
          <p:cNvSpPr>
            <a:spLocks/>
          </p:cNvSpPr>
          <p:nvPr/>
        </p:nvSpPr>
        <p:spPr bwMode="auto">
          <a:xfrm>
            <a:off x="6694488" y="339090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8"/>
                </a:lnTo>
                <a:lnTo>
                  <a:pt x="9" y="8"/>
                </a:lnTo>
                <a:lnTo>
                  <a:pt x="13" y="5"/>
                </a:lnTo>
                <a:lnTo>
                  <a:pt x="18" y="2"/>
                </a:lnTo>
                <a:lnTo>
                  <a:pt x="30" y="0"/>
                </a:lnTo>
                <a:lnTo>
                  <a:pt x="43" y="2"/>
                </a:lnTo>
                <a:lnTo>
                  <a:pt x="48" y="5"/>
                </a:lnTo>
                <a:lnTo>
                  <a:pt x="52" y="8"/>
                </a:lnTo>
                <a:lnTo>
                  <a:pt x="59" y="18"/>
                </a:lnTo>
                <a:lnTo>
                  <a:pt x="60" y="24"/>
                </a:lnTo>
                <a:lnTo>
                  <a:pt x="61" y="30"/>
                </a:lnTo>
                <a:lnTo>
                  <a:pt x="59" y="41"/>
                </a:lnTo>
                <a:lnTo>
                  <a:pt x="52" y="51"/>
                </a:lnTo>
                <a:lnTo>
                  <a:pt x="48" y="54"/>
                </a:lnTo>
                <a:lnTo>
                  <a:pt x="43"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9776" name="Freeform 320"/>
          <p:cNvSpPr>
            <a:spLocks/>
          </p:cNvSpPr>
          <p:nvPr/>
        </p:nvSpPr>
        <p:spPr bwMode="auto">
          <a:xfrm>
            <a:off x="6704013" y="339725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5"/>
                </a:lnTo>
                <a:lnTo>
                  <a:pt x="7" y="7"/>
                </a:lnTo>
                <a:lnTo>
                  <a:pt x="15" y="2"/>
                </a:lnTo>
                <a:lnTo>
                  <a:pt x="25" y="0"/>
                </a:lnTo>
                <a:lnTo>
                  <a:pt x="34" y="2"/>
                </a:lnTo>
                <a:lnTo>
                  <a:pt x="43" y="7"/>
                </a:lnTo>
                <a:lnTo>
                  <a:pt x="49" y="15"/>
                </a:lnTo>
                <a:lnTo>
                  <a:pt x="51" y="25"/>
                </a:lnTo>
                <a:lnTo>
                  <a:pt x="49" y="35"/>
                </a:lnTo>
                <a:lnTo>
                  <a:pt x="43"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9777" name="Freeform 321"/>
          <p:cNvSpPr>
            <a:spLocks/>
          </p:cNvSpPr>
          <p:nvPr/>
        </p:nvSpPr>
        <p:spPr bwMode="auto">
          <a:xfrm>
            <a:off x="6711950" y="3405188"/>
            <a:ext cx="65088"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5"/>
                </a:lnTo>
                <a:lnTo>
                  <a:pt x="13" y="1"/>
                </a:lnTo>
                <a:lnTo>
                  <a:pt x="20" y="0"/>
                </a:lnTo>
                <a:lnTo>
                  <a:pt x="28" y="1"/>
                </a:lnTo>
                <a:lnTo>
                  <a:pt x="36" y="5"/>
                </a:lnTo>
                <a:lnTo>
                  <a:pt x="40" y="12"/>
                </a:lnTo>
                <a:lnTo>
                  <a:pt x="41" y="20"/>
                </a:lnTo>
                <a:lnTo>
                  <a:pt x="40" y="27"/>
                </a:lnTo>
                <a:lnTo>
                  <a:pt x="36"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9778" name="Freeform 322"/>
          <p:cNvSpPr>
            <a:spLocks/>
          </p:cNvSpPr>
          <p:nvPr/>
        </p:nvSpPr>
        <p:spPr bwMode="auto">
          <a:xfrm>
            <a:off x="6721475" y="3411538"/>
            <a:ext cx="49213"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5"/>
                </a:moveTo>
                <a:lnTo>
                  <a:pt x="1" y="10"/>
                </a:lnTo>
                <a:lnTo>
                  <a:pt x="5" y="4"/>
                </a:lnTo>
                <a:lnTo>
                  <a:pt x="9" y="1"/>
                </a:lnTo>
                <a:lnTo>
                  <a:pt x="15" y="0"/>
                </a:lnTo>
                <a:lnTo>
                  <a:pt x="21" y="1"/>
                </a:lnTo>
                <a:lnTo>
                  <a:pt x="27" y="4"/>
                </a:lnTo>
                <a:lnTo>
                  <a:pt x="30" y="10"/>
                </a:lnTo>
                <a:lnTo>
                  <a:pt x="31" y="15"/>
                </a:lnTo>
                <a:lnTo>
                  <a:pt x="30" y="21"/>
                </a:lnTo>
                <a:lnTo>
                  <a:pt x="27" y="26"/>
                </a:lnTo>
                <a:lnTo>
                  <a:pt x="21"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19779" name="Freeform 323"/>
          <p:cNvSpPr>
            <a:spLocks/>
          </p:cNvSpPr>
          <p:nvPr/>
        </p:nvSpPr>
        <p:spPr bwMode="auto">
          <a:xfrm>
            <a:off x="6645275" y="360045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5" y="3"/>
                </a:lnTo>
                <a:lnTo>
                  <a:pt x="24" y="0"/>
                </a:lnTo>
                <a:lnTo>
                  <a:pt x="33" y="3"/>
                </a:lnTo>
                <a:lnTo>
                  <a:pt x="40" y="10"/>
                </a:lnTo>
                <a:lnTo>
                  <a:pt x="45" y="21"/>
                </a:lnTo>
                <a:lnTo>
                  <a:pt x="47" y="34"/>
                </a:lnTo>
                <a:lnTo>
                  <a:pt x="45" y="47"/>
                </a:lnTo>
                <a:lnTo>
                  <a:pt x="40" y="57"/>
                </a:lnTo>
                <a:lnTo>
                  <a:pt x="33" y="64"/>
                </a:lnTo>
                <a:lnTo>
                  <a:pt x="24" y="67"/>
                </a:lnTo>
                <a:lnTo>
                  <a:pt x="15"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9780" name="Freeform 324"/>
          <p:cNvSpPr>
            <a:spLocks/>
          </p:cNvSpPr>
          <p:nvPr/>
        </p:nvSpPr>
        <p:spPr bwMode="auto">
          <a:xfrm>
            <a:off x="6651625" y="360838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9"/>
                </a:lnTo>
                <a:lnTo>
                  <a:pt x="13" y="2"/>
                </a:lnTo>
                <a:lnTo>
                  <a:pt x="21" y="0"/>
                </a:lnTo>
                <a:lnTo>
                  <a:pt x="28" y="2"/>
                </a:lnTo>
                <a:lnTo>
                  <a:pt x="34" y="9"/>
                </a:lnTo>
                <a:lnTo>
                  <a:pt x="38" y="18"/>
                </a:lnTo>
                <a:lnTo>
                  <a:pt x="40" y="28"/>
                </a:lnTo>
                <a:lnTo>
                  <a:pt x="38" y="39"/>
                </a:lnTo>
                <a:lnTo>
                  <a:pt x="34" y="48"/>
                </a:lnTo>
                <a:lnTo>
                  <a:pt x="28" y="54"/>
                </a:lnTo>
                <a:lnTo>
                  <a:pt x="21" y="56"/>
                </a:lnTo>
                <a:lnTo>
                  <a:pt x="13"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9781" name="Freeform 325"/>
          <p:cNvSpPr>
            <a:spLocks/>
          </p:cNvSpPr>
          <p:nvPr/>
        </p:nvSpPr>
        <p:spPr bwMode="auto">
          <a:xfrm>
            <a:off x="6659563" y="3616325"/>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5" y="7"/>
                </a:lnTo>
                <a:lnTo>
                  <a:pt x="10" y="1"/>
                </a:lnTo>
                <a:lnTo>
                  <a:pt x="16" y="0"/>
                </a:lnTo>
                <a:lnTo>
                  <a:pt x="22" y="1"/>
                </a:lnTo>
                <a:lnTo>
                  <a:pt x="27" y="7"/>
                </a:lnTo>
                <a:lnTo>
                  <a:pt x="29" y="10"/>
                </a:lnTo>
                <a:lnTo>
                  <a:pt x="30" y="14"/>
                </a:lnTo>
                <a:lnTo>
                  <a:pt x="31" y="23"/>
                </a:lnTo>
                <a:lnTo>
                  <a:pt x="30" y="31"/>
                </a:lnTo>
                <a:lnTo>
                  <a:pt x="27" y="38"/>
                </a:lnTo>
                <a:lnTo>
                  <a:pt x="22" y="43"/>
                </a:lnTo>
                <a:lnTo>
                  <a:pt x="16" y="45"/>
                </a:lnTo>
                <a:lnTo>
                  <a:pt x="10" y="43"/>
                </a:lnTo>
                <a:lnTo>
                  <a:pt x="5"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9782" name="Freeform 326"/>
          <p:cNvSpPr>
            <a:spLocks/>
          </p:cNvSpPr>
          <p:nvPr/>
        </p:nvSpPr>
        <p:spPr bwMode="auto">
          <a:xfrm>
            <a:off x="6667500" y="3625850"/>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9783" name="Freeform 327"/>
          <p:cNvSpPr>
            <a:spLocks/>
          </p:cNvSpPr>
          <p:nvPr/>
        </p:nvSpPr>
        <p:spPr bwMode="auto">
          <a:xfrm>
            <a:off x="6648450" y="361315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9"/>
                </a:lnTo>
                <a:lnTo>
                  <a:pt x="14" y="2"/>
                </a:lnTo>
                <a:lnTo>
                  <a:pt x="22" y="0"/>
                </a:lnTo>
                <a:lnTo>
                  <a:pt x="30" y="2"/>
                </a:lnTo>
                <a:lnTo>
                  <a:pt x="34" y="6"/>
                </a:lnTo>
                <a:lnTo>
                  <a:pt x="37" y="9"/>
                </a:lnTo>
                <a:lnTo>
                  <a:pt x="41" y="17"/>
                </a:lnTo>
                <a:lnTo>
                  <a:pt x="43" y="28"/>
                </a:lnTo>
                <a:lnTo>
                  <a:pt x="41" y="39"/>
                </a:lnTo>
                <a:lnTo>
                  <a:pt x="37" y="47"/>
                </a:lnTo>
                <a:lnTo>
                  <a:pt x="30" y="53"/>
                </a:lnTo>
                <a:lnTo>
                  <a:pt x="22" y="55"/>
                </a:lnTo>
                <a:lnTo>
                  <a:pt x="14"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9784" name="Freeform 328"/>
          <p:cNvSpPr>
            <a:spLocks/>
          </p:cNvSpPr>
          <p:nvPr/>
        </p:nvSpPr>
        <p:spPr bwMode="auto">
          <a:xfrm>
            <a:off x="6654800" y="3621088"/>
            <a:ext cx="57150" cy="71437"/>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2" y="2"/>
                </a:lnTo>
                <a:lnTo>
                  <a:pt x="18" y="0"/>
                </a:lnTo>
                <a:lnTo>
                  <a:pt x="25" y="2"/>
                </a:lnTo>
                <a:lnTo>
                  <a:pt x="31" y="7"/>
                </a:lnTo>
                <a:lnTo>
                  <a:pt x="35" y="14"/>
                </a:lnTo>
                <a:lnTo>
                  <a:pt x="36" y="22"/>
                </a:lnTo>
                <a:lnTo>
                  <a:pt x="35" y="31"/>
                </a:lnTo>
                <a:lnTo>
                  <a:pt x="31" y="38"/>
                </a:lnTo>
                <a:lnTo>
                  <a:pt x="25" y="43"/>
                </a:lnTo>
                <a:lnTo>
                  <a:pt x="18" y="45"/>
                </a:lnTo>
                <a:lnTo>
                  <a:pt x="12"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9785" name="Freeform 329"/>
          <p:cNvSpPr>
            <a:spLocks/>
          </p:cNvSpPr>
          <p:nvPr/>
        </p:nvSpPr>
        <p:spPr bwMode="auto">
          <a:xfrm>
            <a:off x="6661150" y="3627438"/>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5" y="5"/>
                </a:lnTo>
                <a:lnTo>
                  <a:pt x="10" y="1"/>
                </a:lnTo>
                <a:lnTo>
                  <a:pt x="15" y="0"/>
                </a:lnTo>
                <a:lnTo>
                  <a:pt x="20" y="1"/>
                </a:lnTo>
                <a:lnTo>
                  <a:pt x="25" y="5"/>
                </a:lnTo>
                <a:lnTo>
                  <a:pt x="28" y="11"/>
                </a:lnTo>
                <a:lnTo>
                  <a:pt x="29" y="18"/>
                </a:lnTo>
                <a:lnTo>
                  <a:pt x="28" y="25"/>
                </a:lnTo>
                <a:lnTo>
                  <a:pt x="25" y="31"/>
                </a:lnTo>
                <a:lnTo>
                  <a:pt x="20" y="35"/>
                </a:lnTo>
                <a:lnTo>
                  <a:pt x="15" y="36"/>
                </a:lnTo>
                <a:lnTo>
                  <a:pt x="10" y="35"/>
                </a:lnTo>
                <a:lnTo>
                  <a:pt x="5" y="31"/>
                </a:lnTo>
                <a:lnTo>
                  <a:pt x="1" y="25"/>
                </a:lnTo>
                <a:lnTo>
                  <a:pt x="0" y="18"/>
                </a:lnTo>
                <a:close/>
              </a:path>
            </a:pathLst>
          </a:custGeom>
          <a:solidFill>
            <a:srgbClr val="FEDB00"/>
          </a:solidFill>
          <a:ln w="9525">
            <a:noFill/>
            <a:round/>
            <a:headEnd/>
            <a:tailEnd/>
          </a:ln>
        </p:spPr>
        <p:txBody>
          <a:bodyPr/>
          <a:lstStyle/>
          <a:p>
            <a:endParaRPr lang="el-GR"/>
          </a:p>
        </p:txBody>
      </p:sp>
      <p:sp>
        <p:nvSpPr>
          <p:cNvPr id="19786" name="Freeform 330"/>
          <p:cNvSpPr>
            <a:spLocks/>
          </p:cNvSpPr>
          <p:nvPr/>
        </p:nvSpPr>
        <p:spPr bwMode="auto">
          <a:xfrm>
            <a:off x="6669088" y="3633788"/>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9787" name="Freeform 331"/>
          <p:cNvSpPr>
            <a:spLocks/>
          </p:cNvSpPr>
          <p:nvPr/>
        </p:nvSpPr>
        <p:spPr bwMode="auto">
          <a:xfrm>
            <a:off x="6804025" y="3459163"/>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3"/>
                </a:moveTo>
                <a:lnTo>
                  <a:pt x="2" y="26"/>
                </a:lnTo>
                <a:lnTo>
                  <a:pt x="5" y="19"/>
                </a:lnTo>
                <a:lnTo>
                  <a:pt x="8" y="12"/>
                </a:lnTo>
                <a:lnTo>
                  <a:pt x="18" y="3"/>
                </a:lnTo>
                <a:lnTo>
                  <a:pt x="29" y="0"/>
                </a:lnTo>
                <a:lnTo>
                  <a:pt x="41" y="3"/>
                </a:lnTo>
                <a:lnTo>
                  <a:pt x="46" y="7"/>
                </a:lnTo>
                <a:lnTo>
                  <a:pt x="51" y="12"/>
                </a:lnTo>
                <a:lnTo>
                  <a:pt x="54" y="19"/>
                </a:lnTo>
                <a:lnTo>
                  <a:pt x="57" y="26"/>
                </a:lnTo>
                <a:lnTo>
                  <a:pt x="59" y="43"/>
                </a:lnTo>
                <a:lnTo>
                  <a:pt x="57" y="59"/>
                </a:lnTo>
                <a:lnTo>
                  <a:pt x="54" y="66"/>
                </a:lnTo>
                <a:lnTo>
                  <a:pt x="51" y="73"/>
                </a:lnTo>
                <a:lnTo>
                  <a:pt x="41" y="82"/>
                </a:lnTo>
                <a:lnTo>
                  <a:pt x="29" y="85"/>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9788" name="Freeform 332"/>
          <p:cNvSpPr>
            <a:spLocks/>
          </p:cNvSpPr>
          <p:nvPr/>
        </p:nvSpPr>
        <p:spPr bwMode="auto">
          <a:xfrm>
            <a:off x="6813550" y="3468688"/>
            <a:ext cx="77788"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2"/>
                </a:lnTo>
                <a:lnTo>
                  <a:pt x="7" y="10"/>
                </a:lnTo>
                <a:lnTo>
                  <a:pt x="14" y="3"/>
                </a:lnTo>
                <a:lnTo>
                  <a:pt x="24" y="0"/>
                </a:lnTo>
                <a:lnTo>
                  <a:pt x="30" y="1"/>
                </a:lnTo>
                <a:lnTo>
                  <a:pt x="34" y="3"/>
                </a:lnTo>
                <a:lnTo>
                  <a:pt x="42" y="10"/>
                </a:lnTo>
                <a:lnTo>
                  <a:pt x="47" y="22"/>
                </a:lnTo>
                <a:lnTo>
                  <a:pt x="49" y="36"/>
                </a:lnTo>
                <a:lnTo>
                  <a:pt x="47" y="50"/>
                </a:lnTo>
                <a:lnTo>
                  <a:pt x="42" y="61"/>
                </a:lnTo>
                <a:lnTo>
                  <a:pt x="34"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9789" name="Freeform 333"/>
          <p:cNvSpPr>
            <a:spLocks/>
          </p:cNvSpPr>
          <p:nvPr/>
        </p:nvSpPr>
        <p:spPr bwMode="auto">
          <a:xfrm>
            <a:off x="6821488" y="3478213"/>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8"/>
                </a:lnTo>
                <a:lnTo>
                  <a:pt x="6" y="9"/>
                </a:lnTo>
                <a:lnTo>
                  <a:pt x="12" y="3"/>
                </a:lnTo>
                <a:lnTo>
                  <a:pt x="19" y="0"/>
                </a:lnTo>
                <a:lnTo>
                  <a:pt x="28" y="3"/>
                </a:lnTo>
                <a:lnTo>
                  <a:pt x="34" y="9"/>
                </a:lnTo>
                <a:lnTo>
                  <a:pt x="38" y="18"/>
                </a:lnTo>
                <a:lnTo>
                  <a:pt x="40" y="29"/>
                </a:lnTo>
                <a:lnTo>
                  <a:pt x="38" y="40"/>
                </a:lnTo>
                <a:lnTo>
                  <a:pt x="34" y="49"/>
                </a:lnTo>
                <a:lnTo>
                  <a:pt x="28"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9790" name="Freeform 334"/>
          <p:cNvSpPr>
            <a:spLocks/>
          </p:cNvSpPr>
          <p:nvPr/>
        </p:nvSpPr>
        <p:spPr bwMode="auto">
          <a:xfrm>
            <a:off x="6831013" y="3489325"/>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2"/>
                </a:lnTo>
                <a:lnTo>
                  <a:pt x="4" y="6"/>
                </a:lnTo>
                <a:lnTo>
                  <a:pt x="8" y="1"/>
                </a:lnTo>
                <a:lnTo>
                  <a:pt x="14" y="0"/>
                </a:lnTo>
                <a:lnTo>
                  <a:pt x="21" y="1"/>
                </a:lnTo>
                <a:lnTo>
                  <a:pt x="25" y="6"/>
                </a:lnTo>
                <a:lnTo>
                  <a:pt x="28" y="12"/>
                </a:lnTo>
                <a:lnTo>
                  <a:pt x="30" y="22"/>
                </a:lnTo>
                <a:lnTo>
                  <a:pt x="28" y="30"/>
                </a:lnTo>
                <a:lnTo>
                  <a:pt x="25" y="36"/>
                </a:lnTo>
                <a:lnTo>
                  <a:pt x="21"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19791" name="Freeform 335"/>
          <p:cNvSpPr>
            <a:spLocks/>
          </p:cNvSpPr>
          <p:nvPr/>
        </p:nvSpPr>
        <p:spPr bwMode="auto">
          <a:xfrm>
            <a:off x="6804025" y="3471863"/>
            <a:ext cx="90488"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1"/>
                </a:lnTo>
                <a:lnTo>
                  <a:pt x="5" y="15"/>
                </a:lnTo>
                <a:lnTo>
                  <a:pt x="8" y="10"/>
                </a:lnTo>
                <a:lnTo>
                  <a:pt x="17" y="3"/>
                </a:lnTo>
                <a:lnTo>
                  <a:pt x="28" y="0"/>
                </a:lnTo>
                <a:lnTo>
                  <a:pt x="40" y="3"/>
                </a:lnTo>
                <a:lnTo>
                  <a:pt x="49" y="10"/>
                </a:lnTo>
                <a:lnTo>
                  <a:pt x="52" y="15"/>
                </a:lnTo>
                <a:lnTo>
                  <a:pt x="55" y="21"/>
                </a:lnTo>
                <a:lnTo>
                  <a:pt x="57" y="36"/>
                </a:lnTo>
                <a:lnTo>
                  <a:pt x="55" y="50"/>
                </a:lnTo>
                <a:lnTo>
                  <a:pt x="52" y="56"/>
                </a:lnTo>
                <a:lnTo>
                  <a:pt x="49" y="61"/>
                </a:lnTo>
                <a:lnTo>
                  <a:pt x="40"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9792" name="Freeform 336"/>
          <p:cNvSpPr>
            <a:spLocks/>
          </p:cNvSpPr>
          <p:nvPr/>
        </p:nvSpPr>
        <p:spPr bwMode="auto">
          <a:xfrm>
            <a:off x="6811963" y="3479800"/>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8"/>
                </a:lnTo>
                <a:lnTo>
                  <a:pt x="7" y="9"/>
                </a:lnTo>
                <a:lnTo>
                  <a:pt x="15" y="2"/>
                </a:lnTo>
                <a:lnTo>
                  <a:pt x="24" y="0"/>
                </a:lnTo>
                <a:lnTo>
                  <a:pt x="34" y="2"/>
                </a:lnTo>
                <a:lnTo>
                  <a:pt x="38" y="5"/>
                </a:lnTo>
                <a:lnTo>
                  <a:pt x="41" y="9"/>
                </a:lnTo>
                <a:lnTo>
                  <a:pt x="46" y="18"/>
                </a:lnTo>
                <a:lnTo>
                  <a:pt x="48" y="30"/>
                </a:lnTo>
                <a:lnTo>
                  <a:pt x="46" y="42"/>
                </a:lnTo>
                <a:lnTo>
                  <a:pt x="41" y="51"/>
                </a:lnTo>
                <a:lnTo>
                  <a:pt x="34"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9793" name="Freeform 337"/>
          <p:cNvSpPr>
            <a:spLocks/>
          </p:cNvSpPr>
          <p:nvPr/>
        </p:nvSpPr>
        <p:spPr bwMode="auto">
          <a:xfrm>
            <a:off x="6821488" y="3487738"/>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5"/>
                </a:lnTo>
                <a:lnTo>
                  <a:pt x="5" y="7"/>
                </a:lnTo>
                <a:lnTo>
                  <a:pt x="11" y="2"/>
                </a:lnTo>
                <a:lnTo>
                  <a:pt x="18" y="0"/>
                </a:lnTo>
                <a:lnTo>
                  <a:pt x="27" y="2"/>
                </a:lnTo>
                <a:lnTo>
                  <a:pt x="33" y="7"/>
                </a:lnTo>
                <a:lnTo>
                  <a:pt x="37" y="15"/>
                </a:lnTo>
                <a:lnTo>
                  <a:pt x="38" y="25"/>
                </a:lnTo>
                <a:lnTo>
                  <a:pt x="37" y="34"/>
                </a:lnTo>
                <a:lnTo>
                  <a:pt x="33" y="41"/>
                </a:lnTo>
                <a:lnTo>
                  <a:pt x="27"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9794" name="Freeform 338"/>
          <p:cNvSpPr>
            <a:spLocks/>
          </p:cNvSpPr>
          <p:nvPr/>
        </p:nvSpPr>
        <p:spPr bwMode="auto">
          <a:xfrm>
            <a:off x="6829425" y="3495675"/>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9"/>
                </a:moveTo>
                <a:lnTo>
                  <a:pt x="1" y="11"/>
                </a:lnTo>
                <a:lnTo>
                  <a:pt x="4" y="6"/>
                </a:lnTo>
                <a:lnTo>
                  <a:pt x="9" y="2"/>
                </a:lnTo>
                <a:lnTo>
                  <a:pt x="14" y="0"/>
                </a:lnTo>
                <a:lnTo>
                  <a:pt x="20" y="2"/>
                </a:lnTo>
                <a:lnTo>
                  <a:pt x="25" y="6"/>
                </a:lnTo>
                <a:lnTo>
                  <a:pt x="28" y="11"/>
                </a:lnTo>
                <a:lnTo>
                  <a:pt x="29" y="19"/>
                </a:lnTo>
                <a:lnTo>
                  <a:pt x="28" y="26"/>
                </a:lnTo>
                <a:lnTo>
                  <a:pt x="25" y="31"/>
                </a:lnTo>
                <a:lnTo>
                  <a:pt x="20" y="35"/>
                </a:lnTo>
                <a:lnTo>
                  <a:pt x="14" y="36"/>
                </a:lnTo>
                <a:lnTo>
                  <a:pt x="9" y="35"/>
                </a:lnTo>
                <a:lnTo>
                  <a:pt x="4" y="31"/>
                </a:lnTo>
                <a:lnTo>
                  <a:pt x="1" y="26"/>
                </a:lnTo>
                <a:lnTo>
                  <a:pt x="0" y="19"/>
                </a:lnTo>
                <a:close/>
              </a:path>
            </a:pathLst>
          </a:custGeom>
          <a:solidFill>
            <a:srgbClr val="FFE800"/>
          </a:solidFill>
          <a:ln w="9525">
            <a:noFill/>
            <a:round/>
            <a:headEnd/>
            <a:tailEnd/>
          </a:ln>
        </p:spPr>
        <p:txBody>
          <a:bodyPr/>
          <a:lstStyle/>
          <a:p>
            <a:endParaRPr lang="el-GR"/>
          </a:p>
        </p:txBody>
      </p:sp>
      <p:sp>
        <p:nvSpPr>
          <p:cNvPr id="19795" name="Freeform 339"/>
          <p:cNvSpPr>
            <a:spLocks/>
          </p:cNvSpPr>
          <p:nvPr/>
        </p:nvSpPr>
        <p:spPr bwMode="auto">
          <a:xfrm>
            <a:off x="6397625" y="3824288"/>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8" y="0"/>
                </a:lnTo>
                <a:lnTo>
                  <a:pt x="39" y="3"/>
                </a:lnTo>
                <a:lnTo>
                  <a:pt x="48" y="11"/>
                </a:lnTo>
                <a:lnTo>
                  <a:pt x="52" y="16"/>
                </a:lnTo>
                <a:lnTo>
                  <a:pt x="55" y="23"/>
                </a:lnTo>
                <a:lnTo>
                  <a:pt x="57" y="37"/>
                </a:lnTo>
                <a:lnTo>
                  <a:pt x="55" y="51"/>
                </a:lnTo>
                <a:lnTo>
                  <a:pt x="48" y="64"/>
                </a:lnTo>
                <a:lnTo>
                  <a:pt x="39" y="72"/>
                </a:lnTo>
                <a:lnTo>
                  <a:pt x="28" y="75"/>
                </a:lnTo>
                <a:lnTo>
                  <a:pt x="17" y="72"/>
                </a:lnTo>
                <a:lnTo>
                  <a:pt x="8" y="64"/>
                </a:lnTo>
                <a:lnTo>
                  <a:pt x="5" y="58"/>
                </a:lnTo>
                <a:lnTo>
                  <a:pt x="2" y="51"/>
                </a:lnTo>
                <a:lnTo>
                  <a:pt x="0" y="37"/>
                </a:lnTo>
                <a:close/>
              </a:path>
            </a:pathLst>
          </a:custGeom>
          <a:solidFill>
            <a:srgbClr val="FFFFFF"/>
          </a:solidFill>
          <a:ln w="9525">
            <a:noFill/>
            <a:round/>
            <a:headEnd/>
            <a:tailEnd/>
          </a:ln>
        </p:spPr>
        <p:txBody>
          <a:bodyPr/>
          <a:lstStyle/>
          <a:p>
            <a:endParaRPr lang="el-GR"/>
          </a:p>
        </p:txBody>
      </p:sp>
      <p:sp>
        <p:nvSpPr>
          <p:cNvPr id="19796" name="Freeform 340"/>
          <p:cNvSpPr>
            <a:spLocks/>
          </p:cNvSpPr>
          <p:nvPr/>
        </p:nvSpPr>
        <p:spPr bwMode="auto">
          <a:xfrm>
            <a:off x="6405563" y="3832225"/>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3" y="3"/>
                </a:lnTo>
                <a:lnTo>
                  <a:pt x="40" y="9"/>
                </a:lnTo>
                <a:lnTo>
                  <a:pt x="46" y="19"/>
                </a:lnTo>
                <a:lnTo>
                  <a:pt x="48" y="31"/>
                </a:lnTo>
                <a:lnTo>
                  <a:pt x="46" y="43"/>
                </a:lnTo>
                <a:lnTo>
                  <a:pt x="40" y="53"/>
                </a:lnTo>
                <a:lnTo>
                  <a:pt x="33" y="61"/>
                </a:lnTo>
                <a:lnTo>
                  <a:pt x="28" y="63"/>
                </a:lnTo>
                <a:lnTo>
                  <a:pt x="24"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19797" name="Freeform 341"/>
          <p:cNvSpPr>
            <a:spLocks/>
          </p:cNvSpPr>
          <p:nvPr/>
        </p:nvSpPr>
        <p:spPr bwMode="auto">
          <a:xfrm>
            <a:off x="6415088" y="3841750"/>
            <a:ext cx="58737"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5"/>
                </a:moveTo>
                <a:lnTo>
                  <a:pt x="1" y="15"/>
                </a:lnTo>
                <a:lnTo>
                  <a:pt x="5" y="7"/>
                </a:lnTo>
                <a:lnTo>
                  <a:pt x="11" y="2"/>
                </a:lnTo>
                <a:lnTo>
                  <a:pt x="18" y="0"/>
                </a:lnTo>
                <a:lnTo>
                  <a:pt x="26" y="2"/>
                </a:lnTo>
                <a:lnTo>
                  <a:pt x="32" y="7"/>
                </a:lnTo>
                <a:lnTo>
                  <a:pt x="36" y="15"/>
                </a:lnTo>
                <a:lnTo>
                  <a:pt x="37" y="25"/>
                </a:lnTo>
                <a:lnTo>
                  <a:pt x="36" y="34"/>
                </a:lnTo>
                <a:lnTo>
                  <a:pt x="32" y="42"/>
                </a:lnTo>
                <a:lnTo>
                  <a:pt x="26" y="47"/>
                </a:lnTo>
                <a:lnTo>
                  <a:pt x="18" y="50"/>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9798" name="Freeform 342"/>
          <p:cNvSpPr>
            <a:spLocks/>
          </p:cNvSpPr>
          <p:nvPr/>
        </p:nvSpPr>
        <p:spPr bwMode="auto">
          <a:xfrm>
            <a:off x="6423025" y="384968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9799" name="Freeform 343"/>
          <p:cNvSpPr>
            <a:spLocks/>
          </p:cNvSpPr>
          <p:nvPr/>
        </p:nvSpPr>
        <p:spPr bwMode="auto">
          <a:xfrm>
            <a:off x="6394450" y="3836988"/>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2" y="2"/>
                </a:lnTo>
                <a:lnTo>
                  <a:pt x="47" y="5"/>
                </a:lnTo>
                <a:lnTo>
                  <a:pt x="52" y="8"/>
                </a:lnTo>
                <a:lnTo>
                  <a:pt x="59" y="18"/>
                </a:lnTo>
                <a:lnTo>
                  <a:pt x="60" y="23"/>
                </a:lnTo>
                <a:lnTo>
                  <a:pt x="61" y="29"/>
                </a:lnTo>
                <a:lnTo>
                  <a:pt x="59" y="40"/>
                </a:lnTo>
                <a:lnTo>
                  <a:pt x="52" y="50"/>
                </a:lnTo>
                <a:lnTo>
                  <a:pt x="47" y="54"/>
                </a:lnTo>
                <a:lnTo>
                  <a:pt x="42" y="57"/>
                </a:lnTo>
                <a:lnTo>
                  <a:pt x="30" y="59"/>
                </a:lnTo>
                <a:lnTo>
                  <a:pt x="18" y="57"/>
                </a:lnTo>
                <a:lnTo>
                  <a:pt x="13" y="54"/>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9800" name="Freeform 344"/>
          <p:cNvSpPr>
            <a:spLocks/>
          </p:cNvSpPr>
          <p:nvPr/>
        </p:nvSpPr>
        <p:spPr bwMode="auto">
          <a:xfrm>
            <a:off x="6403975" y="3843338"/>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5" y="0"/>
                </a:lnTo>
                <a:lnTo>
                  <a:pt x="34" y="2"/>
                </a:lnTo>
                <a:lnTo>
                  <a:pt x="42" y="7"/>
                </a:lnTo>
                <a:lnTo>
                  <a:pt x="49" y="15"/>
                </a:lnTo>
                <a:lnTo>
                  <a:pt x="51" y="24"/>
                </a:lnTo>
                <a:lnTo>
                  <a:pt x="49" y="34"/>
                </a:lnTo>
                <a:lnTo>
                  <a:pt x="42" y="42"/>
                </a:lnTo>
                <a:lnTo>
                  <a:pt x="34" y="48"/>
                </a:lnTo>
                <a:lnTo>
                  <a:pt x="25" y="50"/>
                </a:lnTo>
                <a:lnTo>
                  <a:pt x="15" y="48"/>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9801" name="Freeform 345"/>
          <p:cNvSpPr>
            <a:spLocks/>
          </p:cNvSpPr>
          <p:nvPr/>
        </p:nvSpPr>
        <p:spPr bwMode="auto">
          <a:xfrm>
            <a:off x="6411913" y="3851275"/>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8" y="1"/>
                </a:lnTo>
                <a:lnTo>
                  <a:pt x="35" y="5"/>
                </a:lnTo>
                <a:lnTo>
                  <a:pt x="39" y="11"/>
                </a:lnTo>
                <a:lnTo>
                  <a:pt x="41"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9802" name="Freeform 346"/>
          <p:cNvSpPr>
            <a:spLocks/>
          </p:cNvSpPr>
          <p:nvPr/>
        </p:nvSpPr>
        <p:spPr bwMode="auto">
          <a:xfrm>
            <a:off x="6421438" y="3857625"/>
            <a:ext cx="47625" cy="46038"/>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9803" name="Freeform 347"/>
          <p:cNvSpPr>
            <a:spLocks/>
          </p:cNvSpPr>
          <p:nvPr/>
        </p:nvSpPr>
        <p:spPr bwMode="auto">
          <a:xfrm>
            <a:off x="6629400" y="394970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4" y="0"/>
                </a:lnTo>
                <a:lnTo>
                  <a:pt x="33" y="3"/>
                </a:lnTo>
                <a:lnTo>
                  <a:pt x="40" y="10"/>
                </a:lnTo>
                <a:lnTo>
                  <a:pt x="45" y="20"/>
                </a:lnTo>
                <a:lnTo>
                  <a:pt x="47" y="33"/>
                </a:lnTo>
                <a:lnTo>
                  <a:pt x="45" y="47"/>
                </a:lnTo>
                <a:lnTo>
                  <a:pt x="40" y="57"/>
                </a:lnTo>
                <a:lnTo>
                  <a:pt x="33" y="64"/>
                </a:lnTo>
                <a:lnTo>
                  <a:pt x="24"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19804" name="Freeform 348"/>
          <p:cNvSpPr>
            <a:spLocks/>
          </p:cNvSpPr>
          <p:nvPr/>
        </p:nvSpPr>
        <p:spPr bwMode="auto">
          <a:xfrm>
            <a:off x="6635750" y="395763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1" y="0"/>
                </a:lnTo>
                <a:lnTo>
                  <a:pt x="28" y="2"/>
                </a:lnTo>
                <a:lnTo>
                  <a:pt x="34" y="8"/>
                </a:lnTo>
                <a:lnTo>
                  <a:pt x="38" y="17"/>
                </a:lnTo>
                <a:lnTo>
                  <a:pt x="40" y="27"/>
                </a:lnTo>
                <a:lnTo>
                  <a:pt x="38" y="39"/>
                </a:lnTo>
                <a:lnTo>
                  <a:pt x="34" y="48"/>
                </a:lnTo>
                <a:lnTo>
                  <a:pt x="28" y="54"/>
                </a:lnTo>
                <a:lnTo>
                  <a:pt x="21"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19805" name="Freeform 349"/>
          <p:cNvSpPr>
            <a:spLocks/>
          </p:cNvSpPr>
          <p:nvPr/>
        </p:nvSpPr>
        <p:spPr bwMode="auto">
          <a:xfrm>
            <a:off x="6643688" y="3965575"/>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9" y="1"/>
                </a:lnTo>
                <a:lnTo>
                  <a:pt x="16" y="0"/>
                </a:lnTo>
                <a:lnTo>
                  <a:pt x="22" y="1"/>
                </a:lnTo>
                <a:lnTo>
                  <a:pt x="27" y="6"/>
                </a:lnTo>
                <a:lnTo>
                  <a:pt x="29" y="9"/>
                </a:lnTo>
                <a:lnTo>
                  <a:pt x="30" y="13"/>
                </a:lnTo>
                <a:lnTo>
                  <a:pt x="31" y="22"/>
                </a:lnTo>
                <a:lnTo>
                  <a:pt x="30" y="30"/>
                </a:lnTo>
                <a:lnTo>
                  <a:pt x="27" y="38"/>
                </a:lnTo>
                <a:lnTo>
                  <a:pt x="22" y="43"/>
                </a:lnTo>
                <a:lnTo>
                  <a:pt x="16"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19806" name="Freeform 350"/>
          <p:cNvSpPr>
            <a:spLocks/>
          </p:cNvSpPr>
          <p:nvPr/>
        </p:nvSpPr>
        <p:spPr bwMode="auto">
          <a:xfrm>
            <a:off x="6650038" y="3973513"/>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6"/>
                </a:moveTo>
                <a:lnTo>
                  <a:pt x="1" y="10"/>
                </a:lnTo>
                <a:lnTo>
                  <a:pt x="4" y="4"/>
                </a:lnTo>
                <a:lnTo>
                  <a:pt x="7" y="1"/>
                </a:lnTo>
                <a:lnTo>
                  <a:pt x="13" y="0"/>
                </a:lnTo>
                <a:lnTo>
                  <a:pt x="17" y="1"/>
                </a:lnTo>
                <a:lnTo>
                  <a:pt x="21" y="4"/>
                </a:lnTo>
                <a:lnTo>
                  <a:pt x="23" y="10"/>
                </a:lnTo>
                <a:lnTo>
                  <a:pt x="24" y="16"/>
                </a:lnTo>
                <a:lnTo>
                  <a:pt x="23" y="23"/>
                </a:lnTo>
                <a:lnTo>
                  <a:pt x="21" y="29"/>
                </a:lnTo>
                <a:lnTo>
                  <a:pt x="17" y="32"/>
                </a:lnTo>
                <a:lnTo>
                  <a:pt x="13"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19807" name="Freeform 351"/>
          <p:cNvSpPr>
            <a:spLocks/>
          </p:cNvSpPr>
          <p:nvPr/>
        </p:nvSpPr>
        <p:spPr bwMode="auto">
          <a:xfrm>
            <a:off x="6632575" y="396240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2" y="0"/>
                </a:lnTo>
                <a:lnTo>
                  <a:pt x="30" y="2"/>
                </a:lnTo>
                <a:lnTo>
                  <a:pt x="34" y="5"/>
                </a:lnTo>
                <a:lnTo>
                  <a:pt x="37" y="8"/>
                </a:lnTo>
                <a:lnTo>
                  <a:pt x="41" y="16"/>
                </a:lnTo>
                <a:lnTo>
                  <a:pt x="43" y="27"/>
                </a:lnTo>
                <a:lnTo>
                  <a:pt x="41" y="39"/>
                </a:lnTo>
                <a:lnTo>
                  <a:pt x="37" y="47"/>
                </a:lnTo>
                <a:lnTo>
                  <a:pt x="30" y="53"/>
                </a:lnTo>
                <a:lnTo>
                  <a:pt x="22"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19808" name="Freeform 352"/>
          <p:cNvSpPr>
            <a:spLocks/>
          </p:cNvSpPr>
          <p:nvPr/>
        </p:nvSpPr>
        <p:spPr bwMode="auto">
          <a:xfrm>
            <a:off x="6638925" y="396875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1" y="2"/>
                </a:lnTo>
                <a:lnTo>
                  <a:pt x="18" y="0"/>
                </a:lnTo>
                <a:lnTo>
                  <a:pt x="25" y="2"/>
                </a:lnTo>
                <a:lnTo>
                  <a:pt x="31" y="7"/>
                </a:lnTo>
                <a:lnTo>
                  <a:pt x="35" y="14"/>
                </a:lnTo>
                <a:lnTo>
                  <a:pt x="36" y="22"/>
                </a:lnTo>
                <a:lnTo>
                  <a:pt x="35" y="32"/>
                </a:lnTo>
                <a:lnTo>
                  <a:pt x="31" y="39"/>
                </a:lnTo>
                <a:lnTo>
                  <a:pt x="25" y="44"/>
                </a:lnTo>
                <a:lnTo>
                  <a:pt x="18"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19809" name="Freeform 353"/>
          <p:cNvSpPr>
            <a:spLocks/>
          </p:cNvSpPr>
          <p:nvPr/>
        </p:nvSpPr>
        <p:spPr bwMode="auto">
          <a:xfrm>
            <a:off x="6645275" y="3975100"/>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9" y="1"/>
                </a:lnTo>
                <a:lnTo>
                  <a:pt x="15" y="0"/>
                </a:lnTo>
                <a:lnTo>
                  <a:pt x="20" y="1"/>
                </a:lnTo>
                <a:lnTo>
                  <a:pt x="25" y="5"/>
                </a:lnTo>
                <a:lnTo>
                  <a:pt x="28" y="11"/>
                </a:lnTo>
                <a:lnTo>
                  <a:pt x="29" y="18"/>
                </a:lnTo>
                <a:lnTo>
                  <a:pt x="28" y="25"/>
                </a:lnTo>
                <a:lnTo>
                  <a:pt x="25" y="32"/>
                </a:lnTo>
                <a:lnTo>
                  <a:pt x="20" y="36"/>
                </a:lnTo>
                <a:lnTo>
                  <a:pt x="15"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19810" name="Freeform 354"/>
          <p:cNvSpPr>
            <a:spLocks/>
          </p:cNvSpPr>
          <p:nvPr/>
        </p:nvSpPr>
        <p:spPr bwMode="auto">
          <a:xfrm>
            <a:off x="6651625" y="3981450"/>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3"/>
                </a:moveTo>
                <a:lnTo>
                  <a:pt x="1" y="8"/>
                </a:lnTo>
                <a:lnTo>
                  <a:pt x="3" y="4"/>
                </a:lnTo>
                <a:lnTo>
                  <a:pt x="11" y="0"/>
                </a:lnTo>
                <a:lnTo>
                  <a:pt x="16" y="1"/>
                </a:lnTo>
                <a:lnTo>
                  <a:pt x="19" y="4"/>
                </a:lnTo>
                <a:lnTo>
                  <a:pt x="21" y="8"/>
                </a:lnTo>
                <a:lnTo>
                  <a:pt x="22" y="13"/>
                </a:lnTo>
                <a:lnTo>
                  <a:pt x="21" y="19"/>
                </a:lnTo>
                <a:lnTo>
                  <a:pt x="19" y="24"/>
                </a:lnTo>
                <a:lnTo>
                  <a:pt x="11"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19811" name="Freeform 355"/>
          <p:cNvSpPr>
            <a:spLocks/>
          </p:cNvSpPr>
          <p:nvPr/>
        </p:nvSpPr>
        <p:spPr bwMode="auto">
          <a:xfrm>
            <a:off x="6376988" y="3613150"/>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3" y="27"/>
                </a:lnTo>
                <a:lnTo>
                  <a:pt x="6" y="20"/>
                </a:lnTo>
                <a:lnTo>
                  <a:pt x="9" y="13"/>
                </a:lnTo>
                <a:lnTo>
                  <a:pt x="19" y="3"/>
                </a:lnTo>
                <a:lnTo>
                  <a:pt x="30" y="0"/>
                </a:lnTo>
                <a:lnTo>
                  <a:pt x="41" y="3"/>
                </a:lnTo>
                <a:lnTo>
                  <a:pt x="46" y="8"/>
                </a:lnTo>
                <a:lnTo>
                  <a:pt x="51" y="13"/>
                </a:lnTo>
                <a:lnTo>
                  <a:pt x="54" y="20"/>
                </a:lnTo>
                <a:lnTo>
                  <a:pt x="57" y="27"/>
                </a:lnTo>
                <a:lnTo>
                  <a:pt x="59" y="43"/>
                </a:lnTo>
                <a:lnTo>
                  <a:pt x="57" y="59"/>
                </a:lnTo>
                <a:lnTo>
                  <a:pt x="54" y="66"/>
                </a:lnTo>
                <a:lnTo>
                  <a:pt x="51" y="74"/>
                </a:lnTo>
                <a:lnTo>
                  <a:pt x="41" y="83"/>
                </a:lnTo>
                <a:lnTo>
                  <a:pt x="30" y="86"/>
                </a:lnTo>
                <a:lnTo>
                  <a:pt x="19" y="83"/>
                </a:lnTo>
                <a:lnTo>
                  <a:pt x="14" y="79"/>
                </a:lnTo>
                <a:lnTo>
                  <a:pt x="9" y="74"/>
                </a:lnTo>
                <a:lnTo>
                  <a:pt x="6" y="66"/>
                </a:lnTo>
                <a:lnTo>
                  <a:pt x="3" y="59"/>
                </a:lnTo>
                <a:lnTo>
                  <a:pt x="0" y="43"/>
                </a:lnTo>
                <a:close/>
              </a:path>
            </a:pathLst>
          </a:custGeom>
          <a:solidFill>
            <a:srgbClr val="FFFFFF"/>
          </a:solidFill>
          <a:ln w="9525">
            <a:noFill/>
            <a:round/>
            <a:headEnd/>
            <a:tailEnd/>
          </a:ln>
        </p:spPr>
        <p:txBody>
          <a:bodyPr/>
          <a:lstStyle/>
          <a:p>
            <a:endParaRPr lang="el-GR"/>
          </a:p>
        </p:txBody>
      </p:sp>
      <p:sp>
        <p:nvSpPr>
          <p:cNvPr id="19812" name="Freeform 356"/>
          <p:cNvSpPr>
            <a:spLocks/>
          </p:cNvSpPr>
          <p:nvPr/>
        </p:nvSpPr>
        <p:spPr bwMode="auto">
          <a:xfrm>
            <a:off x="6388100" y="3624263"/>
            <a:ext cx="76200" cy="112712"/>
          </a:xfrm>
          <a:custGeom>
            <a:avLst/>
            <a:gdLst>
              <a:gd name="T0" fmla="*/ 0 w 48"/>
              <a:gd name="T1" fmla="*/ 2147483646 h 71"/>
              <a:gd name="T2" fmla="*/ 2147483646 w 48"/>
              <a:gd name="T3" fmla="*/ 2147483646 h 71"/>
              <a:gd name="T4" fmla="*/ 2147483646 w 48"/>
              <a:gd name="T5" fmla="*/ 2147483646 h 71"/>
              <a:gd name="T6" fmla="*/ 2147483646 w 48"/>
              <a:gd name="T7" fmla="*/ 2147483646 h 71"/>
              <a:gd name="T8" fmla="*/ 2147483646 w 48"/>
              <a:gd name="T9" fmla="*/ 0 h 71"/>
              <a:gd name="T10" fmla="*/ 2147483646 w 48"/>
              <a:gd name="T11" fmla="*/ 2147483646 h 71"/>
              <a:gd name="T12" fmla="*/ 2147483646 w 48"/>
              <a:gd name="T13" fmla="*/ 2147483646 h 71"/>
              <a:gd name="T14" fmla="*/ 2147483646 w 48"/>
              <a:gd name="T15" fmla="*/ 2147483646 h 71"/>
              <a:gd name="T16" fmla="*/ 2147483646 w 48"/>
              <a:gd name="T17" fmla="*/ 2147483646 h 71"/>
              <a:gd name="T18" fmla="*/ 2147483646 w 48"/>
              <a:gd name="T19" fmla="*/ 2147483646 h 71"/>
              <a:gd name="T20" fmla="*/ 2147483646 w 48"/>
              <a:gd name="T21" fmla="*/ 2147483646 h 71"/>
              <a:gd name="T22" fmla="*/ 2147483646 w 48"/>
              <a:gd name="T23" fmla="*/ 2147483646 h 71"/>
              <a:gd name="T24" fmla="*/ 2147483646 w 48"/>
              <a:gd name="T25" fmla="*/ 2147483646 h 71"/>
              <a:gd name="T26" fmla="*/ 2147483646 w 48"/>
              <a:gd name="T27" fmla="*/ 2147483646 h 71"/>
              <a:gd name="T28" fmla="*/ 2147483646 w 48"/>
              <a:gd name="T29" fmla="*/ 2147483646 h 71"/>
              <a:gd name="T30" fmla="*/ 2147483646 w 48"/>
              <a:gd name="T31" fmla="*/ 2147483646 h 71"/>
              <a:gd name="T32" fmla="*/ 2147483646 w 48"/>
              <a:gd name="T33" fmla="*/ 2147483646 h 71"/>
              <a:gd name="T34" fmla="*/ 2147483646 w 48"/>
              <a:gd name="T35" fmla="*/ 2147483646 h 71"/>
              <a:gd name="T36" fmla="*/ 0 w 48"/>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71"/>
              <a:gd name="T59" fmla="*/ 48 w 48"/>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71">
                <a:moveTo>
                  <a:pt x="0" y="35"/>
                </a:moveTo>
                <a:lnTo>
                  <a:pt x="1" y="22"/>
                </a:lnTo>
                <a:lnTo>
                  <a:pt x="7" y="10"/>
                </a:lnTo>
                <a:lnTo>
                  <a:pt x="14" y="3"/>
                </a:lnTo>
                <a:lnTo>
                  <a:pt x="24" y="0"/>
                </a:lnTo>
                <a:lnTo>
                  <a:pt x="29" y="1"/>
                </a:lnTo>
                <a:lnTo>
                  <a:pt x="33" y="3"/>
                </a:lnTo>
                <a:lnTo>
                  <a:pt x="41" y="10"/>
                </a:lnTo>
                <a:lnTo>
                  <a:pt x="46" y="22"/>
                </a:lnTo>
                <a:lnTo>
                  <a:pt x="48" y="35"/>
                </a:lnTo>
                <a:lnTo>
                  <a:pt x="46" y="49"/>
                </a:lnTo>
                <a:lnTo>
                  <a:pt x="41" y="61"/>
                </a:lnTo>
                <a:lnTo>
                  <a:pt x="33" y="68"/>
                </a:lnTo>
                <a:lnTo>
                  <a:pt x="24" y="71"/>
                </a:lnTo>
                <a:lnTo>
                  <a:pt x="19" y="70"/>
                </a:lnTo>
                <a:lnTo>
                  <a:pt x="14" y="68"/>
                </a:lnTo>
                <a:lnTo>
                  <a:pt x="7" y="61"/>
                </a:lnTo>
                <a:lnTo>
                  <a:pt x="1" y="49"/>
                </a:lnTo>
                <a:lnTo>
                  <a:pt x="0" y="35"/>
                </a:lnTo>
                <a:close/>
              </a:path>
            </a:pathLst>
          </a:custGeom>
          <a:solidFill>
            <a:srgbClr val="FFFFFF"/>
          </a:solidFill>
          <a:ln w="9525">
            <a:noFill/>
            <a:round/>
            <a:headEnd/>
            <a:tailEnd/>
          </a:ln>
        </p:spPr>
        <p:txBody>
          <a:bodyPr/>
          <a:lstStyle/>
          <a:p>
            <a:endParaRPr lang="el-GR"/>
          </a:p>
        </p:txBody>
      </p:sp>
      <p:sp>
        <p:nvSpPr>
          <p:cNvPr id="19813" name="Freeform 357"/>
          <p:cNvSpPr>
            <a:spLocks/>
          </p:cNvSpPr>
          <p:nvPr/>
        </p:nvSpPr>
        <p:spPr bwMode="auto">
          <a:xfrm>
            <a:off x="6396038" y="3633788"/>
            <a:ext cx="61912" cy="90487"/>
          </a:xfrm>
          <a:custGeom>
            <a:avLst/>
            <a:gdLst>
              <a:gd name="T0" fmla="*/ 0 w 39"/>
              <a:gd name="T1" fmla="*/ 2147483646 h 57"/>
              <a:gd name="T2" fmla="*/ 2147483646 w 39"/>
              <a:gd name="T3" fmla="*/ 2147483646 h 57"/>
              <a:gd name="T4" fmla="*/ 2147483646 w 39"/>
              <a:gd name="T5" fmla="*/ 2147483646 h 57"/>
              <a:gd name="T6" fmla="*/ 2147483646 w 39"/>
              <a:gd name="T7" fmla="*/ 2147483646 h 57"/>
              <a:gd name="T8" fmla="*/ 2147483646 w 39"/>
              <a:gd name="T9" fmla="*/ 0 h 57"/>
              <a:gd name="T10" fmla="*/ 2147483646 w 39"/>
              <a:gd name="T11" fmla="*/ 2147483646 h 57"/>
              <a:gd name="T12" fmla="*/ 2147483646 w 39"/>
              <a:gd name="T13" fmla="*/ 2147483646 h 57"/>
              <a:gd name="T14" fmla="*/ 2147483646 w 39"/>
              <a:gd name="T15" fmla="*/ 2147483646 h 57"/>
              <a:gd name="T16" fmla="*/ 2147483646 w 39"/>
              <a:gd name="T17" fmla="*/ 2147483646 h 57"/>
              <a:gd name="T18" fmla="*/ 2147483646 w 39"/>
              <a:gd name="T19" fmla="*/ 2147483646 h 57"/>
              <a:gd name="T20" fmla="*/ 2147483646 w 39"/>
              <a:gd name="T21" fmla="*/ 2147483646 h 57"/>
              <a:gd name="T22" fmla="*/ 2147483646 w 39"/>
              <a:gd name="T23" fmla="*/ 2147483646 h 57"/>
              <a:gd name="T24" fmla="*/ 2147483646 w 39"/>
              <a:gd name="T25" fmla="*/ 2147483646 h 57"/>
              <a:gd name="T26" fmla="*/ 2147483646 w 39"/>
              <a:gd name="T27" fmla="*/ 2147483646 h 57"/>
              <a:gd name="T28" fmla="*/ 2147483646 w 39"/>
              <a:gd name="T29" fmla="*/ 2147483646 h 57"/>
              <a:gd name="T30" fmla="*/ 2147483646 w 39"/>
              <a:gd name="T31" fmla="*/ 2147483646 h 57"/>
              <a:gd name="T32" fmla="*/ 0 w 39"/>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28"/>
                </a:moveTo>
                <a:lnTo>
                  <a:pt x="2" y="18"/>
                </a:lnTo>
                <a:lnTo>
                  <a:pt x="6" y="9"/>
                </a:lnTo>
                <a:lnTo>
                  <a:pt x="12" y="3"/>
                </a:lnTo>
                <a:lnTo>
                  <a:pt x="19" y="0"/>
                </a:lnTo>
                <a:lnTo>
                  <a:pt x="27" y="3"/>
                </a:lnTo>
                <a:lnTo>
                  <a:pt x="33" y="9"/>
                </a:lnTo>
                <a:lnTo>
                  <a:pt x="37" y="18"/>
                </a:lnTo>
                <a:lnTo>
                  <a:pt x="39" y="28"/>
                </a:lnTo>
                <a:lnTo>
                  <a:pt x="37" y="39"/>
                </a:lnTo>
                <a:lnTo>
                  <a:pt x="33" y="48"/>
                </a:lnTo>
                <a:lnTo>
                  <a:pt x="27" y="55"/>
                </a:lnTo>
                <a:lnTo>
                  <a:pt x="19" y="57"/>
                </a:lnTo>
                <a:lnTo>
                  <a:pt x="12" y="55"/>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9814" name="Freeform 358"/>
          <p:cNvSpPr>
            <a:spLocks/>
          </p:cNvSpPr>
          <p:nvPr/>
        </p:nvSpPr>
        <p:spPr bwMode="auto">
          <a:xfrm>
            <a:off x="6405563" y="3644900"/>
            <a:ext cx="46037" cy="66675"/>
          </a:xfrm>
          <a:custGeom>
            <a:avLst/>
            <a:gdLst>
              <a:gd name="T0" fmla="*/ 0 w 29"/>
              <a:gd name="T1" fmla="*/ 2147483646 h 42"/>
              <a:gd name="T2" fmla="*/ 2147483646 w 29"/>
              <a:gd name="T3" fmla="*/ 2147483646 h 42"/>
              <a:gd name="T4" fmla="*/ 2147483646 w 29"/>
              <a:gd name="T5" fmla="*/ 2147483646 h 42"/>
              <a:gd name="T6" fmla="*/ 2147483646 w 29"/>
              <a:gd name="T7" fmla="*/ 2147483646 h 42"/>
              <a:gd name="T8" fmla="*/ 2147483646 w 29"/>
              <a:gd name="T9" fmla="*/ 0 h 42"/>
              <a:gd name="T10" fmla="*/ 2147483646 w 29"/>
              <a:gd name="T11" fmla="*/ 2147483646 h 42"/>
              <a:gd name="T12" fmla="*/ 2147483646 w 29"/>
              <a:gd name="T13" fmla="*/ 2147483646 h 42"/>
              <a:gd name="T14" fmla="*/ 2147483646 w 29"/>
              <a:gd name="T15" fmla="*/ 2147483646 h 42"/>
              <a:gd name="T16" fmla="*/ 2147483646 w 29"/>
              <a:gd name="T17" fmla="*/ 2147483646 h 42"/>
              <a:gd name="T18" fmla="*/ 2147483646 w 29"/>
              <a:gd name="T19" fmla="*/ 2147483646 h 42"/>
              <a:gd name="T20" fmla="*/ 2147483646 w 29"/>
              <a:gd name="T21" fmla="*/ 2147483646 h 42"/>
              <a:gd name="T22" fmla="*/ 2147483646 w 29"/>
              <a:gd name="T23" fmla="*/ 2147483646 h 42"/>
              <a:gd name="T24" fmla="*/ 2147483646 w 29"/>
              <a:gd name="T25" fmla="*/ 2147483646 h 42"/>
              <a:gd name="T26" fmla="*/ 2147483646 w 29"/>
              <a:gd name="T27" fmla="*/ 2147483646 h 42"/>
              <a:gd name="T28" fmla="*/ 2147483646 w 29"/>
              <a:gd name="T29" fmla="*/ 2147483646 h 42"/>
              <a:gd name="T30" fmla="*/ 2147483646 w 29"/>
              <a:gd name="T31" fmla="*/ 2147483646 h 42"/>
              <a:gd name="T32" fmla="*/ 0 w 29"/>
              <a:gd name="T33" fmla="*/ 2147483646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2"/>
              <a:gd name="T53" fmla="*/ 29 w 29"/>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2">
                <a:moveTo>
                  <a:pt x="0" y="21"/>
                </a:moveTo>
                <a:lnTo>
                  <a:pt x="1" y="12"/>
                </a:lnTo>
                <a:lnTo>
                  <a:pt x="4" y="6"/>
                </a:lnTo>
                <a:lnTo>
                  <a:pt x="8" y="1"/>
                </a:lnTo>
                <a:lnTo>
                  <a:pt x="14" y="0"/>
                </a:lnTo>
                <a:lnTo>
                  <a:pt x="20" y="1"/>
                </a:lnTo>
                <a:lnTo>
                  <a:pt x="24" y="6"/>
                </a:lnTo>
                <a:lnTo>
                  <a:pt x="27" y="12"/>
                </a:lnTo>
                <a:lnTo>
                  <a:pt x="29" y="21"/>
                </a:lnTo>
                <a:lnTo>
                  <a:pt x="27" y="29"/>
                </a:lnTo>
                <a:lnTo>
                  <a:pt x="24" y="35"/>
                </a:lnTo>
                <a:lnTo>
                  <a:pt x="20" y="40"/>
                </a:lnTo>
                <a:lnTo>
                  <a:pt x="14" y="42"/>
                </a:lnTo>
                <a:lnTo>
                  <a:pt x="8" y="40"/>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19815" name="Freeform 359"/>
          <p:cNvSpPr>
            <a:spLocks/>
          </p:cNvSpPr>
          <p:nvPr/>
        </p:nvSpPr>
        <p:spPr bwMode="auto">
          <a:xfrm>
            <a:off x="6376988" y="3627438"/>
            <a:ext cx="90487"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3" y="21"/>
                </a:lnTo>
                <a:lnTo>
                  <a:pt x="6" y="15"/>
                </a:lnTo>
                <a:lnTo>
                  <a:pt x="9" y="10"/>
                </a:lnTo>
                <a:lnTo>
                  <a:pt x="18" y="3"/>
                </a:lnTo>
                <a:lnTo>
                  <a:pt x="29" y="0"/>
                </a:lnTo>
                <a:lnTo>
                  <a:pt x="40" y="3"/>
                </a:lnTo>
                <a:lnTo>
                  <a:pt x="49" y="10"/>
                </a:lnTo>
                <a:lnTo>
                  <a:pt x="52" y="15"/>
                </a:lnTo>
                <a:lnTo>
                  <a:pt x="55" y="21"/>
                </a:lnTo>
                <a:lnTo>
                  <a:pt x="57" y="35"/>
                </a:lnTo>
                <a:lnTo>
                  <a:pt x="55" y="49"/>
                </a:lnTo>
                <a:lnTo>
                  <a:pt x="52" y="55"/>
                </a:lnTo>
                <a:lnTo>
                  <a:pt x="49" y="61"/>
                </a:lnTo>
                <a:lnTo>
                  <a:pt x="40" y="68"/>
                </a:lnTo>
                <a:lnTo>
                  <a:pt x="29" y="71"/>
                </a:lnTo>
                <a:lnTo>
                  <a:pt x="18" y="68"/>
                </a:lnTo>
                <a:lnTo>
                  <a:pt x="9" y="61"/>
                </a:lnTo>
                <a:lnTo>
                  <a:pt x="6" y="55"/>
                </a:lnTo>
                <a:lnTo>
                  <a:pt x="3" y="49"/>
                </a:lnTo>
                <a:lnTo>
                  <a:pt x="0" y="35"/>
                </a:lnTo>
                <a:close/>
              </a:path>
            </a:pathLst>
          </a:custGeom>
          <a:solidFill>
            <a:srgbClr val="FBC200"/>
          </a:solidFill>
          <a:ln w="9525">
            <a:noFill/>
            <a:round/>
            <a:headEnd/>
            <a:tailEnd/>
          </a:ln>
        </p:spPr>
        <p:txBody>
          <a:bodyPr/>
          <a:lstStyle/>
          <a:p>
            <a:endParaRPr lang="el-GR"/>
          </a:p>
        </p:txBody>
      </p:sp>
      <p:sp>
        <p:nvSpPr>
          <p:cNvPr id="19816" name="Freeform 360"/>
          <p:cNvSpPr>
            <a:spLocks/>
          </p:cNvSpPr>
          <p:nvPr/>
        </p:nvSpPr>
        <p:spPr bwMode="auto">
          <a:xfrm>
            <a:off x="6386513" y="3635375"/>
            <a:ext cx="74612" cy="93663"/>
          </a:xfrm>
          <a:custGeom>
            <a:avLst/>
            <a:gdLst>
              <a:gd name="T0" fmla="*/ 0 w 47"/>
              <a:gd name="T1" fmla="*/ 2147483646 h 59"/>
              <a:gd name="T2" fmla="*/ 2147483646 w 47"/>
              <a:gd name="T3" fmla="*/ 2147483646 h 59"/>
              <a:gd name="T4" fmla="*/ 2147483646 w 47"/>
              <a:gd name="T5" fmla="*/ 2147483646 h 59"/>
              <a:gd name="T6" fmla="*/ 2147483646 w 47"/>
              <a:gd name="T7" fmla="*/ 2147483646 h 59"/>
              <a:gd name="T8" fmla="*/ 2147483646 w 47"/>
              <a:gd name="T9" fmla="*/ 0 h 59"/>
              <a:gd name="T10" fmla="*/ 2147483646 w 47"/>
              <a:gd name="T11" fmla="*/ 2147483646 h 59"/>
              <a:gd name="T12" fmla="*/ 2147483646 w 47"/>
              <a:gd name="T13" fmla="*/ 2147483646 h 59"/>
              <a:gd name="T14" fmla="*/ 2147483646 w 47"/>
              <a:gd name="T15" fmla="*/ 2147483646 h 59"/>
              <a:gd name="T16" fmla="*/ 2147483646 w 47"/>
              <a:gd name="T17" fmla="*/ 2147483646 h 59"/>
              <a:gd name="T18" fmla="*/ 2147483646 w 47"/>
              <a:gd name="T19" fmla="*/ 2147483646 h 59"/>
              <a:gd name="T20" fmla="*/ 2147483646 w 47"/>
              <a:gd name="T21" fmla="*/ 2147483646 h 59"/>
              <a:gd name="T22" fmla="*/ 2147483646 w 47"/>
              <a:gd name="T23" fmla="*/ 2147483646 h 59"/>
              <a:gd name="T24" fmla="*/ 2147483646 w 47"/>
              <a:gd name="T25" fmla="*/ 2147483646 h 59"/>
              <a:gd name="T26" fmla="*/ 2147483646 w 47"/>
              <a:gd name="T27" fmla="*/ 2147483646 h 59"/>
              <a:gd name="T28" fmla="*/ 2147483646 w 47"/>
              <a:gd name="T29" fmla="*/ 2147483646 h 59"/>
              <a:gd name="T30" fmla="*/ 2147483646 w 47"/>
              <a:gd name="T31" fmla="*/ 2147483646 h 59"/>
              <a:gd name="T32" fmla="*/ 2147483646 w 47"/>
              <a:gd name="T33" fmla="*/ 2147483646 h 59"/>
              <a:gd name="T34" fmla="*/ 2147483646 w 47"/>
              <a:gd name="T35" fmla="*/ 2147483646 h 59"/>
              <a:gd name="T36" fmla="*/ 0 w 47"/>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59"/>
              <a:gd name="T59" fmla="*/ 47 w 47"/>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59">
                <a:moveTo>
                  <a:pt x="0" y="29"/>
                </a:moveTo>
                <a:lnTo>
                  <a:pt x="2" y="18"/>
                </a:lnTo>
                <a:lnTo>
                  <a:pt x="7" y="9"/>
                </a:lnTo>
                <a:lnTo>
                  <a:pt x="15" y="2"/>
                </a:lnTo>
                <a:lnTo>
                  <a:pt x="24" y="0"/>
                </a:lnTo>
                <a:lnTo>
                  <a:pt x="33" y="2"/>
                </a:lnTo>
                <a:lnTo>
                  <a:pt x="37" y="5"/>
                </a:lnTo>
                <a:lnTo>
                  <a:pt x="40" y="9"/>
                </a:lnTo>
                <a:lnTo>
                  <a:pt x="45" y="18"/>
                </a:lnTo>
                <a:lnTo>
                  <a:pt x="47" y="29"/>
                </a:lnTo>
                <a:lnTo>
                  <a:pt x="45" y="41"/>
                </a:lnTo>
                <a:lnTo>
                  <a:pt x="40" y="50"/>
                </a:lnTo>
                <a:lnTo>
                  <a:pt x="33" y="57"/>
                </a:lnTo>
                <a:lnTo>
                  <a:pt x="24" y="59"/>
                </a:lnTo>
                <a:lnTo>
                  <a:pt x="15" y="57"/>
                </a:lnTo>
                <a:lnTo>
                  <a:pt x="11" y="55"/>
                </a:lnTo>
                <a:lnTo>
                  <a:pt x="7" y="50"/>
                </a:lnTo>
                <a:lnTo>
                  <a:pt x="2" y="41"/>
                </a:lnTo>
                <a:lnTo>
                  <a:pt x="0" y="29"/>
                </a:lnTo>
                <a:close/>
              </a:path>
            </a:pathLst>
          </a:custGeom>
          <a:solidFill>
            <a:srgbClr val="FDCE00"/>
          </a:solidFill>
          <a:ln w="9525">
            <a:noFill/>
            <a:round/>
            <a:headEnd/>
            <a:tailEnd/>
          </a:ln>
        </p:spPr>
        <p:txBody>
          <a:bodyPr/>
          <a:lstStyle/>
          <a:p>
            <a:endParaRPr lang="el-GR"/>
          </a:p>
        </p:txBody>
      </p:sp>
      <p:sp>
        <p:nvSpPr>
          <p:cNvPr id="19817" name="Freeform 361"/>
          <p:cNvSpPr>
            <a:spLocks/>
          </p:cNvSpPr>
          <p:nvPr/>
        </p:nvSpPr>
        <p:spPr bwMode="auto">
          <a:xfrm>
            <a:off x="6396038" y="3643313"/>
            <a:ext cx="58737" cy="74612"/>
          </a:xfrm>
          <a:custGeom>
            <a:avLst/>
            <a:gdLst>
              <a:gd name="T0" fmla="*/ 0 w 37"/>
              <a:gd name="T1" fmla="*/ 2147483646 h 47"/>
              <a:gd name="T2" fmla="*/ 2147483646 w 37"/>
              <a:gd name="T3" fmla="*/ 2147483646 h 47"/>
              <a:gd name="T4" fmla="*/ 2147483646 w 37"/>
              <a:gd name="T5" fmla="*/ 2147483646 h 47"/>
              <a:gd name="T6" fmla="*/ 2147483646 w 37"/>
              <a:gd name="T7" fmla="*/ 2147483646 h 47"/>
              <a:gd name="T8" fmla="*/ 2147483646 w 37"/>
              <a:gd name="T9" fmla="*/ 0 h 47"/>
              <a:gd name="T10" fmla="*/ 2147483646 w 37"/>
              <a:gd name="T11" fmla="*/ 2147483646 h 47"/>
              <a:gd name="T12" fmla="*/ 2147483646 w 37"/>
              <a:gd name="T13" fmla="*/ 2147483646 h 47"/>
              <a:gd name="T14" fmla="*/ 2147483646 w 37"/>
              <a:gd name="T15" fmla="*/ 2147483646 h 47"/>
              <a:gd name="T16" fmla="*/ 2147483646 w 37"/>
              <a:gd name="T17" fmla="*/ 2147483646 h 47"/>
              <a:gd name="T18" fmla="*/ 2147483646 w 37"/>
              <a:gd name="T19" fmla="*/ 2147483646 h 47"/>
              <a:gd name="T20" fmla="*/ 2147483646 w 37"/>
              <a:gd name="T21" fmla="*/ 2147483646 h 47"/>
              <a:gd name="T22" fmla="*/ 2147483646 w 37"/>
              <a:gd name="T23" fmla="*/ 2147483646 h 47"/>
              <a:gd name="T24" fmla="*/ 2147483646 w 37"/>
              <a:gd name="T25" fmla="*/ 2147483646 h 47"/>
              <a:gd name="T26" fmla="*/ 2147483646 w 37"/>
              <a:gd name="T27" fmla="*/ 2147483646 h 47"/>
              <a:gd name="T28" fmla="*/ 2147483646 w 37"/>
              <a:gd name="T29" fmla="*/ 2147483646 h 47"/>
              <a:gd name="T30" fmla="*/ 2147483646 w 37"/>
              <a:gd name="T31" fmla="*/ 2147483646 h 47"/>
              <a:gd name="T32" fmla="*/ 0 w 37"/>
              <a:gd name="T33" fmla="*/ 2147483646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7"/>
              <a:gd name="T53" fmla="*/ 37 w 37"/>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7">
                <a:moveTo>
                  <a:pt x="0" y="24"/>
                </a:moveTo>
                <a:lnTo>
                  <a:pt x="1" y="15"/>
                </a:lnTo>
                <a:lnTo>
                  <a:pt x="5" y="7"/>
                </a:lnTo>
                <a:lnTo>
                  <a:pt x="11" y="2"/>
                </a:lnTo>
                <a:lnTo>
                  <a:pt x="18" y="0"/>
                </a:lnTo>
                <a:lnTo>
                  <a:pt x="26" y="2"/>
                </a:lnTo>
                <a:lnTo>
                  <a:pt x="32" y="7"/>
                </a:lnTo>
                <a:lnTo>
                  <a:pt x="36" y="15"/>
                </a:lnTo>
                <a:lnTo>
                  <a:pt x="37" y="24"/>
                </a:lnTo>
                <a:lnTo>
                  <a:pt x="36" y="33"/>
                </a:lnTo>
                <a:lnTo>
                  <a:pt x="32" y="40"/>
                </a:lnTo>
                <a:lnTo>
                  <a:pt x="26" y="45"/>
                </a:lnTo>
                <a:lnTo>
                  <a:pt x="18" y="47"/>
                </a:lnTo>
                <a:lnTo>
                  <a:pt x="11" y="45"/>
                </a:lnTo>
                <a:lnTo>
                  <a:pt x="5" y="40"/>
                </a:lnTo>
                <a:lnTo>
                  <a:pt x="1" y="33"/>
                </a:lnTo>
                <a:lnTo>
                  <a:pt x="0" y="24"/>
                </a:lnTo>
                <a:close/>
              </a:path>
            </a:pathLst>
          </a:custGeom>
          <a:solidFill>
            <a:srgbClr val="FEDB00"/>
          </a:solidFill>
          <a:ln w="9525">
            <a:noFill/>
            <a:round/>
            <a:headEnd/>
            <a:tailEnd/>
          </a:ln>
        </p:spPr>
        <p:txBody>
          <a:bodyPr/>
          <a:lstStyle/>
          <a:p>
            <a:endParaRPr lang="el-GR"/>
          </a:p>
        </p:txBody>
      </p:sp>
      <p:sp>
        <p:nvSpPr>
          <p:cNvPr id="19818" name="Freeform 362"/>
          <p:cNvSpPr>
            <a:spLocks/>
          </p:cNvSpPr>
          <p:nvPr/>
        </p:nvSpPr>
        <p:spPr bwMode="auto">
          <a:xfrm>
            <a:off x="6403975" y="3651250"/>
            <a:ext cx="44450" cy="55563"/>
          </a:xfrm>
          <a:custGeom>
            <a:avLst/>
            <a:gdLst>
              <a:gd name="T0" fmla="*/ 0 w 28"/>
              <a:gd name="T1" fmla="*/ 2147483646 h 35"/>
              <a:gd name="T2" fmla="*/ 2147483646 w 28"/>
              <a:gd name="T3" fmla="*/ 2147483646 h 35"/>
              <a:gd name="T4" fmla="*/ 2147483646 w 28"/>
              <a:gd name="T5" fmla="*/ 2147483646 h 35"/>
              <a:gd name="T6" fmla="*/ 2147483646 w 28"/>
              <a:gd name="T7" fmla="*/ 2147483646 h 35"/>
              <a:gd name="T8" fmla="*/ 2147483646 w 28"/>
              <a:gd name="T9" fmla="*/ 0 h 35"/>
              <a:gd name="T10" fmla="*/ 2147483646 w 28"/>
              <a:gd name="T11" fmla="*/ 2147483646 h 35"/>
              <a:gd name="T12" fmla="*/ 2147483646 w 28"/>
              <a:gd name="T13" fmla="*/ 2147483646 h 35"/>
              <a:gd name="T14" fmla="*/ 2147483646 w 28"/>
              <a:gd name="T15" fmla="*/ 2147483646 h 35"/>
              <a:gd name="T16" fmla="*/ 2147483646 w 28"/>
              <a:gd name="T17" fmla="*/ 2147483646 h 35"/>
              <a:gd name="T18" fmla="*/ 2147483646 w 28"/>
              <a:gd name="T19" fmla="*/ 2147483646 h 35"/>
              <a:gd name="T20" fmla="*/ 2147483646 w 28"/>
              <a:gd name="T21" fmla="*/ 2147483646 h 35"/>
              <a:gd name="T22" fmla="*/ 2147483646 w 28"/>
              <a:gd name="T23" fmla="*/ 2147483646 h 35"/>
              <a:gd name="T24" fmla="*/ 2147483646 w 28"/>
              <a:gd name="T25" fmla="*/ 2147483646 h 35"/>
              <a:gd name="T26" fmla="*/ 2147483646 w 28"/>
              <a:gd name="T27" fmla="*/ 2147483646 h 35"/>
              <a:gd name="T28" fmla="*/ 2147483646 w 28"/>
              <a:gd name="T29" fmla="*/ 2147483646 h 35"/>
              <a:gd name="T30" fmla="*/ 2147483646 w 28"/>
              <a:gd name="T31" fmla="*/ 2147483646 h 35"/>
              <a:gd name="T32" fmla="*/ 0 w 28"/>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5"/>
              <a:gd name="T53" fmla="*/ 28 w 2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5">
                <a:moveTo>
                  <a:pt x="0" y="18"/>
                </a:moveTo>
                <a:lnTo>
                  <a:pt x="1" y="11"/>
                </a:lnTo>
                <a:lnTo>
                  <a:pt x="4" y="6"/>
                </a:lnTo>
                <a:lnTo>
                  <a:pt x="9" y="2"/>
                </a:lnTo>
                <a:lnTo>
                  <a:pt x="14" y="0"/>
                </a:lnTo>
                <a:lnTo>
                  <a:pt x="19" y="2"/>
                </a:lnTo>
                <a:lnTo>
                  <a:pt x="24" y="6"/>
                </a:lnTo>
                <a:lnTo>
                  <a:pt x="27" y="11"/>
                </a:lnTo>
                <a:lnTo>
                  <a:pt x="28" y="18"/>
                </a:lnTo>
                <a:lnTo>
                  <a:pt x="27"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9819" name="Freeform 363"/>
          <p:cNvSpPr>
            <a:spLocks/>
          </p:cNvSpPr>
          <p:nvPr/>
        </p:nvSpPr>
        <p:spPr bwMode="auto">
          <a:xfrm>
            <a:off x="6784975" y="3690938"/>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39" y="3"/>
                </a:lnTo>
                <a:lnTo>
                  <a:pt x="49" y="11"/>
                </a:lnTo>
                <a:lnTo>
                  <a:pt x="52" y="16"/>
                </a:lnTo>
                <a:lnTo>
                  <a:pt x="55" y="24"/>
                </a:lnTo>
                <a:lnTo>
                  <a:pt x="57" y="38"/>
                </a:lnTo>
                <a:lnTo>
                  <a:pt x="55" y="52"/>
                </a:lnTo>
                <a:lnTo>
                  <a:pt x="49"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9820" name="Freeform 364"/>
          <p:cNvSpPr>
            <a:spLocks/>
          </p:cNvSpPr>
          <p:nvPr/>
        </p:nvSpPr>
        <p:spPr bwMode="auto">
          <a:xfrm>
            <a:off x="6792913" y="3698875"/>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3" y="3"/>
                </a:lnTo>
                <a:lnTo>
                  <a:pt x="41" y="9"/>
                </a:lnTo>
                <a:lnTo>
                  <a:pt x="46" y="20"/>
                </a:lnTo>
                <a:lnTo>
                  <a:pt x="48" y="32"/>
                </a:lnTo>
                <a:lnTo>
                  <a:pt x="46" y="44"/>
                </a:lnTo>
                <a:lnTo>
                  <a:pt x="41"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9821" name="Freeform 365"/>
          <p:cNvSpPr>
            <a:spLocks/>
          </p:cNvSpPr>
          <p:nvPr/>
        </p:nvSpPr>
        <p:spPr bwMode="auto">
          <a:xfrm>
            <a:off x="6802438" y="3708400"/>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8"/>
                </a:lnTo>
                <a:lnTo>
                  <a:pt x="11" y="2"/>
                </a:lnTo>
                <a:lnTo>
                  <a:pt x="18" y="0"/>
                </a:lnTo>
                <a:lnTo>
                  <a:pt x="26" y="2"/>
                </a:lnTo>
                <a:lnTo>
                  <a:pt x="32" y="8"/>
                </a:lnTo>
                <a:lnTo>
                  <a:pt x="37" y="16"/>
                </a:lnTo>
                <a:lnTo>
                  <a:pt x="38" y="26"/>
                </a:lnTo>
                <a:lnTo>
                  <a:pt x="37"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9822" name="Freeform 366"/>
          <p:cNvSpPr>
            <a:spLocks/>
          </p:cNvSpPr>
          <p:nvPr/>
        </p:nvSpPr>
        <p:spPr bwMode="auto">
          <a:xfrm>
            <a:off x="6810375" y="3716338"/>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3"/>
                </a:lnTo>
                <a:lnTo>
                  <a:pt x="4" y="7"/>
                </a:lnTo>
                <a:lnTo>
                  <a:pt x="9" y="3"/>
                </a:lnTo>
                <a:lnTo>
                  <a:pt x="14" y="0"/>
                </a:lnTo>
                <a:lnTo>
                  <a:pt x="19" y="3"/>
                </a:lnTo>
                <a:lnTo>
                  <a:pt x="24" y="7"/>
                </a:lnTo>
                <a:lnTo>
                  <a:pt x="27" y="13"/>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9823" name="Freeform 367"/>
          <p:cNvSpPr>
            <a:spLocks/>
          </p:cNvSpPr>
          <p:nvPr/>
        </p:nvSpPr>
        <p:spPr bwMode="auto">
          <a:xfrm>
            <a:off x="6781800" y="3703638"/>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0" y="0"/>
                </a:lnTo>
                <a:lnTo>
                  <a:pt x="42" y="2"/>
                </a:lnTo>
                <a:lnTo>
                  <a:pt x="48" y="5"/>
                </a:lnTo>
                <a:lnTo>
                  <a:pt x="52" y="8"/>
                </a:lnTo>
                <a:lnTo>
                  <a:pt x="59" y="19"/>
                </a:lnTo>
                <a:lnTo>
                  <a:pt x="60" y="24"/>
                </a:lnTo>
                <a:lnTo>
                  <a:pt x="61" y="30"/>
                </a:lnTo>
                <a:lnTo>
                  <a:pt x="59" y="41"/>
                </a:lnTo>
                <a:lnTo>
                  <a:pt x="52" y="51"/>
                </a:lnTo>
                <a:lnTo>
                  <a:pt x="48"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9824" name="Freeform 368"/>
          <p:cNvSpPr>
            <a:spLocks/>
          </p:cNvSpPr>
          <p:nvPr/>
        </p:nvSpPr>
        <p:spPr bwMode="auto">
          <a:xfrm>
            <a:off x="6791325" y="3709988"/>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8"/>
                </a:lnTo>
                <a:lnTo>
                  <a:pt x="15" y="2"/>
                </a:lnTo>
                <a:lnTo>
                  <a:pt x="25" y="0"/>
                </a:lnTo>
                <a:lnTo>
                  <a:pt x="34" y="2"/>
                </a:lnTo>
                <a:lnTo>
                  <a:pt x="43" y="8"/>
                </a:lnTo>
                <a:lnTo>
                  <a:pt x="49" y="16"/>
                </a:lnTo>
                <a:lnTo>
                  <a:pt x="51" y="25"/>
                </a:lnTo>
                <a:lnTo>
                  <a:pt x="49" y="35"/>
                </a:lnTo>
                <a:lnTo>
                  <a:pt x="43"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9825" name="Freeform 369"/>
          <p:cNvSpPr>
            <a:spLocks/>
          </p:cNvSpPr>
          <p:nvPr/>
        </p:nvSpPr>
        <p:spPr bwMode="auto">
          <a:xfrm>
            <a:off x="6799263" y="3717925"/>
            <a:ext cx="65087" cy="61913"/>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6"/>
                </a:lnTo>
                <a:lnTo>
                  <a:pt x="13" y="2"/>
                </a:lnTo>
                <a:lnTo>
                  <a:pt x="20" y="0"/>
                </a:lnTo>
                <a:lnTo>
                  <a:pt x="28" y="2"/>
                </a:lnTo>
                <a:lnTo>
                  <a:pt x="35" y="6"/>
                </a:lnTo>
                <a:lnTo>
                  <a:pt x="40" y="12"/>
                </a:lnTo>
                <a:lnTo>
                  <a:pt x="41" y="20"/>
                </a:lnTo>
                <a:lnTo>
                  <a:pt x="40"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9826" name="Freeform 370"/>
          <p:cNvSpPr>
            <a:spLocks/>
          </p:cNvSpPr>
          <p:nvPr/>
        </p:nvSpPr>
        <p:spPr bwMode="auto">
          <a:xfrm>
            <a:off x="6808788" y="3725863"/>
            <a:ext cx="49212"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1" y="1"/>
                </a:lnTo>
                <a:lnTo>
                  <a:pt x="26" y="4"/>
                </a:lnTo>
                <a:lnTo>
                  <a:pt x="29" y="9"/>
                </a:lnTo>
                <a:lnTo>
                  <a:pt x="31"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9827" name="Freeform 371"/>
          <p:cNvSpPr>
            <a:spLocks/>
          </p:cNvSpPr>
          <p:nvPr/>
        </p:nvSpPr>
        <p:spPr bwMode="auto">
          <a:xfrm>
            <a:off x="6923088" y="388778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4" y="3"/>
                </a:lnTo>
                <a:lnTo>
                  <a:pt x="24" y="0"/>
                </a:lnTo>
                <a:lnTo>
                  <a:pt x="33" y="3"/>
                </a:lnTo>
                <a:lnTo>
                  <a:pt x="40" y="10"/>
                </a:lnTo>
                <a:lnTo>
                  <a:pt x="45" y="21"/>
                </a:lnTo>
                <a:lnTo>
                  <a:pt x="47" y="34"/>
                </a:lnTo>
                <a:lnTo>
                  <a:pt x="45" y="47"/>
                </a:lnTo>
                <a:lnTo>
                  <a:pt x="40" y="57"/>
                </a:lnTo>
                <a:lnTo>
                  <a:pt x="33" y="64"/>
                </a:lnTo>
                <a:lnTo>
                  <a:pt x="24"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9828" name="Freeform 372"/>
          <p:cNvSpPr>
            <a:spLocks/>
          </p:cNvSpPr>
          <p:nvPr/>
        </p:nvSpPr>
        <p:spPr bwMode="auto">
          <a:xfrm>
            <a:off x="6929438" y="389572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1" y="0"/>
                </a:lnTo>
                <a:lnTo>
                  <a:pt x="28" y="2"/>
                </a:lnTo>
                <a:lnTo>
                  <a:pt x="34" y="8"/>
                </a:lnTo>
                <a:lnTo>
                  <a:pt x="38" y="18"/>
                </a:lnTo>
                <a:lnTo>
                  <a:pt x="40" y="28"/>
                </a:lnTo>
                <a:lnTo>
                  <a:pt x="38" y="39"/>
                </a:lnTo>
                <a:lnTo>
                  <a:pt x="34" y="48"/>
                </a:lnTo>
                <a:lnTo>
                  <a:pt x="28" y="54"/>
                </a:lnTo>
                <a:lnTo>
                  <a:pt x="21"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9829" name="Freeform 373"/>
          <p:cNvSpPr>
            <a:spLocks/>
          </p:cNvSpPr>
          <p:nvPr/>
        </p:nvSpPr>
        <p:spPr bwMode="auto">
          <a:xfrm>
            <a:off x="6937375" y="3903663"/>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4" y="6"/>
                </a:lnTo>
                <a:lnTo>
                  <a:pt x="10" y="1"/>
                </a:lnTo>
                <a:lnTo>
                  <a:pt x="16" y="0"/>
                </a:lnTo>
                <a:lnTo>
                  <a:pt x="22" y="1"/>
                </a:lnTo>
                <a:lnTo>
                  <a:pt x="27" y="6"/>
                </a:lnTo>
                <a:lnTo>
                  <a:pt x="29" y="10"/>
                </a:lnTo>
                <a:lnTo>
                  <a:pt x="30" y="14"/>
                </a:lnTo>
                <a:lnTo>
                  <a:pt x="31" y="23"/>
                </a:lnTo>
                <a:lnTo>
                  <a:pt x="30" y="31"/>
                </a:lnTo>
                <a:lnTo>
                  <a:pt x="27" y="38"/>
                </a:lnTo>
                <a:lnTo>
                  <a:pt x="22" y="43"/>
                </a:lnTo>
                <a:lnTo>
                  <a:pt x="16" y="45"/>
                </a:lnTo>
                <a:lnTo>
                  <a:pt x="10"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9830" name="Freeform 374"/>
          <p:cNvSpPr>
            <a:spLocks/>
          </p:cNvSpPr>
          <p:nvPr/>
        </p:nvSpPr>
        <p:spPr bwMode="auto">
          <a:xfrm>
            <a:off x="6943725" y="3911600"/>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1"/>
                </a:lnTo>
                <a:lnTo>
                  <a:pt x="4" y="5"/>
                </a:lnTo>
                <a:lnTo>
                  <a:pt x="8" y="1"/>
                </a:lnTo>
                <a:lnTo>
                  <a:pt x="13" y="0"/>
                </a:lnTo>
                <a:lnTo>
                  <a:pt x="17" y="1"/>
                </a:lnTo>
                <a:lnTo>
                  <a:pt x="21" y="5"/>
                </a:lnTo>
                <a:lnTo>
                  <a:pt x="23" y="11"/>
                </a:lnTo>
                <a:lnTo>
                  <a:pt x="24" y="17"/>
                </a:lnTo>
                <a:lnTo>
                  <a:pt x="23" y="24"/>
                </a:lnTo>
                <a:lnTo>
                  <a:pt x="21" y="29"/>
                </a:lnTo>
                <a:lnTo>
                  <a:pt x="17" y="32"/>
                </a:lnTo>
                <a:lnTo>
                  <a:pt x="13" y="34"/>
                </a:lnTo>
                <a:lnTo>
                  <a:pt x="8"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19831" name="Freeform 375"/>
          <p:cNvSpPr>
            <a:spLocks/>
          </p:cNvSpPr>
          <p:nvPr/>
        </p:nvSpPr>
        <p:spPr bwMode="auto">
          <a:xfrm>
            <a:off x="6926263" y="3900488"/>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2" y="0"/>
                </a:lnTo>
                <a:lnTo>
                  <a:pt x="30" y="2"/>
                </a:lnTo>
                <a:lnTo>
                  <a:pt x="34" y="5"/>
                </a:lnTo>
                <a:lnTo>
                  <a:pt x="37" y="8"/>
                </a:lnTo>
                <a:lnTo>
                  <a:pt x="41" y="17"/>
                </a:lnTo>
                <a:lnTo>
                  <a:pt x="43" y="28"/>
                </a:lnTo>
                <a:lnTo>
                  <a:pt x="41" y="39"/>
                </a:lnTo>
                <a:lnTo>
                  <a:pt x="37" y="47"/>
                </a:lnTo>
                <a:lnTo>
                  <a:pt x="30" y="53"/>
                </a:lnTo>
                <a:lnTo>
                  <a:pt x="22"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9832" name="Freeform 376"/>
          <p:cNvSpPr>
            <a:spLocks/>
          </p:cNvSpPr>
          <p:nvPr/>
        </p:nvSpPr>
        <p:spPr bwMode="auto">
          <a:xfrm>
            <a:off x="6932613" y="3906838"/>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8"/>
                </a:lnTo>
                <a:lnTo>
                  <a:pt x="11" y="2"/>
                </a:lnTo>
                <a:lnTo>
                  <a:pt x="18" y="0"/>
                </a:lnTo>
                <a:lnTo>
                  <a:pt x="25" y="2"/>
                </a:lnTo>
                <a:lnTo>
                  <a:pt x="31" y="8"/>
                </a:lnTo>
                <a:lnTo>
                  <a:pt x="35" y="15"/>
                </a:lnTo>
                <a:lnTo>
                  <a:pt x="36" y="23"/>
                </a:lnTo>
                <a:lnTo>
                  <a:pt x="35" y="32"/>
                </a:lnTo>
                <a:lnTo>
                  <a:pt x="31" y="39"/>
                </a:lnTo>
                <a:lnTo>
                  <a:pt x="25" y="44"/>
                </a:lnTo>
                <a:lnTo>
                  <a:pt x="18"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19833" name="Freeform 377"/>
          <p:cNvSpPr>
            <a:spLocks/>
          </p:cNvSpPr>
          <p:nvPr/>
        </p:nvSpPr>
        <p:spPr bwMode="auto">
          <a:xfrm>
            <a:off x="6938963" y="3913188"/>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10" y="1"/>
                </a:lnTo>
                <a:lnTo>
                  <a:pt x="15" y="0"/>
                </a:lnTo>
                <a:lnTo>
                  <a:pt x="20" y="1"/>
                </a:lnTo>
                <a:lnTo>
                  <a:pt x="25" y="6"/>
                </a:lnTo>
                <a:lnTo>
                  <a:pt x="28" y="12"/>
                </a:lnTo>
                <a:lnTo>
                  <a:pt x="29" y="19"/>
                </a:lnTo>
                <a:lnTo>
                  <a:pt x="28" y="26"/>
                </a:lnTo>
                <a:lnTo>
                  <a:pt x="25" y="32"/>
                </a:lnTo>
                <a:lnTo>
                  <a:pt x="20" y="36"/>
                </a:lnTo>
                <a:lnTo>
                  <a:pt x="15" y="37"/>
                </a:lnTo>
                <a:lnTo>
                  <a:pt x="10"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19834" name="Freeform 378"/>
          <p:cNvSpPr>
            <a:spLocks/>
          </p:cNvSpPr>
          <p:nvPr/>
        </p:nvSpPr>
        <p:spPr bwMode="auto">
          <a:xfrm>
            <a:off x="6945313" y="3921125"/>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1" y="0"/>
                </a:lnTo>
                <a:lnTo>
                  <a:pt x="16" y="1"/>
                </a:lnTo>
                <a:lnTo>
                  <a:pt x="19" y="4"/>
                </a:lnTo>
                <a:lnTo>
                  <a:pt x="21" y="8"/>
                </a:lnTo>
                <a:lnTo>
                  <a:pt x="22" y="13"/>
                </a:lnTo>
                <a:lnTo>
                  <a:pt x="21" y="19"/>
                </a:lnTo>
                <a:lnTo>
                  <a:pt x="19" y="23"/>
                </a:lnTo>
                <a:lnTo>
                  <a:pt x="11" y="27"/>
                </a:lnTo>
                <a:lnTo>
                  <a:pt x="7"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9835" name="Freeform 379"/>
          <p:cNvSpPr>
            <a:spLocks/>
          </p:cNvSpPr>
          <p:nvPr/>
        </p:nvSpPr>
        <p:spPr bwMode="auto">
          <a:xfrm>
            <a:off x="6600825" y="3784600"/>
            <a:ext cx="93663"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29" y="0"/>
                </a:lnTo>
                <a:lnTo>
                  <a:pt x="40" y="3"/>
                </a:lnTo>
                <a:lnTo>
                  <a:pt x="46" y="7"/>
                </a:lnTo>
                <a:lnTo>
                  <a:pt x="51" y="12"/>
                </a:lnTo>
                <a:lnTo>
                  <a:pt x="54" y="19"/>
                </a:lnTo>
                <a:lnTo>
                  <a:pt x="57" y="27"/>
                </a:lnTo>
                <a:lnTo>
                  <a:pt x="59" y="43"/>
                </a:lnTo>
                <a:lnTo>
                  <a:pt x="57" y="59"/>
                </a:lnTo>
                <a:lnTo>
                  <a:pt x="54" y="66"/>
                </a:lnTo>
                <a:lnTo>
                  <a:pt x="51" y="73"/>
                </a:lnTo>
                <a:lnTo>
                  <a:pt x="40" y="82"/>
                </a:lnTo>
                <a:lnTo>
                  <a:pt x="29"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9836" name="Freeform 380"/>
          <p:cNvSpPr>
            <a:spLocks/>
          </p:cNvSpPr>
          <p:nvPr/>
        </p:nvSpPr>
        <p:spPr bwMode="auto">
          <a:xfrm>
            <a:off x="6610350" y="3794125"/>
            <a:ext cx="77788"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4" y="3"/>
                </a:lnTo>
                <a:lnTo>
                  <a:pt x="24" y="0"/>
                </a:lnTo>
                <a:lnTo>
                  <a:pt x="29" y="1"/>
                </a:lnTo>
                <a:lnTo>
                  <a:pt x="33" y="3"/>
                </a:lnTo>
                <a:lnTo>
                  <a:pt x="42" y="10"/>
                </a:lnTo>
                <a:lnTo>
                  <a:pt x="47" y="23"/>
                </a:lnTo>
                <a:lnTo>
                  <a:pt x="49" y="36"/>
                </a:lnTo>
                <a:lnTo>
                  <a:pt x="47" y="50"/>
                </a:lnTo>
                <a:lnTo>
                  <a:pt x="42"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9837" name="Freeform 381"/>
          <p:cNvSpPr>
            <a:spLocks/>
          </p:cNvSpPr>
          <p:nvPr/>
        </p:nvSpPr>
        <p:spPr bwMode="auto">
          <a:xfrm>
            <a:off x="6618288" y="380365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10"/>
                </a:lnTo>
                <a:lnTo>
                  <a:pt x="12" y="3"/>
                </a:lnTo>
                <a:lnTo>
                  <a:pt x="19" y="0"/>
                </a:lnTo>
                <a:lnTo>
                  <a:pt x="27" y="3"/>
                </a:lnTo>
                <a:lnTo>
                  <a:pt x="34" y="10"/>
                </a:lnTo>
                <a:lnTo>
                  <a:pt x="38" y="19"/>
                </a:lnTo>
                <a:lnTo>
                  <a:pt x="40" y="29"/>
                </a:lnTo>
                <a:lnTo>
                  <a:pt x="38" y="40"/>
                </a:lnTo>
                <a:lnTo>
                  <a:pt x="34"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9838" name="Freeform 382"/>
          <p:cNvSpPr>
            <a:spLocks/>
          </p:cNvSpPr>
          <p:nvPr/>
        </p:nvSpPr>
        <p:spPr bwMode="auto">
          <a:xfrm>
            <a:off x="6627813" y="3814763"/>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4" y="7"/>
                </a:lnTo>
                <a:lnTo>
                  <a:pt x="8" y="1"/>
                </a:lnTo>
                <a:lnTo>
                  <a:pt x="14" y="0"/>
                </a:lnTo>
                <a:lnTo>
                  <a:pt x="20" y="1"/>
                </a:lnTo>
                <a:lnTo>
                  <a:pt x="25" y="7"/>
                </a:lnTo>
                <a:lnTo>
                  <a:pt x="28" y="13"/>
                </a:lnTo>
                <a:lnTo>
                  <a:pt x="30" y="22"/>
                </a:lnTo>
                <a:lnTo>
                  <a:pt x="28" y="30"/>
                </a:lnTo>
                <a:lnTo>
                  <a:pt x="25"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19839" name="Freeform 383"/>
          <p:cNvSpPr>
            <a:spLocks/>
          </p:cNvSpPr>
          <p:nvPr/>
        </p:nvSpPr>
        <p:spPr bwMode="auto">
          <a:xfrm>
            <a:off x="6600825" y="3797300"/>
            <a:ext cx="90488"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8" y="0"/>
                </a:lnTo>
                <a:lnTo>
                  <a:pt x="39" y="3"/>
                </a:lnTo>
                <a:lnTo>
                  <a:pt x="49" y="10"/>
                </a:lnTo>
                <a:lnTo>
                  <a:pt x="52" y="16"/>
                </a:lnTo>
                <a:lnTo>
                  <a:pt x="55" y="22"/>
                </a:lnTo>
                <a:lnTo>
                  <a:pt x="57" y="36"/>
                </a:lnTo>
                <a:lnTo>
                  <a:pt x="55" y="50"/>
                </a:lnTo>
                <a:lnTo>
                  <a:pt x="52" y="56"/>
                </a:lnTo>
                <a:lnTo>
                  <a:pt x="49"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9840" name="Freeform 384"/>
          <p:cNvSpPr>
            <a:spLocks/>
          </p:cNvSpPr>
          <p:nvPr/>
        </p:nvSpPr>
        <p:spPr bwMode="auto">
          <a:xfrm>
            <a:off x="6608763" y="380523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5" y="2"/>
                </a:lnTo>
                <a:lnTo>
                  <a:pt x="24" y="0"/>
                </a:lnTo>
                <a:lnTo>
                  <a:pt x="33" y="2"/>
                </a:lnTo>
                <a:lnTo>
                  <a:pt x="38" y="5"/>
                </a:lnTo>
                <a:lnTo>
                  <a:pt x="41" y="10"/>
                </a:lnTo>
                <a:lnTo>
                  <a:pt x="46" y="19"/>
                </a:lnTo>
                <a:lnTo>
                  <a:pt x="48" y="30"/>
                </a:lnTo>
                <a:lnTo>
                  <a:pt x="46" y="42"/>
                </a:lnTo>
                <a:lnTo>
                  <a:pt x="41"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9841" name="Freeform 385"/>
          <p:cNvSpPr>
            <a:spLocks/>
          </p:cNvSpPr>
          <p:nvPr/>
        </p:nvSpPr>
        <p:spPr bwMode="auto">
          <a:xfrm>
            <a:off x="6618288" y="3813175"/>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8"/>
                </a:lnTo>
                <a:lnTo>
                  <a:pt x="11" y="2"/>
                </a:lnTo>
                <a:lnTo>
                  <a:pt x="18" y="0"/>
                </a:lnTo>
                <a:lnTo>
                  <a:pt x="26" y="2"/>
                </a:lnTo>
                <a:lnTo>
                  <a:pt x="33" y="8"/>
                </a:lnTo>
                <a:lnTo>
                  <a:pt x="37" y="16"/>
                </a:lnTo>
                <a:lnTo>
                  <a:pt x="38" y="25"/>
                </a:lnTo>
                <a:lnTo>
                  <a:pt x="37" y="34"/>
                </a:lnTo>
                <a:lnTo>
                  <a:pt x="33"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9842" name="Freeform 386"/>
          <p:cNvSpPr>
            <a:spLocks/>
          </p:cNvSpPr>
          <p:nvPr/>
        </p:nvSpPr>
        <p:spPr bwMode="auto">
          <a:xfrm>
            <a:off x="6626225" y="3822700"/>
            <a:ext cx="46038" cy="55563"/>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4" y="6"/>
                </a:lnTo>
                <a:lnTo>
                  <a:pt x="9" y="2"/>
                </a:lnTo>
                <a:lnTo>
                  <a:pt x="14" y="0"/>
                </a:lnTo>
                <a:lnTo>
                  <a:pt x="19" y="2"/>
                </a:lnTo>
                <a:lnTo>
                  <a:pt x="24" y="6"/>
                </a:lnTo>
                <a:lnTo>
                  <a:pt x="28" y="11"/>
                </a:lnTo>
                <a:lnTo>
                  <a:pt x="29" y="18"/>
                </a:lnTo>
                <a:lnTo>
                  <a:pt x="28"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9843" name="Freeform 387"/>
          <p:cNvSpPr>
            <a:spLocks/>
          </p:cNvSpPr>
          <p:nvPr/>
        </p:nvSpPr>
        <p:spPr bwMode="auto">
          <a:xfrm>
            <a:off x="6862763" y="3313113"/>
            <a:ext cx="90487"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2"/>
                </a:lnTo>
                <a:lnTo>
                  <a:pt x="17" y="3"/>
                </a:lnTo>
                <a:lnTo>
                  <a:pt x="28" y="0"/>
                </a:lnTo>
                <a:lnTo>
                  <a:pt x="39" y="3"/>
                </a:lnTo>
                <a:lnTo>
                  <a:pt x="48" y="12"/>
                </a:lnTo>
                <a:lnTo>
                  <a:pt x="51" y="17"/>
                </a:lnTo>
                <a:lnTo>
                  <a:pt x="54" y="24"/>
                </a:lnTo>
                <a:lnTo>
                  <a:pt x="57" y="38"/>
                </a:lnTo>
                <a:lnTo>
                  <a:pt x="54" y="52"/>
                </a:lnTo>
                <a:lnTo>
                  <a:pt x="48" y="64"/>
                </a:lnTo>
                <a:lnTo>
                  <a:pt x="39" y="73"/>
                </a:lnTo>
                <a:lnTo>
                  <a:pt x="28" y="76"/>
                </a:lnTo>
                <a:lnTo>
                  <a:pt x="17" y="73"/>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9844" name="Freeform 388"/>
          <p:cNvSpPr>
            <a:spLocks/>
          </p:cNvSpPr>
          <p:nvPr/>
        </p:nvSpPr>
        <p:spPr bwMode="auto">
          <a:xfrm>
            <a:off x="6870700" y="3321050"/>
            <a:ext cx="74613" cy="100013"/>
          </a:xfrm>
          <a:custGeom>
            <a:avLst/>
            <a:gdLst>
              <a:gd name="T0" fmla="*/ 0 w 47"/>
              <a:gd name="T1" fmla="*/ 2147483646 h 63"/>
              <a:gd name="T2" fmla="*/ 2147483646 w 47"/>
              <a:gd name="T3" fmla="*/ 2147483646 h 63"/>
              <a:gd name="T4" fmla="*/ 2147483646 w 47"/>
              <a:gd name="T5" fmla="*/ 2147483646 h 63"/>
              <a:gd name="T6" fmla="*/ 2147483646 w 47"/>
              <a:gd name="T7" fmla="*/ 2147483646 h 63"/>
              <a:gd name="T8" fmla="*/ 2147483646 w 47"/>
              <a:gd name="T9" fmla="*/ 2147483646 h 63"/>
              <a:gd name="T10" fmla="*/ 2147483646 w 47"/>
              <a:gd name="T11" fmla="*/ 0 h 63"/>
              <a:gd name="T12" fmla="*/ 2147483646 w 47"/>
              <a:gd name="T13" fmla="*/ 2147483646 h 63"/>
              <a:gd name="T14" fmla="*/ 2147483646 w 47"/>
              <a:gd name="T15" fmla="*/ 2147483646 h 63"/>
              <a:gd name="T16" fmla="*/ 2147483646 w 47"/>
              <a:gd name="T17" fmla="*/ 2147483646 h 63"/>
              <a:gd name="T18" fmla="*/ 2147483646 w 47"/>
              <a:gd name="T19" fmla="*/ 2147483646 h 63"/>
              <a:gd name="T20" fmla="*/ 2147483646 w 47"/>
              <a:gd name="T21" fmla="*/ 2147483646 h 63"/>
              <a:gd name="T22" fmla="*/ 2147483646 w 47"/>
              <a:gd name="T23" fmla="*/ 2147483646 h 63"/>
              <a:gd name="T24" fmla="*/ 2147483646 w 47"/>
              <a:gd name="T25" fmla="*/ 2147483646 h 63"/>
              <a:gd name="T26" fmla="*/ 2147483646 w 47"/>
              <a:gd name="T27" fmla="*/ 2147483646 h 63"/>
              <a:gd name="T28" fmla="*/ 2147483646 w 47"/>
              <a:gd name="T29" fmla="*/ 2147483646 h 63"/>
              <a:gd name="T30" fmla="*/ 2147483646 w 47"/>
              <a:gd name="T31" fmla="*/ 2147483646 h 63"/>
              <a:gd name="T32" fmla="*/ 2147483646 w 47"/>
              <a:gd name="T33" fmla="*/ 2147483646 h 63"/>
              <a:gd name="T34" fmla="*/ 2147483646 w 47"/>
              <a:gd name="T35" fmla="*/ 2147483646 h 63"/>
              <a:gd name="T36" fmla="*/ 0 w 47"/>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63"/>
              <a:gd name="T59" fmla="*/ 47 w 4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63">
                <a:moveTo>
                  <a:pt x="0" y="32"/>
                </a:moveTo>
                <a:lnTo>
                  <a:pt x="2" y="20"/>
                </a:lnTo>
                <a:lnTo>
                  <a:pt x="7" y="10"/>
                </a:lnTo>
                <a:lnTo>
                  <a:pt x="15" y="4"/>
                </a:lnTo>
                <a:lnTo>
                  <a:pt x="19" y="2"/>
                </a:lnTo>
                <a:lnTo>
                  <a:pt x="24" y="0"/>
                </a:lnTo>
                <a:lnTo>
                  <a:pt x="33" y="4"/>
                </a:lnTo>
                <a:lnTo>
                  <a:pt x="40" y="10"/>
                </a:lnTo>
                <a:lnTo>
                  <a:pt x="45" y="20"/>
                </a:lnTo>
                <a:lnTo>
                  <a:pt x="47" y="32"/>
                </a:lnTo>
                <a:lnTo>
                  <a:pt x="45"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9845" name="Freeform 389"/>
          <p:cNvSpPr>
            <a:spLocks/>
          </p:cNvSpPr>
          <p:nvPr/>
        </p:nvSpPr>
        <p:spPr bwMode="auto">
          <a:xfrm>
            <a:off x="6880225" y="3332163"/>
            <a:ext cx="58738" cy="77787"/>
          </a:xfrm>
          <a:custGeom>
            <a:avLst/>
            <a:gdLst>
              <a:gd name="T0" fmla="*/ 0 w 37"/>
              <a:gd name="T1" fmla="*/ 2147483646 h 49"/>
              <a:gd name="T2" fmla="*/ 2147483646 w 37"/>
              <a:gd name="T3" fmla="*/ 2147483646 h 49"/>
              <a:gd name="T4" fmla="*/ 2147483646 w 37"/>
              <a:gd name="T5" fmla="*/ 2147483646 h 49"/>
              <a:gd name="T6" fmla="*/ 2147483646 w 37"/>
              <a:gd name="T7" fmla="*/ 2147483646 h 49"/>
              <a:gd name="T8" fmla="*/ 2147483646 w 37"/>
              <a:gd name="T9" fmla="*/ 0 h 49"/>
              <a:gd name="T10" fmla="*/ 2147483646 w 37"/>
              <a:gd name="T11" fmla="*/ 2147483646 h 49"/>
              <a:gd name="T12" fmla="*/ 2147483646 w 37"/>
              <a:gd name="T13" fmla="*/ 2147483646 h 49"/>
              <a:gd name="T14" fmla="*/ 2147483646 w 37"/>
              <a:gd name="T15" fmla="*/ 2147483646 h 49"/>
              <a:gd name="T16" fmla="*/ 2147483646 w 37"/>
              <a:gd name="T17" fmla="*/ 2147483646 h 49"/>
              <a:gd name="T18" fmla="*/ 2147483646 w 37"/>
              <a:gd name="T19" fmla="*/ 2147483646 h 49"/>
              <a:gd name="T20" fmla="*/ 2147483646 w 37"/>
              <a:gd name="T21" fmla="*/ 2147483646 h 49"/>
              <a:gd name="T22" fmla="*/ 2147483646 w 37"/>
              <a:gd name="T23" fmla="*/ 2147483646 h 49"/>
              <a:gd name="T24" fmla="*/ 2147483646 w 37"/>
              <a:gd name="T25" fmla="*/ 2147483646 h 49"/>
              <a:gd name="T26" fmla="*/ 2147483646 w 37"/>
              <a:gd name="T27" fmla="*/ 2147483646 h 49"/>
              <a:gd name="T28" fmla="*/ 2147483646 w 37"/>
              <a:gd name="T29" fmla="*/ 2147483646 h 49"/>
              <a:gd name="T30" fmla="*/ 2147483646 w 37"/>
              <a:gd name="T31" fmla="*/ 2147483646 h 49"/>
              <a:gd name="T32" fmla="*/ 0 w 37"/>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9"/>
              <a:gd name="T53" fmla="*/ 37 w 3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9">
                <a:moveTo>
                  <a:pt x="0" y="25"/>
                </a:moveTo>
                <a:lnTo>
                  <a:pt x="1" y="15"/>
                </a:lnTo>
                <a:lnTo>
                  <a:pt x="5" y="7"/>
                </a:lnTo>
                <a:lnTo>
                  <a:pt x="11" y="2"/>
                </a:lnTo>
                <a:lnTo>
                  <a:pt x="18" y="0"/>
                </a:lnTo>
                <a:lnTo>
                  <a:pt x="26" y="2"/>
                </a:lnTo>
                <a:lnTo>
                  <a:pt x="32" y="7"/>
                </a:lnTo>
                <a:lnTo>
                  <a:pt x="36" y="15"/>
                </a:lnTo>
                <a:lnTo>
                  <a:pt x="37" y="25"/>
                </a:lnTo>
                <a:lnTo>
                  <a:pt x="36" y="34"/>
                </a:lnTo>
                <a:lnTo>
                  <a:pt x="32" y="42"/>
                </a:lnTo>
                <a:lnTo>
                  <a:pt x="26" y="47"/>
                </a:lnTo>
                <a:lnTo>
                  <a:pt x="18"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9846" name="Freeform 390"/>
          <p:cNvSpPr>
            <a:spLocks/>
          </p:cNvSpPr>
          <p:nvPr/>
        </p:nvSpPr>
        <p:spPr bwMode="auto">
          <a:xfrm>
            <a:off x="6888163" y="334010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9847" name="Freeform 391"/>
          <p:cNvSpPr>
            <a:spLocks/>
          </p:cNvSpPr>
          <p:nvPr/>
        </p:nvSpPr>
        <p:spPr bwMode="auto">
          <a:xfrm>
            <a:off x="6859588" y="3327400"/>
            <a:ext cx="96837" cy="92075"/>
          </a:xfrm>
          <a:custGeom>
            <a:avLst/>
            <a:gdLst>
              <a:gd name="T0" fmla="*/ 0 w 61"/>
              <a:gd name="T1" fmla="*/ 2147483646 h 58"/>
              <a:gd name="T2" fmla="*/ 2147483646 w 61"/>
              <a:gd name="T3" fmla="*/ 2147483646 h 58"/>
              <a:gd name="T4" fmla="*/ 2147483646 w 61"/>
              <a:gd name="T5" fmla="*/ 2147483646 h 58"/>
              <a:gd name="T6" fmla="*/ 2147483646 w 61"/>
              <a:gd name="T7" fmla="*/ 2147483646 h 58"/>
              <a:gd name="T8" fmla="*/ 2147483646 w 61"/>
              <a:gd name="T9" fmla="*/ 2147483646 h 58"/>
              <a:gd name="T10" fmla="*/ 2147483646 w 61"/>
              <a:gd name="T11" fmla="*/ 0 h 58"/>
              <a:gd name="T12" fmla="*/ 2147483646 w 61"/>
              <a:gd name="T13" fmla="*/ 2147483646 h 58"/>
              <a:gd name="T14" fmla="*/ 2147483646 w 61"/>
              <a:gd name="T15" fmla="*/ 2147483646 h 58"/>
              <a:gd name="T16" fmla="*/ 2147483646 w 61"/>
              <a:gd name="T17" fmla="*/ 2147483646 h 58"/>
              <a:gd name="T18" fmla="*/ 2147483646 w 61"/>
              <a:gd name="T19" fmla="*/ 2147483646 h 58"/>
              <a:gd name="T20" fmla="*/ 2147483646 w 61"/>
              <a:gd name="T21" fmla="*/ 2147483646 h 58"/>
              <a:gd name="T22" fmla="*/ 2147483646 w 61"/>
              <a:gd name="T23" fmla="*/ 2147483646 h 58"/>
              <a:gd name="T24" fmla="*/ 2147483646 w 61"/>
              <a:gd name="T25" fmla="*/ 2147483646 h 58"/>
              <a:gd name="T26" fmla="*/ 2147483646 w 61"/>
              <a:gd name="T27" fmla="*/ 2147483646 h 58"/>
              <a:gd name="T28" fmla="*/ 2147483646 w 61"/>
              <a:gd name="T29" fmla="*/ 2147483646 h 58"/>
              <a:gd name="T30" fmla="*/ 2147483646 w 61"/>
              <a:gd name="T31" fmla="*/ 2147483646 h 58"/>
              <a:gd name="T32" fmla="*/ 2147483646 w 61"/>
              <a:gd name="T33" fmla="*/ 2147483646 h 58"/>
              <a:gd name="T34" fmla="*/ 2147483646 w 61"/>
              <a:gd name="T35" fmla="*/ 2147483646 h 58"/>
              <a:gd name="T36" fmla="*/ 2147483646 w 61"/>
              <a:gd name="T37" fmla="*/ 2147483646 h 58"/>
              <a:gd name="T38" fmla="*/ 2147483646 w 61"/>
              <a:gd name="T39" fmla="*/ 2147483646 h 58"/>
              <a:gd name="T40" fmla="*/ 2147483646 w 61"/>
              <a:gd name="T41" fmla="*/ 2147483646 h 58"/>
              <a:gd name="T42" fmla="*/ 2147483646 w 61"/>
              <a:gd name="T43" fmla="*/ 2147483646 h 58"/>
              <a:gd name="T44" fmla="*/ 0 w 61"/>
              <a:gd name="T45" fmla="*/ 2147483646 h 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8"/>
              <a:gd name="T71" fmla="*/ 61 w 61"/>
              <a:gd name="T72" fmla="*/ 58 h 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8">
                <a:moveTo>
                  <a:pt x="0" y="29"/>
                </a:moveTo>
                <a:lnTo>
                  <a:pt x="2" y="18"/>
                </a:lnTo>
                <a:lnTo>
                  <a:pt x="9" y="8"/>
                </a:lnTo>
                <a:lnTo>
                  <a:pt x="13" y="5"/>
                </a:lnTo>
                <a:lnTo>
                  <a:pt x="18" y="2"/>
                </a:lnTo>
                <a:lnTo>
                  <a:pt x="30" y="0"/>
                </a:lnTo>
                <a:lnTo>
                  <a:pt x="42" y="2"/>
                </a:lnTo>
                <a:lnTo>
                  <a:pt x="47" y="5"/>
                </a:lnTo>
                <a:lnTo>
                  <a:pt x="51" y="8"/>
                </a:lnTo>
                <a:lnTo>
                  <a:pt x="59" y="18"/>
                </a:lnTo>
                <a:lnTo>
                  <a:pt x="60" y="23"/>
                </a:lnTo>
                <a:lnTo>
                  <a:pt x="61" y="29"/>
                </a:lnTo>
                <a:lnTo>
                  <a:pt x="59" y="40"/>
                </a:lnTo>
                <a:lnTo>
                  <a:pt x="51" y="50"/>
                </a:lnTo>
                <a:lnTo>
                  <a:pt x="47" y="53"/>
                </a:lnTo>
                <a:lnTo>
                  <a:pt x="42" y="56"/>
                </a:lnTo>
                <a:lnTo>
                  <a:pt x="30" y="58"/>
                </a:lnTo>
                <a:lnTo>
                  <a:pt x="18" y="56"/>
                </a:lnTo>
                <a:lnTo>
                  <a:pt x="13" y="53"/>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9848" name="Freeform 392"/>
          <p:cNvSpPr>
            <a:spLocks/>
          </p:cNvSpPr>
          <p:nvPr/>
        </p:nvSpPr>
        <p:spPr bwMode="auto">
          <a:xfrm>
            <a:off x="6869113" y="3333750"/>
            <a:ext cx="79375" cy="77788"/>
          </a:xfrm>
          <a:custGeom>
            <a:avLst/>
            <a:gdLst>
              <a:gd name="T0" fmla="*/ 0 w 50"/>
              <a:gd name="T1" fmla="*/ 2147483646 h 49"/>
              <a:gd name="T2" fmla="*/ 2147483646 w 50"/>
              <a:gd name="T3" fmla="*/ 2147483646 h 49"/>
              <a:gd name="T4" fmla="*/ 2147483646 w 50"/>
              <a:gd name="T5" fmla="*/ 2147483646 h 49"/>
              <a:gd name="T6" fmla="*/ 2147483646 w 50"/>
              <a:gd name="T7" fmla="*/ 2147483646 h 49"/>
              <a:gd name="T8" fmla="*/ 2147483646 w 50"/>
              <a:gd name="T9" fmla="*/ 0 h 49"/>
              <a:gd name="T10" fmla="*/ 2147483646 w 50"/>
              <a:gd name="T11" fmla="*/ 2147483646 h 49"/>
              <a:gd name="T12" fmla="*/ 2147483646 w 50"/>
              <a:gd name="T13" fmla="*/ 2147483646 h 49"/>
              <a:gd name="T14" fmla="*/ 2147483646 w 50"/>
              <a:gd name="T15" fmla="*/ 2147483646 h 49"/>
              <a:gd name="T16" fmla="*/ 2147483646 w 50"/>
              <a:gd name="T17" fmla="*/ 2147483646 h 49"/>
              <a:gd name="T18" fmla="*/ 2147483646 w 50"/>
              <a:gd name="T19" fmla="*/ 2147483646 h 49"/>
              <a:gd name="T20" fmla="*/ 2147483646 w 50"/>
              <a:gd name="T21" fmla="*/ 2147483646 h 49"/>
              <a:gd name="T22" fmla="*/ 2147483646 w 50"/>
              <a:gd name="T23" fmla="*/ 2147483646 h 49"/>
              <a:gd name="T24" fmla="*/ 2147483646 w 50"/>
              <a:gd name="T25" fmla="*/ 2147483646 h 49"/>
              <a:gd name="T26" fmla="*/ 2147483646 w 50"/>
              <a:gd name="T27" fmla="*/ 2147483646 h 49"/>
              <a:gd name="T28" fmla="*/ 2147483646 w 50"/>
              <a:gd name="T29" fmla="*/ 2147483646 h 49"/>
              <a:gd name="T30" fmla="*/ 2147483646 w 50"/>
              <a:gd name="T31" fmla="*/ 2147483646 h 49"/>
              <a:gd name="T32" fmla="*/ 0 w 50"/>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49"/>
              <a:gd name="T53" fmla="*/ 50 w 50"/>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49">
                <a:moveTo>
                  <a:pt x="0" y="24"/>
                </a:moveTo>
                <a:lnTo>
                  <a:pt x="2" y="15"/>
                </a:lnTo>
                <a:lnTo>
                  <a:pt x="7" y="7"/>
                </a:lnTo>
                <a:lnTo>
                  <a:pt x="15" y="2"/>
                </a:lnTo>
                <a:lnTo>
                  <a:pt x="25" y="0"/>
                </a:lnTo>
                <a:lnTo>
                  <a:pt x="34" y="2"/>
                </a:lnTo>
                <a:lnTo>
                  <a:pt x="42" y="7"/>
                </a:lnTo>
                <a:lnTo>
                  <a:pt x="48" y="15"/>
                </a:lnTo>
                <a:lnTo>
                  <a:pt x="50" y="24"/>
                </a:lnTo>
                <a:lnTo>
                  <a:pt x="48" y="34"/>
                </a:lnTo>
                <a:lnTo>
                  <a:pt x="42" y="42"/>
                </a:lnTo>
                <a:lnTo>
                  <a:pt x="34" y="47"/>
                </a:lnTo>
                <a:lnTo>
                  <a:pt x="25"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9849" name="Freeform 393"/>
          <p:cNvSpPr>
            <a:spLocks/>
          </p:cNvSpPr>
          <p:nvPr/>
        </p:nvSpPr>
        <p:spPr bwMode="auto">
          <a:xfrm>
            <a:off x="6877050" y="3341688"/>
            <a:ext cx="63500" cy="60325"/>
          </a:xfrm>
          <a:custGeom>
            <a:avLst/>
            <a:gdLst>
              <a:gd name="T0" fmla="*/ 0 w 40"/>
              <a:gd name="T1" fmla="*/ 2147483646 h 38"/>
              <a:gd name="T2" fmla="*/ 2147483646 w 40"/>
              <a:gd name="T3" fmla="*/ 2147483646 h 38"/>
              <a:gd name="T4" fmla="*/ 2147483646 w 40"/>
              <a:gd name="T5" fmla="*/ 2147483646 h 38"/>
              <a:gd name="T6" fmla="*/ 2147483646 w 40"/>
              <a:gd name="T7" fmla="*/ 2147483646 h 38"/>
              <a:gd name="T8" fmla="*/ 2147483646 w 40"/>
              <a:gd name="T9" fmla="*/ 0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2147483646 w 40"/>
              <a:gd name="T19" fmla="*/ 2147483646 h 38"/>
              <a:gd name="T20" fmla="*/ 2147483646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0 w 40"/>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8"/>
              <a:gd name="T53" fmla="*/ 40 w 4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8">
                <a:moveTo>
                  <a:pt x="0" y="19"/>
                </a:moveTo>
                <a:lnTo>
                  <a:pt x="2" y="11"/>
                </a:lnTo>
                <a:lnTo>
                  <a:pt x="6" y="5"/>
                </a:lnTo>
                <a:lnTo>
                  <a:pt x="13" y="1"/>
                </a:lnTo>
                <a:lnTo>
                  <a:pt x="20" y="0"/>
                </a:lnTo>
                <a:lnTo>
                  <a:pt x="28" y="1"/>
                </a:lnTo>
                <a:lnTo>
                  <a:pt x="35" y="5"/>
                </a:lnTo>
                <a:lnTo>
                  <a:pt x="39" y="11"/>
                </a:lnTo>
                <a:lnTo>
                  <a:pt x="40"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9850" name="Freeform 394"/>
          <p:cNvSpPr>
            <a:spLocks/>
          </p:cNvSpPr>
          <p:nvPr/>
        </p:nvSpPr>
        <p:spPr bwMode="auto">
          <a:xfrm>
            <a:off x="6886575" y="3348038"/>
            <a:ext cx="47625" cy="46037"/>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9851" name="Freeform 395"/>
          <p:cNvSpPr>
            <a:spLocks/>
          </p:cNvSpPr>
          <p:nvPr/>
        </p:nvSpPr>
        <p:spPr bwMode="auto">
          <a:xfrm>
            <a:off x="6519863" y="384016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3" y="3"/>
                </a:lnTo>
                <a:lnTo>
                  <a:pt x="40" y="10"/>
                </a:lnTo>
                <a:lnTo>
                  <a:pt x="45" y="20"/>
                </a:lnTo>
                <a:lnTo>
                  <a:pt x="47" y="33"/>
                </a:lnTo>
                <a:lnTo>
                  <a:pt x="45" y="46"/>
                </a:lnTo>
                <a:lnTo>
                  <a:pt x="40" y="57"/>
                </a:lnTo>
                <a:lnTo>
                  <a:pt x="33"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19852" name="Freeform 396"/>
          <p:cNvSpPr>
            <a:spLocks/>
          </p:cNvSpPr>
          <p:nvPr/>
        </p:nvSpPr>
        <p:spPr bwMode="auto">
          <a:xfrm>
            <a:off x="6526213" y="384810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7" y="2"/>
                </a:lnTo>
                <a:lnTo>
                  <a:pt x="34" y="8"/>
                </a:lnTo>
                <a:lnTo>
                  <a:pt x="38" y="17"/>
                </a:lnTo>
                <a:lnTo>
                  <a:pt x="40" y="27"/>
                </a:lnTo>
                <a:lnTo>
                  <a:pt x="38" y="38"/>
                </a:lnTo>
                <a:lnTo>
                  <a:pt x="34" y="48"/>
                </a:lnTo>
                <a:lnTo>
                  <a:pt x="27" y="54"/>
                </a:lnTo>
                <a:lnTo>
                  <a:pt x="20" y="56"/>
                </a:lnTo>
                <a:lnTo>
                  <a:pt x="12" y="54"/>
                </a:lnTo>
                <a:lnTo>
                  <a:pt x="6" y="48"/>
                </a:lnTo>
                <a:lnTo>
                  <a:pt x="2" y="38"/>
                </a:lnTo>
                <a:lnTo>
                  <a:pt x="0" y="27"/>
                </a:lnTo>
                <a:close/>
              </a:path>
            </a:pathLst>
          </a:custGeom>
          <a:solidFill>
            <a:srgbClr val="FFFFFF"/>
          </a:solidFill>
          <a:ln w="9525">
            <a:noFill/>
            <a:round/>
            <a:headEnd/>
            <a:tailEnd/>
          </a:ln>
        </p:spPr>
        <p:txBody>
          <a:bodyPr/>
          <a:lstStyle/>
          <a:p>
            <a:endParaRPr lang="el-GR"/>
          </a:p>
        </p:txBody>
      </p:sp>
      <p:sp>
        <p:nvSpPr>
          <p:cNvPr id="19853" name="Freeform 397"/>
          <p:cNvSpPr>
            <a:spLocks/>
          </p:cNvSpPr>
          <p:nvPr/>
        </p:nvSpPr>
        <p:spPr bwMode="auto">
          <a:xfrm>
            <a:off x="6534150" y="3856038"/>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9" y="1"/>
                </a:lnTo>
                <a:lnTo>
                  <a:pt x="15" y="0"/>
                </a:lnTo>
                <a:lnTo>
                  <a:pt x="21" y="1"/>
                </a:lnTo>
                <a:lnTo>
                  <a:pt x="27" y="6"/>
                </a:lnTo>
                <a:lnTo>
                  <a:pt x="29" y="9"/>
                </a:lnTo>
                <a:lnTo>
                  <a:pt x="30" y="13"/>
                </a:lnTo>
                <a:lnTo>
                  <a:pt x="31" y="22"/>
                </a:lnTo>
                <a:lnTo>
                  <a:pt x="30" y="30"/>
                </a:lnTo>
                <a:lnTo>
                  <a:pt x="27" y="37"/>
                </a:lnTo>
                <a:lnTo>
                  <a:pt x="21" y="43"/>
                </a:lnTo>
                <a:lnTo>
                  <a:pt x="15" y="45"/>
                </a:lnTo>
                <a:lnTo>
                  <a:pt x="9" y="43"/>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9854" name="Freeform 398"/>
          <p:cNvSpPr>
            <a:spLocks/>
          </p:cNvSpPr>
          <p:nvPr/>
        </p:nvSpPr>
        <p:spPr bwMode="auto">
          <a:xfrm>
            <a:off x="6540500" y="3863975"/>
            <a:ext cx="38100" cy="52388"/>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6" y="1"/>
                </a:lnTo>
                <a:lnTo>
                  <a:pt x="21" y="4"/>
                </a:lnTo>
                <a:lnTo>
                  <a:pt x="23" y="10"/>
                </a:lnTo>
                <a:lnTo>
                  <a:pt x="24" y="16"/>
                </a:lnTo>
                <a:lnTo>
                  <a:pt x="23" y="23"/>
                </a:lnTo>
                <a:lnTo>
                  <a:pt x="21"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9855" name="Freeform 399"/>
          <p:cNvSpPr>
            <a:spLocks/>
          </p:cNvSpPr>
          <p:nvPr/>
        </p:nvSpPr>
        <p:spPr bwMode="auto">
          <a:xfrm>
            <a:off x="6523038" y="385286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29" y="2"/>
                </a:lnTo>
                <a:lnTo>
                  <a:pt x="34" y="5"/>
                </a:lnTo>
                <a:lnTo>
                  <a:pt x="37" y="8"/>
                </a:lnTo>
                <a:lnTo>
                  <a:pt x="41" y="16"/>
                </a:lnTo>
                <a:lnTo>
                  <a:pt x="43" y="27"/>
                </a:lnTo>
                <a:lnTo>
                  <a:pt x="41" y="38"/>
                </a:lnTo>
                <a:lnTo>
                  <a:pt x="37" y="47"/>
                </a:lnTo>
                <a:lnTo>
                  <a:pt x="29"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19856" name="Freeform 400"/>
          <p:cNvSpPr>
            <a:spLocks/>
          </p:cNvSpPr>
          <p:nvPr/>
        </p:nvSpPr>
        <p:spPr bwMode="auto">
          <a:xfrm>
            <a:off x="6529388" y="385921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1" y="2"/>
                </a:lnTo>
                <a:lnTo>
                  <a:pt x="17" y="0"/>
                </a:lnTo>
                <a:lnTo>
                  <a:pt x="24" y="2"/>
                </a:lnTo>
                <a:lnTo>
                  <a:pt x="31" y="7"/>
                </a:lnTo>
                <a:lnTo>
                  <a:pt x="35" y="14"/>
                </a:lnTo>
                <a:lnTo>
                  <a:pt x="36" y="22"/>
                </a:lnTo>
                <a:lnTo>
                  <a:pt x="35" y="31"/>
                </a:lnTo>
                <a:lnTo>
                  <a:pt x="31" y="39"/>
                </a:lnTo>
                <a:lnTo>
                  <a:pt x="24" y="44"/>
                </a:lnTo>
                <a:lnTo>
                  <a:pt x="17" y="46"/>
                </a:lnTo>
                <a:lnTo>
                  <a:pt x="11" y="44"/>
                </a:lnTo>
                <a:lnTo>
                  <a:pt x="5" y="39"/>
                </a:lnTo>
                <a:lnTo>
                  <a:pt x="1" y="31"/>
                </a:lnTo>
                <a:lnTo>
                  <a:pt x="0" y="22"/>
                </a:lnTo>
                <a:close/>
              </a:path>
            </a:pathLst>
          </a:custGeom>
          <a:solidFill>
            <a:srgbClr val="FDCE00"/>
          </a:solidFill>
          <a:ln w="9525">
            <a:noFill/>
            <a:round/>
            <a:headEnd/>
            <a:tailEnd/>
          </a:ln>
        </p:spPr>
        <p:txBody>
          <a:bodyPr/>
          <a:lstStyle/>
          <a:p>
            <a:endParaRPr lang="el-GR"/>
          </a:p>
        </p:txBody>
      </p:sp>
      <p:sp>
        <p:nvSpPr>
          <p:cNvPr id="19857" name="Freeform 401"/>
          <p:cNvSpPr>
            <a:spLocks/>
          </p:cNvSpPr>
          <p:nvPr/>
        </p:nvSpPr>
        <p:spPr bwMode="auto">
          <a:xfrm>
            <a:off x="6535738" y="3865563"/>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9" y="1"/>
                </a:lnTo>
                <a:lnTo>
                  <a:pt x="14" y="0"/>
                </a:lnTo>
                <a:lnTo>
                  <a:pt x="19" y="1"/>
                </a:lnTo>
                <a:lnTo>
                  <a:pt x="25" y="5"/>
                </a:lnTo>
                <a:lnTo>
                  <a:pt x="28" y="11"/>
                </a:lnTo>
                <a:lnTo>
                  <a:pt x="29" y="18"/>
                </a:lnTo>
                <a:lnTo>
                  <a:pt x="28" y="25"/>
                </a:lnTo>
                <a:lnTo>
                  <a:pt x="25" y="31"/>
                </a:lnTo>
                <a:lnTo>
                  <a:pt x="19" y="36"/>
                </a:lnTo>
                <a:lnTo>
                  <a:pt x="14" y="37"/>
                </a:lnTo>
                <a:lnTo>
                  <a:pt x="9" y="36"/>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9858" name="Freeform 402"/>
          <p:cNvSpPr>
            <a:spLocks/>
          </p:cNvSpPr>
          <p:nvPr/>
        </p:nvSpPr>
        <p:spPr bwMode="auto">
          <a:xfrm>
            <a:off x="6542088" y="3871913"/>
            <a:ext cx="34925" cy="42862"/>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5"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9859" name="Freeform 403"/>
          <p:cNvSpPr>
            <a:spLocks/>
          </p:cNvSpPr>
          <p:nvPr/>
        </p:nvSpPr>
        <p:spPr bwMode="auto">
          <a:xfrm>
            <a:off x="7062788" y="3333750"/>
            <a:ext cx="93662"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29" y="0"/>
                </a:lnTo>
                <a:lnTo>
                  <a:pt x="40" y="3"/>
                </a:lnTo>
                <a:lnTo>
                  <a:pt x="45" y="7"/>
                </a:lnTo>
                <a:lnTo>
                  <a:pt x="51" y="12"/>
                </a:lnTo>
                <a:lnTo>
                  <a:pt x="54" y="19"/>
                </a:lnTo>
                <a:lnTo>
                  <a:pt x="57" y="26"/>
                </a:lnTo>
                <a:lnTo>
                  <a:pt x="59" y="42"/>
                </a:lnTo>
                <a:lnTo>
                  <a:pt x="57" y="59"/>
                </a:lnTo>
                <a:lnTo>
                  <a:pt x="54" y="66"/>
                </a:lnTo>
                <a:lnTo>
                  <a:pt x="51" y="73"/>
                </a:lnTo>
                <a:lnTo>
                  <a:pt x="40" y="82"/>
                </a:lnTo>
                <a:lnTo>
                  <a:pt x="29"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19860" name="Freeform 404"/>
          <p:cNvSpPr>
            <a:spLocks/>
          </p:cNvSpPr>
          <p:nvPr/>
        </p:nvSpPr>
        <p:spPr bwMode="auto">
          <a:xfrm>
            <a:off x="7072313" y="3343275"/>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4" y="0"/>
                </a:lnTo>
                <a:lnTo>
                  <a:pt x="29" y="1"/>
                </a:lnTo>
                <a:lnTo>
                  <a:pt x="33" y="3"/>
                </a:lnTo>
                <a:lnTo>
                  <a:pt x="41" y="10"/>
                </a:lnTo>
                <a:lnTo>
                  <a:pt x="47" y="22"/>
                </a:lnTo>
                <a:lnTo>
                  <a:pt x="49" y="35"/>
                </a:lnTo>
                <a:lnTo>
                  <a:pt x="47" y="49"/>
                </a:lnTo>
                <a:lnTo>
                  <a:pt x="41" y="61"/>
                </a:lnTo>
                <a:lnTo>
                  <a:pt x="33" y="68"/>
                </a:lnTo>
                <a:lnTo>
                  <a:pt x="24" y="71"/>
                </a:lnTo>
                <a:lnTo>
                  <a:pt x="19" y="70"/>
                </a:lnTo>
                <a:lnTo>
                  <a:pt x="14" y="68"/>
                </a:lnTo>
                <a:lnTo>
                  <a:pt x="7" y="61"/>
                </a:lnTo>
                <a:lnTo>
                  <a:pt x="1" y="49"/>
                </a:lnTo>
                <a:lnTo>
                  <a:pt x="0" y="35"/>
                </a:lnTo>
                <a:close/>
              </a:path>
            </a:pathLst>
          </a:custGeom>
          <a:solidFill>
            <a:srgbClr val="FFFFFF"/>
          </a:solidFill>
          <a:ln w="9525">
            <a:noFill/>
            <a:round/>
            <a:headEnd/>
            <a:tailEnd/>
          </a:ln>
        </p:spPr>
        <p:txBody>
          <a:bodyPr/>
          <a:lstStyle/>
          <a:p>
            <a:endParaRPr lang="el-GR"/>
          </a:p>
        </p:txBody>
      </p:sp>
      <p:sp>
        <p:nvSpPr>
          <p:cNvPr id="19861" name="Freeform 405"/>
          <p:cNvSpPr>
            <a:spLocks/>
          </p:cNvSpPr>
          <p:nvPr/>
        </p:nvSpPr>
        <p:spPr bwMode="auto">
          <a:xfrm>
            <a:off x="7080250" y="335280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19" y="0"/>
                </a:lnTo>
                <a:lnTo>
                  <a:pt x="27" y="3"/>
                </a:lnTo>
                <a:lnTo>
                  <a:pt x="33" y="9"/>
                </a:lnTo>
                <a:lnTo>
                  <a:pt x="37" y="18"/>
                </a:lnTo>
                <a:lnTo>
                  <a:pt x="40" y="28"/>
                </a:lnTo>
                <a:lnTo>
                  <a:pt x="37" y="39"/>
                </a:lnTo>
                <a:lnTo>
                  <a:pt x="33" y="49"/>
                </a:lnTo>
                <a:lnTo>
                  <a:pt x="27" y="55"/>
                </a:lnTo>
                <a:lnTo>
                  <a:pt x="19" y="57"/>
                </a:lnTo>
                <a:lnTo>
                  <a:pt x="12" y="55"/>
                </a:lnTo>
                <a:lnTo>
                  <a:pt x="6" y="49"/>
                </a:lnTo>
                <a:lnTo>
                  <a:pt x="2" y="39"/>
                </a:lnTo>
                <a:lnTo>
                  <a:pt x="0" y="28"/>
                </a:lnTo>
                <a:close/>
              </a:path>
            </a:pathLst>
          </a:custGeom>
          <a:solidFill>
            <a:srgbClr val="FFFFFF"/>
          </a:solidFill>
          <a:ln w="9525">
            <a:noFill/>
            <a:round/>
            <a:headEnd/>
            <a:tailEnd/>
          </a:ln>
        </p:spPr>
        <p:txBody>
          <a:bodyPr/>
          <a:lstStyle/>
          <a:p>
            <a:endParaRPr lang="el-GR"/>
          </a:p>
        </p:txBody>
      </p:sp>
      <p:sp>
        <p:nvSpPr>
          <p:cNvPr id="19862" name="Freeform 406"/>
          <p:cNvSpPr>
            <a:spLocks/>
          </p:cNvSpPr>
          <p:nvPr/>
        </p:nvSpPr>
        <p:spPr bwMode="auto">
          <a:xfrm>
            <a:off x="7089775" y="3363913"/>
            <a:ext cx="46038" cy="68262"/>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1"/>
                </a:moveTo>
                <a:lnTo>
                  <a:pt x="1" y="12"/>
                </a:lnTo>
                <a:lnTo>
                  <a:pt x="4" y="6"/>
                </a:lnTo>
                <a:lnTo>
                  <a:pt x="8" y="1"/>
                </a:lnTo>
                <a:lnTo>
                  <a:pt x="14" y="0"/>
                </a:lnTo>
                <a:lnTo>
                  <a:pt x="20" y="1"/>
                </a:lnTo>
                <a:lnTo>
                  <a:pt x="24" y="6"/>
                </a:lnTo>
                <a:lnTo>
                  <a:pt x="27" y="12"/>
                </a:lnTo>
                <a:lnTo>
                  <a:pt x="29" y="21"/>
                </a:lnTo>
                <a:lnTo>
                  <a:pt x="27" y="29"/>
                </a:lnTo>
                <a:lnTo>
                  <a:pt x="24" y="35"/>
                </a:lnTo>
                <a:lnTo>
                  <a:pt x="20" y="41"/>
                </a:lnTo>
                <a:lnTo>
                  <a:pt x="14" y="43"/>
                </a:lnTo>
                <a:lnTo>
                  <a:pt x="8" y="41"/>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19863" name="Freeform 407"/>
          <p:cNvSpPr>
            <a:spLocks/>
          </p:cNvSpPr>
          <p:nvPr/>
        </p:nvSpPr>
        <p:spPr bwMode="auto">
          <a:xfrm>
            <a:off x="7062788" y="3346450"/>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8" y="0"/>
                </a:lnTo>
                <a:lnTo>
                  <a:pt x="39" y="3"/>
                </a:lnTo>
                <a:lnTo>
                  <a:pt x="48" y="10"/>
                </a:lnTo>
                <a:lnTo>
                  <a:pt x="52" y="15"/>
                </a:lnTo>
                <a:lnTo>
                  <a:pt x="55" y="21"/>
                </a:lnTo>
                <a:lnTo>
                  <a:pt x="57" y="35"/>
                </a:lnTo>
                <a:lnTo>
                  <a:pt x="55" y="50"/>
                </a:lnTo>
                <a:lnTo>
                  <a:pt x="52" y="56"/>
                </a:lnTo>
                <a:lnTo>
                  <a:pt x="48" y="61"/>
                </a:lnTo>
                <a:lnTo>
                  <a:pt x="39" y="68"/>
                </a:lnTo>
                <a:lnTo>
                  <a:pt x="28"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19864" name="Freeform 408"/>
          <p:cNvSpPr>
            <a:spLocks/>
          </p:cNvSpPr>
          <p:nvPr/>
        </p:nvSpPr>
        <p:spPr bwMode="auto">
          <a:xfrm>
            <a:off x="7070725" y="335438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4" y="0"/>
                </a:lnTo>
                <a:lnTo>
                  <a:pt x="33" y="2"/>
                </a:lnTo>
                <a:lnTo>
                  <a:pt x="37" y="5"/>
                </a:lnTo>
                <a:lnTo>
                  <a:pt x="40" y="9"/>
                </a:lnTo>
                <a:lnTo>
                  <a:pt x="46" y="18"/>
                </a:lnTo>
                <a:lnTo>
                  <a:pt x="48" y="29"/>
                </a:lnTo>
                <a:lnTo>
                  <a:pt x="46" y="41"/>
                </a:lnTo>
                <a:lnTo>
                  <a:pt x="40" y="51"/>
                </a:lnTo>
                <a:lnTo>
                  <a:pt x="33" y="57"/>
                </a:lnTo>
                <a:lnTo>
                  <a:pt x="24" y="59"/>
                </a:lnTo>
                <a:lnTo>
                  <a:pt x="15" y="57"/>
                </a:lnTo>
                <a:lnTo>
                  <a:pt x="11" y="55"/>
                </a:lnTo>
                <a:lnTo>
                  <a:pt x="7" y="51"/>
                </a:lnTo>
                <a:lnTo>
                  <a:pt x="2" y="41"/>
                </a:lnTo>
                <a:lnTo>
                  <a:pt x="0" y="29"/>
                </a:lnTo>
                <a:close/>
              </a:path>
            </a:pathLst>
          </a:custGeom>
          <a:solidFill>
            <a:srgbClr val="FDCE00"/>
          </a:solidFill>
          <a:ln w="9525">
            <a:noFill/>
            <a:round/>
            <a:headEnd/>
            <a:tailEnd/>
          </a:ln>
        </p:spPr>
        <p:txBody>
          <a:bodyPr/>
          <a:lstStyle/>
          <a:p>
            <a:endParaRPr lang="el-GR"/>
          </a:p>
        </p:txBody>
      </p:sp>
      <p:sp>
        <p:nvSpPr>
          <p:cNvPr id="19865" name="Freeform 409"/>
          <p:cNvSpPr>
            <a:spLocks/>
          </p:cNvSpPr>
          <p:nvPr/>
        </p:nvSpPr>
        <p:spPr bwMode="auto">
          <a:xfrm>
            <a:off x="7080250" y="3362325"/>
            <a:ext cx="58738"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4"/>
                </a:moveTo>
                <a:lnTo>
                  <a:pt x="1" y="15"/>
                </a:lnTo>
                <a:lnTo>
                  <a:pt x="5" y="7"/>
                </a:lnTo>
                <a:lnTo>
                  <a:pt x="11" y="2"/>
                </a:lnTo>
                <a:lnTo>
                  <a:pt x="18" y="0"/>
                </a:lnTo>
                <a:lnTo>
                  <a:pt x="26" y="2"/>
                </a:lnTo>
                <a:lnTo>
                  <a:pt x="32" y="7"/>
                </a:lnTo>
                <a:lnTo>
                  <a:pt x="36" y="15"/>
                </a:lnTo>
                <a:lnTo>
                  <a:pt x="37" y="24"/>
                </a:lnTo>
                <a:lnTo>
                  <a:pt x="36" y="33"/>
                </a:lnTo>
                <a:lnTo>
                  <a:pt x="32" y="41"/>
                </a:lnTo>
                <a:lnTo>
                  <a:pt x="26" y="46"/>
                </a:lnTo>
                <a:lnTo>
                  <a:pt x="18" y="48"/>
                </a:lnTo>
                <a:lnTo>
                  <a:pt x="11" y="46"/>
                </a:lnTo>
                <a:lnTo>
                  <a:pt x="5" y="41"/>
                </a:lnTo>
                <a:lnTo>
                  <a:pt x="1" y="33"/>
                </a:lnTo>
                <a:lnTo>
                  <a:pt x="0" y="24"/>
                </a:lnTo>
                <a:close/>
              </a:path>
            </a:pathLst>
          </a:custGeom>
          <a:solidFill>
            <a:srgbClr val="FEDB00"/>
          </a:solidFill>
          <a:ln w="9525">
            <a:noFill/>
            <a:round/>
            <a:headEnd/>
            <a:tailEnd/>
          </a:ln>
        </p:spPr>
        <p:txBody>
          <a:bodyPr/>
          <a:lstStyle/>
          <a:p>
            <a:endParaRPr lang="el-GR"/>
          </a:p>
        </p:txBody>
      </p:sp>
      <p:sp>
        <p:nvSpPr>
          <p:cNvPr id="19866" name="Freeform 410"/>
          <p:cNvSpPr>
            <a:spLocks/>
          </p:cNvSpPr>
          <p:nvPr/>
        </p:nvSpPr>
        <p:spPr bwMode="auto">
          <a:xfrm>
            <a:off x="7088188" y="33702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6"/>
                </a:lnTo>
                <a:lnTo>
                  <a:pt x="9" y="2"/>
                </a:lnTo>
                <a:lnTo>
                  <a:pt x="14" y="0"/>
                </a:lnTo>
                <a:lnTo>
                  <a:pt x="19" y="2"/>
                </a:lnTo>
                <a:lnTo>
                  <a:pt x="24" y="6"/>
                </a:lnTo>
                <a:lnTo>
                  <a:pt x="27" y="11"/>
                </a:lnTo>
                <a:lnTo>
                  <a:pt x="28" y="18"/>
                </a:lnTo>
                <a:lnTo>
                  <a:pt x="27" y="25"/>
                </a:lnTo>
                <a:lnTo>
                  <a:pt x="24" y="30"/>
                </a:lnTo>
                <a:lnTo>
                  <a:pt x="19" y="35"/>
                </a:lnTo>
                <a:lnTo>
                  <a:pt x="14" y="36"/>
                </a:lnTo>
                <a:lnTo>
                  <a:pt x="9" y="35"/>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9867" name="Freeform 411"/>
          <p:cNvSpPr>
            <a:spLocks/>
          </p:cNvSpPr>
          <p:nvPr/>
        </p:nvSpPr>
        <p:spPr bwMode="auto">
          <a:xfrm>
            <a:off x="6813550" y="3916363"/>
            <a:ext cx="90488"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2"/>
                </a:lnTo>
                <a:lnTo>
                  <a:pt x="17" y="4"/>
                </a:lnTo>
                <a:lnTo>
                  <a:pt x="29" y="0"/>
                </a:lnTo>
                <a:lnTo>
                  <a:pt x="40" y="4"/>
                </a:lnTo>
                <a:lnTo>
                  <a:pt x="49" y="12"/>
                </a:lnTo>
                <a:lnTo>
                  <a:pt x="52" y="17"/>
                </a:lnTo>
                <a:lnTo>
                  <a:pt x="55" y="24"/>
                </a:lnTo>
                <a:lnTo>
                  <a:pt x="57" y="38"/>
                </a:lnTo>
                <a:lnTo>
                  <a:pt x="55" y="52"/>
                </a:lnTo>
                <a:lnTo>
                  <a:pt x="49" y="65"/>
                </a:lnTo>
                <a:lnTo>
                  <a:pt x="40" y="73"/>
                </a:lnTo>
                <a:lnTo>
                  <a:pt x="29" y="76"/>
                </a:lnTo>
                <a:lnTo>
                  <a:pt x="17" y="73"/>
                </a:lnTo>
                <a:lnTo>
                  <a:pt x="8" y="65"/>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9868" name="Freeform 412"/>
          <p:cNvSpPr>
            <a:spLocks/>
          </p:cNvSpPr>
          <p:nvPr/>
        </p:nvSpPr>
        <p:spPr bwMode="auto">
          <a:xfrm>
            <a:off x="6821488" y="392588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5" y="0"/>
                </a:lnTo>
                <a:lnTo>
                  <a:pt x="34" y="3"/>
                </a:lnTo>
                <a:lnTo>
                  <a:pt x="41" y="9"/>
                </a:lnTo>
                <a:lnTo>
                  <a:pt x="46" y="19"/>
                </a:lnTo>
                <a:lnTo>
                  <a:pt x="48" y="31"/>
                </a:lnTo>
                <a:lnTo>
                  <a:pt x="46" y="43"/>
                </a:lnTo>
                <a:lnTo>
                  <a:pt x="41" y="53"/>
                </a:lnTo>
                <a:lnTo>
                  <a:pt x="34" y="61"/>
                </a:lnTo>
                <a:lnTo>
                  <a:pt x="29" y="63"/>
                </a:lnTo>
                <a:lnTo>
                  <a:pt x="25"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19869" name="Freeform 413"/>
          <p:cNvSpPr>
            <a:spLocks/>
          </p:cNvSpPr>
          <p:nvPr/>
        </p:nvSpPr>
        <p:spPr bwMode="auto">
          <a:xfrm>
            <a:off x="6831013" y="3935413"/>
            <a:ext cx="60325" cy="77787"/>
          </a:xfrm>
          <a:custGeom>
            <a:avLst/>
            <a:gdLst>
              <a:gd name="T0" fmla="*/ 0 w 38"/>
              <a:gd name="T1" fmla="*/ 2147483646 h 49"/>
              <a:gd name="T2" fmla="*/ 2147483646 w 38"/>
              <a:gd name="T3" fmla="*/ 2147483646 h 49"/>
              <a:gd name="T4" fmla="*/ 2147483646 w 38"/>
              <a:gd name="T5" fmla="*/ 2147483646 h 49"/>
              <a:gd name="T6" fmla="*/ 2147483646 w 38"/>
              <a:gd name="T7" fmla="*/ 2147483646 h 49"/>
              <a:gd name="T8" fmla="*/ 2147483646 w 38"/>
              <a:gd name="T9" fmla="*/ 0 h 49"/>
              <a:gd name="T10" fmla="*/ 2147483646 w 38"/>
              <a:gd name="T11" fmla="*/ 2147483646 h 49"/>
              <a:gd name="T12" fmla="*/ 2147483646 w 38"/>
              <a:gd name="T13" fmla="*/ 2147483646 h 49"/>
              <a:gd name="T14" fmla="*/ 2147483646 w 38"/>
              <a:gd name="T15" fmla="*/ 2147483646 h 49"/>
              <a:gd name="T16" fmla="*/ 2147483646 w 38"/>
              <a:gd name="T17" fmla="*/ 2147483646 h 49"/>
              <a:gd name="T18" fmla="*/ 2147483646 w 38"/>
              <a:gd name="T19" fmla="*/ 2147483646 h 49"/>
              <a:gd name="T20" fmla="*/ 2147483646 w 38"/>
              <a:gd name="T21" fmla="*/ 2147483646 h 49"/>
              <a:gd name="T22" fmla="*/ 2147483646 w 38"/>
              <a:gd name="T23" fmla="*/ 2147483646 h 49"/>
              <a:gd name="T24" fmla="*/ 2147483646 w 38"/>
              <a:gd name="T25" fmla="*/ 2147483646 h 49"/>
              <a:gd name="T26" fmla="*/ 2147483646 w 38"/>
              <a:gd name="T27" fmla="*/ 2147483646 h 49"/>
              <a:gd name="T28" fmla="*/ 2147483646 w 38"/>
              <a:gd name="T29" fmla="*/ 2147483646 h 49"/>
              <a:gd name="T30" fmla="*/ 2147483646 w 38"/>
              <a:gd name="T31" fmla="*/ 2147483646 h 49"/>
              <a:gd name="T32" fmla="*/ 0 w 3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9"/>
              <a:gd name="T53" fmla="*/ 38 w 3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9">
                <a:moveTo>
                  <a:pt x="0" y="25"/>
                </a:moveTo>
                <a:lnTo>
                  <a:pt x="1" y="15"/>
                </a:lnTo>
                <a:lnTo>
                  <a:pt x="5" y="7"/>
                </a:lnTo>
                <a:lnTo>
                  <a:pt x="11" y="2"/>
                </a:lnTo>
                <a:lnTo>
                  <a:pt x="19" y="0"/>
                </a:lnTo>
                <a:lnTo>
                  <a:pt x="27" y="2"/>
                </a:lnTo>
                <a:lnTo>
                  <a:pt x="33" y="7"/>
                </a:lnTo>
                <a:lnTo>
                  <a:pt x="37" y="15"/>
                </a:lnTo>
                <a:lnTo>
                  <a:pt x="38" y="25"/>
                </a:lnTo>
                <a:lnTo>
                  <a:pt x="37" y="34"/>
                </a:lnTo>
                <a:lnTo>
                  <a:pt x="33" y="42"/>
                </a:lnTo>
                <a:lnTo>
                  <a:pt x="27" y="47"/>
                </a:lnTo>
                <a:lnTo>
                  <a:pt x="19"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9870" name="Freeform 414"/>
          <p:cNvSpPr>
            <a:spLocks/>
          </p:cNvSpPr>
          <p:nvPr/>
        </p:nvSpPr>
        <p:spPr bwMode="auto">
          <a:xfrm>
            <a:off x="6838950" y="3943350"/>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5" y="0"/>
                </a:lnTo>
                <a:lnTo>
                  <a:pt x="20" y="2"/>
                </a:lnTo>
                <a:lnTo>
                  <a:pt x="25" y="6"/>
                </a:lnTo>
                <a:lnTo>
                  <a:pt x="28" y="12"/>
                </a:lnTo>
                <a:lnTo>
                  <a:pt x="29" y="19"/>
                </a:lnTo>
                <a:lnTo>
                  <a:pt x="28" y="26"/>
                </a:lnTo>
                <a:lnTo>
                  <a:pt x="25" y="32"/>
                </a:lnTo>
                <a:lnTo>
                  <a:pt x="20" y="36"/>
                </a:lnTo>
                <a:lnTo>
                  <a:pt x="15"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9871" name="Freeform 415"/>
          <p:cNvSpPr>
            <a:spLocks/>
          </p:cNvSpPr>
          <p:nvPr/>
        </p:nvSpPr>
        <p:spPr bwMode="auto">
          <a:xfrm>
            <a:off x="6810375" y="3930650"/>
            <a:ext cx="96838"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1" y="0"/>
                </a:lnTo>
                <a:lnTo>
                  <a:pt x="43" y="2"/>
                </a:lnTo>
                <a:lnTo>
                  <a:pt x="48" y="5"/>
                </a:lnTo>
                <a:lnTo>
                  <a:pt x="52" y="8"/>
                </a:lnTo>
                <a:lnTo>
                  <a:pt x="59" y="18"/>
                </a:lnTo>
                <a:lnTo>
                  <a:pt x="60" y="23"/>
                </a:lnTo>
                <a:lnTo>
                  <a:pt x="61" y="29"/>
                </a:lnTo>
                <a:lnTo>
                  <a:pt x="59" y="40"/>
                </a:lnTo>
                <a:lnTo>
                  <a:pt x="52" y="50"/>
                </a:lnTo>
                <a:lnTo>
                  <a:pt x="48" y="53"/>
                </a:lnTo>
                <a:lnTo>
                  <a:pt x="43" y="57"/>
                </a:lnTo>
                <a:lnTo>
                  <a:pt x="31" y="59"/>
                </a:lnTo>
                <a:lnTo>
                  <a:pt x="18" y="57"/>
                </a:lnTo>
                <a:lnTo>
                  <a:pt x="13" y="53"/>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9872" name="Freeform 416"/>
          <p:cNvSpPr>
            <a:spLocks/>
          </p:cNvSpPr>
          <p:nvPr/>
        </p:nvSpPr>
        <p:spPr bwMode="auto">
          <a:xfrm>
            <a:off x="6819900" y="3937000"/>
            <a:ext cx="80963" cy="77788"/>
          </a:xfrm>
          <a:custGeom>
            <a:avLst/>
            <a:gdLst>
              <a:gd name="T0" fmla="*/ 0 w 51"/>
              <a:gd name="T1" fmla="*/ 2147483646 h 49"/>
              <a:gd name="T2" fmla="*/ 2147483646 w 51"/>
              <a:gd name="T3" fmla="*/ 2147483646 h 49"/>
              <a:gd name="T4" fmla="*/ 2147483646 w 51"/>
              <a:gd name="T5" fmla="*/ 2147483646 h 49"/>
              <a:gd name="T6" fmla="*/ 2147483646 w 51"/>
              <a:gd name="T7" fmla="*/ 2147483646 h 49"/>
              <a:gd name="T8" fmla="*/ 2147483646 w 51"/>
              <a:gd name="T9" fmla="*/ 0 h 49"/>
              <a:gd name="T10" fmla="*/ 2147483646 w 51"/>
              <a:gd name="T11" fmla="*/ 2147483646 h 49"/>
              <a:gd name="T12" fmla="*/ 2147483646 w 51"/>
              <a:gd name="T13" fmla="*/ 2147483646 h 49"/>
              <a:gd name="T14" fmla="*/ 2147483646 w 51"/>
              <a:gd name="T15" fmla="*/ 2147483646 h 49"/>
              <a:gd name="T16" fmla="*/ 2147483646 w 51"/>
              <a:gd name="T17" fmla="*/ 2147483646 h 49"/>
              <a:gd name="T18" fmla="*/ 2147483646 w 51"/>
              <a:gd name="T19" fmla="*/ 2147483646 h 49"/>
              <a:gd name="T20" fmla="*/ 2147483646 w 51"/>
              <a:gd name="T21" fmla="*/ 2147483646 h 49"/>
              <a:gd name="T22" fmla="*/ 2147483646 w 51"/>
              <a:gd name="T23" fmla="*/ 2147483646 h 49"/>
              <a:gd name="T24" fmla="*/ 2147483646 w 51"/>
              <a:gd name="T25" fmla="*/ 2147483646 h 49"/>
              <a:gd name="T26" fmla="*/ 2147483646 w 51"/>
              <a:gd name="T27" fmla="*/ 2147483646 h 49"/>
              <a:gd name="T28" fmla="*/ 2147483646 w 51"/>
              <a:gd name="T29" fmla="*/ 2147483646 h 49"/>
              <a:gd name="T30" fmla="*/ 2147483646 w 51"/>
              <a:gd name="T31" fmla="*/ 2147483646 h 49"/>
              <a:gd name="T32" fmla="*/ 0 w 51"/>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9"/>
              <a:gd name="T53" fmla="*/ 51 w 51"/>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9">
                <a:moveTo>
                  <a:pt x="0" y="24"/>
                </a:moveTo>
                <a:lnTo>
                  <a:pt x="2" y="15"/>
                </a:lnTo>
                <a:lnTo>
                  <a:pt x="7" y="7"/>
                </a:lnTo>
                <a:lnTo>
                  <a:pt x="15" y="2"/>
                </a:lnTo>
                <a:lnTo>
                  <a:pt x="26" y="0"/>
                </a:lnTo>
                <a:lnTo>
                  <a:pt x="35" y="2"/>
                </a:lnTo>
                <a:lnTo>
                  <a:pt x="43" y="7"/>
                </a:lnTo>
                <a:lnTo>
                  <a:pt x="49" y="15"/>
                </a:lnTo>
                <a:lnTo>
                  <a:pt x="51" y="24"/>
                </a:lnTo>
                <a:lnTo>
                  <a:pt x="49" y="34"/>
                </a:lnTo>
                <a:lnTo>
                  <a:pt x="43" y="42"/>
                </a:lnTo>
                <a:lnTo>
                  <a:pt x="35" y="47"/>
                </a:lnTo>
                <a:lnTo>
                  <a:pt x="26"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9873" name="Freeform 417"/>
          <p:cNvSpPr>
            <a:spLocks/>
          </p:cNvSpPr>
          <p:nvPr/>
        </p:nvSpPr>
        <p:spPr bwMode="auto">
          <a:xfrm>
            <a:off x="6827838" y="3944938"/>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1" y="0"/>
                </a:lnTo>
                <a:lnTo>
                  <a:pt x="29" y="1"/>
                </a:lnTo>
                <a:lnTo>
                  <a:pt x="36" y="5"/>
                </a:lnTo>
                <a:lnTo>
                  <a:pt x="40" y="11"/>
                </a:lnTo>
                <a:lnTo>
                  <a:pt x="41" y="19"/>
                </a:lnTo>
                <a:lnTo>
                  <a:pt x="40" y="26"/>
                </a:lnTo>
                <a:lnTo>
                  <a:pt x="36" y="33"/>
                </a:lnTo>
                <a:lnTo>
                  <a:pt x="29" y="37"/>
                </a:lnTo>
                <a:lnTo>
                  <a:pt x="21"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9874" name="Freeform 418"/>
          <p:cNvSpPr>
            <a:spLocks/>
          </p:cNvSpPr>
          <p:nvPr/>
        </p:nvSpPr>
        <p:spPr bwMode="auto">
          <a:xfrm>
            <a:off x="6837363" y="3951288"/>
            <a:ext cx="49212"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6" y="0"/>
                </a:lnTo>
                <a:lnTo>
                  <a:pt x="22" y="1"/>
                </a:lnTo>
                <a:lnTo>
                  <a:pt x="27" y="4"/>
                </a:lnTo>
                <a:lnTo>
                  <a:pt x="30" y="9"/>
                </a:lnTo>
                <a:lnTo>
                  <a:pt x="31" y="14"/>
                </a:lnTo>
                <a:lnTo>
                  <a:pt x="30" y="20"/>
                </a:lnTo>
                <a:lnTo>
                  <a:pt x="27" y="25"/>
                </a:lnTo>
                <a:lnTo>
                  <a:pt x="22" y="28"/>
                </a:lnTo>
                <a:lnTo>
                  <a:pt x="16"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9875" name="Freeform 419"/>
          <p:cNvSpPr>
            <a:spLocks/>
          </p:cNvSpPr>
          <p:nvPr/>
        </p:nvSpPr>
        <p:spPr bwMode="auto">
          <a:xfrm>
            <a:off x="6491288" y="3997325"/>
            <a:ext cx="73025" cy="106363"/>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0"/>
                </a:lnTo>
                <a:lnTo>
                  <a:pt x="14" y="3"/>
                </a:lnTo>
                <a:lnTo>
                  <a:pt x="23" y="0"/>
                </a:lnTo>
                <a:lnTo>
                  <a:pt x="32" y="3"/>
                </a:lnTo>
                <a:lnTo>
                  <a:pt x="39" y="10"/>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19876" name="Freeform 420"/>
          <p:cNvSpPr>
            <a:spLocks/>
          </p:cNvSpPr>
          <p:nvPr/>
        </p:nvSpPr>
        <p:spPr bwMode="auto">
          <a:xfrm>
            <a:off x="6497638" y="4005263"/>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2"/>
                </a:lnTo>
                <a:lnTo>
                  <a:pt x="20" y="0"/>
                </a:lnTo>
                <a:lnTo>
                  <a:pt x="27" y="2"/>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19877" name="Freeform 421"/>
          <p:cNvSpPr>
            <a:spLocks/>
          </p:cNvSpPr>
          <p:nvPr/>
        </p:nvSpPr>
        <p:spPr bwMode="auto">
          <a:xfrm>
            <a:off x="6505575" y="401320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7"/>
                </a:lnTo>
                <a:lnTo>
                  <a:pt x="9" y="1"/>
                </a:lnTo>
                <a:lnTo>
                  <a:pt x="15" y="0"/>
                </a:lnTo>
                <a:lnTo>
                  <a:pt x="21" y="1"/>
                </a:lnTo>
                <a:lnTo>
                  <a:pt x="26" y="7"/>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19878" name="Freeform 422"/>
          <p:cNvSpPr>
            <a:spLocks/>
          </p:cNvSpPr>
          <p:nvPr/>
        </p:nvSpPr>
        <p:spPr bwMode="auto">
          <a:xfrm>
            <a:off x="6511925" y="402272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9879" name="Freeform 423"/>
          <p:cNvSpPr>
            <a:spLocks/>
          </p:cNvSpPr>
          <p:nvPr/>
        </p:nvSpPr>
        <p:spPr bwMode="auto">
          <a:xfrm>
            <a:off x="6494463" y="4010025"/>
            <a:ext cx="66675" cy="87313"/>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9"/>
                </a:lnTo>
                <a:lnTo>
                  <a:pt x="13" y="2"/>
                </a:lnTo>
                <a:lnTo>
                  <a:pt x="21" y="0"/>
                </a:lnTo>
                <a:lnTo>
                  <a:pt x="29" y="2"/>
                </a:lnTo>
                <a:lnTo>
                  <a:pt x="33" y="6"/>
                </a:lnTo>
                <a:lnTo>
                  <a:pt x="36" y="9"/>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19880" name="Freeform 424"/>
          <p:cNvSpPr>
            <a:spLocks/>
          </p:cNvSpPr>
          <p:nvPr/>
        </p:nvSpPr>
        <p:spPr bwMode="auto">
          <a:xfrm>
            <a:off x="6500813" y="4017963"/>
            <a:ext cx="55562"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9881" name="Freeform 425"/>
          <p:cNvSpPr>
            <a:spLocks/>
          </p:cNvSpPr>
          <p:nvPr/>
        </p:nvSpPr>
        <p:spPr bwMode="auto">
          <a:xfrm>
            <a:off x="6507163" y="402431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9882" name="Freeform 426"/>
          <p:cNvSpPr>
            <a:spLocks/>
          </p:cNvSpPr>
          <p:nvPr/>
        </p:nvSpPr>
        <p:spPr bwMode="auto">
          <a:xfrm>
            <a:off x="6513513" y="403066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9883" name="Freeform 427"/>
          <p:cNvSpPr>
            <a:spLocks/>
          </p:cNvSpPr>
          <p:nvPr/>
        </p:nvSpPr>
        <p:spPr bwMode="auto">
          <a:xfrm>
            <a:off x="6697663" y="3884613"/>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29" y="0"/>
                </a:lnTo>
                <a:lnTo>
                  <a:pt x="41" y="3"/>
                </a:lnTo>
                <a:lnTo>
                  <a:pt x="46" y="7"/>
                </a:lnTo>
                <a:lnTo>
                  <a:pt x="51" y="12"/>
                </a:lnTo>
                <a:lnTo>
                  <a:pt x="54" y="19"/>
                </a:lnTo>
                <a:lnTo>
                  <a:pt x="57" y="27"/>
                </a:lnTo>
                <a:lnTo>
                  <a:pt x="59" y="43"/>
                </a:lnTo>
                <a:lnTo>
                  <a:pt x="57" y="59"/>
                </a:lnTo>
                <a:lnTo>
                  <a:pt x="54" y="66"/>
                </a:lnTo>
                <a:lnTo>
                  <a:pt x="51" y="73"/>
                </a:lnTo>
                <a:lnTo>
                  <a:pt x="41" y="82"/>
                </a:lnTo>
                <a:lnTo>
                  <a:pt x="29"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9884" name="Freeform 428"/>
          <p:cNvSpPr>
            <a:spLocks/>
          </p:cNvSpPr>
          <p:nvPr/>
        </p:nvSpPr>
        <p:spPr bwMode="auto">
          <a:xfrm>
            <a:off x="6707188" y="3894138"/>
            <a:ext cx="77787"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4" y="3"/>
                </a:lnTo>
                <a:lnTo>
                  <a:pt x="24" y="0"/>
                </a:lnTo>
                <a:lnTo>
                  <a:pt x="29" y="1"/>
                </a:lnTo>
                <a:lnTo>
                  <a:pt x="33" y="3"/>
                </a:lnTo>
                <a:lnTo>
                  <a:pt x="42" y="10"/>
                </a:lnTo>
                <a:lnTo>
                  <a:pt x="47" y="23"/>
                </a:lnTo>
                <a:lnTo>
                  <a:pt x="49" y="36"/>
                </a:lnTo>
                <a:lnTo>
                  <a:pt x="47" y="50"/>
                </a:lnTo>
                <a:lnTo>
                  <a:pt x="42"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9885" name="Freeform 429"/>
          <p:cNvSpPr>
            <a:spLocks/>
          </p:cNvSpPr>
          <p:nvPr/>
        </p:nvSpPr>
        <p:spPr bwMode="auto">
          <a:xfrm>
            <a:off x="6715125" y="3903663"/>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10"/>
                </a:lnTo>
                <a:lnTo>
                  <a:pt x="12" y="3"/>
                </a:lnTo>
                <a:lnTo>
                  <a:pt x="19" y="0"/>
                </a:lnTo>
                <a:lnTo>
                  <a:pt x="27" y="3"/>
                </a:lnTo>
                <a:lnTo>
                  <a:pt x="34" y="10"/>
                </a:lnTo>
                <a:lnTo>
                  <a:pt x="38" y="19"/>
                </a:lnTo>
                <a:lnTo>
                  <a:pt x="40" y="29"/>
                </a:lnTo>
                <a:lnTo>
                  <a:pt x="38" y="40"/>
                </a:lnTo>
                <a:lnTo>
                  <a:pt x="34"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9886" name="Freeform 430"/>
          <p:cNvSpPr>
            <a:spLocks/>
          </p:cNvSpPr>
          <p:nvPr/>
        </p:nvSpPr>
        <p:spPr bwMode="auto">
          <a:xfrm>
            <a:off x="6724650" y="3914775"/>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4" y="7"/>
                </a:lnTo>
                <a:lnTo>
                  <a:pt x="8" y="1"/>
                </a:lnTo>
                <a:lnTo>
                  <a:pt x="14" y="0"/>
                </a:lnTo>
                <a:lnTo>
                  <a:pt x="20" y="1"/>
                </a:lnTo>
                <a:lnTo>
                  <a:pt x="25" y="7"/>
                </a:lnTo>
                <a:lnTo>
                  <a:pt x="28" y="13"/>
                </a:lnTo>
                <a:lnTo>
                  <a:pt x="30" y="22"/>
                </a:lnTo>
                <a:lnTo>
                  <a:pt x="28" y="30"/>
                </a:lnTo>
                <a:lnTo>
                  <a:pt x="25"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19887" name="Freeform 431"/>
          <p:cNvSpPr>
            <a:spLocks/>
          </p:cNvSpPr>
          <p:nvPr/>
        </p:nvSpPr>
        <p:spPr bwMode="auto">
          <a:xfrm>
            <a:off x="6697663" y="3897313"/>
            <a:ext cx="90487"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8" y="0"/>
                </a:lnTo>
                <a:lnTo>
                  <a:pt x="39" y="3"/>
                </a:lnTo>
                <a:lnTo>
                  <a:pt x="49" y="10"/>
                </a:lnTo>
                <a:lnTo>
                  <a:pt x="52" y="16"/>
                </a:lnTo>
                <a:lnTo>
                  <a:pt x="55" y="22"/>
                </a:lnTo>
                <a:lnTo>
                  <a:pt x="57" y="36"/>
                </a:lnTo>
                <a:lnTo>
                  <a:pt x="55" y="50"/>
                </a:lnTo>
                <a:lnTo>
                  <a:pt x="52" y="56"/>
                </a:lnTo>
                <a:lnTo>
                  <a:pt x="49"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9888" name="Freeform 432"/>
          <p:cNvSpPr>
            <a:spLocks/>
          </p:cNvSpPr>
          <p:nvPr/>
        </p:nvSpPr>
        <p:spPr bwMode="auto">
          <a:xfrm>
            <a:off x="6705600" y="3905250"/>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5" y="2"/>
                </a:lnTo>
                <a:lnTo>
                  <a:pt x="24" y="0"/>
                </a:lnTo>
                <a:lnTo>
                  <a:pt x="33" y="2"/>
                </a:lnTo>
                <a:lnTo>
                  <a:pt x="38" y="5"/>
                </a:lnTo>
                <a:lnTo>
                  <a:pt x="41" y="10"/>
                </a:lnTo>
                <a:lnTo>
                  <a:pt x="46" y="19"/>
                </a:lnTo>
                <a:lnTo>
                  <a:pt x="48" y="30"/>
                </a:lnTo>
                <a:lnTo>
                  <a:pt x="46" y="42"/>
                </a:lnTo>
                <a:lnTo>
                  <a:pt x="41"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9889" name="Freeform 433"/>
          <p:cNvSpPr>
            <a:spLocks/>
          </p:cNvSpPr>
          <p:nvPr/>
        </p:nvSpPr>
        <p:spPr bwMode="auto">
          <a:xfrm>
            <a:off x="6715125" y="3913188"/>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8"/>
                </a:lnTo>
                <a:lnTo>
                  <a:pt x="11" y="2"/>
                </a:lnTo>
                <a:lnTo>
                  <a:pt x="18" y="0"/>
                </a:lnTo>
                <a:lnTo>
                  <a:pt x="26" y="2"/>
                </a:lnTo>
                <a:lnTo>
                  <a:pt x="33" y="8"/>
                </a:lnTo>
                <a:lnTo>
                  <a:pt x="37" y="16"/>
                </a:lnTo>
                <a:lnTo>
                  <a:pt x="38" y="25"/>
                </a:lnTo>
                <a:lnTo>
                  <a:pt x="37" y="34"/>
                </a:lnTo>
                <a:lnTo>
                  <a:pt x="33"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9890" name="Freeform 434"/>
          <p:cNvSpPr>
            <a:spLocks/>
          </p:cNvSpPr>
          <p:nvPr/>
        </p:nvSpPr>
        <p:spPr bwMode="auto">
          <a:xfrm>
            <a:off x="6723063" y="3922713"/>
            <a:ext cx="46037" cy="55562"/>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4" y="6"/>
                </a:lnTo>
                <a:lnTo>
                  <a:pt x="9" y="2"/>
                </a:lnTo>
                <a:lnTo>
                  <a:pt x="14" y="0"/>
                </a:lnTo>
                <a:lnTo>
                  <a:pt x="19" y="2"/>
                </a:lnTo>
                <a:lnTo>
                  <a:pt x="25" y="6"/>
                </a:lnTo>
                <a:lnTo>
                  <a:pt x="28" y="11"/>
                </a:lnTo>
                <a:lnTo>
                  <a:pt x="29" y="18"/>
                </a:lnTo>
                <a:lnTo>
                  <a:pt x="28" y="25"/>
                </a:lnTo>
                <a:lnTo>
                  <a:pt x="25"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19891" name="Freeform 435"/>
          <p:cNvSpPr>
            <a:spLocks/>
          </p:cNvSpPr>
          <p:nvPr/>
        </p:nvSpPr>
        <p:spPr bwMode="auto">
          <a:xfrm>
            <a:off x="6900863" y="359410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40" y="3"/>
                </a:lnTo>
                <a:lnTo>
                  <a:pt x="49" y="11"/>
                </a:lnTo>
                <a:lnTo>
                  <a:pt x="52" y="17"/>
                </a:lnTo>
                <a:lnTo>
                  <a:pt x="55" y="24"/>
                </a:lnTo>
                <a:lnTo>
                  <a:pt x="57" y="38"/>
                </a:lnTo>
                <a:lnTo>
                  <a:pt x="55" y="52"/>
                </a:lnTo>
                <a:lnTo>
                  <a:pt x="49" y="64"/>
                </a:lnTo>
                <a:lnTo>
                  <a:pt x="40"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9892" name="Freeform 436"/>
          <p:cNvSpPr>
            <a:spLocks/>
          </p:cNvSpPr>
          <p:nvPr/>
        </p:nvSpPr>
        <p:spPr bwMode="auto">
          <a:xfrm>
            <a:off x="6908800" y="360203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4" y="3"/>
                </a:lnTo>
                <a:lnTo>
                  <a:pt x="41" y="9"/>
                </a:lnTo>
                <a:lnTo>
                  <a:pt x="46" y="20"/>
                </a:lnTo>
                <a:lnTo>
                  <a:pt x="48" y="32"/>
                </a:lnTo>
                <a:lnTo>
                  <a:pt x="46" y="44"/>
                </a:lnTo>
                <a:lnTo>
                  <a:pt x="41" y="54"/>
                </a:lnTo>
                <a:lnTo>
                  <a:pt x="34" y="61"/>
                </a:lnTo>
                <a:lnTo>
                  <a:pt x="29"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9893" name="Freeform 437"/>
          <p:cNvSpPr>
            <a:spLocks/>
          </p:cNvSpPr>
          <p:nvPr/>
        </p:nvSpPr>
        <p:spPr bwMode="auto">
          <a:xfrm>
            <a:off x="6918325" y="361156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8"/>
                </a:lnTo>
                <a:lnTo>
                  <a:pt x="11" y="2"/>
                </a:lnTo>
                <a:lnTo>
                  <a:pt x="18" y="0"/>
                </a:lnTo>
                <a:lnTo>
                  <a:pt x="27" y="2"/>
                </a:lnTo>
                <a:lnTo>
                  <a:pt x="33" y="8"/>
                </a:lnTo>
                <a:lnTo>
                  <a:pt x="37" y="16"/>
                </a:lnTo>
                <a:lnTo>
                  <a:pt x="38" y="26"/>
                </a:lnTo>
                <a:lnTo>
                  <a:pt x="37" y="35"/>
                </a:lnTo>
                <a:lnTo>
                  <a:pt x="33" y="43"/>
                </a:lnTo>
                <a:lnTo>
                  <a:pt x="27"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9894" name="Freeform 438"/>
          <p:cNvSpPr>
            <a:spLocks/>
          </p:cNvSpPr>
          <p:nvPr/>
        </p:nvSpPr>
        <p:spPr bwMode="auto">
          <a:xfrm>
            <a:off x="6926263" y="3621088"/>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4" y="0"/>
                </a:lnTo>
                <a:lnTo>
                  <a:pt x="20" y="2"/>
                </a:lnTo>
                <a:lnTo>
                  <a:pt x="25" y="6"/>
                </a:lnTo>
                <a:lnTo>
                  <a:pt x="28" y="12"/>
                </a:lnTo>
                <a:lnTo>
                  <a:pt x="29" y="19"/>
                </a:lnTo>
                <a:lnTo>
                  <a:pt x="28" y="26"/>
                </a:lnTo>
                <a:lnTo>
                  <a:pt x="25" y="32"/>
                </a:lnTo>
                <a:lnTo>
                  <a:pt x="20"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9895" name="Freeform 439"/>
          <p:cNvSpPr>
            <a:spLocks/>
          </p:cNvSpPr>
          <p:nvPr/>
        </p:nvSpPr>
        <p:spPr bwMode="auto">
          <a:xfrm>
            <a:off x="6897688" y="360680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9"/>
                </a:lnTo>
                <a:lnTo>
                  <a:pt x="13" y="5"/>
                </a:lnTo>
                <a:lnTo>
                  <a:pt x="18" y="2"/>
                </a:lnTo>
                <a:lnTo>
                  <a:pt x="30" y="0"/>
                </a:lnTo>
                <a:lnTo>
                  <a:pt x="43" y="2"/>
                </a:lnTo>
                <a:lnTo>
                  <a:pt x="48" y="5"/>
                </a:lnTo>
                <a:lnTo>
                  <a:pt x="52" y="9"/>
                </a:lnTo>
                <a:lnTo>
                  <a:pt x="59" y="19"/>
                </a:lnTo>
                <a:lnTo>
                  <a:pt x="60" y="24"/>
                </a:lnTo>
                <a:lnTo>
                  <a:pt x="61" y="30"/>
                </a:lnTo>
                <a:lnTo>
                  <a:pt x="59" y="41"/>
                </a:lnTo>
                <a:lnTo>
                  <a:pt x="52" y="51"/>
                </a:lnTo>
                <a:lnTo>
                  <a:pt x="48" y="54"/>
                </a:lnTo>
                <a:lnTo>
                  <a:pt x="43"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9896" name="Freeform 440"/>
          <p:cNvSpPr>
            <a:spLocks/>
          </p:cNvSpPr>
          <p:nvPr/>
        </p:nvSpPr>
        <p:spPr bwMode="auto">
          <a:xfrm>
            <a:off x="6907213" y="361315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8"/>
                </a:lnTo>
                <a:lnTo>
                  <a:pt x="15" y="2"/>
                </a:lnTo>
                <a:lnTo>
                  <a:pt x="25" y="0"/>
                </a:lnTo>
                <a:lnTo>
                  <a:pt x="35" y="2"/>
                </a:lnTo>
                <a:lnTo>
                  <a:pt x="43" y="8"/>
                </a:lnTo>
                <a:lnTo>
                  <a:pt x="49" y="16"/>
                </a:lnTo>
                <a:lnTo>
                  <a:pt x="51" y="25"/>
                </a:lnTo>
                <a:lnTo>
                  <a:pt x="49" y="35"/>
                </a:lnTo>
                <a:lnTo>
                  <a:pt x="43" y="43"/>
                </a:lnTo>
                <a:lnTo>
                  <a:pt x="35"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9897" name="Freeform 441"/>
          <p:cNvSpPr>
            <a:spLocks/>
          </p:cNvSpPr>
          <p:nvPr/>
        </p:nvSpPr>
        <p:spPr bwMode="auto">
          <a:xfrm>
            <a:off x="6915150" y="3622675"/>
            <a:ext cx="65088"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9" y="1"/>
                </a:lnTo>
                <a:lnTo>
                  <a:pt x="36" y="5"/>
                </a:lnTo>
                <a:lnTo>
                  <a:pt x="40" y="11"/>
                </a:lnTo>
                <a:lnTo>
                  <a:pt x="41" y="19"/>
                </a:lnTo>
                <a:lnTo>
                  <a:pt x="40" y="26"/>
                </a:lnTo>
                <a:lnTo>
                  <a:pt x="36" y="33"/>
                </a:lnTo>
                <a:lnTo>
                  <a:pt x="29"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9898" name="Freeform 442"/>
          <p:cNvSpPr>
            <a:spLocks/>
          </p:cNvSpPr>
          <p:nvPr/>
        </p:nvSpPr>
        <p:spPr bwMode="auto">
          <a:xfrm>
            <a:off x="6924675" y="3629025"/>
            <a:ext cx="49213" cy="46038"/>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2" y="1"/>
                </a:lnTo>
                <a:lnTo>
                  <a:pt x="27" y="4"/>
                </a:lnTo>
                <a:lnTo>
                  <a:pt x="30" y="9"/>
                </a:lnTo>
                <a:lnTo>
                  <a:pt x="31" y="14"/>
                </a:lnTo>
                <a:lnTo>
                  <a:pt x="30" y="20"/>
                </a:lnTo>
                <a:lnTo>
                  <a:pt x="27" y="25"/>
                </a:lnTo>
                <a:lnTo>
                  <a:pt x="22"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9899" name="Freeform 443"/>
          <p:cNvSpPr>
            <a:spLocks/>
          </p:cNvSpPr>
          <p:nvPr/>
        </p:nvSpPr>
        <p:spPr bwMode="auto">
          <a:xfrm>
            <a:off x="6461125" y="354965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5" y="3"/>
                </a:lnTo>
                <a:lnTo>
                  <a:pt x="24" y="0"/>
                </a:lnTo>
                <a:lnTo>
                  <a:pt x="33" y="3"/>
                </a:lnTo>
                <a:lnTo>
                  <a:pt x="40" y="10"/>
                </a:lnTo>
                <a:lnTo>
                  <a:pt x="45" y="20"/>
                </a:lnTo>
                <a:lnTo>
                  <a:pt x="47" y="33"/>
                </a:lnTo>
                <a:lnTo>
                  <a:pt x="45" y="47"/>
                </a:lnTo>
                <a:lnTo>
                  <a:pt x="40" y="57"/>
                </a:lnTo>
                <a:lnTo>
                  <a:pt x="33" y="64"/>
                </a:lnTo>
                <a:lnTo>
                  <a:pt x="24" y="67"/>
                </a:lnTo>
                <a:lnTo>
                  <a:pt x="15"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19900" name="Freeform 444"/>
          <p:cNvSpPr>
            <a:spLocks/>
          </p:cNvSpPr>
          <p:nvPr/>
        </p:nvSpPr>
        <p:spPr bwMode="auto">
          <a:xfrm>
            <a:off x="6467475" y="355758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7" y="8"/>
                </a:lnTo>
                <a:lnTo>
                  <a:pt x="13" y="2"/>
                </a:lnTo>
                <a:lnTo>
                  <a:pt x="21" y="0"/>
                </a:lnTo>
                <a:lnTo>
                  <a:pt x="28" y="2"/>
                </a:lnTo>
                <a:lnTo>
                  <a:pt x="34" y="8"/>
                </a:lnTo>
                <a:lnTo>
                  <a:pt x="38" y="17"/>
                </a:lnTo>
                <a:lnTo>
                  <a:pt x="40" y="27"/>
                </a:lnTo>
                <a:lnTo>
                  <a:pt x="38" y="38"/>
                </a:lnTo>
                <a:lnTo>
                  <a:pt x="34" y="48"/>
                </a:lnTo>
                <a:lnTo>
                  <a:pt x="28" y="54"/>
                </a:lnTo>
                <a:lnTo>
                  <a:pt x="21" y="56"/>
                </a:lnTo>
                <a:lnTo>
                  <a:pt x="13" y="54"/>
                </a:lnTo>
                <a:lnTo>
                  <a:pt x="7" y="48"/>
                </a:lnTo>
                <a:lnTo>
                  <a:pt x="2" y="38"/>
                </a:lnTo>
                <a:lnTo>
                  <a:pt x="0" y="27"/>
                </a:lnTo>
                <a:close/>
              </a:path>
            </a:pathLst>
          </a:custGeom>
          <a:solidFill>
            <a:srgbClr val="FFFFFF"/>
          </a:solidFill>
          <a:ln w="9525">
            <a:noFill/>
            <a:round/>
            <a:headEnd/>
            <a:tailEnd/>
          </a:ln>
        </p:spPr>
        <p:txBody>
          <a:bodyPr/>
          <a:lstStyle/>
          <a:p>
            <a:endParaRPr lang="el-GR"/>
          </a:p>
        </p:txBody>
      </p:sp>
      <p:sp>
        <p:nvSpPr>
          <p:cNvPr id="19901" name="Freeform 445"/>
          <p:cNvSpPr>
            <a:spLocks/>
          </p:cNvSpPr>
          <p:nvPr/>
        </p:nvSpPr>
        <p:spPr bwMode="auto">
          <a:xfrm>
            <a:off x="6477000" y="3565525"/>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8"/>
                </a:lnTo>
                <a:lnTo>
                  <a:pt x="21" y="43"/>
                </a:lnTo>
                <a:lnTo>
                  <a:pt x="15"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19902" name="Freeform 446"/>
          <p:cNvSpPr>
            <a:spLocks/>
          </p:cNvSpPr>
          <p:nvPr/>
        </p:nvSpPr>
        <p:spPr bwMode="auto">
          <a:xfrm>
            <a:off x="6483350" y="3573463"/>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8"/>
                </a:lnTo>
                <a:lnTo>
                  <a:pt x="16" y="32"/>
                </a:lnTo>
                <a:lnTo>
                  <a:pt x="12" y="34"/>
                </a:lnTo>
                <a:lnTo>
                  <a:pt x="7" y="32"/>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9903" name="Freeform 447"/>
          <p:cNvSpPr>
            <a:spLocks/>
          </p:cNvSpPr>
          <p:nvPr/>
        </p:nvSpPr>
        <p:spPr bwMode="auto">
          <a:xfrm>
            <a:off x="6464300" y="356235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4" y="2"/>
                </a:lnTo>
                <a:lnTo>
                  <a:pt x="22" y="0"/>
                </a:lnTo>
                <a:lnTo>
                  <a:pt x="30" y="2"/>
                </a:lnTo>
                <a:lnTo>
                  <a:pt x="34" y="5"/>
                </a:lnTo>
                <a:lnTo>
                  <a:pt x="37" y="8"/>
                </a:lnTo>
                <a:lnTo>
                  <a:pt x="41" y="16"/>
                </a:lnTo>
                <a:lnTo>
                  <a:pt x="43" y="27"/>
                </a:lnTo>
                <a:lnTo>
                  <a:pt x="41" y="39"/>
                </a:lnTo>
                <a:lnTo>
                  <a:pt x="37" y="47"/>
                </a:lnTo>
                <a:lnTo>
                  <a:pt x="30" y="53"/>
                </a:lnTo>
                <a:lnTo>
                  <a:pt x="22" y="55"/>
                </a:lnTo>
                <a:lnTo>
                  <a:pt x="14" y="53"/>
                </a:lnTo>
                <a:lnTo>
                  <a:pt x="10"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19904" name="Freeform 448"/>
          <p:cNvSpPr>
            <a:spLocks/>
          </p:cNvSpPr>
          <p:nvPr/>
        </p:nvSpPr>
        <p:spPr bwMode="auto">
          <a:xfrm>
            <a:off x="6470650" y="356870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6" y="7"/>
                </a:lnTo>
                <a:lnTo>
                  <a:pt x="12" y="2"/>
                </a:lnTo>
                <a:lnTo>
                  <a:pt x="18" y="0"/>
                </a:lnTo>
                <a:lnTo>
                  <a:pt x="25" y="2"/>
                </a:lnTo>
                <a:lnTo>
                  <a:pt x="31" y="7"/>
                </a:lnTo>
                <a:lnTo>
                  <a:pt x="35" y="14"/>
                </a:lnTo>
                <a:lnTo>
                  <a:pt x="36" y="22"/>
                </a:lnTo>
                <a:lnTo>
                  <a:pt x="35" y="31"/>
                </a:lnTo>
                <a:lnTo>
                  <a:pt x="31" y="39"/>
                </a:lnTo>
                <a:lnTo>
                  <a:pt x="25" y="44"/>
                </a:lnTo>
                <a:lnTo>
                  <a:pt x="18" y="46"/>
                </a:lnTo>
                <a:lnTo>
                  <a:pt x="12" y="44"/>
                </a:lnTo>
                <a:lnTo>
                  <a:pt x="6" y="39"/>
                </a:lnTo>
                <a:lnTo>
                  <a:pt x="1" y="31"/>
                </a:lnTo>
                <a:lnTo>
                  <a:pt x="0" y="22"/>
                </a:lnTo>
                <a:close/>
              </a:path>
            </a:pathLst>
          </a:custGeom>
          <a:solidFill>
            <a:srgbClr val="FDCE00"/>
          </a:solidFill>
          <a:ln w="9525">
            <a:noFill/>
            <a:round/>
            <a:headEnd/>
            <a:tailEnd/>
          </a:ln>
        </p:spPr>
        <p:txBody>
          <a:bodyPr/>
          <a:lstStyle/>
          <a:p>
            <a:endParaRPr lang="el-GR"/>
          </a:p>
        </p:txBody>
      </p:sp>
      <p:sp>
        <p:nvSpPr>
          <p:cNvPr id="19905" name="Freeform 449"/>
          <p:cNvSpPr>
            <a:spLocks/>
          </p:cNvSpPr>
          <p:nvPr/>
        </p:nvSpPr>
        <p:spPr bwMode="auto">
          <a:xfrm>
            <a:off x="6478588" y="357505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5"/>
                </a:lnTo>
                <a:lnTo>
                  <a:pt x="24" y="32"/>
                </a:lnTo>
                <a:lnTo>
                  <a:pt x="19" y="36"/>
                </a:lnTo>
                <a:lnTo>
                  <a:pt x="14"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19906" name="Freeform 450"/>
          <p:cNvSpPr>
            <a:spLocks/>
          </p:cNvSpPr>
          <p:nvPr/>
        </p:nvSpPr>
        <p:spPr bwMode="auto">
          <a:xfrm>
            <a:off x="6484938" y="3581400"/>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3"/>
                </a:lnTo>
                <a:lnTo>
                  <a:pt x="10" y="28"/>
                </a:lnTo>
                <a:lnTo>
                  <a:pt x="6" y="27"/>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9907" name="Freeform 451"/>
          <p:cNvSpPr>
            <a:spLocks/>
          </p:cNvSpPr>
          <p:nvPr/>
        </p:nvSpPr>
        <p:spPr bwMode="auto">
          <a:xfrm>
            <a:off x="6888163" y="3736975"/>
            <a:ext cx="93662"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29" y="0"/>
                </a:lnTo>
                <a:lnTo>
                  <a:pt x="41" y="3"/>
                </a:lnTo>
                <a:lnTo>
                  <a:pt x="46" y="7"/>
                </a:lnTo>
                <a:lnTo>
                  <a:pt x="51" y="12"/>
                </a:lnTo>
                <a:lnTo>
                  <a:pt x="54" y="19"/>
                </a:lnTo>
                <a:lnTo>
                  <a:pt x="57" y="26"/>
                </a:lnTo>
                <a:lnTo>
                  <a:pt x="59" y="42"/>
                </a:lnTo>
                <a:lnTo>
                  <a:pt x="57" y="59"/>
                </a:lnTo>
                <a:lnTo>
                  <a:pt x="54" y="66"/>
                </a:lnTo>
                <a:lnTo>
                  <a:pt x="51" y="73"/>
                </a:lnTo>
                <a:lnTo>
                  <a:pt x="41" y="82"/>
                </a:lnTo>
                <a:lnTo>
                  <a:pt x="29"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19908" name="Freeform 452"/>
          <p:cNvSpPr>
            <a:spLocks/>
          </p:cNvSpPr>
          <p:nvPr/>
        </p:nvSpPr>
        <p:spPr bwMode="auto">
          <a:xfrm>
            <a:off x="6897688" y="3746500"/>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4" y="0"/>
                </a:lnTo>
                <a:lnTo>
                  <a:pt x="29" y="1"/>
                </a:lnTo>
                <a:lnTo>
                  <a:pt x="33" y="3"/>
                </a:lnTo>
                <a:lnTo>
                  <a:pt x="42" y="10"/>
                </a:lnTo>
                <a:lnTo>
                  <a:pt x="47" y="22"/>
                </a:lnTo>
                <a:lnTo>
                  <a:pt x="49" y="35"/>
                </a:lnTo>
                <a:lnTo>
                  <a:pt x="47" y="50"/>
                </a:lnTo>
                <a:lnTo>
                  <a:pt x="42" y="61"/>
                </a:lnTo>
                <a:lnTo>
                  <a:pt x="33" y="68"/>
                </a:lnTo>
                <a:lnTo>
                  <a:pt x="24" y="71"/>
                </a:lnTo>
                <a:lnTo>
                  <a:pt x="19"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19909" name="Freeform 453"/>
          <p:cNvSpPr>
            <a:spLocks/>
          </p:cNvSpPr>
          <p:nvPr/>
        </p:nvSpPr>
        <p:spPr bwMode="auto">
          <a:xfrm>
            <a:off x="6905625" y="3756025"/>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19" y="0"/>
                </a:lnTo>
                <a:lnTo>
                  <a:pt x="27" y="3"/>
                </a:lnTo>
                <a:lnTo>
                  <a:pt x="34" y="9"/>
                </a:lnTo>
                <a:lnTo>
                  <a:pt x="38" y="18"/>
                </a:lnTo>
                <a:lnTo>
                  <a:pt x="40" y="28"/>
                </a:lnTo>
                <a:lnTo>
                  <a:pt x="38" y="40"/>
                </a:lnTo>
                <a:lnTo>
                  <a:pt x="34" y="49"/>
                </a:lnTo>
                <a:lnTo>
                  <a:pt x="27" y="55"/>
                </a:lnTo>
                <a:lnTo>
                  <a:pt x="19"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19910" name="Freeform 454"/>
          <p:cNvSpPr>
            <a:spLocks/>
          </p:cNvSpPr>
          <p:nvPr/>
        </p:nvSpPr>
        <p:spPr bwMode="auto">
          <a:xfrm>
            <a:off x="6915150" y="3767138"/>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1"/>
                </a:moveTo>
                <a:lnTo>
                  <a:pt x="1" y="12"/>
                </a:lnTo>
                <a:lnTo>
                  <a:pt x="4" y="6"/>
                </a:lnTo>
                <a:lnTo>
                  <a:pt x="8" y="1"/>
                </a:lnTo>
                <a:lnTo>
                  <a:pt x="14" y="0"/>
                </a:lnTo>
                <a:lnTo>
                  <a:pt x="20" y="1"/>
                </a:lnTo>
                <a:lnTo>
                  <a:pt x="25" y="6"/>
                </a:lnTo>
                <a:lnTo>
                  <a:pt x="28" y="12"/>
                </a:lnTo>
                <a:lnTo>
                  <a:pt x="30" y="21"/>
                </a:lnTo>
                <a:lnTo>
                  <a:pt x="28" y="29"/>
                </a:lnTo>
                <a:lnTo>
                  <a:pt x="25" y="36"/>
                </a:lnTo>
                <a:lnTo>
                  <a:pt x="20" y="41"/>
                </a:lnTo>
                <a:lnTo>
                  <a:pt x="14" y="43"/>
                </a:lnTo>
                <a:lnTo>
                  <a:pt x="8" y="41"/>
                </a:lnTo>
                <a:lnTo>
                  <a:pt x="4" y="36"/>
                </a:lnTo>
                <a:lnTo>
                  <a:pt x="1" y="29"/>
                </a:lnTo>
                <a:lnTo>
                  <a:pt x="0" y="21"/>
                </a:lnTo>
                <a:close/>
              </a:path>
            </a:pathLst>
          </a:custGeom>
          <a:solidFill>
            <a:srgbClr val="FFFFFF"/>
          </a:solidFill>
          <a:ln w="9525">
            <a:noFill/>
            <a:round/>
            <a:headEnd/>
            <a:tailEnd/>
          </a:ln>
        </p:spPr>
        <p:txBody>
          <a:bodyPr/>
          <a:lstStyle/>
          <a:p>
            <a:endParaRPr lang="el-GR"/>
          </a:p>
        </p:txBody>
      </p:sp>
      <p:sp>
        <p:nvSpPr>
          <p:cNvPr id="19911" name="Freeform 455"/>
          <p:cNvSpPr>
            <a:spLocks/>
          </p:cNvSpPr>
          <p:nvPr/>
        </p:nvSpPr>
        <p:spPr bwMode="auto">
          <a:xfrm>
            <a:off x="6888163" y="3749675"/>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8" y="0"/>
                </a:lnTo>
                <a:lnTo>
                  <a:pt x="39" y="3"/>
                </a:lnTo>
                <a:lnTo>
                  <a:pt x="49" y="10"/>
                </a:lnTo>
                <a:lnTo>
                  <a:pt x="52" y="15"/>
                </a:lnTo>
                <a:lnTo>
                  <a:pt x="55" y="21"/>
                </a:lnTo>
                <a:lnTo>
                  <a:pt x="57" y="35"/>
                </a:lnTo>
                <a:lnTo>
                  <a:pt x="55" y="50"/>
                </a:lnTo>
                <a:lnTo>
                  <a:pt x="52" y="56"/>
                </a:lnTo>
                <a:lnTo>
                  <a:pt x="49" y="61"/>
                </a:lnTo>
                <a:lnTo>
                  <a:pt x="39" y="68"/>
                </a:lnTo>
                <a:lnTo>
                  <a:pt x="28"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19912" name="Freeform 456"/>
          <p:cNvSpPr>
            <a:spLocks/>
          </p:cNvSpPr>
          <p:nvPr/>
        </p:nvSpPr>
        <p:spPr bwMode="auto">
          <a:xfrm>
            <a:off x="6896100" y="3757613"/>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4" y="0"/>
                </a:lnTo>
                <a:lnTo>
                  <a:pt x="33" y="2"/>
                </a:lnTo>
                <a:lnTo>
                  <a:pt x="38" y="5"/>
                </a:lnTo>
                <a:lnTo>
                  <a:pt x="41" y="9"/>
                </a:lnTo>
                <a:lnTo>
                  <a:pt x="46" y="18"/>
                </a:lnTo>
                <a:lnTo>
                  <a:pt x="48" y="29"/>
                </a:lnTo>
                <a:lnTo>
                  <a:pt x="46" y="42"/>
                </a:lnTo>
                <a:lnTo>
                  <a:pt x="41" y="51"/>
                </a:lnTo>
                <a:lnTo>
                  <a:pt x="33" y="57"/>
                </a:lnTo>
                <a:lnTo>
                  <a:pt x="24" y="59"/>
                </a:lnTo>
                <a:lnTo>
                  <a:pt x="15" y="57"/>
                </a:lnTo>
                <a:lnTo>
                  <a:pt x="11" y="55"/>
                </a:lnTo>
                <a:lnTo>
                  <a:pt x="7" y="51"/>
                </a:lnTo>
                <a:lnTo>
                  <a:pt x="2" y="42"/>
                </a:lnTo>
                <a:lnTo>
                  <a:pt x="0" y="29"/>
                </a:lnTo>
                <a:close/>
              </a:path>
            </a:pathLst>
          </a:custGeom>
          <a:solidFill>
            <a:srgbClr val="FDCE00"/>
          </a:solidFill>
          <a:ln w="9525">
            <a:noFill/>
            <a:round/>
            <a:headEnd/>
            <a:tailEnd/>
          </a:ln>
        </p:spPr>
        <p:txBody>
          <a:bodyPr/>
          <a:lstStyle/>
          <a:p>
            <a:endParaRPr lang="el-GR"/>
          </a:p>
        </p:txBody>
      </p:sp>
      <p:sp>
        <p:nvSpPr>
          <p:cNvPr id="19913" name="Freeform 457"/>
          <p:cNvSpPr>
            <a:spLocks/>
          </p:cNvSpPr>
          <p:nvPr/>
        </p:nvSpPr>
        <p:spPr bwMode="auto">
          <a:xfrm>
            <a:off x="6905625" y="3765550"/>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8" y="0"/>
                </a:lnTo>
                <a:lnTo>
                  <a:pt x="26" y="2"/>
                </a:lnTo>
                <a:lnTo>
                  <a:pt x="33" y="7"/>
                </a:lnTo>
                <a:lnTo>
                  <a:pt x="37" y="15"/>
                </a:lnTo>
                <a:lnTo>
                  <a:pt x="38" y="24"/>
                </a:lnTo>
                <a:lnTo>
                  <a:pt x="37" y="34"/>
                </a:lnTo>
                <a:lnTo>
                  <a:pt x="33" y="41"/>
                </a:lnTo>
                <a:lnTo>
                  <a:pt x="26" y="46"/>
                </a:lnTo>
                <a:lnTo>
                  <a:pt x="18" y="48"/>
                </a:lnTo>
                <a:lnTo>
                  <a:pt x="11" y="46"/>
                </a:lnTo>
                <a:lnTo>
                  <a:pt x="5" y="41"/>
                </a:lnTo>
                <a:lnTo>
                  <a:pt x="1" y="34"/>
                </a:lnTo>
                <a:lnTo>
                  <a:pt x="0" y="24"/>
                </a:lnTo>
                <a:close/>
              </a:path>
            </a:pathLst>
          </a:custGeom>
          <a:solidFill>
            <a:srgbClr val="FEDB00"/>
          </a:solidFill>
          <a:ln w="9525">
            <a:noFill/>
            <a:round/>
            <a:headEnd/>
            <a:tailEnd/>
          </a:ln>
        </p:spPr>
        <p:txBody>
          <a:bodyPr/>
          <a:lstStyle/>
          <a:p>
            <a:endParaRPr lang="el-GR"/>
          </a:p>
        </p:txBody>
      </p:sp>
      <p:sp>
        <p:nvSpPr>
          <p:cNvPr id="19914" name="Freeform 458"/>
          <p:cNvSpPr>
            <a:spLocks/>
          </p:cNvSpPr>
          <p:nvPr/>
        </p:nvSpPr>
        <p:spPr bwMode="auto">
          <a:xfrm>
            <a:off x="6913563" y="3773488"/>
            <a:ext cx="46037"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6"/>
                </a:lnTo>
                <a:lnTo>
                  <a:pt x="9" y="2"/>
                </a:lnTo>
                <a:lnTo>
                  <a:pt x="14" y="0"/>
                </a:lnTo>
                <a:lnTo>
                  <a:pt x="19" y="2"/>
                </a:lnTo>
                <a:lnTo>
                  <a:pt x="25" y="6"/>
                </a:lnTo>
                <a:lnTo>
                  <a:pt x="28" y="11"/>
                </a:lnTo>
                <a:lnTo>
                  <a:pt x="29" y="18"/>
                </a:lnTo>
                <a:lnTo>
                  <a:pt x="28" y="25"/>
                </a:lnTo>
                <a:lnTo>
                  <a:pt x="25" y="31"/>
                </a:lnTo>
                <a:lnTo>
                  <a:pt x="19" y="35"/>
                </a:lnTo>
                <a:lnTo>
                  <a:pt x="14" y="36"/>
                </a:lnTo>
                <a:lnTo>
                  <a:pt x="9" y="35"/>
                </a:lnTo>
                <a:lnTo>
                  <a:pt x="4" y="31"/>
                </a:lnTo>
                <a:lnTo>
                  <a:pt x="1" y="25"/>
                </a:lnTo>
                <a:lnTo>
                  <a:pt x="0" y="18"/>
                </a:lnTo>
                <a:close/>
              </a:path>
            </a:pathLst>
          </a:custGeom>
          <a:solidFill>
            <a:srgbClr val="FFE800"/>
          </a:solidFill>
          <a:ln w="9525">
            <a:noFill/>
            <a:round/>
            <a:headEnd/>
            <a:tailEnd/>
          </a:ln>
        </p:spPr>
        <p:txBody>
          <a:bodyPr/>
          <a:lstStyle/>
          <a:p>
            <a:endParaRPr lang="el-GR"/>
          </a:p>
        </p:txBody>
      </p:sp>
      <p:sp>
        <p:nvSpPr>
          <p:cNvPr id="19915" name="Freeform 459"/>
          <p:cNvSpPr>
            <a:spLocks/>
          </p:cNvSpPr>
          <p:nvPr/>
        </p:nvSpPr>
        <p:spPr bwMode="auto">
          <a:xfrm>
            <a:off x="6481763" y="3697288"/>
            <a:ext cx="90487"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39" y="3"/>
                </a:lnTo>
                <a:lnTo>
                  <a:pt x="48" y="11"/>
                </a:lnTo>
                <a:lnTo>
                  <a:pt x="51" y="17"/>
                </a:lnTo>
                <a:lnTo>
                  <a:pt x="54" y="24"/>
                </a:lnTo>
                <a:lnTo>
                  <a:pt x="57" y="38"/>
                </a:lnTo>
                <a:lnTo>
                  <a:pt x="54" y="52"/>
                </a:lnTo>
                <a:lnTo>
                  <a:pt x="48"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9916" name="Freeform 460"/>
          <p:cNvSpPr>
            <a:spLocks/>
          </p:cNvSpPr>
          <p:nvPr/>
        </p:nvSpPr>
        <p:spPr bwMode="auto">
          <a:xfrm>
            <a:off x="6489700" y="3705225"/>
            <a:ext cx="74613" cy="100013"/>
          </a:xfrm>
          <a:custGeom>
            <a:avLst/>
            <a:gdLst>
              <a:gd name="T0" fmla="*/ 0 w 47"/>
              <a:gd name="T1" fmla="*/ 2147483646 h 63"/>
              <a:gd name="T2" fmla="*/ 2147483646 w 47"/>
              <a:gd name="T3" fmla="*/ 2147483646 h 63"/>
              <a:gd name="T4" fmla="*/ 2147483646 w 47"/>
              <a:gd name="T5" fmla="*/ 2147483646 h 63"/>
              <a:gd name="T6" fmla="*/ 2147483646 w 47"/>
              <a:gd name="T7" fmla="*/ 2147483646 h 63"/>
              <a:gd name="T8" fmla="*/ 2147483646 w 47"/>
              <a:gd name="T9" fmla="*/ 2147483646 h 63"/>
              <a:gd name="T10" fmla="*/ 2147483646 w 47"/>
              <a:gd name="T11" fmla="*/ 0 h 63"/>
              <a:gd name="T12" fmla="*/ 2147483646 w 47"/>
              <a:gd name="T13" fmla="*/ 2147483646 h 63"/>
              <a:gd name="T14" fmla="*/ 2147483646 w 47"/>
              <a:gd name="T15" fmla="*/ 2147483646 h 63"/>
              <a:gd name="T16" fmla="*/ 2147483646 w 47"/>
              <a:gd name="T17" fmla="*/ 2147483646 h 63"/>
              <a:gd name="T18" fmla="*/ 2147483646 w 47"/>
              <a:gd name="T19" fmla="*/ 2147483646 h 63"/>
              <a:gd name="T20" fmla="*/ 2147483646 w 47"/>
              <a:gd name="T21" fmla="*/ 2147483646 h 63"/>
              <a:gd name="T22" fmla="*/ 2147483646 w 47"/>
              <a:gd name="T23" fmla="*/ 2147483646 h 63"/>
              <a:gd name="T24" fmla="*/ 2147483646 w 47"/>
              <a:gd name="T25" fmla="*/ 2147483646 h 63"/>
              <a:gd name="T26" fmla="*/ 2147483646 w 47"/>
              <a:gd name="T27" fmla="*/ 2147483646 h 63"/>
              <a:gd name="T28" fmla="*/ 2147483646 w 47"/>
              <a:gd name="T29" fmla="*/ 2147483646 h 63"/>
              <a:gd name="T30" fmla="*/ 2147483646 w 47"/>
              <a:gd name="T31" fmla="*/ 2147483646 h 63"/>
              <a:gd name="T32" fmla="*/ 2147483646 w 47"/>
              <a:gd name="T33" fmla="*/ 2147483646 h 63"/>
              <a:gd name="T34" fmla="*/ 2147483646 w 47"/>
              <a:gd name="T35" fmla="*/ 2147483646 h 63"/>
              <a:gd name="T36" fmla="*/ 0 w 47"/>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63"/>
              <a:gd name="T59" fmla="*/ 47 w 4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63">
                <a:moveTo>
                  <a:pt x="0" y="32"/>
                </a:moveTo>
                <a:lnTo>
                  <a:pt x="2" y="20"/>
                </a:lnTo>
                <a:lnTo>
                  <a:pt x="7" y="10"/>
                </a:lnTo>
                <a:lnTo>
                  <a:pt x="15" y="3"/>
                </a:lnTo>
                <a:lnTo>
                  <a:pt x="19" y="1"/>
                </a:lnTo>
                <a:lnTo>
                  <a:pt x="24" y="0"/>
                </a:lnTo>
                <a:lnTo>
                  <a:pt x="33" y="3"/>
                </a:lnTo>
                <a:lnTo>
                  <a:pt x="40" y="10"/>
                </a:lnTo>
                <a:lnTo>
                  <a:pt x="45" y="20"/>
                </a:lnTo>
                <a:lnTo>
                  <a:pt x="47" y="32"/>
                </a:lnTo>
                <a:lnTo>
                  <a:pt x="45"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9917" name="Freeform 461"/>
          <p:cNvSpPr>
            <a:spLocks/>
          </p:cNvSpPr>
          <p:nvPr/>
        </p:nvSpPr>
        <p:spPr bwMode="auto">
          <a:xfrm>
            <a:off x="6499225" y="3714750"/>
            <a:ext cx="58738"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6"/>
                </a:moveTo>
                <a:lnTo>
                  <a:pt x="1" y="16"/>
                </a:lnTo>
                <a:lnTo>
                  <a:pt x="5" y="8"/>
                </a:lnTo>
                <a:lnTo>
                  <a:pt x="11" y="2"/>
                </a:lnTo>
                <a:lnTo>
                  <a:pt x="18" y="0"/>
                </a:lnTo>
                <a:lnTo>
                  <a:pt x="26" y="2"/>
                </a:lnTo>
                <a:lnTo>
                  <a:pt x="32" y="8"/>
                </a:lnTo>
                <a:lnTo>
                  <a:pt x="36" y="16"/>
                </a:lnTo>
                <a:lnTo>
                  <a:pt x="37"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9918" name="Freeform 462"/>
          <p:cNvSpPr>
            <a:spLocks/>
          </p:cNvSpPr>
          <p:nvPr/>
        </p:nvSpPr>
        <p:spPr bwMode="auto">
          <a:xfrm>
            <a:off x="6507163" y="372427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9919" name="Freeform 463"/>
          <p:cNvSpPr>
            <a:spLocks/>
          </p:cNvSpPr>
          <p:nvPr/>
        </p:nvSpPr>
        <p:spPr bwMode="auto">
          <a:xfrm>
            <a:off x="6478588" y="3709988"/>
            <a:ext cx="96837"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9"/>
                </a:lnTo>
                <a:lnTo>
                  <a:pt x="13" y="5"/>
                </a:lnTo>
                <a:lnTo>
                  <a:pt x="18" y="2"/>
                </a:lnTo>
                <a:lnTo>
                  <a:pt x="30" y="0"/>
                </a:lnTo>
                <a:lnTo>
                  <a:pt x="42" y="2"/>
                </a:lnTo>
                <a:lnTo>
                  <a:pt x="47" y="5"/>
                </a:lnTo>
                <a:lnTo>
                  <a:pt x="51" y="9"/>
                </a:lnTo>
                <a:lnTo>
                  <a:pt x="59" y="19"/>
                </a:lnTo>
                <a:lnTo>
                  <a:pt x="60" y="24"/>
                </a:lnTo>
                <a:lnTo>
                  <a:pt x="61" y="30"/>
                </a:lnTo>
                <a:lnTo>
                  <a:pt x="59" y="41"/>
                </a:lnTo>
                <a:lnTo>
                  <a:pt x="51"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9920" name="Freeform 464"/>
          <p:cNvSpPr>
            <a:spLocks/>
          </p:cNvSpPr>
          <p:nvPr/>
        </p:nvSpPr>
        <p:spPr bwMode="auto">
          <a:xfrm>
            <a:off x="6488113" y="3716338"/>
            <a:ext cx="79375" cy="79375"/>
          </a:xfrm>
          <a:custGeom>
            <a:avLst/>
            <a:gdLst>
              <a:gd name="T0" fmla="*/ 0 w 50"/>
              <a:gd name="T1" fmla="*/ 2147483646 h 50"/>
              <a:gd name="T2" fmla="*/ 2147483646 w 50"/>
              <a:gd name="T3" fmla="*/ 2147483646 h 50"/>
              <a:gd name="T4" fmla="*/ 2147483646 w 50"/>
              <a:gd name="T5" fmla="*/ 2147483646 h 50"/>
              <a:gd name="T6" fmla="*/ 2147483646 w 50"/>
              <a:gd name="T7" fmla="*/ 2147483646 h 50"/>
              <a:gd name="T8" fmla="*/ 2147483646 w 50"/>
              <a:gd name="T9" fmla="*/ 0 h 50"/>
              <a:gd name="T10" fmla="*/ 2147483646 w 50"/>
              <a:gd name="T11" fmla="*/ 2147483646 h 50"/>
              <a:gd name="T12" fmla="*/ 2147483646 w 50"/>
              <a:gd name="T13" fmla="*/ 2147483646 h 50"/>
              <a:gd name="T14" fmla="*/ 2147483646 w 50"/>
              <a:gd name="T15" fmla="*/ 2147483646 h 50"/>
              <a:gd name="T16" fmla="*/ 2147483646 w 50"/>
              <a:gd name="T17" fmla="*/ 2147483646 h 50"/>
              <a:gd name="T18" fmla="*/ 2147483646 w 50"/>
              <a:gd name="T19" fmla="*/ 2147483646 h 50"/>
              <a:gd name="T20" fmla="*/ 2147483646 w 50"/>
              <a:gd name="T21" fmla="*/ 2147483646 h 50"/>
              <a:gd name="T22" fmla="*/ 2147483646 w 50"/>
              <a:gd name="T23" fmla="*/ 2147483646 h 50"/>
              <a:gd name="T24" fmla="*/ 2147483646 w 50"/>
              <a:gd name="T25" fmla="*/ 2147483646 h 50"/>
              <a:gd name="T26" fmla="*/ 2147483646 w 50"/>
              <a:gd name="T27" fmla="*/ 2147483646 h 50"/>
              <a:gd name="T28" fmla="*/ 2147483646 w 50"/>
              <a:gd name="T29" fmla="*/ 2147483646 h 50"/>
              <a:gd name="T30" fmla="*/ 2147483646 w 50"/>
              <a:gd name="T31" fmla="*/ 2147483646 h 50"/>
              <a:gd name="T32" fmla="*/ 0 w 50"/>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50"/>
              <a:gd name="T53" fmla="*/ 50 w 5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50">
                <a:moveTo>
                  <a:pt x="0" y="25"/>
                </a:moveTo>
                <a:lnTo>
                  <a:pt x="2" y="16"/>
                </a:lnTo>
                <a:lnTo>
                  <a:pt x="7" y="8"/>
                </a:lnTo>
                <a:lnTo>
                  <a:pt x="15" y="3"/>
                </a:lnTo>
                <a:lnTo>
                  <a:pt x="25" y="0"/>
                </a:lnTo>
                <a:lnTo>
                  <a:pt x="34" y="3"/>
                </a:lnTo>
                <a:lnTo>
                  <a:pt x="42" y="8"/>
                </a:lnTo>
                <a:lnTo>
                  <a:pt x="48" y="16"/>
                </a:lnTo>
                <a:lnTo>
                  <a:pt x="50" y="25"/>
                </a:lnTo>
                <a:lnTo>
                  <a:pt x="48"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9921" name="Freeform 465"/>
          <p:cNvSpPr>
            <a:spLocks/>
          </p:cNvSpPr>
          <p:nvPr/>
        </p:nvSpPr>
        <p:spPr bwMode="auto">
          <a:xfrm>
            <a:off x="6496050" y="3725863"/>
            <a:ext cx="63500" cy="60325"/>
          </a:xfrm>
          <a:custGeom>
            <a:avLst/>
            <a:gdLst>
              <a:gd name="T0" fmla="*/ 0 w 40"/>
              <a:gd name="T1" fmla="*/ 2147483646 h 38"/>
              <a:gd name="T2" fmla="*/ 2147483646 w 40"/>
              <a:gd name="T3" fmla="*/ 2147483646 h 38"/>
              <a:gd name="T4" fmla="*/ 2147483646 w 40"/>
              <a:gd name="T5" fmla="*/ 2147483646 h 38"/>
              <a:gd name="T6" fmla="*/ 2147483646 w 40"/>
              <a:gd name="T7" fmla="*/ 2147483646 h 38"/>
              <a:gd name="T8" fmla="*/ 2147483646 w 40"/>
              <a:gd name="T9" fmla="*/ 0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2147483646 w 40"/>
              <a:gd name="T19" fmla="*/ 2147483646 h 38"/>
              <a:gd name="T20" fmla="*/ 2147483646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0 w 40"/>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8"/>
              <a:gd name="T53" fmla="*/ 40 w 4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8">
                <a:moveTo>
                  <a:pt x="0" y="19"/>
                </a:moveTo>
                <a:lnTo>
                  <a:pt x="2" y="11"/>
                </a:lnTo>
                <a:lnTo>
                  <a:pt x="6" y="5"/>
                </a:lnTo>
                <a:lnTo>
                  <a:pt x="13" y="1"/>
                </a:lnTo>
                <a:lnTo>
                  <a:pt x="20" y="0"/>
                </a:lnTo>
                <a:lnTo>
                  <a:pt x="28" y="1"/>
                </a:lnTo>
                <a:lnTo>
                  <a:pt x="35" y="5"/>
                </a:lnTo>
                <a:lnTo>
                  <a:pt x="39" y="11"/>
                </a:lnTo>
                <a:lnTo>
                  <a:pt x="40"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9922" name="Freeform 466"/>
          <p:cNvSpPr>
            <a:spLocks/>
          </p:cNvSpPr>
          <p:nvPr/>
        </p:nvSpPr>
        <p:spPr bwMode="auto">
          <a:xfrm>
            <a:off x="6505575" y="3732213"/>
            <a:ext cx="47625" cy="46037"/>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9923" name="Freeform 467"/>
          <p:cNvSpPr>
            <a:spLocks/>
          </p:cNvSpPr>
          <p:nvPr/>
        </p:nvSpPr>
        <p:spPr bwMode="auto">
          <a:xfrm>
            <a:off x="6959600" y="3443288"/>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3"/>
                </a:moveTo>
                <a:lnTo>
                  <a:pt x="2" y="20"/>
                </a:lnTo>
                <a:lnTo>
                  <a:pt x="7" y="10"/>
                </a:lnTo>
                <a:lnTo>
                  <a:pt x="14" y="3"/>
                </a:lnTo>
                <a:lnTo>
                  <a:pt x="23" y="0"/>
                </a:lnTo>
                <a:lnTo>
                  <a:pt x="32" y="3"/>
                </a:lnTo>
                <a:lnTo>
                  <a:pt x="39" y="10"/>
                </a:lnTo>
                <a:lnTo>
                  <a:pt x="44" y="20"/>
                </a:lnTo>
                <a:lnTo>
                  <a:pt x="46" y="33"/>
                </a:lnTo>
                <a:lnTo>
                  <a:pt x="44" y="46"/>
                </a:lnTo>
                <a:lnTo>
                  <a:pt x="39" y="57"/>
                </a:lnTo>
                <a:lnTo>
                  <a:pt x="32"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19924" name="Freeform 468"/>
          <p:cNvSpPr>
            <a:spLocks/>
          </p:cNvSpPr>
          <p:nvPr/>
        </p:nvSpPr>
        <p:spPr bwMode="auto">
          <a:xfrm>
            <a:off x="6965950" y="3451225"/>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8"/>
                </a:lnTo>
                <a:lnTo>
                  <a:pt x="33" y="48"/>
                </a:lnTo>
                <a:lnTo>
                  <a:pt x="27" y="54"/>
                </a:lnTo>
                <a:lnTo>
                  <a:pt x="20" y="56"/>
                </a:lnTo>
                <a:lnTo>
                  <a:pt x="12" y="54"/>
                </a:lnTo>
                <a:lnTo>
                  <a:pt x="6" y="48"/>
                </a:lnTo>
                <a:lnTo>
                  <a:pt x="2" y="38"/>
                </a:lnTo>
                <a:lnTo>
                  <a:pt x="0" y="27"/>
                </a:lnTo>
                <a:close/>
              </a:path>
            </a:pathLst>
          </a:custGeom>
          <a:solidFill>
            <a:srgbClr val="FFFFFF"/>
          </a:solidFill>
          <a:ln w="9525">
            <a:noFill/>
            <a:round/>
            <a:headEnd/>
            <a:tailEnd/>
          </a:ln>
        </p:spPr>
        <p:txBody>
          <a:bodyPr/>
          <a:lstStyle/>
          <a:p>
            <a:endParaRPr lang="el-GR"/>
          </a:p>
        </p:txBody>
      </p:sp>
      <p:sp>
        <p:nvSpPr>
          <p:cNvPr id="19925" name="Freeform 469"/>
          <p:cNvSpPr>
            <a:spLocks/>
          </p:cNvSpPr>
          <p:nvPr/>
        </p:nvSpPr>
        <p:spPr bwMode="auto">
          <a:xfrm>
            <a:off x="6973888" y="345916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3"/>
                </a:lnTo>
                <a:lnTo>
                  <a:pt x="15" y="45"/>
                </a:lnTo>
                <a:lnTo>
                  <a:pt x="9" y="43"/>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9926" name="Freeform 470"/>
          <p:cNvSpPr>
            <a:spLocks/>
          </p:cNvSpPr>
          <p:nvPr/>
        </p:nvSpPr>
        <p:spPr bwMode="auto">
          <a:xfrm>
            <a:off x="6980238" y="3467100"/>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9927" name="Freeform 471"/>
          <p:cNvSpPr>
            <a:spLocks/>
          </p:cNvSpPr>
          <p:nvPr/>
        </p:nvSpPr>
        <p:spPr bwMode="auto">
          <a:xfrm>
            <a:off x="6962775" y="345598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8"/>
                </a:lnTo>
                <a:lnTo>
                  <a:pt x="36" y="47"/>
                </a:lnTo>
                <a:lnTo>
                  <a:pt x="29"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19928" name="Freeform 472"/>
          <p:cNvSpPr>
            <a:spLocks/>
          </p:cNvSpPr>
          <p:nvPr/>
        </p:nvSpPr>
        <p:spPr bwMode="auto">
          <a:xfrm>
            <a:off x="6969125" y="3462338"/>
            <a:ext cx="55563"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1"/>
                </a:lnTo>
                <a:lnTo>
                  <a:pt x="30" y="39"/>
                </a:lnTo>
                <a:lnTo>
                  <a:pt x="24" y="44"/>
                </a:lnTo>
                <a:lnTo>
                  <a:pt x="17" y="46"/>
                </a:lnTo>
                <a:lnTo>
                  <a:pt x="11" y="44"/>
                </a:lnTo>
                <a:lnTo>
                  <a:pt x="5" y="39"/>
                </a:lnTo>
                <a:lnTo>
                  <a:pt x="1" y="31"/>
                </a:lnTo>
                <a:lnTo>
                  <a:pt x="0" y="22"/>
                </a:lnTo>
                <a:close/>
              </a:path>
            </a:pathLst>
          </a:custGeom>
          <a:solidFill>
            <a:srgbClr val="FDCE00"/>
          </a:solidFill>
          <a:ln w="9525">
            <a:noFill/>
            <a:round/>
            <a:headEnd/>
            <a:tailEnd/>
          </a:ln>
        </p:spPr>
        <p:txBody>
          <a:bodyPr/>
          <a:lstStyle/>
          <a:p>
            <a:endParaRPr lang="el-GR"/>
          </a:p>
        </p:txBody>
      </p:sp>
      <p:sp>
        <p:nvSpPr>
          <p:cNvPr id="19929" name="Freeform 473"/>
          <p:cNvSpPr>
            <a:spLocks/>
          </p:cNvSpPr>
          <p:nvPr/>
        </p:nvSpPr>
        <p:spPr bwMode="auto">
          <a:xfrm>
            <a:off x="6975475" y="346868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5"/>
                </a:lnTo>
                <a:lnTo>
                  <a:pt x="24" y="31"/>
                </a:lnTo>
                <a:lnTo>
                  <a:pt x="19" y="36"/>
                </a:lnTo>
                <a:lnTo>
                  <a:pt x="14" y="37"/>
                </a:lnTo>
                <a:lnTo>
                  <a:pt x="9" y="36"/>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9930" name="Freeform 474"/>
          <p:cNvSpPr>
            <a:spLocks/>
          </p:cNvSpPr>
          <p:nvPr/>
        </p:nvSpPr>
        <p:spPr bwMode="auto">
          <a:xfrm>
            <a:off x="6981825" y="3475038"/>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9931" name="Freeform 475"/>
          <p:cNvSpPr>
            <a:spLocks/>
          </p:cNvSpPr>
          <p:nvPr/>
        </p:nvSpPr>
        <p:spPr bwMode="auto">
          <a:xfrm>
            <a:off x="6691313" y="403066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2" y="3"/>
                </a:lnTo>
                <a:lnTo>
                  <a:pt x="39" y="10"/>
                </a:lnTo>
                <a:lnTo>
                  <a:pt x="45" y="20"/>
                </a:lnTo>
                <a:lnTo>
                  <a:pt x="47" y="33"/>
                </a:lnTo>
                <a:lnTo>
                  <a:pt x="45" y="46"/>
                </a:lnTo>
                <a:lnTo>
                  <a:pt x="39" y="57"/>
                </a:lnTo>
                <a:lnTo>
                  <a:pt x="32"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19932" name="Freeform 476"/>
          <p:cNvSpPr>
            <a:spLocks/>
          </p:cNvSpPr>
          <p:nvPr/>
        </p:nvSpPr>
        <p:spPr bwMode="auto">
          <a:xfrm>
            <a:off x="6697663" y="4038600"/>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8"/>
                </a:lnTo>
                <a:lnTo>
                  <a:pt x="33" y="47"/>
                </a:lnTo>
                <a:lnTo>
                  <a:pt x="27" y="54"/>
                </a:lnTo>
                <a:lnTo>
                  <a:pt x="20" y="56"/>
                </a:lnTo>
                <a:lnTo>
                  <a:pt x="12" y="54"/>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19933" name="Freeform 477"/>
          <p:cNvSpPr>
            <a:spLocks/>
          </p:cNvSpPr>
          <p:nvPr/>
        </p:nvSpPr>
        <p:spPr bwMode="auto">
          <a:xfrm>
            <a:off x="6705600" y="404653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5"/>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9934" name="Freeform 478"/>
          <p:cNvSpPr>
            <a:spLocks/>
          </p:cNvSpPr>
          <p:nvPr/>
        </p:nvSpPr>
        <p:spPr bwMode="auto">
          <a:xfrm>
            <a:off x="6711950" y="405447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9935" name="Freeform 479"/>
          <p:cNvSpPr>
            <a:spLocks/>
          </p:cNvSpPr>
          <p:nvPr/>
        </p:nvSpPr>
        <p:spPr bwMode="auto">
          <a:xfrm>
            <a:off x="6694488" y="404336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29" y="2"/>
                </a:lnTo>
                <a:lnTo>
                  <a:pt x="33" y="5"/>
                </a:lnTo>
                <a:lnTo>
                  <a:pt x="36" y="8"/>
                </a:lnTo>
                <a:lnTo>
                  <a:pt x="40" y="16"/>
                </a:lnTo>
                <a:lnTo>
                  <a:pt x="43" y="27"/>
                </a:lnTo>
                <a:lnTo>
                  <a:pt x="40" y="38"/>
                </a:lnTo>
                <a:lnTo>
                  <a:pt x="36" y="47"/>
                </a:lnTo>
                <a:lnTo>
                  <a:pt x="29"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19936" name="Freeform 480"/>
          <p:cNvSpPr>
            <a:spLocks/>
          </p:cNvSpPr>
          <p:nvPr/>
        </p:nvSpPr>
        <p:spPr bwMode="auto">
          <a:xfrm>
            <a:off x="6700838" y="4049713"/>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1"/>
                </a:lnTo>
                <a:lnTo>
                  <a:pt x="30" y="38"/>
                </a:lnTo>
                <a:lnTo>
                  <a:pt x="24" y="44"/>
                </a:lnTo>
                <a:lnTo>
                  <a:pt x="17" y="46"/>
                </a:lnTo>
                <a:lnTo>
                  <a:pt x="11" y="44"/>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9937" name="Freeform 481"/>
          <p:cNvSpPr>
            <a:spLocks/>
          </p:cNvSpPr>
          <p:nvPr/>
        </p:nvSpPr>
        <p:spPr bwMode="auto">
          <a:xfrm>
            <a:off x="6707188" y="40560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9938" name="Freeform 482"/>
          <p:cNvSpPr>
            <a:spLocks/>
          </p:cNvSpPr>
          <p:nvPr/>
        </p:nvSpPr>
        <p:spPr bwMode="auto">
          <a:xfrm>
            <a:off x="6713538" y="406241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9939" name="Freeform 483"/>
          <p:cNvSpPr>
            <a:spLocks/>
          </p:cNvSpPr>
          <p:nvPr/>
        </p:nvSpPr>
        <p:spPr bwMode="auto">
          <a:xfrm>
            <a:off x="6894513" y="3484563"/>
            <a:ext cx="90487"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40" y="3"/>
                </a:lnTo>
                <a:lnTo>
                  <a:pt x="49" y="11"/>
                </a:lnTo>
                <a:lnTo>
                  <a:pt x="52" y="16"/>
                </a:lnTo>
                <a:lnTo>
                  <a:pt x="55" y="24"/>
                </a:lnTo>
                <a:lnTo>
                  <a:pt x="57" y="38"/>
                </a:lnTo>
                <a:lnTo>
                  <a:pt x="55" y="52"/>
                </a:lnTo>
                <a:lnTo>
                  <a:pt x="49" y="64"/>
                </a:lnTo>
                <a:lnTo>
                  <a:pt x="40"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9940" name="Freeform 484"/>
          <p:cNvSpPr>
            <a:spLocks/>
          </p:cNvSpPr>
          <p:nvPr/>
        </p:nvSpPr>
        <p:spPr bwMode="auto">
          <a:xfrm>
            <a:off x="6902450" y="349250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4" y="3"/>
                </a:lnTo>
                <a:lnTo>
                  <a:pt x="41" y="9"/>
                </a:lnTo>
                <a:lnTo>
                  <a:pt x="46" y="20"/>
                </a:lnTo>
                <a:lnTo>
                  <a:pt x="48" y="32"/>
                </a:lnTo>
                <a:lnTo>
                  <a:pt x="46" y="44"/>
                </a:lnTo>
                <a:lnTo>
                  <a:pt x="41" y="54"/>
                </a:lnTo>
                <a:lnTo>
                  <a:pt x="34"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9941" name="Freeform 485"/>
          <p:cNvSpPr>
            <a:spLocks/>
          </p:cNvSpPr>
          <p:nvPr/>
        </p:nvSpPr>
        <p:spPr bwMode="auto">
          <a:xfrm>
            <a:off x="6911975" y="3502025"/>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7"/>
                </a:lnTo>
                <a:lnTo>
                  <a:pt x="11" y="2"/>
                </a:lnTo>
                <a:lnTo>
                  <a:pt x="18" y="0"/>
                </a:lnTo>
                <a:lnTo>
                  <a:pt x="27" y="2"/>
                </a:lnTo>
                <a:lnTo>
                  <a:pt x="33" y="7"/>
                </a:lnTo>
                <a:lnTo>
                  <a:pt x="37" y="16"/>
                </a:lnTo>
                <a:lnTo>
                  <a:pt x="38" y="26"/>
                </a:lnTo>
                <a:lnTo>
                  <a:pt x="37" y="35"/>
                </a:lnTo>
                <a:lnTo>
                  <a:pt x="33" y="43"/>
                </a:lnTo>
                <a:lnTo>
                  <a:pt x="27"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9942" name="Freeform 486"/>
          <p:cNvSpPr>
            <a:spLocks/>
          </p:cNvSpPr>
          <p:nvPr/>
        </p:nvSpPr>
        <p:spPr bwMode="auto">
          <a:xfrm>
            <a:off x="6919913" y="3509963"/>
            <a:ext cx="46037"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20"/>
                </a:moveTo>
                <a:lnTo>
                  <a:pt x="1" y="13"/>
                </a:lnTo>
                <a:lnTo>
                  <a:pt x="4" y="6"/>
                </a:lnTo>
                <a:lnTo>
                  <a:pt x="9" y="2"/>
                </a:lnTo>
                <a:lnTo>
                  <a:pt x="14" y="0"/>
                </a:lnTo>
                <a:lnTo>
                  <a:pt x="19" y="2"/>
                </a:lnTo>
                <a:lnTo>
                  <a:pt x="25" y="6"/>
                </a:lnTo>
                <a:lnTo>
                  <a:pt x="28" y="13"/>
                </a:lnTo>
                <a:lnTo>
                  <a:pt x="29" y="20"/>
                </a:lnTo>
                <a:lnTo>
                  <a:pt x="28" y="27"/>
                </a:lnTo>
                <a:lnTo>
                  <a:pt x="25"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9943" name="Freeform 487"/>
          <p:cNvSpPr>
            <a:spLocks/>
          </p:cNvSpPr>
          <p:nvPr/>
        </p:nvSpPr>
        <p:spPr bwMode="auto">
          <a:xfrm>
            <a:off x="6891338" y="3497263"/>
            <a:ext cx="96837"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0" y="0"/>
                </a:lnTo>
                <a:lnTo>
                  <a:pt x="43" y="2"/>
                </a:lnTo>
                <a:lnTo>
                  <a:pt x="48" y="5"/>
                </a:lnTo>
                <a:lnTo>
                  <a:pt x="52" y="8"/>
                </a:lnTo>
                <a:lnTo>
                  <a:pt x="59" y="19"/>
                </a:lnTo>
                <a:lnTo>
                  <a:pt x="60" y="24"/>
                </a:lnTo>
                <a:lnTo>
                  <a:pt x="61" y="30"/>
                </a:lnTo>
                <a:lnTo>
                  <a:pt x="59" y="41"/>
                </a:lnTo>
                <a:lnTo>
                  <a:pt x="52" y="51"/>
                </a:lnTo>
                <a:lnTo>
                  <a:pt x="48" y="54"/>
                </a:lnTo>
                <a:lnTo>
                  <a:pt x="43"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9944" name="Freeform 488"/>
          <p:cNvSpPr>
            <a:spLocks/>
          </p:cNvSpPr>
          <p:nvPr/>
        </p:nvSpPr>
        <p:spPr bwMode="auto">
          <a:xfrm>
            <a:off x="6900863" y="3503613"/>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7"/>
                </a:lnTo>
                <a:lnTo>
                  <a:pt x="15" y="2"/>
                </a:lnTo>
                <a:lnTo>
                  <a:pt x="25" y="0"/>
                </a:lnTo>
                <a:lnTo>
                  <a:pt x="35" y="2"/>
                </a:lnTo>
                <a:lnTo>
                  <a:pt x="43" y="7"/>
                </a:lnTo>
                <a:lnTo>
                  <a:pt x="49" y="16"/>
                </a:lnTo>
                <a:lnTo>
                  <a:pt x="51" y="25"/>
                </a:lnTo>
                <a:lnTo>
                  <a:pt x="49" y="35"/>
                </a:lnTo>
                <a:lnTo>
                  <a:pt x="43" y="43"/>
                </a:lnTo>
                <a:lnTo>
                  <a:pt x="35"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9945" name="Freeform 489"/>
          <p:cNvSpPr>
            <a:spLocks/>
          </p:cNvSpPr>
          <p:nvPr/>
        </p:nvSpPr>
        <p:spPr bwMode="auto">
          <a:xfrm>
            <a:off x="6908800" y="3511550"/>
            <a:ext cx="65088" cy="61913"/>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5"/>
                </a:lnTo>
                <a:lnTo>
                  <a:pt x="13" y="1"/>
                </a:lnTo>
                <a:lnTo>
                  <a:pt x="20" y="0"/>
                </a:lnTo>
                <a:lnTo>
                  <a:pt x="29" y="1"/>
                </a:lnTo>
                <a:lnTo>
                  <a:pt x="36" y="5"/>
                </a:lnTo>
                <a:lnTo>
                  <a:pt x="40" y="12"/>
                </a:lnTo>
                <a:lnTo>
                  <a:pt x="41" y="20"/>
                </a:lnTo>
                <a:lnTo>
                  <a:pt x="40" y="27"/>
                </a:lnTo>
                <a:lnTo>
                  <a:pt x="36" y="34"/>
                </a:lnTo>
                <a:lnTo>
                  <a:pt x="29"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9946" name="Freeform 490"/>
          <p:cNvSpPr>
            <a:spLocks/>
          </p:cNvSpPr>
          <p:nvPr/>
        </p:nvSpPr>
        <p:spPr bwMode="auto">
          <a:xfrm>
            <a:off x="6918325" y="3517900"/>
            <a:ext cx="49213"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5"/>
                </a:moveTo>
                <a:lnTo>
                  <a:pt x="1" y="10"/>
                </a:lnTo>
                <a:lnTo>
                  <a:pt x="5" y="5"/>
                </a:lnTo>
                <a:lnTo>
                  <a:pt x="9" y="1"/>
                </a:lnTo>
                <a:lnTo>
                  <a:pt x="15" y="0"/>
                </a:lnTo>
                <a:lnTo>
                  <a:pt x="22" y="1"/>
                </a:lnTo>
                <a:lnTo>
                  <a:pt x="27" y="5"/>
                </a:lnTo>
                <a:lnTo>
                  <a:pt x="30" y="10"/>
                </a:lnTo>
                <a:lnTo>
                  <a:pt x="31" y="15"/>
                </a:lnTo>
                <a:lnTo>
                  <a:pt x="30" y="21"/>
                </a:lnTo>
                <a:lnTo>
                  <a:pt x="27" y="26"/>
                </a:lnTo>
                <a:lnTo>
                  <a:pt x="22"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19947" name="Freeform 491"/>
          <p:cNvSpPr>
            <a:spLocks/>
          </p:cNvSpPr>
          <p:nvPr/>
        </p:nvSpPr>
        <p:spPr bwMode="auto">
          <a:xfrm>
            <a:off x="6575425" y="4049713"/>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3"/>
                </a:moveTo>
                <a:lnTo>
                  <a:pt x="2" y="26"/>
                </a:lnTo>
                <a:lnTo>
                  <a:pt x="5" y="19"/>
                </a:lnTo>
                <a:lnTo>
                  <a:pt x="8" y="12"/>
                </a:lnTo>
                <a:lnTo>
                  <a:pt x="18" y="3"/>
                </a:lnTo>
                <a:lnTo>
                  <a:pt x="29" y="0"/>
                </a:lnTo>
                <a:lnTo>
                  <a:pt x="40" y="3"/>
                </a:lnTo>
                <a:lnTo>
                  <a:pt x="45" y="7"/>
                </a:lnTo>
                <a:lnTo>
                  <a:pt x="50" y="12"/>
                </a:lnTo>
                <a:lnTo>
                  <a:pt x="53" y="19"/>
                </a:lnTo>
                <a:lnTo>
                  <a:pt x="56" y="26"/>
                </a:lnTo>
                <a:lnTo>
                  <a:pt x="59" y="43"/>
                </a:lnTo>
                <a:lnTo>
                  <a:pt x="56" y="59"/>
                </a:lnTo>
                <a:lnTo>
                  <a:pt x="53" y="66"/>
                </a:lnTo>
                <a:lnTo>
                  <a:pt x="50" y="73"/>
                </a:lnTo>
                <a:lnTo>
                  <a:pt x="40" y="82"/>
                </a:lnTo>
                <a:lnTo>
                  <a:pt x="29" y="85"/>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9948" name="Freeform 492"/>
          <p:cNvSpPr>
            <a:spLocks/>
          </p:cNvSpPr>
          <p:nvPr/>
        </p:nvSpPr>
        <p:spPr bwMode="auto">
          <a:xfrm>
            <a:off x="6584950" y="4059238"/>
            <a:ext cx="76200" cy="112712"/>
          </a:xfrm>
          <a:custGeom>
            <a:avLst/>
            <a:gdLst>
              <a:gd name="T0" fmla="*/ 0 w 48"/>
              <a:gd name="T1" fmla="*/ 2147483646 h 71"/>
              <a:gd name="T2" fmla="*/ 2147483646 w 48"/>
              <a:gd name="T3" fmla="*/ 2147483646 h 71"/>
              <a:gd name="T4" fmla="*/ 2147483646 w 48"/>
              <a:gd name="T5" fmla="*/ 2147483646 h 71"/>
              <a:gd name="T6" fmla="*/ 2147483646 w 48"/>
              <a:gd name="T7" fmla="*/ 2147483646 h 71"/>
              <a:gd name="T8" fmla="*/ 2147483646 w 48"/>
              <a:gd name="T9" fmla="*/ 0 h 71"/>
              <a:gd name="T10" fmla="*/ 2147483646 w 48"/>
              <a:gd name="T11" fmla="*/ 2147483646 h 71"/>
              <a:gd name="T12" fmla="*/ 2147483646 w 48"/>
              <a:gd name="T13" fmla="*/ 2147483646 h 71"/>
              <a:gd name="T14" fmla="*/ 2147483646 w 48"/>
              <a:gd name="T15" fmla="*/ 2147483646 h 71"/>
              <a:gd name="T16" fmla="*/ 2147483646 w 48"/>
              <a:gd name="T17" fmla="*/ 2147483646 h 71"/>
              <a:gd name="T18" fmla="*/ 2147483646 w 48"/>
              <a:gd name="T19" fmla="*/ 2147483646 h 71"/>
              <a:gd name="T20" fmla="*/ 2147483646 w 48"/>
              <a:gd name="T21" fmla="*/ 2147483646 h 71"/>
              <a:gd name="T22" fmla="*/ 2147483646 w 48"/>
              <a:gd name="T23" fmla="*/ 2147483646 h 71"/>
              <a:gd name="T24" fmla="*/ 2147483646 w 48"/>
              <a:gd name="T25" fmla="*/ 2147483646 h 71"/>
              <a:gd name="T26" fmla="*/ 2147483646 w 48"/>
              <a:gd name="T27" fmla="*/ 2147483646 h 71"/>
              <a:gd name="T28" fmla="*/ 2147483646 w 48"/>
              <a:gd name="T29" fmla="*/ 2147483646 h 71"/>
              <a:gd name="T30" fmla="*/ 2147483646 w 48"/>
              <a:gd name="T31" fmla="*/ 2147483646 h 71"/>
              <a:gd name="T32" fmla="*/ 2147483646 w 48"/>
              <a:gd name="T33" fmla="*/ 2147483646 h 71"/>
              <a:gd name="T34" fmla="*/ 2147483646 w 48"/>
              <a:gd name="T35" fmla="*/ 2147483646 h 71"/>
              <a:gd name="T36" fmla="*/ 0 w 48"/>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71"/>
              <a:gd name="T59" fmla="*/ 48 w 48"/>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71">
                <a:moveTo>
                  <a:pt x="0" y="36"/>
                </a:moveTo>
                <a:lnTo>
                  <a:pt x="1" y="22"/>
                </a:lnTo>
                <a:lnTo>
                  <a:pt x="7" y="10"/>
                </a:lnTo>
                <a:lnTo>
                  <a:pt x="14" y="3"/>
                </a:lnTo>
                <a:lnTo>
                  <a:pt x="24" y="0"/>
                </a:lnTo>
                <a:lnTo>
                  <a:pt x="29" y="1"/>
                </a:lnTo>
                <a:lnTo>
                  <a:pt x="33" y="3"/>
                </a:lnTo>
                <a:lnTo>
                  <a:pt x="41" y="10"/>
                </a:lnTo>
                <a:lnTo>
                  <a:pt x="46" y="22"/>
                </a:lnTo>
                <a:lnTo>
                  <a:pt x="48" y="36"/>
                </a:lnTo>
                <a:lnTo>
                  <a:pt x="46" y="50"/>
                </a:lnTo>
                <a:lnTo>
                  <a:pt x="41"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9949" name="Freeform 493"/>
          <p:cNvSpPr>
            <a:spLocks/>
          </p:cNvSpPr>
          <p:nvPr/>
        </p:nvSpPr>
        <p:spPr bwMode="auto">
          <a:xfrm>
            <a:off x="6592888" y="4068763"/>
            <a:ext cx="61912" cy="90487"/>
          </a:xfrm>
          <a:custGeom>
            <a:avLst/>
            <a:gdLst>
              <a:gd name="T0" fmla="*/ 0 w 39"/>
              <a:gd name="T1" fmla="*/ 2147483646 h 57"/>
              <a:gd name="T2" fmla="*/ 2147483646 w 39"/>
              <a:gd name="T3" fmla="*/ 2147483646 h 57"/>
              <a:gd name="T4" fmla="*/ 2147483646 w 39"/>
              <a:gd name="T5" fmla="*/ 2147483646 h 57"/>
              <a:gd name="T6" fmla="*/ 2147483646 w 39"/>
              <a:gd name="T7" fmla="*/ 2147483646 h 57"/>
              <a:gd name="T8" fmla="*/ 2147483646 w 39"/>
              <a:gd name="T9" fmla="*/ 0 h 57"/>
              <a:gd name="T10" fmla="*/ 2147483646 w 39"/>
              <a:gd name="T11" fmla="*/ 2147483646 h 57"/>
              <a:gd name="T12" fmla="*/ 2147483646 w 39"/>
              <a:gd name="T13" fmla="*/ 2147483646 h 57"/>
              <a:gd name="T14" fmla="*/ 2147483646 w 39"/>
              <a:gd name="T15" fmla="*/ 2147483646 h 57"/>
              <a:gd name="T16" fmla="*/ 2147483646 w 39"/>
              <a:gd name="T17" fmla="*/ 2147483646 h 57"/>
              <a:gd name="T18" fmla="*/ 2147483646 w 39"/>
              <a:gd name="T19" fmla="*/ 2147483646 h 57"/>
              <a:gd name="T20" fmla="*/ 2147483646 w 39"/>
              <a:gd name="T21" fmla="*/ 2147483646 h 57"/>
              <a:gd name="T22" fmla="*/ 2147483646 w 39"/>
              <a:gd name="T23" fmla="*/ 2147483646 h 57"/>
              <a:gd name="T24" fmla="*/ 2147483646 w 39"/>
              <a:gd name="T25" fmla="*/ 2147483646 h 57"/>
              <a:gd name="T26" fmla="*/ 2147483646 w 39"/>
              <a:gd name="T27" fmla="*/ 2147483646 h 57"/>
              <a:gd name="T28" fmla="*/ 2147483646 w 39"/>
              <a:gd name="T29" fmla="*/ 2147483646 h 57"/>
              <a:gd name="T30" fmla="*/ 2147483646 w 39"/>
              <a:gd name="T31" fmla="*/ 2147483646 h 57"/>
              <a:gd name="T32" fmla="*/ 0 w 39"/>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28"/>
                </a:moveTo>
                <a:lnTo>
                  <a:pt x="2" y="18"/>
                </a:lnTo>
                <a:lnTo>
                  <a:pt x="6" y="9"/>
                </a:lnTo>
                <a:lnTo>
                  <a:pt x="12" y="3"/>
                </a:lnTo>
                <a:lnTo>
                  <a:pt x="19" y="0"/>
                </a:lnTo>
                <a:lnTo>
                  <a:pt x="27" y="3"/>
                </a:lnTo>
                <a:lnTo>
                  <a:pt x="33" y="9"/>
                </a:lnTo>
                <a:lnTo>
                  <a:pt x="37" y="18"/>
                </a:lnTo>
                <a:lnTo>
                  <a:pt x="39" y="28"/>
                </a:lnTo>
                <a:lnTo>
                  <a:pt x="37" y="40"/>
                </a:lnTo>
                <a:lnTo>
                  <a:pt x="33" y="49"/>
                </a:lnTo>
                <a:lnTo>
                  <a:pt x="27" y="55"/>
                </a:lnTo>
                <a:lnTo>
                  <a:pt x="19"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19950" name="Freeform 494"/>
          <p:cNvSpPr>
            <a:spLocks/>
          </p:cNvSpPr>
          <p:nvPr/>
        </p:nvSpPr>
        <p:spPr bwMode="auto">
          <a:xfrm>
            <a:off x="6602413" y="4079875"/>
            <a:ext cx="46037" cy="68263"/>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1"/>
                </a:moveTo>
                <a:lnTo>
                  <a:pt x="1" y="12"/>
                </a:lnTo>
                <a:lnTo>
                  <a:pt x="4" y="6"/>
                </a:lnTo>
                <a:lnTo>
                  <a:pt x="8" y="1"/>
                </a:lnTo>
                <a:lnTo>
                  <a:pt x="14" y="0"/>
                </a:lnTo>
                <a:lnTo>
                  <a:pt x="20" y="1"/>
                </a:lnTo>
                <a:lnTo>
                  <a:pt x="24" y="6"/>
                </a:lnTo>
                <a:lnTo>
                  <a:pt x="27" y="12"/>
                </a:lnTo>
                <a:lnTo>
                  <a:pt x="29" y="21"/>
                </a:lnTo>
                <a:lnTo>
                  <a:pt x="27" y="30"/>
                </a:lnTo>
                <a:lnTo>
                  <a:pt x="24" y="36"/>
                </a:lnTo>
                <a:lnTo>
                  <a:pt x="20" y="41"/>
                </a:lnTo>
                <a:lnTo>
                  <a:pt x="14" y="43"/>
                </a:lnTo>
                <a:lnTo>
                  <a:pt x="8" y="41"/>
                </a:lnTo>
                <a:lnTo>
                  <a:pt x="4" y="36"/>
                </a:lnTo>
                <a:lnTo>
                  <a:pt x="1" y="30"/>
                </a:lnTo>
                <a:lnTo>
                  <a:pt x="0" y="21"/>
                </a:lnTo>
                <a:close/>
              </a:path>
            </a:pathLst>
          </a:custGeom>
          <a:solidFill>
            <a:srgbClr val="FFFFFF"/>
          </a:solidFill>
          <a:ln w="9525">
            <a:noFill/>
            <a:round/>
            <a:headEnd/>
            <a:tailEnd/>
          </a:ln>
        </p:spPr>
        <p:txBody>
          <a:bodyPr/>
          <a:lstStyle/>
          <a:p>
            <a:endParaRPr lang="el-GR"/>
          </a:p>
        </p:txBody>
      </p:sp>
      <p:sp>
        <p:nvSpPr>
          <p:cNvPr id="19951" name="Freeform 495"/>
          <p:cNvSpPr>
            <a:spLocks/>
          </p:cNvSpPr>
          <p:nvPr/>
        </p:nvSpPr>
        <p:spPr bwMode="auto">
          <a:xfrm>
            <a:off x="6575425" y="4062413"/>
            <a:ext cx="88900" cy="112712"/>
          </a:xfrm>
          <a:custGeom>
            <a:avLst/>
            <a:gdLst>
              <a:gd name="T0" fmla="*/ 0 w 56"/>
              <a:gd name="T1" fmla="*/ 2147483646 h 71"/>
              <a:gd name="T2" fmla="*/ 2147483646 w 56"/>
              <a:gd name="T3" fmla="*/ 2147483646 h 71"/>
              <a:gd name="T4" fmla="*/ 2147483646 w 56"/>
              <a:gd name="T5" fmla="*/ 2147483646 h 71"/>
              <a:gd name="T6" fmla="*/ 2147483646 w 56"/>
              <a:gd name="T7" fmla="*/ 2147483646 h 71"/>
              <a:gd name="T8" fmla="*/ 2147483646 w 56"/>
              <a:gd name="T9" fmla="*/ 2147483646 h 71"/>
              <a:gd name="T10" fmla="*/ 2147483646 w 56"/>
              <a:gd name="T11" fmla="*/ 0 h 71"/>
              <a:gd name="T12" fmla="*/ 2147483646 w 56"/>
              <a:gd name="T13" fmla="*/ 2147483646 h 71"/>
              <a:gd name="T14" fmla="*/ 2147483646 w 56"/>
              <a:gd name="T15" fmla="*/ 2147483646 h 71"/>
              <a:gd name="T16" fmla="*/ 2147483646 w 56"/>
              <a:gd name="T17" fmla="*/ 2147483646 h 71"/>
              <a:gd name="T18" fmla="*/ 2147483646 w 56"/>
              <a:gd name="T19" fmla="*/ 2147483646 h 71"/>
              <a:gd name="T20" fmla="*/ 2147483646 w 56"/>
              <a:gd name="T21" fmla="*/ 2147483646 h 71"/>
              <a:gd name="T22" fmla="*/ 2147483646 w 56"/>
              <a:gd name="T23" fmla="*/ 2147483646 h 71"/>
              <a:gd name="T24" fmla="*/ 2147483646 w 56"/>
              <a:gd name="T25" fmla="*/ 2147483646 h 71"/>
              <a:gd name="T26" fmla="*/ 2147483646 w 56"/>
              <a:gd name="T27" fmla="*/ 2147483646 h 71"/>
              <a:gd name="T28" fmla="*/ 2147483646 w 56"/>
              <a:gd name="T29" fmla="*/ 2147483646 h 71"/>
              <a:gd name="T30" fmla="*/ 2147483646 w 56"/>
              <a:gd name="T31" fmla="*/ 2147483646 h 71"/>
              <a:gd name="T32" fmla="*/ 2147483646 w 56"/>
              <a:gd name="T33" fmla="*/ 2147483646 h 71"/>
              <a:gd name="T34" fmla="*/ 2147483646 w 56"/>
              <a:gd name="T35" fmla="*/ 2147483646 h 71"/>
              <a:gd name="T36" fmla="*/ 2147483646 w 56"/>
              <a:gd name="T37" fmla="*/ 2147483646 h 71"/>
              <a:gd name="T38" fmla="*/ 2147483646 w 56"/>
              <a:gd name="T39" fmla="*/ 2147483646 h 71"/>
              <a:gd name="T40" fmla="*/ 0 w 56"/>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71"/>
              <a:gd name="T65" fmla="*/ 56 w 56"/>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71">
                <a:moveTo>
                  <a:pt x="0" y="36"/>
                </a:moveTo>
                <a:lnTo>
                  <a:pt x="2" y="21"/>
                </a:lnTo>
                <a:lnTo>
                  <a:pt x="5" y="15"/>
                </a:lnTo>
                <a:lnTo>
                  <a:pt x="8" y="10"/>
                </a:lnTo>
                <a:lnTo>
                  <a:pt x="17" y="3"/>
                </a:lnTo>
                <a:lnTo>
                  <a:pt x="28" y="0"/>
                </a:lnTo>
                <a:lnTo>
                  <a:pt x="39" y="3"/>
                </a:lnTo>
                <a:lnTo>
                  <a:pt x="48" y="10"/>
                </a:lnTo>
                <a:lnTo>
                  <a:pt x="51" y="15"/>
                </a:lnTo>
                <a:lnTo>
                  <a:pt x="54" y="21"/>
                </a:lnTo>
                <a:lnTo>
                  <a:pt x="56" y="36"/>
                </a:lnTo>
                <a:lnTo>
                  <a:pt x="54" y="50"/>
                </a:lnTo>
                <a:lnTo>
                  <a:pt x="51" y="56"/>
                </a:lnTo>
                <a:lnTo>
                  <a:pt x="48"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19952" name="Freeform 496"/>
          <p:cNvSpPr>
            <a:spLocks/>
          </p:cNvSpPr>
          <p:nvPr/>
        </p:nvSpPr>
        <p:spPr bwMode="auto">
          <a:xfrm>
            <a:off x="6583363" y="4070350"/>
            <a:ext cx="74612" cy="93663"/>
          </a:xfrm>
          <a:custGeom>
            <a:avLst/>
            <a:gdLst>
              <a:gd name="T0" fmla="*/ 0 w 47"/>
              <a:gd name="T1" fmla="*/ 2147483646 h 59"/>
              <a:gd name="T2" fmla="*/ 2147483646 w 47"/>
              <a:gd name="T3" fmla="*/ 2147483646 h 59"/>
              <a:gd name="T4" fmla="*/ 2147483646 w 47"/>
              <a:gd name="T5" fmla="*/ 2147483646 h 59"/>
              <a:gd name="T6" fmla="*/ 2147483646 w 47"/>
              <a:gd name="T7" fmla="*/ 2147483646 h 59"/>
              <a:gd name="T8" fmla="*/ 2147483646 w 47"/>
              <a:gd name="T9" fmla="*/ 0 h 59"/>
              <a:gd name="T10" fmla="*/ 2147483646 w 47"/>
              <a:gd name="T11" fmla="*/ 2147483646 h 59"/>
              <a:gd name="T12" fmla="*/ 2147483646 w 47"/>
              <a:gd name="T13" fmla="*/ 2147483646 h 59"/>
              <a:gd name="T14" fmla="*/ 2147483646 w 47"/>
              <a:gd name="T15" fmla="*/ 2147483646 h 59"/>
              <a:gd name="T16" fmla="*/ 2147483646 w 47"/>
              <a:gd name="T17" fmla="*/ 2147483646 h 59"/>
              <a:gd name="T18" fmla="*/ 2147483646 w 47"/>
              <a:gd name="T19" fmla="*/ 2147483646 h 59"/>
              <a:gd name="T20" fmla="*/ 2147483646 w 47"/>
              <a:gd name="T21" fmla="*/ 2147483646 h 59"/>
              <a:gd name="T22" fmla="*/ 2147483646 w 47"/>
              <a:gd name="T23" fmla="*/ 2147483646 h 59"/>
              <a:gd name="T24" fmla="*/ 2147483646 w 47"/>
              <a:gd name="T25" fmla="*/ 2147483646 h 59"/>
              <a:gd name="T26" fmla="*/ 2147483646 w 47"/>
              <a:gd name="T27" fmla="*/ 2147483646 h 59"/>
              <a:gd name="T28" fmla="*/ 2147483646 w 47"/>
              <a:gd name="T29" fmla="*/ 2147483646 h 59"/>
              <a:gd name="T30" fmla="*/ 2147483646 w 47"/>
              <a:gd name="T31" fmla="*/ 2147483646 h 59"/>
              <a:gd name="T32" fmla="*/ 2147483646 w 47"/>
              <a:gd name="T33" fmla="*/ 2147483646 h 59"/>
              <a:gd name="T34" fmla="*/ 2147483646 w 47"/>
              <a:gd name="T35" fmla="*/ 2147483646 h 59"/>
              <a:gd name="T36" fmla="*/ 0 w 47"/>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59"/>
              <a:gd name="T59" fmla="*/ 47 w 47"/>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59">
                <a:moveTo>
                  <a:pt x="0" y="30"/>
                </a:moveTo>
                <a:lnTo>
                  <a:pt x="2" y="18"/>
                </a:lnTo>
                <a:lnTo>
                  <a:pt x="7" y="9"/>
                </a:lnTo>
                <a:lnTo>
                  <a:pt x="15" y="2"/>
                </a:lnTo>
                <a:lnTo>
                  <a:pt x="24" y="0"/>
                </a:lnTo>
                <a:lnTo>
                  <a:pt x="33" y="2"/>
                </a:lnTo>
                <a:lnTo>
                  <a:pt x="37" y="5"/>
                </a:lnTo>
                <a:lnTo>
                  <a:pt x="40" y="9"/>
                </a:lnTo>
                <a:lnTo>
                  <a:pt x="45" y="18"/>
                </a:lnTo>
                <a:lnTo>
                  <a:pt x="47" y="30"/>
                </a:lnTo>
                <a:lnTo>
                  <a:pt x="45" y="42"/>
                </a:lnTo>
                <a:lnTo>
                  <a:pt x="40"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19953" name="Freeform 497"/>
          <p:cNvSpPr>
            <a:spLocks/>
          </p:cNvSpPr>
          <p:nvPr/>
        </p:nvSpPr>
        <p:spPr bwMode="auto">
          <a:xfrm>
            <a:off x="6592888" y="4078288"/>
            <a:ext cx="58737"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5"/>
                </a:moveTo>
                <a:lnTo>
                  <a:pt x="1" y="15"/>
                </a:lnTo>
                <a:lnTo>
                  <a:pt x="5" y="7"/>
                </a:lnTo>
                <a:lnTo>
                  <a:pt x="11" y="2"/>
                </a:lnTo>
                <a:lnTo>
                  <a:pt x="18" y="0"/>
                </a:lnTo>
                <a:lnTo>
                  <a:pt x="26" y="2"/>
                </a:lnTo>
                <a:lnTo>
                  <a:pt x="32" y="7"/>
                </a:lnTo>
                <a:lnTo>
                  <a:pt x="36" y="15"/>
                </a:lnTo>
                <a:lnTo>
                  <a:pt x="37" y="25"/>
                </a:lnTo>
                <a:lnTo>
                  <a:pt x="36"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19954" name="Freeform 498"/>
          <p:cNvSpPr>
            <a:spLocks/>
          </p:cNvSpPr>
          <p:nvPr/>
        </p:nvSpPr>
        <p:spPr bwMode="auto">
          <a:xfrm>
            <a:off x="6600825" y="4086225"/>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9"/>
                </a:moveTo>
                <a:lnTo>
                  <a:pt x="1" y="11"/>
                </a:lnTo>
                <a:lnTo>
                  <a:pt x="4" y="6"/>
                </a:lnTo>
                <a:lnTo>
                  <a:pt x="9" y="2"/>
                </a:lnTo>
                <a:lnTo>
                  <a:pt x="14" y="0"/>
                </a:lnTo>
                <a:lnTo>
                  <a:pt x="19" y="2"/>
                </a:lnTo>
                <a:lnTo>
                  <a:pt x="24" y="6"/>
                </a:lnTo>
                <a:lnTo>
                  <a:pt x="27" y="11"/>
                </a:lnTo>
                <a:lnTo>
                  <a:pt x="28" y="19"/>
                </a:lnTo>
                <a:lnTo>
                  <a:pt x="27" y="26"/>
                </a:lnTo>
                <a:lnTo>
                  <a:pt x="24" y="31"/>
                </a:lnTo>
                <a:lnTo>
                  <a:pt x="19" y="35"/>
                </a:lnTo>
                <a:lnTo>
                  <a:pt x="14" y="36"/>
                </a:lnTo>
                <a:lnTo>
                  <a:pt x="9" y="35"/>
                </a:lnTo>
                <a:lnTo>
                  <a:pt x="4" y="31"/>
                </a:lnTo>
                <a:lnTo>
                  <a:pt x="1" y="26"/>
                </a:lnTo>
                <a:lnTo>
                  <a:pt x="0" y="19"/>
                </a:lnTo>
                <a:close/>
              </a:path>
            </a:pathLst>
          </a:custGeom>
          <a:solidFill>
            <a:srgbClr val="FFE800"/>
          </a:solidFill>
          <a:ln w="9525">
            <a:noFill/>
            <a:round/>
            <a:headEnd/>
            <a:tailEnd/>
          </a:ln>
        </p:spPr>
        <p:txBody>
          <a:bodyPr/>
          <a:lstStyle/>
          <a:p>
            <a:endParaRPr lang="el-GR"/>
          </a:p>
        </p:txBody>
      </p:sp>
      <p:sp>
        <p:nvSpPr>
          <p:cNvPr id="19955" name="Freeform 499"/>
          <p:cNvSpPr>
            <a:spLocks/>
          </p:cNvSpPr>
          <p:nvPr/>
        </p:nvSpPr>
        <p:spPr bwMode="auto">
          <a:xfrm>
            <a:off x="6332538" y="3743325"/>
            <a:ext cx="74612"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3" y="3"/>
                </a:lnTo>
                <a:lnTo>
                  <a:pt x="40" y="10"/>
                </a:lnTo>
                <a:lnTo>
                  <a:pt x="45" y="20"/>
                </a:lnTo>
                <a:lnTo>
                  <a:pt x="47" y="33"/>
                </a:lnTo>
                <a:lnTo>
                  <a:pt x="45" y="46"/>
                </a:lnTo>
                <a:lnTo>
                  <a:pt x="40" y="57"/>
                </a:lnTo>
                <a:lnTo>
                  <a:pt x="33"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19956" name="Freeform 500"/>
          <p:cNvSpPr>
            <a:spLocks/>
          </p:cNvSpPr>
          <p:nvPr/>
        </p:nvSpPr>
        <p:spPr bwMode="auto">
          <a:xfrm>
            <a:off x="6338888" y="375126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8" y="2"/>
                </a:lnTo>
                <a:lnTo>
                  <a:pt x="34" y="8"/>
                </a:lnTo>
                <a:lnTo>
                  <a:pt x="38" y="17"/>
                </a:lnTo>
                <a:lnTo>
                  <a:pt x="40" y="27"/>
                </a:lnTo>
                <a:lnTo>
                  <a:pt x="38" y="38"/>
                </a:lnTo>
                <a:lnTo>
                  <a:pt x="34" y="48"/>
                </a:lnTo>
                <a:lnTo>
                  <a:pt x="28" y="54"/>
                </a:lnTo>
                <a:lnTo>
                  <a:pt x="20" y="56"/>
                </a:lnTo>
                <a:lnTo>
                  <a:pt x="12" y="54"/>
                </a:lnTo>
                <a:lnTo>
                  <a:pt x="6" y="48"/>
                </a:lnTo>
                <a:lnTo>
                  <a:pt x="2" y="38"/>
                </a:lnTo>
                <a:lnTo>
                  <a:pt x="0" y="27"/>
                </a:lnTo>
                <a:close/>
              </a:path>
            </a:pathLst>
          </a:custGeom>
          <a:solidFill>
            <a:srgbClr val="FFFFFF"/>
          </a:solidFill>
          <a:ln w="9525">
            <a:noFill/>
            <a:round/>
            <a:headEnd/>
            <a:tailEnd/>
          </a:ln>
        </p:spPr>
        <p:txBody>
          <a:bodyPr/>
          <a:lstStyle/>
          <a:p>
            <a:endParaRPr lang="el-GR"/>
          </a:p>
        </p:txBody>
      </p:sp>
      <p:sp>
        <p:nvSpPr>
          <p:cNvPr id="19957" name="Freeform 501"/>
          <p:cNvSpPr>
            <a:spLocks/>
          </p:cNvSpPr>
          <p:nvPr/>
        </p:nvSpPr>
        <p:spPr bwMode="auto">
          <a:xfrm>
            <a:off x="6346825" y="3759200"/>
            <a:ext cx="49213"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9" y="1"/>
                </a:lnTo>
                <a:lnTo>
                  <a:pt x="15" y="0"/>
                </a:lnTo>
                <a:lnTo>
                  <a:pt x="22" y="1"/>
                </a:lnTo>
                <a:lnTo>
                  <a:pt x="27" y="6"/>
                </a:lnTo>
                <a:lnTo>
                  <a:pt x="29" y="9"/>
                </a:lnTo>
                <a:lnTo>
                  <a:pt x="30" y="13"/>
                </a:lnTo>
                <a:lnTo>
                  <a:pt x="31" y="22"/>
                </a:lnTo>
                <a:lnTo>
                  <a:pt x="30" y="30"/>
                </a:lnTo>
                <a:lnTo>
                  <a:pt x="27" y="38"/>
                </a:lnTo>
                <a:lnTo>
                  <a:pt x="22" y="43"/>
                </a:lnTo>
                <a:lnTo>
                  <a:pt x="15" y="45"/>
                </a:lnTo>
                <a:lnTo>
                  <a:pt x="9" y="43"/>
                </a:lnTo>
                <a:lnTo>
                  <a:pt x="4" y="38"/>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9958" name="Freeform 502"/>
          <p:cNvSpPr>
            <a:spLocks/>
          </p:cNvSpPr>
          <p:nvPr/>
        </p:nvSpPr>
        <p:spPr bwMode="auto">
          <a:xfrm>
            <a:off x="6353175" y="3767138"/>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6"/>
                </a:moveTo>
                <a:lnTo>
                  <a:pt x="1" y="10"/>
                </a:lnTo>
                <a:lnTo>
                  <a:pt x="4" y="4"/>
                </a:lnTo>
                <a:lnTo>
                  <a:pt x="7" y="1"/>
                </a:lnTo>
                <a:lnTo>
                  <a:pt x="12" y="0"/>
                </a:lnTo>
                <a:lnTo>
                  <a:pt x="16" y="1"/>
                </a:lnTo>
                <a:lnTo>
                  <a:pt x="21" y="4"/>
                </a:lnTo>
                <a:lnTo>
                  <a:pt x="23" y="10"/>
                </a:lnTo>
                <a:lnTo>
                  <a:pt x="24" y="16"/>
                </a:lnTo>
                <a:lnTo>
                  <a:pt x="23" y="23"/>
                </a:lnTo>
                <a:lnTo>
                  <a:pt x="21" y="28"/>
                </a:lnTo>
                <a:lnTo>
                  <a:pt x="16" y="31"/>
                </a:lnTo>
                <a:lnTo>
                  <a:pt x="12" y="34"/>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9959" name="Freeform 503"/>
          <p:cNvSpPr>
            <a:spLocks/>
          </p:cNvSpPr>
          <p:nvPr/>
        </p:nvSpPr>
        <p:spPr bwMode="auto">
          <a:xfrm>
            <a:off x="6335713" y="3756025"/>
            <a:ext cx="68262"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30" y="2"/>
                </a:lnTo>
                <a:lnTo>
                  <a:pt x="34" y="5"/>
                </a:lnTo>
                <a:lnTo>
                  <a:pt x="37" y="8"/>
                </a:lnTo>
                <a:lnTo>
                  <a:pt x="41" y="16"/>
                </a:lnTo>
                <a:lnTo>
                  <a:pt x="43" y="27"/>
                </a:lnTo>
                <a:lnTo>
                  <a:pt x="41" y="38"/>
                </a:lnTo>
                <a:lnTo>
                  <a:pt x="37" y="47"/>
                </a:lnTo>
                <a:lnTo>
                  <a:pt x="30"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19960" name="Freeform 504"/>
          <p:cNvSpPr>
            <a:spLocks/>
          </p:cNvSpPr>
          <p:nvPr/>
        </p:nvSpPr>
        <p:spPr bwMode="auto">
          <a:xfrm>
            <a:off x="6342063" y="376237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1" y="2"/>
                </a:lnTo>
                <a:lnTo>
                  <a:pt x="17" y="0"/>
                </a:lnTo>
                <a:lnTo>
                  <a:pt x="25" y="2"/>
                </a:lnTo>
                <a:lnTo>
                  <a:pt x="31" y="7"/>
                </a:lnTo>
                <a:lnTo>
                  <a:pt x="35" y="14"/>
                </a:lnTo>
                <a:lnTo>
                  <a:pt x="36" y="22"/>
                </a:lnTo>
                <a:lnTo>
                  <a:pt x="35" y="31"/>
                </a:lnTo>
                <a:lnTo>
                  <a:pt x="31" y="39"/>
                </a:lnTo>
                <a:lnTo>
                  <a:pt x="25" y="44"/>
                </a:lnTo>
                <a:lnTo>
                  <a:pt x="17" y="46"/>
                </a:lnTo>
                <a:lnTo>
                  <a:pt x="11" y="44"/>
                </a:lnTo>
                <a:lnTo>
                  <a:pt x="5" y="39"/>
                </a:lnTo>
                <a:lnTo>
                  <a:pt x="1" y="31"/>
                </a:lnTo>
                <a:lnTo>
                  <a:pt x="0" y="22"/>
                </a:lnTo>
                <a:close/>
              </a:path>
            </a:pathLst>
          </a:custGeom>
          <a:solidFill>
            <a:srgbClr val="FDCE00"/>
          </a:solidFill>
          <a:ln w="9525">
            <a:noFill/>
            <a:round/>
            <a:headEnd/>
            <a:tailEnd/>
          </a:ln>
        </p:spPr>
        <p:txBody>
          <a:bodyPr/>
          <a:lstStyle/>
          <a:p>
            <a:endParaRPr lang="el-GR"/>
          </a:p>
        </p:txBody>
      </p:sp>
      <p:sp>
        <p:nvSpPr>
          <p:cNvPr id="19961" name="Freeform 505"/>
          <p:cNvSpPr>
            <a:spLocks/>
          </p:cNvSpPr>
          <p:nvPr/>
        </p:nvSpPr>
        <p:spPr bwMode="auto">
          <a:xfrm>
            <a:off x="6348413" y="3768725"/>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9" y="1"/>
                </a:lnTo>
                <a:lnTo>
                  <a:pt x="14" y="0"/>
                </a:lnTo>
                <a:lnTo>
                  <a:pt x="19" y="1"/>
                </a:lnTo>
                <a:lnTo>
                  <a:pt x="25" y="5"/>
                </a:lnTo>
                <a:lnTo>
                  <a:pt x="28" y="11"/>
                </a:lnTo>
                <a:lnTo>
                  <a:pt x="29" y="18"/>
                </a:lnTo>
                <a:lnTo>
                  <a:pt x="28" y="25"/>
                </a:lnTo>
                <a:lnTo>
                  <a:pt x="25" y="32"/>
                </a:lnTo>
                <a:lnTo>
                  <a:pt x="19" y="36"/>
                </a:lnTo>
                <a:lnTo>
                  <a:pt x="14"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19962" name="Freeform 506"/>
          <p:cNvSpPr>
            <a:spLocks/>
          </p:cNvSpPr>
          <p:nvPr/>
        </p:nvSpPr>
        <p:spPr bwMode="auto">
          <a:xfrm>
            <a:off x="6354763" y="3775075"/>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3"/>
                </a:moveTo>
                <a:lnTo>
                  <a:pt x="1" y="8"/>
                </a:lnTo>
                <a:lnTo>
                  <a:pt x="3" y="4"/>
                </a:lnTo>
                <a:lnTo>
                  <a:pt x="10" y="0"/>
                </a:lnTo>
                <a:lnTo>
                  <a:pt x="15" y="1"/>
                </a:lnTo>
                <a:lnTo>
                  <a:pt x="19" y="4"/>
                </a:lnTo>
                <a:lnTo>
                  <a:pt x="21" y="8"/>
                </a:lnTo>
                <a:lnTo>
                  <a:pt x="22" y="13"/>
                </a:lnTo>
                <a:lnTo>
                  <a:pt x="21" y="19"/>
                </a:lnTo>
                <a:lnTo>
                  <a:pt x="19" y="23"/>
                </a:lnTo>
                <a:lnTo>
                  <a:pt x="10" y="28"/>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9963" name="Freeform 507"/>
          <p:cNvSpPr>
            <a:spLocks/>
          </p:cNvSpPr>
          <p:nvPr/>
        </p:nvSpPr>
        <p:spPr bwMode="auto">
          <a:xfrm>
            <a:off x="6875463" y="396875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3"/>
                </a:lnTo>
                <a:lnTo>
                  <a:pt x="8" y="11"/>
                </a:lnTo>
                <a:lnTo>
                  <a:pt x="17" y="3"/>
                </a:lnTo>
                <a:lnTo>
                  <a:pt x="28" y="0"/>
                </a:lnTo>
                <a:lnTo>
                  <a:pt x="39" y="3"/>
                </a:lnTo>
                <a:lnTo>
                  <a:pt x="49" y="11"/>
                </a:lnTo>
                <a:lnTo>
                  <a:pt x="52" y="16"/>
                </a:lnTo>
                <a:lnTo>
                  <a:pt x="55" y="23"/>
                </a:lnTo>
                <a:lnTo>
                  <a:pt x="57" y="38"/>
                </a:lnTo>
                <a:lnTo>
                  <a:pt x="55" y="52"/>
                </a:lnTo>
                <a:lnTo>
                  <a:pt x="49"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9964" name="Freeform 508"/>
          <p:cNvSpPr>
            <a:spLocks/>
          </p:cNvSpPr>
          <p:nvPr/>
        </p:nvSpPr>
        <p:spPr bwMode="auto">
          <a:xfrm>
            <a:off x="6883400" y="397668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19"/>
                </a:lnTo>
                <a:lnTo>
                  <a:pt x="7" y="9"/>
                </a:lnTo>
                <a:lnTo>
                  <a:pt x="15" y="3"/>
                </a:lnTo>
                <a:lnTo>
                  <a:pt x="19" y="1"/>
                </a:lnTo>
                <a:lnTo>
                  <a:pt x="24" y="0"/>
                </a:lnTo>
                <a:lnTo>
                  <a:pt x="33" y="3"/>
                </a:lnTo>
                <a:lnTo>
                  <a:pt x="40" y="9"/>
                </a:lnTo>
                <a:lnTo>
                  <a:pt x="46" y="19"/>
                </a:lnTo>
                <a:lnTo>
                  <a:pt x="48" y="32"/>
                </a:lnTo>
                <a:lnTo>
                  <a:pt x="46"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19965" name="Freeform 509"/>
          <p:cNvSpPr>
            <a:spLocks/>
          </p:cNvSpPr>
          <p:nvPr/>
        </p:nvSpPr>
        <p:spPr bwMode="auto">
          <a:xfrm>
            <a:off x="6892925" y="398621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5"/>
                </a:lnTo>
                <a:lnTo>
                  <a:pt x="5" y="7"/>
                </a:lnTo>
                <a:lnTo>
                  <a:pt x="11" y="2"/>
                </a:lnTo>
                <a:lnTo>
                  <a:pt x="18" y="0"/>
                </a:lnTo>
                <a:lnTo>
                  <a:pt x="26" y="2"/>
                </a:lnTo>
                <a:lnTo>
                  <a:pt x="32" y="7"/>
                </a:lnTo>
                <a:lnTo>
                  <a:pt x="36" y="15"/>
                </a:lnTo>
                <a:lnTo>
                  <a:pt x="38"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19966" name="Freeform 510"/>
          <p:cNvSpPr>
            <a:spLocks/>
          </p:cNvSpPr>
          <p:nvPr/>
        </p:nvSpPr>
        <p:spPr bwMode="auto">
          <a:xfrm>
            <a:off x="6900863" y="3994150"/>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2"/>
                </a:lnTo>
                <a:lnTo>
                  <a:pt x="4" y="6"/>
                </a:lnTo>
                <a:lnTo>
                  <a:pt x="9" y="2"/>
                </a:lnTo>
                <a:lnTo>
                  <a:pt x="14" y="0"/>
                </a:lnTo>
                <a:lnTo>
                  <a:pt x="19" y="2"/>
                </a:lnTo>
                <a:lnTo>
                  <a:pt x="24" y="6"/>
                </a:lnTo>
                <a:lnTo>
                  <a:pt x="27" y="12"/>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19967" name="Freeform 511"/>
          <p:cNvSpPr>
            <a:spLocks/>
          </p:cNvSpPr>
          <p:nvPr/>
        </p:nvSpPr>
        <p:spPr bwMode="auto">
          <a:xfrm>
            <a:off x="6872288" y="398145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8"/>
                </a:lnTo>
                <a:lnTo>
                  <a:pt x="9" y="8"/>
                </a:lnTo>
                <a:lnTo>
                  <a:pt x="13" y="5"/>
                </a:lnTo>
                <a:lnTo>
                  <a:pt x="18" y="2"/>
                </a:lnTo>
                <a:lnTo>
                  <a:pt x="30" y="0"/>
                </a:lnTo>
                <a:lnTo>
                  <a:pt x="42" y="2"/>
                </a:lnTo>
                <a:lnTo>
                  <a:pt x="47" y="5"/>
                </a:lnTo>
                <a:lnTo>
                  <a:pt x="52" y="8"/>
                </a:lnTo>
                <a:lnTo>
                  <a:pt x="59" y="18"/>
                </a:lnTo>
                <a:lnTo>
                  <a:pt x="60" y="24"/>
                </a:lnTo>
                <a:lnTo>
                  <a:pt x="61" y="30"/>
                </a:lnTo>
                <a:lnTo>
                  <a:pt x="59" y="41"/>
                </a:lnTo>
                <a:lnTo>
                  <a:pt x="52"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19968" name="Freeform 512"/>
          <p:cNvSpPr>
            <a:spLocks/>
          </p:cNvSpPr>
          <p:nvPr/>
        </p:nvSpPr>
        <p:spPr bwMode="auto">
          <a:xfrm>
            <a:off x="6881813" y="398780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5"/>
                </a:lnTo>
                <a:lnTo>
                  <a:pt x="7" y="7"/>
                </a:lnTo>
                <a:lnTo>
                  <a:pt x="15" y="2"/>
                </a:lnTo>
                <a:lnTo>
                  <a:pt x="25" y="0"/>
                </a:lnTo>
                <a:lnTo>
                  <a:pt x="34" y="2"/>
                </a:lnTo>
                <a:lnTo>
                  <a:pt x="42" y="7"/>
                </a:lnTo>
                <a:lnTo>
                  <a:pt x="49" y="15"/>
                </a:lnTo>
                <a:lnTo>
                  <a:pt x="51" y="25"/>
                </a:lnTo>
                <a:lnTo>
                  <a:pt x="49"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19969" name="Freeform 513"/>
          <p:cNvSpPr>
            <a:spLocks/>
          </p:cNvSpPr>
          <p:nvPr/>
        </p:nvSpPr>
        <p:spPr bwMode="auto">
          <a:xfrm>
            <a:off x="6889750" y="3995738"/>
            <a:ext cx="65088"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1"/>
                </a:lnTo>
                <a:lnTo>
                  <a:pt x="6" y="5"/>
                </a:lnTo>
                <a:lnTo>
                  <a:pt x="13" y="1"/>
                </a:lnTo>
                <a:lnTo>
                  <a:pt x="20" y="0"/>
                </a:lnTo>
                <a:lnTo>
                  <a:pt x="28" y="1"/>
                </a:lnTo>
                <a:lnTo>
                  <a:pt x="35" y="5"/>
                </a:lnTo>
                <a:lnTo>
                  <a:pt x="40" y="11"/>
                </a:lnTo>
                <a:lnTo>
                  <a:pt x="41" y="20"/>
                </a:lnTo>
                <a:lnTo>
                  <a:pt x="40"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19970" name="Freeform 514"/>
          <p:cNvSpPr>
            <a:spLocks/>
          </p:cNvSpPr>
          <p:nvPr/>
        </p:nvSpPr>
        <p:spPr bwMode="auto">
          <a:xfrm>
            <a:off x="6899275" y="4002088"/>
            <a:ext cx="47625" cy="47625"/>
          </a:xfrm>
          <a:custGeom>
            <a:avLst/>
            <a:gdLst>
              <a:gd name="T0" fmla="*/ 0 w 30"/>
              <a:gd name="T1" fmla="*/ 2147483646 h 30"/>
              <a:gd name="T2" fmla="*/ 2147483646 w 30"/>
              <a:gd name="T3" fmla="*/ 2147483646 h 30"/>
              <a:gd name="T4" fmla="*/ 2147483646 w 30"/>
              <a:gd name="T5" fmla="*/ 2147483646 h 30"/>
              <a:gd name="T6" fmla="*/ 2147483646 w 30"/>
              <a:gd name="T7" fmla="*/ 2147483646 h 30"/>
              <a:gd name="T8" fmla="*/ 2147483646 w 30"/>
              <a:gd name="T9" fmla="*/ 0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0 w 30"/>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0" y="15"/>
                </a:moveTo>
                <a:lnTo>
                  <a:pt x="1" y="10"/>
                </a:lnTo>
                <a:lnTo>
                  <a:pt x="5" y="4"/>
                </a:lnTo>
                <a:lnTo>
                  <a:pt x="9" y="1"/>
                </a:lnTo>
                <a:lnTo>
                  <a:pt x="15" y="0"/>
                </a:lnTo>
                <a:lnTo>
                  <a:pt x="21" y="1"/>
                </a:lnTo>
                <a:lnTo>
                  <a:pt x="26" y="4"/>
                </a:lnTo>
                <a:lnTo>
                  <a:pt x="29" y="10"/>
                </a:lnTo>
                <a:lnTo>
                  <a:pt x="30" y="15"/>
                </a:lnTo>
                <a:lnTo>
                  <a:pt x="29" y="21"/>
                </a:lnTo>
                <a:lnTo>
                  <a:pt x="26" y="26"/>
                </a:lnTo>
                <a:lnTo>
                  <a:pt x="21"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19971" name="Freeform 515"/>
          <p:cNvSpPr>
            <a:spLocks/>
          </p:cNvSpPr>
          <p:nvPr/>
        </p:nvSpPr>
        <p:spPr bwMode="auto">
          <a:xfrm>
            <a:off x="6397625" y="3937000"/>
            <a:ext cx="93663"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29" y="0"/>
                </a:lnTo>
                <a:lnTo>
                  <a:pt x="40" y="3"/>
                </a:lnTo>
                <a:lnTo>
                  <a:pt x="45" y="7"/>
                </a:lnTo>
                <a:lnTo>
                  <a:pt x="51" y="12"/>
                </a:lnTo>
                <a:lnTo>
                  <a:pt x="54" y="19"/>
                </a:lnTo>
                <a:lnTo>
                  <a:pt x="57" y="26"/>
                </a:lnTo>
                <a:lnTo>
                  <a:pt x="59" y="42"/>
                </a:lnTo>
                <a:lnTo>
                  <a:pt x="57" y="59"/>
                </a:lnTo>
                <a:lnTo>
                  <a:pt x="54" y="66"/>
                </a:lnTo>
                <a:lnTo>
                  <a:pt x="51" y="73"/>
                </a:lnTo>
                <a:lnTo>
                  <a:pt x="40" y="82"/>
                </a:lnTo>
                <a:lnTo>
                  <a:pt x="29"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19972" name="Freeform 516"/>
          <p:cNvSpPr>
            <a:spLocks/>
          </p:cNvSpPr>
          <p:nvPr/>
        </p:nvSpPr>
        <p:spPr bwMode="auto">
          <a:xfrm>
            <a:off x="6407150" y="3946525"/>
            <a:ext cx="77788"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4" y="0"/>
                </a:lnTo>
                <a:lnTo>
                  <a:pt x="29" y="1"/>
                </a:lnTo>
                <a:lnTo>
                  <a:pt x="33" y="3"/>
                </a:lnTo>
                <a:lnTo>
                  <a:pt x="41" y="10"/>
                </a:lnTo>
                <a:lnTo>
                  <a:pt x="47" y="22"/>
                </a:lnTo>
                <a:lnTo>
                  <a:pt x="49" y="35"/>
                </a:lnTo>
                <a:lnTo>
                  <a:pt x="47" y="50"/>
                </a:lnTo>
                <a:lnTo>
                  <a:pt x="41" y="61"/>
                </a:lnTo>
                <a:lnTo>
                  <a:pt x="33" y="68"/>
                </a:lnTo>
                <a:lnTo>
                  <a:pt x="24" y="71"/>
                </a:lnTo>
                <a:lnTo>
                  <a:pt x="19"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19973" name="Freeform 517"/>
          <p:cNvSpPr>
            <a:spLocks/>
          </p:cNvSpPr>
          <p:nvPr/>
        </p:nvSpPr>
        <p:spPr bwMode="auto">
          <a:xfrm>
            <a:off x="6415088" y="395605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19" y="0"/>
                </a:lnTo>
                <a:lnTo>
                  <a:pt x="27" y="3"/>
                </a:lnTo>
                <a:lnTo>
                  <a:pt x="33" y="9"/>
                </a:lnTo>
                <a:lnTo>
                  <a:pt x="37" y="18"/>
                </a:lnTo>
                <a:lnTo>
                  <a:pt x="40" y="28"/>
                </a:lnTo>
                <a:lnTo>
                  <a:pt x="37" y="40"/>
                </a:lnTo>
                <a:lnTo>
                  <a:pt x="33" y="49"/>
                </a:lnTo>
                <a:lnTo>
                  <a:pt x="27" y="55"/>
                </a:lnTo>
                <a:lnTo>
                  <a:pt x="19"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19974" name="Freeform 518"/>
          <p:cNvSpPr>
            <a:spLocks/>
          </p:cNvSpPr>
          <p:nvPr/>
        </p:nvSpPr>
        <p:spPr bwMode="auto">
          <a:xfrm>
            <a:off x="6424613" y="3967163"/>
            <a:ext cx="46037" cy="68262"/>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1"/>
                </a:moveTo>
                <a:lnTo>
                  <a:pt x="1" y="12"/>
                </a:lnTo>
                <a:lnTo>
                  <a:pt x="4" y="6"/>
                </a:lnTo>
                <a:lnTo>
                  <a:pt x="8" y="1"/>
                </a:lnTo>
                <a:lnTo>
                  <a:pt x="14" y="0"/>
                </a:lnTo>
                <a:lnTo>
                  <a:pt x="20" y="1"/>
                </a:lnTo>
                <a:lnTo>
                  <a:pt x="24" y="6"/>
                </a:lnTo>
                <a:lnTo>
                  <a:pt x="27" y="12"/>
                </a:lnTo>
                <a:lnTo>
                  <a:pt x="29" y="21"/>
                </a:lnTo>
                <a:lnTo>
                  <a:pt x="27" y="29"/>
                </a:lnTo>
                <a:lnTo>
                  <a:pt x="24" y="36"/>
                </a:lnTo>
                <a:lnTo>
                  <a:pt x="20" y="41"/>
                </a:lnTo>
                <a:lnTo>
                  <a:pt x="14" y="43"/>
                </a:lnTo>
                <a:lnTo>
                  <a:pt x="8" y="41"/>
                </a:lnTo>
                <a:lnTo>
                  <a:pt x="4" y="36"/>
                </a:lnTo>
                <a:lnTo>
                  <a:pt x="1" y="29"/>
                </a:lnTo>
                <a:lnTo>
                  <a:pt x="0" y="21"/>
                </a:lnTo>
                <a:close/>
              </a:path>
            </a:pathLst>
          </a:custGeom>
          <a:solidFill>
            <a:srgbClr val="FFFFFF"/>
          </a:solidFill>
          <a:ln w="9525">
            <a:noFill/>
            <a:round/>
            <a:headEnd/>
            <a:tailEnd/>
          </a:ln>
        </p:spPr>
        <p:txBody>
          <a:bodyPr/>
          <a:lstStyle/>
          <a:p>
            <a:endParaRPr lang="el-GR"/>
          </a:p>
        </p:txBody>
      </p:sp>
      <p:sp>
        <p:nvSpPr>
          <p:cNvPr id="19975" name="Freeform 519"/>
          <p:cNvSpPr>
            <a:spLocks/>
          </p:cNvSpPr>
          <p:nvPr/>
        </p:nvSpPr>
        <p:spPr bwMode="auto">
          <a:xfrm>
            <a:off x="6397625" y="3949700"/>
            <a:ext cx="90488"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8" y="0"/>
                </a:lnTo>
                <a:lnTo>
                  <a:pt x="39" y="3"/>
                </a:lnTo>
                <a:lnTo>
                  <a:pt x="48" y="10"/>
                </a:lnTo>
                <a:lnTo>
                  <a:pt x="52" y="15"/>
                </a:lnTo>
                <a:lnTo>
                  <a:pt x="55" y="21"/>
                </a:lnTo>
                <a:lnTo>
                  <a:pt x="57" y="35"/>
                </a:lnTo>
                <a:lnTo>
                  <a:pt x="55" y="50"/>
                </a:lnTo>
                <a:lnTo>
                  <a:pt x="52" y="56"/>
                </a:lnTo>
                <a:lnTo>
                  <a:pt x="48" y="61"/>
                </a:lnTo>
                <a:lnTo>
                  <a:pt x="39" y="68"/>
                </a:lnTo>
                <a:lnTo>
                  <a:pt x="28"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19976" name="Freeform 520"/>
          <p:cNvSpPr>
            <a:spLocks/>
          </p:cNvSpPr>
          <p:nvPr/>
        </p:nvSpPr>
        <p:spPr bwMode="auto">
          <a:xfrm>
            <a:off x="6405563" y="395763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4" y="0"/>
                </a:lnTo>
                <a:lnTo>
                  <a:pt x="33" y="2"/>
                </a:lnTo>
                <a:lnTo>
                  <a:pt x="37" y="5"/>
                </a:lnTo>
                <a:lnTo>
                  <a:pt x="40" y="9"/>
                </a:lnTo>
                <a:lnTo>
                  <a:pt x="46" y="18"/>
                </a:lnTo>
                <a:lnTo>
                  <a:pt x="48" y="29"/>
                </a:lnTo>
                <a:lnTo>
                  <a:pt x="46" y="42"/>
                </a:lnTo>
                <a:lnTo>
                  <a:pt x="40" y="51"/>
                </a:lnTo>
                <a:lnTo>
                  <a:pt x="33" y="57"/>
                </a:lnTo>
                <a:lnTo>
                  <a:pt x="24" y="59"/>
                </a:lnTo>
                <a:lnTo>
                  <a:pt x="15" y="57"/>
                </a:lnTo>
                <a:lnTo>
                  <a:pt x="11" y="55"/>
                </a:lnTo>
                <a:lnTo>
                  <a:pt x="7" y="51"/>
                </a:lnTo>
                <a:lnTo>
                  <a:pt x="2" y="42"/>
                </a:lnTo>
                <a:lnTo>
                  <a:pt x="0" y="29"/>
                </a:lnTo>
                <a:close/>
              </a:path>
            </a:pathLst>
          </a:custGeom>
          <a:solidFill>
            <a:srgbClr val="FDCE00"/>
          </a:solidFill>
          <a:ln w="9525">
            <a:noFill/>
            <a:round/>
            <a:headEnd/>
            <a:tailEnd/>
          </a:ln>
        </p:spPr>
        <p:txBody>
          <a:bodyPr/>
          <a:lstStyle/>
          <a:p>
            <a:endParaRPr lang="el-GR"/>
          </a:p>
        </p:txBody>
      </p:sp>
      <p:sp>
        <p:nvSpPr>
          <p:cNvPr id="19977" name="Freeform 521"/>
          <p:cNvSpPr>
            <a:spLocks/>
          </p:cNvSpPr>
          <p:nvPr/>
        </p:nvSpPr>
        <p:spPr bwMode="auto">
          <a:xfrm>
            <a:off x="6415088" y="3965575"/>
            <a:ext cx="58737"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4"/>
                </a:moveTo>
                <a:lnTo>
                  <a:pt x="1" y="15"/>
                </a:lnTo>
                <a:lnTo>
                  <a:pt x="5" y="7"/>
                </a:lnTo>
                <a:lnTo>
                  <a:pt x="11" y="2"/>
                </a:lnTo>
                <a:lnTo>
                  <a:pt x="18" y="0"/>
                </a:lnTo>
                <a:lnTo>
                  <a:pt x="26" y="2"/>
                </a:lnTo>
                <a:lnTo>
                  <a:pt x="32" y="7"/>
                </a:lnTo>
                <a:lnTo>
                  <a:pt x="36" y="15"/>
                </a:lnTo>
                <a:lnTo>
                  <a:pt x="37" y="24"/>
                </a:lnTo>
                <a:lnTo>
                  <a:pt x="36" y="34"/>
                </a:lnTo>
                <a:lnTo>
                  <a:pt x="32" y="41"/>
                </a:lnTo>
                <a:lnTo>
                  <a:pt x="26" y="46"/>
                </a:lnTo>
                <a:lnTo>
                  <a:pt x="18" y="48"/>
                </a:lnTo>
                <a:lnTo>
                  <a:pt x="11" y="46"/>
                </a:lnTo>
                <a:lnTo>
                  <a:pt x="5" y="41"/>
                </a:lnTo>
                <a:lnTo>
                  <a:pt x="1" y="34"/>
                </a:lnTo>
                <a:lnTo>
                  <a:pt x="0" y="24"/>
                </a:lnTo>
                <a:close/>
              </a:path>
            </a:pathLst>
          </a:custGeom>
          <a:solidFill>
            <a:srgbClr val="FEDB00"/>
          </a:solidFill>
          <a:ln w="9525">
            <a:noFill/>
            <a:round/>
            <a:headEnd/>
            <a:tailEnd/>
          </a:ln>
        </p:spPr>
        <p:txBody>
          <a:bodyPr/>
          <a:lstStyle/>
          <a:p>
            <a:endParaRPr lang="el-GR"/>
          </a:p>
        </p:txBody>
      </p:sp>
      <p:sp>
        <p:nvSpPr>
          <p:cNvPr id="19978" name="Freeform 522"/>
          <p:cNvSpPr>
            <a:spLocks/>
          </p:cNvSpPr>
          <p:nvPr/>
        </p:nvSpPr>
        <p:spPr bwMode="auto">
          <a:xfrm>
            <a:off x="6423025" y="397351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6"/>
                </a:lnTo>
                <a:lnTo>
                  <a:pt x="9" y="2"/>
                </a:lnTo>
                <a:lnTo>
                  <a:pt x="14" y="0"/>
                </a:lnTo>
                <a:lnTo>
                  <a:pt x="19" y="2"/>
                </a:lnTo>
                <a:lnTo>
                  <a:pt x="24" y="6"/>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FE800"/>
          </a:solidFill>
          <a:ln w="9525">
            <a:noFill/>
            <a:round/>
            <a:headEnd/>
            <a:tailEnd/>
          </a:ln>
        </p:spPr>
        <p:txBody>
          <a:bodyPr/>
          <a:lstStyle/>
          <a:p>
            <a:endParaRPr lang="el-GR"/>
          </a:p>
        </p:txBody>
      </p:sp>
      <p:sp>
        <p:nvSpPr>
          <p:cNvPr id="19979" name="Freeform 523"/>
          <p:cNvSpPr>
            <a:spLocks/>
          </p:cNvSpPr>
          <p:nvPr/>
        </p:nvSpPr>
        <p:spPr bwMode="auto">
          <a:xfrm>
            <a:off x="6619875" y="332740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3" y="3"/>
                </a:lnTo>
                <a:lnTo>
                  <a:pt x="40" y="10"/>
                </a:lnTo>
                <a:lnTo>
                  <a:pt x="45" y="20"/>
                </a:lnTo>
                <a:lnTo>
                  <a:pt x="47" y="33"/>
                </a:lnTo>
                <a:lnTo>
                  <a:pt x="45" y="46"/>
                </a:lnTo>
                <a:lnTo>
                  <a:pt x="40" y="56"/>
                </a:lnTo>
                <a:lnTo>
                  <a:pt x="33" y="64"/>
                </a:lnTo>
                <a:lnTo>
                  <a:pt x="23" y="67"/>
                </a:lnTo>
                <a:lnTo>
                  <a:pt x="14" y="64"/>
                </a:lnTo>
                <a:lnTo>
                  <a:pt x="7" y="56"/>
                </a:lnTo>
                <a:lnTo>
                  <a:pt x="2" y="46"/>
                </a:lnTo>
                <a:lnTo>
                  <a:pt x="0" y="33"/>
                </a:lnTo>
                <a:close/>
              </a:path>
            </a:pathLst>
          </a:custGeom>
          <a:solidFill>
            <a:srgbClr val="FFFFFF"/>
          </a:solidFill>
          <a:ln w="9525">
            <a:noFill/>
            <a:round/>
            <a:headEnd/>
            <a:tailEnd/>
          </a:ln>
        </p:spPr>
        <p:txBody>
          <a:bodyPr/>
          <a:lstStyle/>
          <a:p>
            <a:endParaRPr lang="el-GR"/>
          </a:p>
        </p:txBody>
      </p:sp>
      <p:sp>
        <p:nvSpPr>
          <p:cNvPr id="19980" name="Freeform 524"/>
          <p:cNvSpPr>
            <a:spLocks/>
          </p:cNvSpPr>
          <p:nvPr/>
        </p:nvSpPr>
        <p:spPr bwMode="auto">
          <a:xfrm>
            <a:off x="6626225" y="333533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8" y="2"/>
                </a:lnTo>
                <a:lnTo>
                  <a:pt x="34" y="8"/>
                </a:lnTo>
                <a:lnTo>
                  <a:pt x="38" y="17"/>
                </a:lnTo>
                <a:lnTo>
                  <a:pt x="40" y="27"/>
                </a:lnTo>
                <a:lnTo>
                  <a:pt x="38" y="38"/>
                </a:lnTo>
                <a:lnTo>
                  <a:pt x="34" y="47"/>
                </a:lnTo>
                <a:lnTo>
                  <a:pt x="28" y="53"/>
                </a:lnTo>
                <a:lnTo>
                  <a:pt x="20" y="56"/>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19981" name="Freeform 525"/>
          <p:cNvSpPr>
            <a:spLocks/>
          </p:cNvSpPr>
          <p:nvPr/>
        </p:nvSpPr>
        <p:spPr bwMode="auto">
          <a:xfrm>
            <a:off x="6634163" y="3343275"/>
            <a:ext cx="49212" cy="69850"/>
          </a:xfrm>
          <a:custGeom>
            <a:avLst/>
            <a:gdLst>
              <a:gd name="T0" fmla="*/ 0 w 31"/>
              <a:gd name="T1" fmla="*/ 2147483646 h 44"/>
              <a:gd name="T2" fmla="*/ 2147483646 w 31"/>
              <a:gd name="T3" fmla="*/ 2147483646 h 44"/>
              <a:gd name="T4" fmla="*/ 2147483646 w 31"/>
              <a:gd name="T5" fmla="*/ 2147483646 h 44"/>
              <a:gd name="T6" fmla="*/ 2147483646 w 31"/>
              <a:gd name="T7" fmla="*/ 2147483646 h 44"/>
              <a:gd name="T8" fmla="*/ 2147483646 w 31"/>
              <a:gd name="T9" fmla="*/ 0 h 44"/>
              <a:gd name="T10" fmla="*/ 2147483646 w 31"/>
              <a:gd name="T11" fmla="*/ 2147483646 h 44"/>
              <a:gd name="T12" fmla="*/ 2147483646 w 31"/>
              <a:gd name="T13" fmla="*/ 2147483646 h 44"/>
              <a:gd name="T14" fmla="*/ 2147483646 w 31"/>
              <a:gd name="T15" fmla="*/ 2147483646 h 44"/>
              <a:gd name="T16" fmla="*/ 2147483646 w 31"/>
              <a:gd name="T17" fmla="*/ 2147483646 h 44"/>
              <a:gd name="T18" fmla="*/ 2147483646 w 31"/>
              <a:gd name="T19" fmla="*/ 2147483646 h 44"/>
              <a:gd name="T20" fmla="*/ 2147483646 w 31"/>
              <a:gd name="T21" fmla="*/ 2147483646 h 44"/>
              <a:gd name="T22" fmla="*/ 2147483646 w 31"/>
              <a:gd name="T23" fmla="*/ 2147483646 h 44"/>
              <a:gd name="T24" fmla="*/ 2147483646 w 31"/>
              <a:gd name="T25" fmla="*/ 2147483646 h 44"/>
              <a:gd name="T26" fmla="*/ 2147483646 w 31"/>
              <a:gd name="T27" fmla="*/ 2147483646 h 44"/>
              <a:gd name="T28" fmla="*/ 2147483646 w 31"/>
              <a:gd name="T29" fmla="*/ 2147483646 h 44"/>
              <a:gd name="T30" fmla="*/ 2147483646 w 31"/>
              <a:gd name="T31" fmla="*/ 2147483646 h 44"/>
              <a:gd name="T32" fmla="*/ 2147483646 w 31"/>
              <a:gd name="T33" fmla="*/ 2147483646 h 44"/>
              <a:gd name="T34" fmla="*/ 2147483646 w 31"/>
              <a:gd name="T35" fmla="*/ 2147483646 h 44"/>
              <a:gd name="T36" fmla="*/ 0 w 31"/>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4"/>
              <a:gd name="T59" fmla="*/ 31 w 31"/>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4">
                <a:moveTo>
                  <a:pt x="0" y="22"/>
                </a:moveTo>
                <a:lnTo>
                  <a:pt x="1" y="13"/>
                </a:lnTo>
                <a:lnTo>
                  <a:pt x="4" y="6"/>
                </a:lnTo>
                <a:lnTo>
                  <a:pt x="9" y="1"/>
                </a:lnTo>
                <a:lnTo>
                  <a:pt x="15" y="0"/>
                </a:lnTo>
                <a:lnTo>
                  <a:pt x="22" y="1"/>
                </a:lnTo>
                <a:lnTo>
                  <a:pt x="27" y="6"/>
                </a:lnTo>
                <a:lnTo>
                  <a:pt x="29" y="9"/>
                </a:lnTo>
                <a:lnTo>
                  <a:pt x="30" y="13"/>
                </a:lnTo>
                <a:lnTo>
                  <a:pt x="31" y="22"/>
                </a:lnTo>
                <a:lnTo>
                  <a:pt x="30" y="30"/>
                </a:lnTo>
                <a:lnTo>
                  <a:pt x="27" y="37"/>
                </a:lnTo>
                <a:lnTo>
                  <a:pt x="22"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19982" name="Freeform 526"/>
          <p:cNvSpPr>
            <a:spLocks/>
          </p:cNvSpPr>
          <p:nvPr/>
        </p:nvSpPr>
        <p:spPr bwMode="auto">
          <a:xfrm>
            <a:off x="6640513" y="3351213"/>
            <a:ext cx="38100" cy="52387"/>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7" y="1"/>
                </a:lnTo>
                <a:lnTo>
                  <a:pt x="21" y="4"/>
                </a:lnTo>
                <a:lnTo>
                  <a:pt x="23" y="10"/>
                </a:lnTo>
                <a:lnTo>
                  <a:pt x="24" y="16"/>
                </a:lnTo>
                <a:lnTo>
                  <a:pt x="23" y="23"/>
                </a:lnTo>
                <a:lnTo>
                  <a:pt x="21" y="28"/>
                </a:lnTo>
                <a:lnTo>
                  <a:pt x="17"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19983" name="Freeform 527"/>
          <p:cNvSpPr>
            <a:spLocks/>
          </p:cNvSpPr>
          <p:nvPr/>
        </p:nvSpPr>
        <p:spPr bwMode="auto">
          <a:xfrm>
            <a:off x="6623050" y="334010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30" y="2"/>
                </a:lnTo>
                <a:lnTo>
                  <a:pt x="34" y="5"/>
                </a:lnTo>
                <a:lnTo>
                  <a:pt x="37" y="8"/>
                </a:lnTo>
                <a:lnTo>
                  <a:pt x="41" y="16"/>
                </a:lnTo>
                <a:lnTo>
                  <a:pt x="43" y="27"/>
                </a:lnTo>
                <a:lnTo>
                  <a:pt x="41" y="38"/>
                </a:lnTo>
                <a:lnTo>
                  <a:pt x="37" y="46"/>
                </a:lnTo>
                <a:lnTo>
                  <a:pt x="30" y="53"/>
                </a:lnTo>
                <a:lnTo>
                  <a:pt x="21" y="55"/>
                </a:lnTo>
                <a:lnTo>
                  <a:pt x="13" y="53"/>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19984" name="Freeform 528"/>
          <p:cNvSpPr>
            <a:spLocks/>
          </p:cNvSpPr>
          <p:nvPr/>
        </p:nvSpPr>
        <p:spPr bwMode="auto">
          <a:xfrm>
            <a:off x="6629400" y="3346450"/>
            <a:ext cx="57150" cy="71438"/>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1" y="2"/>
                </a:lnTo>
                <a:lnTo>
                  <a:pt x="17" y="0"/>
                </a:lnTo>
                <a:lnTo>
                  <a:pt x="25" y="2"/>
                </a:lnTo>
                <a:lnTo>
                  <a:pt x="31" y="7"/>
                </a:lnTo>
                <a:lnTo>
                  <a:pt x="35" y="14"/>
                </a:lnTo>
                <a:lnTo>
                  <a:pt x="36" y="22"/>
                </a:lnTo>
                <a:lnTo>
                  <a:pt x="35" y="31"/>
                </a:lnTo>
                <a:lnTo>
                  <a:pt x="31" y="38"/>
                </a:lnTo>
                <a:lnTo>
                  <a:pt x="25"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19985" name="Freeform 529"/>
          <p:cNvSpPr>
            <a:spLocks/>
          </p:cNvSpPr>
          <p:nvPr/>
        </p:nvSpPr>
        <p:spPr bwMode="auto">
          <a:xfrm>
            <a:off x="6635750" y="3352800"/>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5"/>
                </a:lnTo>
                <a:lnTo>
                  <a:pt x="9" y="1"/>
                </a:lnTo>
                <a:lnTo>
                  <a:pt x="14" y="0"/>
                </a:lnTo>
                <a:lnTo>
                  <a:pt x="20" y="1"/>
                </a:lnTo>
                <a:lnTo>
                  <a:pt x="25" y="5"/>
                </a:lnTo>
                <a:lnTo>
                  <a:pt x="28" y="11"/>
                </a:lnTo>
                <a:lnTo>
                  <a:pt x="29" y="18"/>
                </a:lnTo>
                <a:lnTo>
                  <a:pt x="28" y="25"/>
                </a:lnTo>
                <a:lnTo>
                  <a:pt x="25" y="31"/>
                </a:lnTo>
                <a:lnTo>
                  <a:pt x="20"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19986" name="Freeform 530"/>
          <p:cNvSpPr>
            <a:spLocks/>
          </p:cNvSpPr>
          <p:nvPr/>
        </p:nvSpPr>
        <p:spPr bwMode="auto">
          <a:xfrm>
            <a:off x="6642100" y="3359150"/>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6"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19987" name="Freeform 531"/>
          <p:cNvSpPr>
            <a:spLocks/>
          </p:cNvSpPr>
          <p:nvPr/>
        </p:nvSpPr>
        <p:spPr bwMode="auto">
          <a:xfrm>
            <a:off x="6994525" y="3813175"/>
            <a:ext cx="90488"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2"/>
                </a:lnTo>
                <a:lnTo>
                  <a:pt x="17" y="4"/>
                </a:lnTo>
                <a:lnTo>
                  <a:pt x="28" y="0"/>
                </a:lnTo>
                <a:lnTo>
                  <a:pt x="40" y="4"/>
                </a:lnTo>
                <a:lnTo>
                  <a:pt x="49" y="12"/>
                </a:lnTo>
                <a:lnTo>
                  <a:pt x="52" y="17"/>
                </a:lnTo>
                <a:lnTo>
                  <a:pt x="55" y="24"/>
                </a:lnTo>
                <a:lnTo>
                  <a:pt x="57" y="38"/>
                </a:lnTo>
                <a:lnTo>
                  <a:pt x="55" y="52"/>
                </a:lnTo>
                <a:lnTo>
                  <a:pt x="49" y="64"/>
                </a:lnTo>
                <a:lnTo>
                  <a:pt x="40" y="73"/>
                </a:lnTo>
                <a:lnTo>
                  <a:pt x="28" y="76"/>
                </a:lnTo>
                <a:lnTo>
                  <a:pt x="17" y="73"/>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19988" name="Freeform 532"/>
          <p:cNvSpPr>
            <a:spLocks/>
          </p:cNvSpPr>
          <p:nvPr/>
        </p:nvSpPr>
        <p:spPr bwMode="auto">
          <a:xfrm>
            <a:off x="7002463" y="382270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4" y="3"/>
                </a:lnTo>
                <a:lnTo>
                  <a:pt x="41" y="9"/>
                </a:lnTo>
                <a:lnTo>
                  <a:pt x="46" y="19"/>
                </a:lnTo>
                <a:lnTo>
                  <a:pt x="48" y="31"/>
                </a:lnTo>
                <a:lnTo>
                  <a:pt x="46" y="43"/>
                </a:lnTo>
                <a:lnTo>
                  <a:pt x="41" y="53"/>
                </a:lnTo>
                <a:lnTo>
                  <a:pt x="34" y="61"/>
                </a:lnTo>
                <a:lnTo>
                  <a:pt x="29" y="63"/>
                </a:lnTo>
                <a:lnTo>
                  <a:pt x="24"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19989" name="Freeform 533"/>
          <p:cNvSpPr>
            <a:spLocks/>
          </p:cNvSpPr>
          <p:nvPr/>
        </p:nvSpPr>
        <p:spPr bwMode="auto">
          <a:xfrm>
            <a:off x="7011988" y="3832225"/>
            <a:ext cx="60325" cy="77788"/>
          </a:xfrm>
          <a:custGeom>
            <a:avLst/>
            <a:gdLst>
              <a:gd name="T0" fmla="*/ 0 w 38"/>
              <a:gd name="T1" fmla="*/ 2147483646 h 49"/>
              <a:gd name="T2" fmla="*/ 2147483646 w 38"/>
              <a:gd name="T3" fmla="*/ 2147483646 h 49"/>
              <a:gd name="T4" fmla="*/ 2147483646 w 38"/>
              <a:gd name="T5" fmla="*/ 2147483646 h 49"/>
              <a:gd name="T6" fmla="*/ 2147483646 w 38"/>
              <a:gd name="T7" fmla="*/ 2147483646 h 49"/>
              <a:gd name="T8" fmla="*/ 2147483646 w 38"/>
              <a:gd name="T9" fmla="*/ 0 h 49"/>
              <a:gd name="T10" fmla="*/ 2147483646 w 38"/>
              <a:gd name="T11" fmla="*/ 2147483646 h 49"/>
              <a:gd name="T12" fmla="*/ 2147483646 w 38"/>
              <a:gd name="T13" fmla="*/ 2147483646 h 49"/>
              <a:gd name="T14" fmla="*/ 2147483646 w 38"/>
              <a:gd name="T15" fmla="*/ 2147483646 h 49"/>
              <a:gd name="T16" fmla="*/ 2147483646 w 38"/>
              <a:gd name="T17" fmla="*/ 2147483646 h 49"/>
              <a:gd name="T18" fmla="*/ 2147483646 w 38"/>
              <a:gd name="T19" fmla="*/ 2147483646 h 49"/>
              <a:gd name="T20" fmla="*/ 2147483646 w 38"/>
              <a:gd name="T21" fmla="*/ 2147483646 h 49"/>
              <a:gd name="T22" fmla="*/ 2147483646 w 38"/>
              <a:gd name="T23" fmla="*/ 2147483646 h 49"/>
              <a:gd name="T24" fmla="*/ 2147483646 w 38"/>
              <a:gd name="T25" fmla="*/ 2147483646 h 49"/>
              <a:gd name="T26" fmla="*/ 2147483646 w 38"/>
              <a:gd name="T27" fmla="*/ 2147483646 h 49"/>
              <a:gd name="T28" fmla="*/ 2147483646 w 38"/>
              <a:gd name="T29" fmla="*/ 2147483646 h 49"/>
              <a:gd name="T30" fmla="*/ 2147483646 w 38"/>
              <a:gd name="T31" fmla="*/ 2147483646 h 49"/>
              <a:gd name="T32" fmla="*/ 0 w 3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9"/>
              <a:gd name="T53" fmla="*/ 38 w 3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9">
                <a:moveTo>
                  <a:pt x="0" y="25"/>
                </a:moveTo>
                <a:lnTo>
                  <a:pt x="1" y="15"/>
                </a:lnTo>
                <a:lnTo>
                  <a:pt x="5" y="7"/>
                </a:lnTo>
                <a:lnTo>
                  <a:pt x="11" y="2"/>
                </a:lnTo>
                <a:lnTo>
                  <a:pt x="18" y="0"/>
                </a:lnTo>
                <a:lnTo>
                  <a:pt x="27" y="2"/>
                </a:lnTo>
                <a:lnTo>
                  <a:pt x="33" y="7"/>
                </a:lnTo>
                <a:lnTo>
                  <a:pt x="37" y="15"/>
                </a:lnTo>
                <a:lnTo>
                  <a:pt x="38" y="25"/>
                </a:lnTo>
                <a:lnTo>
                  <a:pt x="37" y="34"/>
                </a:lnTo>
                <a:lnTo>
                  <a:pt x="33" y="42"/>
                </a:lnTo>
                <a:lnTo>
                  <a:pt x="27" y="47"/>
                </a:lnTo>
                <a:lnTo>
                  <a:pt x="18"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19990" name="Freeform 534"/>
          <p:cNvSpPr>
            <a:spLocks/>
          </p:cNvSpPr>
          <p:nvPr/>
        </p:nvSpPr>
        <p:spPr bwMode="auto">
          <a:xfrm>
            <a:off x="7019925" y="3840163"/>
            <a:ext cx="46038"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4" y="0"/>
                </a:lnTo>
                <a:lnTo>
                  <a:pt x="20" y="2"/>
                </a:lnTo>
                <a:lnTo>
                  <a:pt x="25" y="6"/>
                </a:lnTo>
                <a:lnTo>
                  <a:pt x="28" y="12"/>
                </a:lnTo>
                <a:lnTo>
                  <a:pt x="29" y="19"/>
                </a:lnTo>
                <a:lnTo>
                  <a:pt x="28" y="26"/>
                </a:lnTo>
                <a:lnTo>
                  <a:pt x="25" y="32"/>
                </a:lnTo>
                <a:lnTo>
                  <a:pt x="20"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19991" name="Freeform 535"/>
          <p:cNvSpPr>
            <a:spLocks/>
          </p:cNvSpPr>
          <p:nvPr/>
        </p:nvSpPr>
        <p:spPr bwMode="auto">
          <a:xfrm>
            <a:off x="6991350" y="382746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3" y="2"/>
                </a:lnTo>
                <a:lnTo>
                  <a:pt x="48" y="5"/>
                </a:lnTo>
                <a:lnTo>
                  <a:pt x="52" y="8"/>
                </a:lnTo>
                <a:lnTo>
                  <a:pt x="59" y="18"/>
                </a:lnTo>
                <a:lnTo>
                  <a:pt x="60" y="23"/>
                </a:lnTo>
                <a:lnTo>
                  <a:pt x="61" y="29"/>
                </a:lnTo>
                <a:lnTo>
                  <a:pt x="59" y="40"/>
                </a:lnTo>
                <a:lnTo>
                  <a:pt x="52" y="50"/>
                </a:lnTo>
                <a:lnTo>
                  <a:pt x="48" y="53"/>
                </a:lnTo>
                <a:lnTo>
                  <a:pt x="43" y="56"/>
                </a:lnTo>
                <a:lnTo>
                  <a:pt x="30" y="59"/>
                </a:lnTo>
                <a:lnTo>
                  <a:pt x="18" y="56"/>
                </a:lnTo>
                <a:lnTo>
                  <a:pt x="13" y="53"/>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19992" name="Freeform 536"/>
          <p:cNvSpPr>
            <a:spLocks/>
          </p:cNvSpPr>
          <p:nvPr/>
        </p:nvSpPr>
        <p:spPr bwMode="auto">
          <a:xfrm>
            <a:off x="7000875" y="3833813"/>
            <a:ext cx="80963" cy="77787"/>
          </a:xfrm>
          <a:custGeom>
            <a:avLst/>
            <a:gdLst>
              <a:gd name="T0" fmla="*/ 0 w 51"/>
              <a:gd name="T1" fmla="*/ 2147483646 h 49"/>
              <a:gd name="T2" fmla="*/ 2147483646 w 51"/>
              <a:gd name="T3" fmla="*/ 2147483646 h 49"/>
              <a:gd name="T4" fmla="*/ 2147483646 w 51"/>
              <a:gd name="T5" fmla="*/ 2147483646 h 49"/>
              <a:gd name="T6" fmla="*/ 2147483646 w 51"/>
              <a:gd name="T7" fmla="*/ 2147483646 h 49"/>
              <a:gd name="T8" fmla="*/ 2147483646 w 51"/>
              <a:gd name="T9" fmla="*/ 0 h 49"/>
              <a:gd name="T10" fmla="*/ 2147483646 w 51"/>
              <a:gd name="T11" fmla="*/ 2147483646 h 49"/>
              <a:gd name="T12" fmla="*/ 2147483646 w 51"/>
              <a:gd name="T13" fmla="*/ 2147483646 h 49"/>
              <a:gd name="T14" fmla="*/ 2147483646 w 51"/>
              <a:gd name="T15" fmla="*/ 2147483646 h 49"/>
              <a:gd name="T16" fmla="*/ 2147483646 w 51"/>
              <a:gd name="T17" fmla="*/ 2147483646 h 49"/>
              <a:gd name="T18" fmla="*/ 2147483646 w 51"/>
              <a:gd name="T19" fmla="*/ 2147483646 h 49"/>
              <a:gd name="T20" fmla="*/ 2147483646 w 51"/>
              <a:gd name="T21" fmla="*/ 2147483646 h 49"/>
              <a:gd name="T22" fmla="*/ 2147483646 w 51"/>
              <a:gd name="T23" fmla="*/ 2147483646 h 49"/>
              <a:gd name="T24" fmla="*/ 2147483646 w 51"/>
              <a:gd name="T25" fmla="*/ 2147483646 h 49"/>
              <a:gd name="T26" fmla="*/ 2147483646 w 51"/>
              <a:gd name="T27" fmla="*/ 2147483646 h 49"/>
              <a:gd name="T28" fmla="*/ 2147483646 w 51"/>
              <a:gd name="T29" fmla="*/ 2147483646 h 49"/>
              <a:gd name="T30" fmla="*/ 2147483646 w 51"/>
              <a:gd name="T31" fmla="*/ 2147483646 h 49"/>
              <a:gd name="T32" fmla="*/ 0 w 51"/>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9"/>
              <a:gd name="T53" fmla="*/ 51 w 51"/>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9">
                <a:moveTo>
                  <a:pt x="0" y="24"/>
                </a:moveTo>
                <a:lnTo>
                  <a:pt x="2" y="15"/>
                </a:lnTo>
                <a:lnTo>
                  <a:pt x="7" y="7"/>
                </a:lnTo>
                <a:lnTo>
                  <a:pt x="15" y="2"/>
                </a:lnTo>
                <a:lnTo>
                  <a:pt x="25" y="0"/>
                </a:lnTo>
                <a:lnTo>
                  <a:pt x="35" y="2"/>
                </a:lnTo>
                <a:lnTo>
                  <a:pt x="43" y="7"/>
                </a:lnTo>
                <a:lnTo>
                  <a:pt x="49" y="15"/>
                </a:lnTo>
                <a:lnTo>
                  <a:pt x="51" y="24"/>
                </a:lnTo>
                <a:lnTo>
                  <a:pt x="49" y="34"/>
                </a:lnTo>
                <a:lnTo>
                  <a:pt x="43" y="42"/>
                </a:lnTo>
                <a:lnTo>
                  <a:pt x="35" y="47"/>
                </a:lnTo>
                <a:lnTo>
                  <a:pt x="25"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19993" name="Freeform 537"/>
          <p:cNvSpPr>
            <a:spLocks/>
          </p:cNvSpPr>
          <p:nvPr/>
        </p:nvSpPr>
        <p:spPr bwMode="auto">
          <a:xfrm>
            <a:off x="7008813" y="3841750"/>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9" y="1"/>
                </a:lnTo>
                <a:lnTo>
                  <a:pt x="36" y="5"/>
                </a:lnTo>
                <a:lnTo>
                  <a:pt x="40" y="11"/>
                </a:lnTo>
                <a:lnTo>
                  <a:pt x="41" y="19"/>
                </a:lnTo>
                <a:lnTo>
                  <a:pt x="40" y="26"/>
                </a:lnTo>
                <a:lnTo>
                  <a:pt x="36" y="33"/>
                </a:lnTo>
                <a:lnTo>
                  <a:pt x="29"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19994" name="Freeform 538"/>
          <p:cNvSpPr>
            <a:spLocks/>
          </p:cNvSpPr>
          <p:nvPr/>
        </p:nvSpPr>
        <p:spPr bwMode="auto">
          <a:xfrm>
            <a:off x="7018338" y="3848100"/>
            <a:ext cx="49212" cy="46038"/>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2" y="1"/>
                </a:lnTo>
                <a:lnTo>
                  <a:pt x="27" y="4"/>
                </a:lnTo>
                <a:lnTo>
                  <a:pt x="30" y="9"/>
                </a:lnTo>
                <a:lnTo>
                  <a:pt x="31" y="14"/>
                </a:lnTo>
                <a:lnTo>
                  <a:pt x="30" y="20"/>
                </a:lnTo>
                <a:lnTo>
                  <a:pt x="27" y="25"/>
                </a:lnTo>
                <a:lnTo>
                  <a:pt x="22"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19995" name="Freeform 539"/>
          <p:cNvSpPr>
            <a:spLocks/>
          </p:cNvSpPr>
          <p:nvPr/>
        </p:nvSpPr>
        <p:spPr bwMode="auto">
          <a:xfrm>
            <a:off x="6538913" y="3584575"/>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30" y="0"/>
                </a:lnTo>
                <a:lnTo>
                  <a:pt x="41" y="3"/>
                </a:lnTo>
                <a:lnTo>
                  <a:pt x="46" y="7"/>
                </a:lnTo>
                <a:lnTo>
                  <a:pt x="51" y="12"/>
                </a:lnTo>
                <a:lnTo>
                  <a:pt x="54" y="19"/>
                </a:lnTo>
                <a:lnTo>
                  <a:pt x="57" y="27"/>
                </a:lnTo>
                <a:lnTo>
                  <a:pt x="59" y="43"/>
                </a:lnTo>
                <a:lnTo>
                  <a:pt x="57" y="59"/>
                </a:lnTo>
                <a:lnTo>
                  <a:pt x="54" y="66"/>
                </a:lnTo>
                <a:lnTo>
                  <a:pt x="51" y="73"/>
                </a:lnTo>
                <a:lnTo>
                  <a:pt x="41" y="82"/>
                </a:lnTo>
                <a:lnTo>
                  <a:pt x="30"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19996" name="Freeform 540"/>
          <p:cNvSpPr>
            <a:spLocks/>
          </p:cNvSpPr>
          <p:nvPr/>
        </p:nvSpPr>
        <p:spPr bwMode="auto">
          <a:xfrm>
            <a:off x="6548438" y="3594100"/>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5" y="3"/>
                </a:lnTo>
                <a:lnTo>
                  <a:pt x="25" y="0"/>
                </a:lnTo>
                <a:lnTo>
                  <a:pt x="30" y="1"/>
                </a:lnTo>
                <a:lnTo>
                  <a:pt x="34" y="3"/>
                </a:lnTo>
                <a:lnTo>
                  <a:pt x="42" y="10"/>
                </a:lnTo>
                <a:lnTo>
                  <a:pt x="47" y="23"/>
                </a:lnTo>
                <a:lnTo>
                  <a:pt x="49" y="36"/>
                </a:lnTo>
                <a:lnTo>
                  <a:pt x="47" y="50"/>
                </a:lnTo>
                <a:lnTo>
                  <a:pt x="42" y="61"/>
                </a:lnTo>
                <a:lnTo>
                  <a:pt x="34" y="68"/>
                </a:lnTo>
                <a:lnTo>
                  <a:pt x="25" y="71"/>
                </a:lnTo>
                <a:lnTo>
                  <a:pt x="20" y="70"/>
                </a:lnTo>
                <a:lnTo>
                  <a:pt x="15"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19997" name="Freeform 541"/>
          <p:cNvSpPr>
            <a:spLocks/>
          </p:cNvSpPr>
          <p:nvPr/>
        </p:nvSpPr>
        <p:spPr bwMode="auto">
          <a:xfrm>
            <a:off x="6556375" y="3603625"/>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9"/>
                </a:lnTo>
                <a:lnTo>
                  <a:pt x="13" y="3"/>
                </a:lnTo>
                <a:lnTo>
                  <a:pt x="20" y="0"/>
                </a:lnTo>
                <a:lnTo>
                  <a:pt x="28" y="3"/>
                </a:lnTo>
                <a:lnTo>
                  <a:pt x="34" y="9"/>
                </a:lnTo>
                <a:lnTo>
                  <a:pt x="38" y="19"/>
                </a:lnTo>
                <a:lnTo>
                  <a:pt x="40" y="29"/>
                </a:lnTo>
                <a:lnTo>
                  <a:pt x="38" y="40"/>
                </a:lnTo>
                <a:lnTo>
                  <a:pt x="34" y="49"/>
                </a:lnTo>
                <a:lnTo>
                  <a:pt x="28" y="55"/>
                </a:lnTo>
                <a:lnTo>
                  <a:pt x="20" y="57"/>
                </a:lnTo>
                <a:lnTo>
                  <a:pt x="13"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19998" name="Freeform 542"/>
          <p:cNvSpPr>
            <a:spLocks/>
          </p:cNvSpPr>
          <p:nvPr/>
        </p:nvSpPr>
        <p:spPr bwMode="auto">
          <a:xfrm>
            <a:off x="6565900" y="3614738"/>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5" y="7"/>
                </a:lnTo>
                <a:lnTo>
                  <a:pt x="9" y="1"/>
                </a:lnTo>
                <a:lnTo>
                  <a:pt x="15" y="0"/>
                </a:lnTo>
                <a:lnTo>
                  <a:pt x="21" y="1"/>
                </a:lnTo>
                <a:lnTo>
                  <a:pt x="25" y="7"/>
                </a:lnTo>
                <a:lnTo>
                  <a:pt x="28" y="13"/>
                </a:lnTo>
                <a:lnTo>
                  <a:pt x="30" y="22"/>
                </a:lnTo>
                <a:lnTo>
                  <a:pt x="28" y="30"/>
                </a:lnTo>
                <a:lnTo>
                  <a:pt x="25" y="36"/>
                </a:lnTo>
                <a:lnTo>
                  <a:pt x="21" y="41"/>
                </a:lnTo>
                <a:lnTo>
                  <a:pt x="15" y="43"/>
                </a:lnTo>
                <a:lnTo>
                  <a:pt x="9" y="41"/>
                </a:lnTo>
                <a:lnTo>
                  <a:pt x="5" y="36"/>
                </a:lnTo>
                <a:lnTo>
                  <a:pt x="1" y="30"/>
                </a:lnTo>
                <a:lnTo>
                  <a:pt x="0" y="22"/>
                </a:lnTo>
                <a:close/>
              </a:path>
            </a:pathLst>
          </a:custGeom>
          <a:solidFill>
            <a:srgbClr val="FFFFFF"/>
          </a:solidFill>
          <a:ln w="9525">
            <a:noFill/>
            <a:round/>
            <a:headEnd/>
            <a:tailEnd/>
          </a:ln>
        </p:spPr>
        <p:txBody>
          <a:bodyPr/>
          <a:lstStyle/>
          <a:p>
            <a:endParaRPr lang="el-GR"/>
          </a:p>
        </p:txBody>
      </p:sp>
      <p:sp>
        <p:nvSpPr>
          <p:cNvPr id="19999" name="Freeform 543"/>
          <p:cNvSpPr>
            <a:spLocks/>
          </p:cNvSpPr>
          <p:nvPr/>
        </p:nvSpPr>
        <p:spPr bwMode="auto">
          <a:xfrm>
            <a:off x="6538913" y="3597275"/>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9" y="0"/>
                </a:lnTo>
                <a:lnTo>
                  <a:pt x="40" y="3"/>
                </a:lnTo>
                <a:lnTo>
                  <a:pt x="49" y="10"/>
                </a:lnTo>
                <a:lnTo>
                  <a:pt x="52" y="16"/>
                </a:lnTo>
                <a:lnTo>
                  <a:pt x="55" y="22"/>
                </a:lnTo>
                <a:lnTo>
                  <a:pt x="57" y="36"/>
                </a:lnTo>
                <a:lnTo>
                  <a:pt x="55" y="50"/>
                </a:lnTo>
                <a:lnTo>
                  <a:pt x="52" y="56"/>
                </a:lnTo>
                <a:lnTo>
                  <a:pt x="49" y="61"/>
                </a:lnTo>
                <a:lnTo>
                  <a:pt x="40" y="68"/>
                </a:lnTo>
                <a:lnTo>
                  <a:pt x="29"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20000" name="Freeform 544"/>
          <p:cNvSpPr>
            <a:spLocks/>
          </p:cNvSpPr>
          <p:nvPr/>
        </p:nvSpPr>
        <p:spPr bwMode="auto">
          <a:xfrm>
            <a:off x="6546850" y="3605213"/>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6" y="2"/>
                </a:lnTo>
                <a:lnTo>
                  <a:pt x="25" y="0"/>
                </a:lnTo>
                <a:lnTo>
                  <a:pt x="34" y="2"/>
                </a:lnTo>
                <a:lnTo>
                  <a:pt x="38" y="5"/>
                </a:lnTo>
                <a:lnTo>
                  <a:pt x="41" y="10"/>
                </a:lnTo>
                <a:lnTo>
                  <a:pt x="46" y="19"/>
                </a:lnTo>
                <a:lnTo>
                  <a:pt x="48" y="30"/>
                </a:lnTo>
                <a:lnTo>
                  <a:pt x="46" y="42"/>
                </a:lnTo>
                <a:lnTo>
                  <a:pt x="41" y="51"/>
                </a:lnTo>
                <a:lnTo>
                  <a:pt x="34" y="57"/>
                </a:lnTo>
                <a:lnTo>
                  <a:pt x="25" y="59"/>
                </a:lnTo>
                <a:lnTo>
                  <a:pt x="16"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20001" name="Freeform 545"/>
          <p:cNvSpPr>
            <a:spLocks/>
          </p:cNvSpPr>
          <p:nvPr/>
        </p:nvSpPr>
        <p:spPr bwMode="auto">
          <a:xfrm>
            <a:off x="6556375" y="3613150"/>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8"/>
                </a:lnTo>
                <a:lnTo>
                  <a:pt x="12" y="2"/>
                </a:lnTo>
                <a:lnTo>
                  <a:pt x="19" y="0"/>
                </a:lnTo>
                <a:lnTo>
                  <a:pt x="27" y="2"/>
                </a:lnTo>
                <a:lnTo>
                  <a:pt x="33" y="8"/>
                </a:lnTo>
                <a:lnTo>
                  <a:pt x="37" y="16"/>
                </a:lnTo>
                <a:lnTo>
                  <a:pt x="38" y="25"/>
                </a:lnTo>
                <a:lnTo>
                  <a:pt x="37" y="34"/>
                </a:lnTo>
                <a:lnTo>
                  <a:pt x="33" y="41"/>
                </a:lnTo>
                <a:lnTo>
                  <a:pt x="27" y="46"/>
                </a:lnTo>
                <a:lnTo>
                  <a:pt x="19" y="48"/>
                </a:lnTo>
                <a:lnTo>
                  <a:pt x="12"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20002" name="Freeform 546"/>
          <p:cNvSpPr>
            <a:spLocks/>
          </p:cNvSpPr>
          <p:nvPr/>
        </p:nvSpPr>
        <p:spPr bwMode="auto">
          <a:xfrm>
            <a:off x="6564313" y="3622675"/>
            <a:ext cx="46037" cy="55563"/>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5" y="6"/>
                </a:lnTo>
                <a:lnTo>
                  <a:pt x="10" y="2"/>
                </a:lnTo>
                <a:lnTo>
                  <a:pt x="15" y="0"/>
                </a:lnTo>
                <a:lnTo>
                  <a:pt x="20" y="2"/>
                </a:lnTo>
                <a:lnTo>
                  <a:pt x="25" y="6"/>
                </a:lnTo>
                <a:lnTo>
                  <a:pt x="28" y="11"/>
                </a:lnTo>
                <a:lnTo>
                  <a:pt x="29" y="18"/>
                </a:lnTo>
                <a:lnTo>
                  <a:pt x="28" y="25"/>
                </a:lnTo>
                <a:lnTo>
                  <a:pt x="25" y="30"/>
                </a:lnTo>
                <a:lnTo>
                  <a:pt x="20" y="34"/>
                </a:lnTo>
                <a:lnTo>
                  <a:pt x="15" y="35"/>
                </a:lnTo>
                <a:lnTo>
                  <a:pt x="10" y="34"/>
                </a:lnTo>
                <a:lnTo>
                  <a:pt x="5" y="30"/>
                </a:lnTo>
                <a:lnTo>
                  <a:pt x="1" y="25"/>
                </a:lnTo>
                <a:lnTo>
                  <a:pt x="0" y="18"/>
                </a:lnTo>
                <a:close/>
              </a:path>
            </a:pathLst>
          </a:custGeom>
          <a:solidFill>
            <a:srgbClr val="FFE800"/>
          </a:solidFill>
          <a:ln w="9525">
            <a:noFill/>
            <a:round/>
            <a:headEnd/>
            <a:tailEnd/>
          </a:ln>
        </p:spPr>
        <p:txBody>
          <a:bodyPr/>
          <a:lstStyle/>
          <a:p>
            <a:endParaRPr lang="el-GR"/>
          </a:p>
        </p:txBody>
      </p:sp>
      <p:sp>
        <p:nvSpPr>
          <p:cNvPr id="20003" name="Freeform 547"/>
          <p:cNvSpPr>
            <a:spLocks/>
          </p:cNvSpPr>
          <p:nvPr/>
        </p:nvSpPr>
        <p:spPr bwMode="auto">
          <a:xfrm>
            <a:off x="6616700" y="3681413"/>
            <a:ext cx="74613"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4" y="3"/>
                </a:lnTo>
                <a:lnTo>
                  <a:pt x="23" y="0"/>
                </a:lnTo>
                <a:lnTo>
                  <a:pt x="33" y="3"/>
                </a:lnTo>
                <a:lnTo>
                  <a:pt x="40" y="10"/>
                </a:lnTo>
                <a:lnTo>
                  <a:pt x="45" y="20"/>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004" name="Freeform 548"/>
          <p:cNvSpPr>
            <a:spLocks/>
          </p:cNvSpPr>
          <p:nvPr/>
        </p:nvSpPr>
        <p:spPr bwMode="auto">
          <a:xfrm>
            <a:off x="6623050" y="368935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7"/>
                </a:lnTo>
                <a:lnTo>
                  <a:pt x="6" y="8"/>
                </a:lnTo>
                <a:lnTo>
                  <a:pt x="12" y="2"/>
                </a:lnTo>
                <a:lnTo>
                  <a:pt x="20" y="0"/>
                </a:lnTo>
                <a:lnTo>
                  <a:pt x="28" y="2"/>
                </a:lnTo>
                <a:lnTo>
                  <a:pt x="34" y="8"/>
                </a:lnTo>
                <a:lnTo>
                  <a:pt x="38" y="17"/>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005" name="Freeform 549"/>
          <p:cNvSpPr>
            <a:spLocks/>
          </p:cNvSpPr>
          <p:nvPr/>
        </p:nvSpPr>
        <p:spPr bwMode="auto">
          <a:xfrm>
            <a:off x="6630988" y="3697288"/>
            <a:ext cx="49212"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3"/>
                </a:lnTo>
                <a:lnTo>
                  <a:pt x="4" y="6"/>
                </a:lnTo>
                <a:lnTo>
                  <a:pt x="9" y="1"/>
                </a:lnTo>
                <a:lnTo>
                  <a:pt x="15" y="0"/>
                </a:lnTo>
                <a:lnTo>
                  <a:pt x="21" y="1"/>
                </a:lnTo>
                <a:lnTo>
                  <a:pt x="27" y="6"/>
                </a:lnTo>
                <a:lnTo>
                  <a:pt x="29" y="9"/>
                </a:lnTo>
                <a:lnTo>
                  <a:pt x="30" y="13"/>
                </a:lnTo>
                <a:lnTo>
                  <a:pt x="31" y="23"/>
                </a:lnTo>
                <a:lnTo>
                  <a:pt x="30" y="31"/>
                </a:lnTo>
                <a:lnTo>
                  <a:pt x="27"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006" name="Freeform 550"/>
          <p:cNvSpPr>
            <a:spLocks/>
          </p:cNvSpPr>
          <p:nvPr/>
        </p:nvSpPr>
        <p:spPr bwMode="auto">
          <a:xfrm>
            <a:off x="6637338" y="3705225"/>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1"/>
                </a:lnTo>
                <a:lnTo>
                  <a:pt x="4" y="4"/>
                </a:lnTo>
                <a:lnTo>
                  <a:pt x="7" y="1"/>
                </a:lnTo>
                <a:lnTo>
                  <a:pt x="12" y="0"/>
                </a:lnTo>
                <a:lnTo>
                  <a:pt x="16" y="1"/>
                </a:lnTo>
                <a:lnTo>
                  <a:pt x="21" y="4"/>
                </a:lnTo>
                <a:lnTo>
                  <a:pt x="23" y="11"/>
                </a:lnTo>
                <a:lnTo>
                  <a:pt x="24" y="17"/>
                </a:lnTo>
                <a:lnTo>
                  <a:pt x="23" y="24"/>
                </a:lnTo>
                <a:lnTo>
                  <a:pt x="21"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20007" name="Freeform 551"/>
          <p:cNvSpPr>
            <a:spLocks/>
          </p:cNvSpPr>
          <p:nvPr/>
        </p:nvSpPr>
        <p:spPr bwMode="auto">
          <a:xfrm>
            <a:off x="6619875" y="3694113"/>
            <a:ext cx="68263"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30" y="2"/>
                </a:lnTo>
                <a:lnTo>
                  <a:pt x="34" y="5"/>
                </a:lnTo>
                <a:lnTo>
                  <a:pt x="37" y="8"/>
                </a:lnTo>
                <a:lnTo>
                  <a:pt x="41" y="17"/>
                </a:lnTo>
                <a:lnTo>
                  <a:pt x="43" y="28"/>
                </a:lnTo>
                <a:lnTo>
                  <a:pt x="41" y="39"/>
                </a:lnTo>
                <a:lnTo>
                  <a:pt x="37" y="47"/>
                </a:lnTo>
                <a:lnTo>
                  <a:pt x="30"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008" name="Freeform 552"/>
          <p:cNvSpPr>
            <a:spLocks/>
          </p:cNvSpPr>
          <p:nvPr/>
        </p:nvSpPr>
        <p:spPr bwMode="auto">
          <a:xfrm>
            <a:off x="6626225" y="370046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7"/>
                </a:lnTo>
                <a:lnTo>
                  <a:pt x="11" y="2"/>
                </a:lnTo>
                <a:lnTo>
                  <a:pt x="17" y="0"/>
                </a:lnTo>
                <a:lnTo>
                  <a:pt x="24" y="2"/>
                </a:lnTo>
                <a:lnTo>
                  <a:pt x="31" y="7"/>
                </a:lnTo>
                <a:lnTo>
                  <a:pt x="35" y="15"/>
                </a:lnTo>
                <a:lnTo>
                  <a:pt x="36" y="23"/>
                </a:lnTo>
                <a:lnTo>
                  <a:pt x="35" y="32"/>
                </a:lnTo>
                <a:lnTo>
                  <a:pt x="31"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009" name="Freeform 553"/>
          <p:cNvSpPr>
            <a:spLocks/>
          </p:cNvSpPr>
          <p:nvPr/>
        </p:nvSpPr>
        <p:spPr bwMode="auto">
          <a:xfrm>
            <a:off x="6632575" y="3706813"/>
            <a:ext cx="46038"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5"/>
                </a:lnTo>
                <a:lnTo>
                  <a:pt x="9" y="1"/>
                </a:lnTo>
                <a:lnTo>
                  <a:pt x="14" y="0"/>
                </a:lnTo>
                <a:lnTo>
                  <a:pt x="19" y="1"/>
                </a:lnTo>
                <a:lnTo>
                  <a:pt x="25" y="5"/>
                </a:lnTo>
                <a:lnTo>
                  <a:pt x="28" y="12"/>
                </a:lnTo>
                <a:lnTo>
                  <a:pt x="29" y="19"/>
                </a:lnTo>
                <a:lnTo>
                  <a:pt x="28" y="26"/>
                </a:lnTo>
                <a:lnTo>
                  <a:pt x="25"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20010" name="Freeform 554"/>
          <p:cNvSpPr>
            <a:spLocks/>
          </p:cNvSpPr>
          <p:nvPr/>
        </p:nvSpPr>
        <p:spPr bwMode="auto">
          <a:xfrm>
            <a:off x="6638925" y="3713163"/>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4"/>
                </a:moveTo>
                <a:lnTo>
                  <a:pt x="1" y="9"/>
                </a:lnTo>
                <a:lnTo>
                  <a:pt x="3" y="5"/>
                </a:lnTo>
                <a:lnTo>
                  <a:pt x="10" y="0"/>
                </a:lnTo>
                <a:lnTo>
                  <a:pt x="15" y="1"/>
                </a:lnTo>
                <a:lnTo>
                  <a:pt x="19" y="5"/>
                </a:lnTo>
                <a:lnTo>
                  <a:pt x="21" y="9"/>
                </a:lnTo>
                <a:lnTo>
                  <a:pt x="22" y="14"/>
                </a:lnTo>
                <a:lnTo>
                  <a:pt x="21" y="20"/>
                </a:lnTo>
                <a:lnTo>
                  <a:pt x="19"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20011" name="Freeform 555"/>
          <p:cNvSpPr>
            <a:spLocks/>
          </p:cNvSpPr>
          <p:nvPr/>
        </p:nvSpPr>
        <p:spPr bwMode="auto">
          <a:xfrm>
            <a:off x="6775450" y="3821113"/>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8" y="0"/>
                </a:lnTo>
                <a:lnTo>
                  <a:pt x="39" y="3"/>
                </a:lnTo>
                <a:lnTo>
                  <a:pt x="48" y="11"/>
                </a:lnTo>
                <a:lnTo>
                  <a:pt x="52" y="16"/>
                </a:lnTo>
                <a:lnTo>
                  <a:pt x="55" y="23"/>
                </a:lnTo>
                <a:lnTo>
                  <a:pt x="57" y="37"/>
                </a:lnTo>
                <a:lnTo>
                  <a:pt x="55" y="51"/>
                </a:lnTo>
                <a:lnTo>
                  <a:pt x="48" y="64"/>
                </a:lnTo>
                <a:lnTo>
                  <a:pt x="39" y="72"/>
                </a:lnTo>
                <a:lnTo>
                  <a:pt x="28" y="75"/>
                </a:lnTo>
                <a:lnTo>
                  <a:pt x="17" y="72"/>
                </a:lnTo>
                <a:lnTo>
                  <a:pt x="8" y="64"/>
                </a:lnTo>
                <a:lnTo>
                  <a:pt x="5" y="58"/>
                </a:lnTo>
                <a:lnTo>
                  <a:pt x="2" y="51"/>
                </a:lnTo>
                <a:lnTo>
                  <a:pt x="0" y="37"/>
                </a:lnTo>
                <a:close/>
              </a:path>
            </a:pathLst>
          </a:custGeom>
          <a:solidFill>
            <a:srgbClr val="FFFFFF"/>
          </a:solidFill>
          <a:ln w="9525">
            <a:noFill/>
            <a:round/>
            <a:headEnd/>
            <a:tailEnd/>
          </a:ln>
        </p:spPr>
        <p:txBody>
          <a:bodyPr/>
          <a:lstStyle/>
          <a:p>
            <a:endParaRPr lang="el-GR"/>
          </a:p>
        </p:txBody>
      </p:sp>
      <p:sp>
        <p:nvSpPr>
          <p:cNvPr id="20012" name="Freeform 556"/>
          <p:cNvSpPr>
            <a:spLocks/>
          </p:cNvSpPr>
          <p:nvPr/>
        </p:nvSpPr>
        <p:spPr bwMode="auto">
          <a:xfrm>
            <a:off x="6783388" y="382905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3" y="3"/>
                </a:lnTo>
                <a:lnTo>
                  <a:pt x="40" y="9"/>
                </a:lnTo>
                <a:lnTo>
                  <a:pt x="45" y="19"/>
                </a:lnTo>
                <a:lnTo>
                  <a:pt x="48" y="31"/>
                </a:lnTo>
                <a:lnTo>
                  <a:pt x="45" y="43"/>
                </a:lnTo>
                <a:lnTo>
                  <a:pt x="40" y="53"/>
                </a:lnTo>
                <a:lnTo>
                  <a:pt x="33" y="61"/>
                </a:lnTo>
                <a:lnTo>
                  <a:pt x="28" y="63"/>
                </a:lnTo>
                <a:lnTo>
                  <a:pt x="24"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20013" name="Freeform 557"/>
          <p:cNvSpPr>
            <a:spLocks/>
          </p:cNvSpPr>
          <p:nvPr/>
        </p:nvSpPr>
        <p:spPr bwMode="auto">
          <a:xfrm>
            <a:off x="6792913" y="3838575"/>
            <a:ext cx="58737" cy="77788"/>
          </a:xfrm>
          <a:custGeom>
            <a:avLst/>
            <a:gdLst>
              <a:gd name="T0" fmla="*/ 0 w 37"/>
              <a:gd name="T1" fmla="*/ 2147483646 h 49"/>
              <a:gd name="T2" fmla="*/ 2147483646 w 37"/>
              <a:gd name="T3" fmla="*/ 2147483646 h 49"/>
              <a:gd name="T4" fmla="*/ 2147483646 w 37"/>
              <a:gd name="T5" fmla="*/ 2147483646 h 49"/>
              <a:gd name="T6" fmla="*/ 2147483646 w 37"/>
              <a:gd name="T7" fmla="*/ 2147483646 h 49"/>
              <a:gd name="T8" fmla="*/ 2147483646 w 37"/>
              <a:gd name="T9" fmla="*/ 0 h 49"/>
              <a:gd name="T10" fmla="*/ 2147483646 w 37"/>
              <a:gd name="T11" fmla="*/ 2147483646 h 49"/>
              <a:gd name="T12" fmla="*/ 2147483646 w 37"/>
              <a:gd name="T13" fmla="*/ 2147483646 h 49"/>
              <a:gd name="T14" fmla="*/ 2147483646 w 37"/>
              <a:gd name="T15" fmla="*/ 2147483646 h 49"/>
              <a:gd name="T16" fmla="*/ 2147483646 w 37"/>
              <a:gd name="T17" fmla="*/ 2147483646 h 49"/>
              <a:gd name="T18" fmla="*/ 2147483646 w 37"/>
              <a:gd name="T19" fmla="*/ 2147483646 h 49"/>
              <a:gd name="T20" fmla="*/ 2147483646 w 37"/>
              <a:gd name="T21" fmla="*/ 2147483646 h 49"/>
              <a:gd name="T22" fmla="*/ 2147483646 w 37"/>
              <a:gd name="T23" fmla="*/ 2147483646 h 49"/>
              <a:gd name="T24" fmla="*/ 2147483646 w 37"/>
              <a:gd name="T25" fmla="*/ 2147483646 h 49"/>
              <a:gd name="T26" fmla="*/ 2147483646 w 37"/>
              <a:gd name="T27" fmla="*/ 2147483646 h 49"/>
              <a:gd name="T28" fmla="*/ 2147483646 w 37"/>
              <a:gd name="T29" fmla="*/ 2147483646 h 49"/>
              <a:gd name="T30" fmla="*/ 2147483646 w 37"/>
              <a:gd name="T31" fmla="*/ 2147483646 h 49"/>
              <a:gd name="T32" fmla="*/ 0 w 37"/>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9"/>
              <a:gd name="T53" fmla="*/ 37 w 3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9">
                <a:moveTo>
                  <a:pt x="0" y="25"/>
                </a:moveTo>
                <a:lnTo>
                  <a:pt x="1" y="15"/>
                </a:lnTo>
                <a:lnTo>
                  <a:pt x="5" y="7"/>
                </a:lnTo>
                <a:lnTo>
                  <a:pt x="11" y="2"/>
                </a:lnTo>
                <a:lnTo>
                  <a:pt x="18" y="0"/>
                </a:lnTo>
                <a:lnTo>
                  <a:pt x="26" y="2"/>
                </a:lnTo>
                <a:lnTo>
                  <a:pt x="32" y="7"/>
                </a:lnTo>
                <a:lnTo>
                  <a:pt x="36" y="15"/>
                </a:lnTo>
                <a:lnTo>
                  <a:pt x="37" y="25"/>
                </a:lnTo>
                <a:lnTo>
                  <a:pt x="36" y="34"/>
                </a:lnTo>
                <a:lnTo>
                  <a:pt x="32" y="42"/>
                </a:lnTo>
                <a:lnTo>
                  <a:pt x="26" y="47"/>
                </a:lnTo>
                <a:lnTo>
                  <a:pt x="18"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20014" name="Freeform 558"/>
          <p:cNvSpPr>
            <a:spLocks/>
          </p:cNvSpPr>
          <p:nvPr/>
        </p:nvSpPr>
        <p:spPr bwMode="auto">
          <a:xfrm>
            <a:off x="6800850" y="384651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20015" name="Freeform 559"/>
          <p:cNvSpPr>
            <a:spLocks/>
          </p:cNvSpPr>
          <p:nvPr/>
        </p:nvSpPr>
        <p:spPr bwMode="auto">
          <a:xfrm>
            <a:off x="6772275" y="383381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2" y="2"/>
                </a:lnTo>
                <a:lnTo>
                  <a:pt x="47" y="5"/>
                </a:lnTo>
                <a:lnTo>
                  <a:pt x="51" y="8"/>
                </a:lnTo>
                <a:lnTo>
                  <a:pt x="59" y="18"/>
                </a:lnTo>
                <a:lnTo>
                  <a:pt x="60" y="23"/>
                </a:lnTo>
                <a:lnTo>
                  <a:pt x="61" y="29"/>
                </a:lnTo>
                <a:lnTo>
                  <a:pt x="59" y="40"/>
                </a:lnTo>
                <a:lnTo>
                  <a:pt x="51" y="50"/>
                </a:lnTo>
                <a:lnTo>
                  <a:pt x="47" y="54"/>
                </a:lnTo>
                <a:lnTo>
                  <a:pt x="42" y="57"/>
                </a:lnTo>
                <a:lnTo>
                  <a:pt x="30" y="59"/>
                </a:lnTo>
                <a:lnTo>
                  <a:pt x="18" y="57"/>
                </a:lnTo>
                <a:lnTo>
                  <a:pt x="13" y="54"/>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20016" name="Freeform 560"/>
          <p:cNvSpPr>
            <a:spLocks/>
          </p:cNvSpPr>
          <p:nvPr/>
        </p:nvSpPr>
        <p:spPr bwMode="auto">
          <a:xfrm>
            <a:off x="6781800" y="3840163"/>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5" y="0"/>
                </a:lnTo>
                <a:lnTo>
                  <a:pt x="34" y="2"/>
                </a:lnTo>
                <a:lnTo>
                  <a:pt x="42" y="7"/>
                </a:lnTo>
                <a:lnTo>
                  <a:pt x="49" y="15"/>
                </a:lnTo>
                <a:lnTo>
                  <a:pt x="51" y="24"/>
                </a:lnTo>
                <a:lnTo>
                  <a:pt x="49" y="34"/>
                </a:lnTo>
                <a:lnTo>
                  <a:pt x="42" y="42"/>
                </a:lnTo>
                <a:lnTo>
                  <a:pt x="34" y="47"/>
                </a:lnTo>
                <a:lnTo>
                  <a:pt x="25" y="50"/>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20017" name="Freeform 561"/>
          <p:cNvSpPr>
            <a:spLocks/>
          </p:cNvSpPr>
          <p:nvPr/>
        </p:nvSpPr>
        <p:spPr bwMode="auto">
          <a:xfrm>
            <a:off x="6789738" y="3848100"/>
            <a:ext cx="63500" cy="60325"/>
          </a:xfrm>
          <a:custGeom>
            <a:avLst/>
            <a:gdLst>
              <a:gd name="T0" fmla="*/ 0 w 40"/>
              <a:gd name="T1" fmla="*/ 2147483646 h 38"/>
              <a:gd name="T2" fmla="*/ 2147483646 w 40"/>
              <a:gd name="T3" fmla="*/ 2147483646 h 38"/>
              <a:gd name="T4" fmla="*/ 2147483646 w 40"/>
              <a:gd name="T5" fmla="*/ 2147483646 h 38"/>
              <a:gd name="T6" fmla="*/ 2147483646 w 40"/>
              <a:gd name="T7" fmla="*/ 2147483646 h 38"/>
              <a:gd name="T8" fmla="*/ 2147483646 w 40"/>
              <a:gd name="T9" fmla="*/ 0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2147483646 w 40"/>
              <a:gd name="T19" fmla="*/ 2147483646 h 38"/>
              <a:gd name="T20" fmla="*/ 2147483646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0 w 40"/>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8"/>
              <a:gd name="T53" fmla="*/ 40 w 4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8">
                <a:moveTo>
                  <a:pt x="0" y="19"/>
                </a:moveTo>
                <a:lnTo>
                  <a:pt x="2" y="11"/>
                </a:lnTo>
                <a:lnTo>
                  <a:pt x="6" y="5"/>
                </a:lnTo>
                <a:lnTo>
                  <a:pt x="13" y="1"/>
                </a:lnTo>
                <a:lnTo>
                  <a:pt x="20" y="0"/>
                </a:lnTo>
                <a:lnTo>
                  <a:pt x="28" y="1"/>
                </a:lnTo>
                <a:lnTo>
                  <a:pt x="35" y="5"/>
                </a:lnTo>
                <a:lnTo>
                  <a:pt x="39" y="11"/>
                </a:lnTo>
                <a:lnTo>
                  <a:pt x="40"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20018" name="Freeform 562"/>
          <p:cNvSpPr>
            <a:spLocks/>
          </p:cNvSpPr>
          <p:nvPr/>
        </p:nvSpPr>
        <p:spPr bwMode="auto">
          <a:xfrm>
            <a:off x="6799263" y="3854450"/>
            <a:ext cx="47625" cy="46038"/>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20019" name="Freeform 563"/>
          <p:cNvSpPr>
            <a:spLocks/>
          </p:cNvSpPr>
          <p:nvPr/>
        </p:nvSpPr>
        <p:spPr bwMode="auto">
          <a:xfrm>
            <a:off x="7007225" y="3516313"/>
            <a:ext cx="93663"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20"/>
                </a:lnTo>
                <a:lnTo>
                  <a:pt x="8" y="13"/>
                </a:lnTo>
                <a:lnTo>
                  <a:pt x="18" y="4"/>
                </a:lnTo>
                <a:lnTo>
                  <a:pt x="30" y="0"/>
                </a:lnTo>
                <a:lnTo>
                  <a:pt x="41" y="4"/>
                </a:lnTo>
                <a:lnTo>
                  <a:pt x="46" y="8"/>
                </a:lnTo>
                <a:lnTo>
                  <a:pt x="51" y="13"/>
                </a:lnTo>
                <a:lnTo>
                  <a:pt x="54" y="20"/>
                </a:lnTo>
                <a:lnTo>
                  <a:pt x="57" y="27"/>
                </a:lnTo>
                <a:lnTo>
                  <a:pt x="59" y="43"/>
                </a:lnTo>
                <a:lnTo>
                  <a:pt x="57" y="59"/>
                </a:lnTo>
                <a:lnTo>
                  <a:pt x="54" y="67"/>
                </a:lnTo>
                <a:lnTo>
                  <a:pt x="51" y="74"/>
                </a:lnTo>
                <a:lnTo>
                  <a:pt x="41" y="83"/>
                </a:lnTo>
                <a:lnTo>
                  <a:pt x="30" y="86"/>
                </a:lnTo>
                <a:lnTo>
                  <a:pt x="18" y="83"/>
                </a:lnTo>
                <a:lnTo>
                  <a:pt x="13" y="79"/>
                </a:lnTo>
                <a:lnTo>
                  <a:pt x="8" y="74"/>
                </a:lnTo>
                <a:lnTo>
                  <a:pt x="5" y="67"/>
                </a:lnTo>
                <a:lnTo>
                  <a:pt x="2" y="59"/>
                </a:lnTo>
                <a:lnTo>
                  <a:pt x="0" y="43"/>
                </a:lnTo>
                <a:close/>
              </a:path>
            </a:pathLst>
          </a:custGeom>
          <a:solidFill>
            <a:srgbClr val="FFFFFF"/>
          </a:solidFill>
          <a:ln w="9525">
            <a:noFill/>
            <a:round/>
            <a:headEnd/>
            <a:tailEnd/>
          </a:ln>
        </p:spPr>
        <p:txBody>
          <a:bodyPr/>
          <a:lstStyle/>
          <a:p>
            <a:endParaRPr lang="el-GR"/>
          </a:p>
        </p:txBody>
      </p:sp>
      <p:sp>
        <p:nvSpPr>
          <p:cNvPr id="20020" name="Freeform 564"/>
          <p:cNvSpPr>
            <a:spLocks/>
          </p:cNvSpPr>
          <p:nvPr/>
        </p:nvSpPr>
        <p:spPr bwMode="auto">
          <a:xfrm>
            <a:off x="7016750" y="3527425"/>
            <a:ext cx="77788"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5" y="0"/>
                </a:lnTo>
                <a:lnTo>
                  <a:pt x="30" y="1"/>
                </a:lnTo>
                <a:lnTo>
                  <a:pt x="34" y="3"/>
                </a:lnTo>
                <a:lnTo>
                  <a:pt x="42" y="10"/>
                </a:lnTo>
                <a:lnTo>
                  <a:pt x="47" y="22"/>
                </a:lnTo>
                <a:lnTo>
                  <a:pt x="49" y="35"/>
                </a:lnTo>
                <a:lnTo>
                  <a:pt x="47" y="49"/>
                </a:lnTo>
                <a:lnTo>
                  <a:pt x="42" y="61"/>
                </a:lnTo>
                <a:lnTo>
                  <a:pt x="34" y="68"/>
                </a:lnTo>
                <a:lnTo>
                  <a:pt x="25" y="71"/>
                </a:lnTo>
                <a:lnTo>
                  <a:pt x="20" y="70"/>
                </a:lnTo>
                <a:lnTo>
                  <a:pt x="14" y="68"/>
                </a:lnTo>
                <a:lnTo>
                  <a:pt x="7" y="61"/>
                </a:lnTo>
                <a:lnTo>
                  <a:pt x="1" y="49"/>
                </a:lnTo>
                <a:lnTo>
                  <a:pt x="0" y="35"/>
                </a:lnTo>
                <a:close/>
              </a:path>
            </a:pathLst>
          </a:custGeom>
          <a:solidFill>
            <a:srgbClr val="FFFFFF"/>
          </a:solidFill>
          <a:ln w="9525">
            <a:noFill/>
            <a:round/>
            <a:headEnd/>
            <a:tailEnd/>
          </a:ln>
        </p:spPr>
        <p:txBody>
          <a:bodyPr/>
          <a:lstStyle/>
          <a:p>
            <a:endParaRPr lang="el-GR"/>
          </a:p>
        </p:txBody>
      </p:sp>
      <p:sp>
        <p:nvSpPr>
          <p:cNvPr id="20021" name="Freeform 565"/>
          <p:cNvSpPr>
            <a:spLocks/>
          </p:cNvSpPr>
          <p:nvPr/>
        </p:nvSpPr>
        <p:spPr bwMode="auto">
          <a:xfrm>
            <a:off x="7024688" y="353695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20" y="0"/>
                </a:lnTo>
                <a:lnTo>
                  <a:pt x="28" y="3"/>
                </a:lnTo>
                <a:lnTo>
                  <a:pt x="34" y="9"/>
                </a:lnTo>
                <a:lnTo>
                  <a:pt x="38" y="18"/>
                </a:lnTo>
                <a:lnTo>
                  <a:pt x="40" y="28"/>
                </a:lnTo>
                <a:lnTo>
                  <a:pt x="38" y="39"/>
                </a:lnTo>
                <a:lnTo>
                  <a:pt x="34" y="48"/>
                </a:lnTo>
                <a:lnTo>
                  <a:pt x="28" y="55"/>
                </a:lnTo>
                <a:lnTo>
                  <a:pt x="20" y="57"/>
                </a:lnTo>
                <a:lnTo>
                  <a:pt x="12" y="55"/>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022" name="Freeform 566"/>
          <p:cNvSpPr>
            <a:spLocks/>
          </p:cNvSpPr>
          <p:nvPr/>
        </p:nvSpPr>
        <p:spPr bwMode="auto">
          <a:xfrm>
            <a:off x="7034213" y="3548063"/>
            <a:ext cx="47625" cy="66675"/>
          </a:xfrm>
          <a:custGeom>
            <a:avLst/>
            <a:gdLst>
              <a:gd name="T0" fmla="*/ 0 w 30"/>
              <a:gd name="T1" fmla="*/ 2147483646 h 42"/>
              <a:gd name="T2" fmla="*/ 2147483646 w 30"/>
              <a:gd name="T3" fmla="*/ 2147483646 h 42"/>
              <a:gd name="T4" fmla="*/ 2147483646 w 30"/>
              <a:gd name="T5" fmla="*/ 2147483646 h 42"/>
              <a:gd name="T6" fmla="*/ 2147483646 w 30"/>
              <a:gd name="T7" fmla="*/ 2147483646 h 42"/>
              <a:gd name="T8" fmla="*/ 2147483646 w 30"/>
              <a:gd name="T9" fmla="*/ 0 h 42"/>
              <a:gd name="T10" fmla="*/ 2147483646 w 30"/>
              <a:gd name="T11" fmla="*/ 2147483646 h 42"/>
              <a:gd name="T12" fmla="*/ 2147483646 w 30"/>
              <a:gd name="T13" fmla="*/ 2147483646 h 42"/>
              <a:gd name="T14" fmla="*/ 2147483646 w 30"/>
              <a:gd name="T15" fmla="*/ 2147483646 h 42"/>
              <a:gd name="T16" fmla="*/ 2147483646 w 30"/>
              <a:gd name="T17" fmla="*/ 2147483646 h 42"/>
              <a:gd name="T18" fmla="*/ 2147483646 w 30"/>
              <a:gd name="T19" fmla="*/ 2147483646 h 42"/>
              <a:gd name="T20" fmla="*/ 2147483646 w 30"/>
              <a:gd name="T21" fmla="*/ 2147483646 h 42"/>
              <a:gd name="T22" fmla="*/ 2147483646 w 30"/>
              <a:gd name="T23" fmla="*/ 2147483646 h 42"/>
              <a:gd name="T24" fmla="*/ 2147483646 w 30"/>
              <a:gd name="T25" fmla="*/ 2147483646 h 42"/>
              <a:gd name="T26" fmla="*/ 2147483646 w 30"/>
              <a:gd name="T27" fmla="*/ 2147483646 h 42"/>
              <a:gd name="T28" fmla="*/ 2147483646 w 30"/>
              <a:gd name="T29" fmla="*/ 2147483646 h 42"/>
              <a:gd name="T30" fmla="*/ 2147483646 w 30"/>
              <a:gd name="T31" fmla="*/ 2147483646 h 42"/>
              <a:gd name="T32" fmla="*/ 0 w 30"/>
              <a:gd name="T33" fmla="*/ 2147483646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21"/>
                </a:moveTo>
                <a:lnTo>
                  <a:pt x="1" y="12"/>
                </a:lnTo>
                <a:lnTo>
                  <a:pt x="4" y="6"/>
                </a:lnTo>
                <a:lnTo>
                  <a:pt x="9" y="1"/>
                </a:lnTo>
                <a:lnTo>
                  <a:pt x="15" y="0"/>
                </a:lnTo>
                <a:lnTo>
                  <a:pt x="21" y="1"/>
                </a:lnTo>
                <a:lnTo>
                  <a:pt x="25" y="6"/>
                </a:lnTo>
                <a:lnTo>
                  <a:pt x="28" y="12"/>
                </a:lnTo>
                <a:lnTo>
                  <a:pt x="30" y="21"/>
                </a:lnTo>
                <a:lnTo>
                  <a:pt x="28" y="29"/>
                </a:lnTo>
                <a:lnTo>
                  <a:pt x="25" y="35"/>
                </a:lnTo>
                <a:lnTo>
                  <a:pt x="21" y="40"/>
                </a:lnTo>
                <a:lnTo>
                  <a:pt x="15" y="42"/>
                </a:lnTo>
                <a:lnTo>
                  <a:pt x="9" y="40"/>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20023" name="Freeform 567"/>
          <p:cNvSpPr>
            <a:spLocks/>
          </p:cNvSpPr>
          <p:nvPr/>
        </p:nvSpPr>
        <p:spPr bwMode="auto">
          <a:xfrm>
            <a:off x="7007225" y="3530600"/>
            <a:ext cx="90488"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9" y="0"/>
                </a:lnTo>
                <a:lnTo>
                  <a:pt x="40" y="3"/>
                </a:lnTo>
                <a:lnTo>
                  <a:pt x="49" y="10"/>
                </a:lnTo>
                <a:lnTo>
                  <a:pt x="52" y="15"/>
                </a:lnTo>
                <a:lnTo>
                  <a:pt x="55" y="21"/>
                </a:lnTo>
                <a:lnTo>
                  <a:pt x="57" y="35"/>
                </a:lnTo>
                <a:lnTo>
                  <a:pt x="55" y="49"/>
                </a:lnTo>
                <a:lnTo>
                  <a:pt x="52" y="55"/>
                </a:lnTo>
                <a:lnTo>
                  <a:pt x="49" y="61"/>
                </a:lnTo>
                <a:lnTo>
                  <a:pt x="40" y="68"/>
                </a:lnTo>
                <a:lnTo>
                  <a:pt x="29" y="71"/>
                </a:lnTo>
                <a:lnTo>
                  <a:pt x="17" y="68"/>
                </a:lnTo>
                <a:lnTo>
                  <a:pt x="8" y="61"/>
                </a:lnTo>
                <a:lnTo>
                  <a:pt x="5" y="55"/>
                </a:lnTo>
                <a:lnTo>
                  <a:pt x="2" y="49"/>
                </a:lnTo>
                <a:lnTo>
                  <a:pt x="0" y="35"/>
                </a:lnTo>
                <a:close/>
              </a:path>
            </a:pathLst>
          </a:custGeom>
          <a:solidFill>
            <a:srgbClr val="FBC200"/>
          </a:solidFill>
          <a:ln w="9525">
            <a:noFill/>
            <a:round/>
            <a:headEnd/>
            <a:tailEnd/>
          </a:ln>
        </p:spPr>
        <p:txBody>
          <a:bodyPr/>
          <a:lstStyle/>
          <a:p>
            <a:endParaRPr lang="el-GR"/>
          </a:p>
        </p:txBody>
      </p:sp>
      <p:sp>
        <p:nvSpPr>
          <p:cNvPr id="20024" name="Freeform 568"/>
          <p:cNvSpPr>
            <a:spLocks/>
          </p:cNvSpPr>
          <p:nvPr/>
        </p:nvSpPr>
        <p:spPr bwMode="auto">
          <a:xfrm>
            <a:off x="7015163" y="353853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5" y="0"/>
                </a:lnTo>
                <a:lnTo>
                  <a:pt x="34" y="2"/>
                </a:lnTo>
                <a:lnTo>
                  <a:pt x="38" y="5"/>
                </a:lnTo>
                <a:lnTo>
                  <a:pt x="41" y="9"/>
                </a:lnTo>
                <a:lnTo>
                  <a:pt x="46" y="18"/>
                </a:lnTo>
                <a:lnTo>
                  <a:pt x="48" y="29"/>
                </a:lnTo>
                <a:lnTo>
                  <a:pt x="46" y="41"/>
                </a:lnTo>
                <a:lnTo>
                  <a:pt x="41" y="50"/>
                </a:lnTo>
                <a:lnTo>
                  <a:pt x="34" y="57"/>
                </a:lnTo>
                <a:lnTo>
                  <a:pt x="25" y="59"/>
                </a:lnTo>
                <a:lnTo>
                  <a:pt x="15" y="57"/>
                </a:lnTo>
                <a:lnTo>
                  <a:pt x="11" y="55"/>
                </a:lnTo>
                <a:lnTo>
                  <a:pt x="7" y="50"/>
                </a:lnTo>
                <a:lnTo>
                  <a:pt x="2" y="41"/>
                </a:lnTo>
                <a:lnTo>
                  <a:pt x="0" y="29"/>
                </a:lnTo>
                <a:close/>
              </a:path>
            </a:pathLst>
          </a:custGeom>
          <a:solidFill>
            <a:srgbClr val="FDCE00"/>
          </a:solidFill>
          <a:ln w="9525">
            <a:noFill/>
            <a:round/>
            <a:headEnd/>
            <a:tailEnd/>
          </a:ln>
        </p:spPr>
        <p:txBody>
          <a:bodyPr/>
          <a:lstStyle/>
          <a:p>
            <a:endParaRPr lang="el-GR"/>
          </a:p>
        </p:txBody>
      </p:sp>
      <p:sp>
        <p:nvSpPr>
          <p:cNvPr id="20025" name="Freeform 569"/>
          <p:cNvSpPr>
            <a:spLocks/>
          </p:cNvSpPr>
          <p:nvPr/>
        </p:nvSpPr>
        <p:spPr bwMode="auto">
          <a:xfrm>
            <a:off x="7024688" y="3546475"/>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9" y="0"/>
                </a:lnTo>
                <a:lnTo>
                  <a:pt x="27" y="2"/>
                </a:lnTo>
                <a:lnTo>
                  <a:pt x="33" y="7"/>
                </a:lnTo>
                <a:lnTo>
                  <a:pt x="37" y="15"/>
                </a:lnTo>
                <a:lnTo>
                  <a:pt x="38" y="24"/>
                </a:lnTo>
                <a:lnTo>
                  <a:pt x="37" y="33"/>
                </a:lnTo>
                <a:lnTo>
                  <a:pt x="33" y="40"/>
                </a:lnTo>
                <a:lnTo>
                  <a:pt x="27" y="45"/>
                </a:lnTo>
                <a:lnTo>
                  <a:pt x="19" y="48"/>
                </a:lnTo>
                <a:lnTo>
                  <a:pt x="11" y="45"/>
                </a:lnTo>
                <a:lnTo>
                  <a:pt x="5" y="40"/>
                </a:lnTo>
                <a:lnTo>
                  <a:pt x="1" y="33"/>
                </a:lnTo>
                <a:lnTo>
                  <a:pt x="0" y="24"/>
                </a:lnTo>
                <a:close/>
              </a:path>
            </a:pathLst>
          </a:custGeom>
          <a:solidFill>
            <a:srgbClr val="FEDB00"/>
          </a:solidFill>
          <a:ln w="9525">
            <a:noFill/>
            <a:round/>
            <a:headEnd/>
            <a:tailEnd/>
          </a:ln>
        </p:spPr>
        <p:txBody>
          <a:bodyPr/>
          <a:lstStyle/>
          <a:p>
            <a:endParaRPr lang="el-GR"/>
          </a:p>
        </p:txBody>
      </p:sp>
      <p:sp>
        <p:nvSpPr>
          <p:cNvPr id="20026" name="Freeform 570"/>
          <p:cNvSpPr>
            <a:spLocks/>
          </p:cNvSpPr>
          <p:nvPr/>
        </p:nvSpPr>
        <p:spPr bwMode="auto">
          <a:xfrm>
            <a:off x="7032625" y="3554413"/>
            <a:ext cx="46038" cy="55562"/>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4" y="6"/>
                </a:lnTo>
                <a:lnTo>
                  <a:pt x="10" y="2"/>
                </a:lnTo>
                <a:lnTo>
                  <a:pt x="15" y="0"/>
                </a:lnTo>
                <a:lnTo>
                  <a:pt x="20" y="2"/>
                </a:lnTo>
                <a:lnTo>
                  <a:pt x="25" y="6"/>
                </a:lnTo>
                <a:lnTo>
                  <a:pt x="28" y="11"/>
                </a:lnTo>
                <a:lnTo>
                  <a:pt x="29" y="18"/>
                </a:lnTo>
                <a:lnTo>
                  <a:pt x="28" y="25"/>
                </a:lnTo>
                <a:lnTo>
                  <a:pt x="25" y="30"/>
                </a:lnTo>
                <a:lnTo>
                  <a:pt x="20" y="34"/>
                </a:lnTo>
                <a:lnTo>
                  <a:pt x="15" y="35"/>
                </a:lnTo>
                <a:lnTo>
                  <a:pt x="10"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20027" name="Freeform 571"/>
          <p:cNvSpPr>
            <a:spLocks/>
          </p:cNvSpPr>
          <p:nvPr/>
        </p:nvSpPr>
        <p:spPr bwMode="auto">
          <a:xfrm>
            <a:off x="6969125" y="331311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1"/>
                </a:lnTo>
                <a:lnTo>
                  <a:pt x="14" y="3"/>
                </a:lnTo>
                <a:lnTo>
                  <a:pt x="23" y="0"/>
                </a:lnTo>
                <a:lnTo>
                  <a:pt x="32" y="3"/>
                </a:lnTo>
                <a:lnTo>
                  <a:pt x="39" y="11"/>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028" name="Freeform 572"/>
          <p:cNvSpPr>
            <a:spLocks/>
          </p:cNvSpPr>
          <p:nvPr/>
        </p:nvSpPr>
        <p:spPr bwMode="auto">
          <a:xfrm>
            <a:off x="6975475" y="3321050"/>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3"/>
                </a:lnTo>
                <a:lnTo>
                  <a:pt x="20" y="0"/>
                </a:lnTo>
                <a:lnTo>
                  <a:pt x="27" y="3"/>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029" name="Freeform 573"/>
          <p:cNvSpPr>
            <a:spLocks/>
          </p:cNvSpPr>
          <p:nvPr/>
        </p:nvSpPr>
        <p:spPr bwMode="auto">
          <a:xfrm>
            <a:off x="6983413" y="3330575"/>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20030" name="Freeform 574"/>
          <p:cNvSpPr>
            <a:spLocks/>
          </p:cNvSpPr>
          <p:nvPr/>
        </p:nvSpPr>
        <p:spPr bwMode="auto">
          <a:xfrm>
            <a:off x="6989763" y="3338513"/>
            <a:ext cx="36512" cy="52387"/>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031" name="Freeform 575"/>
          <p:cNvSpPr>
            <a:spLocks/>
          </p:cNvSpPr>
          <p:nvPr/>
        </p:nvSpPr>
        <p:spPr bwMode="auto">
          <a:xfrm>
            <a:off x="6972300" y="3327400"/>
            <a:ext cx="66675" cy="85725"/>
          </a:xfrm>
          <a:custGeom>
            <a:avLst/>
            <a:gdLst>
              <a:gd name="T0" fmla="*/ 0 w 42"/>
              <a:gd name="T1" fmla="*/ 2147483646 h 54"/>
              <a:gd name="T2" fmla="*/ 2147483646 w 42"/>
              <a:gd name="T3" fmla="*/ 2147483646 h 54"/>
              <a:gd name="T4" fmla="*/ 2147483646 w 42"/>
              <a:gd name="T5" fmla="*/ 2147483646 h 54"/>
              <a:gd name="T6" fmla="*/ 2147483646 w 42"/>
              <a:gd name="T7" fmla="*/ 2147483646 h 54"/>
              <a:gd name="T8" fmla="*/ 2147483646 w 42"/>
              <a:gd name="T9" fmla="*/ 0 h 54"/>
              <a:gd name="T10" fmla="*/ 2147483646 w 42"/>
              <a:gd name="T11" fmla="*/ 2147483646 h 54"/>
              <a:gd name="T12" fmla="*/ 2147483646 w 42"/>
              <a:gd name="T13" fmla="*/ 2147483646 h 54"/>
              <a:gd name="T14" fmla="*/ 2147483646 w 42"/>
              <a:gd name="T15" fmla="*/ 2147483646 h 54"/>
              <a:gd name="T16" fmla="*/ 2147483646 w 42"/>
              <a:gd name="T17" fmla="*/ 2147483646 h 54"/>
              <a:gd name="T18" fmla="*/ 2147483646 w 42"/>
              <a:gd name="T19" fmla="*/ 2147483646 h 54"/>
              <a:gd name="T20" fmla="*/ 2147483646 w 42"/>
              <a:gd name="T21" fmla="*/ 2147483646 h 54"/>
              <a:gd name="T22" fmla="*/ 2147483646 w 42"/>
              <a:gd name="T23" fmla="*/ 2147483646 h 54"/>
              <a:gd name="T24" fmla="*/ 2147483646 w 42"/>
              <a:gd name="T25" fmla="*/ 2147483646 h 54"/>
              <a:gd name="T26" fmla="*/ 2147483646 w 42"/>
              <a:gd name="T27" fmla="*/ 2147483646 h 54"/>
              <a:gd name="T28" fmla="*/ 2147483646 w 42"/>
              <a:gd name="T29" fmla="*/ 2147483646 h 54"/>
              <a:gd name="T30" fmla="*/ 2147483646 w 42"/>
              <a:gd name="T31" fmla="*/ 2147483646 h 54"/>
              <a:gd name="T32" fmla="*/ 2147483646 w 42"/>
              <a:gd name="T33" fmla="*/ 2147483646 h 54"/>
              <a:gd name="T34" fmla="*/ 2147483646 w 42"/>
              <a:gd name="T35" fmla="*/ 2147483646 h 54"/>
              <a:gd name="T36" fmla="*/ 0 w 42"/>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4"/>
              <a:gd name="T59" fmla="*/ 42 w 42"/>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4">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20032" name="Freeform 576"/>
          <p:cNvSpPr>
            <a:spLocks/>
          </p:cNvSpPr>
          <p:nvPr/>
        </p:nvSpPr>
        <p:spPr bwMode="auto">
          <a:xfrm>
            <a:off x="6978650" y="3333750"/>
            <a:ext cx="55563" cy="71438"/>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20033" name="Freeform 577"/>
          <p:cNvSpPr>
            <a:spLocks/>
          </p:cNvSpPr>
          <p:nvPr/>
        </p:nvSpPr>
        <p:spPr bwMode="auto">
          <a:xfrm>
            <a:off x="6985000" y="3340100"/>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034" name="Freeform 578"/>
          <p:cNvSpPr>
            <a:spLocks/>
          </p:cNvSpPr>
          <p:nvPr/>
        </p:nvSpPr>
        <p:spPr bwMode="auto">
          <a:xfrm>
            <a:off x="6991350" y="3346450"/>
            <a:ext cx="33338" cy="42863"/>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035" name="Freeform 579"/>
          <p:cNvSpPr>
            <a:spLocks/>
          </p:cNvSpPr>
          <p:nvPr/>
        </p:nvSpPr>
        <p:spPr bwMode="auto">
          <a:xfrm>
            <a:off x="6538913" y="392430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9" y="0"/>
                </a:lnTo>
                <a:lnTo>
                  <a:pt x="40" y="3"/>
                </a:lnTo>
                <a:lnTo>
                  <a:pt x="49" y="11"/>
                </a:lnTo>
                <a:lnTo>
                  <a:pt x="52" y="16"/>
                </a:lnTo>
                <a:lnTo>
                  <a:pt x="55" y="23"/>
                </a:lnTo>
                <a:lnTo>
                  <a:pt x="57" y="37"/>
                </a:lnTo>
                <a:lnTo>
                  <a:pt x="55" y="51"/>
                </a:lnTo>
                <a:lnTo>
                  <a:pt x="49" y="64"/>
                </a:lnTo>
                <a:lnTo>
                  <a:pt x="40" y="72"/>
                </a:lnTo>
                <a:lnTo>
                  <a:pt x="29" y="75"/>
                </a:lnTo>
                <a:lnTo>
                  <a:pt x="17" y="72"/>
                </a:lnTo>
                <a:lnTo>
                  <a:pt x="8" y="64"/>
                </a:lnTo>
                <a:lnTo>
                  <a:pt x="5" y="59"/>
                </a:lnTo>
                <a:lnTo>
                  <a:pt x="2" y="51"/>
                </a:lnTo>
                <a:lnTo>
                  <a:pt x="0" y="37"/>
                </a:lnTo>
                <a:close/>
              </a:path>
            </a:pathLst>
          </a:custGeom>
          <a:solidFill>
            <a:srgbClr val="FFFFFF"/>
          </a:solidFill>
          <a:ln w="9525">
            <a:noFill/>
            <a:round/>
            <a:headEnd/>
            <a:tailEnd/>
          </a:ln>
        </p:spPr>
        <p:txBody>
          <a:bodyPr/>
          <a:lstStyle/>
          <a:p>
            <a:endParaRPr lang="el-GR"/>
          </a:p>
        </p:txBody>
      </p:sp>
      <p:sp>
        <p:nvSpPr>
          <p:cNvPr id="20036" name="Freeform 580"/>
          <p:cNvSpPr>
            <a:spLocks/>
          </p:cNvSpPr>
          <p:nvPr/>
        </p:nvSpPr>
        <p:spPr bwMode="auto">
          <a:xfrm>
            <a:off x="6546850" y="393223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6" y="3"/>
                </a:lnTo>
                <a:lnTo>
                  <a:pt x="20" y="1"/>
                </a:lnTo>
                <a:lnTo>
                  <a:pt x="25" y="0"/>
                </a:lnTo>
                <a:lnTo>
                  <a:pt x="34" y="3"/>
                </a:lnTo>
                <a:lnTo>
                  <a:pt x="41" y="9"/>
                </a:lnTo>
                <a:lnTo>
                  <a:pt x="46" y="19"/>
                </a:lnTo>
                <a:lnTo>
                  <a:pt x="48" y="31"/>
                </a:lnTo>
                <a:lnTo>
                  <a:pt x="46" y="43"/>
                </a:lnTo>
                <a:lnTo>
                  <a:pt x="41" y="54"/>
                </a:lnTo>
                <a:lnTo>
                  <a:pt x="34" y="61"/>
                </a:lnTo>
                <a:lnTo>
                  <a:pt x="29" y="63"/>
                </a:lnTo>
                <a:lnTo>
                  <a:pt x="25" y="63"/>
                </a:lnTo>
                <a:lnTo>
                  <a:pt x="16" y="61"/>
                </a:lnTo>
                <a:lnTo>
                  <a:pt x="7" y="54"/>
                </a:lnTo>
                <a:lnTo>
                  <a:pt x="2" y="43"/>
                </a:lnTo>
                <a:lnTo>
                  <a:pt x="0" y="31"/>
                </a:lnTo>
                <a:close/>
              </a:path>
            </a:pathLst>
          </a:custGeom>
          <a:solidFill>
            <a:srgbClr val="FFFFFF"/>
          </a:solidFill>
          <a:ln w="9525">
            <a:noFill/>
            <a:round/>
            <a:headEnd/>
            <a:tailEnd/>
          </a:ln>
        </p:spPr>
        <p:txBody>
          <a:bodyPr/>
          <a:lstStyle/>
          <a:p>
            <a:endParaRPr lang="el-GR"/>
          </a:p>
        </p:txBody>
      </p:sp>
      <p:sp>
        <p:nvSpPr>
          <p:cNvPr id="20037" name="Freeform 581"/>
          <p:cNvSpPr>
            <a:spLocks/>
          </p:cNvSpPr>
          <p:nvPr/>
        </p:nvSpPr>
        <p:spPr bwMode="auto">
          <a:xfrm>
            <a:off x="6556375" y="394176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5"/>
                </a:moveTo>
                <a:lnTo>
                  <a:pt x="1" y="15"/>
                </a:lnTo>
                <a:lnTo>
                  <a:pt x="5" y="7"/>
                </a:lnTo>
                <a:lnTo>
                  <a:pt x="12" y="2"/>
                </a:lnTo>
                <a:lnTo>
                  <a:pt x="19" y="0"/>
                </a:lnTo>
                <a:lnTo>
                  <a:pt x="27" y="2"/>
                </a:lnTo>
                <a:lnTo>
                  <a:pt x="33" y="7"/>
                </a:lnTo>
                <a:lnTo>
                  <a:pt x="37" y="15"/>
                </a:lnTo>
                <a:lnTo>
                  <a:pt x="38" y="25"/>
                </a:lnTo>
                <a:lnTo>
                  <a:pt x="37" y="34"/>
                </a:lnTo>
                <a:lnTo>
                  <a:pt x="33" y="42"/>
                </a:lnTo>
                <a:lnTo>
                  <a:pt x="27" y="48"/>
                </a:lnTo>
                <a:lnTo>
                  <a:pt x="19" y="50"/>
                </a:lnTo>
                <a:lnTo>
                  <a:pt x="12" y="48"/>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20038" name="Freeform 582"/>
          <p:cNvSpPr>
            <a:spLocks/>
          </p:cNvSpPr>
          <p:nvPr/>
        </p:nvSpPr>
        <p:spPr bwMode="auto">
          <a:xfrm>
            <a:off x="6564313" y="3949700"/>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5" y="6"/>
                </a:lnTo>
                <a:lnTo>
                  <a:pt x="10" y="2"/>
                </a:lnTo>
                <a:lnTo>
                  <a:pt x="15" y="0"/>
                </a:lnTo>
                <a:lnTo>
                  <a:pt x="20" y="2"/>
                </a:lnTo>
                <a:lnTo>
                  <a:pt x="25" y="6"/>
                </a:lnTo>
                <a:lnTo>
                  <a:pt x="28" y="12"/>
                </a:lnTo>
                <a:lnTo>
                  <a:pt x="29" y="19"/>
                </a:lnTo>
                <a:lnTo>
                  <a:pt x="28" y="26"/>
                </a:lnTo>
                <a:lnTo>
                  <a:pt x="25" y="32"/>
                </a:lnTo>
                <a:lnTo>
                  <a:pt x="20" y="36"/>
                </a:lnTo>
                <a:lnTo>
                  <a:pt x="15" y="37"/>
                </a:lnTo>
                <a:lnTo>
                  <a:pt x="10" y="36"/>
                </a:lnTo>
                <a:lnTo>
                  <a:pt x="5" y="32"/>
                </a:lnTo>
                <a:lnTo>
                  <a:pt x="1" y="26"/>
                </a:lnTo>
                <a:lnTo>
                  <a:pt x="0" y="19"/>
                </a:lnTo>
                <a:close/>
              </a:path>
            </a:pathLst>
          </a:custGeom>
          <a:solidFill>
            <a:srgbClr val="FFFFFF"/>
          </a:solidFill>
          <a:ln w="9525">
            <a:noFill/>
            <a:round/>
            <a:headEnd/>
            <a:tailEnd/>
          </a:ln>
        </p:spPr>
        <p:txBody>
          <a:bodyPr/>
          <a:lstStyle/>
          <a:p>
            <a:endParaRPr lang="el-GR"/>
          </a:p>
        </p:txBody>
      </p:sp>
      <p:sp>
        <p:nvSpPr>
          <p:cNvPr id="20039" name="Freeform 583"/>
          <p:cNvSpPr>
            <a:spLocks/>
          </p:cNvSpPr>
          <p:nvPr/>
        </p:nvSpPr>
        <p:spPr bwMode="auto">
          <a:xfrm>
            <a:off x="6535738" y="393700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1" y="0"/>
                </a:lnTo>
                <a:lnTo>
                  <a:pt x="43" y="2"/>
                </a:lnTo>
                <a:lnTo>
                  <a:pt x="48" y="5"/>
                </a:lnTo>
                <a:lnTo>
                  <a:pt x="52" y="8"/>
                </a:lnTo>
                <a:lnTo>
                  <a:pt x="59" y="18"/>
                </a:lnTo>
                <a:lnTo>
                  <a:pt x="60" y="23"/>
                </a:lnTo>
                <a:lnTo>
                  <a:pt x="61" y="29"/>
                </a:lnTo>
                <a:lnTo>
                  <a:pt x="59" y="40"/>
                </a:lnTo>
                <a:lnTo>
                  <a:pt x="52" y="51"/>
                </a:lnTo>
                <a:lnTo>
                  <a:pt x="48" y="54"/>
                </a:lnTo>
                <a:lnTo>
                  <a:pt x="43" y="57"/>
                </a:lnTo>
                <a:lnTo>
                  <a:pt x="31" y="59"/>
                </a:lnTo>
                <a:lnTo>
                  <a:pt x="18" y="57"/>
                </a:lnTo>
                <a:lnTo>
                  <a:pt x="13" y="54"/>
                </a:lnTo>
                <a:lnTo>
                  <a:pt x="9" y="51"/>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20040" name="Freeform 584"/>
          <p:cNvSpPr>
            <a:spLocks/>
          </p:cNvSpPr>
          <p:nvPr/>
        </p:nvSpPr>
        <p:spPr bwMode="auto">
          <a:xfrm>
            <a:off x="6545263" y="394335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6" y="0"/>
                </a:lnTo>
                <a:lnTo>
                  <a:pt x="35" y="2"/>
                </a:lnTo>
                <a:lnTo>
                  <a:pt x="43" y="7"/>
                </a:lnTo>
                <a:lnTo>
                  <a:pt x="49" y="15"/>
                </a:lnTo>
                <a:lnTo>
                  <a:pt x="51" y="24"/>
                </a:lnTo>
                <a:lnTo>
                  <a:pt x="49" y="34"/>
                </a:lnTo>
                <a:lnTo>
                  <a:pt x="43" y="42"/>
                </a:lnTo>
                <a:lnTo>
                  <a:pt x="35" y="48"/>
                </a:lnTo>
                <a:lnTo>
                  <a:pt x="26" y="50"/>
                </a:lnTo>
                <a:lnTo>
                  <a:pt x="15" y="48"/>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20041" name="Freeform 585"/>
          <p:cNvSpPr>
            <a:spLocks/>
          </p:cNvSpPr>
          <p:nvPr/>
        </p:nvSpPr>
        <p:spPr bwMode="auto">
          <a:xfrm>
            <a:off x="6553200" y="3951288"/>
            <a:ext cx="65088"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4" y="1"/>
                </a:lnTo>
                <a:lnTo>
                  <a:pt x="21" y="0"/>
                </a:lnTo>
                <a:lnTo>
                  <a:pt x="29" y="1"/>
                </a:lnTo>
                <a:lnTo>
                  <a:pt x="36" y="5"/>
                </a:lnTo>
                <a:lnTo>
                  <a:pt x="40" y="11"/>
                </a:lnTo>
                <a:lnTo>
                  <a:pt x="41" y="19"/>
                </a:lnTo>
                <a:lnTo>
                  <a:pt x="40" y="26"/>
                </a:lnTo>
                <a:lnTo>
                  <a:pt x="36" y="33"/>
                </a:lnTo>
                <a:lnTo>
                  <a:pt x="29" y="37"/>
                </a:lnTo>
                <a:lnTo>
                  <a:pt x="21" y="38"/>
                </a:lnTo>
                <a:lnTo>
                  <a:pt x="14"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20042" name="Freeform 586"/>
          <p:cNvSpPr>
            <a:spLocks/>
          </p:cNvSpPr>
          <p:nvPr/>
        </p:nvSpPr>
        <p:spPr bwMode="auto">
          <a:xfrm>
            <a:off x="6562725" y="3957638"/>
            <a:ext cx="49213"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6" y="4"/>
                </a:lnTo>
                <a:lnTo>
                  <a:pt x="10" y="1"/>
                </a:lnTo>
                <a:lnTo>
                  <a:pt x="16" y="0"/>
                </a:lnTo>
                <a:lnTo>
                  <a:pt x="22" y="1"/>
                </a:lnTo>
                <a:lnTo>
                  <a:pt x="27" y="4"/>
                </a:lnTo>
                <a:lnTo>
                  <a:pt x="30" y="9"/>
                </a:lnTo>
                <a:lnTo>
                  <a:pt x="31" y="14"/>
                </a:lnTo>
                <a:lnTo>
                  <a:pt x="30" y="20"/>
                </a:lnTo>
                <a:lnTo>
                  <a:pt x="27" y="25"/>
                </a:lnTo>
                <a:lnTo>
                  <a:pt x="22" y="28"/>
                </a:lnTo>
                <a:lnTo>
                  <a:pt x="16" y="29"/>
                </a:lnTo>
                <a:lnTo>
                  <a:pt x="10" y="28"/>
                </a:lnTo>
                <a:lnTo>
                  <a:pt x="6" y="25"/>
                </a:lnTo>
                <a:lnTo>
                  <a:pt x="1" y="20"/>
                </a:lnTo>
                <a:lnTo>
                  <a:pt x="0" y="14"/>
                </a:lnTo>
                <a:close/>
              </a:path>
            </a:pathLst>
          </a:custGeom>
          <a:solidFill>
            <a:srgbClr val="FFE800"/>
          </a:solidFill>
          <a:ln w="9525">
            <a:noFill/>
            <a:round/>
            <a:headEnd/>
            <a:tailEnd/>
          </a:ln>
        </p:spPr>
        <p:txBody>
          <a:bodyPr/>
          <a:lstStyle/>
          <a:p>
            <a:endParaRPr lang="el-GR"/>
          </a:p>
        </p:txBody>
      </p:sp>
      <p:sp>
        <p:nvSpPr>
          <p:cNvPr id="20043" name="Freeform 587"/>
          <p:cNvSpPr>
            <a:spLocks/>
          </p:cNvSpPr>
          <p:nvPr/>
        </p:nvSpPr>
        <p:spPr bwMode="auto">
          <a:xfrm>
            <a:off x="6765925" y="3290888"/>
            <a:ext cx="93663"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29" y="0"/>
                </a:lnTo>
                <a:lnTo>
                  <a:pt x="40" y="3"/>
                </a:lnTo>
                <a:lnTo>
                  <a:pt x="45" y="7"/>
                </a:lnTo>
                <a:lnTo>
                  <a:pt x="50" y="12"/>
                </a:lnTo>
                <a:lnTo>
                  <a:pt x="53" y="19"/>
                </a:lnTo>
                <a:lnTo>
                  <a:pt x="56" y="27"/>
                </a:lnTo>
                <a:lnTo>
                  <a:pt x="59" y="43"/>
                </a:lnTo>
                <a:lnTo>
                  <a:pt x="56" y="59"/>
                </a:lnTo>
                <a:lnTo>
                  <a:pt x="53" y="66"/>
                </a:lnTo>
                <a:lnTo>
                  <a:pt x="50" y="73"/>
                </a:lnTo>
                <a:lnTo>
                  <a:pt x="40" y="82"/>
                </a:lnTo>
                <a:lnTo>
                  <a:pt x="29"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20044" name="Freeform 588"/>
          <p:cNvSpPr>
            <a:spLocks/>
          </p:cNvSpPr>
          <p:nvPr/>
        </p:nvSpPr>
        <p:spPr bwMode="auto">
          <a:xfrm>
            <a:off x="6775450" y="3300413"/>
            <a:ext cx="76200" cy="112712"/>
          </a:xfrm>
          <a:custGeom>
            <a:avLst/>
            <a:gdLst>
              <a:gd name="T0" fmla="*/ 0 w 48"/>
              <a:gd name="T1" fmla="*/ 2147483646 h 71"/>
              <a:gd name="T2" fmla="*/ 2147483646 w 48"/>
              <a:gd name="T3" fmla="*/ 2147483646 h 71"/>
              <a:gd name="T4" fmla="*/ 2147483646 w 48"/>
              <a:gd name="T5" fmla="*/ 2147483646 h 71"/>
              <a:gd name="T6" fmla="*/ 2147483646 w 48"/>
              <a:gd name="T7" fmla="*/ 2147483646 h 71"/>
              <a:gd name="T8" fmla="*/ 2147483646 w 48"/>
              <a:gd name="T9" fmla="*/ 0 h 71"/>
              <a:gd name="T10" fmla="*/ 2147483646 w 48"/>
              <a:gd name="T11" fmla="*/ 2147483646 h 71"/>
              <a:gd name="T12" fmla="*/ 2147483646 w 48"/>
              <a:gd name="T13" fmla="*/ 2147483646 h 71"/>
              <a:gd name="T14" fmla="*/ 2147483646 w 48"/>
              <a:gd name="T15" fmla="*/ 2147483646 h 71"/>
              <a:gd name="T16" fmla="*/ 2147483646 w 48"/>
              <a:gd name="T17" fmla="*/ 2147483646 h 71"/>
              <a:gd name="T18" fmla="*/ 2147483646 w 48"/>
              <a:gd name="T19" fmla="*/ 2147483646 h 71"/>
              <a:gd name="T20" fmla="*/ 2147483646 w 48"/>
              <a:gd name="T21" fmla="*/ 2147483646 h 71"/>
              <a:gd name="T22" fmla="*/ 2147483646 w 48"/>
              <a:gd name="T23" fmla="*/ 2147483646 h 71"/>
              <a:gd name="T24" fmla="*/ 2147483646 w 48"/>
              <a:gd name="T25" fmla="*/ 2147483646 h 71"/>
              <a:gd name="T26" fmla="*/ 2147483646 w 48"/>
              <a:gd name="T27" fmla="*/ 2147483646 h 71"/>
              <a:gd name="T28" fmla="*/ 2147483646 w 48"/>
              <a:gd name="T29" fmla="*/ 2147483646 h 71"/>
              <a:gd name="T30" fmla="*/ 2147483646 w 48"/>
              <a:gd name="T31" fmla="*/ 2147483646 h 71"/>
              <a:gd name="T32" fmla="*/ 2147483646 w 48"/>
              <a:gd name="T33" fmla="*/ 2147483646 h 71"/>
              <a:gd name="T34" fmla="*/ 2147483646 w 48"/>
              <a:gd name="T35" fmla="*/ 2147483646 h 71"/>
              <a:gd name="T36" fmla="*/ 0 w 48"/>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71"/>
              <a:gd name="T59" fmla="*/ 48 w 48"/>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71">
                <a:moveTo>
                  <a:pt x="0" y="36"/>
                </a:moveTo>
                <a:lnTo>
                  <a:pt x="1" y="23"/>
                </a:lnTo>
                <a:lnTo>
                  <a:pt x="7" y="10"/>
                </a:lnTo>
                <a:lnTo>
                  <a:pt x="14" y="3"/>
                </a:lnTo>
                <a:lnTo>
                  <a:pt x="24" y="0"/>
                </a:lnTo>
                <a:lnTo>
                  <a:pt x="29" y="1"/>
                </a:lnTo>
                <a:lnTo>
                  <a:pt x="33" y="3"/>
                </a:lnTo>
                <a:lnTo>
                  <a:pt x="41" y="10"/>
                </a:lnTo>
                <a:lnTo>
                  <a:pt x="46" y="23"/>
                </a:lnTo>
                <a:lnTo>
                  <a:pt x="48" y="36"/>
                </a:lnTo>
                <a:lnTo>
                  <a:pt x="46" y="50"/>
                </a:lnTo>
                <a:lnTo>
                  <a:pt x="41"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20045" name="Freeform 589"/>
          <p:cNvSpPr>
            <a:spLocks/>
          </p:cNvSpPr>
          <p:nvPr/>
        </p:nvSpPr>
        <p:spPr bwMode="auto">
          <a:xfrm>
            <a:off x="6783388" y="3309938"/>
            <a:ext cx="61912" cy="90487"/>
          </a:xfrm>
          <a:custGeom>
            <a:avLst/>
            <a:gdLst>
              <a:gd name="T0" fmla="*/ 0 w 39"/>
              <a:gd name="T1" fmla="*/ 2147483646 h 57"/>
              <a:gd name="T2" fmla="*/ 2147483646 w 39"/>
              <a:gd name="T3" fmla="*/ 2147483646 h 57"/>
              <a:gd name="T4" fmla="*/ 2147483646 w 39"/>
              <a:gd name="T5" fmla="*/ 2147483646 h 57"/>
              <a:gd name="T6" fmla="*/ 2147483646 w 39"/>
              <a:gd name="T7" fmla="*/ 2147483646 h 57"/>
              <a:gd name="T8" fmla="*/ 2147483646 w 39"/>
              <a:gd name="T9" fmla="*/ 0 h 57"/>
              <a:gd name="T10" fmla="*/ 2147483646 w 39"/>
              <a:gd name="T11" fmla="*/ 2147483646 h 57"/>
              <a:gd name="T12" fmla="*/ 2147483646 w 39"/>
              <a:gd name="T13" fmla="*/ 2147483646 h 57"/>
              <a:gd name="T14" fmla="*/ 2147483646 w 39"/>
              <a:gd name="T15" fmla="*/ 2147483646 h 57"/>
              <a:gd name="T16" fmla="*/ 2147483646 w 39"/>
              <a:gd name="T17" fmla="*/ 2147483646 h 57"/>
              <a:gd name="T18" fmla="*/ 2147483646 w 39"/>
              <a:gd name="T19" fmla="*/ 2147483646 h 57"/>
              <a:gd name="T20" fmla="*/ 2147483646 w 39"/>
              <a:gd name="T21" fmla="*/ 2147483646 h 57"/>
              <a:gd name="T22" fmla="*/ 2147483646 w 39"/>
              <a:gd name="T23" fmla="*/ 2147483646 h 57"/>
              <a:gd name="T24" fmla="*/ 2147483646 w 39"/>
              <a:gd name="T25" fmla="*/ 2147483646 h 57"/>
              <a:gd name="T26" fmla="*/ 2147483646 w 39"/>
              <a:gd name="T27" fmla="*/ 2147483646 h 57"/>
              <a:gd name="T28" fmla="*/ 2147483646 w 39"/>
              <a:gd name="T29" fmla="*/ 2147483646 h 57"/>
              <a:gd name="T30" fmla="*/ 2147483646 w 39"/>
              <a:gd name="T31" fmla="*/ 2147483646 h 57"/>
              <a:gd name="T32" fmla="*/ 0 w 39"/>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29"/>
                </a:moveTo>
                <a:lnTo>
                  <a:pt x="2" y="19"/>
                </a:lnTo>
                <a:lnTo>
                  <a:pt x="6" y="10"/>
                </a:lnTo>
                <a:lnTo>
                  <a:pt x="12" y="3"/>
                </a:lnTo>
                <a:lnTo>
                  <a:pt x="19" y="0"/>
                </a:lnTo>
                <a:lnTo>
                  <a:pt x="27" y="3"/>
                </a:lnTo>
                <a:lnTo>
                  <a:pt x="33" y="10"/>
                </a:lnTo>
                <a:lnTo>
                  <a:pt x="37" y="19"/>
                </a:lnTo>
                <a:lnTo>
                  <a:pt x="39" y="29"/>
                </a:lnTo>
                <a:lnTo>
                  <a:pt x="37" y="40"/>
                </a:lnTo>
                <a:lnTo>
                  <a:pt x="33"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20046" name="Freeform 590"/>
          <p:cNvSpPr>
            <a:spLocks/>
          </p:cNvSpPr>
          <p:nvPr/>
        </p:nvSpPr>
        <p:spPr bwMode="auto">
          <a:xfrm>
            <a:off x="6792913" y="3321050"/>
            <a:ext cx="46037" cy="68263"/>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2"/>
                </a:moveTo>
                <a:lnTo>
                  <a:pt x="1" y="13"/>
                </a:lnTo>
                <a:lnTo>
                  <a:pt x="4" y="7"/>
                </a:lnTo>
                <a:lnTo>
                  <a:pt x="8" y="2"/>
                </a:lnTo>
                <a:lnTo>
                  <a:pt x="14" y="0"/>
                </a:lnTo>
                <a:lnTo>
                  <a:pt x="20" y="2"/>
                </a:lnTo>
                <a:lnTo>
                  <a:pt x="24" y="7"/>
                </a:lnTo>
                <a:lnTo>
                  <a:pt x="27" y="13"/>
                </a:lnTo>
                <a:lnTo>
                  <a:pt x="29" y="22"/>
                </a:lnTo>
                <a:lnTo>
                  <a:pt x="27" y="30"/>
                </a:lnTo>
                <a:lnTo>
                  <a:pt x="24"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20047" name="Freeform 591"/>
          <p:cNvSpPr>
            <a:spLocks/>
          </p:cNvSpPr>
          <p:nvPr/>
        </p:nvSpPr>
        <p:spPr bwMode="auto">
          <a:xfrm>
            <a:off x="6765925" y="3303588"/>
            <a:ext cx="88900" cy="112712"/>
          </a:xfrm>
          <a:custGeom>
            <a:avLst/>
            <a:gdLst>
              <a:gd name="T0" fmla="*/ 0 w 56"/>
              <a:gd name="T1" fmla="*/ 2147483646 h 71"/>
              <a:gd name="T2" fmla="*/ 2147483646 w 56"/>
              <a:gd name="T3" fmla="*/ 2147483646 h 71"/>
              <a:gd name="T4" fmla="*/ 2147483646 w 56"/>
              <a:gd name="T5" fmla="*/ 2147483646 h 71"/>
              <a:gd name="T6" fmla="*/ 2147483646 w 56"/>
              <a:gd name="T7" fmla="*/ 2147483646 h 71"/>
              <a:gd name="T8" fmla="*/ 2147483646 w 56"/>
              <a:gd name="T9" fmla="*/ 2147483646 h 71"/>
              <a:gd name="T10" fmla="*/ 2147483646 w 56"/>
              <a:gd name="T11" fmla="*/ 0 h 71"/>
              <a:gd name="T12" fmla="*/ 2147483646 w 56"/>
              <a:gd name="T13" fmla="*/ 2147483646 h 71"/>
              <a:gd name="T14" fmla="*/ 2147483646 w 56"/>
              <a:gd name="T15" fmla="*/ 2147483646 h 71"/>
              <a:gd name="T16" fmla="*/ 2147483646 w 56"/>
              <a:gd name="T17" fmla="*/ 2147483646 h 71"/>
              <a:gd name="T18" fmla="*/ 2147483646 w 56"/>
              <a:gd name="T19" fmla="*/ 2147483646 h 71"/>
              <a:gd name="T20" fmla="*/ 2147483646 w 56"/>
              <a:gd name="T21" fmla="*/ 2147483646 h 71"/>
              <a:gd name="T22" fmla="*/ 2147483646 w 56"/>
              <a:gd name="T23" fmla="*/ 2147483646 h 71"/>
              <a:gd name="T24" fmla="*/ 2147483646 w 56"/>
              <a:gd name="T25" fmla="*/ 2147483646 h 71"/>
              <a:gd name="T26" fmla="*/ 2147483646 w 56"/>
              <a:gd name="T27" fmla="*/ 2147483646 h 71"/>
              <a:gd name="T28" fmla="*/ 2147483646 w 56"/>
              <a:gd name="T29" fmla="*/ 2147483646 h 71"/>
              <a:gd name="T30" fmla="*/ 2147483646 w 56"/>
              <a:gd name="T31" fmla="*/ 2147483646 h 71"/>
              <a:gd name="T32" fmla="*/ 2147483646 w 56"/>
              <a:gd name="T33" fmla="*/ 2147483646 h 71"/>
              <a:gd name="T34" fmla="*/ 2147483646 w 56"/>
              <a:gd name="T35" fmla="*/ 2147483646 h 71"/>
              <a:gd name="T36" fmla="*/ 2147483646 w 56"/>
              <a:gd name="T37" fmla="*/ 2147483646 h 71"/>
              <a:gd name="T38" fmla="*/ 2147483646 w 56"/>
              <a:gd name="T39" fmla="*/ 2147483646 h 71"/>
              <a:gd name="T40" fmla="*/ 0 w 56"/>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71"/>
              <a:gd name="T65" fmla="*/ 56 w 56"/>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71">
                <a:moveTo>
                  <a:pt x="0" y="36"/>
                </a:moveTo>
                <a:lnTo>
                  <a:pt x="2" y="22"/>
                </a:lnTo>
                <a:lnTo>
                  <a:pt x="5" y="16"/>
                </a:lnTo>
                <a:lnTo>
                  <a:pt x="8" y="10"/>
                </a:lnTo>
                <a:lnTo>
                  <a:pt x="17" y="3"/>
                </a:lnTo>
                <a:lnTo>
                  <a:pt x="28" y="0"/>
                </a:lnTo>
                <a:lnTo>
                  <a:pt x="39" y="3"/>
                </a:lnTo>
                <a:lnTo>
                  <a:pt x="48" y="10"/>
                </a:lnTo>
                <a:lnTo>
                  <a:pt x="51" y="16"/>
                </a:lnTo>
                <a:lnTo>
                  <a:pt x="54" y="22"/>
                </a:lnTo>
                <a:lnTo>
                  <a:pt x="56" y="36"/>
                </a:lnTo>
                <a:lnTo>
                  <a:pt x="54" y="50"/>
                </a:lnTo>
                <a:lnTo>
                  <a:pt x="51" y="56"/>
                </a:lnTo>
                <a:lnTo>
                  <a:pt x="48"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20048" name="Freeform 592"/>
          <p:cNvSpPr>
            <a:spLocks/>
          </p:cNvSpPr>
          <p:nvPr/>
        </p:nvSpPr>
        <p:spPr bwMode="auto">
          <a:xfrm>
            <a:off x="6773863" y="3311525"/>
            <a:ext cx="74612" cy="93663"/>
          </a:xfrm>
          <a:custGeom>
            <a:avLst/>
            <a:gdLst>
              <a:gd name="T0" fmla="*/ 0 w 47"/>
              <a:gd name="T1" fmla="*/ 2147483646 h 59"/>
              <a:gd name="T2" fmla="*/ 2147483646 w 47"/>
              <a:gd name="T3" fmla="*/ 2147483646 h 59"/>
              <a:gd name="T4" fmla="*/ 2147483646 w 47"/>
              <a:gd name="T5" fmla="*/ 2147483646 h 59"/>
              <a:gd name="T6" fmla="*/ 2147483646 w 47"/>
              <a:gd name="T7" fmla="*/ 2147483646 h 59"/>
              <a:gd name="T8" fmla="*/ 2147483646 w 47"/>
              <a:gd name="T9" fmla="*/ 0 h 59"/>
              <a:gd name="T10" fmla="*/ 2147483646 w 47"/>
              <a:gd name="T11" fmla="*/ 2147483646 h 59"/>
              <a:gd name="T12" fmla="*/ 2147483646 w 47"/>
              <a:gd name="T13" fmla="*/ 2147483646 h 59"/>
              <a:gd name="T14" fmla="*/ 2147483646 w 47"/>
              <a:gd name="T15" fmla="*/ 2147483646 h 59"/>
              <a:gd name="T16" fmla="*/ 2147483646 w 47"/>
              <a:gd name="T17" fmla="*/ 2147483646 h 59"/>
              <a:gd name="T18" fmla="*/ 2147483646 w 47"/>
              <a:gd name="T19" fmla="*/ 2147483646 h 59"/>
              <a:gd name="T20" fmla="*/ 2147483646 w 47"/>
              <a:gd name="T21" fmla="*/ 2147483646 h 59"/>
              <a:gd name="T22" fmla="*/ 2147483646 w 47"/>
              <a:gd name="T23" fmla="*/ 2147483646 h 59"/>
              <a:gd name="T24" fmla="*/ 2147483646 w 47"/>
              <a:gd name="T25" fmla="*/ 2147483646 h 59"/>
              <a:gd name="T26" fmla="*/ 2147483646 w 47"/>
              <a:gd name="T27" fmla="*/ 2147483646 h 59"/>
              <a:gd name="T28" fmla="*/ 2147483646 w 47"/>
              <a:gd name="T29" fmla="*/ 2147483646 h 59"/>
              <a:gd name="T30" fmla="*/ 2147483646 w 47"/>
              <a:gd name="T31" fmla="*/ 2147483646 h 59"/>
              <a:gd name="T32" fmla="*/ 2147483646 w 47"/>
              <a:gd name="T33" fmla="*/ 2147483646 h 59"/>
              <a:gd name="T34" fmla="*/ 2147483646 w 47"/>
              <a:gd name="T35" fmla="*/ 2147483646 h 59"/>
              <a:gd name="T36" fmla="*/ 0 w 47"/>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59"/>
              <a:gd name="T59" fmla="*/ 47 w 47"/>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59">
                <a:moveTo>
                  <a:pt x="0" y="30"/>
                </a:moveTo>
                <a:lnTo>
                  <a:pt x="2" y="19"/>
                </a:lnTo>
                <a:lnTo>
                  <a:pt x="7" y="10"/>
                </a:lnTo>
                <a:lnTo>
                  <a:pt x="15" y="2"/>
                </a:lnTo>
                <a:lnTo>
                  <a:pt x="24" y="0"/>
                </a:lnTo>
                <a:lnTo>
                  <a:pt x="33" y="2"/>
                </a:lnTo>
                <a:lnTo>
                  <a:pt x="37" y="5"/>
                </a:lnTo>
                <a:lnTo>
                  <a:pt x="40" y="10"/>
                </a:lnTo>
                <a:lnTo>
                  <a:pt x="45" y="19"/>
                </a:lnTo>
                <a:lnTo>
                  <a:pt x="47" y="30"/>
                </a:lnTo>
                <a:lnTo>
                  <a:pt x="45" y="42"/>
                </a:lnTo>
                <a:lnTo>
                  <a:pt x="40"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20049" name="Freeform 593"/>
          <p:cNvSpPr>
            <a:spLocks/>
          </p:cNvSpPr>
          <p:nvPr/>
        </p:nvSpPr>
        <p:spPr bwMode="auto">
          <a:xfrm>
            <a:off x="6783388" y="3319463"/>
            <a:ext cx="58737"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5"/>
                </a:moveTo>
                <a:lnTo>
                  <a:pt x="1" y="16"/>
                </a:lnTo>
                <a:lnTo>
                  <a:pt x="5" y="8"/>
                </a:lnTo>
                <a:lnTo>
                  <a:pt x="11" y="3"/>
                </a:lnTo>
                <a:lnTo>
                  <a:pt x="18" y="0"/>
                </a:lnTo>
                <a:lnTo>
                  <a:pt x="26" y="3"/>
                </a:lnTo>
                <a:lnTo>
                  <a:pt x="32" y="8"/>
                </a:lnTo>
                <a:lnTo>
                  <a:pt x="36" y="16"/>
                </a:lnTo>
                <a:lnTo>
                  <a:pt x="37" y="25"/>
                </a:lnTo>
                <a:lnTo>
                  <a:pt x="36"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20050" name="Freeform 594"/>
          <p:cNvSpPr>
            <a:spLocks/>
          </p:cNvSpPr>
          <p:nvPr/>
        </p:nvSpPr>
        <p:spPr bwMode="auto">
          <a:xfrm>
            <a:off x="6791325" y="3328988"/>
            <a:ext cx="44450" cy="55562"/>
          </a:xfrm>
          <a:custGeom>
            <a:avLst/>
            <a:gdLst>
              <a:gd name="T0" fmla="*/ 0 w 28"/>
              <a:gd name="T1" fmla="*/ 2147483646 h 35"/>
              <a:gd name="T2" fmla="*/ 2147483646 w 28"/>
              <a:gd name="T3" fmla="*/ 2147483646 h 35"/>
              <a:gd name="T4" fmla="*/ 2147483646 w 28"/>
              <a:gd name="T5" fmla="*/ 2147483646 h 35"/>
              <a:gd name="T6" fmla="*/ 2147483646 w 28"/>
              <a:gd name="T7" fmla="*/ 2147483646 h 35"/>
              <a:gd name="T8" fmla="*/ 2147483646 w 28"/>
              <a:gd name="T9" fmla="*/ 0 h 35"/>
              <a:gd name="T10" fmla="*/ 2147483646 w 28"/>
              <a:gd name="T11" fmla="*/ 2147483646 h 35"/>
              <a:gd name="T12" fmla="*/ 2147483646 w 28"/>
              <a:gd name="T13" fmla="*/ 2147483646 h 35"/>
              <a:gd name="T14" fmla="*/ 2147483646 w 28"/>
              <a:gd name="T15" fmla="*/ 2147483646 h 35"/>
              <a:gd name="T16" fmla="*/ 2147483646 w 28"/>
              <a:gd name="T17" fmla="*/ 2147483646 h 35"/>
              <a:gd name="T18" fmla="*/ 2147483646 w 28"/>
              <a:gd name="T19" fmla="*/ 2147483646 h 35"/>
              <a:gd name="T20" fmla="*/ 2147483646 w 28"/>
              <a:gd name="T21" fmla="*/ 2147483646 h 35"/>
              <a:gd name="T22" fmla="*/ 2147483646 w 28"/>
              <a:gd name="T23" fmla="*/ 2147483646 h 35"/>
              <a:gd name="T24" fmla="*/ 2147483646 w 28"/>
              <a:gd name="T25" fmla="*/ 2147483646 h 35"/>
              <a:gd name="T26" fmla="*/ 2147483646 w 28"/>
              <a:gd name="T27" fmla="*/ 2147483646 h 35"/>
              <a:gd name="T28" fmla="*/ 2147483646 w 28"/>
              <a:gd name="T29" fmla="*/ 2147483646 h 35"/>
              <a:gd name="T30" fmla="*/ 2147483646 w 28"/>
              <a:gd name="T31" fmla="*/ 2147483646 h 35"/>
              <a:gd name="T32" fmla="*/ 0 w 28"/>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5"/>
              <a:gd name="T53" fmla="*/ 28 w 2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5">
                <a:moveTo>
                  <a:pt x="0" y="18"/>
                </a:moveTo>
                <a:lnTo>
                  <a:pt x="1" y="11"/>
                </a:lnTo>
                <a:lnTo>
                  <a:pt x="4" y="6"/>
                </a:lnTo>
                <a:lnTo>
                  <a:pt x="9" y="2"/>
                </a:lnTo>
                <a:lnTo>
                  <a:pt x="14" y="0"/>
                </a:lnTo>
                <a:lnTo>
                  <a:pt x="19" y="2"/>
                </a:lnTo>
                <a:lnTo>
                  <a:pt x="24" y="6"/>
                </a:lnTo>
                <a:lnTo>
                  <a:pt x="27" y="11"/>
                </a:lnTo>
                <a:lnTo>
                  <a:pt x="28" y="18"/>
                </a:lnTo>
                <a:lnTo>
                  <a:pt x="27"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20051" name="Freeform 595"/>
          <p:cNvSpPr>
            <a:spLocks/>
          </p:cNvSpPr>
          <p:nvPr/>
        </p:nvSpPr>
        <p:spPr bwMode="auto">
          <a:xfrm>
            <a:off x="6757988" y="3997325"/>
            <a:ext cx="74612"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3" y="21"/>
                </a:lnTo>
                <a:lnTo>
                  <a:pt x="8" y="10"/>
                </a:lnTo>
                <a:lnTo>
                  <a:pt x="15" y="3"/>
                </a:lnTo>
                <a:lnTo>
                  <a:pt x="24" y="0"/>
                </a:lnTo>
                <a:lnTo>
                  <a:pt x="33" y="3"/>
                </a:lnTo>
                <a:lnTo>
                  <a:pt x="40" y="10"/>
                </a:lnTo>
                <a:lnTo>
                  <a:pt x="45" y="21"/>
                </a:lnTo>
                <a:lnTo>
                  <a:pt x="47" y="34"/>
                </a:lnTo>
                <a:lnTo>
                  <a:pt x="45" y="47"/>
                </a:lnTo>
                <a:lnTo>
                  <a:pt x="40" y="57"/>
                </a:lnTo>
                <a:lnTo>
                  <a:pt x="33" y="64"/>
                </a:lnTo>
                <a:lnTo>
                  <a:pt x="24" y="67"/>
                </a:lnTo>
                <a:lnTo>
                  <a:pt x="15" y="64"/>
                </a:lnTo>
                <a:lnTo>
                  <a:pt x="8" y="57"/>
                </a:lnTo>
                <a:lnTo>
                  <a:pt x="3" y="47"/>
                </a:lnTo>
                <a:lnTo>
                  <a:pt x="0" y="34"/>
                </a:lnTo>
                <a:close/>
              </a:path>
            </a:pathLst>
          </a:custGeom>
          <a:solidFill>
            <a:srgbClr val="FFFFFF"/>
          </a:solidFill>
          <a:ln w="9525">
            <a:noFill/>
            <a:round/>
            <a:headEnd/>
            <a:tailEnd/>
          </a:ln>
        </p:spPr>
        <p:txBody>
          <a:bodyPr/>
          <a:lstStyle/>
          <a:p>
            <a:endParaRPr lang="el-GR"/>
          </a:p>
        </p:txBody>
      </p:sp>
      <p:sp>
        <p:nvSpPr>
          <p:cNvPr id="20052" name="Freeform 596"/>
          <p:cNvSpPr>
            <a:spLocks/>
          </p:cNvSpPr>
          <p:nvPr/>
        </p:nvSpPr>
        <p:spPr bwMode="auto">
          <a:xfrm>
            <a:off x="6765925" y="4005263"/>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2"/>
                </a:lnTo>
                <a:lnTo>
                  <a:pt x="20" y="0"/>
                </a:lnTo>
                <a:lnTo>
                  <a:pt x="27" y="2"/>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053" name="Freeform 597"/>
          <p:cNvSpPr>
            <a:spLocks/>
          </p:cNvSpPr>
          <p:nvPr/>
        </p:nvSpPr>
        <p:spPr bwMode="auto">
          <a:xfrm>
            <a:off x="6773863" y="401320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7"/>
                </a:lnTo>
                <a:lnTo>
                  <a:pt x="9" y="1"/>
                </a:lnTo>
                <a:lnTo>
                  <a:pt x="15" y="0"/>
                </a:lnTo>
                <a:lnTo>
                  <a:pt x="21" y="1"/>
                </a:lnTo>
                <a:lnTo>
                  <a:pt x="26" y="7"/>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054" name="Freeform 598"/>
          <p:cNvSpPr>
            <a:spLocks/>
          </p:cNvSpPr>
          <p:nvPr/>
        </p:nvSpPr>
        <p:spPr bwMode="auto">
          <a:xfrm>
            <a:off x="6780213" y="4022725"/>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055" name="Freeform 599"/>
          <p:cNvSpPr>
            <a:spLocks/>
          </p:cNvSpPr>
          <p:nvPr/>
        </p:nvSpPr>
        <p:spPr bwMode="auto">
          <a:xfrm>
            <a:off x="6762750" y="4010025"/>
            <a:ext cx="66675" cy="87313"/>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9"/>
                </a:lnTo>
                <a:lnTo>
                  <a:pt x="13" y="2"/>
                </a:lnTo>
                <a:lnTo>
                  <a:pt x="21" y="0"/>
                </a:lnTo>
                <a:lnTo>
                  <a:pt x="29" y="2"/>
                </a:lnTo>
                <a:lnTo>
                  <a:pt x="33" y="6"/>
                </a:lnTo>
                <a:lnTo>
                  <a:pt x="36" y="9"/>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056" name="Freeform 600"/>
          <p:cNvSpPr>
            <a:spLocks/>
          </p:cNvSpPr>
          <p:nvPr/>
        </p:nvSpPr>
        <p:spPr bwMode="auto">
          <a:xfrm>
            <a:off x="6769100" y="4017963"/>
            <a:ext cx="55563"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20057" name="Freeform 601"/>
          <p:cNvSpPr>
            <a:spLocks/>
          </p:cNvSpPr>
          <p:nvPr/>
        </p:nvSpPr>
        <p:spPr bwMode="auto">
          <a:xfrm>
            <a:off x="6775450" y="402431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058" name="Freeform 602"/>
          <p:cNvSpPr>
            <a:spLocks/>
          </p:cNvSpPr>
          <p:nvPr/>
        </p:nvSpPr>
        <p:spPr bwMode="auto">
          <a:xfrm>
            <a:off x="6781800" y="4030663"/>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059" name="Freeform 603"/>
          <p:cNvSpPr>
            <a:spLocks/>
          </p:cNvSpPr>
          <p:nvPr/>
        </p:nvSpPr>
        <p:spPr bwMode="auto">
          <a:xfrm>
            <a:off x="6813550" y="3584575"/>
            <a:ext cx="90488"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9" y="0"/>
                </a:lnTo>
                <a:lnTo>
                  <a:pt x="40" y="3"/>
                </a:lnTo>
                <a:lnTo>
                  <a:pt x="49" y="11"/>
                </a:lnTo>
                <a:lnTo>
                  <a:pt x="52" y="16"/>
                </a:lnTo>
                <a:lnTo>
                  <a:pt x="55" y="24"/>
                </a:lnTo>
                <a:lnTo>
                  <a:pt x="57" y="38"/>
                </a:lnTo>
                <a:lnTo>
                  <a:pt x="55" y="52"/>
                </a:lnTo>
                <a:lnTo>
                  <a:pt x="49" y="64"/>
                </a:lnTo>
                <a:lnTo>
                  <a:pt x="40" y="72"/>
                </a:lnTo>
                <a:lnTo>
                  <a:pt x="29"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20060" name="Freeform 604"/>
          <p:cNvSpPr>
            <a:spLocks/>
          </p:cNvSpPr>
          <p:nvPr/>
        </p:nvSpPr>
        <p:spPr bwMode="auto">
          <a:xfrm>
            <a:off x="6821488" y="35925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5" y="0"/>
                </a:lnTo>
                <a:lnTo>
                  <a:pt x="34" y="3"/>
                </a:lnTo>
                <a:lnTo>
                  <a:pt x="41" y="9"/>
                </a:lnTo>
                <a:lnTo>
                  <a:pt x="46" y="20"/>
                </a:lnTo>
                <a:lnTo>
                  <a:pt x="48" y="32"/>
                </a:lnTo>
                <a:lnTo>
                  <a:pt x="46" y="44"/>
                </a:lnTo>
                <a:lnTo>
                  <a:pt x="41" y="54"/>
                </a:lnTo>
                <a:lnTo>
                  <a:pt x="34" y="61"/>
                </a:lnTo>
                <a:lnTo>
                  <a:pt x="29" y="63"/>
                </a:lnTo>
                <a:lnTo>
                  <a:pt x="25"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20061" name="Freeform 605"/>
          <p:cNvSpPr>
            <a:spLocks/>
          </p:cNvSpPr>
          <p:nvPr/>
        </p:nvSpPr>
        <p:spPr bwMode="auto">
          <a:xfrm>
            <a:off x="6831013" y="3602038"/>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7"/>
                </a:lnTo>
                <a:lnTo>
                  <a:pt x="11" y="2"/>
                </a:lnTo>
                <a:lnTo>
                  <a:pt x="19" y="0"/>
                </a:lnTo>
                <a:lnTo>
                  <a:pt x="27" y="2"/>
                </a:lnTo>
                <a:lnTo>
                  <a:pt x="33" y="7"/>
                </a:lnTo>
                <a:lnTo>
                  <a:pt x="37" y="16"/>
                </a:lnTo>
                <a:lnTo>
                  <a:pt x="38" y="26"/>
                </a:lnTo>
                <a:lnTo>
                  <a:pt x="37" y="35"/>
                </a:lnTo>
                <a:lnTo>
                  <a:pt x="33" y="43"/>
                </a:lnTo>
                <a:lnTo>
                  <a:pt x="27" y="48"/>
                </a:lnTo>
                <a:lnTo>
                  <a:pt x="19"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20062" name="Freeform 606"/>
          <p:cNvSpPr>
            <a:spLocks/>
          </p:cNvSpPr>
          <p:nvPr/>
        </p:nvSpPr>
        <p:spPr bwMode="auto">
          <a:xfrm>
            <a:off x="6838950" y="3609975"/>
            <a:ext cx="46038"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20"/>
                </a:moveTo>
                <a:lnTo>
                  <a:pt x="1" y="13"/>
                </a:lnTo>
                <a:lnTo>
                  <a:pt x="4" y="7"/>
                </a:lnTo>
                <a:lnTo>
                  <a:pt x="9" y="2"/>
                </a:lnTo>
                <a:lnTo>
                  <a:pt x="15" y="0"/>
                </a:lnTo>
                <a:lnTo>
                  <a:pt x="20" y="2"/>
                </a:lnTo>
                <a:lnTo>
                  <a:pt x="25" y="7"/>
                </a:lnTo>
                <a:lnTo>
                  <a:pt x="28" y="13"/>
                </a:lnTo>
                <a:lnTo>
                  <a:pt x="29" y="20"/>
                </a:lnTo>
                <a:lnTo>
                  <a:pt x="28" y="27"/>
                </a:lnTo>
                <a:lnTo>
                  <a:pt x="25" y="33"/>
                </a:lnTo>
                <a:lnTo>
                  <a:pt x="20" y="37"/>
                </a:lnTo>
                <a:lnTo>
                  <a:pt x="15"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20063" name="Freeform 607"/>
          <p:cNvSpPr>
            <a:spLocks/>
          </p:cNvSpPr>
          <p:nvPr/>
        </p:nvSpPr>
        <p:spPr bwMode="auto">
          <a:xfrm>
            <a:off x="6810375" y="3597275"/>
            <a:ext cx="96838"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1" y="0"/>
                </a:lnTo>
                <a:lnTo>
                  <a:pt x="43" y="2"/>
                </a:lnTo>
                <a:lnTo>
                  <a:pt x="48" y="5"/>
                </a:lnTo>
                <a:lnTo>
                  <a:pt x="52" y="8"/>
                </a:lnTo>
                <a:lnTo>
                  <a:pt x="59" y="19"/>
                </a:lnTo>
                <a:lnTo>
                  <a:pt x="60" y="24"/>
                </a:lnTo>
                <a:lnTo>
                  <a:pt x="61" y="30"/>
                </a:lnTo>
                <a:lnTo>
                  <a:pt x="59" y="41"/>
                </a:lnTo>
                <a:lnTo>
                  <a:pt x="52" y="51"/>
                </a:lnTo>
                <a:lnTo>
                  <a:pt x="48" y="54"/>
                </a:lnTo>
                <a:lnTo>
                  <a:pt x="43" y="57"/>
                </a:lnTo>
                <a:lnTo>
                  <a:pt x="31"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20064" name="Freeform 608"/>
          <p:cNvSpPr>
            <a:spLocks/>
          </p:cNvSpPr>
          <p:nvPr/>
        </p:nvSpPr>
        <p:spPr bwMode="auto">
          <a:xfrm>
            <a:off x="6819900" y="3603625"/>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7"/>
                </a:lnTo>
                <a:lnTo>
                  <a:pt x="15" y="2"/>
                </a:lnTo>
                <a:lnTo>
                  <a:pt x="26" y="0"/>
                </a:lnTo>
                <a:lnTo>
                  <a:pt x="35" y="2"/>
                </a:lnTo>
                <a:lnTo>
                  <a:pt x="43" y="7"/>
                </a:lnTo>
                <a:lnTo>
                  <a:pt x="49" y="16"/>
                </a:lnTo>
                <a:lnTo>
                  <a:pt x="51" y="25"/>
                </a:lnTo>
                <a:lnTo>
                  <a:pt x="49" y="35"/>
                </a:lnTo>
                <a:lnTo>
                  <a:pt x="43" y="43"/>
                </a:lnTo>
                <a:lnTo>
                  <a:pt x="35" y="48"/>
                </a:lnTo>
                <a:lnTo>
                  <a:pt x="26"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20065" name="Freeform 609"/>
          <p:cNvSpPr>
            <a:spLocks/>
          </p:cNvSpPr>
          <p:nvPr/>
        </p:nvSpPr>
        <p:spPr bwMode="auto">
          <a:xfrm>
            <a:off x="6827838" y="3611563"/>
            <a:ext cx="65087"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6"/>
                </a:lnTo>
                <a:lnTo>
                  <a:pt x="13" y="1"/>
                </a:lnTo>
                <a:lnTo>
                  <a:pt x="21" y="0"/>
                </a:lnTo>
                <a:lnTo>
                  <a:pt x="29" y="1"/>
                </a:lnTo>
                <a:lnTo>
                  <a:pt x="36" y="6"/>
                </a:lnTo>
                <a:lnTo>
                  <a:pt x="40" y="12"/>
                </a:lnTo>
                <a:lnTo>
                  <a:pt x="41" y="20"/>
                </a:lnTo>
                <a:lnTo>
                  <a:pt x="40" y="27"/>
                </a:lnTo>
                <a:lnTo>
                  <a:pt x="36" y="34"/>
                </a:lnTo>
                <a:lnTo>
                  <a:pt x="29" y="38"/>
                </a:lnTo>
                <a:lnTo>
                  <a:pt x="21"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20066" name="Freeform 610"/>
          <p:cNvSpPr>
            <a:spLocks/>
          </p:cNvSpPr>
          <p:nvPr/>
        </p:nvSpPr>
        <p:spPr bwMode="auto">
          <a:xfrm>
            <a:off x="6837363" y="3617913"/>
            <a:ext cx="49212"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5"/>
                </a:moveTo>
                <a:lnTo>
                  <a:pt x="1" y="10"/>
                </a:lnTo>
                <a:lnTo>
                  <a:pt x="5" y="5"/>
                </a:lnTo>
                <a:lnTo>
                  <a:pt x="9" y="2"/>
                </a:lnTo>
                <a:lnTo>
                  <a:pt x="16" y="0"/>
                </a:lnTo>
                <a:lnTo>
                  <a:pt x="22" y="2"/>
                </a:lnTo>
                <a:lnTo>
                  <a:pt x="27" y="5"/>
                </a:lnTo>
                <a:lnTo>
                  <a:pt x="30" y="10"/>
                </a:lnTo>
                <a:lnTo>
                  <a:pt x="31" y="15"/>
                </a:lnTo>
                <a:lnTo>
                  <a:pt x="30" y="21"/>
                </a:lnTo>
                <a:lnTo>
                  <a:pt x="27" y="26"/>
                </a:lnTo>
                <a:lnTo>
                  <a:pt x="22" y="29"/>
                </a:lnTo>
                <a:lnTo>
                  <a:pt x="16"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20067" name="Freeform 611"/>
          <p:cNvSpPr>
            <a:spLocks/>
          </p:cNvSpPr>
          <p:nvPr/>
        </p:nvSpPr>
        <p:spPr bwMode="auto">
          <a:xfrm>
            <a:off x="6491288" y="4084638"/>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20"/>
                </a:lnTo>
                <a:lnTo>
                  <a:pt x="8" y="12"/>
                </a:lnTo>
                <a:lnTo>
                  <a:pt x="18" y="3"/>
                </a:lnTo>
                <a:lnTo>
                  <a:pt x="29" y="0"/>
                </a:lnTo>
                <a:lnTo>
                  <a:pt x="40" y="3"/>
                </a:lnTo>
                <a:lnTo>
                  <a:pt x="45" y="7"/>
                </a:lnTo>
                <a:lnTo>
                  <a:pt x="51" y="12"/>
                </a:lnTo>
                <a:lnTo>
                  <a:pt x="54" y="20"/>
                </a:lnTo>
                <a:lnTo>
                  <a:pt x="57" y="27"/>
                </a:lnTo>
                <a:lnTo>
                  <a:pt x="59" y="43"/>
                </a:lnTo>
                <a:lnTo>
                  <a:pt x="57" y="59"/>
                </a:lnTo>
                <a:lnTo>
                  <a:pt x="54" y="66"/>
                </a:lnTo>
                <a:lnTo>
                  <a:pt x="51" y="73"/>
                </a:lnTo>
                <a:lnTo>
                  <a:pt x="40" y="83"/>
                </a:lnTo>
                <a:lnTo>
                  <a:pt x="29" y="86"/>
                </a:lnTo>
                <a:lnTo>
                  <a:pt x="18" y="83"/>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20068" name="Freeform 612"/>
          <p:cNvSpPr>
            <a:spLocks/>
          </p:cNvSpPr>
          <p:nvPr/>
        </p:nvSpPr>
        <p:spPr bwMode="auto">
          <a:xfrm>
            <a:off x="6500813" y="4094163"/>
            <a:ext cx="77787"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4" y="3"/>
                </a:lnTo>
                <a:lnTo>
                  <a:pt x="24" y="0"/>
                </a:lnTo>
                <a:lnTo>
                  <a:pt x="29" y="1"/>
                </a:lnTo>
                <a:lnTo>
                  <a:pt x="33" y="3"/>
                </a:lnTo>
                <a:lnTo>
                  <a:pt x="41" y="10"/>
                </a:lnTo>
                <a:lnTo>
                  <a:pt x="47" y="23"/>
                </a:lnTo>
                <a:lnTo>
                  <a:pt x="49" y="36"/>
                </a:lnTo>
                <a:lnTo>
                  <a:pt x="47" y="50"/>
                </a:lnTo>
                <a:lnTo>
                  <a:pt x="41"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20069" name="Freeform 613"/>
          <p:cNvSpPr>
            <a:spLocks/>
          </p:cNvSpPr>
          <p:nvPr/>
        </p:nvSpPr>
        <p:spPr bwMode="auto">
          <a:xfrm>
            <a:off x="6508750" y="4103688"/>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10"/>
                </a:lnTo>
                <a:lnTo>
                  <a:pt x="12" y="3"/>
                </a:lnTo>
                <a:lnTo>
                  <a:pt x="19" y="0"/>
                </a:lnTo>
                <a:lnTo>
                  <a:pt x="27" y="3"/>
                </a:lnTo>
                <a:lnTo>
                  <a:pt x="33" y="10"/>
                </a:lnTo>
                <a:lnTo>
                  <a:pt x="37" y="19"/>
                </a:lnTo>
                <a:lnTo>
                  <a:pt x="40" y="29"/>
                </a:lnTo>
                <a:lnTo>
                  <a:pt x="37" y="40"/>
                </a:lnTo>
                <a:lnTo>
                  <a:pt x="33"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20070" name="Freeform 614"/>
          <p:cNvSpPr>
            <a:spLocks/>
          </p:cNvSpPr>
          <p:nvPr/>
        </p:nvSpPr>
        <p:spPr bwMode="auto">
          <a:xfrm>
            <a:off x="6518275" y="4116388"/>
            <a:ext cx="46038" cy="66675"/>
          </a:xfrm>
          <a:custGeom>
            <a:avLst/>
            <a:gdLst>
              <a:gd name="T0" fmla="*/ 0 w 29"/>
              <a:gd name="T1" fmla="*/ 2147483646 h 42"/>
              <a:gd name="T2" fmla="*/ 2147483646 w 29"/>
              <a:gd name="T3" fmla="*/ 2147483646 h 42"/>
              <a:gd name="T4" fmla="*/ 2147483646 w 29"/>
              <a:gd name="T5" fmla="*/ 2147483646 h 42"/>
              <a:gd name="T6" fmla="*/ 2147483646 w 29"/>
              <a:gd name="T7" fmla="*/ 2147483646 h 42"/>
              <a:gd name="T8" fmla="*/ 2147483646 w 29"/>
              <a:gd name="T9" fmla="*/ 0 h 42"/>
              <a:gd name="T10" fmla="*/ 2147483646 w 29"/>
              <a:gd name="T11" fmla="*/ 2147483646 h 42"/>
              <a:gd name="T12" fmla="*/ 2147483646 w 29"/>
              <a:gd name="T13" fmla="*/ 2147483646 h 42"/>
              <a:gd name="T14" fmla="*/ 2147483646 w 29"/>
              <a:gd name="T15" fmla="*/ 2147483646 h 42"/>
              <a:gd name="T16" fmla="*/ 2147483646 w 29"/>
              <a:gd name="T17" fmla="*/ 2147483646 h 42"/>
              <a:gd name="T18" fmla="*/ 2147483646 w 29"/>
              <a:gd name="T19" fmla="*/ 2147483646 h 42"/>
              <a:gd name="T20" fmla="*/ 2147483646 w 29"/>
              <a:gd name="T21" fmla="*/ 2147483646 h 42"/>
              <a:gd name="T22" fmla="*/ 2147483646 w 29"/>
              <a:gd name="T23" fmla="*/ 2147483646 h 42"/>
              <a:gd name="T24" fmla="*/ 2147483646 w 29"/>
              <a:gd name="T25" fmla="*/ 2147483646 h 42"/>
              <a:gd name="T26" fmla="*/ 2147483646 w 29"/>
              <a:gd name="T27" fmla="*/ 2147483646 h 42"/>
              <a:gd name="T28" fmla="*/ 2147483646 w 29"/>
              <a:gd name="T29" fmla="*/ 2147483646 h 42"/>
              <a:gd name="T30" fmla="*/ 2147483646 w 29"/>
              <a:gd name="T31" fmla="*/ 2147483646 h 42"/>
              <a:gd name="T32" fmla="*/ 0 w 29"/>
              <a:gd name="T33" fmla="*/ 2147483646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2"/>
              <a:gd name="T53" fmla="*/ 29 w 29"/>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2">
                <a:moveTo>
                  <a:pt x="0" y="21"/>
                </a:moveTo>
                <a:lnTo>
                  <a:pt x="1" y="12"/>
                </a:lnTo>
                <a:lnTo>
                  <a:pt x="4" y="6"/>
                </a:lnTo>
                <a:lnTo>
                  <a:pt x="8" y="1"/>
                </a:lnTo>
                <a:lnTo>
                  <a:pt x="14" y="0"/>
                </a:lnTo>
                <a:lnTo>
                  <a:pt x="20" y="1"/>
                </a:lnTo>
                <a:lnTo>
                  <a:pt x="24" y="6"/>
                </a:lnTo>
                <a:lnTo>
                  <a:pt x="27" y="12"/>
                </a:lnTo>
                <a:lnTo>
                  <a:pt x="29" y="21"/>
                </a:lnTo>
                <a:lnTo>
                  <a:pt x="27" y="29"/>
                </a:lnTo>
                <a:lnTo>
                  <a:pt x="24" y="35"/>
                </a:lnTo>
                <a:lnTo>
                  <a:pt x="20" y="40"/>
                </a:lnTo>
                <a:lnTo>
                  <a:pt x="14" y="42"/>
                </a:lnTo>
                <a:lnTo>
                  <a:pt x="8" y="40"/>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20071" name="Freeform 615"/>
          <p:cNvSpPr>
            <a:spLocks/>
          </p:cNvSpPr>
          <p:nvPr/>
        </p:nvSpPr>
        <p:spPr bwMode="auto">
          <a:xfrm>
            <a:off x="6491288" y="4097338"/>
            <a:ext cx="90487"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8" y="0"/>
                </a:lnTo>
                <a:lnTo>
                  <a:pt x="39" y="3"/>
                </a:lnTo>
                <a:lnTo>
                  <a:pt x="48" y="10"/>
                </a:lnTo>
                <a:lnTo>
                  <a:pt x="52" y="16"/>
                </a:lnTo>
                <a:lnTo>
                  <a:pt x="55" y="22"/>
                </a:lnTo>
                <a:lnTo>
                  <a:pt x="57" y="36"/>
                </a:lnTo>
                <a:lnTo>
                  <a:pt x="55" y="50"/>
                </a:lnTo>
                <a:lnTo>
                  <a:pt x="52" y="56"/>
                </a:lnTo>
                <a:lnTo>
                  <a:pt x="48"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20072" name="Freeform 616"/>
          <p:cNvSpPr>
            <a:spLocks/>
          </p:cNvSpPr>
          <p:nvPr/>
        </p:nvSpPr>
        <p:spPr bwMode="auto">
          <a:xfrm>
            <a:off x="6499225" y="4105275"/>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5" y="2"/>
                </a:lnTo>
                <a:lnTo>
                  <a:pt x="24" y="0"/>
                </a:lnTo>
                <a:lnTo>
                  <a:pt x="33" y="2"/>
                </a:lnTo>
                <a:lnTo>
                  <a:pt x="37" y="5"/>
                </a:lnTo>
                <a:lnTo>
                  <a:pt x="40" y="10"/>
                </a:lnTo>
                <a:lnTo>
                  <a:pt x="46" y="19"/>
                </a:lnTo>
                <a:lnTo>
                  <a:pt x="48" y="30"/>
                </a:lnTo>
                <a:lnTo>
                  <a:pt x="46" y="42"/>
                </a:lnTo>
                <a:lnTo>
                  <a:pt x="40"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20073" name="Freeform 617"/>
          <p:cNvSpPr>
            <a:spLocks/>
          </p:cNvSpPr>
          <p:nvPr/>
        </p:nvSpPr>
        <p:spPr bwMode="auto">
          <a:xfrm>
            <a:off x="6508750" y="4113213"/>
            <a:ext cx="58738"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5"/>
                </a:moveTo>
                <a:lnTo>
                  <a:pt x="1" y="16"/>
                </a:lnTo>
                <a:lnTo>
                  <a:pt x="5" y="8"/>
                </a:lnTo>
                <a:lnTo>
                  <a:pt x="11" y="3"/>
                </a:lnTo>
                <a:lnTo>
                  <a:pt x="18" y="0"/>
                </a:lnTo>
                <a:lnTo>
                  <a:pt x="26" y="3"/>
                </a:lnTo>
                <a:lnTo>
                  <a:pt x="32" y="8"/>
                </a:lnTo>
                <a:lnTo>
                  <a:pt x="36" y="16"/>
                </a:lnTo>
                <a:lnTo>
                  <a:pt x="37" y="25"/>
                </a:lnTo>
                <a:lnTo>
                  <a:pt x="36"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20074" name="Freeform 618"/>
          <p:cNvSpPr>
            <a:spLocks/>
          </p:cNvSpPr>
          <p:nvPr/>
        </p:nvSpPr>
        <p:spPr bwMode="auto">
          <a:xfrm>
            <a:off x="6516688" y="4122738"/>
            <a:ext cx="44450" cy="55562"/>
          </a:xfrm>
          <a:custGeom>
            <a:avLst/>
            <a:gdLst>
              <a:gd name="T0" fmla="*/ 0 w 28"/>
              <a:gd name="T1" fmla="*/ 2147483646 h 35"/>
              <a:gd name="T2" fmla="*/ 2147483646 w 28"/>
              <a:gd name="T3" fmla="*/ 2147483646 h 35"/>
              <a:gd name="T4" fmla="*/ 2147483646 w 28"/>
              <a:gd name="T5" fmla="*/ 2147483646 h 35"/>
              <a:gd name="T6" fmla="*/ 2147483646 w 28"/>
              <a:gd name="T7" fmla="*/ 2147483646 h 35"/>
              <a:gd name="T8" fmla="*/ 2147483646 w 28"/>
              <a:gd name="T9" fmla="*/ 0 h 35"/>
              <a:gd name="T10" fmla="*/ 2147483646 w 28"/>
              <a:gd name="T11" fmla="*/ 2147483646 h 35"/>
              <a:gd name="T12" fmla="*/ 2147483646 w 28"/>
              <a:gd name="T13" fmla="*/ 2147483646 h 35"/>
              <a:gd name="T14" fmla="*/ 2147483646 w 28"/>
              <a:gd name="T15" fmla="*/ 2147483646 h 35"/>
              <a:gd name="T16" fmla="*/ 2147483646 w 28"/>
              <a:gd name="T17" fmla="*/ 2147483646 h 35"/>
              <a:gd name="T18" fmla="*/ 2147483646 w 28"/>
              <a:gd name="T19" fmla="*/ 2147483646 h 35"/>
              <a:gd name="T20" fmla="*/ 2147483646 w 28"/>
              <a:gd name="T21" fmla="*/ 2147483646 h 35"/>
              <a:gd name="T22" fmla="*/ 2147483646 w 28"/>
              <a:gd name="T23" fmla="*/ 2147483646 h 35"/>
              <a:gd name="T24" fmla="*/ 2147483646 w 28"/>
              <a:gd name="T25" fmla="*/ 2147483646 h 35"/>
              <a:gd name="T26" fmla="*/ 2147483646 w 28"/>
              <a:gd name="T27" fmla="*/ 2147483646 h 35"/>
              <a:gd name="T28" fmla="*/ 2147483646 w 28"/>
              <a:gd name="T29" fmla="*/ 2147483646 h 35"/>
              <a:gd name="T30" fmla="*/ 2147483646 w 28"/>
              <a:gd name="T31" fmla="*/ 2147483646 h 35"/>
              <a:gd name="T32" fmla="*/ 0 w 28"/>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5"/>
              <a:gd name="T53" fmla="*/ 28 w 2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5">
                <a:moveTo>
                  <a:pt x="0" y="18"/>
                </a:moveTo>
                <a:lnTo>
                  <a:pt x="1" y="11"/>
                </a:lnTo>
                <a:lnTo>
                  <a:pt x="4" y="6"/>
                </a:lnTo>
                <a:lnTo>
                  <a:pt x="9" y="2"/>
                </a:lnTo>
                <a:lnTo>
                  <a:pt x="14" y="0"/>
                </a:lnTo>
                <a:lnTo>
                  <a:pt x="19" y="2"/>
                </a:lnTo>
                <a:lnTo>
                  <a:pt x="24" y="6"/>
                </a:lnTo>
                <a:lnTo>
                  <a:pt x="27" y="11"/>
                </a:lnTo>
                <a:lnTo>
                  <a:pt x="28" y="18"/>
                </a:lnTo>
                <a:lnTo>
                  <a:pt x="27"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20075" name="Freeform 619"/>
          <p:cNvSpPr>
            <a:spLocks/>
          </p:cNvSpPr>
          <p:nvPr/>
        </p:nvSpPr>
        <p:spPr bwMode="auto">
          <a:xfrm>
            <a:off x="6716713" y="370681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1"/>
                </a:lnTo>
                <a:lnTo>
                  <a:pt x="14" y="3"/>
                </a:lnTo>
                <a:lnTo>
                  <a:pt x="23" y="0"/>
                </a:lnTo>
                <a:lnTo>
                  <a:pt x="33" y="3"/>
                </a:lnTo>
                <a:lnTo>
                  <a:pt x="40" y="11"/>
                </a:lnTo>
                <a:lnTo>
                  <a:pt x="45" y="21"/>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076" name="Freeform 620"/>
          <p:cNvSpPr>
            <a:spLocks/>
          </p:cNvSpPr>
          <p:nvPr/>
        </p:nvSpPr>
        <p:spPr bwMode="auto">
          <a:xfrm>
            <a:off x="6723063" y="371475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9"/>
                </a:lnTo>
                <a:lnTo>
                  <a:pt x="12" y="2"/>
                </a:lnTo>
                <a:lnTo>
                  <a:pt x="20" y="0"/>
                </a:lnTo>
                <a:lnTo>
                  <a:pt x="28" y="2"/>
                </a:lnTo>
                <a:lnTo>
                  <a:pt x="34" y="9"/>
                </a:lnTo>
                <a:lnTo>
                  <a:pt x="38" y="18"/>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077" name="Freeform 621"/>
          <p:cNvSpPr>
            <a:spLocks/>
          </p:cNvSpPr>
          <p:nvPr/>
        </p:nvSpPr>
        <p:spPr bwMode="auto">
          <a:xfrm>
            <a:off x="6731000" y="3724275"/>
            <a:ext cx="49213" cy="69850"/>
          </a:xfrm>
          <a:custGeom>
            <a:avLst/>
            <a:gdLst>
              <a:gd name="T0" fmla="*/ 0 w 31"/>
              <a:gd name="T1" fmla="*/ 2147483646 h 44"/>
              <a:gd name="T2" fmla="*/ 2147483646 w 31"/>
              <a:gd name="T3" fmla="*/ 2147483646 h 44"/>
              <a:gd name="T4" fmla="*/ 2147483646 w 31"/>
              <a:gd name="T5" fmla="*/ 2147483646 h 44"/>
              <a:gd name="T6" fmla="*/ 2147483646 w 31"/>
              <a:gd name="T7" fmla="*/ 2147483646 h 44"/>
              <a:gd name="T8" fmla="*/ 2147483646 w 31"/>
              <a:gd name="T9" fmla="*/ 0 h 44"/>
              <a:gd name="T10" fmla="*/ 2147483646 w 31"/>
              <a:gd name="T11" fmla="*/ 2147483646 h 44"/>
              <a:gd name="T12" fmla="*/ 2147483646 w 31"/>
              <a:gd name="T13" fmla="*/ 2147483646 h 44"/>
              <a:gd name="T14" fmla="*/ 2147483646 w 31"/>
              <a:gd name="T15" fmla="*/ 2147483646 h 44"/>
              <a:gd name="T16" fmla="*/ 2147483646 w 31"/>
              <a:gd name="T17" fmla="*/ 2147483646 h 44"/>
              <a:gd name="T18" fmla="*/ 2147483646 w 31"/>
              <a:gd name="T19" fmla="*/ 2147483646 h 44"/>
              <a:gd name="T20" fmla="*/ 2147483646 w 31"/>
              <a:gd name="T21" fmla="*/ 2147483646 h 44"/>
              <a:gd name="T22" fmla="*/ 2147483646 w 31"/>
              <a:gd name="T23" fmla="*/ 2147483646 h 44"/>
              <a:gd name="T24" fmla="*/ 2147483646 w 31"/>
              <a:gd name="T25" fmla="*/ 2147483646 h 44"/>
              <a:gd name="T26" fmla="*/ 2147483646 w 31"/>
              <a:gd name="T27" fmla="*/ 2147483646 h 44"/>
              <a:gd name="T28" fmla="*/ 2147483646 w 31"/>
              <a:gd name="T29" fmla="*/ 2147483646 h 44"/>
              <a:gd name="T30" fmla="*/ 2147483646 w 31"/>
              <a:gd name="T31" fmla="*/ 2147483646 h 44"/>
              <a:gd name="T32" fmla="*/ 2147483646 w 31"/>
              <a:gd name="T33" fmla="*/ 2147483646 h 44"/>
              <a:gd name="T34" fmla="*/ 2147483646 w 31"/>
              <a:gd name="T35" fmla="*/ 2147483646 h 44"/>
              <a:gd name="T36" fmla="*/ 0 w 31"/>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4"/>
              <a:gd name="T59" fmla="*/ 31 w 31"/>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4">
                <a:moveTo>
                  <a:pt x="0" y="22"/>
                </a:moveTo>
                <a:lnTo>
                  <a:pt x="1" y="13"/>
                </a:lnTo>
                <a:lnTo>
                  <a:pt x="4" y="6"/>
                </a:lnTo>
                <a:lnTo>
                  <a:pt x="9" y="1"/>
                </a:lnTo>
                <a:lnTo>
                  <a:pt x="15" y="0"/>
                </a:lnTo>
                <a:lnTo>
                  <a:pt x="22" y="1"/>
                </a:lnTo>
                <a:lnTo>
                  <a:pt x="27" y="6"/>
                </a:lnTo>
                <a:lnTo>
                  <a:pt x="29" y="9"/>
                </a:lnTo>
                <a:lnTo>
                  <a:pt x="30" y="13"/>
                </a:lnTo>
                <a:lnTo>
                  <a:pt x="31" y="22"/>
                </a:lnTo>
                <a:lnTo>
                  <a:pt x="30" y="30"/>
                </a:lnTo>
                <a:lnTo>
                  <a:pt x="27" y="37"/>
                </a:lnTo>
                <a:lnTo>
                  <a:pt x="22"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20078" name="Freeform 622"/>
          <p:cNvSpPr>
            <a:spLocks/>
          </p:cNvSpPr>
          <p:nvPr/>
        </p:nvSpPr>
        <p:spPr bwMode="auto">
          <a:xfrm>
            <a:off x="6737350" y="3732213"/>
            <a:ext cx="38100" cy="52387"/>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7" y="1"/>
                </a:lnTo>
                <a:lnTo>
                  <a:pt x="21" y="4"/>
                </a:lnTo>
                <a:lnTo>
                  <a:pt x="23" y="10"/>
                </a:lnTo>
                <a:lnTo>
                  <a:pt x="24" y="16"/>
                </a:lnTo>
                <a:lnTo>
                  <a:pt x="23" y="23"/>
                </a:lnTo>
                <a:lnTo>
                  <a:pt x="21" y="28"/>
                </a:lnTo>
                <a:lnTo>
                  <a:pt x="17"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079" name="Freeform 623"/>
          <p:cNvSpPr>
            <a:spLocks/>
          </p:cNvSpPr>
          <p:nvPr/>
        </p:nvSpPr>
        <p:spPr bwMode="auto">
          <a:xfrm>
            <a:off x="6719888" y="3721100"/>
            <a:ext cx="68262"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6" y="8"/>
                </a:lnTo>
                <a:lnTo>
                  <a:pt x="13" y="2"/>
                </a:lnTo>
                <a:lnTo>
                  <a:pt x="21" y="0"/>
                </a:lnTo>
                <a:lnTo>
                  <a:pt x="30" y="2"/>
                </a:lnTo>
                <a:lnTo>
                  <a:pt x="34" y="5"/>
                </a:lnTo>
                <a:lnTo>
                  <a:pt x="37" y="8"/>
                </a:lnTo>
                <a:lnTo>
                  <a:pt x="41" y="16"/>
                </a:lnTo>
                <a:lnTo>
                  <a:pt x="43" y="27"/>
                </a:lnTo>
                <a:lnTo>
                  <a:pt x="41" y="38"/>
                </a:lnTo>
                <a:lnTo>
                  <a:pt x="37" y="46"/>
                </a:lnTo>
                <a:lnTo>
                  <a:pt x="30"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20080" name="Freeform 624"/>
          <p:cNvSpPr>
            <a:spLocks/>
          </p:cNvSpPr>
          <p:nvPr/>
        </p:nvSpPr>
        <p:spPr bwMode="auto">
          <a:xfrm>
            <a:off x="6726238" y="3727450"/>
            <a:ext cx="57150" cy="71438"/>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1" y="2"/>
                </a:lnTo>
                <a:lnTo>
                  <a:pt x="17" y="0"/>
                </a:lnTo>
                <a:lnTo>
                  <a:pt x="25" y="2"/>
                </a:lnTo>
                <a:lnTo>
                  <a:pt x="31" y="7"/>
                </a:lnTo>
                <a:lnTo>
                  <a:pt x="35" y="14"/>
                </a:lnTo>
                <a:lnTo>
                  <a:pt x="36" y="22"/>
                </a:lnTo>
                <a:lnTo>
                  <a:pt x="35" y="31"/>
                </a:lnTo>
                <a:lnTo>
                  <a:pt x="31" y="38"/>
                </a:lnTo>
                <a:lnTo>
                  <a:pt x="25"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20081" name="Freeform 625"/>
          <p:cNvSpPr>
            <a:spLocks/>
          </p:cNvSpPr>
          <p:nvPr/>
        </p:nvSpPr>
        <p:spPr bwMode="auto">
          <a:xfrm>
            <a:off x="6732588" y="3733800"/>
            <a:ext cx="46037"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5"/>
                </a:lnTo>
                <a:lnTo>
                  <a:pt x="9" y="1"/>
                </a:lnTo>
                <a:lnTo>
                  <a:pt x="14" y="0"/>
                </a:lnTo>
                <a:lnTo>
                  <a:pt x="20" y="1"/>
                </a:lnTo>
                <a:lnTo>
                  <a:pt x="25" y="5"/>
                </a:lnTo>
                <a:lnTo>
                  <a:pt x="28" y="11"/>
                </a:lnTo>
                <a:lnTo>
                  <a:pt x="29" y="18"/>
                </a:lnTo>
                <a:lnTo>
                  <a:pt x="28" y="25"/>
                </a:lnTo>
                <a:lnTo>
                  <a:pt x="25" y="31"/>
                </a:lnTo>
                <a:lnTo>
                  <a:pt x="20"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082" name="Freeform 626"/>
          <p:cNvSpPr>
            <a:spLocks/>
          </p:cNvSpPr>
          <p:nvPr/>
        </p:nvSpPr>
        <p:spPr bwMode="auto">
          <a:xfrm>
            <a:off x="6738938" y="3740150"/>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6"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083" name="Freeform 627"/>
          <p:cNvSpPr>
            <a:spLocks/>
          </p:cNvSpPr>
          <p:nvPr/>
        </p:nvSpPr>
        <p:spPr bwMode="auto">
          <a:xfrm>
            <a:off x="6981825" y="3700463"/>
            <a:ext cx="90488"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1"/>
                </a:lnTo>
                <a:lnTo>
                  <a:pt x="17" y="3"/>
                </a:lnTo>
                <a:lnTo>
                  <a:pt x="28" y="0"/>
                </a:lnTo>
                <a:lnTo>
                  <a:pt x="39" y="3"/>
                </a:lnTo>
                <a:lnTo>
                  <a:pt x="49" y="11"/>
                </a:lnTo>
                <a:lnTo>
                  <a:pt x="52" y="17"/>
                </a:lnTo>
                <a:lnTo>
                  <a:pt x="55" y="24"/>
                </a:lnTo>
                <a:lnTo>
                  <a:pt x="57" y="38"/>
                </a:lnTo>
                <a:lnTo>
                  <a:pt x="55" y="52"/>
                </a:lnTo>
                <a:lnTo>
                  <a:pt x="49" y="64"/>
                </a:lnTo>
                <a:lnTo>
                  <a:pt x="39" y="72"/>
                </a:lnTo>
                <a:lnTo>
                  <a:pt x="28" y="76"/>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20084" name="Freeform 628"/>
          <p:cNvSpPr>
            <a:spLocks/>
          </p:cNvSpPr>
          <p:nvPr/>
        </p:nvSpPr>
        <p:spPr bwMode="auto">
          <a:xfrm>
            <a:off x="6989763" y="370840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10"/>
                </a:lnTo>
                <a:lnTo>
                  <a:pt x="15" y="3"/>
                </a:lnTo>
                <a:lnTo>
                  <a:pt x="19" y="1"/>
                </a:lnTo>
                <a:lnTo>
                  <a:pt x="24" y="0"/>
                </a:lnTo>
                <a:lnTo>
                  <a:pt x="33" y="3"/>
                </a:lnTo>
                <a:lnTo>
                  <a:pt x="41" y="10"/>
                </a:lnTo>
                <a:lnTo>
                  <a:pt x="46" y="20"/>
                </a:lnTo>
                <a:lnTo>
                  <a:pt x="48" y="32"/>
                </a:lnTo>
                <a:lnTo>
                  <a:pt x="46" y="44"/>
                </a:lnTo>
                <a:lnTo>
                  <a:pt x="41"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20085" name="Freeform 629"/>
          <p:cNvSpPr>
            <a:spLocks/>
          </p:cNvSpPr>
          <p:nvPr/>
        </p:nvSpPr>
        <p:spPr bwMode="auto">
          <a:xfrm>
            <a:off x="6999288" y="3717925"/>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8"/>
                </a:lnTo>
                <a:lnTo>
                  <a:pt x="11" y="3"/>
                </a:lnTo>
                <a:lnTo>
                  <a:pt x="18" y="0"/>
                </a:lnTo>
                <a:lnTo>
                  <a:pt x="26" y="3"/>
                </a:lnTo>
                <a:lnTo>
                  <a:pt x="33" y="8"/>
                </a:lnTo>
                <a:lnTo>
                  <a:pt x="37" y="16"/>
                </a:lnTo>
                <a:lnTo>
                  <a:pt x="38" y="26"/>
                </a:lnTo>
                <a:lnTo>
                  <a:pt x="37" y="35"/>
                </a:lnTo>
                <a:lnTo>
                  <a:pt x="33"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20086" name="Freeform 630"/>
          <p:cNvSpPr>
            <a:spLocks/>
          </p:cNvSpPr>
          <p:nvPr/>
        </p:nvSpPr>
        <p:spPr bwMode="auto">
          <a:xfrm>
            <a:off x="7007225" y="3727450"/>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4" y="0"/>
                </a:lnTo>
                <a:lnTo>
                  <a:pt x="19" y="2"/>
                </a:lnTo>
                <a:lnTo>
                  <a:pt x="24" y="6"/>
                </a:lnTo>
                <a:lnTo>
                  <a:pt x="28" y="12"/>
                </a:lnTo>
                <a:lnTo>
                  <a:pt x="29" y="19"/>
                </a:lnTo>
                <a:lnTo>
                  <a:pt x="28"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20087" name="Freeform 631"/>
          <p:cNvSpPr>
            <a:spLocks/>
          </p:cNvSpPr>
          <p:nvPr/>
        </p:nvSpPr>
        <p:spPr bwMode="auto">
          <a:xfrm>
            <a:off x="6978650" y="371316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9"/>
                </a:lnTo>
                <a:lnTo>
                  <a:pt x="13" y="6"/>
                </a:lnTo>
                <a:lnTo>
                  <a:pt x="18" y="2"/>
                </a:lnTo>
                <a:lnTo>
                  <a:pt x="30" y="0"/>
                </a:lnTo>
                <a:lnTo>
                  <a:pt x="42" y="2"/>
                </a:lnTo>
                <a:lnTo>
                  <a:pt x="48" y="6"/>
                </a:lnTo>
                <a:lnTo>
                  <a:pt x="52" y="9"/>
                </a:lnTo>
                <a:lnTo>
                  <a:pt x="59" y="19"/>
                </a:lnTo>
                <a:lnTo>
                  <a:pt x="60" y="24"/>
                </a:lnTo>
                <a:lnTo>
                  <a:pt x="61" y="30"/>
                </a:lnTo>
                <a:lnTo>
                  <a:pt x="59" y="41"/>
                </a:lnTo>
                <a:lnTo>
                  <a:pt x="52" y="51"/>
                </a:lnTo>
                <a:lnTo>
                  <a:pt x="48"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20088" name="Freeform 632"/>
          <p:cNvSpPr>
            <a:spLocks/>
          </p:cNvSpPr>
          <p:nvPr/>
        </p:nvSpPr>
        <p:spPr bwMode="auto">
          <a:xfrm>
            <a:off x="6988175" y="3721100"/>
            <a:ext cx="80963" cy="77788"/>
          </a:xfrm>
          <a:custGeom>
            <a:avLst/>
            <a:gdLst>
              <a:gd name="T0" fmla="*/ 0 w 51"/>
              <a:gd name="T1" fmla="*/ 2147483646 h 49"/>
              <a:gd name="T2" fmla="*/ 2147483646 w 51"/>
              <a:gd name="T3" fmla="*/ 2147483646 h 49"/>
              <a:gd name="T4" fmla="*/ 2147483646 w 51"/>
              <a:gd name="T5" fmla="*/ 2147483646 h 49"/>
              <a:gd name="T6" fmla="*/ 2147483646 w 51"/>
              <a:gd name="T7" fmla="*/ 2147483646 h 49"/>
              <a:gd name="T8" fmla="*/ 2147483646 w 51"/>
              <a:gd name="T9" fmla="*/ 0 h 49"/>
              <a:gd name="T10" fmla="*/ 2147483646 w 51"/>
              <a:gd name="T11" fmla="*/ 2147483646 h 49"/>
              <a:gd name="T12" fmla="*/ 2147483646 w 51"/>
              <a:gd name="T13" fmla="*/ 2147483646 h 49"/>
              <a:gd name="T14" fmla="*/ 2147483646 w 51"/>
              <a:gd name="T15" fmla="*/ 2147483646 h 49"/>
              <a:gd name="T16" fmla="*/ 2147483646 w 51"/>
              <a:gd name="T17" fmla="*/ 2147483646 h 49"/>
              <a:gd name="T18" fmla="*/ 2147483646 w 51"/>
              <a:gd name="T19" fmla="*/ 2147483646 h 49"/>
              <a:gd name="T20" fmla="*/ 2147483646 w 51"/>
              <a:gd name="T21" fmla="*/ 2147483646 h 49"/>
              <a:gd name="T22" fmla="*/ 2147483646 w 51"/>
              <a:gd name="T23" fmla="*/ 2147483646 h 49"/>
              <a:gd name="T24" fmla="*/ 2147483646 w 51"/>
              <a:gd name="T25" fmla="*/ 2147483646 h 49"/>
              <a:gd name="T26" fmla="*/ 2147483646 w 51"/>
              <a:gd name="T27" fmla="*/ 2147483646 h 49"/>
              <a:gd name="T28" fmla="*/ 2147483646 w 51"/>
              <a:gd name="T29" fmla="*/ 2147483646 h 49"/>
              <a:gd name="T30" fmla="*/ 2147483646 w 51"/>
              <a:gd name="T31" fmla="*/ 2147483646 h 49"/>
              <a:gd name="T32" fmla="*/ 0 w 51"/>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9"/>
              <a:gd name="T53" fmla="*/ 51 w 51"/>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9">
                <a:moveTo>
                  <a:pt x="0" y="24"/>
                </a:moveTo>
                <a:lnTo>
                  <a:pt x="2" y="15"/>
                </a:lnTo>
                <a:lnTo>
                  <a:pt x="7" y="7"/>
                </a:lnTo>
                <a:lnTo>
                  <a:pt x="15" y="2"/>
                </a:lnTo>
                <a:lnTo>
                  <a:pt x="25" y="0"/>
                </a:lnTo>
                <a:lnTo>
                  <a:pt x="34" y="2"/>
                </a:lnTo>
                <a:lnTo>
                  <a:pt x="43" y="7"/>
                </a:lnTo>
                <a:lnTo>
                  <a:pt x="49" y="15"/>
                </a:lnTo>
                <a:lnTo>
                  <a:pt x="51" y="24"/>
                </a:lnTo>
                <a:lnTo>
                  <a:pt x="49" y="34"/>
                </a:lnTo>
                <a:lnTo>
                  <a:pt x="43" y="42"/>
                </a:lnTo>
                <a:lnTo>
                  <a:pt x="34" y="47"/>
                </a:lnTo>
                <a:lnTo>
                  <a:pt x="25"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20089" name="Freeform 633"/>
          <p:cNvSpPr>
            <a:spLocks/>
          </p:cNvSpPr>
          <p:nvPr/>
        </p:nvSpPr>
        <p:spPr bwMode="auto">
          <a:xfrm>
            <a:off x="6996113" y="3729038"/>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8" y="1"/>
                </a:lnTo>
                <a:lnTo>
                  <a:pt x="36" y="5"/>
                </a:lnTo>
                <a:lnTo>
                  <a:pt x="40" y="11"/>
                </a:lnTo>
                <a:lnTo>
                  <a:pt x="41" y="19"/>
                </a:lnTo>
                <a:lnTo>
                  <a:pt x="40" y="26"/>
                </a:lnTo>
                <a:lnTo>
                  <a:pt x="36"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20090" name="Freeform 634"/>
          <p:cNvSpPr>
            <a:spLocks/>
          </p:cNvSpPr>
          <p:nvPr/>
        </p:nvSpPr>
        <p:spPr bwMode="auto">
          <a:xfrm>
            <a:off x="7005638" y="3735388"/>
            <a:ext cx="49212"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1" y="1"/>
                </a:lnTo>
                <a:lnTo>
                  <a:pt x="27" y="4"/>
                </a:lnTo>
                <a:lnTo>
                  <a:pt x="30" y="9"/>
                </a:lnTo>
                <a:lnTo>
                  <a:pt x="31" y="14"/>
                </a:lnTo>
                <a:lnTo>
                  <a:pt x="30" y="20"/>
                </a:lnTo>
                <a:lnTo>
                  <a:pt x="27"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20091" name="Freeform 635"/>
          <p:cNvSpPr>
            <a:spLocks/>
          </p:cNvSpPr>
          <p:nvPr/>
        </p:nvSpPr>
        <p:spPr bwMode="auto">
          <a:xfrm>
            <a:off x="6435725" y="3433763"/>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30" y="0"/>
                </a:lnTo>
                <a:lnTo>
                  <a:pt x="41" y="3"/>
                </a:lnTo>
                <a:lnTo>
                  <a:pt x="46" y="7"/>
                </a:lnTo>
                <a:lnTo>
                  <a:pt x="51" y="12"/>
                </a:lnTo>
                <a:lnTo>
                  <a:pt x="54" y="19"/>
                </a:lnTo>
                <a:lnTo>
                  <a:pt x="57" y="26"/>
                </a:lnTo>
                <a:lnTo>
                  <a:pt x="59" y="42"/>
                </a:lnTo>
                <a:lnTo>
                  <a:pt x="57" y="59"/>
                </a:lnTo>
                <a:lnTo>
                  <a:pt x="54" y="66"/>
                </a:lnTo>
                <a:lnTo>
                  <a:pt x="51" y="73"/>
                </a:lnTo>
                <a:lnTo>
                  <a:pt x="41" y="82"/>
                </a:lnTo>
                <a:lnTo>
                  <a:pt x="30"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20092" name="Freeform 636"/>
          <p:cNvSpPr>
            <a:spLocks/>
          </p:cNvSpPr>
          <p:nvPr/>
        </p:nvSpPr>
        <p:spPr bwMode="auto">
          <a:xfrm>
            <a:off x="6445250" y="3443288"/>
            <a:ext cx="77788"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5" y="0"/>
                </a:lnTo>
                <a:lnTo>
                  <a:pt x="30" y="1"/>
                </a:lnTo>
                <a:lnTo>
                  <a:pt x="34" y="3"/>
                </a:lnTo>
                <a:lnTo>
                  <a:pt x="42" y="10"/>
                </a:lnTo>
                <a:lnTo>
                  <a:pt x="47" y="22"/>
                </a:lnTo>
                <a:lnTo>
                  <a:pt x="49" y="35"/>
                </a:lnTo>
                <a:lnTo>
                  <a:pt x="47" y="50"/>
                </a:lnTo>
                <a:lnTo>
                  <a:pt x="42" y="61"/>
                </a:lnTo>
                <a:lnTo>
                  <a:pt x="34" y="68"/>
                </a:lnTo>
                <a:lnTo>
                  <a:pt x="25" y="71"/>
                </a:lnTo>
                <a:lnTo>
                  <a:pt x="20"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20093" name="Freeform 637"/>
          <p:cNvSpPr>
            <a:spLocks/>
          </p:cNvSpPr>
          <p:nvPr/>
        </p:nvSpPr>
        <p:spPr bwMode="auto">
          <a:xfrm>
            <a:off x="6453188" y="3452813"/>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20" y="0"/>
                </a:lnTo>
                <a:lnTo>
                  <a:pt x="28" y="3"/>
                </a:lnTo>
                <a:lnTo>
                  <a:pt x="34" y="9"/>
                </a:lnTo>
                <a:lnTo>
                  <a:pt x="38" y="18"/>
                </a:lnTo>
                <a:lnTo>
                  <a:pt x="40" y="28"/>
                </a:lnTo>
                <a:lnTo>
                  <a:pt x="38" y="39"/>
                </a:lnTo>
                <a:lnTo>
                  <a:pt x="34" y="49"/>
                </a:lnTo>
                <a:lnTo>
                  <a:pt x="28" y="55"/>
                </a:lnTo>
                <a:lnTo>
                  <a:pt x="20" y="57"/>
                </a:lnTo>
                <a:lnTo>
                  <a:pt x="12" y="55"/>
                </a:lnTo>
                <a:lnTo>
                  <a:pt x="6" y="49"/>
                </a:lnTo>
                <a:lnTo>
                  <a:pt x="2" y="39"/>
                </a:lnTo>
                <a:lnTo>
                  <a:pt x="0" y="28"/>
                </a:lnTo>
                <a:close/>
              </a:path>
            </a:pathLst>
          </a:custGeom>
          <a:solidFill>
            <a:srgbClr val="FFFFFF"/>
          </a:solidFill>
          <a:ln w="9525">
            <a:noFill/>
            <a:round/>
            <a:headEnd/>
            <a:tailEnd/>
          </a:ln>
        </p:spPr>
        <p:txBody>
          <a:bodyPr/>
          <a:lstStyle/>
          <a:p>
            <a:endParaRPr lang="el-GR"/>
          </a:p>
        </p:txBody>
      </p:sp>
      <p:sp>
        <p:nvSpPr>
          <p:cNvPr id="20094" name="Freeform 638"/>
          <p:cNvSpPr>
            <a:spLocks/>
          </p:cNvSpPr>
          <p:nvPr/>
        </p:nvSpPr>
        <p:spPr bwMode="auto">
          <a:xfrm>
            <a:off x="6462713" y="3463925"/>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1"/>
                </a:moveTo>
                <a:lnTo>
                  <a:pt x="1" y="12"/>
                </a:lnTo>
                <a:lnTo>
                  <a:pt x="4" y="6"/>
                </a:lnTo>
                <a:lnTo>
                  <a:pt x="9" y="1"/>
                </a:lnTo>
                <a:lnTo>
                  <a:pt x="15" y="0"/>
                </a:lnTo>
                <a:lnTo>
                  <a:pt x="21" y="1"/>
                </a:lnTo>
                <a:lnTo>
                  <a:pt x="25" y="6"/>
                </a:lnTo>
                <a:lnTo>
                  <a:pt x="28" y="12"/>
                </a:lnTo>
                <a:lnTo>
                  <a:pt x="30" y="21"/>
                </a:lnTo>
                <a:lnTo>
                  <a:pt x="28" y="29"/>
                </a:lnTo>
                <a:lnTo>
                  <a:pt x="25" y="35"/>
                </a:lnTo>
                <a:lnTo>
                  <a:pt x="21" y="41"/>
                </a:lnTo>
                <a:lnTo>
                  <a:pt x="15" y="43"/>
                </a:lnTo>
                <a:lnTo>
                  <a:pt x="9" y="41"/>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20095" name="Freeform 639"/>
          <p:cNvSpPr>
            <a:spLocks/>
          </p:cNvSpPr>
          <p:nvPr/>
        </p:nvSpPr>
        <p:spPr bwMode="auto">
          <a:xfrm>
            <a:off x="6435725" y="3446463"/>
            <a:ext cx="90488"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9" y="0"/>
                </a:lnTo>
                <a:lnTo>
                  <a:pt x="40" y="3"/>
                </a:lnTo>
                <a:lnTo>
                  <a:pt x="49" y="10"/>
                </a:lnTo>
                <a:lnTo>
                  <a:pt x="52" y="15"/>
                </a:lnTo>
                <a:lnTo>
                  <a:pt x="55" y="21"/>
                </a:lnTo>
                <a:lnTo>
                  <a:pt x="57" y="35"/>
                </a:lnTo>
                <a:lnTo>
                  <a:pt x="55" y="50"/>
                </a:lnTo>
                <a:lnTo>
                  <a:pt x="52" y="56"/>
                </a:lnTo>
                <a:lnTo>
                  <a:pt x="49" y="61"/>
                </a:lnTo>
                <a:lnTo>
                  <a:pt x="40" y="68"/>
                </a:lnTo>
                <a:lnTo>
                  <a:pt x="29"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20096" name="Freeform 640"/>
          <p:cNvSpPr>
            <a:spLocks/>
          </p:cNvSpPr>
          <p:nvPr/>
        </p:nvSpPr>
        <p:spPr bwMode="auto">
          <a:xfrm>
            <a:off x="6443663" y="3454400"/>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5" y="0"/>
                </a:lnTo>
                <a:lnTo>
                  <a:pt x="34" y="2"/>
                </a:lnTo>
                <a:lnTo>
                  <a:pt x="38" y="5"/>
                </a:lnTo>
                <a:lnTo>
                  <a:pt x="41" y="9"/>
                </a:lnTo>
                <a:lnTo>
                  <a:pt x="46" y="18"/>
                </a:lnTo>
                <a:lnTo>
                  <a:pt x="48" y="29"/>
                </a:lnTo>
                <a:lnTo>
                  <a:pt x="46" y="41"/>
                </a:lnTo>
                <a:lnTo>
                  <a:pt x="41" y="51"/>
                </a:lnTo>
                <a:lnTo>
                  <a:pt x="34" y="57"/>
                </a:lnTo>
                <a:lnTo>
                  <a:pt x="25" y="59"/>
                </a:lnTo>
                <a:lnTo>
                  <a:pt x="15" y="57"/>
                </a:lnTo>
                <a:lnTo>
                  <a:pt x="11" y="55"/>
                </a:lnTo>
                <a:lnTo>
                  <a:pt x="7" y="51"/>
                </a:lnTo>
                <a:lnTo>
                  <a:pt x="2" y="41"/>
                </a:lnTo>
                <a:lnTo>
                  <a:pt x="0" y="29"/>
                </a:lnTo>
                <a:close/>
              </a:path>
            </a:pathLst>
          </a:custGeom>
          <a:solidFill>
            <a:srgbClr val="FDCE00"/>
          </a:solidFill>
          <a:ln w="9525">
            <a:noFill/>
            <a:round/>
            <a:headEnd/>
            <a:tailEnd/>
          </a:ln>
        </p:spPr>
        <p:txBody>
          <a:bodyPr/>
          <a:lstStyle/>
          <a:p>
            <a:endParaRPr lang="el-GR"/>
          </a:p>
        </p:txBody>
      </p:sp>
      <p:sp>
        <p:nvSpPr>
          <p:cNvPr id="20097" name="Freeform 641"/>
          <p:cNvSpPr>
            <a:spLocks/>
          </p:cNvSpPr>
          <p:nvPr/>
        </p:nvSpPr>
        <p:spPr bwMode="auto">
          <a:xfrm>
            <a:off x="6453188" y="3462338"/>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9" y="0"/>
                </a:lnTo>
                <a:lnTo>
                  <a:pt x="27" y="2"/>
                </a:lnTo>
                <a:lnTo>
                  <a:pt x="33" y="7"/>
                </a:lnTo>
                <a:lnTo>
                  <a:pt x="37" y="15"/>
                </a:lnTo>
                <a:lnTo>
                  <a:pt x="38" y="24"/>
                </a:lnTo>
                <a:lnTo>
                  <a:pt x="37" y="33"/>
                </a:lnTo>
                <a:lnTo>
                  <a:pt x="33" y="41"/>
                </a:lnTo>
                <a:lnTo>
                  <a:pt x="27" y="46"/>
                </a:lnTo>
                <a:lnTo>
                  <a:pt x="19" y="48"/>
                </a:lnTo>
                <a:lnTo>
                  <a:pt x="11" y="46"/>
                </a:lnTo>
                <a:lnTo>
                  <a:pt x="5" y="41"/>
                </a:lnTo>
                <a:lnTo>
                  <a:pt x="1" y="33"/>
                </a:lnTo>
                <a:lnTo>
                  <a:pt x="0" y="24"/>
                </a:lnTo>
                <a:close/>
              </a:path>
            </a:pathLst>
          </a:custGeom>
          <a:solidFill>
            <a:srgbClr val="FEDB00"/>
          </a:solidFill>
          <a:ln w="9525">
            <a:noFill/>
            <a:round/>
            <a:headEnd/>
            <a:tailEnd/>
          </a:ln>
        </p:spPr>
        <p:txBody>
          <a:bodyPr/>
          <a:lstStyle/>
          <a:p>
            <a:endParaRPr lang="el-GR"/>
          </a:p>
        </p:txBody>
      </p:sp>
      <p:sp>
        <p:nvSpPr>
          <p:cNvPr id="20098" name="Freeform 642"/>
          <p:cNvSpPr>
            <a:spLocks/>
          </p:cNvSpPr>
          <p:nvPr/>
        </p:nvSpPr>
        <p:spPr bwMode="auto">
          <a:xfrm>
            <a:off x="6461125" y="3470275"/>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6"/>
                </a:lnTo>
                <a:lnTo>
                  <a:pt x="10" y="2"/>
                </a:lnTo>
                <a:lnTo>
                  <a:pt x="15" y="0"/>
                </a:lnTo>
                <a:lnTo>
                  <a:pt x="20" y="2"/>
                </a:lnTo>
                <a:lnTo>
                  <a:pt x="25" y="6"/>
                </a:lnTo>
                <a:lnTo>
                  <a:pt x="28" y="11"/>
                </a:lnTo>
                <a:lnTo>
                  <a:pt x="29" y="18"/>
                </a:lnTo>
                <a:lnTo>
                  <a:pt x="28" y="25"/>
                </a:lnTo>
                <a:lnTo>
                  <a:pt x="25" y="30"/>
                </a:lnTo>
                <a:lnTo>
                  <a:pt x="20" y="35"/>
                </a:lnTo>
                <a:lnTo>
                  <a:pt x="15" y="36"/>
                </a:lnTo>
                <a:lnTo>
                  <a:pt x="10" y="35"/>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20099" name="Freeform 643"/>
          <p:cNvSpPr>
            <a:spLocks/>
          </p:cNvSpPr>
          <p:nvPr/>
        </p:nvSpPr>
        <p:spPr bwMode="auto">
          <a:xfrm>
            <a:off x="6491288" y="3787775"/>
            <a:ext cx="73025" cy="106363"/>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0"/>
                </a:lnTo>
                <a:lnTo>
                  <a:pt x="14" y="3"/>
                </a:lnTo>
                <a:lnTo>
                  <a:pt x="23" y="0"/>
                </a:lnTo>
                <a:lnTo>
                  <a:pt x="32" y="3"/>
                </a:lnTo>
                <a:lnTo>
                  <a:pt x="39" y="10"/>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100" name="Freeform 644"/>
          <p:cNvSpPr>
            <a:spLocks/>
          </p:cNvSpPr>
          <p:nvPr/>
        </p:nvSpPr>
        <p:spPr bwMode="auto">
          <a:xfrm>
            <a:off x="6497638" y="3795713"/>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8"/>
                </a:lnTo>
                <a:lnTo>
                  <a:pt x="12" y="2"/>
                </a:lnTo>
                <a:lnTo>
                  <a:pt x="20" y="0"/>
                </a:lnTo>
                <a:lnTo>
                  <a:pt x="27" y="2"/>
                </a:lnTo>
                <a:lnTo>
                  <a:pt x="33" y="8"/>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101" name="Freeform 645"/>
          <p:cNvSpPr>
            <a:spLocks/>
          </p:cNvSpPr>
          <p:nvPr/>
        </p:nvSpPr>
        <p:spPr bwMode="auto">
          <a:xfrm>
            <a:off x="6505575" y="380365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102" name="Freeform 646"/>
          <p:cNvSpPr>
            <a:spLocks/>
          </p:cNvSpPr>
          <p:nvPr/>
        </p:nvSpPr>
        <p:spPr bwMode="auto">
          <a:xfrm>
            <a:off x="6511925" y="3811588"/>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5"/>
                </a:lnTo>
                <a:lnTo>
                  <a:pt x="7" y="1"/>
                </a:lnTo>
                <a:lnTo>
                  <a:pt x="12" y="0"/>
                </a:lnTo>
                <a:lnTo>
                  <a:pt x="16" y="1"/>
                </a:lnTo>
                <a:lnTo>
                  <a:pt x="20" y="5"/>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20103" name="Freeform 647"/>
          <p:cNvSpPr>
            <a:spLocks/>
          </p:cNvSpPr>
          <p:nvPr/>
        </p:nvSpPr>
        <p:spPr bwMode="auto">
          <a:xfrm>
            <a:off x="6494463" y="3800475"/>
            <a:ext cx="66675" cy="87313"/>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8"/>
                </a:lnTo>
                <a:lnTo>
                  <a:pt x="13" y="2"/>
                </a:lnTo>
                <a:lnTo>
                  <a:pt x="21" y="0"/>
                </a:lnTo>
                <a:lnTo>
                  <a:pt x="29" y="2"/>
                </a:lnTo>
                <a:lnTo>
                  <a:pt x="33" y="5"/>
                </a:lnTo>
                <a:lnTo>
                  <a:pt x="36" y="8"/>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104" name="Freeform 648"/>
          <p:cNvSpPr>
            <a:spLocks/>
          </p:cNvSpPr>
          <p:nvPr/>
        </p:nvSpPr>
        <p:spPr bwMode="auto">
          <a:xfrm>
            <a:off x="6500813" y="3806825"/>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3"/>
                </a:moveTo>
                <a:lnTo>
                  <a:pt x="1" y="15"/>
                </a:lnTo>
                <a:lnTo>
                  <a:pt x="5" y="8"/>
                </a:lnTo>
                <a:lnTo>
                  <a:pt x="11" y="2"/>
                </a:lnTo>
                <a:lnTo>
                  <a:pt x="17" y="0"/>
                </a:lnTo>
                <a:lnTo>
                  <a:pt x="24" y="2"/>
                </a:lnTo>
                <a:lnTo>
                  <a:pt x="30" y="8"/>
                </a:lnTo>
                <a:lnTo>
                  <a:pt x="34" y="15"/>
                </a:lnTo>
                <a:lnTo>
                  <a:pt x="35"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105" name="Freeform 649"/>
          <p:cNvSpPr>
            <a:spLocks/>
          </p:cNvSpPr>
          <p:nvPr/>
        </p:nvSpPr>
        <p:spPr bwMode="auto">
          <a:xfrm>
            <a:off x="6507163" y="381317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1"/>
                </a:lnTo>
                <a:lnTo>
                  <a:pt x="14" y="0"/>
                </a:lnTo>
                <a:lnTo>
                  <a:pt x="19" y="1"/>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20106" name="Freeform 650"/>
          <p:cNvSpPr>
            <a:spLocks/>
          </p:cNvSpPr>
          <p:nvPr/>
        </p:nvSpPr>
        <p:spPr bwMode="auto">
          <a:xfrm>
            <a:off x="6513513" y="382111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107" name="Freeform 651"/>
          <p:cNvSpPr>
            <a:spLocks/>
          </p:cNvSpPr>
          <p:nvPr/>
        </p:nvSpPr>
        <p:spPr bwMode="auto">
          <a:xfrm>
            <a:off x="6713538" y="3533775"/>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8" y="0"/>
                </a:lnTo>
                <a:lnTo>
                  <a:pt x="40" y="3"/>
                </a:lnTo>
                <a:lnTo>
                  <a:pt x="49" y="11"/>
                </a:lnTo>
                <a:lnTo>
                  <a:pt x="52" y="16"/>
                </a:lnTo>
                <a:lnTo>
                  <a:pt x="55" y="23"/>
                </a:lnTo>
                <a:lnTo>
                  <a:pt x="57" y="37"/>
                </a:lnTo>
                <a:lnTo>
                  <a:pt x="55" y="51"/>
                </a:lnTo>
                <a:lnTo>
                  <a:pt x="49" y="64"/>
                </a:lnTo>
                <a:lnTo>
                  <a:pt x="40" y="72"/>
                </a:lnTo>
                <a:lnTo>
                  <a:pt x="28" y="75"/>
                </a:lnTo>
                <a:lnTo>
                  <a:pt x="17" y="72"/>
                </a:lnTo>
                <a:lnTo>
                  <a:pt x="8" y="64"/>
                </a:lnTo>
                <a:lnTo>
                  <a:pt x="5" y="59"/>
                </a:lnTo>
                <a:lnTo>
                  <a:pt x="2" y="51"/>
                </a:lnTo>
                <a:lnTo>
                  <a:pt x="0" y="37"/>
                </a:lnTo>
                <a:close/>
              </a:path>
            </a:pathLst>
          </a:custGeom>
          <a:solidFill>
            <a:srgbClr val="FFFFFF"/>
          </a:solidFill>
          <a:ln w="9525">
            <a:noFill/>
            <a:round/>
            <a:headEnd/>
            <a:tailEnd/>
          </a:ln>
        </p:spPr>
        <p:txBody>
          <a:bodyPr/>
          <a:lstStyle/>
          <a:p>
            <a:endParaRPr lang="el-GR"/>
          </a:p>
        </p:txBody>
      </p:sp>
      <p:sp>
        <p:nvSpPr>
          <p:cNvPr id="20108" name="Freeform 652"/>
          <p:cNvSpPr>
            <a:spLocks/>
          </p:cNvSpPr>
          <p:nvPr/>
        </p:nvSpPr>
        <p:spPr bwMode="auto">
          <a:xfrm>
            <a:off x="6721475" y="35417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4" y="3"/>
                </a:lnTo>
                <a:lnTo>
                  <a:pt x="41" y="9"/>
                </a:lnTo>
                <a:lnTo>
                  <a:pt x="46" y="19"/>
                </a:lnTo>
                <a:lnTo>
                  <a:pt x="48" y="31"/>
                </a:lnTo>
                <a:lnTo>
                  <a:pt x="46" y="43"/>
                </a:lnTo>
                <a:lnTo>
                  <a:pt x="41" y="54"/>
                </a:lnTo>
                <a:lnTo>
                  <a:pt x="34" y="61"/>
                </a:lnTo>
                <a:lnTo>
                  <a:pt x="29" y="63"/>
                </a:lnTo>
                <a:lnTo>
                  <a:pt x="24" y="63"/>
                </a:lnTo>
                <a:lnTo>
                  <a:pt x="15" y="61"/>
                </a:lnTo>
                <a:lnTo>
                  <a:pt x="7" y="54"/>
                </a:lnTo>
                <a:lnTo>
                  <a:pt x="2" y="43"/>
                </a:lnTo>
                <a:lnTo>
                  <a:pt x="0" y="31"/>
                </a:lnTo>
                <a:close/>
              </a:path>
            </a:pathLst>
          </a:custGeom>
          <a:solidFill>
            <a:srgbClr val="FFFFFF"/>
          </a:solidFill>
          <a:ln w="9525">
            <a:noFill/>
            <a:round/>
            <a:headEnd/>
            <a:tailEnd/>
          </a:ln>
        </p:spPr>
        <p:txBody>
          <a:bodyPr/>
          <a:lstStyle/>
          <a:p>
            <a:endParaRPr lang="el-GR"/>
          </a:p>
        </p:txBody>
      </p:sp>
      <p:sp>
        <p:nvSpPr>
          <p:cNvPr id="20109" name="Freeform 653"/>
          <p:cNvSpPr>
            <a:spLocks/>
          </p:cNvSpPr>
          <p:nvPr/>
        </p:nvSpPr>
        <p:spPr bwMode="auto">
          <a:xfrm>
            <a:off x="6731000" y="3551238"/>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5"/>
                </a:moveTo>
                <a:lnTo>
                  <a:pt x="1" y="15"/>
                </a:lnTo>
                <a:lnTo>
                  <a:pt x="5" y="7"/>
                </a:lnTo>
                <a:lnTo>
                  <a:pt x="11" y="2"/>
                </a:lnTo>
                <a:lnTo>
                  <a:pt x="18" y="0"/>
                </a:lnTo>
                <a:lnTo>
                  <a:pt x="27" y="2"/>
                </a:lnTo>
                <a:lnTo>
                  <a:pt x="33" y="7"/>
                </a:lnTo>
                <a:lnTo>
                  <a:pt x="37" y="15"/>
                </a:lnTo>
                <a:lnTo>
                  <a:pt x="38" y="25"/>
                </a:lnTo>
                <a:lnTo>
                  <a:pt x="37" y="34"/>
                </a:lnTo>
                <a:lnTo>
                  <a:pt x="33" y="42"/>
                </a:lnTo>
                <a:lnTo>
                  <a:pt x="27" y="48"/>
                </a:lnTo>
                <a:lnTo>
                  <a:pt x="18" y="50"/>
                </a:lnTo>
                <a:lnTo>
                  <a:pt x="11" y="48"/>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20110" name="Freeform 654"/>
          <p:cNvSpPr>
            <a:spLocks/>
          </p:cNvSpPr>
          <p:nvPr/>
        </p:nvSpPr>
        <p:spPr bwMode="auto">
          <a:xfrm>
            <a:off x="6738938" y="3559175"/>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5" y="0"/>
                </a:lnTo>
                <a:lnTo>
                  <a:pt x="20" y="2"/>
                </a:lnTo>
                <a:lnTo>
                  <a:pt x="25" y="6"/>
                </a:lnTo>
                <a:lnTo>
                  <a:pt x="28" y="12"/>
                </a:lnTo>
                <a:lnTo>
                  <a:pt x="29" y="19"/>
                </a:lnTo>
                <a:lnTo>
                  <a:pt x="28" y="26"/>
                </a:lnTo>
                <a:lnTo>
                  <a:pt x="25" y="32"/>
                </a:lnTo>
                <a:lnTo>
                  <a:pt x="20" y="36"/>
                </a:lnTo>
                <a:lnTo>
                  <a:pt x="15"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20111" name="Freeform 655"/>
          <p:cNvSpPr>
            <a:spLocks/>
          </p:cNvSpPr>
          <p:nvPr/>
        </p:nvSpPr>
        <p:spPr bwMode="auto">
          <a:xfrm>
            <a:off x="6710363" y="3546475"/>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3" y="2"/>
                </a:lnTo>
                <a:lnTo>
                  <a:pt x="48" y="5"/>
                </a:lnTo>
                <a:lnTo>
                  <a:pt x="52" y="8"/>
                </a:lnTo>
                <a:lnTo>
                  <a:pt x="59" y="18"/>
                </a:lnTo>
                <a:lnTo>
                  <a:pt x="60" y="23"/>
                </a:lnTo>
                <a:lnTo>
                  <a:pt x="61" y="29"/>
                </a:lnTo>
                <a:lnTo>
                  <a:pt x="59" y="40"/>
                </a:lnTo>
                <a:lnTo>
                  <a:pt x="52" y="51"/>
                </a:lnTo>
                <a:lnTo>
                  <a:pt x="48" y="54"/>
                </a:lnTo>
                <a:lnTo>
                  <a:pt x="43" y="57"/>
                </a:lnTo>
                <a:lnTo>
                  <a:pt x="30" y="59"/>
                </a:lnTo>
                <a:lnTo>
                  <a:pt x="18" y="57"/>
                </a:lnTo>
                <a:lnTo>
                  <a:pt x="13" y="54"/>
                </a:lnTo>
                <a:lnTo>
                  <a:pt x="9" y="51"/>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20112" name="Freeform 656"/>
          <p:cNvSpPr>
            <a:spLocks/>
          </p:cNvSpPr>
          <p:nvPr/>
        </p:nvSpPr>
        <p:spPr bwMode="auto">
          <a:xfrm>
            <a:off x="6719888" y="3552825"/>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5" y="0"/>
                </a:lnTo>
                <a:lnTo>
                  <a:pt x="35" y="2"/>
                </a:lnTo>
                <a:lnTo>
                  <a:pt x="43" y="7"/>
                </a:lnTo>
                <a:lnTo>
                  <a:pt x="49" y="15"/>
                </a:lnTo>
                <a:lnTo>
                  <a:pt x="51" y="24"/>
                </a:lnTo>
                <a:lnTo>
                  <a:pt x="49" y="34"/>
                </a:lnTo>
                <a:lnTo>
                  <a:pt x="43" y="43"/>
                </a:lnTo>
                <a:lnTo>
                  <a:pt x="35" y="48"/>
                </a:lnTo>
                <a:lnTo>
                  <a:pt x="25" y="50"/>
                </a:lnTo>
                <a:lnTo>
                  <a:pt x="15" y="48"/>
                </a:lnTo>
                <a:lnTo>
                  <a:pt x="7" y="43"/>
                </a:lnTo>
                <a:lnTo>
                  <a:pt x="2" y="34"/>
                </a:lnTo>
                <a:lnTo>
                  <a:pt x="0" y="24"/>
                </a:lnTo>
                <a:close/>
              </a:path>
            </a:pathLst>
          </a:custGeom>
          <a:solidFill>
            <a:srgbClr val="FDCE00"/>
          </a:solidFill>
          <a:ln w="9525">
            <a:noFill/>
            <a:round/>
            <a:headEnd/>
            <a:tailEnd/>
          </a:ln>
        </p:spPr>
        <p:txBody>
          <a:bodyPr/>
          <a:lstStyle/>
          <a:p>
            <a:endParaRPr lang="el-GR"/>
          </a:p>
        </p:txBody>
      </p:sp>
      <p:sp>
        <p:nvSpPr>
          <p:cNvPr id="20113" name="Freeform 657"/>
          <p:cNvSpPr>
            <a:spLocks/>
          </p:cNvSpPr>
          <p:nvPr/>
        </p:nvSpPr>
        <p:spPr bwMode="auto">
          <a:xfrm>
            <a:off x="6727825" y="3560763"/>
            <a:ext cx="65088"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19"/>
                </a:moveTo>
                <a:lnTo>
                  <a:pt x="2" y="11"/>
                </a:lnTo>
                <a:lnTo>
                  <a:pt x="6" y="5"/>
                </a:lnTo>
                <a:lnTo>
                  <a:pt x="13" y="1"/>
                </a:lnTo>
                <a:lnTo>
                  <a:pt x="20" y="0"/>
                </a:lnTo>
                <a:lnTo>
                  <a:pt x="29" y="1"/>
                </a:lnTo>
                <a:lnTo>
                  <a:pt x="36" y="5"/>
                </a:lnTo>
                <a:lnTo>
                  <a:pt x="40" y="11"/>
                </a:lnTo>
                <a:lnTo>
                  <a:pt x="41" y="19"/>
                </a:lnTo>
                <a:lnTo>
                  <a:pt x="40" y="26"/>
                </a:lnTo>
                <a:lnTo>
                  <a:pt x="36" y="33"/>
                </a:lnTo>
                <a:lnTo>
                  <a:pt x="29" y="38"/>
                </a:lnTo>
                <a:lnTo>
                  <a:pt x="20" y="39"/>
                </a:lnTo>
                <a:lnTo>
                  <a:pt x="13" y="38"/>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20114" name="Freeform 658"/>
          <p:cNvSpPr>
            <a:spLocks/>
          </p:cNvSpPr>
          <p:nvPr/>
        </p:nvSpPr>
        <p:spPr bwMode="auto">
          <a:xfrm>
            <a:off x="6737350" y="3567113"/>
            <a:ext cx="49213"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6" y="0"/>
                </a:lnTo>
                <a:lnTo>
                  <a:pt x="22" y="1"/>
                </a:lnTo>
                <a:lnTo>
                  <a:pt x="27" y="4"/>
                </a:lnTo>
                <a:lnTo>
                  <a:pt x="30" y="9"/>
                </a:lnTo>
                <a:lnTo>
                  <a:pt x="31" y="14"/>
                </a:lnTo>
                <a:lnTo>
                  <a:pt x="30" y="20"/>
                </a:lnTo>
                <a:lnTo>
                  <a:pt x="27" y="25"/>
                </a:lnTo>
                <a:lnTo>
                  <a:pt x="22" y="28"/>
                </a:lnTo>
                <a:lnTo>
                  <a:pt x="16"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20115" name="Freeform 659"/>
          <p:cNvSpPr>
            <a:spLocks/>
          </p:cNvSpPr>
          <p:nvPr/>
        </p:nvSpPr>
        <p:spPr bwMode="auto">
          <a:xfrm>
            <a:off x="6594475" y="3475038"/>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3"/>
                </a:moveTo>
                <a:lnTo>
                  <a:pt x="2" y="26"/>
                </a:lnTo>
                <a:lnTo>
                  <a:pt x="5" y="19"/>
                </a:lnTo>
                <a:lnTo>
                  <a:pt x="8" y="12"/>
                </a:lnTo>
                <a:lnTo>
                  <a:pt x="18" y="3"/>
                </a:lnTo>
                <a:lnTo>
                  <a:pt x="29" y="0"/>
                </a:lnTo>
                <a:lnTo>
                  <a:pt x="40" y="3"/>
                </a:lnTo>
                <a:lnTo>
                  <a:pt x="46" y="7"/>
                </a:lnTo>
                <a:lnTo>
                  <a:pt x="51" y="12"/>
                </a:lnTo>
                <a:lnTo>
                  <a:pt x="54" y="19"/>
                </a:lnTo>
                <a:lnTo>
                  <a:pt x="57" y="26"/>
                </a:lnTo>
                <a:lnTo>
                  <a:pt x="59" y="43"/>
                </a:lnTo>
                <a:lnTo>
                  <a:pt x="57" y="59"/>
                </a:lnTo>
                <a:lnTo>
                  <a:pt x="54" y="66"/>
                </a:lnTo>
                <a:lnTo>
                  <a:pt x="51" y="73"/>
                </a:lnTo>
                <a:lnTo>
                  <a:pt x="40" y="82"/>
                </a:lnTo>
                <a:lnTo>
                  <a:pt x="29" y="85"/>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20116" name="Freeform 660"/>
          <p:cNvSpPr>
            <a:spLocks/>
          </p:cNvSpPr>
          <p:nvPr/>
        </p:nvSpPr>
        <p:spPr bwMode="auto">
          <a:xfrm>
            <a:off x="6604000" y="3484563"/>
            <a:ext cx="77788"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2"/>
                </a:lnTo>
                <a:lnTo>
                  <a:pt x="7" y="10"/>
                </a:lnTo>
                <a:lnTo>
                  <a:pt x="14" y="3"/>
                </a:lnTo>
                <a:lnTo>
                  <a:pt x="24" y="0"/>
                </a:lnTo>
                <a:lnTo>
                  <a:pt x="29" y="1"/>
                </a:lnTo>
                <a:lnTo>
                  <a:pt x="33" y="3"/>
                </a:lnTo>
                <a:lnTo>
                  <a:pt x="42" y="10"/>
                </a:lnTo>
                <a:lnTo>
                  <a:pt x="47" y="22"/>
                </a:lnTo>
                <a:lnTo>
                  <a:pt x="49" y="36"/>
                </a:lnTo>
                <a:lnTo>
                  <a:pt x="47" y="50"/>
                </a:lnTo>
                <a:lnTo>
                  <a:pt x="42"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20117" name="Freeform 661"/>
          <p:cNvSpPr>
            <a:spLocks/>
          </p:cNvSpPr>
          <p:nvPr/>
        </p:nvSpPr>
        <p:spPr bwMode="auto">
          <a:xfrm>
            <a:off x="6611938" y="3494088"/>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9"/>
                </a:lnTo>
                <a:lnTo>
                  <a:pt x="12" y="3"/>
                </a:lnTo>
                <a:lnTo>
                  <a:pt x="19" y="0"/>
                </a:lnTo>
                <a:lnTo>
                  <a:pt x="27" y="3"/>
                </a:lnTo>
                <a:lnTo>
                  <a:pt x="33" y="9"/>
                </a:lnTo>
                <a:lnTo>
                  <a:pt x="38" y="19"/>
                </a:lnTo>
                <a:lnTo>
                  <a:pt x="40" y="29"/>
                </a:lnTo>
                <a:lnTo>
                  <a:pt x="38" y="40"/>
                </a:lnTo>
                <a:lnTo>
                  <a:pt x="33"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20118" name="Freeform 662"/>
          <p:cNvSpPr>
            <a:spLocks/>
          </p:cNvSpPr>
          <p:nvPr/>
        </p:nvSpPr>
        <p:spPr bwMode="auto">
          <a:xfrm>
            <a:off x="6621463" y="3505200"/>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4" y="6"/>
                </a:lnTo>
                <a:lnTo>
                  <a:pt x="8" y="1"/>
                </a:lnTo>
                <a:lnTo>
                  <a:pt x="14" y="0"/>
                </a:lnTo>
                <a:lnTo>
                  <a:pt x="20" y="1"/>
                </a:lnTo>
                <a:lnTo>
                  <a:pt x="24" y="6"/>
                </a:lnTo>
                <a:lnTo>
                  <a:pt x="27" y="13"/>
                </a:lnTo>
                <a:lnTo>
                  <a:pt x="30" y="22"/>
                </a:lnTo>
                <a:lnTo>
                  <a:pt x="27" y="30"/>
                </a:lnTo>
                <a:lnTo>
                  <a:pt x="24"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20119" name="Freeform 663"/>
          <p:cNvSpPr>
            <a:spLocks/>
          </p:cNvSpPr>
          <p:nvPr/>
        </p:nvSpPr>
        <p:spPr bwMode="auto">
          <a:xfrm>
            <a:off x="6594475" y="3487738"/>
            <a:ext cx="90488"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5"/>
                </a:lnTo>
                <a:lnTo>
                  <a:pt x="8" y="10"/>
                </a:lnTo>
                <a:lnTo>
                  <a:pt x="17" y="3"/>
                </a:lnTo>
                <a:lnTo>
                  <a:pt x="28" y="0"/>
                </a:lnTo>
                <a:lnTo>
                  <a:pt x="39" y="3"/>
                </a:lnTo>
                <a:lnTo>
                  <a:pt x="49" y="10"/>
                </a:lnTo>
                <a:lnTo>
                  <a:pt x="52" y="15"/>
                </a:lnTo>
                <a:lnTo>
                  <a:pt x="55" y="22"/>
                </a:lnTo>
                <a:lnTo>
                  <a:pt x="57" y="36"/>
                </a:lnTo>
                <a:lnTo>
                  <a:pt x="55" y="50"/>
                </a:lnTo>
                <a:lnTo>
                  <a:pt x="52" y="56"/>
                </a:lnTo>
                <a:lnTo>
                  <a:pt x="49"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20120" name="Freeform 664"/>
          <p:cNvSpPr>
            <a:spLocks/>
          </p:cNvSpPr>
          <p:nvPr/>
        </p:nvSpPr>
        <p:spPr bwMode="auto">
          <a:xfrm>
            <a:off x="6602413" y="3495675"/>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9"/>
                </a:lnTo>
                <a:lnTo>
                  <a:pt x="15" y="2"/>
                </a:lnTo>
                <a:lnTo>
                  <a:pt x="24" y="0"/>
                </a:lnTo>
                <a:lnTo>
                  <a:pt x="33" y="2"/>
                </a:lnTo>
                <a:lnTo>
                  <a:pt x="37" y="5"/>
                </a:lnTo>
                <a:lnTo>
                  <a:pt x="41" y="9"/>
                </a:lnTo>
                <a:lnTo>
                  <a:pt x="46" y="19"/>
                </a:lnTo>
                <a:lnTo>
                  <a:pt x="48" y="30"/>
                </a:lnTo>
                <a:lnTo>
                  <a:pt x="46" y="42"/>
                </a:lnTo>
                <a:lnTo>
                  <a:pt x="41"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20121" name="Freeform 665"/>
          <p:cNvSpPr>
            <a:spLocks/>
          </p:cNvSpPr>
          <p:nvPr/>
        </p:nvSpPr>
        <p:spPr bwMode="auto">
          <a:xfrm>
            <a:off x="6611938" y="3503613"/>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7"/>
                </a:lnTo>
                <a:lnTo>
                  <a:pt x="11" y="2"/>
                </a:lnTo>
                <a:lnTo>
                  <a:pt x="18" y="0"/>
                </a:lnTo>
                <a:lnTo>
                  <a:pt x="26" y="2"/>
                </a:lnTo>
                <a:lnTo>
                  <a:pt x="32" y="7"/>
                </a:lnTo>
                <a:lnTo>
                  <a:pt x="37" y="16"/>
                </a:lnTo>
                <a:lnTo>
                  <a:pt x="38" y="25"/>
                </a:lnTo>
                <a:lnTo>
                  <a:pt x="37"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20122" name="Freeform 666"/>
          <p:cNvSpPr>
            <a:spLocks/>
          </p:cNvSpPr>
          <p:nvPr/>
        </p:nvSpPr>
        <p:spPr bwMode="auto">
          <a:xfrm>
            <a:off x="6619875" y="3511550"/>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9"/>
                </a:moveTo>
                <a:lnTo>
                  <a:pt x="1" y="12"/>
                </a:lnTo>
                <a:lnTo>
                  <a:pt x="4" y="7"/>
                </a:lnTo>
                <a:lnTo>
                  <a:pt x="9" y="2"/>
                </a:lnTo>
                <a:lnTo>
                  <a:pt x="14" y="0"/>
                </a:lnTo>
                <a:lnTo>
                  <a:pt x="19" y="2"/>
                </a:lnTo>
                <a:lnTo>
                  <a:pt x="24" y="7"/>
                </a:lnTo>
                <a:lnTo>
                  <a:pt x="27" y="12"/>
                </a:lnTo>
                <a:lnTo>
                  <a:pt x="28" y="19"/>
                </a:lnTo>
                <a:lnTo>
                  <a:pt x="27" y="26"/>
                </a:lnTo>
                <a:lnTo>
                  <a:pt x="24" y="31"/>
                </a:lnTo>
                <a:lnTo>
                  <a:pt x="19" y="35"/>
                </a:lnTo>
                <a:lnTo>
                  <a:pt x="14" y="36"/>
                </a:lnTo>
                <a:lnTo>
                  <a:pt x="9" y="35"/>
                </a:lnTo>
                <a:lnTo>
                  <a:pt x="4" y="31"/>
                </a:lnTo>
                <a:lnTo>
                  <a:pt x="1" y="26"/>
                </a:lnTo>
                <a:lnTo>
                  <a:pt x="0" y="19"/>
                </a:lnTo>
                <a:close/>
              </a:path>
            </a:pathLst>
          </a:custGeom>
          <a:solidFill>
            <a:srgbClr val="FFE800"/>
          </a:solidFill>
          <a:ln w="9525">
            <a:noFill/>
            <a:round/>
            <a:headEnd/>
            <a:tailEnd/>
          </a:ln>
        </p:spPr>
        <p:txBody>
          <a:bodyPr/>
          <a:lstStyle/>
          <a:p>
            <a:endParaRPr lang="el-GR"/>
          </a:p>
        </p:txBody>
      </p:sp>
      <p:sp>
        <p:nvSpPr>
          <p:cNvPr id="20123" name="Freeform 667"/>
          <p:cNvSpPr>
            <a:spLocks/>
          </p:cNvSpPr>
          <p:nvPr/>
        </p:nvSpPr>
        <p:spPr bwMode="auto">
          <a:xfrm>
            <a:off x="6461125" y="3616325"/>
            <a:ext cx="74613" cy="107950"/>
          </a:xfrm>
          <a:custGeom>
            <a:avLst/>
            <a:gdLst>
              <a:gd name="T0" fmla="*/ 0 w 47"/>
              <a:gd name="T1" fmla="*/ 2147483646 h 68"/>
              <a:gd name="T2" fmla="*/ 2147483646 w 47"/>
              <a:gd name="T3" fmla="*/ 2147483646 h 68"/>
              <a:gd name="T4" fmla="*/ 2147483646 w 47"/>
              <a:gd name="T5" fmla="*/ 2147483646 h 68"/>
              <a:gd name="T6" fmla="*/ 2147483646 w 47"/>
              <a:gd name="T7" fmla="*/ 2147483646 h 68"/>
              <a:gd name="T8" fmla="*/ 2147483646 w 47"/>
              <a:gd name="T9" fmla="*/ 0 h 68"/>
              <a:gd name="T10" fmla="*/ 2147483646 w 47"/>
              <a:gd name="T11" fmla="*/ 2147483646 h 68"/>
              <a:gd name="T12" fmla="*/ 2147483646 w 47"/>
              <a:gd name="T13" fmla="*/ 2147483646 h 68"/>
              <a:gd name="T14" fmla="*/ 2147483646 w 47"/>
              <a:gd name="T15" fmla="*/ 2147483646 h 68"/>
              <a:gd name="T16" fmla="*/ 2147483646 w 47"/>
              <a:gd name="T17" fmla="*/ 2147483646 h 68"/>
              <a:gd name="T18" fmla="*/ 2147483646 w 47"/>
              <a:gd name="T19" fmla="*/ 2147483646 h 68"/>
              <a:gd name="T20" fmla="*/ 2147483646 w 47"/>
              <a:gd name="T21" fmla="*/ 2147483646 h 68"/>
              <a:gd name="T22" fmla="*/ 2147483646 w 47"/>
              <a:gd name="T23" fmla="*/ 2147483646 h 68"/>
              <a:gd name="T24" fmla="*/ 2147483646 w 47"/>
              <a:gd name="T25" fmla="*/ 2147483646 h 68"/>
              <a:gd name="T26" fmla="*/ 2147483646 w 47"/>
              <a:gd name="T27" fmla="*/ 2147483646 h 68"/>
              <a:gd name="T28" fmla="*/ 2147483646 w 47"/>
              <a:gd name="T29" fmla="*/ 2147483646 h 68"/>
              <a:gd name="T30" fmla="*/ 2147483646 w 47"/>
              <a:gd name="T31" fmla="*/ 2147483646 h 68"/>
              <a:gd name="T32" fmla="*/ 0 w 47"/>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8"/>
              <a:gd name="T53" fmla="*/ 47 w 47"/>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8">
                <a:moveTo>
                  <a:pt x="0" y="34"/>
                </a:moveTo>
                <a:lnTo>
                  <a:pt x="2" y="21"/>
                </a:lnTo>
                <a:lnTo>
                  <a:pt x="7" y="11"/>
                </a:lnTo>
                <a:lnTo>
                  <a:pt x="15" y="4"/>
                </a:lnTo>
                <a:lnTo>
                  <a:pt x="24" y="0"/>
                </a:lnTo>
                <a:lnTo>
                  <a:pt x="33" y="4"/>
                </a:lnTo>
                <a:lnTo>
                  <a:pt x="40" y="11"/>
                </a:lnTo>
                <a:lnTo>
                  <a:pt x="45" y="21"/>
                </a:lnTo>
                <a:lnTo>
                  <a:pt x="47" y="34"/>
                </a:lnTo>
                <a:lnTo>
                  <a:pt x="45" y="47"/>
                </a:lnTo>
                <a:lnTo>
                  <a:pt x="40" y="57"/>
                </a:lnTo>
                <a:lnTo>
                  <a:pt x="33" y="64"/>
                </a:lnTo>
                <a:lnTo>
                  <a:pt x="24" y="68"/>
                </a:lnTo>
                <a:lnTo>
                  <a:pt x="15"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124" name="Freeform 668"/>
          <p:cNvSpPr>
            <a:spLocks/>
          </p:cNvSpPr>
          <p:nvPr/>
        </p:nvSpPr>
        <p:spPr bwMode="auto">
          <a:xfrm>
            <a:off x="6467475" y="3625850"/>
            <a:ext cx="63500" cy="87313"/>
          </a:xfrm>
          <a:custGeom>
            <a:avLst/>
            <a:gdLst>
              <a:gd name="T0" fmla="*/ 0 w 40"/>
              <a:gd name="T1" fmla="*/ 2147483646 h 55"/>
              <a:gd name="T2" fmla="*/ 2147483646 w 40"/>
              <a:gd name="T3" fmla="*/ 2147483646 h 55"/>
              <a:gd name="T4" fmla="*/ 2147483646 w 40"/>
              <a:gd name="T5" fmla="*/ 2147483646 h 55"/>
              <a:gd name="T6" fmla="*/ 2147483646 w 40"/>
              <a:gd name="T7" fmla="*/ 2147483646 h 55"/>
              <a:gd name="T8" fmla="*/ 2147483646 w 40"/>
              <a:gd name="T9" fmla="*/ 0 h 55"/>
              <a:gd name="T10" fmla="*/ 2147483646 w 40"/>
              <a:gd name="T11" fmla="*/ 2147483646 h 55"/>
              <a:gd name="T12" fmla="*/ 2147483646 w 40"/>
              <a:gd name="T13" fmla="*/ 2147483646 h 55"/>
              <a:gd name="T14" fmla="*/ 2147483646 w 40"/>
              <a:gd name="T15" fmla="*/ 2147483646 h 55"/>
              <a:gd name="T16" fmla="*/ 2147483646 w 40"/>
              <a:gd name="T17" fmla="*/ 2147483646 h 55"/>
              <a:gd name="T18" fmla="*/ 2147483646 w 40"/>
              <a:gd name="T19" fmla="*/ 2147483646 h 55"/>
              <a:gd name="T20" fmla="*/ 2147483646 w 40"/>
              <a:gd name="T21" fmla="*/ 2147483646 h 55"/>
              <a:gd name="T22" fmla="*/ 2147483646 w 40"/>
              <a:gd name="T23" fmla="*/ 2147483646 h 55"/>
              <a:gd name="T24" fmla="*/ 2147483646 w 40"/>
              <a:gd name="T25" fmla="*/ 2147483646 h 55"/>
              <a:gd name="T26" fmla="*/ 2147483646 w 40"/>
              <a:gd name="T27" fmla="*/ 2147483646 h 55"/>
              <a:gd name="T28" fmla="*/ 2147483646 w 40"/>
              <a:gd name="T29" fmla="*/ 2147483646 h 55"/>
              <a:gd name="T30" fmla="*/ 2147483646 w 40"/>
              <a:gd name="T31" fmla="*/ 2147483646 h 55"/>
              <a:gd name="T32" fmla="*/ 0 w 40"/>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5"/>
              <a:gd name="T53" fmla="*/ 40 w 40"/>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5">
                <a:moveTo>
                  <a:pt x="0" y="27"/>
                </a:moveTo>
                <a:lnTo>
                  <a:pt x="2" y="17"/>
                </a:lnTo>
                <a:lnTo>
                  <a:pt x="7" y="8"/>
                </a:lnTo>
                <a:lnTo>
                  <a:pt x="13" y="2"/>
                </a:lnTo>
                <a:lnTo>
                  <a:pt x="21" y="0"/>
                </a:lnTo>
                <a:lnTo>
                  <a:pt x="28" y="2"/>
                </a:lnTo>
                <a:lnTo>
                  <a:pt x="34" y="8"/>
                </a:lnTo>
                <a:lnTo>
                  <a:pt x="38" y="17"/>
                </a:lnTo>
                <a:lnTo>
                  <a:pt x="40" y="27"/>
                </a:lnTo>
                <a:lnTo>
                  <a:pt x="38" y="38"/>
                </a:lnTo>
                <a:lnTo>
                  <a:pt x="34" y="47"/>
                </a:lnTo>
                <a:lnTo>
                  <a:pt x="28" y="53"/>
                </a:lnTo>
                <a:lnTo>
                  <a:pt x="21" y="55"/>
                </a:lnTo>
                <a:lnTo>
                  <a:pt x="13" y="53"/>
                </a:lnTo>
                <a:lnTo>
                  <a:pt x="7" y="47"/>
                </a:lnTo>
                <a:lnTo>
                  <a:pt x="2" y="38"/>
                </a:lnTo>
                <a:lnTo>
                  <a:pt x="0" y="27"/>
                </a:lnTo>
                <a:close/>
              </a:path>
            </a:pathLst>
          </a:custGeom>
          <a:solidFill>
            <a:srgbClr val="FFFFFF"/>
          </a:solidFill>
          <a:ln w="9525">
            <a:noFill/>
            <a:round/>
            <a:headEnd/>
            <a:tailEnd/>
          </a:ln>
        </p:spPr>
        <p:txBody>
          <a:bodyPr/>
          <a:lstStyle/>
          <a:p>
            <a:endParaRPr lang="el-GR"/>
          </a:p>
        </p:txBody>
      </p:sp>
      <p:sp>
        <p:nvSpPr>
          <p:cNvPr id="20125" name="Freeform 669"/>
          <p:cNvSpPr>
            <a:spLocks/>
          </p:cNvSpPr>
          <p:nvPr/>
        </p:nvSpPr>
        <p:spPr bwMode="auto">
          <a:xfrm>
            <a:off x="6477000" y="3633788"/>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20126" name="Freeform 670"/>
          <p:cNvSpPr>
            <a:spLocks/>
          </p:cNvSpPr>
          <p:nvPr/>
        </p:nvSpPr>
        <p:spPr bwMode="auto">
          <a:xfrm>
            <a:off x="6483350" y="364172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127" name="Freeform 671"/>
          <p:cNvSpPr>
            <a:spLocks/>
          </p:cNvSpPr>
          <p:nvPr/>
        </p:nvSpPr>
        <p:spPr bwMode="auto">
          <a:xfrm>
            <a:off x="6464300" y="3630613"/>
            <a:ext cx="68263"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6" y="8"/>
                </a:lnTo>
                <a:lnTo>
                  <a:pt x="14" y="2"/>
                </a:lnTo>
                <a:lnTo>
                  <a:pt x="22" y="0"/>
                </a:lnTo>
                <a:lnTo>
                  <a:pt x="30" y="2"/>
                </a:lnTo>
                <a:lnTo>
                  <a:pt x="34" y="5"/>
                </a:lnTo>
                <a:lnTo>
                  <a:pt x="37" y="8"/>
                </a:lnTo>
                <a:lnTo>
                  <a:pt x="41" y="16"/>
                </a:lnTo>
                <a:lnTo>
                  <a:pt x="43" y="27"/>
                </a:lnTo>
                <a:lnTo>
                  <a:pt x="41" y="38"/>
                </a:lnTo>
                <a:lnTo>
                  <a:pt x="37" y="46"/>
                </a:lnTo>
                <a:lnTo>
                  <a:pt x="30" y="52"/>
                </a:lnTo>
                <a:lnTo>
                  <a:pt x="22" y="54"/>
                </a:lnTo>
                <a:lnTo>
                  <a:pt x="14" y="52"/>
                </a:lnTo>
                <a:lnTo>
                  <a:pt x="10"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20128" name="Freeform 672"/>
          <p:cNvSpPr>
            <a:spLocks/>
          </p:cNvSpPr>
          <p:nvPr/>
        </p:nvSpPr>
        <p:spPr bwMode="auto">
          <a:xfrm>
            <a:off x="6470650" y="3636963"/>
            <a:ext cx="57150" cy="71437"/>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6" y="7"/>
                </a:lnTo>
                <a:lnTo>
                  <a:pt x="12" y="2"/>
                </a:lnTo>
                <a:lnTo>
                  <a:pt x="18" y="0"/>
                </a:lnTo>
                <a:lnTo>
                  <a:pt x="25" y="2"/>
                </a:lnTo>
                <a:lnTo>
                  <a:pt x="31" y="7"/>
                </a:lnTo>
                <a:lnTo>
                  <a:pt x="35" y="14"/>
                </a:lnTo>
                <a:lnTo>
                  <a:pt x="36" y="22"/>
                </a:lnTo>
                <a:lnTo>
                  <a:pt x="35" y="31"/>
                </a:lnTo>
                <a:lnTo>
                  <a:pt x="31" y="38"/>
                </a:lnTo>
                <a:lnTo>
                  <a:pt x="25" y="43"/>
                </a:lnTo>
                <a:lnTo>
                  <a:pt x="18" y="45"/>
                </a:lnTo>
                <a:lnTo>
                  <a:pt x="12" y="43"/>
                </a:lnTo>
                <a:lnTo>
                  <a:pt x="6" y="38"/>
                </a:lnTo>
                <a:lnTo>
                  <a:pt x="1" y="31"/>
                </a:lnTo>
                <a:lnTo>
                  <a:pt x="0" y="22"/>
                </a:lnTo>
                <a:close/>
              </a:path>
            </a:pathLst>
          </a:custGeom>
          <a:solidFill>
            <a:srgbClr val="FDCE00"/>
          </a:solidFill>
          <a:ln w="9525">
            <a:noFill/>
            <a:round/>
            <a:headEnd/>
            <a:tailEnd/>
          </a:ln>
        </p:spPr>
        <p:txBody>
          <a:bodyPr/>
          <a:lstStyle/>
          <a:p>
            <a:endParaRPr lang="el-GR"/>
          </a:p>
        </p:txBody>
      </p:sp>
      <p:sp>
        <p:nvSpPr>
          <p:cNvPr id="20129" name="Freeform 673"/>
          <p:cNvSpPr>
            <a:spLocks/>
          </p:cNvSpPr>
          <p:nvPr/>
        </p:nvSpPr>
        <p:spPr bwMode="auto">
          <a:xfrm>
            <a:off x="6478588" y="364331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130" name="Freeform 674"/>
          <p:cNvSpPr>
            <a:spLocks/>
          </p:cNvSpPr>
          <p:nvPr/>
        </p:nvSpPr>
        <p:spPr bwMode="auto">
          <a:xfrm>
            <a:off x="6484938" y="364966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131" name="Freeform 675"/>
          <p:cNvSpPr>
            <a:spLocks/>
          </p:cNvSpPr>
          <p:nvPr/>
        </p:nvSpPr>
        <p:spPr bwMode="auto">
          <a:xfrm>
            <a:off x="6551613" y="372110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8" y="3"/>
                </a:lnTo>
                <a:lnTo>
                  <a:pt x="29" y="0"/>
                </a:lnTo>
                <a:lnTo>
                  <a:pt x="40" y="3"/>
                </a:lnTo>
                <a:lnTo>
                  <a:pt x="49" y="11"/>
                </a:lnTo>
                <a:lnTo>
                  <a:pt x="52" y="16"/>
                </a:lnTo>
                <a:lnTo>
                  <a:pt x="55" y="23"/>
                </a:lnTo>
                <a:lnTo>
                  <a:pt x="57" y="37"/>
                </a:lnTo>
                <a:lnTo>
                  <a:pt x="55" y="51"/>
                </a:lnTo>
                <a:lnTo>
                  <a:pt x="49" y="64"/>
                </a:lnTo>
                <a:lnTo>
                  <a:pt x="40" y="72"/>
                </a:lnTo>
                <a:lnTo>
                  <a:pt x="29" y="75"/>
                </a:lnTo>
                <a:lnTo>
                  <a:pt x="18" y="72"/>
                </a:lnTo>
                <a:lnTo>
                  <a:pt x="8" y="64"/>
                </a:lnTo>
                <a:lnTo>
                  <a:pt x="5" y="58"/>
                </a:lnTo>
                <a:lnTo>
                  <a:pt x="2" y="51"/>
                </a:lnTo>
                <a:lnTo>
                  <a:pt x="0" y="37"/>
                </a:lnTo>
                <a:close/>
              </a:path>
            </a:pathLst>
          </a:custGeom>
          <a:solidFill>
            <a:srgbClr val="FFFFFF"/>
          </a:solidFill>
          <a:ln w="9525">
            <a:noFill/>
            <a:round/>
            <a:headEnd/>
            <a:tailEnd/>
          </a:ln>
        </p:spPr>
        <p:txBody>
          <a:bodyPr/>
          <a:lstStyle/>
          <a:p>
            <a:endParaRPr lang="el-GR"/>
          </a:p>
        </p:txBody>
      </p:sp>
      <p:sp>
        <p:nvSpPr>
          <p:cNvPr id="20132" name="Freeform 676"/>
          <p:cNvSpPr>
            <a:spLocks/>
          </p:cNvSpPr>
          <p:nvPr/>
        </p:nvSpPr>
        <p:spPr bwMode="auto">
          <a:xfrm>
            <a:off x="6559550" y="372903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8" y="9"/>
                </a:lnTo>
                <a:lnTo>
                  <a:pt x="16" y="3"/>
                </a:lnTo>
                <a:lnTo>
                  <a:pt x="20" y="1"/>
                </a:lnTo>
                <a:lnTo>
                  <a:pt x="25" y="0"/>
                </a:lnTo>
                <a:lnTo>
                  <a:pt x="34" y="3"/>
                </a:lnTo>
                <a:lnTo>
                  <a:pt x="41" y="9"/>
                </a:lnTo>
                <a:lnTo>
                  <a:pt x="46" y="19"/>
                </a:lnTo>
                <a:lnTo>
                  <a:pt x="48" y="31"/>
                </a:lnTo>
                <a:lnTo>
                  <a:pt x="46" y="43"/>
                </a:lnTo>
                <a:lnTo>
                  <a:pt x="41" y="53"/>
                </a:lnTo>
                <a:lnTo>
                  <a:pt x="34" y="61"/>
                </a:lnTo>
                <a:lnTo>
                  <a:pt x="29" y="63"/>
                </a:lnTo>
                <a:lnTo>
                  <a:pt x="25" y="63"/>
                </a:lnTo>
                <a:lnTo>
                  <a:pt x="16" y="61"/>
                </a:lnTo>
                <a:lnTo>
                  <a:pt x="8" y="53"/>
                </a:lnTo>
                <a:lnTo>
                  <a:pt x="2" y="43"/>
                </a:lnTo>
                <a:lnTo>
                  <a:pt x="0" y="31"/>
                </a:lnTo>
                <a:close/>
              </a:path>
            </a:pathLst>
          </a:custGeom>
          <a:solidFill>
            <a:srgbClr val="FFFFFF"/>
          </a:solidFill>
          <a:ln w="9525">
            <a:noFill/>
            <a:round/>
            <a:headEnd/>
            <a:tailEnd/>
          </a:ln>
        </p:spPr>
        <p:txBody>
          <a:bodyPr/>
          <a:lstStyle/>
          <a:p>
            <a:endParaRPr lang="el-GR"/>
          </a:p>
        </p:txBody>
      </p:sp>
      <p:sp>
        <p:nvSpPr>
          <p:cNvPr id="20133" name="Freeform 677"/>
          <p:cNvSpPr>
            <a:spLocks/>
          </p:cNvSpPr>
          <p:nvPr/>
        </p:nvSpPr>
        <p:spPr bwMode="auto">
          <a:xfrm>
            <a:off x="6569075" y="3738563"/>
            <a:ext cx="60325" cy="77787"/>
          </a:xfrm>
          <a:custGeom>
            <a:avLst/>
            <a:gdLst>
              <a:gd name="T0" fmla="*/ 0 w 38"/>
              <a:gd name="T1" fmla="*/ 2147483646 h 49"/>
              <a:gd name="T2" fmla="*/ 2147483646 w 38"/>
              <a:gd name="T3" fmla="*/ 2147483646 h 49"/>
              <a:gd name="T4" fmla="*/ 2147483646 w 38"/>
              <a:gd name="T5" fmla="*/ 2147483646 h 49"/>
              <a:gd name="T6" fmla="*/ 2147483646 w 38"/>
              <a:gd name="T7" fmla="*/ 2147483646 h 49"/>
              <a:gd name="T8" fmla="*/ 2147483646 w 38"/>
              <a:gd name="T9" fmla="*/ 0 h 49"/>
              <a:gd name="T10" fmla="*/ 2147483646 w 38"/>
              <a:gd name="T11" fmla="*/ 2147483646 h 49"/>
              <a:gd name="T12" fmla="*/ 2147483646 w 38"/>
              <a:gd name="T13" fmla="*/ 2147483646 h 49"/>
              <a:gd name="T14" fmla="*/ 2147483646 w 38"/>
              <a:gd name="T15" fmla="*/ 2147483646 h 49"/>
              <a:gd name="T16" fmla="*/ 2147483646 w 38"/>
              <a:gd name="T17" fmla="*/ 2147483646 h 49"/>
              <a:gd name="T18" fmla="*/ 2147483646 w 38"/>
              <a:gd name="T19" fmla="*/ 2147483646 h 49"/>
              <a:gd name="T20" fmla="*/ 2147483646 w 38"/>
              <a:gd name="T21" fmla="*/ 2147483646 h 49"/>
              <a:gd name="T22" fmla="*/ 2147483646 w 38"/>
              <a:gd name="T23" fmla="*/ 2147483646 h 49"/>
              <a:gd name="T24" fmla="*/ 2147483646 w 38"/>
              <a:gd name="T25" fmla="*/ 2147483646 h 49"/>
              <a:gd name="T26" fmla="*/ 2147483646 w 38"/>
              <a:gd name="T27" fmla="*/ 2147483646 h 49"/>
              <a:gd name="T28" fmla="*/ 2147483646 w 38"/>
              <a:gd name="T29" fmla="*/ 2147483646 h 49"/>
              <a:gd name="T30" fmla="*/ 2147483646 w 38"/>
              <a:gd name="T31" fmla="*/ 2147483646 h 49"/>
              <a:gd name="T32" fmla="*/ 0 w 3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9"/>
              <a:gd name="T53" fmla="*/ 38 w 3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9">
                <a:moveTo>
                  <a:pt x="0" y="25"/>
                </a:moveTo>
                <a:lnTo>
                  <a:pt x="2" y="15"/>
                </a:lnTo>
                <a:lnTo>
                  <a:pt x="6" y="7"/>
                </a:lnTo>
                <a:lnTo>
                  <a:pt x="12" y="2"/>
                </a:lnTo>
                <a:lnTo>
                  <a:pt x="19" y="0"/>
                </a:lnTo>
                <a:lnTo>
                  <a:pt x="27" y="2"/>
                </a:lnTo>
                <a:lnTo>
                  <a:pt x="33" y="7"/>
                </a:lnTo>
                <a:lnTo>
                  <a:pt x="37" y="15"/>
                </a:lnTo>
                <a:lnTo>
                  <a:pt x="38" y="25"/>
                </a:lnTo>
                <a:lnTo>
                  <a:pt x="37" y="34"/>
                </a:lnTo>
                <a:lnTo>
                  <a:pt x="33" y="42"/>
                </a:lnTo>
                <a:lnTo>
                  <a:pt x="27" y="47"/>
                </a:lnTo>
                <a:lnTo>
                  <a:pt x="19" y="49"/>
                </a:lnTo>
                <a:lnTo>
                  <a:pt x="12" y="47"/>
                </a:lnTo>
                <a:lnTo>
                  <a:pt x="6" y="42"/>
                </a:lnTo>
                <a:lnTo>
                  <a:pt x="2" y="34"/>
                </a:lnTo>
                <a:lnTo>
                  <a:pt x="0" y="25"/>
                </a:lnTo>
                <a:close/>
              </a:path>
            </a:pathLst>
          </a:custGeom>
          <a:solidFill>
            <a:srgbClr val="FFFFFF"/>
          </a:solidFill>
          <a:ln w="9525">
            <a:noFill/>
            <a:round/>
            <a:headEnd/>
            <a:tailEnd/>
          </a:ln>
        </p:spPr>
        <p:txBody>
          <a:bodyPr/>
          <a:lstStyle/>
          <a:p>
            <a:endParaRPr lang="el-GR"/>
          </a:p>
        </p:txBody>
      </p:sp>
      <p:sp>
        <p:nvSpPr>
          <p:cNvPr id="20134" name="Freeform 678"/>
          <p:cNvSpPr>
            <a:spLocks/>
          </p:cNvSpPr>
          <p:nvPr/>
        </p:nvSpPr>
        <p:spPr bwMode="auto">
          <a:xfrm>
            <a:off x="6578600" y="374650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20135" name="Freeform 679"/>
          <p:cNvSpPr>
            <a:spLocks/>
          </p:cNvSpPr>
          <p:nvPr/>
        </p:nvSpPr>
        <p:spPr bwMode="auto">
          <a:xfrm>
            <a:off x="6548438" y="373380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9" y="2"/>
                </a:lnTo>
                <a:lnTo>
                  <a:pt x="31" y="0"/>
                </a:lnTo>
                <a:lnTo>
                  <a:pt x="43" y="2"/>
                </a:lnTo>
                <a:lnTo>
                  <a:pt x="48" y="5"/>
                </a:lnTo>
                <a:lnTo>
                  <a:pt x="52" y="8"/>
                </a:lnTo>
                <a:lnTo>
                  <a:pt x="59" y="18"/>
                </a:lnTo>
                <a:lnTo>
                  <a:pt x="60" y="23"/>
                </a:lnTo>
                <a:lnTo>
                  <a:pt x="61" y="29"/>
                </a:lnTo>
                <a:lnTo>
                  <a:pt x="59" y="40"/>
                </a:lnTo>
                <a:lnTo>
                  <a:pt x="52" y="50"/>
                </a:lnTo>
                <a:lnTo>
                  <a:pt x="48" y="54"/>
                </a:lnTo>
                <a:lnTo>
                  <a:pt x="43" y="57"/>
                </a:lnTo>
                <a:lnTo>
                  <a:pt x="31" y="59"/>
                </a:lnTo>
                <a:lnTo>
                  <a:pt x="19" y="57"/>
                </a:lnTo>
                <a:lnTo>
                  <a:pt x="13" y="54"/>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20136" name="Freeform 680"/>
          <p:cNvSpPr>
            <a:spLocks/>
          </p:cNvSpPr>
          <p:nvPr/>
        </p:nvSpPr>
        <p:spPr bwMode="auto">
          <a:xfrm>
            <a:off x="6557963" y="374015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6" y="2"/>
                </a:lnTo>
                <a:lnTo>
                  <a:pt x="26" y="0"/>
                </a:lnTo>
                <a:lnTo>
                  <a:pt x="35" y="2"/>
                </a:lnTo>
                <a:lnTo>
                  <a:pt x="43" y="7"/>
                </a:lnTo>
                <a:lnTo>
                  <a:pt x="49" y="15"/>
                </a:lnTo>
                <a:lnTo>
                  <a:pt x="51" y="24"/>
                </a:lnTo>
                <a:lnTo>
                  <a:pt x="49" y="34"/>
                </a:lnTo>
                <a:lnTo>
                  <a:pt x="43" y="42"/>
                </a:lnTo>
                <a:lnTo>
                  <a:pt x="35" y="47"/>
                </a:lnTo>
                <a:lnTo>
                  <a:pt x="26" y="50"/>
                </a:lnTo>
                <a:lnTo>
                  <a:pt x="16"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20137" name="Freeform 681"/>
          <p:cNvSpPr>
            <a:spLocks/>
          </p:cNvSpPr>
          <p:nvPr/>
        </p:nvSpPr>
        <p:spPr bwMode="auto">
          <a:xfrm>
            <a:off x="6565900" y="3748088"/>
            <a:ext cx="65088"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7" y="5"/>
                </a:lnTo>
                <a:lnTo>
                  <a:pt x="14" y="1"/>
                </a:lnTo>
                <a:lnTo>
                  <a:pt x="21" y="0"/>
                </a:lnTo>
                <a:lnTo>
                  <a:pt x="29" y="1"/>
                </a:lnTo>
                <a:lnTo>
                  <a:pt x="36" y="5"/>
                </a:lnTo>
                <a:lnTo>
                  <a:pt x="40" y="11"/>
                </a:lnTo>
                <a:lnTo>
                  <a:pt x="41" y="19"/>
                </a:lnTo>
                <a:lnTo>
                  <a:pt x="40" y="26"/>
                </a:lnTo>
                <a:lnTo>
                  <a:pt x="36" y="33"/>
                </a:lnTo>
                <a:lnTo>
                  <a:pt x="29" y="37"/>
                </a:lnTo>
                <a:lnTo>
                  <a:pt x="21" y="38"/>
                </a:lnTo>
                <a:lnTo>
                  <a:pt x="14" y="37"/>
                </a:lnTo>
                <a:lnTo>
                  <a:pt x="7" y="33"/>
                </a:lnTo>
                <a:lnTo>
                  <a:pt x="2" y="26"/>
                </a:lnTo>
                <a:lnTo>
                  <a:pt x="0" y="19"/>
                </a:lnTo>
                <a:close/>
              </a:path>
            </a:pathLst>
          </a:custGeom>
          <a:solidFill>
            <a:srgbClr val="FEDB00"/>
          </a:solidFill>
          <a:ln w="9525">
            <a:noFill/>
            <a:round/>
            <a:headEnd/>
            <a:tailEnd/>
          </a:ln>
        </p:spPr>
        <p:txBody>
          <a:bodyPr/>
          <a:lstStyle/>
          <a:p>
            <a:endParaRPr lang="el-GR"/>
          </a:p>
        </p:txBody>
      </p:sp>
      <p:sp>
        <p:nvSpPr>
          <p:cNvPr id="20138" name="Freeform 682"/>
          <p:cNvSpPr>
            <a:spLocks/>
          </p:cNvSpPr>
          <p:nvPr/>
        </p:nvSpPr>
        <p:spPr bwMode="auto">
          <a:xfrm>
            <a:off x="6577013" y="3754438"/>
            <a:ext cx="47625" cy="46037"/>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20139" name="Freeform 683"/>
          <p:cNvSpPr>
            <a:spLocks/>
          </p:cNvSpPr>
          <p:nvPr/>
        </p:nvSpPr>
        <p:spPr bwMode="auto">
          <a:xfrm>
            <a:off x="7023100" y="336232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4" y="0"/>
                </a:lnTo>
                <a:lnTo>
                  <a:pt x="33" y="3"/>
                </a:lnTo>
                <a:lnTo>
                  <a:pt x="40" y="10"/>
                </a:lnTo>
                <a:lnTo>
                  <a:pt x="45" y="20"/>
                </a:lnTo>
                <a:lnTo>
                  <a:pt x="47" y="33"/>
                </a:lnTo>
                <a:lnTo>
                  <a:pt x="45" y="47"/>
                </a:lnTo>
                <a:lnTo>
                  <a:pt x="40" y="57"/>
                </a:lnTo>
                <a:lnTo>
                  <a:pt x="33" y="64"/>
                </a:lnTo>
                <a:lnTo>
                  <a:pt x="24"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20140" name="Freeform 684"/>
          <p:cNvSpPr>
            <a:spLocks/>
          </p:cNvSpPr>
          <p:nvPr/>
        </p:nvSpPr>
        <p:spPr bwMode="auto">
          <a:xfrm>
            <a:off x="7029450" y="337026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3" y="2"/>
                </a:lnTo>
                <a:lnTo>
                  <a:pt x="21" y="0"/>
                </a:lnTo>
                <a:lnTo>
                  <a:pt x="28" y="2"/>
                </a:lnTo>
                <a:lnTo>
                  <a:pt x="34" y="8"/>
                </a:lnTo>
                <a:lnTo>
                  <a:pt x="38" y="17"/>
                </a:lnTo>
                <a:lnTo>
                  <a:pt x="40" y="27"/>
                </a:lnTo>
                <a:lnTo>
                  <a:pt x="38" y="39"/>
                </a:lnTo>
                <a:lnTo>
                  <a:pt x="34" y="48"/>
                </a:lnTo>
                <a:lnTo>
                  <a:pt x="28" y="54"/>
                </a:lnTo>
                <a:lnTo>
                  <a:pt x="21" y="56"/>
                </a:lnTo>
                <a:lnTo>
                  <a:pt x="13"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20141" name="Freeform 685"/>
          <p:cNvSpPr>
            <a:spLocks/>
          </p:cNvSpPr>
          <p:nvPr/>
        </p:nvSpPr>
        <p:spPr bwMode="auto">
          <a:xfrm>
            <a:off x="7037388" y="3378200"/>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10" y="1"/>
                </a:lnTo>
                <a:lnTo>
                  <a:pt x="16" y="0"/>
                </a:lnTo>
                <a:lnTo>
                  <a:pt x="22" y="1"/>
                </a:lnTo>
                <a:lnTo>
                  <a:pt x="27" y="6"/>
                </a:lnTo>
                <a:lnTo>
                  <a:pt x="29" y="9"/>
                </a:lnTo>
                <a:lnTo>
                  <a:pt x="30" y="13"/>
                </a:lnTo>
                <a:lnTo>
                  <a:pt x="31" y="22"/>
                </a:lnTo>
                <a:lnTo>
                  <a:pt x="30" y="31"/>
                </a:lnTo>
                <a:lnTo>
                  <a:pt x="27" y="38"/>
                </a:lnTo>
                <a:lnTo>
                  <a:pt x="22" y="43"/>
                </a:lnTo>
                <a:lnTo>
                  <a:pt x="16" y="45"/>
                </a:lnTo>
                <a:lnTo>
                  <a:pt x="10" y="43"/>
                </a:lnTo>
                <a:lnTo>
                  <a:pt x="4"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20142" name="Freeform 686"/>
          <p:cNvSpPr>
            <a:spLocks/>
          </p:cNvSpPr>
          <p:nvPr/>
        </p:nvSpPr>
        <p:spPr bwMode="auto">
          <a:xfrm>
            <a:off x="7043738" y="3386138"/>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6"/>
                </a:moveTo>
                <a:lnTo>
                  <a:pt x="1" y="10"/>
                </a:lnTo>
                <a:lnTo>
                  <a:pt x="5" y="4"/>
                </a:lnTo>
                <a:lnTo>
                  <a:pt x="8" y="1"/>
                </a:lnTo>
                <a:lnTo>
                  <a:pt x="13" y="0"/>
                </a:lnTo>
                <a:lnTo>
                  <a:pt x="17" y="1"/>
                </a:lnTo>
                <a:lnTo>
                  <a:pt x="21" y="4"/>
                </a:lnTo>
                <a:lnTo>
                  <a:pt x="23" y="10"/>
                </a:lnTo>
                <a:lnTo>
                  <a:pt x="24" y="16"/>
                </a:lnTo>
                <a:lnTo>
                  <a:pt x="23" y="24"/>
                </a:lnTo>
                <a:lnTo>
                  <a:pt x="21" y="29"/>
                </a:lnTo>
                <a:lnTo>
                  <a:pt x="17" y="32"/>
                </a:lnTo>
                <a:lnTo>
                  <a:pt x="13" y="34"/>
                </a:lnTo>
                <a:lnTo>
                  <a:pt x="8" y="32"/>
                </a:lnTo>
                <a:lnTo>
                  <a:pt x="5" y="29"/>
                </a:lnTo>
                <a:lnTo>
                  <a:pt x="1" y="24"/>
                </a:lnTo>
                <a:lnTo>
                  <a:pt x="0" y="16"/>
                </a:lnTo>
                <a:close/>
              </a:path>
            </a:pathLst>
          </a:custGeom>
          <a:solidFill>
            <a:srgbClr val="FFFFFF"/>
          </a:solidFill>
          <a:ln w="9525">
            <a:noFill/>
            <a:round/>
            <a:headEnd/>
            <a:tailEnd/>
          </a:ln>
        </p:spPr>
        <p:txBody>
          <a:bodyPr/>
          <a:lstStyle/>
          <a:p>
            <a:endParaRPr lang="el-GR"/>
          </a:p>
        </p:txBody>
      </p:sp>
      <p:sp>
        <p:nvSpPr>
          <p:cNvPr id="20143" name="Freeform 687"/>
          <p:cNvSpPr>
            <a:spLocks/>
          </p:cNvSpPr>
          <p:nvPr/>
        </p:nvSpPr>
        <p:spPr bwMode="auto">
          <a:xfrm>
            <a:off x="7026275" y="337502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4" y="2"/>
                </a:lnTo>
                <a:lnTo>
                  <a:pt x="22" y="0"/>
                </a:lnTo>
                <a:lnTo>
                  <a:pt x="30" y="2"/>
                </a:lnTo>
                <a:lnTo>
                  <a:pt x="34" y="5"/>
                </a:lnTo>
                <a:lnTo>
                  <a:pt x="37" y="8"/>
                </a:lnTo>
                <a:lnTo>
                  <a:pt x="41" y="16"/>
                </a:lnTo>
                <a:lnTo>
                  <a:pt x="43" y="27"/>
                </a:lnTo>
                <a:lnTo>
                  <a:pt x="41" y="39"/>
                </a:lnTo>
                <a:lnTo>
                  <a:pt x="37" y="47"/>
                </a:lnTo>
                <a:lnTo>
                  <a:pt x="30" y="53"/>
                </a:lnTo>
                <a:lnTo>
                  <a:pt x="22" y="55"/>
                </a:lnTo>
                <a:lnTo>
                  <a:pt x="14"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20144" name="Freeform 688"/>
          <p:cNvSpPr>
            <a:spLocks/>
          </p:cNvSpPr>
          <p:nvPr/>
        </p:nvSpPr>
        <p:spPr bwMode="auto">
          <a:xfrm>
            <a:off x="7032625" y="338137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2" y="2"/>
                </a:lnTo>
                <a:lnTo>
                  <a:pt x="18" y="0"/>
                </a:lnTo>
                <a:lnTo>
                  <a:pt x="25" y="2"/>
                </a:lnTo>
                <a:lnTo>
                  <a:pt x="31" y="7"/>
                </a:lnTo>
                <a:lnTo>
                  <a:pt x="35" y="14"/>
                </a:lnTo>
                <a:lnTo>
                  <a:pt x="36" y="22"/>
                </a:lnTo>
                <a:lnTo>
                  <a:pt x="35" y="32"/>
                </a:lnTo>
                <a:lnTo>
                  <a:pt x="31" y="39"/>
                </a:lnTo>
                <a:lnTo>
                  <a:pt x="25" y="44"/>
                </a:lnTo>
                <a:lnTo>
                  <a:pt x="18" y="46"/>
                </a:lnTo>
                <a:lnTo>
                  <a:pt x="12"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20145" name="Freeform 689"/>
          <p:cNvSpPr>
            <a:spLocks/>
          </p:cNvSpPr>
          <p:nvPr/>
        </p:nvSpPr>
        <p:spPr bwMode="auto">
          <a:xfrm>
            <a:off x="7038975" y="3387725"/>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10" y="1"/>
                </a:lnTo>
                <a:lnTo>
                  <a:pt x="15" y="0"/>
                </a:lnTo>
                <a:lnTo>
                  <a:pt x="20" y="1"/>
                </a:lnTo>
                <a:lnTo>
                  <a:pt x="25" y="5"/>
                </a:lnTo>
                <a:lnTo>
                  <a:pt x="28" y="11"/>
                </a:lnTo>
                <a:lnTo>
                  <a:pt x="29" y="18"/>
                </a:lnTo>
                <a:lnTo>
                  <a:pt x="28" y="26"/>
                </a:lnTo>
                <a:lnTo>
                  <a:pt x="25" y="32"/>
                </a:lnTo>
                <a:lnTo>
                  <a:pt x="20" y="36"/>
                </a:lnTo>
                <a:lnTo>
                  <a:pt x="15" y="37"/>
                </a:lnTo>
                <a:lnTo>
                  <a:pt x="10"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20146" name="Freeform 690"/>
          <p:cNvSpPr>
            <a:spLocks/>
          </p:cNvSpPr>
          <p:nvPr/>
        </p:nvSpPr>
        <p:spPr bwMode="auto">
          <a:xfrm>
            <a:off x="7045325" y="3394075"/>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3"/>
                </a:moveTo>
                <a:lnTo>
                  <a:pt x="2" y="8"/>
                </a:lnTo>
                <a:lnTo>
                  <a:pt x="4" y="4"/>
                </a:lnTo>
                <a:lnTo>
                  <a:pt x="11" y="0"/>
                </a:lnTo>
                <a:lnTo>
                  <a:pt x="16" y="1"/>
                </a:lnTo>
                <a:lnTo>
                  <a:pt x="19" y="4"/>
                </a:lnTo>
                <a:lnTo>
                  <a:pt x="21" y="8"/>
                </a:lnTo>
                <a:lnTo>
                  <a:pt x="22" y="13"/>
                </a:lnTo>
                <a:lnTo>
                  <a:pt x="21" y="20"/>
                </a:lnTo>
                <a:lnTo>
                  <a:pt x="19" y="24"/>
                </a:lnTo>
                <a:lnTo>
                  <a:pt x="11" y="28"/>
                </a:lnTo>
                <a:lnTo>
                  <a:pt x="7" y="27"/>
                </a:lnTo>
                <a:lnTo>
                  <a:pt x="4" y="24"/>
                </a:lnTo>
                <a:lnTo>
                  <a:pt x="2" y="20"/>
                </a:lnTo>
                <a:lnTo>
                  <a:pt x="0" y="13"/>
                </a:lnTo>
                <a:close/>
              </a:path>
            </a:pathLst>
          </a:custGeom>
          <a:solidFill>
            <a:srgbClr val="FFE800"/>
          </a:solidFill>
          <a:ln w="9525">
            <a:noFill/>
            <a:round/>
            <a:headEnd/>
            <a:tailEnd/>
          </a:ln>
        </p:spPr>
        <p:txBody>
          <a:bodyPr/>
          <a:lstStyle/>
          <a:p>
            <a:endParaRPr lang="el-GR"/>
          </a:p>
        </p:txBody>
      </p:sp>
      <p:sp>
        <p:nvSpPr>
          <p:cNvPr id="20147" name="Freeform 691"/>
          <p:cNvSpPr>
            <a:spLocks/>
          </p:cNvSpPr>
          <p:nvPr/>
        </p:nvSpPr>
        <p:spPr bwMode="auto">
          <a:xfrm>
            <a:off x="6478588" y="389731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0"/>
                </a:lnTo>
                <a:lnTo>
                  <a:pt x="14" y="3"/>
                </a:lnTo>
                <a:lnTo>
                  <a:pt x="23" y="0"/>
                </a:lnTo>
                <a:lnTo>
                  <a:pt x="32" y="3"/>
                </a:lnTo>
                <a:lnTo>
                  <a:pt x="39" y="10"/>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148" name="Freeform 692"/>
          <p:cNvSpPr>
            <a:spLocks/>
          </p:cNvSpPr>
          <p:nvPr/>
        </p:nvSpPr>
        <p:spPr bwMode="auto">
          <a:xfrm>
            <a:off x="6484938" y="3905250"/>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2"/>
                </a:lnTo>
                <a:lnTo>
                  <a:pt x="20" y="0"/>
                </a:lnTo>
                <a:lnTo>
                  <a:pt x="27" y="2"/>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149" name="Freeform 693"/>
          <p:cNvSpPr>
            <a:spLocks/>
          </p:cNvSpPr>
          <p:nvPr/>
        </p:nvSpPr>
        <p:spPr bwMode="auto">
          <a:xfrm>
            <a:off x="6492875" y="391318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7"/>
                </a:lnTo>
                <a:lnTo>
                  <a:pt x="9" y="1"/>
                </a:lnTo>
                <a:lnTo>
                  <a:pt x="15" y="0"/>
                </a:lnTo>
                <a:lnTo>
                  <a:pt x="21" y="1"/>
                </a:lnTo>
                <a:lnTo>
                  <a:pt x="26" y="7"/>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150" name="Freeform 694"/>
          <p:cNvSpPr>
            <a:spLocks/>
          </p:cNvSpPr>
          <p:nvPr/>
        </p:nvSpPr>
        <p:spPr bwMode="auto">
          <a:xfrm>
            <a:off x="6499225" y="3922713"/>
            <a:ext cx="36513" cy="52387"/>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151" name="Freeform 695"/>
          <p:cNvSpPr>
            <a:spLocks/>
          </p:cNvSpPr>
          <p:nvPr/>
        </p:nvSpPr>
        <p:spPr bwMode="auto">
          <a:xfrm>
            <a:off x="6481763" y="391001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9"/>
                </a:lnTo>
                <a:lnTo>
                  <a:pt x="13" y="2"/>
                </a:lnTo>
                <a:lnTo>
                  <a:pt x="21" y="0"/>
                </a:lnTo>
                <a:lnTo>
                  <a:pt x="29" y="2"/>
                </a:lnTo>
                <a:lnTo>
                  <a:pt x="33" y="6"/>
                </a:lnTo>
                <a:lnTo>
                  <a:pt x="36" y="9"/>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152" name="Freeform 696"/>
          <p:cNvSpPr>
            <a:spLocks/>
          </p:cNvSpPr>
          <p:nvPr/>
        </p:nvSpPr>
        <p:spPr bwMode="auto">
          <a:xfrm>
            <a:off x="6488113" y="3916363"/>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3"/>
                </a:moveTo>
                <a:lnTo>
                  <a:pt x="1" y="15"/>
                </a:lnTo>
                <a:lnTo>
                  <a:pt x="5" y="8"/>
                </a:lnTo>
                <a:lnTo>
                  <a:pt x="11" y="3"/>
                </a:lnTo>
                <a:lnTo>
                  <a:pt x="17" y="0"/>
                </a:lnTo>
                <a:lnTo>
                  <a:pt x="24" y="3"/>
                </a:lnTo>
                <a:lnTo>
                  <a:pt x="30" y="8"/>
                </a:lnTo>
                <a:lnTo>
                  <a:pt x="34" y="15"/>
                </a:lnTo>
                <a:lnTo>
                  <a:pt x="35"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153" name="Freeform 697"/>
          <p:cNvSpPr>
            <a:spLocks/>
          </p:cNvSpPr>
          <p:nvPr/>
        </p:nvSpPr>
        <p:spPr bwMode="auto">
          <a:xfrm>
            <a:off x="6494463" y="3924300"/>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154" name="Freeform 698"/>
          <p:cNvSpPr>
            <a:spLocks/>
          </p:cNvSpPr>
          <p:nvPr/>
        </p:nvSpPr>
        <p:spPr bwMode="auto">
          <a:xfrm>
            <a:off x="6500813" y="3930650"/>
            <a:ext cx="33337" cy="42863"/>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155" name="Freeform 699"/>
          <p:cNvSpPr>
            <a:spLocks/>
          </p:cNvSpPr>
          <p:nvPr/>
        </p:nvSpPr>
        <p:spPr bwMode="auto">
          <a:xfrm>
            <a:off x="6810375" y="339407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4" y="3"/>
                </a:lnTo>
                <a:lnTo>
                  <a:pt x="23" y="0"/>
                </a:lnTo>
                <a:lnTo>
                  <a:pt x="33" y="3"/>
                </a:lnTo>
                <a:lnTo>
                  <a:pt x="40" y="10"/>
                </a:lnTo>
                <a:lnTo>
                  <a:pt x="45" y="21"/>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156" name="Freeform 700"/>
          <p:cNvSpPr>
            <a:spLocks/>
          </p:cNvSpPr>
          <p:nvPr/>
        </p:nvSpPr>
        <p:spPr bwMode="auto">
          <a:xfrm>
            <a:off x="6816725" y="340201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0" y="0"/>
                </a:lnTo>
                <a:lnTo>
                  <a:pt x="28" y="2"/>
                </a:lnTo>
                <a:lnTo>
                  <a:pt x="34" y="8"/>
                </a:lnTo>
                <a:lnTo>
                  <a:pt x="38" y="18"/>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157" name="Freeform 701"/>
          <p:cNvSpPr>
            <a:spLocks/>
          </p:cNvSpPr>
          <p:nvPr/>
        </p:nvSpPr>
        <p:spPr bwMode="auto">
          <a:xfrm>
            <a:off x="6824663" y="3409950"/>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4" y="6"/>
                </a:lnTo>
                <a:lnTo>
                  <a:pt x="9" y="1"/>
                </a:lnTo>
                <a:lnTo>
                  <a:pt x="15" y="0"/>
                </a:lnTo>
                <a:lnTo>
                  <a:pt x="22" y="1"/>
                </a:lnTo>
                <a:lnTo>
                  <a:pt x="27" y="6"/>
                </a:lnTo>
                <a:lnTo>
                  <a:pt x="29" y="10"/>
                </a:lnTo>
                <a:lnTo>
                  <a:pt x="30" y="14"/>
                </a:lnTo>
                <a:lnTo>
                  <a:pt x="31" y="23"/>
                </a:lnTo>
                <a:lnTo>
                  <a:pt x="30" y="31"/>
                </a:lnTo>
                <a:lnTo>
                  <a:pt x="27" y="38"/>
                </a:lnTo>
                <a:lnTo>
                  <a:pt x="22"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158" name="Freeform 702"/>
          <p:cNvSpPr>
            <a:spLocks/>
          </p:cNvSpPr>
          <p:nvPr/>
        </p:nvSpPr>
        <p:spPr bwMode="auto">
          <a:xfrm>
            <a:off x="6831013" y="3417888"/>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1"/>
                </a:lnTo>
                <a:lnTo>
                  <a:pt x="4" y="5"/>
                </a:lnTo>
                <a:lnTo>
                  <a:pt x="7" y="1"/>
                </a:lnTo>
                <a:lnTo>
                  <a:pt x="12" y="0"/>
                </a:lnTo>
                <a:lnTo>
                  <a:pt x="17" y="1"/>
                </a:lnTo>
                <a:lnTo>
                  <a:pt x="21" y="5"/>
                </a:lnTo>
                <a:lnTo>
                  <a:pt x="23" y="11"/>
                </a:lnTo>
                <a:lnTo>
                  <a:pt x="24" y="17"/>
                </a:lnTo>
                <a:lnTo>
                  <a:pt x="23" y="24"/>
                </a:lnTo>
                <a:lnTo>
                  <a:pt x="21" y="29"/>
                </a:lnTo>
                <a:lnTo>
                  <a:pt x="17"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20159" name="Freeform 703"/>
          <p:cNvSpPr>
            <a:spLocks/>
          </p:cNvSpPr>
          <p:nvPr/>
        </p:nvSpPr>
        <p:spPr bwMode="auto">
          <a:xfrm>
            <a:off x="6813550" y="340677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30" y="2"/>
                </a:lnTo>
                <a:lnTo>
                  <a:pt x="34" y="5"/>
                </a:lnTo>
                <a:lnTo>
                  <a:pt x="37" y="8"/>
                </a:lnTo>
                <a:lnTo>
                  <a:pt x="41" y="17"/>
                </a:lnTo>
                <a:lnTo>
                  <a:pt x="43" y="28"/>
                </a:lnTo>
                <a:lnTo>
                  <a:pt x="41" y="39"/>
                </a:lnTo>
                <a:lnTo>
                  <a:pt x="37" y="47"/>
                </a:lnTo>
                <a:lnTo>
                  <a:pt x="30"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160" name="Freeform 704"/>
          <p:cNvSpPr>
            <a:spLocks/>
          </p:cNvSpPr>
          <p:nvPr/>
        </p:nvSpPr>
        <p:spPr bwMode="auto">
          <a:xfrm>
            <a:off x="6819900" y="341312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8"/>
                </a:lnTo>
                <a:lnTo>
                  <a:pt x="11" y="2"/>
                </a:lnTo>
                <a:lnTo>
                  <a:pt x="17" y="0"/>
                </a:lnTo>
                <a:lnTo>
                  <a:pt x="25" y="2"/>
                </a:lnTo>
                <a:lnTo>
                  <a:pt x="31" y="8"/>
                </a:lnTo>
                <a:lnTo>
                  <a:pt x="35" y="15"/>
                </a:lnTo>
                <a:lnTo>
                  <a:pt x="36" y="23"/>
                </a:lnTo>
                <a:lnTo>
                  <a:pt x="35" y="32"/>
                </a:lnTo>
                <a:lnTo>
                  <a:pt x="31" y="39"/>
                </a:lnTo>
                <a:lnTo>
                  <a:pt x="25"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161" name="Freeform 705"/>
          <p:cNvSpPr>
            <a:spLocks/>
          </p:cNvSpPr>
          <p:nvPr/>
        </p:nvSpPr>
        <p:spPr bwMode="auto">
          <a:xfrm>
            <a:off x="6826250" y="3419475"/>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1"/>
                </a:lnTo>
                <a:lnTo>
                  <a:pt x="14" y="0"/>
                </a:lnTo>
                <a:lnTo>
                  <a:pt x="20" y="1"/>
                </a:lnTo>
                <a:lnTo>
                  <a:pt x="25" y="6"/>
                </a:lnTo>
                <a:lnTo>
                  <a:pt x="28" y="12"/>
                </a:lnTo>
                <a:lnTo>
                  <a:pt x="29" y="19"/>
                </a:lnTo>
                <a:lnTo>
                  <a:pt x="28" y="26"/>
                </a:lnTo>
                <a:lnTo>
                  <a:pt x="25" y="32"/>
                </a:lnTo>
                <a:lnTo>
                  <a:pt x="20"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20162" name="Freeform 706"/>
          <p:cNvSpPr>
            <a:spLocks/>
          </p:cNvSpPr>
          <p:nvPr/>
        </p:nvSpPr>
        <p:spPr bwMode="auto">
          <a:xfrm>
            <a:off x="6832600" y="3427413"/>
            <a:ext cx="34925" cy="42862"/>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6"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163" name="Freeform 707"/>
          <p:cNvSpPr>
            <a:spLocks/>
          </p:cNvSpPr>
          <p:nvPr/>
        </p:nvSpPr>
        <p:spPr bwMode="auto">
          <a:xfrm>
            <a:off x="6932613" y="3368675"/>
            <a:ext cx="74612"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5" y="3"/>
                </a:lnTo>
                <a:lnTo>
                  <a:pt x="24" y="0"/>
                </a:lnTo>
                <a:lnTo>
                  <a:pt x="33" y="3"/>
                </a:lnTo>
                <a:lnTo>
                  <a:pt x="40" y="10"/>
                </a:lnTo>
                <a:lnTo>
                  <a:pt x="45" y="20"/>
                </a:lnTo>
                <a:lnTo>
                  <a:pt x="47" y="33"/>
                </a:lnTo>
                <a:lnTo>
                  <a:pt x="45" y="47"/>
                </a:lnTo>
                <a:lnTo>
                  <a:pt x="40" y="57"/>
                </a:lnTo>
                <a:lnTo>
                  <a:pt x="33" y="64"/>
                </a:lnTo>
                <a:lnTo>
                  <a:pt x="24" y="67"/>
                </a:lnTo>
                <a:lnTo>
                  <a:pt x="15"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20164" name="Freeform 708"/>
          <p:cNvSpPr>
            <a:spLocks/>
          </p:cNvSpPr>
          <p:nvPr/>
        </p:nvSpPr>
        <p:spPr bwMode="auto">
          <a:xfrm>
            <a:off x="6938963" y="337661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3" y="2"/>
                </a:lnTo>
                <a:lnTo>
                  <a:pt x="21" y="0"/>
                </a:lnTo>
                <a:lnTo>
                  <a:pt x="28" y="2"/>
                </a:lnTo>
                <a:lnTo>
                  <a:pt x="34" y="8"/>
                </a:lnTo>
                <a:lnTo>
                  <a:pt x="38" y="17"/>
                </a:lnTo>
                <a:lnTo>
                  <a:pt x="40" y="27"/>
                </a:lnTo>
                <a:lnTo>
                  <a:pt x="38" y="39"/>
                </a:lnTo>
                <a:lnTo>
                  <a:pt x="34" y="48"/>
                </a:lnTo>
                <a:lnTo>
                  <a:pt x="28" y="54"/>
                </a:lnTo>
                <a:lnTo>
                  <a:pt x="21" y="56"/>
                </a:lnTo>
                <a:lnTo>
                  <a:pt x="13"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20165" name="Freeform 709"/>
          <p:cNvSpPr>
            <a:spLocks/>
          </p:cNvSpPr>
          <p:nvPr/>
        </p:nvSpPr>
        <p:spPr bwMode="auto">
          <a:xfrm>
            <a:off x="6946900" y="3384550"/>
            <a:ext cx="49213"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5" y="6"/>
                </a:lnTo>
                <a:lnTo>
                  <a:pt x="10" y="1"/>
                </a:lnTo>
                <a:lnTo>
                  <a:pt x="16" y="0"/>
                </a:lnTo>
                <a:lnTo>
                  <a:pt x="22" y="1"/>
                </a:lnTo>
                <a:lnTo>
                  <a:pt x="27" y="6"/>
                </a:lnTo>
                <a:lnTo>
                  <a:pt x="29" y="9"/>
                </a:lnTo>
                <a:lnTo>
                  <a:pt x="30" y="13"/>
                </a:lnTo>
                <a:lnTo>
                  <a:pt x="31" y="22"/>
                </a:lnTo>
                <a:lnTo>
                  <a:pt x="30" y="31"/>
                </a:lnTo>
                <a:lnTo>
                  <a:pt x="27" y="38"/>
                </a:lnTo>
                <a:lnTo>
                  <a:pt x="22" y="43"/>
                </a:lnTo>
                <a:lnTo>
                  <a:pt x="16" y="45"/>
                </a:lnTo>
                <a:lnTo>
                  <a:pt x="10" y="43"/>
                </a:lnTo>
                <a:lnTo>
                  <a:pt x="5"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20166" name="Freeform 710"/>
          <p:cNvSpPr>
            <a:spLocks/>
          </p:cNvSpPr>
          <p:nvPr/>
        </p:nvSpPr>
        <p:spPr bwMode="auto">
          <a:xfrm>
            <a:off x="6954838" y="3392488"/>
            <a:ext cx="36512"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4"/>
                </a:lnTo>
                <a:lnTo>
                  <a:pt x="20" y="29"/>
                </a:lnTo>
                <a:lnTo>
                  <a:pt x="16" y="32"/>
                </a:lnTo>
                <a:lnTo>
                  <a:pt x="12" y="34"/>
                </a:lnTo>
                <a:lnTo>
                  <a:pt x="7" y="32"/>
                </a:lnTo>
                <a:lnTo>
                  <a:pt x="4" y="29"/>
                </a:lnTo>
                <a:lnTo>
                  <a:pt x="1" y="24"/>
                </a:lnTo>
                <a:lnTo>
                  <a:pt x="0" y="16"/>
                </a:lnTo>
                <a:close/>
              </a:path>
            </a:pathLst>
          </a:custGeom>
          <a:solidFill>
            <a:srgbClr val="FFFFFF"/>
          </a:solidFill>
          <a:ln w="9525">
            <a:noFill/>
            <a:round/>
            <a:headEnd/>
            <a:tailEnd/>
          </a:ln>
        </p:spPr>
        <p:txBody>
          <a:bodyPr/>
          <a:lstStyle/>
          <a:p>
            <a:endParaRPr lang="el-GR"/>
          </a:p>
        </p:txBody>
      </p:sp>
      <p:sp>
        <p:nvSpPr>
          <p:cNvPr id="20167" name="Freeform 711"/>
          <p:cNvSpPr>
            <a:spLocks/>
          </p:cNvSpPr>
          <p:nvPr/>
        </p:nvSpPr>
        <p:spPr bwMode="auto">
          <a:xfrm>
            <a:off x="6935788" y="3381375"/>
            <a:ext cx="68262"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6"/>
                </a:lnTo>
                <a:lnTo>
                  <a:pt x="6" y="8"/>
                </a:lnTo>
                <a:lnTo>
                  <a:pt x="14" y="2"/>
                </a:lnTo>
                <a:lnTo>
                  <a:pt x="22" y="0"/>
                </a:lnTo>
                <a:lnTo>
                  <a:pt x="30" y="2"/>
                </a:lnTo>
                <a:lnTo>
                  <a:pt x="34" y="5"/>
                </a:lnTo>
                <a:lnTo>
                  <a:pt x="37" y="8"/>
                </a:lnTo>
                <a:lnTo>
                  <a:pt x="41" y="16"/>
                </a:lnTo>
                <a:lnTo>
                  <a:pt x="43" y="28"/>
                </a:lnTo>
                <a:lnTo>
                  <a:pt x="41" y="39"/>
                </a:lnTo>
                <a:lnTo>
                  <a:pt x="37" y="47"/>
                </a:lnTo>
                <a:lnTo>
                  <a:pt x="30" y="53"/>
                </a:lnTo>
                <a:lnTo>
                  <a:pt x="22" y="55"/>
                </a:lnTo>
                <a:lnTo>
                  <a:pt x="14"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168" name="Freeform 712"/>
          <p:cNvSpPr>
            <a:spLocks/>
          </p:cNvSpPr>
          <p:nvPr/>
        </p:nvSpPr>
        <p:spPr bwMode="auto">
          <a:xfrm>
            <a:off x="6942138" y="338772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4"/>
                </a:lnTo>
                <a:lnTo>
                  <a:pt x="5" y="7"/>
                </a:lnTo>
                <a:lnTo>
                  <a:pt x="12" y="2"/>
                </a:lnTo>
                <a:lnTo>
                  <a:pt x="18" y="0"/>
                </a:lnTo>
                <a:lnTo>
                  <a:pt x="25" y="2"/>
                </a:lnTo>
                <a:lnTo>
                  <a:pt x="31" y="7"/>
                </a:lnTo>
                <a:lnTo>
                  <a:pt x="35" y="14"/>
                </a:lnTo>
                <a:lnTo>
                  <a:pt x="36" y="23"/>
                </a:lnTo>
                <a:lnTo>
                  <a:pt x="35" y="32"/>
                </a:lnTo>
                <a:lnTo>
                  <a:pt x="31" y="39"/>
                </a:lnTo>
                <a:lnTo>
                  <a:pt x="25" y="44"/>
                </a:lnTo>
                <a:lnTo>
                  <a:pt x="18" y="46"/>
                </a:lnTo>
                <a:lnTo>
                  <a:pt x="12"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169" name="Freeform 713"/>
          <p:cNvSpPr>
            <a:spLocks/>
          </p:cNvSpPr>
          <p:nvPr/>
        </p:nvSpPr>
        <p:spPr bwMode="auto">
          <a:xfrm>
            <a:off x="6948488" y="3394075"/>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1"/>
                </a:lnTo>
                <a:lnTo>
                  <a:pt x="5" y="5"/>
                </a:lnTo>
                <a:lnTo>
                  <a:pt x="10" y="1"/>
                </a:lnTo>
                <a:lnTo>
                  <a:pt x="15" y="0"/>
                </a:lnTo>
                <a:lnTo>
                  <a:pt x="20" y="1"/>
                </a:lnTo>
                <a:lnTo>
                  <a:pt x="25" y="5"/>
                </a:lnTo>
                <a:lnTo>
                  <a:pt x="28" y="11"/>
                </a:lnTo>
                <a:lnTo>
                  <a:pt x="29" y="19"/>
                </a:lnTo>
                <a:lnTo>
                  <a:pt x="28" y="26"/>
                </a:lnTo>
                <a:lnTo>
                  <a:pt x="25" y="32"/>
                </a:lnTo>
                <a:lnTo>
                  <a:pt x="20" y="36"/>
                </a:lnTo>
                <a:lnTo>
                  <a:pt x="15" y="37"/>
                </a:lnTo>
                <a:lnTo>
                  <a:pt x="10" y="36"/>
                </a:lnTo>
                <a:lnTo>
                  <a:pt x="5" y="32"/>
                </a:lnTo>
                <a:lnTo>
                  <a:pt x="1" y="26"/>
                </a:lnTo>
                <a:lnTo>
                  <a:pt x="0" y="19"/>
                </a:lnTo>
                <a:close/>
              </a:path>
            </a:pathLst>
          </a:custGeom>
          <a:solidFill>
            <a:srgbClr val="FEDB00"/>
          </a:solidFill>
          <a:ln w="9525">
            <a:noFill/>
            <a:round/>
            <a:headEnd/>
            <a:tailEnd/>
          </a:ln>
        </p:spPr>
        <p:txBody>
          <a:bodyPr/>
          <a:lstStyle/>
          <a:p>
            <a:endParaRPr lang="el-GR"/>
          </a:p>
        </p:txBody>
      </p:sp>
      <p:sp>
        <p:nvSpPr>
          <p:cNvPr id="20170" name="Freeform 714"/>
          <p:cNvSpPr>
            <a:spLocks/>
          </p:cNvSpPr>
          <p:nvPr/>
        </p:nvSpPr>
        <p:spPr bwMode="auto">
          <a:xfrm>
            <a:off x="6956425" y="3400425"/>
            <a:ext cx="33338"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20"/>
                </a:lnTo>
                <a:lnTo>
                  <a:pt x="18" y="24"/>
                </a:lnTo>
                <a:lnTo>
                  <a:pt x="10" y="28"/>
                </a:lnTo>
                <a:lnTo>
                  <a:pt x="6" y="27"/>
                </a:lnTo>
                <a:lnTo>
                  <a:pt x="3" y="24"/>
                </a:lnTo>
                <a:lnTo>
                  <a:pt x="1" y="20"/>
                </a:lnTo>
                <a:lnTo>
                  <a:pt x="0" y="13"/>
                </a:lnTo>
                <a:close/>
              </a:path>
            </a:pathLst>
          </a:custGeom>
          <a:solidFill>
            <a:srgbClr val="FFE800"/>
          </a:solidFill>
          <a:ln w="9525">
            <a:noFill/>
            <a:round/>
            <a:headEnd/>
            <a:tailEnd/>
          </a:ln>
        </p:spPr>
        <p:txBody>
          <a:bodyPr/>
          <a:lstStyle/>
          <a:p>
            <a:endParaRPr lang="el-GR"/>
          </a:p>
        </p:txBody>
      </p:sp>
      <p:sp>
        <p:nvSpPr>
          <p:cNvPr id="20171" name="Freeform 715"/>
          <p:cNvSpPr>
            <a:spLocks/>
          </p:cNvSpPr>
          <p:nvPr/>
        </p:nvSpPr>
        <p:spPr bwMode="auto">
          <a:xfrm>
            <a:off x="6762750" y="345281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3"/>
                </a:moveTo>
                <a:lnTo>
                  <a:pt x="2" y="20"/>
                </a:lnTo>
                <a:lnTo>
                  <a:pt x="7" y="10"/>
                </a:lnTo>
                <a:lnTo>
                  <a:pt x="14" y="3"/>
                </a:lnTo>
                <a:lnTo>
                  <a:pt x="23" y="0"/>
                </a:lnTo>
                <a:lnTo>
                  <a:pt x="32" y="3"/>
                </a:lnTo>
                <a:lnTo>
                  <a:pt x="39" y="10"/>
                </a:lnTo>
                <a:lnTo>
                  <a:pt x="44" y="20"/>
                </a:lnTo>
                <a:lnTo>
                  <a:pt x="46" y="33"/>
                </a:lnTo>
                <a:lnTo>
                  <a:pt x="44" y="47"/>
                </a:lnTo>
                <a:lnTo>
                  <a:pt x="39" y="57"/>
                </a:lnTo>
                <a:lnTo>
                  <a:pt x="32" y="64"/>
                </a:lnTo>
                <a:lnTo>
                  <a:pt x="23"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20172" name="Freeform 716"/>
          <p:cNvSpPr>
            <a:spLocks/>
          </p:cNvSpPr>
          <p:nvPr/>
        </p:nvSpPr>
        <p:spPr bwMode="auto">
          <a:xfrm>
            <a:off x="6769100" y="3460750"/>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9"/>
                </a:lnTo>
                <a:lnTo>
                  <a:pt x="33" y="48"/>
                </a:lnTo>
                <a:lnTo>
                  <a:pt x="27" y="54"/>
                </a:lnTo>
                <a:lnTo>
                  <a:pt x="20"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20173" name="Freeform 717"/>
          <p:cNvSpPr>
            <a:spLocks/>
          </p:cNvSpPr>
          <p:nvPr/>
        </p:nvSpPr>
        <p:spPr bwMode="auto">
          <a:xfrm>
            <a:off x="6777038" y="346868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8"/>
                </a:lnTo>
                <a:lnTo>
                  <a:pt x="21" y="43"/>
                </a:lnTo>
                <a:lnTo>
                  <a:pt x="15"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20174" name="Freeform 718"/>
          <p:cNvSpPr>
            <a:spLocks/>
          </p:cNvSpPr>
          <p:nvPr/>
        </p:nvSpPr>
        <p:spPr bwMode="auto">
          <a:xfrm>
            <a:off x="6783388" y="3476625"/>
            <a:ext cx="36512"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20175" name="Freeform 719"/>
          <p:cNvSpPr>
            <a:spLocks/>
          </p:cNvSpPr>
          <p:nvPr/>
        </p:nvSpPr>
        <p:spPr bwMode="auto">
          <a:xfrm>
            <a:off x="6765925" y="346551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9"/>
                </a:lnTo>
                <a:lnTo>
                  <a:pt x="36" y="47"/>
                </a:lnTo>
                <a:lnTo>
                  <a:pt x="29" y="53"/>
                </a:lnTo>
                <a:lnTo>
                  <a:pt x="21"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20176" name="Freeform 720"/>
          <p:cNvSpPr>
            <a:spLocks/>
          </p:cNvSpPr>
          <p:nvPr/>
        </p:nvSpPr>
        <p:spPr bwMode="auto">
          <a:xfrm>
            <a:off x="6772275" y="3471863"/>
            <a:ext cx="55563"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2"/>
                </a:lnTo>
                <a:lnTo>
                  <a:pt x="30" y="39"/>
                </a:lnTo>
                <a:lnTo>
                  <a:pt x="24" y="44"/>
                </a:lnTo>
                <a:lnTo>
                  <a:pt x="17"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20177" name="Freeform 721"/>
          <p:cNvSpPr>
            <a:spLocks/>
          </p:cNvSpPr>
          <p:nvPr/>
        </p:nvSpPr>
        <p:spPr bwMode="auto">
          <a:xfrm>
            <a:off x="6778625" y="347821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5"/>
                </a:lnTo>
                <a:lnTo>
                  <a:pt x="24" y="32"/>
                </a:lnTo>
                <a:lnTo>
                  <a:pt x="19" y="36"/>
                </a:lnTo>
                <a:lnTo>
                  <a:pt x="14"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20178" name="Freeform 722"/>
          <p:cNvSpPr>
            <a:spLocks/>
          </p:cNvSpPr>
          <p:nvPr/>
        </p:nvSpPr>
        <p:spPr bwMode="auto">
          <a:xfrm>
            <a:off x="6784975" y="3484563"/>
            <a:ext cx="33338"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4"/>
                </a:lnTo>
                <a:lnTo>
                  <a:pt x="10"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20179" name="Freeform 723"/>
          <p:cNvSpPr>
            <a:spLocks/>
          </p:cNvSpPr>
          <p:nvPr/>
        </p:nvSpPr>
        <p:spPr bwMode="auto">
          <a:xfrm>
            <a:off x="6438900" y="4037013"/>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9" y="0"/>
                </a:lnTo>
                <a:lnTo>
                  <a:pt x="40" y="3"/>
                </a:lnTo>
                <a:lnTo>
                  <a:pt x="49" y="11"/>
                </a:lnTo>
                <a:lnTo>
                  <a:pt x="52" y="16"/>
                </a:lnTo>
                <a:lnTo>
                  <a:pt x="55" y="23"/>
                </a:lnTo>
                <a:lnTo>
                  <a:pt x="57" y="37"/>
                </a:lnTo>
                <a:lnTo>
                  <a:pt x="55" y="52"/>
                </a:lnTo>
                <a:lnTo>
                  <a:pt x="49" y="64"/>
                </a:lnTo>
                <a:lnTo>
                  <a:pt x="40" y="72"/>
                </a:lnTo>
                <a:lnTo>
                  <a:pt x="29" y="75"/>
                </a:lnTo>
                <a:lnTo>
                  <a:pt x="17" y="72"/>
                </a:lnTo>
                <a:lnTo>
                  <a:pt x="8" y="64"/>
                </a:lnTo>
                <a:lnTo>
                  <a:pt x="5" y="59"/>
                </a:lnTo>
                <a:lnTo>
                  <a:pt x="2" y="52"/>
                </a:lnTo>
                <a:lnTo>
                  <a:pt x="0" y="37"/>
                </a:lnTo>
                <a:close/>
              </a:path>
            </a:pathLst>
          </a:custGeom>
          <a:solidFill>
            <a:srgbClr val="FFFFFF"/>
          </a:solidFill>
          <a:ln w="9525">
            <a:noFill/>
            <a:round/>
            <a:headEnd/>
            <a:tailEnd/>
          </a:ln>
        </p:spPr>
        <p:txBody>
          <a:bodyPr/>
          <a:lstStyle/>
          <a:p>
            <a:endParaRPr lang="el-GR"/>
          </a:p>
        </p:txBody>
      </p:sp>
      <p:sp>
        <p:nvSpPr>
          <p:cNvPr id="20180" name="Freeform 724"/>
          <p:cNvSpPr>
            <a:spLocks/>
          </p:cNvSpPr>
          <p:nvPr/>
        </p:nvSpPr>
        <p:spPr bwMode="auto">
          <a:xfrm>
            <a:off x="6446838" y="404495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20" y="1"/>
                </a:lnTo>
                <a:lnTo>
                  <a:pt x="25" y="0"/>
                </a:lnTo>
                <a:lnTo>
                  <a:pt x="34" y="3"/>
                </a:lnTo>
                <a:lnTo>
                  <a:pt x="41" y="9"/>
                </a:lnTo>
                <a:lnTo>
                  <a:pt x="46" y="19"/>
                </a:lnTo>
                <a:lnTo>
                  <a:pt x="48" y="31"/>
                </a:lnTo>
                <a:lnTo>
                  <a:pt x="46" y="43"/>
                </a:lnTo>
                <a:lnTo>
                  <a:pt x="41" y="54"/>
                </a:lnTo>
                <a:lnTo>
                  <a:pt x="34" y="61"/>
                </a:lnTo>
                <a:lnTo>
                  <a:pt x="29" y="63"/>
                </a:lnTo>
                <a:lnTo>
                  <a:pt x="25" y="63"/>
                </a:lnTo>
                <a:lnTo>
                  <a:pt x="15" y="61"/>
                </a:lnTo>
                <a:lnTo>
                  <a:pt x="7" y="54"/>
                </a:lnTo>
                <a:lnTo>
                  <a:pt x="2" y="43"/>
                </a:lnTo>
                <a:lnTo>
                  <a:pt x="0" y="31"/>
                </a:lnTo>
                <a:close/>
              </a:path>
            </a:pathLst>
          </a:custGeom>
          <a:solidFill>
            <a:srgbClr val="FFFFFF"/>
          </a:solidFill>
          <a:ln w="9525">
            <a:noFill/>
            <a:round/>
            <a:headEnd/>
            <a:tailEnd/>
          </a:ln>
        </p:spPr>
        <p:txBody>
          <a:bodyPr/>
          <a:lstStyle/>
          <a:p>
            <a:endParaRPr lang="el-GR"/>
          </a:p>
        </p:txBody>
      </p:sp>
      <p:sp>
        <p:nvSpPr>
          <p:cNvPr id="20181" name="Freeform 725"/>
          <p:cNvSpPr>
            <a:spLocks/>
          </p:cNvSpPr>
          <p:nvPr/>
        </p:nvSpPr>
        <p:spPr bwMode="auto">
          <a:xfrm>
            <a:off x="6456363" y="4054475"/>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5"/>
                </a:moveTo>
                <a:lnTo>
                  <a:pt x="1" y="15"/>
                </a:lnTo>
                <a:lnTo>
                  <a:pt x="5" y="7"/>
                </a:lnTo>
                <a:lnTo>
                  <a:pt x="11" y="2"/>
                </a:lnTo>
                <a:lnTo>
                  <a:pt x="19" y="0"/>
                </a:lnTo>
                <a:lnTo>
                  <a:pt x="27" y="2"/>
                </a:lnTo>
                <a:lnTo>
                  <a:pt x="33" y="7"/>
                </a:lnTo>
                <a:lnTo>
                  <a:pt x="37" y="15"/>
                </a:lnTo>
                <a:lnTo>
                  <a:pt x="38" y="25"/>
                </a:lnTo>
                <a:lnTo>
                  <a:pt x="37" y="34"/>
                </a:lnTo>
                <a:lnTo>
                  <a:pt x="33" y="43"/>
                </a:lnTo>
                <a:lnTo>
                  <a:pt x="27" y="48"/>
                </a:lnTo>
                <a:lnTo>
                  <a:pt x="19" y="50"/>
                </a:lnTo>
                <a:lnTo>
                  <a:pt x="11" y="48"/>
                </a:lnTo>
                <a:lnTo>
                  <a:pt x="5" y="43"/>
                </a:lnTo>
                <a:lnTo>
                  <a:pt x="1" y="34"/>
                </a:lnTo>
                <a:lnTo>
                  <a:pt x="0" y="25"/>
                </a:lnTo>
                <a:close/>
              </a:path>
            </a:pathLst>
          </a:custGeom>
          <a:solidFill>
            <a:srgbClr val="FFFFFF"/>
          </a:solidFill>
          <a:ln w="9525">
            <a:noFill/>
            <a:round/>
            <a:headEnd/>
            <a:tailEnd/>
          </a:ln>
        </p:spPr>
        <p:txBody>
          <a:bodyPr/>
          <a:lstStyle/>
          <a:p>
            <a:endParaRPr lang="el-GR"/>
          </a:p>
        </p:txBody>
      </p:sp>
      <p:sp>
        <p:nvSpPr>
          <p:cNvPr id="20182" name="Freeform 726"/>
          <p:cNvSpPr>
            <a:spLocks/>
          </p:cNvSpPr>
          <p:nvPr/>
        </p:nvSpPr>
        <p:spPr bwMode="auto">
          <a:xfrm>
            <a:off x="6464300" y="4062413"/>
            <a:ext cx="46038"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19"/>
                </a:moveTo>
                <a:lnTo>
                  <a:pt x="1" y="12"/>
                </a:lnTo>
                <a:lnTo>
                  <a:pt x="4" y="6"/>
                </a:lnTo>
                <a:lnTo>
                  <a:pt x="10" y="2"/>
                </a:lnTo>
                <a:lnTo>
                  <a:pt x="15" y="0"/>
                </a:lnTo>
                <a:lnTo>
                  <a:pt x="20" y="2"/>
                </a:lnTo>
                <a:lnTo>
                  <a:pt x="25" y="6"/>
                </a:lnTo>
                <a:lnTo>
                  <a:pt x="28" y="12"/>
                </a:lnTo>
                <a:lnTo>
                  <a:pt x="29" y="19"/>
                </a:lnTo>
                <a:lnTo>
                  <a:pt x="28" y="26"/>
                </a:lnTo>
                <a:lnTo>
                  <a:pt x="25" y="32"/>
                </a:lnTo>
                <a:lnTo>
                  <a:pt x="20" y="37"/>
                </a:lnTo>
                <a:lnTo>
                  <a:pt x="15" y="38"/>
                </a:lnTo>
                <a:lnTo>
                  <a:pt x="10" y="37"/>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20183" name="Freeform 727"/>
          <p:cNvSpPr>
            <a:spLocks/>
          </p:cNvSpPr>
          <p:nvPr/>
        </p:nvSpPr>
        <p:spPr bwMode="auto">
          <a:xfrm>
            <a:off x="6435725" y="404971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1" y="0"/>
                </a:lnTo>
                <a:lnTo>
                  <a:pt x="43" y="2"/>
                </a:lnTo>
                <a:lnTo>
                  <a:pt x="48" y="5"/>
                </a:lnTo>
                <a:lnTo>
                  <a:pt x="52" y="8"/>
                </a:lnTo>
                <a:lnTo>
                  <a:pt x="59" y="18"/>
                </a:lnTo>
                <a:lnTo>
                  <a:pt x="60" y="23"/>
                </a:lnTo>
                <a:lnTo>
                  <a:pt x="61" y="29"/>
                </a:lnTo>
                <a:lnTo>
                  <a:pt x="59" y="40"/>
                </a:lnTo>
                <a:lnTo>
                  <a:pt x="52" y="51"/>
                </a:lnTo>
                <a:lnTo>
                  <a:pt x="48" y="54"/>
                </a:lnTo>
                <a:lnTo>
                  <a:pt x="43" y="57"/>
                </a:lnTo>
                <a:lnTo>
                  <a:pt x="31" y="59"/>
                </a:lnTo>
                <a:lnTo>
                  <a:pt x="18" y="57"/>
                </a:lnTo>
                <a:lnTo>
                  <a:pt x="13" y="54"/>
                </a:lnTo>
                <a:lnTo>
                  <a:pt x="9" y="51"/>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20184" name="Freeform 728"/>
          <p:cNvSpPr>
            <a:spLocks/>
          </p:cNvSpPr>
          <p:nvPr/>
        </p:nvSpPr>
        <p:spPr bwMode="auto">
          <a:xfrm>
            <a:off x="6445250" y="4056063"/>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6" y="0"/>
                </a:lnTo>
                <a:lnTo>
                  <a:pt x="35" y="2"/>
                </a:lnTo>
                <a:lnTo>
                  <a:pt x="43" y="7"/>
                </a:lnTo>
                <a:lnTo>
                  <a:pt x="49" y="15"/>
                </a:lnTo>
                <a:lnTo>
                  <a:pt x="51" y="24"/>
                </a:lnTo>
                <a:lnTo>
                  <a:pt x="49" y="34"/>
                </a:lnTo>
                <a:lnTo>
                  <a:pt x="43" y="43"/>
                </a:lnTo>
                <a:lnTo>
                  <a:pt x="35" y="48"/>
                </a:lnTo>
                <a:lnTo>
                  <a:pt x="26" y="50"/>
                </a:lnTo>
                <a:lnTo>
                  <a:pt x="15" y="48"/>
                </a:lnTo>
                <a:lnTo>
                  <a:pt x="7" y="43"/>
                </a:lnTo>
                <a:lnTo>
                  <a:pt x="2" y="34"/>
                </a:lnTo>
                <a:lnTo>
                  <a:pt x="0" y="24"/>
                </a:lnTo>
                <a:close/>
              </a:path>
            </a:pathLst>
          </a:custGeom>
          <a:solidFill>
            <a:srgbClr val="FDCE00"/>
          </a:solidFill>
          <a:ln w="9525">
            <a:noFill/>
            <a:round/>
            <a:headEnd/>
            <a:tailEnd/>
          </a:ln>
        </p:spPr>
        <p:txBody>
          <a:bodyPr/>
          <a:lstStyle/>
          <a:p>
            <a:endParaRPr lang="el-GR"/>
          </a:p>
        </p:txBody>
      </p:sp>
      <p:sp>
        <p:nvSpPr>
          <p:cNvPr id="20185" name="Freeform 729"/>
          <p:cNvSpPr>
            <a:spLocks/>
          </p:cNvSpPr>
          <p:nvPr/>
        </p:nvSpPr>
        <p:spPr bwMode="auto">
          <a:xfrm>
            <a:off x="6453188" y="4064000"/>
            <a:ext cx="65087" cy="61913"/>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19"/>
                </a:moveTo>
                <a:lnTo>
                  <a:pt x="2" y="11"/>
                </a:lnTo>
                <a:lnTo>
                  <a:pt x="6" y="5"/>
                </a:lnTo>
                <a:lnTo>
                  <a:pt x="13" y="1"/>
                </a:lnTo>
                <a:lnTo>
                  <a:pt x="21" y="0"/>
                </a:lnTo>
                <a:lnTo>
                  <a:pt x="29" y="1"/>
                </a:lnTo>
                <a:lnTo>
                  <a:pt x="36" y="5"/>
                </a:lnTo>
                <a:lnTo>
                  <a:pt x="40" y="11"/>
                </a:lnTo>
                <a:lnTo>
                  <a:pt x="41" y="19"/>
                </a:lnTo>
                <a:lnTo>
                  <a:pt x="40" y="26"/>
                </a:lnTo>
                <a:lnTo>
                  <a:pt x="36" y="34"/>
                </a:lnTo>
                <a:lnTo>
                  <a:pt x="29" y="38"/>
                </a:lnTo>
                <a:lnTo>
                  <a:pt x="21" y="39"/>
                </a:lnTo>
                <a:lnTo>
                  <a:pt x="13" y="38"/>
                </a:lnTo>
                <a:lnTo>
                  <a:pt x="6" y="34"/>
                </a:lnTo>
                <a:lnTo>
                  <a:pt x="2" y="26"/>
                </a:lnTo>
                <a:lnTo>
                  <a:pt x="0" y="19"/>
                </a:lnTo>
                <a:close/>
              </a:path>
            </a:pathLst>
          </a:custGeom>
          <a:solidFill>
            <a:srgbClr val="FEDB00"/>
          </a:solidFill>
          <a:ln w="9525">
            <a:noFill/>
            <a:round/>
            <a:headEnd/>
            <a:tailEnd/>
          </a:ln>
        </p:spPr>
        <p:txBody>
          <a:bodyPr/>
          <a:lstStyle/>
          <a:p>
            <a:endParaRPr lang="el-GR"/>
          </a:p>
        </p:txBody>
      </p:sp>
      <p:sp>
        <p:nvSpPr>
          <p:cNvPr id="20186" name="Freeform 730"/>
          <p:cNvSpPr>
            <a:spLocks/>
          </p:cNvSpPr>
          <p:nvPr/>
        </p:nvSpPr>
        <p:spPr bwMode="auto">
          <a:xfrm>
            <a:off x="6462713" y="4070350"/>
            <a:ext cx="49212"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4"/>
                </a:moveTo>
                <a:lnTo>
                  <a:pt x="1" y="9"/>
                </a:lnTo>
                <a:lnTo>
                  <a:pt x="5" y="4"/>
                </a:lnTo>
                <a:lnTo>
                  <a:pt x="10" y="1"/>
                </a:lnTo>
                <a:lnTo>
                  <a:pt x="16" y="0"/>
                </a:lnTo>
                <a:lnTo>
                  <a:pt x="22" y="1"/>
                </a:lnTo>
                <a:lnTo>
                  <a:pt x="27" y="4"/>
                </a:lnTo>
                <a:lnTo>
                  <a:pt x="30" y="9"/>
                </a:lnTo>
                <a:lnTo>
                  <a:pt x="31" y="14"/>
                </a:lnTo>
                <a:lnTo>
                  <a:pt x="30" y="20"/>
                </a:lnTo>
                <a:lnTo>
                  <a:pt x="27" y="25"/>
                </a:lnTo>
                <a:lnTo>
                  <a:pt x="22" y="29"/>
                </a:lnTo>
                <a:lnTo>
                  <a:pt x="16" y="30"/>
                </a:lnTo>
                <a:lnTo>
                  <a:pt x="10" y="29"/>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20187" name="Freeform 731"/>
          <p:cNvSpPr>
            <a:spLocks/>
          </p:cNvSpPr>
          <p:nvPr/>
        </p:nvSpPr>
        <p:spPr bwMode="auto">
          <a:xfrm>
            <a:off x="7035800" y="3419475"/>
            <a:ext cx="74613" cy="107950"/>
          </a:xfrm>
          <a:custGeom>
            <a:avLst/>
            <a:gdLst>
              <a:gd name="T0" fmla="*/ 0 w 47"/>
              <a:gd name="T1" fmla="*/ 2147483646 h 68"/>
              <a:gd name="T2" fmla="*/ 2147483646 w 47"/>
              <a:gd name="T3" fmla="*/ 2147483646 h 68"/>
              <a:gd name="T4" fmla="*/ 2147483646 w 47"/>
              <a:gd name="T5" fmla="*/ 2147483646 h 68"/>
              <a:gd name="T6" fmla="*/ 2147483646 w 47"/>
              <a:gd name="T7" fmla="*/ 2147483646 h 68"/>
              <a:gd name="T8" fmla="*/ 2147483646 w 47"/>
              <a:gd name="T9" fmla="*/ 0 h 68"/>
              <a:gd name="T10" fmla="*/ 2147483646 w 47"/>
              <a:gd name="T11" fmla="*/ 2147483646 h 68"/>
              <a:gd name="T12" fmla="*/ 2147483646 w 47"/>
              <a:gd name="T13" fmla="*/ 2147483646 h 68"/>
              <a:gd name="T14" fmla="*/ 2147483646 w 47"/>
              <a:gd name="T15" fmla="*/ 2147483646 h 68"/>
              <a:gd name="T16" fmla="*/ 2147483646 w 47"/>
              <a:gd name="T17" fmla="*/ 2147483646 h 68"/>
              <a:gd name="T18" fmla="*/ 2147483646 w 47"/>
              <a:gd name="T19" fmla="*/ 2147483646 h 68"/>
              <a:gd name="T20" fmla="*/ 2147483646 w 47"/>
              <a:gd name="T21" fmla="*/ 2147483646 h 68"/>
              <a:gd name="T22" fmla="*/ 2147483646 w 47"/>
              <a:gd name="T23" fmla="*/ 2147483646 h 68"/>
              <a:gd name="T24" fmla="*/ 2147483646 w 47"/>
              <a:gd name="T25" fmla="*/ 2147483646 h 68"/>
              <a:gd name="T26" fmla="*/ 2147483646 w 47"/>
              <a:gd name="T27" fmla="*/ 2147483646 h 68"/>
              <a:gd name="T28" fmla="*/ 2147483646 w 47"/>
              <a:gd name="T29" fmla="*/ 2147483646 h 68"/>
              <a:gd name="T30" fmla="*/ 2147483646 w 47"/>
              <a:gd name="T31" fmla="*/ 2147483646 h 68"/>
              <a:gd name="T32" fmla="*/ 0 w 47"/>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8"/>
              <a:gd name="T53" fmla="*/ 47 w 47"/>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8">
                <a:moveTo>
                  <a:pt x="0" y="34"/>
                </a:moveTo>
                <a:lnTo>
                  <a:pt x="2" y="21"/>
                </a:lnTo>
                <a:lnTo>
                  <a:pt x="8" y="11"/>
                </a:lnTo>
                <a:lnTo>
                  <a:pt x="15" y="4"/>
                </a:lnTo>
                <a:lnTo>
                  <a:pt x="24" y="0"/>
                </a:lnTo>
                <a:lnTo>
                  <a:pt x="33" y="4"/>
                </a:lnTo>
                <a:lnTo>
                  <a:pt x="40" y="11"/>
                </a:lnTo>
                <a:lnTo>
                  <a:pt x="45" y="21"/>
                </a:lnTo>
                <a:lnTo>
                  <a:pt x="47" y="34"/>
                </a:lnTo>
                <a:lnTo>
                  <a:pt x="45" y="47"/>
                </a:lnTo>
                <a:lnTo>
                  <a:pt x="40" y="57"/>
                </a:lnTo>
                <a:lnTo>
                  <a:pt x="33" y="65"/>
                </a:lnTo>
                <a:lnTo>
                  <a:pt x="24" y="68"/>
                </a:lnTo>
                <a:lnTo>
                  <a:pt x="15" y="65"/>
                </a:lnTo>
                <a:lnTo>
                  <a:pt x="8" y="57"/>
                </a:lnTo>
                <a:lnTo>
                  <a:pt x="2" y="47"/>
                </a:lnTo>
                <a:lnTo>
                  <a:pt x="0" y="34"/>
                </a:lnTo>
                <a:close/>
              </a:path>
            </a:pathLst>
          </a:custGeom>
          <a:solidFill>
            <a:srgbClr val="FFFFFF"/>
          </a:solidFill>
          <a:ln w="9525">
            <a:noFill/>
            <a:round/>
            <a:headEnd/>
            <a:tailEnd/>
          </a:ln>
        </p:spPr>
        <p:txBody>
          <a:bodyPr/>
          <a:lstStyle/>
          <a:p>
            <a:endParaRPr lang="el-GR"/>
          </a:p>
        </p:txBody>
      </p:sp>
      <p:sp>
        <p:nvSpPr>
          <p:cNvPr id="20188" name="Freeform 732"/>
          <p:cNvSpPr>
            <a:spLocks/>
          </p:cNvSpPr>
          <p:nvPr/>
        </p:nvSpPr>
        <p:spPr bwMode="auto">
          <a:xfrm>
            <a:off x="7042150" y="3429000"/>
            <a:ext cx="63500" cy="87313"/>
          </a:xfrm>
          <a:custGeom>
            <a:avLst/>
            <a:gdLst>
              <a:gd name="T0" fmla="*/ 0 w 40"/>
              <a:gd name="T1" fmla="*/ 2147483646 h 55"/>
              <a:gd name="T2" fmla="*/ 2147483646 w 40"/>
              <a:gd name="T3" fmla="*/ 2147483646 h 55"/>
              <a:gd name="T4" fmla="*/ 2147483646 w 40"/>
              <a:gd name="T5" fmla="*/ 2147483646 h 55"/>
              <a:gd name="T6" fmla="*/ 2147483646 w 40"/>
              <a:gd name="T7" fmla="*/ 2147483646 h 55"/>
              <a:gd name="T8" fmla="*/ 2147483646 w 40"/>
              <a:gd name="T9" fmla="*/ 0 h 55"/>
              <a:gd name="T10" fmla="*/ 2147483646 w 40"/>
              <a:gd name="T11" fmla="*/ 2147483646 h 55"/>
              <a:gd name="T12" fmla="*/ 2147483646 w 40"/>
              <a:gd name="T13" fmla="*/ 2147483646 h 55"/>
              <a:gd name="T14" fmla="*/ 2147483646 w 40"/>
              <a:gd name="T15" fmla="*/ 2147483646 h 55"/>
              <a:gd name="T16" fmla="*/ 2147483646 w 40"/>
              <a:gd name="T17" fmla="*/ 2147483646 h 55"/>
              <a:gd name="T18" fmla="*/ 2147483646 w 40"/>
              <a:gd name="T19" fmla="*/ 2147483646 h 55"/>
              <a:gd name="T20" fmla="*/ 2147483646 w 40"/>
              <a:gd name="T21" fmla="*/ 2147483646 h 55"/>
              <a:gd name="T22" fmla="*/ 2147483646 w 40"/>
              <a:gd name="T23" fmla="*/ 2147483646 h 55"/>
              <a:gd name="T24" fmla="*/ 2147483646 w 40"/>
              <a:gd name="T25" fmla="*/ 2147483646 h 55"/>
              <a:gd name="T26" fmla="*/ 2147483646 w 40"/>
              <a:gd name="T27" fmla="*/ 2147483646 h 55"/>
              <a:gd name="T28" fmla="*/ 2147483646 w 40"/>
              <a:gd name="T29" fmla="*/ 2147483646 h 55"/>
              <a:gd name="T30" fmla="*/ 2147483646 w 40"/>
              <a:gd name="T31" fmla="*/ 2147483646 h 55"/>
              <a:gd name="T32" fmla="*/ 0 w 40"/>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5"/>
              <a:gd name="T53" fmla="*/ 40 w 40"/>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5">
                <a:moveTo>
                  <a:pt x="0" y="27"/>
                </a:moveTo>
                <a:lnTo>
                  <a:pt x="2" y="17"/>
                </a:lnTo>
                <a:lnTo>
                  <a:pt x="7" y="8"/>
                </a:lnTo>
                <a:lnTo>
                  <a:pt x="13" y="2"/>
                </a:lnTo>
                <a:lnTo>
                  <a:pt x="21" y="0"/>
                </a:lnTo>
                <a:lnTo>
                  <a:pt x="28" y="2"/>
                </a:lnTo>
                <a:lnTo>
                  <a:pt x="34" y="8"/>
                </a:lnTo>
                <a:lnTo>
                  <a:pt x="38" y="17"/>
                </a:lnTo>
                <a:lnTo>
                  <a:pt x="40" y="27"/>
                </a:lnTo>
                <a:lnTo>
                  <a:pt x="38" y="38"/>
                </a:lnTo>
                <a:lnTo>
                  <a:pt x="34" y="47"/>
                </a:lnTo>
                <a:lnTo>
                  <a:pt x="28" y="53"/>
                </a:lnTo>
                <a:lnTo>
                  <a:pt x="21" y="55"/>
                </a:lnTo>
                <a:lnTo>
                  <a:pt x="13" y="53"/>
                </a:lnTo>
                <a:lnTo>
                  <a:pt x="7" y="47"/>
                </a:lnTo>
                <a:lnTo>
                  <a:pt x="2" y="38"/>
                </a:lnTo>
                <a:lnTo>
                  <a:pt x="0" y="27"/>
                </a:lnTo>
                <a:close/>
              </a:path>
            </a:pathLst>
          </a:custGeom>
          <a:solidFill>
            <a:srgbClr val="FFFFFF"/>
          </a:solidFill>
          <a:ln w="9525">
            <a:noFill/>
            <a:round/>
            <a:headEnd/>
            <a:tailEnd/>
          </a:ln>
        </p:spPr>
        <p:txBody>
          <a:bodyPr/>
          <a:lstStyle/>
          <a:p>
            <a:endParaRPr lang="el-GR"/>
          </a:p>
        </p:txBody>
      </p:sp>
      <p:sp>
        <p:nvSpPr>
          <p:cNvPr id="20189" name="Freeform 733"/>
          <p:cNvSpPr>
            <a:spLocks/>
          </p:cNvSpPr>
          <p:nvPr/>
        </p:nvSpPr>
        <p:spPr bwMode="auto">
          <a:xfrm>
            <a:off x="7051675" y="3436938"/>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20190" name="Freeform 734"/>
          <p:cNvSpPr>
            <a:spLocks/>
          </p:cNvSpPr>
          <p:nvPr/>
        </p:nvSpPr>
        <p:spPr bwMode="auto">
          <a:xfrm>
            <a:off x="7058025" y="344487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191" name="Freeform 735"/>
          <p:cNvSpPr>
            <a:spLocks/>
          </p:cNvSpPr>
          <p:nvPr/>
        </p:nvSpPr>
        <p:spPr bwMode="auto">
          <a:xfrm>
            <a:off x="7038975" y="3433763"/>
            <a:ext cx="68263"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7" y="8"/>
                </a:lnTo>
                <a:lnTo>
                  <a:pt x="14" y="2"/>
                </a:lnTo>
                <a:lnTo>
                  <a:pt x="22" y="0"/>
                </a:lnTo>
                <a:lnTo>
                  <a:pt x="30" y="2"/>
                </a:lnTo>
                <a:lnTo>
                  <a:pt x="34" y="5"/>
                </a:lnTo>
                <a:lnTo>
                  <a:pt x="37" y="8"/>
                </a:lnTo>
                <a:lnTo>
                  <a:pt x="41" y="16"/>
                </a:lnTo>
                <a:lnTo>
                  <a:pt x="43" y="27"/>
                </a:lnTo>
                <a:lnTo>
                  <a:pt x="41" y="38"/>
                </a:lnTo>
                <a:lnTo>
                  <a:pt x="37" y="46"/>
                </a:lnTo>
                <a:lnTo>
                  <a:pt x="30" y="52"/>
                </a:lnTo>
                <a:lnTo>
                  <a:pt x="22" y="54"/>
                </a:lnTo>
                <a:lnTo>
                  <a:pt x="14" y="52"/>
                </a:lnTo>
                <a:lnTo>
                  <a:pt x="10" y="49"/>
                </a:lnTo>
                <a:lnTo>
                  <a:pt x="7" y="46"/>
                </a:lnTo>
                <a:lnTo>
                  <a:pt x="2" y="38"/>
                </a:lnTo>
                <a:lnTo>
                  <a:pt x="0" y="27"/>
                </a:lnTo>
                <a:close/>
              </a:path>
            </a:pathLst>
          </a:custGeom>
          <a:solidFill>
            <a:srgbClr val="FBC200"/>
          </a:solidFill>
          <a:ln w="9525">
            <a:noFill/>
            <a:round/>
            <a:headEnd/>
            <a:tailEnd/>
          </a:ln>
        </p:spPr>
        <p:txBody>
          <a:bodyPr/>
          <a:lstStyle/>
          <a:p>
            <a:endParaRPr lang="el-GR"/>
          </a:p>
        </p:txBody>
      </p:sp>
      <p:sp>
        <p:nvSpPr>
          <p:cNvPr id="20192" name="Freeform 736"/>
          <p:cNvSpPr>
            <a:spLocks/>
          </p:cNvSpPr>
          <p:nvPr/>
        </p:nvSpPr>
        <p:spPr bwMode="auto">
          <a:xfrm>
            <a:off x="7045325" y="3440113"/>
            <a:ext cx="57150" cy="71437"/>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2" y="14"/>
                </a:lnTo>
                <a:lnTo>
                  <a:pt x="6" y="7"/>
                </a:lnTo>
                <a:lnTo>
                  <a:pt x="12" y="2"/>
                </a:lnTo>
                <a:lnTo>
                  <a:pt x="18" y="0"/>
                </a:lnTo>
                <a:lnTo>
                  <a:pt x="25" y="2"/>
                </a:lnTo>
                <a:lnTo>
                  <a:pt x="31" y="7"/>
                </a:lnTo>
                <a:lnTo>
                  <a:pt x="35" y="14"/>
                </a:lnTo>
                <a:lnTo>
                  <a:pt x="36" y="22"/>
                </a:lnTo>
                <a:lnTo>
                  <a:pt x="35" y="31"/>
                </a:lnTo>
                <a:lnTo>
                  <a:pt x="31" y="38"/>
                </a:lnTo>
                <a:lnTo>
                  <a:pt x="25" y="43"/>
                </a:lnTo>
                <a:lnTo>
                  <a:pt x="18" y="45"/>
                </a:lnTo>
                <a:lnTo>
                  <a:pt x="12" y="43"/>
                </a:lnTo>
                <a:lnTo>
                  <a:pt x="6" y="38"/>
                </a:lnTo>
                <a:lnTo>
                  <a:pt x="2" y="31"/>
                </a:lnTo>
                <a:lnTo>
                  <a:pt x="0" y="22"/>
                </a:lnTo>
                <a:close/>
              </a:path>
            </a:pathLst>
          </a:custGeom>
          <a:solidFill>
            <a:srgbClr val="FDCE00"/>
          </a:solidFill>
          <a:ln w="9525">
            <a:noFill/>
            <a:round/>
            <a:headEnd/>
            <a:tailEnd/>
          </a:ln>
        </p:spPr>
        <p:txBody>
          <a:bodyPr/>
          <a:lstStyle/>
          <a:p>
            <a:endParaRPr lang="el-GR"/>
          </a:p>
        </p:txBody>
      </p:sp>
      <p:sp>
        <p:nvSpPr>
          <p:cNvPr id="20193" name="Freeform 737"/>
          <p:cNvSpPr>
            <a:spLocks/>
          </p:cNvSpPr>
          <p:nvPr/>
        </p:nvSpPr>
        <p:spPr bwMode="auto">
          <a:xfrm>
            <a:off x="7053263" y="34464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194" name="Freeform 738"/>
          <p:cNvSpPr>
            <a:spLocks/>
          </p:cNvSpPr>
          <p:nvPr/>
        </p:nvSpPr>
        <p:spPr bwMode="auto">
          <a:xfrm>
            <a:off x="7059613" y="345281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195" name="Freeform 739"/>
          <p:cNvSpPr>
            <a:spLocks/>
          </p:cNvSpPr>
          <p:nvPr/>
        </p:nvSpPr>
        <p:spPr bwMode="auto">
          <a:xfrm>
            <a:off x="6357938" y="388143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5" y="3"/>
                </a:lnTo>
                <a:lnTo>
                  <a:pt x="24" y="0"/>
                </a:lnTo>
                <a:lnTo>
                  <a:pt x="33" y="3"/>
                </a:lnTo>
                <a:lnTo>
                  <a:pt x="40" y="10"/>
                </a:lnTo>
                <a:lnTo>
                  <a:pt x="45" y="20"/>
                </a:lnTo>
                <a:lnTo>
                  <a:pt x="47" y="34"/>
                </a:lnTo>
                <a:lnTo>
                  <a:pt x="45" y="47"/>
                </a:lnTo>
                <a:lnTo>
                  <a:pt x="40" y="57"/>
                </a:lnTo>
                <a:lnTo>
                  <a:pt x="33" y="64"/>
                </a:lnTo>
                <a:lnTo>
                  <a:pt x="24" y="67"/>
                </a:lnTo>
                <a:lnTo>
                  <a:pt x="15"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196" name="Freeform 740"/>
          <p:cNvSpPr>
            <a:spLocks/>
          </p:cNvSpPr>
          <p:nvPr/>
        </p:nvSpPr>
        <p:spPr bwMode="auto">
          <a:xfrm>
            <a:off x="6364288" y="388937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7"/>
                </a:lnTo>
                <a:lnTo>
                  <a:pt x="6" y="8"/>
                </a:lnTo>
                <a:lnTo>
                  <a:pt x="13" y="2"/>
                </a:lnTo>
                <a:lnTo>
                  <a:pt x="21" y="0"/>
                </a:lnTo>
                <a:lnTo>
                  <a:pt x="28" y="2"/>
                </a:lnTo>
                <a:lnTo>
                  <a:pt x="34" y="8"/>
                </a:lnTo>
                <a:lnTo>
                  <a:pt x="38" y="17"/>
                </a:lnTo>
                <a:lnTo>
                  <a:pt x="40" y="28"/>
                </a:lnTo>
                <a:lnTo>
                  <a:pt x="38" y="39"/>
                </a:lnTo>
                <a:lnTo>
                  <a:pt x="34" y="48"/>
                </a:lnTo>
                <a:lnTo>
                  <a:pt x="28" y="54"/>
                </a:lnTo>
                <a:lnTo>
                  <a:pt x="21" y="56"/>
                </a:lnTo>
                <a:lnTo>
                  <a:pt x="13"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197" name="Freeform 741"/>
          <p:cNvSpPr>
            <a:spLocks/>
          </p:cNvSpPr>
          <p:nvPr/>
        </p:nvSpPr>
        <p:spPr bwMode="auto">
          <a:xfrm>
            <a:off x="6372225" y="3897313"/>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4" y="6"/>
                </a:lnTo>
                <a:lnTo>
                  <a:pt x="10" y="1"/>
                </a:lnTo>
                <a:lnTo>
                  <a:pt x="16" y="0"/>
                </a:lnTo>
                <a:lnTo>
                  <a:pt x="22" y="1"/>
                </a:lnTo>
                <a:lnTo>
                  <a:pt x="27" y="6"/>
                </a:lnTo>
                <a:lnTo>
                  <a:pt x="29" y="9"/>
                </a:lnTo>
                <a:lnTo>
                  <a:pt x="30" y="14"/>
                </a:lnTo>
                <a:lnTo>
                  <a:pt x="31" y="23"/>
                </a:lnTo>
                <a:lnTo>
                  <a:pt x="30" y="31"/>
                </a:lnTo>
                <a:lnTo>
                  <a:pt x="27" y="38"/>
                </a:lnTo>
                <a:lnTo>
                  <a:pt x="22" y="43"/>
                </a:lnTo>
                <a:lnTo>
                  <a:pt x="16" y="45"/>
                </a:lnTo>
                <a:lnTo>
                  <a:pt x="10"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198" name="Freeform 742"/>
          <p:cNvSpPr>
            <a:spLocks/>
          </p:cNvSpPr>
          <p:nvPr/>
        </p:nvSpPr>
        <p:spPr bwMode="auto">
          <a:xfrm>
            <a:off x="6378575" y="3905250"/>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2" y="11"/>
                </a:lnTo>
                <a:lnTo>
                  <a:pt x="5" y="4"/>
                </a:lnTo>
                <a:lnTo>
                  <a:pt x="8" y="1"/>
                </a:lnTo>
                <a:lnTo>
                  <a:pt x="13" y="0"/>
                </a:lnTo>
                <a:lnTo>
                  <a:pt x="17" y="1"/>
                </a:lnTo>
                <a:lnTo>
                  <a:pt x="21" y="4"/>
                </a:lnTo>
                <a:lnTo>
                  <a:pt x="23" y="11"/>
                </a:lnTo>
                <a:lnTo>
                  <a:pt x="24" y="17"/>
                </a:lnTo>
                <a:lnTo>
                  <a:pt x="23" y="24"/>
                </a:lnTo>
                <a:lnTo>
                  <a:pt x="21" y="29"/>
                </a:lnTo>
                <a:lnTo>
                  <a:pt x="17" y="32"/>
                </a:lnTo>
                <a:lnTo>
                  <a:pt x="13" y="34"/>
                </a:lnTo>
                <a:lnTo>
                  <a:pt x="8" y="32"/>
                </a:lnTo>
                <a:lnTo>
                  <a:pt x="5" y="29"/>
                </a:lnTo>
                <a:lnTo>
                  <a:pt x="2" y="24"/>
                </a:lnTo>
                <a:lnTo>
                  <a:pt x="0" y="17"/>
                </a:lnTo>
                <a:close/>
              </a:path>
            </a:pathLst>
          </a:custGeom>
          <a:solidFill>
            <a:srgbClr val="FFFFFF"/>
          </a:solidFill>
          <a:ln w="9525">
            <a:noFill/>
            <a:round/>
            <a:headEnd/>
            <a:tailEnd/>
          </a:ln>
        </p:spPr>
        <p:txBody>
          <a:bodyPr/>
          <a:lstStyle/>
          <a:p>
            <a:endParaRPr lang="el-GR"/>
          </a:p>
        </p:txBody>
      </p:sp>
      <p:sp>
        <p:nvSpPr>
          <p:cNvPr id="20199" name="Freeform 743"/>
          <p:cNvSpPr>
            <a:spLocks/>
          </p:cNvSpPr>
          <p:nvPr/>
        </p:nvSpPr>
        <p:spPr bwMode="auto">
          <a:xfrm>
            <a:off x="6361113" y="3894138"/>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4" y="2"/>
                </a:lnTo>
                <a:lnTo>
                  <a:pt x="22" y="0"/>
                </a:lnTo>
                <a:lnTo>
                  <a:pt x="30" y="2"/>
                </a:lnTo>
                <a:lnTo>
                  <a:pt x="34" y="5"/>
                </a:lnTo>
                <a:lnTo>
                  <a:pt x="37" y="8"/>
                </a:lnTo>
                <a:lnTo>
                  <a:pt x="41" y="17"/>
                </a:lnTo>
                <a:lnTo>
                  <a:pt x="43" y="28"/>
                </a:lnTo>
                <a:lnTo>
                  <a:pt x="41" y="39"/>
                </a:lnTo>
                <a:lnTo>
                  <a:pt x="37" y="47"/>
                </a:lnTo>
                <a:lnTo>
                  <a:pt x="30" y="53"/>
                </a:lnTo>
                <a:lnTo>
                  <a:pt x="22" y="55"/>
                </a:lnTo>
                <a:lnTo>
                  <a:pt x="14"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200" name="Freeform 744"/>
          <p:cNvSpPr>
            <a:spLocks/>
          </p:cNvSpPr>
          <p:nvPr/>
        </p:nvSpPr>
        <p:spPr bwMode="auto">
          <a:xfrm>
            <a:off x="6367463" y="3900488"/>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7"/>
                </a:lnTo>
                <a:lnTo>
                  <a:pt x="12" y="2"/>
                </a:lnTo>
                <a:lnTo>
                  <a:pt x="18" y="0"/>
                </a:lnTo>
                <a:lnTo>
                  <a:pt x="25" y="2"/>
                </a:lnTo>
                <a:lnTo>
                  <a:pt x="31" y="7"/>
                </a:lnTo>
                <a:lnTo>
                  <a:pt x="35" y="15"/>
                </a:lnTo>
                <a:lnTo>
                  <a:pt x="36" y="23"/>
                </a:lnTo>
                <a:lnTo>
                  <a:pt x="35" y="32"/>
                </a:lnTo>
                <a:lnTo>
                  <a:pt x="31" y="39"/>
                </a:lnTo>
                <a:lnTo>
                  <a:pt x="25" y="44"/>
                </a:lnTo>
                <a:lnTo>
                  <a:pt x="18" y="46"/>
                </a:lnTo>
                <a:lnTo>
                  <a:pt x="12"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201" name="Freeform 745"/>
          <p:cNvSpPr>
            <a:spLocks/>
          </p:cNvSpPr>
          <p:nvPr/>
        </p:nvSpPr>
        <p:spPr bwMode="auto">
          <a:xfrm>
            <a:off x="6373813" y="3906838"/>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5" y="5"/>
                </a:lnTo>
                <a:lnTo>
                  <a:pt x="10" y="1"/>
                </a:lnTo>
                <a:lnTo>
                  <a:pt x="15" y="0"/>
                </a:lnTo>
                <a:lnTo>
                  <a:pt x="20" y="1"/>
                </a:lnTo>
                <a:lnTo>
                  <a:pt x="25" y="5"/>
                </a:lnTo>
                <a:lnTo>
                  <a:pt x="28" y="12"/>
                </a:lnTo>
                <a:lnTo>
                  <a:pt x="29" y="19"/>
                </a:lnTo>
                <a:lnTo>
                  <a:pt x="28" y="26"/>
                </a:lnTo>
                <a:lnTo>
                  <a:pt x="25" y="32"/>
                </a:lnTo>
                <a:lnTo>
                  <a:pt x="20" y="36"/>
                </a:lnTo>
                <a:lnTo>
                  <a:pt x="15" y="37"/>
                </a:lnTo>
                <a:lnTo>
                  <a:pt x="10" y="36"/>
                </a:lnTo>
                <a:lnTo>
                  <a:pt x="5" y="32"/>
                </a:lnTo>
                <a:lnTo>
                  <a:pt x="1" y="26"/>
                </a:lnTo>
                <a:lnTo>
                  <a:pt x="0" y="19"/>
                </a:lnTo>
                <a:close/>
              </a:path>
            </a:pathLst>
          </a:custGeom>
          <a:solidFill>
            <a:srgbClr val="FEDB00"/>
          </a:solidFill>
          <a:ln w="9525">
            <a:noFill/>
            <a:round/>
            <a:headEnd/>
            <a:tailEnd/>
          </a:ln>
        </p:spPr>
        <p:txBody>
          <a:bodyPr/>
          <a:lstStyle/>
          <a:p>
            <a:endParaRPr lang="el-GR"/>
          </a:p>
        </p:txBody>
      </p:sp>
      <p:sp>
        <p:nvSpPr>
          <p:cNvPr id="20202" name="Freeform 746"/>
          <p:cNvSpPr>
            <a:spLocks/>
          </p:cNvSpPr>
          <p:nvPr/>
        </p:nvSpPr>
        <p:spPr bwMode="auto">
          <a:xfrm>
            <a:off x="6381750" y="3913188"/>
            <a:ext cx="33338"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4"/>
                </a:moveTo>
                <a:lnTo>
                  <a:pt x="1" y="9"/>
                </a:lnTo>
                <a:lnTo>
                  <a:pt x="3" y="5"/>
                </a:lnTo>
                <a:lnTo>
                  <a:pt x="10" y="0"/>
                </a:lnTo>
                <a:lnTo>
                  <a:pt x="15" y="1"/>
                </a:lnTo>
                <a:lnTo>
                  <a:pt x="18" y="5"/>
                </a:lnTo>
                <a:lnTo>
                  <a:pt x="20" y="9"/>
                </a:lnTo>
                <a:lnTo>
                  <a:pt x="21" y="14"/>
                </a:lnTo>
                <a:lnTo>
                  <a:pt x="20" y="20"/>
                </a:lnTo>
                <a:lnTo>
                  <a:pt x="18"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20203" name="Freeform 747"/>
          <p:cNvSpPr>
            <a:spLocks/>
          </p:cNvSpPr>
          <p:nvPr/>
        </p:nvSpPr>
        <p:spPr bwMode="auto">
          <a:xfrm>
            <a:off x="6600825" y="339407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4" y="3"/>
                </a:lnTo>
                <a:lnTo>
                  <a:pt x="23" y="0"/>
                </a:lnTo>
                <a:lnTo>
                  <a:pt x="32" y="3"/>
                </a:lnTo>
                <a:lnTo>
                  <a:pt x="39" y="10"/>
                </a:lnTo>
                <a:lnTo>
                  <a:pt x="45" y="21"/>
                </a:lnTo>
                <a:lnTo>
                  <a:pt x="47" y="34"/>
                </a:lnTo>
                <a:lnTo>
                  <a:pt x="45"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204" name="Freeform 748"/>
          <p:cNvSpPr>
            <a:spLocks/>
          </p:cNvSpPr>
          <p:nvPr/>
        </p:nvSpPr>
        <p:spPr bwMode="auto">
          <a:xfrm>
            <a:off x="6607175" y="340201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0" y="0"/>
                </a:lnTo>
                <a:lnTo>
                  <a:pt x="27" y="2"/>
                </a:lnTo>
                <a:lnTo>
                  <a:pt x="33" y="8"/>
                </a:lnTo>
                <a:lnTo>
                  <a:pt x="38" y="18"/>
                </a:lnTo>
                <a:lnTo>
                  <a:pt x="40" y="28"/>
                </a:lnTo>
                <a:lnTo>
                  <a:pt x="38"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205" name="Freeform 749"/>
          <p:cNvSpPr>
            <a:spLocks/>
          </p:cNvSpPr>
          <p:nvPr/>
        </p:nvSpPr>
        <p:spPr bwMode="auto">
          <a:xfrm>
            <a:off x="6615113" y="340995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206" name="Freeform 750"/>
          <p:cNvSpPr>
            <a:spLocks/>
          </p:cNvSpPr>
          <p:nvPr/>
        </p:nvSpPr>
        <p:spPr bwMode="auto">
          <a:xfrm>
            <a:off x="6621463" y="3417888"/>
            <a:ext cx="36512"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5"/>
                </a:lnTo>
                <a:lnTo>
                  <a:pt x="7" y="1"/>
                </a:lnTo>
                <a:lnTo>
                  <a:pt x="12" y="0"/>
                </a:lnTo>
                <a:lnTo>
                  <a:pt x="16" y="1"/>
                </a:lnTo>
                <a:lnTo>
                  <a:pt x="20" y="5"/>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20207" name="Freeform 751"/>
          <p:cNvSpPr>
            <a:spLocks/>
          </p:cNvSpPr>
          <p:nvPr/>
        </p:nvSpPr>
        <p:spPr bwMode="auto">
          <a:xfrm>
            <a:off x="6604000" y="340677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29" y="2"/>
                </a:lnTo>
                <a:lnTo>
                  <a:pt x="33" y="5"/>
                </a:lnTo>
                <a:lnTo>
                  <a:pt x="36" y="8"/>
                </a:lnTo>
                <a:lnTo>
                  <a:pt x="41" y="17"/>
                </a:lnTo>
                <a:lnTo>
                  <a:pt x="43" y="28"/>
                </a:lnTo>
                <a:lnTo>
                  <a:pt x="41"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208" name="Freeform 752"/>
          <p:cNvSpPr>
            <a:spLocks/>
          </p:cNvSpPr>
          <p:nvPr/>
        </p:nvSpPr>
        <p:spPr bwMode="auto">
          <a:xfrm>
            <a:off x="6610350" y="341312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8"/>
                </a:lnTo>
                <a:lnTo>
                  <a:pt x="11" y="2"/>
                </a:lnTo>
                <a:lnTo>
                  <a:pt x="17" y="0"/>
                </a:lnTo>
                <a:lnTo>
                  <a:pt x="24" y="2"/>
                </a:lnTo>
                <a:lnTo>
                  <a:pt x="30" y="8"/>
                </a:lnTo>
                <a:lnTo>
                  <a:pt x="34" y="15"/>
                </a:lnTo>
                <a:lnTo>
                  <a:pt x="36"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209" name="Freeform 753"/>
          <p:cNvSpPr>
            <a:spLocks/>
          </p:cNvSpPr>
          <p:nvPr/>
        </p:nvSpPr>
        <p:spPr bwMode="auto">
          <a:xfrm>
            <a:off x="6616700" y="341947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1"/>
                </a:lnTo>
                <a:lnTo>
                  <a:pt x="14" y="0"/>
                </a:lnTo>
                <a:lnTo>
                  <a:pt x="19" y="1"/>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20210" name="Freeform 754"/>
          <p:cNvSpPr>
            <a:spLocks/>
          </p:cNvSpPr>
          <p:nvPr/>
        </p:nvSpPr>
        <p:spPr bwMode="auto">
          <a:xfrm>
            <a:off x="6623050" y="3427413"/>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211" name="Freeform 755"/>
          <p:cNvSpPr>
            <a:spLocks/>
          </p:cNvSpPr>
          <p:nvPr/>
        </p:nvSpPr>
        <p:spPr bwMode="auto">
          <a:xfrm>
            <a:off x="6862763" y="3684588"/>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0"/>
                </a:lnTo>
                <a:lnTo>
                  <a:pt x="7" y="10"/>
                </a:lnTo>
                <a:lnTo>
                  <a:pt x="14" y="3"/>
                </a:lnTo>
                <a:lnTo>
                  <a:pt x="23" y="0"/>
                </a:lnTo>
                <a:lnTo>
                  <a:pt x="32" y="3"/>
                </a:lnTo>
                <a:lnTo>
                  <a:pt x="39" y="10"/>
                </a:lnTo>
                <a:lnTo>
                  <a:pt x="44" y="20"/>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212" name="Freeform 756"/>
          <p:cNvSpPr>
            <a:spLocks/>
          </p:cNvSpPr>
          <p:nvPr/>
        </p:nvSpPr>
        <p:spPr bwMode="auto">
          <a:xfrm>
            <a:off x="6869113" y="3692525"/>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8"/>
                </a:lnTo>
                <a:lnTo>
                  <a:pt x="12" y="2"/>
                </a:lnTo>
                <a:lnTo>
                  <a:pt x="20" y="0"/>
                </a:lnTo>
                <a:lnTo>
                  <a:pt x="27" y="2"/>
                </a:lnTo>
                <a:lnTo>
                  <a:pt x="33" y="8"/>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213" name="Freeform 757"/>
          <p:cNvSpPr>
            <a:spLocks/>
          </p:cNvSpPr>
          <p:nvPr/>
        </p:nvSpPr>
        <p:spPr bwMode="auto">
          <a:xfrm>
            <a:off x="6877050" y="370046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9"/>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214" name="Freeform 758"/>
          <p:cNvSpPr>
            <a:spLocks/>
          </p:cNvSpPr>
          <p:nvPr/>
        </p:nvSpPr>
        <p:spPr bwMode="auto">
          <a:xfrm>
            <a:off x="6883400" y="3708400"/>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4"/>
                </a:lnTo>
                <a:lnTo>
                  <a:pt x="7" y="1"/>
                </a:lnTo>
                <a:lnTo>
                  <a:pt x="12" y="0"/>
                </a:lnTo>
                <a:lnTo>
                  <a:pt x="16" y="1"/>
                </a:lnTo>
                <a:lnTo>
                  <a:pt x="20" y="4"/>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20215" name="Freeform 759"/>
          <p:cNvSpPr>
            <a:spLocks/>
          </p:cNvSpPr>
          <p:nvPr/>
        </p:nvSpPr>
        <p:spPr bwMode="auto">
          <a:xfrm>
            <a:off x="6865938" y="369728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8"/>
                </a:lnTo>
                <a:lnTo>
                  <a:pt x="13" y="2"/>
                </a:lnTo>
                <a:lnTo>
                  <a:pt x="21" y="0"/>
                </a:lnTo>
                <a:lnTo>
                  <a:pt x="29" y="2"/>
                </a:lnTo>
                <a:lnTo>
                  <a:pt x="33" y="5"/>
                </a:lnTo>
                <a:lnTo>
                  <a:pt x="36" y="8"/>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216" name="Freeform 760"/>
          <p:cNvSpPr>
            <a:spLocks/>
          </p:cNvSpPr>
          <p:nvPr/>
        </p:nvSpPr>
        <p:spPr bwMode="auto">
          <a:xfrm>
            <a:off x="6872288" y="3703638"/>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3"/>
                </a:moveTo>
                <a:lnTo>
                  <a:pt x="1" y="15"/>
                </a:lnTo>
                <a:lnTo>
                  <a:pt x="5" y="7"/>
                </a:lnTo>
                <a:lnTo>
                  <a:pt x="11" y="2"/>
                </a:lnTo>
                <a:lnTo>
                  <a:pt x="17" y="0"/>
                </a:lnTo>
                <a:lnTo>
                  <a:pt x="24" y="2"/>
                </a:lnTo>
                <a:lnTo>
                  <a:pt x="30" y="7"/>
                </a:lnTo>
                <a:lnTo>
                  <a:pt x="34" y="15"/>
                </a:lnTo>
                <a:lnTo>
                  <a:pt x="35"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217" name="Freeform 761"/>
          <p:cNvSpPr>
            <a:spLocks/>
          </p:cNvSpPr>
          <p:nvPr/>
        </p:nvSpPr>
        <p:spPr bwMode="auto">
          <a:xfrm>
            <a:off x="6878638" y="370998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5"/>
                </a:lnTo>
                <a:lnTo>
                  <a:pt x="9" y="1"/>
                </a:lnTo>
                <a:lnTo>
                  <a:pt x="14" y="0"/>
                </a:lnTo>
                <a:lnTo>
                  <a:pt x="19" y="1"/>
                </a:lnTo>
                <a:lnTo>
                  <a:pt x="24" y="5"/>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20218" name="Freeform 762"/>
          <p:cNvSpPr>
            <a:spLocks/>
          </p:cNvSpPr>
          <p:nvPr/>
        </p:nvSpPr>
        <p:spPr bwMode="auto">
          <a:xfrm>
            <a:off x="6884988" y="3716338"/>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4"/>
                </a:moveTo>
                <a:lnTo>
                  <a:pt x="1" y="9"/>
                </a:lnTo>
                <a:lnTo>
                  <a:pt x="3" y="5"/>
                </a:lnTo>
                <a:lnTo>
                  <a:pt x="10" y="0"/>
                </a:lnTo>
                <a:lnTo>
                  <a:pt x="15" y="1"/>
                </a:lnTo>
                <a:lnTo>
                  <a:pt x="18" y="5"/>
                </a:lnTo>
                <a:lnTo>
                  <a:pt x="20" y="9"/>
                </a:lnTo>
                <a:lnTo>
                  <a:pt x="21" y="14"/>
                </a:lnTo>
                <a:lnTo>
                  <a:pt x="20" y="20"/>
                </a:lnTo>
                <a:lnTo>
                  <a:pt x="18"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20219" name="Freeform 763"/>
          <p:cNvSpPr>
            <a:spLocks/>
          </p:cNvSpPr>
          <p:nvPr/>
        </p:nvSpPr>
        <p:spPr bwMode="auto">
          <a:xfrm>
            <a:off x="6757988" y="362426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3" y="20"/>
                </a:lnTo>
                <a:lnTo>
                  <a:pt x="8" y="10"/>
                </a:lnTo>
                <a:lnTo>
                  <a:pt x="15" y="3"/>
                </a:lnTo>
                <a:lnTo>
                  <a:pt x="24" y="0"/>
                </a:lnTo>
                <a:lnTo>
                  <a:pt x="33" y="3"/>
                </a:lnTo>
                <a:lnTo>
                  <a:pt x="40" y="10"/>
                </a:lnTo>
                <a:lnTo>
                  <a:pt x="45" y="20"/>
                </a:lnTo>
                <a:lnTo>
                  <a:pt x="47" y="33"/>
                </a:lnTo>
                <a:lnTo>
                  <a:pt x="45" y="46"/>
                </a:lnTo>
                <a:lnTo>
                  <a:pt x="40" y="56"/>
                </a:lnTo>
                <a:lnTo>
                  <a:pt x="33" y="64"/>
                </a:lnTo>
                <a:lnTo>
                  <a:pt x="24" y="67"/>
                </a:lnTo>
                <a:lnTo>
                  <a:pt x="15" y="64"/>
                </a:lnTo>
                <a:lnTo>
                  <a:pt x="8" y="56"/>
                </a:lnTo>
                <a:lnTo>
                  <a:pt x="3" y="46"/>
                </a:lnTo>
                <a:lnTo>
                  <a:pt x="0" y="33"/>
                </a:lnTo>
                <a:close/>
              </a:path>
            </a:pathLst>
          </a:custGeom>
          <a:solidFill>
            <a:srgbClr val="FFFFFF"/>
          </a:solidFill>
          <a:ln w="9525">
            <a:noFill/>
            <a:round/>
            <a:headEnd/>
            <a:tailEnd/>
          </a:ln>
        </p:spPr>
        <p:txBody>
          <a:bodyPr/>
          <a:lstStyle/>
          <a:p>
            <a:endParaRPr lang="el-GR"/>
          </a:p>
        </p:txBody>
      </p:sp>
      <p:sp>
        <p:nvSpPr>
          <p:cNvPr id="20220" name="Freeform 764"/>
          <p:cNvSpPr>
            <a:spLocks/>
          </p:cNvSpPr>
          <p:nvPr/>
        </p:nvSpPr>
        <p:spPr bwMode="auto">
          <a:xfrm>
            <a:off x="6765925" y="3632200"/>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6"/>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20221" name="Freeform 765"/>
          <p:cNvSpPr>
            <a:spLocks/>
          </p:cNvSpPr>
          <p:nvPr/>
        </p:nvSpPr>
        <p:spPr bwMode="auto">
          <a:xfrm>
            <a:off x="6773863" y="3640138"/>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20222" name="Freeform 766"/>
          <p:cNvSpPr>
            <a:spLocks/>
          </p:cNvSpPr>
          <p:nvPr/>
        </p:nvSpPr>
        <p:spPr bwMode="auto">
          <a:xfrm>
            <a:off x="6780213" y="3648075"/>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223" name="Freeform 767"/>
          <p:cNvSpPr>
            <a:spLocks/>
          </p:cNvSpPr>
          <p:nvPr/>
        </p:nvSpPr>
        <p:spPr bwMode="auto">
          <a:xfrm>
            <a:off x="6762750" y="363696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3"/>
                </a:lnTo>
                <a:lnTo>
                  <a:pt x="21" y="55"/>
                </a:lnTo>
                <a:lnTo>
                  <a:pt x="13" y="53"/>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20224" name="Freeform 768"/>
          <p:cNvSpPr>
            <a:spLocks/>
          </p:cNvSpPr>
          <p:nvPr/>
        </p:nvSpPr>
        <p:spPr bwMode="auto">
          <a:xfrm>
            <a:off x="6769100" y="3643313"/>
            <a:ext cx="55563"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20225" name="Freeform 769"/>
          <p:cNvSpPr>
            <a:spLocks/>
          </p:cNvSpPr>
          <p:nvPr/>
        </p:nvSpPr>
        <p:spPr bwMode="auto">
          <a:xfrm>
            <a:off x="6775450" y="36496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226" name="Freeform 770"/>
          <p:cNvSpPr>
            <a:spLocks/>
          </p:cNvSpPr>
          <p:nvPr/>
        </p:nvSpPr>
        <p:spPr bwMode="auto">
          <a:xfrm>
            <a:off x="6781800" y="3656013"/>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227" name="Freeform 771"/>
          <p:cNvSpPr>
            <a:spLocks/>
          </p:cNvSpPr>
          <p:nvPr/>
        </p:nvSpPr>
        <p:spPr bwMode="auto">
          <a:xfrm>
            <a:off x="6675438" y="3471863"/>
            <a:ext cx="90487"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3"/>
                </a:lnTo>
                <a:lnTo>
                  <a:pt x="8" y="11"/>
                </a:lnTo>
                <a:lnTo>
                  <a:pt x="17" y="3"/>
                </a:lnTo>
                <a:lnTo>
                  <a:pt x="28" y="0"/>
                </a:lnTo>
                <a:lnTo>
                  <a:pt x="39" y="3"/>
                </a:lnTo>
                <a:lnTo>
                  <a:pt x="48" y="11"/>
                </a:lnTo>
                <a:lnTo>
                  <a:pt x="51" y="16"/>
                </a:lnTo>
                <a:lnTo>
                  <a:pt x="55" y="23"/>
                </a:lnTo>
                <a:lnTo>
                  <a:pt x="57" y="38"/>
                </a:lnTo>
                <a:lnTo>
                  <a:pt x="55" y="52"/>
                </a:lnTo>
                <a:lnTo>
                  <a:pt x="48"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20228" name="Freeform 772"/>
          <p:cNvSpPr>
            <a:spLocks/>
          </p:cNvSpPr>
          <p:nvPr/>
        </p:nvSpPr>
        <p:spPr bwMode="auto">
          <a:xfrm>
            <a:off x="6683375" y="3479800"/>
            <a:ext cx="74613" cy="100013"/>
          </a:xfrm>
          <a:custGeom>
            <a:avLst/>
            <a:gdLst>
              <a:gd name="T0" fmla="*/ 0 w 47"/>
              <a:gd name="T1" fmla="*/ 2147483646 h 63"/>
              <a:gd name="T2" fmla="*/ 2147483646 w 47"/>
              <a:gd name="T3" fmla="*/ 2147483646 h 63"/>
              <a:gd name="T4" fmla="*/ 2147483646 w 47"/>
              <a:gd name="T5" fmla="*/ 2147483646 h 63"/>
              <a:gd name="T6" fmla="*/ 2147483646 w 47"/>
              <a:gd name="T7" fmla="*/ 2147483646 h 63"/>
              <a:gd name="T8" fmla="*/ 2147483646 w 47"/>
              <a:gd name="T9" fmla="*/ 2147483646 h 63"/>
              <a:gd name="T10" fmla="*/ 2147483646 w 47"/>
              <a:gd name="T11" fmla="*/ 0 h 63"/>
              <a:gd name="T12" fmla="*/ 2147483646 w 47"/>
              <a:gd name="T13" fmla="*/ 2147483646 h 63"/>
              <a:gd name="T14" fmla="*/ 2147483646 w 47"/>
              <a:gd name="T15" fmla="*/ 2147483646 h 63"/>
              <a:gd name="T16" fmla="*/ 2147483646 w 47"/>
              <a:gd name="T17" fmla="*/ 2147483646 h 63"/>
              <a:gd name="T18" fmla="*/ 2147483646 w 47"/>
              <a:gd name="T19" fmla="*/ 2147483646 h 63"/>
              <a:gd name="T20" fmla="*/ 2147483646 w 47"/>
              <a:gd name="T21" fmla="*/ 2147483646 h 63"/>
              <a:gd name="T22" fmla="*/ 2147483646 w 47"/>
              <a:gd name="T23" fmla="*/ 2147483646 h 63"/>
              <a:gd name="T24" fmla="*/ 2147483646 w 47"/>
              <a:gd name="T25" fmla="*/ 2147483646 h 63"/>
              <a:gd name="T26" fmla="*/ 2147483646 w 47"/>
              <a:gd name="T27" fmla="*/ 2147483646 h 63"/>
              <a:gd name="T28" fmla="*/ 2147483646 w 47"/>
              <a:gd name="T29" fmla="*/ 2147483646 h 63"/>
              <a:gd name="T30" fmla="*/ 2147483646 w 47"/>
              <a:gd name="T31" fmla="*/ 2147483646 h 63"/>
              <a:gd name="T32" fmla="*/ 2147483646 w 47"/>
              <a:gd name="T33" fmla="*/ 2147483646 h 63"/>
              <a:gd name="T34" fmla="*/ 2147483646 w 47"/>
              <a:gd name="T35" fmla="*/ 2147483646 h 63"/>
              <a:gd name="T36" fmla="*/ 0 w 47"/>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63"/>
              <a:gd name="T59" fmla="*/ 47 w 4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63">
                <a:moveTo>
                  <a:pt x="0" y="32"/>
                </a:moveTo>
                <a:lnTo>
                  <a:pt x="2" y="19"/>
                </a:lnTo>
                <a:lnTo>
                  <a:pt x="7" y="9"/>
                </a:lnTo>
                <a:lnTo>
                  <a:pt x="15" y="3"/>
                </a:lnTo>
                <a:lnTo>
                  <a:pt x="19" y="1"/>
                </a:lnTo>
                <a:lnTo>
                  <a:pt x="24" y="0"/>
                </a:lnTo>
                <a:lnTo>
                  <a:pt x="33" y="3"/>
                </a:lnTo>
                <a:lnTo>
                  <a:pt x="40" y="9"/>
                </a:lnTo>
                <a:lnTo>
                  <a:pt x="45" y="19"/>
                </a:lnTo>
                <a:lnTo>
                  <a:pt x="47" y="32"/>
                </a:lnTo>
                <a:lnTo>
                  <a:pt x="45"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20229" name="Freeform 773"/>
          <p:cNvSpPr>
            <a:spLocks/>
          </p:cNvSpPr>
          <p:nvPr/>
        </p:nvSpPr>
        <p:spPr bwMode="auto">
          <a:xfrm>
            <a:off x="6692900" y="3489325"/>
            <a:ext cx="58738"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6"/>
                </a:moveTo>
                <a:lnTo>
                  <a:pt x="1" y="15"/>
                </a:lnTo>
                <a:lnTo>
                  <a:pt x="5" y="7"/>
                </a:lnTo>
                <a:lnTo>
                  <a:pt x="11" y="2"/>
                </a:lnTo>
                <a:lnTo>
                  <a:pt x="18" y="0"/>
                </a:lnTo>
                <a:lnTo>
                  <a:pt x="26" y="2"/>
                </a:lnTo>
                <a:lnTo>
                  <a:pt x="32" y="7"/>
                </a:lnTo>
                <a:lnTo>
                  <a:pt x="36" y="15"/>
                </a:lnTo>
                <a:lnTo>
                  <a:pt x="37"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20230" name="Freeform 774"/>
          <p:cNvSpPr>
            <a:spLocks/>
          </p:cNvSpPr>
          <p:nvPr/>
        </p:nvSpPr>
        <p:spPr bwMode="auto">
          <a:xfrm>
            <a:off x="6700838" y="3497263"/>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2"/>
                </a:lnTo>
                <a:lnTo>
                  <a:pt x="4" y="6"/>
                </a:lnTo>
                <a:lnTo>
                  <a:pt x="9" y="2"/>
                </a:lnTo>
                <a:lnTo>
                  <a:pt x="14" y="0"/>
                </a:lnTo>
                <a:lnTo>
                  <a:pt x="19" y="2"/>
                </a:lnTo>
                <a:lnTo>
                  <a:pt x="24" y="6"/>
                </a:lnTo>
                <a:lnTo>
                  <a:pt x="27" y="12"/>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20231" name="Freeform 775"/>
          <p:cNvSpPr>
            <a:spLocks/>
          </p:cNvSpPr>
          <p:nvPr/>
        </p:nvSpPr>
        <p:spPr bwMode="auto">
          <a:xfrm>
            <a:off x="6672263" y="3484563"/>
            <a:ext cx="96837"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8"/>
                </a:lnTo>
                <a:lnTo>
                  <a:pt x="9" y="8"/>
                </a:lnTo>
                <a:lnTo>
                  <a:pt x="13" y="5"/>
                </a:lnTo>
                <a:lnTo>
                  <a:pt x="18" y="2"/>
                </a:lnTo>
                <a:lnTo>
                  <a:pt x="30" y="0"/>
                </a:lnTo>
                <a:lnTo>
                  <a:pt x="42" y="2"/>
                </a:lnTo>
                <a:lnTo>
                  <a:pt x="47" y="5"/>
                </a:lnTo>
                <a:lnTo>
                  <a:pt x="51" y="8"/>
                </a:lnTo>
                <a:lnTo>
                  <a:pt x="59" y="18"/>
                </a:lnTo>
                <a:lnTo>
                  <a:pt x="60" y="24"/>
                </a:lnTo>
                <a:lnTo>
                  <a:pt x="61" y="30"/>
                </a:lnTo>
                <a:lnTo>
                  <a:pt x="59" y="41"/>
                </a:lnTo>
                <a:lnTo>
                  <a:pt x="51"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20232" name="Freeform 776"/>
          <p:cNvSpPr>
            <a:spLocks/>
          </p:cNvSpPr>
          <p:nvPr/>
        </p:nvSpPr>
        <p:spPr bwMode="auto">
          <a:xfrm>
            <a:off x="6681788" y="3490913"/>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5"/>
                </a:lnTo>
                <a:lnTo>
                  <a:pt x="7" y="7"/>
                </a:lnTo>
                <a:lnTo>
                  <a:pt x="15" y="2"/>
                </a:lnTo>
                <a:lnTo>
                  <a:pt x="25" y="0"/>
                </a:lnTo>
                <a:lnTo>
                  <a:pt x="34" y="2"/>
                </a:lnTo>
                <a:lnTo>
                  <a:pt x="42" y="7"/>
                </a:lnTo>
                <a:lnTo>
                  <a:pt x="48" y="15"/>
                </a:lnTo>
                <a:lnTo>
                  <a:pt x="51" y="25"/>
                </a:lnTo>
                <a:lnTo>
                  <a:pt x="48"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20233" name="Freeform 777"/>
          <p:cNvSpPr>
            <a:spLocks/>
          </p:cNvSpPr>
          <p:nvPr/>
        </p:nvSpPr>
        <p:spPr bwMode="auto">
          <a:xfrm>
            <a:off x="6689725" y="3498850"/>
            <a:ext cx="63500" cy="61913"/>
          </a:xfrm>
          <a:custGeom>
            <a:avLst/>
            <a:gdLst>
              <a:gd name="T0" fmla="*/ 0 w 40"/>
              <a:gd name="T1" fmla="*/ 2147483646 h 39"/>
              <a:gd name="T2" fmla="*/ 2147483646 w 40"/>
              <a:gd name="T3" fmla="*/ 2147483646 h 39"/>
              <a:gd name="T4" fmla="*/ 2147483646 w 40"/>
              <a:gd name="T5" fmla="*/ 2147483646 h 39"/>
              <a:gd name="T6" fmla="*/ 2147483646 w 40"/>
              <a:gd name="T7" fmla="*/ 2147483646 h 39"/>
              <a:gd name="T8" fmla="*/ 2147483646 w 40"/>
              <a:gd name="T9" fmla="*/ 0 h 39"/>
              <a:gd name="T10" fmla="*/ 2147483646 w 40"/>
              <a:gd name="T11" fmla="*/ 2147483646 h 39"/>
              <a:gd name="T12" fmla="*/ 2147483646 w 40"/>
              <a:gd name="T13" fmla="*/ 2147483646 h 39"/>
              <a:gd name="T14" fmla="*/ 2147483646 w 40"/>
              <a:gd name="T15" fmla="*/ 2147483646 h 39"/>
              <a:gd name="T16" fmla="*/ 2147483646 w 40"/>
              <a:gd name="T17" fmla="*/ 2147483646 h 39"/>
              <a:gd name="T18" fmla="*/ 2147483646 w 40"/>
              <a:gd name="T19" fmla="*/ 2147483646 h 39"/>
              <a:gd name="T20" fmla="*/ 2147483646 w 40"/>
              <a:gd name="T21" fmla="*/ 2147483646 h 39"/>
              <a:gd name="T22" fmla="*/ 2147483646 w 40"/>
              <a:gd name="T23" fmla="*/ 2147483646 h 39"/>
              <a:gd name="T24" fmla="*/ 2147483646 w 40"/>
              <a:gd name="T25" fmla="*/ 2147483646 h 39"/>
              <a:gd name="T26" fmla="*/ 2147483646 w 40"/>
              <a:gd name="T27" fmla="*/ 2147483646 h 39"/>
              <a:gd name="T28" fmla="*/ 2147483646 w 40"/>
              <a:gd name="T29" fmla="*/ 2147483646 h 39"/>
              <a:gd name="T30" fmla="*/ 2147483646 w 40"/>
              <a:gd name="T31" fmla="*/ 2147483646 h 39"/>
              <a:gd name="T32" fmla="*/ 0 w 40"/>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0" y="20"/>
                </a:moveTo>
                <a:lnTo>
                  <a:pt x="2" y="11"/>
                </a:lnTo>
                <a:lnTo>
                  <a:pt x="6" y="5"/>
                </a:lnTo>
                <a:lnTo>
                  <a:pt x="13" y="1"/>
                </a:lnTo>
                <a:lnTo>
                  <a:pt x="20" y="0"/>
                </a:lnTo>
                <a:lnTo>
                  <a:pt x="28" y="1"/>
                </a:lnTo>
                <a:lnTo>
                  <a:pt x="35" y="5"/>
                </a:lnTo>
                <a:lnTo>
                  <a:pt x="39" y="11"/>
                </a:lnTo>
                <a:lnTo>
                  <a:pt x="40" y="20"/>
                </a:lnTo>
                <a:lnTo>
                  <a:pt x="39"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20234" name="Freeform 778"/>
          <p:cNvSpPr>
            <a:spLocks/>
          </p:cNvSpPr>
          <p:nvPr/>
        </p:nvSpPr>
        <p:spPr bwMode="auto">
          <a:xfrm>
            <a:off x="6699250" y="3505200"/>
            <a:ext cx="47625" cy="47625"/>
          </a:xfrm>
          <a:custGeom>
            <a:avLst/>
            <a:gdLst>
              <a:gd name="T0" fmla="*/ 0 w 30"/>
              <a:gd name="T1" fmla="*/ 2147483646 h 30"/>
              <a:gd name="T2" fmla="*/ 2147483646 w 30"/>
              <a:gd name="T3" fmla="*/ 2147483646 h 30"/>
              <a:gd name="T4" fmla="*/ 2147483646 w 30"/>
              <a:gd name="T5" fmla="*/ 2147483646 h 30"/>
              <a:gd name="T6" fmla="*/ 2147483646 w 30"/>
              <a:gd name="T7" fmla="*/ 2147483646 h 30"/>
              <a:gd name="T8" fmla="*/ 2147483646 w 30"/>
              <a:gd name="T9" fmla="*/ 0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0 w 30"/>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0" y="15"/>
                </a:moveTo>
                <a:lnTo>
                  <a:pt x="1" y="9"/>
                </a:lnTo>
                <a:lnTo>
                  <a:pt x="5" y="4"/>
                </a:lnTo>
                <a:lnTo>
                  <a:pt x="9" y="1"/>
                </a:lnTo>
                <a:lnTo>
                  <a:pt x="15" y="0"/>
                </a:lnTo>
                <a:lnTo>
                  <a:pt x="21" y="1"/>
                </a:lnTo>
                <a:lnTo>
                  <a:pt x="26" y="4"/>
                </a:lnTo>
                <a:lnTo>
                  <a:pt x="29" y="9"/>
                </a:lnTo>
                <a:lnTo>
                  <a:pt x="30" y="15"/>
                </a:lnTo>
                <a:lnTo>
                  <a:pt x="29" y="21"/>
                </a:lnTo>
                <a:lnTo>
                  <a:pt x="26" y="26"/>
                </a:lnTo>
                <a:lnTo>
                  <a:pt x="21"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20235" name="Freeform 779"/>
          <p:cNvSpPr>
            <a:spLocks/>
          </p:cNvSpPr>
          <p:nvPr/>
        </p:nvSpPr>
        <p:spPr bwMode="auto">
          <a:xfrm>
            <a:off x="6975475" y="3621088"/>
            <a:ext cx="74613"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2" y="3"/>
                </a:lnTo>
                <a:lnTo>
                  <a:pt x="39" y="10"/>
                </a:lnTo>
                <a:lnTo>
                  <a:pt x="44" y="20"/>
                </a:lnTo>
                <a:lnTo>
                  <a:pt x="47" y="33"/>
                </a:lnTo>
                <a:lnTo>
                  <a:pt x="44" y="46"/>
                </a:lnTo>
                <a:lnTo>
                  <a:pt x="39" y="56"/>
                </a:lnTo>
                <a:lnTo>
                  <a:pt x="32" y="64"/>
                </a:lnTo>
                <a:lnTo>
                  <a:pt x="23" y="67"/>
                </a:lnTo>
                <a:lnTo>
                  <a:pt x="14" y="64"/>
                </a:lnTo>
                <a:lnTo>
                  <a:pt x="7" y="56"/>
                </a:lnTo>
                <a:lnTo>
                  <a:pt x="2" y="46"/>
                </a:lnTo>
                <a:lnTo>
                  <a:pt x="0" y="33"/>
                </a:lnTo>
                <a:close/>
              </a:path>
            </a:pathLst>
          </a:custGeom>
          <a:solidFill>
            <a:srgbClr val="FFFFFF"/>
          </a:solidFill>
          <a:ln w="9525">
            <a:noFill/>
            <a:round/>
            <a:headEnd/>
            <a:tailEnd/>
          </a:ln>
        </p:spPr>
        <p:txBody>
          <a:bodyPr/>
          <a:lstStyle/>
          <a:p>
            <a:endParaRPr lang="el-GR"/>
          </a:p>
        </p:txBody>
      </p:sp>
      <p:sp>
        <p:nvSpPr>
          <p:cNvPr id="20236" name="Freeform 780"/>
          <p:cNvSpPr>
            <a:spLocks/>
          </p:cNvSpPr>
          <p:nvPr/>
        </p:nvSpPr>
        <p:spPr bwMode="auto">
          <a:xfrm>
            <a:off x="6981825" y="3629025"/>
            <a:ext cx="61913" cy="87313"/>
          </a:xfrm>
          <a:custGeom>
            <a:avLst/>
            <a:gdLst>
              <a:gd name="T0" fmla="*/ 0 w 39"/>
              <a:gd name="T1" fmla="*/ 2147483646 h 55"/>
              <a:gd name="T2" fmla="*/ 2147483646 w 39"/>
              <a:gd name="T3" fmla="*/ 2147483646 h 55"/>
              <a:gd name="T4" fmla="*/ 2147483646 w 39"/>
              <a:gd name="T5" fmla="*/ 2147483646 h 55"/>
              <a:gd name="T6" fmla="*/ 2147483646 w 39"/>
              <a:gd name="T7" fmla="*/ 2147483646 h 55"/>
              <a:gd name="T8" fmla="*/ 2147483646 w 39"/>
              <a:gd name="T9" fmla="*/ 0 h 55"/>
              <a:gd name="T10" fmla="*/ 2147483646 w 39"/>
              <a:gd name="T11" fmla="*/ 2147483646 h 55"/>
              <a:gd name="T12" fmla="*/ 2147483646 w 39"/>
              <a:gd name="T13" fmla="*/ 2147483646 h 55"/>
              <a:gd name="T14" fmla="*/ 2147483646 w 39"/>
              <a:gd name="T15" fmla="*/ 2147483646 h 55"/>
              <a:gd name="T16" fmla="*/ 2147483646 w 39"/>
              <a:gd name="T17" fmla="*/ 2147483646 h 55"/>
              <a:gd name="T18" fmla="*/ 2147483646 w 39"/>
              <a:gd name="T19" fmla="*/ 2147483646 h 55"/>
              <a:gd name="T20" fmla="*/ 2147483646 w 39"/>
              <a:gd name="T21" fmla="*/ 2147483646 h 55"/>
              <a:gd name="T22" fmla="*/ 2147483646 w 39"/>
              <a:gd name="T23" fmla="*/ 2147483646 h 55"/>
              <a:gd name="T24" fmla="*/ 2147483646 w 39"/>
              <a:gd name="T25" fmla="*/ 2147483646 h 55"/>
              <a:gd name="T26" fmla="*/ 2147483646 w 39"/>
              <a:gd name="T27" fmla="*/ 2147483646 h 55"/>
              <a:gd name="T28" fmla="*/ 2147483646 w 39"/>
              <a:gd name="T29" fmla="*/ 2147483646 h 55"/>
              <a:gd name="T30" fmla="*/ 2147483646 w 39"/>
              <a:gd name="T31" fmla="*/ 2147483646 h 55"/>
              <a:gd name="T32" fmla="*/ 0 w 39"/>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5"/>
              <a:gd name="T53" fmla="*/ 39 w 39"/>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5">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5"/>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20237" name="Freeform 781"/>
          <p:cNvSpPr>
            <a:spLocks/>
          </p:cNvSpPr>
          <p:nvPr/>
        </p:nvSpPr>
        <p:spPr bwMode="auto">
          <a:xfrm>
            <a:off x="6989763" y="3636963"/>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20238" name="Freeform 782"/>
          <p:cNvSpPr>
            <a:spLocks/>
          </p:cNvSpPr>
          <p:nvPr/>
        </p:nvSpPr>
        <p:spPr bwMode="auto">
          <a:xfrm>
            <a:off x="6996113" y="3644900"/>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239" name="Freeform 783"/>
          <p:cNvSpPr>
            <a:spLocks/>
          </p:cNvSpPr>
          <p:nvPr/>
        </p:nvSpPr>
        <p:spPr bwMode="auto">
          <a:xfrm>
            <a:off x="6978650" y="363378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5"/>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20240" name="Freeform 784"/>
          <p:cNvSpPr>
            <a:spLocks/>
          </p:cNvSpPr>
          <p:nvPr/>
        </p:nvSpPr>
        <p:spPr bwMode="auto">
          <a:xfrm>
            <a:off x="6985000" y="3640138"/>
            <a:ext cx="55563"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20241" name="Freeform 785"/>
          <p:cNvSpPr>
            <a:spLocks/>
          </p:cNvSpPr>
          <p:nvPr/>
        </p:nvSpPr>
        <p:spPr bwMode="auto">
          <a:xfrm>
            <a:off x="6991350" y="364648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242" name="Freeform 786"/>
          <p:cNvSpPr>
            <a:spLocks/>
          </p:cNvSpPr>
          <p:nvPr/>
        </p:nvSpPr>
        <p:spPr bwMode="auto">
          <a:xfrm>
            <a:off x="6997700" y="3652838"/>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243" name="Freeform 787"/>
          <p:cNvSpPr>
            <a:spLocks/>
          </p:cNvSpPr>
          <p:nvPr/>
        </p:nvSpPr>
        <p:spPr bwMode="auto">
          <a:xfrm>
            <a:off x="6426200" y="3709988"/>
            <a:ext cx="74613"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1"/>
                </a:lnTo>
                <a:lnTo>
                  <a:pt x="14" y="3"/>
                </a:lnTo>
                <a:lnTo>
                  <a:pt x="23" y="0"/>
                </a:lnTo>
                <a:lnTo>
                  <a:pt x="33" y="3"/>
                </a:lnTo>
                <a:lnTo>
                  <a:pt x="40" y="11"/>
                </a:lnTo>
                <a:lnTo>
                  <a:pt x="45" y="21"/>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244" name="Freeform 788"/>
          <p:cNvSpPr>
            <a:spLocks/>
          </p:cNvSpPr>
          <p:nvPr/>
        </p:nvSpPr>
        <p:spPr bwMode="auto">
          <a:xfrm>
            <a:off x="6432550" y="371792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9"/>
                </a:lnTo>
                <a:lnTo>
                  <a:pt x="12" y="3"/>
                </a:lnTo>
                <a:lnTo>
                  <a:pt x="20" y="0"/>
                </a:lnTo>
                <a:lnTo>
                  <a:pt x="28" y="3"/>
                </a:lnTo>
                <a:lnTo>
                  <a:pt x="34" y="9"/>
                </a:lnTo>
                <a:lnTo>
                  <a:pt x="38" y="18"/>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245" name="Freeform 789"/>
          <p:cNvSpPr>
            <a:spLocks/>
          </p:cNvSpPr>
          <p:nvPr/>
        </p:nvSpPr>
        <p:spPr bwMode="auto">
          <a:xfrm>
            <a:off x="6440488" y="3727450"/>
            <a:ext cx="49212" cy="69850"/>
          </a:xfrm>
          <a:custGeom>
            <a:avLst/>
            <a:gdLst>
              <a:gd name="T0" fmla="*/ 0 w 31"/>
              <a:gd name="T1" fmla="*/ 2147483646 h 44"/>
              <a:gd name="T2" fmla="*/ 2147483646 w 31"/>
              <a:gd name="T3" fmla="*/ 2147483646 h 44"/>
              <a:gd name="T4" fmla="*/ 2147483646 w 31"/>
              <a:gd name="T5" fmla="*/ 2147483646 h 44"/>
              <a:gd name="T6" fmla="*/ 2147483646 w 31"/>
              <a:gd name="T7" fmla="*/ 2147483646 h 44"/>
              <a:gd name="T8" fmla="*/ 2147483646 w 31"/>
              <a:gd name="T9" fmla="*/ 0 h 44"/>
              <a:gd name="T10" fmla="*/ 2147483646 w 31"/>
              <a:gd name="T11" fmla="*/ 2147483646 h 44"/>
              <a:gd name="T12" fmla="*/ 2147483646 w 31"/>
              <a:gd name="T13" fmla="*/ 2147483646 h 44"/>
              <a:gd name="T14" fmla="*/ 2147483646 w 31"/>
              <a:gd name="T15" fmla="*/ 2147483646 h 44"/>
              <a:gd name="T16" fmla="*/ 2147483646 w 31"/>
              <a:gd name="T17" fmla="*/ 2147483646 h 44"/>
              <a:gd name="T18" fmla="*/ 2147483646 w 31"/>
              <a:gd name="T19" fmla="*/ 2147483646 h 44"/>
              <a:gd name="T20" fmla="*/ 2147483646 w 31"/>
              <a:gd name="T21" fmla="*/ 2147483646 h 44"/>
              <a:gd name="T22" fmla="*/ 2147483646 w 31"/>
              <a:gd name="T23" fmla="*/ 2147483646 h 44"/>
              <a:gd name="T24" fmla="*/ 2147483646 w 31"/>
              <a:gd name="T25" fmla="*/ 2147483646 h 44"/>
              <a:gd name="T26" fmla="*/ 2147483646 w 31"/>
              <a:gd name="T27" fmla="*/ 2147483646 h 44"/>
              <a:gd name="T28" fmla="*/ 2147483646 w 31"/>
              <a:gd name="T29" fmla="*/ 2147483646 h 44"/>
              <a:gd name="T30" fmla="*/ 2147483646 w 31"/>
              <a:gd name="T31" fmla="*/ 2147483646 h 44"/>
              <a:gd name="T32" fmla="*/ 2147483646 w 31"/>
              <a:gd name="T33" fmla="*/ 2147483646 h 44"/>
              <a:gd name="T34" fmla="*/ 2147483646 w 31"/>
              <a:gd name="T35" fmla="*/ 2147483646 h 44"/>
              <a:gd name="T36" fmla="*/ 0 w 31"/>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4"/>
              <a:gd name="T59" fmla="*/ 31 w 31"/>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4">
                <a:moveTo>
                  <a:pt x="0" y="22"/>
                </a:moveTo>
                <a:lnTo>
                  <a:pt x="1" y="13"/>
                </a:lnTo>
                <a:lnTo>
                  <a:pt x="4" y="6"/>
                </a:lnTo>
                <a:lnTo>
                  <a:pt x="9" y="1"/>
                </a:lnTo>
                <a:lnTo>
                  <a:pt x="15" y="0"/>
                </a:lnTo>
                <a:lnTo>
                  <a:pt x="21" y="1"/>
                </a:lnTo>
                <a:lnTo>
                  <a:pt x="27" y="6"/>
                </a:lnTo>
                <a:lnTo>
                  <a:pt x="29" y="9"/>
                </a:lnTo>
                <a:lnTo>
                  <a:pt x="30" y="13"/>
                </a:lnTo>
                <a:lnTo>
                  <a:pt x="31" y="22"/>
                </a:lnTo>
                <a:lnTo>
                  <a:pt x="30" y="30"/>
                </a:lnTo>
                <a:lnTo>
                  <a:pt x="27"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20246" name="Freeform 790"/>
          <p:cNvSpPr>
            <a:spLocks/>
          </p:cNvSpPr>
          <p:nvPr/>
        </p:nvSpPr>
        <p:spPr bwMode="auto">
          <a:xfrm>
            <a:off x="6446838" y="3735388"/>
            <a:ext cx="38100" cy="52387"/>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6" y="1"/>
                </a:lnTo>
                <a:lnTo>
                  <a:pt x="21" y="4"/>
                </a:lnTo>
                <a:lnTo>
                  <a:pt x="23" y="10"/>
                </a:lnTo>
                <a:lnTo>
                  <a:pt x="24" y="16"/>
                </a:lnTo>
                <a:lnTo>
                  <a:pt x="23" y="23"/>
                </a:lnTo>
                <a:lnTo>
                  <a:pt x="21"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247" name="Freeform 791"/>
          <p:cNvSpPr>
            <a:spLocks/>
          </p:cNvSpPr>
          <p:nvPr/>
        </p:nvSpPr>
        <p:spPr bwMode="auto">
          <a:xfrm>
            <a:off x="6429375" y="3724275"/>
            <a:ext cx="68263"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6" y="8"/>
                </a:lnTo>
                <a:lnTo>
                  <a:pt x="13" y="2"/>
                </a:lnTo>
                <a:lnTo>
                  <a:pt x="21" y="0"/>
                </a:lnTo>
                <a:lnTo>
                  <a:pt x="30" y="2"/>
                </a:lnTo>
                <a:lnTo>
                  <a:pt x="34" y="5"/>
                </a:lnTo>
                <a:lnTo>
                  <a:pt x="37" y="8"/>
                </a:lnTo>
                <a:lnTo>
                  <a:pt x="41" y="16"/>
                </a:lnTo>
                <a:lnTo>
                  <a:pt x="43" y="27"/>
                </a:lnTo>
                <a:lnTo>
                  <a:pt x="41" y="38"/>
                </a:lnTo>
                <a:lnTo>
                  <a:pt x="37" y="46"/>
                </a:lnTo>
                <a:lnTo>
                  <a:pt x="30"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20248" name="Freeform 792"/>
          <p:cNvSpPr>
            <a:spLocks/>
          </p:cNvSpPr>
          <p:nvPr/>
        </p:nvSpPr>
        <p:spPr bwMode="auto">
          <a:xfrm>
            <a:off x="6435725" y="3730625"/>
            <a:ext cx="57150" cy="71438"/>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1" y="2"/>
                </a:lnTo>
                <a:lnTo>
                  <a:pt x="17" y="0"/>
                </a:lnTo>
                <a:lnTo>
                  <a:pt x="24" y="2"/>
                </a:lnTo>
                <a:lnTo>
                  <a:pt x="31" y="7"/>
                </a:lnTo>
                <a:lnTo>
                  <a:pt x="35" y="14"/>
                </a:lnTo>
                <a:lnTo>
                  <a:pt x="36" y="22"/>
                </a:lnTo>
                <a:lnTo>
                  <a:pt x="35" y="31"/>
                </a:lnTo>
                <a:lnTo>
                  <a:pt x="31"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20249" name="Freeform 793"/>
          <p:cNvSpPr>
            <a:spLocks/>
          </p:cNvSpPr>
          <p:nvPr/>
        </p:nvSpPr>
        <p:spPr bwMode="auto">
          <a:xfrm>
            <a:off x="6442075" y="3736975"/>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5"/>
                </a:lnTo>
                <a:lnTo>
                  <a:pt x="9" y="1"/>
                </a:lnTo>
                <a:lnTo>
                  <a:pt x="14" y="0"/>
                </a:lnTo>
                <a:lnTo>
                  <a:pt x="19" y="1"/>
                </a:lnTo>
                <a:lnTo>
                  <a:pt x="25" y="5"/>
                </a:lnTo>
                <a:lnTo>
                  <a:pt x="28" y="11"/>
                </a:lnTo>
                <a:lnTo>
                  <a:pt x="29" y="18"/>
                </a:lnTo>
                <a:lnTo>
                  <a:pt x="28" y="25"/>
                </a:lnTo>
                <a:lnTo>
                  <a:pt x="25"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250" name="Freeform 794"/>
          <p:cNvSpPr>
            <a:spLocks/>
          </p:cNvSpPr>
          <p:nvPr/>
        </p:nvSpPr>
        <p:spPr bwMode="auto">
          <a:xfrm>
            <a:off x="6448425" y="3743325"/>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5"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251" name="Freeform 795"/>
          <p:cNvSpPr>
            <a:spLocks/>
          </p:cNvSpPr>
          <p:nvPr/>
        </p:nvSpPr>
        <p:spPr bwMode="auto">
          <a:xfrm>
            <a:off x="6697663" y="328771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4" y="3"/>
                </a:lnTo>
                <a:lnTo>
                  <a:pt x="23" y="0"/>
                </a:lnTo>
                <a:lnTo>
                  <a:pt x="32" y="3"/>
                </a:lnTo>
                <a:lnTo>
                  <a:pt x="39" y="10"/>
                </a:lnTo>
                <a:lnTo>
                  <a:pt x="45" y="20"/>
                </a:lnTo>
                <a:lnTo>
                  <a:pt x="47" y="34"/>
                </a:lnTo>
                <a:lnTo>
                  <a:pt x="45"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252" name="Freeform 796"/>
          <p:cNvSpPr>
            <a:spLocks/>
          </p:cNvSpPr>
          <p:nvPr/>
        </p:nvSpPr>
        <p:spPr bwMode="auto">
          <a:xfrm>
            <a:off x="6704013" y="329565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0" y="0"/>
                </a:lnTo>
                <a:lnTo>
                  <a:pt x="27" y="2"/>
                </a:lnTo>
                <a:lnTo>
                  <a:pt x="33" y="8"/>
                </a:lnTo>
                <a:lnTo>
                  <a:pt x="38" y="18"/>
                </a:lnTo>
                <a:lnTo>
                  <a:pt x="40" y="28"/>
                </a:lnTo>
                <a:lnTo>
                  <a:pt x="38"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253" name="Freeform 797"/>
          <p:cNvSpPr>
            <a:spLocks/>
          </p:cNvSpPr>
          <p:nvPr/>
        </p:nvSpPr>
        <p:spPr bwMode="auto">
          <a:xfrm>
            <a:off x="6711950" y="330358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9"/>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254" name="Freeform 798"/>
          <p:cNvSpPr>
            <a:spLocks/>
          </p:cNvSpPr>
          <p:nvPr/>
        </p:nvSpPr>
        <p:spPr bwMode="auto">
          <a:xfrm>
            <a:off x="6718300" y="3311525"/>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4"/>
                </a:lnTo>
                <a:lnTo>
                  <a:pt x="7" y="1"/>
                </a:lnTo>
                <a:lnTo>
                  <a:pt x="12" y="0"/>
                </a:lnTo>
                <a:lnTo>
                  <a:pt x="16" y="1"/>
                </a:lnTo>
                <a:lnTo>
                  <a:pt x="20" y="4"/>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20255" name="Freeform 799"/>
          <p:cNvSpPr>
            <a:spLocks/>
          </p:cNvSpPr>
          <p:nvPr/>
        </p:nvSpPr>
        <p:spPr bwMode="auto">
          <a:xfrm>
            <a:off x="6700838" y="330041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29" y="2"/>
                </a:lnTo>
                <a:lnTo>
                  <a:pt x="33" y="5"/>
                </a:lnTo>
                <a:lnTo>
                  <a:pt x="36" y="8"/>
                </a:lnTo>
                <a:lnTo>
                  <a:pt x="41" y="17"/>
                </a:lnTo>
                <a:lnTo>
                  <a:pt x="43" y="28"/>
                </a:lnTo>
                <a:lnTo>
                  <a:pt x="41"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256" name="Freeform 800"/>
          <p:cNvSpPr>
            <a:spLocks/>
          </p:cNvSpPr>
          <p:nvPr/>
        </p:nvSpPr>
        <p:spPr bwMode="auto">
          <a:xfrm>
            <a:off x="6707188" y="330676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7"/>
                </a:lnTo>
                <a:lnTo>
                  <a:pt x="11" y="2"/>
                </a:lnTo>
                <a:lnTo>
                  <a:pt x="17" y="0"/>
                </a:lnTo>
                <a:lnTo>
                  <a:pt x="24" y="2"/>
                </a:lnTo>
                <a:lnTo>
                  <a:pt x="30" y="7"/>
                </a:lnTo>
                <a:lnTo>
                  <a:pt x="35" y="15"/>
                </a:lnTo>
                <a:lnTo>
                  <a:pt x="36" y="23"/>
                </a:lnTo>
                <a:lnTo>
                  <a:pt x="35"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257" name="Freeform 801"/>
          <p:cNvSpPr>
            <a:spLocks/>
          </p:cNvSpPr>
          <p:nvPr/>
        </p:nvSpPr>
        <p:spPr bwMode="auto">
          <a:xfrm>
            <a:off x="6713538" y="331311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5"/>
                </a:lnTo>
                <a:lnTo>
                  <a:pt x="9" y="1"/>
                </a:lnTo>
                <a:lnTo>
                  <a:pt x="14" y="0"/>
                </a:lnTo>
                <a:lnTo>
                  <a:pt x="19" y="1"/>
                </a:lnTo>
                <a:lnTo>
                  <a:pt x="24" y="5"/>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20258" name="Freeform 802"/>
          <p:cNvSpPr>
            <a:spLocks/>
          </p:cNvSpPr>
          <p:nvPr/>
        </p:nvSpPr>
        <p:spPr bwMode="auto">
          <a:xfrm>
            <a:off x="6719888" y="3319463"/>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4"/>
                </a:moveTo>
                <a:lnTo>
                  <a:pt x="1" y="9"/>
                </a:lnTo>
                <a:lnTo>
                  <a:pt x="3" y="5"/>
                </a:lnTo>
                <a:lnTo>
                  <a:pt x="10" y="0"/>
                </a:lnTo>
                <a:lnTo>
                  <a:pt x="15" y="1"/>
                </a:lnTo>
                <a:lnTo>
                  <a:pt x="18" y="5"/>
                </a:lnTo>
                <a:lnTo>
                  <a:pt x="20" y="9"/>
                </a:lnTo>
                <a:lnTo>
                  <a:pt x="21" y="14"/>
                </a:lnTo>
                <a:lnTo>
                  <a:pt x="20" y="20"/>
                </a:lnTo>
                <a:lnTo>
                  <a:pt x="18"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20259" name="Freeform 803"/>
          <p:cNvSpPr>
            <a:spLocks/>
          </p:cNvSpPr>
          <p:nvPr/>
        </p:nvSpPr>
        <p:spPr bwMode="auto">
          <a:xfrm>
            <a:off x="6878638" y="3416300"/>
            <a:ext cx="74612" cy="107950"/>
          </a:xfrm>
          <a:custGeom>
            <a:avLst/>
            <a:gdLst>
              <a:gd name="T0" fmla="*/ 0 w 47"/>
              <a:gd name="T1" fmla="*/ 2147483646 h 68"/>
              <a:gd name="T2" fmla="*/ 2147483646 w 47"/>
              <a:gd name="T3" fmla="*/ 2147483646 h 68"/>
              <a:gd name="T4" fmla="*/ 2147483646 w 47"/>
              <a:gd name="T5" fmla="*/ 2147483646 h 68"/>
              <a:gd name="T6" fmla="*/ 2147483646 w 47"/>
              <a:gd name="T7" fmla="*/ 2147483646 h 68"/>
              <a:gd name="T8" fmla="*/ 2147483646 w 47"/>
              <a:gd name="T9" fmla="*/ 0 h 68"/>
              <a:gd name="T10" fmla="*/ 2147483646 w 47"/>
              <a:gd name="T11" fmla="*/ 2147483646 h 68"/>
              <a:gd name="T12" fmla="*/ 2147483646 w 47"/>
              <a:gd name="T13" fmla="*/ 2147483646 h 68"/>
              <a:gd name="T14" fmla="*/ 2147483646 w 47"/>
              <a:gd name="T15" fmla="*/ 2147483646 h 68"/>
              <a:gd name="T16" fmla="*/ 2147483646 w 47"/>
              <a:gd name="T17" fmla="*/ 2147483646 h 68"/>
              <a:gd name="T18" fmla="*/ 2147483646 w 47"/>
              <a:gd name="T19" fmla="*/ 2147483646 h 68"/>
              <a:gd name="T20" fmla="*/ 2147483646 w 47"/>
              <a:gd name="T21" fmla="*/ 2147483646 h 68"/>
              <a:gd name="T22" fmla="*/ 2147483646 w 47"/>
              <a:gd name="T23" fmla="*/ 2147483646 h 68"/>
              <a:gd name="T24" fmla="*/ 2147483646 w 47"/>
              <a:gd name="T25" fmla="*/ 2147483646 h 68"/>
              <a:gd name="T26" fmla="*/ 2147483646 w 47"/>
              <a:gd name="T27" fmla="*/ 2147483646 h 68"/>
              <a:gd name="T28" fmla="*/ 2147483646 w 47"/>
              <a:gd name="T29" fmla="*/ 2147483646 h 68"/>
              <a:gd name="T30" fmla="*/ 2147483646 w 47"/>
              <a:gd name="T31" fmla="*/ 2147483646 h 68"/>
              <a:gd name="T32" fmla="*/ 0 w 47"/>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8"/>
              <a:gd name="T53" fmla="*/ 47 w 47"/>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8">
                <a:moveTo>
                  <a:pt x="0" y="34"/>
                </a:moveTo>
                <a:lnTo>
                  <a:pt x="2" y="21"/>
                </a:lnTo>
                <a:lnTo>
                  <a:pt x="7" y="11"/>
                </a:lnTo>
                <a:lnTo>
                  <a:pt x="14" y="3"/>
                </a:lnTo>
                <a:lnTo>
                  <a:pt x="23" y="0"/>
                </a:lnTo>
                <a:lnTo>
                  <a:pt x="32" y="3"/>
                </a:lnTo>
                <a:lnTo>
                  <a:pt x="39" y="11"/>
                </a:lnTo>
                <a:lnTo>
                  <a:pt x="44" y="21"/>
                </a:lnTo>
                <a:lnTo>
                  <a:pt x="47" y="34"/>
                </a:lnTo>
                <a:lnTo>
                  <a:pt x="44" y="47"/>
                </a:lnTo>
                <a:lnTo>
                  <a:pt x="39" y="57"/>
                </a:lnTo>
                <a:lnTo>
                  <a:pt x="32" y="64"/>
                </a:lnTo>
                <a:lnTo>
                  <a:pt x="23" y="68"/>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260" name="Freeform 804"/>
          <p:cNvSpPr>
            <a:spLocks/>
          </p:cNvSpPr>
          <p:nvPr/>
        </p:nvSpPr>
        <p:spPr bwMode="auto">
          <a:xfrm>
            <a:off x="6884988" y="3425825"/>
            <a:ext cx="61912" cy="87313"/>
          </a:xfrm>
          <a:custGeom>
            <a:avLst/>
            <a:gdLst>
              <a:gd name="T0" fmla="*/ 0 w 39"/>
              <a:gd name="T1" fmla="*/ 2147483646 h 55"/>
              <a:gd name="T2" fmla="*/ 2147483646 w 39"/>
              <a:gd name="T3" fmla="*/ 2147483646 h 55"/>
              <a:gd name="T4" fmla="*/ 2147483646 w 39"/>
              <a:gd name="T5" fmla="*/ 2147483646 h 55"/>
              <a:gd name="T6" fmla="*/ 2147483646 w 39"/>
              <a:gd name="T7" fmla="*/ 2147483646 h 55"/>
              <a:gd name="T8" fmla="*/ 2147483646 w 39"/>
              <a:gd name="T9" fmla="*/ 0 h 55"/>
              <a:gd name="T10" fmla="*/ 2147483646 w 39"/>
              <a:gd name="T11" fmla="*/ 2147483646 h 55"/>
              <a:gd name="T12" fmla="*/ 2147483646 w 39"/>
              <a:gd name="T13" fmla="*/ 2147483646 h 55"/>
              <a:gd name="T14" fmla="*/ 2147483646 w 39"/>
              <a:gd name="T15" fmla="*/ 2147483646 h 55"/>
              <a:gd name="T16" fmla="*/ 2147483646 w 39"/>
              <a:gd name="T17" fmla="*/ 2147483646 h 55"/>
              <a:gd name="T18" fmla="*/ 2147483646 w 39"/>
              <a:gd name="T19" fmla="*/ 2147483646 h 55"/>
              <a:gd name="T20" fmla="*/ 2147483646 w 39"/>
              <a:gd name="T21" fmla="*/ 2147483646 h 55"/>
              <a:gd name="T22" fmla="*/ 2147483646 w 39"/>
              <a:gd name="T23" fmla="*/ 2147483646 h 55"/>
              <a:gd name="T24" fmla="*/ 2147483646 w 39"/>
              <a:gd name="T25" fmla="*/ 2147483646 h 55"/>
              <a:gd name="T26" fmla="*/ 2147483646 w 39"/>
              <a:gd name="T27" fmla="*/ 2147483646 h 55"/>
              <a:gd name="T28" fmla="*/ 2147483646 w 39"/>
              <a:gd name="T29" fmla="*/ 2147483646 h 55"/>
              <a:gd name="T30" fmla="*/ 2147483646 w 39"/>
              <a:gd name="T31" fmla="*/ 2147483646 h 55"/>
              <a:gd name="T32" fmla="*/ 0 w 39"/>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5"/>
              <a:gd name="T53" fmla="*/ 39 w 39"/>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5">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5"/>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20261" name="Freeform 805"/>
          <p:cNvSpPr>
            <a:spLocks/>
          </p:cNvSpPr>
          <p:nvPr/>
        </p:nvSpPr>
        <p:spPr bwMode="auto">
          <a:xfrm>
            <a:off x="6892925" y="3433763"/>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20262" name="Freeform 806"/>
          <p:cNvSpPr>
            <a:spLocks/>
          </p:cNvSpPr>
          <p:nvPr/>
        </p:nvSpPr>
        <p:spPr bwMode="auto">
          <a:xfrm>
            <a:off x="6899275" y="3441700"/>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263" name="Freeform 807"/>
          <p:cNvSpPr>
            <a:spLocks/>
          </p:cNvSpPr>
          <p:nvPr/>
        </p:nvSpPr>
        <p:spPr bwMode="auto">
          <a:xfrm>
            <a:off x="6881813" y="3430588"/>
            <a:ext cx="66675" cy="85725"/>
          </a:xfrm>
          <a:custGeom>
            <a:avLst/>
            <a:gdLst>
              <a:gd name="T0" fmla="*/ 0 w 42"/>
              <a:gd name="T1" fmla="*/ 2147483646 h 54"/>
              <a:gd name="T2" fmla="*/ 2147483646 w 42"/>
              <a:gd name="T3" fmla="*/ 2147483646 h 54"/>
              <a:gd name="T4" fmla="*/ 2147483646 w 42"/>
              <a:gd name="T5" fmla="*/ 2147483646 h 54"/>
              <a:gd name="T6" fmla="*/ 2147483646 w 42"/>
              <a:gd name="T7" fmla="*/ 2147483646 h 54"/>
              <a:gd name="T8" fmla="*/ 2147483646 w 42"/>
              <a:gd name="T9" fmla="*/ 0 h 54"/>
              <a:gd name="T10" fmla="*/ 2147483646 w 42"/>
              <a:gd name="T11" fmla="*/ 2147483646 h 54"/>
              <a:gd name="T12" fmla="*/ 2147483646 w 42"/>
              <a:gd name="T13" fmla="*/ 2147483646 h 54"/>
              <a:gd name="T14" fmla="*/ 2147483646 w 42"/>
              <a:gd name="T15" fmla="*/ 2147483646 h 54"/>
              <a:gd name="T16" fmla="*/ 2147483646 w 42"/>
              <a:gd name="T17" fmla="*/ 2147483646 h 54"/>
              <a:gd name="T18" fmla="*/ 2147483646 w 42"/>
              <a:gd name="T19" fmla="*/ 2147483646 h 54"/>
              <a:gd name="T20" fmla="*/ 2147483646 w 42"/>
              <a:gd name="T21" fmla="*/ 2147483646 h 54"/>
              <a:gd name="T22" fmla="*/ 2147483646 w 42"/>
              <a:gd name="T23" fmla="*/ 2147483646 h 54"/>
              <a:gd name="T24" fmla="*/ 2147483646 w 42"/>
              <a:gd name="T25" fmla="*/ 2147483646 h 54"/>
              <a:gd name="T26" fmla="*/ 2147483646 w 42"/>
              <a:gd name="T27" fmla="*/ 2147483646 h 54"/>
              <a:gd name="T28" fmla="*/ 2147483646 w 42"/>
              <a:gd name="T29" fmla="*/ 2147483646 h 54"/>
              <a:gd name="T30" fmla="*/ 2147483646 w 42"/>
              <a:gd name="T31" fmla="*/ 2147483646 h 54"/>
              <a:gd name="T32" fmla="*/ 2147483646 w 42"/>
              <a:gd name="T33" fmla="*/ 2147483646 h 54"/>
              <a:gd name="T34" fmla="*/ 2147483646 w 42"/>
              <a:gd name="T35" fmla="*/ 2147483646 h 54"/>
              <a:gd name="T36" fmla="*/ 0 w 42"/>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4"/>
              <a:gd name="T59" fmla="*/ 42 w 42"/>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4">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20264" name="Freeform 808"/>
          <p:cNvSpPr>
            <a:spLocks/>
          </p:cNvSpPr>
          <p:nvPr/>
        </p:nvSpPr>
        <p:spPr bwMode="auto">
          <a:xfrm>
            <a:off x="6888163" y="3436938"/>
            <a:ext cx="55562"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20265" name="Freeform 809"/>
          <p:cNvSpPr>
            <a:spLocks/>
          </p:cNvSpPr>
          <p:nvPr/>
        </p:nvSpPr>
        <p:spPr bwMode="auto">
          <a:xfrm>
            <a:off x="6894513" y="344328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266" name="Freeform 810"/>
          <p:cNvSpPr>
            <a:spLocks/>
          </p:cNvSpPr>
          <p:nvPr/>
        </p:nvSpPr>
        <p:spPr bwMode="auto">
          <a:xfrm>
            <a:off x="6900863" y="3449638"/>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267" name="Freeform 811"/>
          <p:cNvSpPr>
            <a:spLocks/>
          </p:cNvSpPr>
          <p:nvPr/>
        </p:nvSpPr>
        <p:spPr bwMode="auto">
          <a:xfrm>
            <a:off x="6519863" y="347821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4" y="3"/>
                </a:lnTo>
                <a:lnTo>
                  <a:pt x="23" y="0"/>
                </a:lnTo>
                <a:lnTo>
                  <a:pt x="33" y="3"/>
                </a:lnTo>
                <a:lnTo>
                  <a:pt x="40" y="10"/>
                </a:lnTo>
                <a:lnTo>
                  <a:pt x="45" y="20"/>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268" name="Freeform 812"/>
          <p:cNvSpPr>
            <a:spLocks/>
          </p:cNvSpPr>
          <p:nvPr/>
        </p:nvSpPr>
        <p:spPr bwMode="auto">
          <a:xfrm>
            <a:off x="6526213" y="348615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7"/>
                </a:lnTo>
                <a:lnTo>
                  <a:pt x="6" y="8"/>
                </a:lnTo>
                <a:lnTo>
                  <a:pt x="12" y="2"/>
                </a:lnTo>
                <a:lnTo>
                  <a:pt x="20" y="0"/>
                </a:lnTo>
                <a:lnTo>
                  <a:pt x="27" y="2"/>
                </a:lnTo>
                <a:lnTo>
                  <a:pt x="34" y="8"/>
                </a:lnTo>
                <a:lnTo>
                  <a:pt x="38" y="17"/>
                </a:lnTo>
                <a:lnTo>
                  <a:pt x="40" y="28"/>
                </a:lnTo>
                <a:lnTo>
                  <a:pt x="38" y="39"/>
                </a:lnTo>
                <a:lnTo>
                  <a:pt x="34"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20269" name="Freeform 813"/>
          <p:cNvSpPr>
            <a:spLocks/>
          </p:cNvSpPr>
          <p:nvPr/>
        </p:nvSpPr>
        <p:spPr bwMode="auto">
          <a:xfrm>
            <a:off x="6534150" y="3494088"/>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3"/>
                </a:lnTo>
                <a:lnTo>
                  <a:pt x="4" y="6"/>
                </a:lnTo>
                <a:lnTo>
                  <a:pt x="9" y="1"/>
                </a:lnTo>
                <a:lnTo>
                  <a:pt x="15" y="0"/>
                </a:lnTo>
                <a:lnTo>
                  <a:pt x="21" y="1"/>
                </a:lnTo>
                <a:lnTo>
                  <a:pt x="27" y="6"/>
                </a:lnTo>
                <a:lnTo>
                  <a:pt x="29" y="9"/>
                </a:lnTo>
                <a:lnTo>
                  <a:pt x="30" y="13"/>
                </a:lnTo>
                <a:lnTo>
                  <a:pt x="31" y="23"/>
                </a:lnTo>
                <a:lnTo>
                  <a:pt x="30" y="31"/>
                </a:lnTo>
                <a:lnTo>
                  <a:pt x="27"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20270" name="Freeform 814"/>
          <p:cNvSpPr>
            <a:spLocks/>
          </p:cNvSpPr>
          <p:nvPr/>
        </p:nvSpPr>
        <p:spPr bwMode="auto">
          <a:xfrm>
            <a:off x="6540500" y="3502025"/>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0"/>
                </a:lnTo>
                <a:lnTo>
                  <a:pt x="4" y="4"/>
                </a:lnTo>
                <a:lnTo>
                  <a:pt x="7" y="1"/>
                </a:lnTo>
                <a:lnTo>
                  <a:pt x="12" y="0"/>
                </a:lnTo>
                <a:lnTo>
                  <a:pt x="16" y="1"/>
                </a:lnTo>
                <a:lnTo>
                  <a:pt x="21" y="4"/>
                </a:lnTo>
                <a:lnTo>
                  <a:pt x="23" y="10"/>
                </a:lnTo>
                <a:lnTo>
                  <a:pt x="24" y="17"/>
                </a:lnTo>
                <a:lnTo>
                  <a:pt x="23" y="24"/>
                </a:lnTo>
                <a:lnTo>
                  <a:pt x="21"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20271" name="Freeform 815"/>
          <p:cNvSpPr>
            <a:spLocks/>
          </p:cNvSpPr>
          <p:nvPr/>
        </p:nvSpPr>
        <p:spPr bwMode="auto">
          <a:xfrm>
            <a:off x="6523038" y="349091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6"/>
                </a:lnTo>
                <a:lnTo>
                  <a:pt x="6" y="8"/>
                </a:lnTo>
                <a:lnTo>
                  <a:pt x="13" y="2"/>
                </a:lnTo>
                <a:lnTo>
                  <a:pt x="21" y="0"/>
                </a:lnTo>
                <a:lnTo>
                  <a:pt x="29" y="2"/>
                </a:lnTo>
                <a:lnTo>
                  <a:pt x="34" y="5"/>
                </a:lnTo>
                <a:lnTo>
                  <a:pt x="37" y="8"/>
                </a:lnTo>
                <a:lnTo>
                  <a:pt x="41" y="16"/>
                </a:lnTo>
                <a:lnTo>
                  <a:pt x="43" y="28"/>
                </a:lnTo>
                <a:lnTo>
                  <a:pt x="41" y="39"/>
                </a:lnTo>
                <a:lnTo>
                  <a:pt x="37"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20272" name="Freeform 816"/>
          <p:cNvSpPr>
            <a:spLocks/>
          </p:cNvSpPr>
          <p:nvPr/>
        </p:nvSpPr>
        <p:spPr bwMode="auto">
          <a:xfrm>
            <a:off x="6529388" y="349726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4"/>
                </a:lnTo>
                <a:lnTo>
                  <a:pt x="5" y="7"/>
                </a:lnTo>
                <a:lnTo>
                  <a:pt x="11" y="2"/>
                </a:lnTo>
                <a:lnTo>
                  <a:pt x="17" y="0"/>
                </a:lnTo>
                <a:lnTo>
                  <a:pt x="24" y="2"/>
                </a:lnTo>
                <a:lnTo>
                  <a:pt x="31" y="7"/>
                </a:lnTo>
                <a:lnTo>
                  <a:pt x="35" y="14"/>
                </a:lnTo>
                <a:lnTo>
                  <a:pt x="36" y="23"/>
                </a:lnTo>
                <a:lnTo>
                  <a:pt x="35" y="32"/>
                </a:lnTo>
                <a:lnTo>
                  <a:pt x="31"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20273" name="Freeform 817"/>
          <p:cNvSpPr>
            <a:spLocks/>
          </p:cNvSpPr>
          <p:nvPr/>
        </p:nvSpPr>
        <p:spPr bwMode="auto">
          <a:xfrm>
            <a:off x="6535738" y="3503613"/>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5"/>
                </a:lnTo>
                <a:lnTo>
                  <a:pt x="9" y="1"/>
                </a:lnTo>
                <a:lnTo>
                  <a:pt x="14" y="0"/>
                </a:lnTo>
                <a:lnTo>
                  <a:pt x="19" y="1"/>
                </a:lnTo>
                <a:lnTo>
                  <a:pt x="25" y="5"/>
                </a:lnTo>
                <a:lnTo>
                  <a:pt x="28" y="12"/>
                </a:lnTo>
                <a:lnTo>
                  <a:pt x="29" y="19"/>
                </a:lnTo>
                <a:lnTo>
                  <a:pt x="28" y="26"/>
                </a:lnTo>
                <a:lnTo>
                  <a:pt x="25"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20274" name="Freeform 818"/>
          <p:cNvSpPr>
            <a:spLocks/>
          </p:cNvSpPr>
          <p:nvPr/>
        </p:nvSpPr>
        <p:spPr bwMode="auto">
          <a:xfrm>
            <a:off x="6542088" y="3509963"/>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4"/>
                </a:moveTo>
                <a:lnTo>
                  <a:pt x="1" y="9"/>
                </a:lnTo>
                <a:lnTo>
                  <a:pt x="3" y="4"/>
                </a:lnTo>
                <a:lnTo>
                  <a:pt x="10" y="0"/>
                </a:lnTo>
                <a:lnTo>
                  <a:pt x="15" y="1"/>
                </a:lnTo>
                <a:lnTo>
                  <a:pt x="19" y="4"/>
                </a:lnTo>
                <a:lnTo>
                  <a:pt x="21" y="9"/>
                </a:lnTo>
                <a:lnTo>
                  <a:pt x="22" y="14"/>
                </a:lnTo>
                <a:lnTo>
                  <a:pt x="21" y="20"/>
                </a:lnTo>
                <a:lnTo>
                  <a:pt x="19"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20275" name="Freeform 819"/>
          <p:cNvSpPr>
            <a:spLocks/>
          </p:cNvSpPr>
          <p:nvPr/>
        </p:nvSpPr>
        <p:spPr bwMode="auto">
          <a:xfrm>
            <a:off x="6681788" y="3787775"/>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39" y="3"/>
                </a:lnTo>
                <a:lnTo>
                  <a:pt x="48" y="11"/>
                </a:lnTo>
                <a:lnTo>
                  <a:pt x="52" y="16"/>
                </a:lnTo>
                <a:lnTo>
                  <a:pt x="55" y="24"/>
                </a:lnTo>
                <a:lnTo>
                  <a:pt x="57" y="38"/>
                </a:lnTo>
                <a:lnTo>
                  <a:pt x="55" y="52"/>
                </a:lnTo>
                <a:lnTo>
                  <a:pt x="48"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20276" name="Freeform 820"/>
          <p:cNvSpPr>
            <a:spLocks/>
          </p:cNvSpPr>
          <p:nvPr/>
        </p:nvSpPr>
        <p:spPr bwMode="auto">
          <a:xfrm>
            <a:off x="6689725" y="37957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3" y="3"/>
                </a:lnTo>
                <a:lnTo>
                  <a:pt x="40" y="9"/>
                </a:lnTo>
                <a:lnTo>
                  <a:pt x="46" y="20"/>
                </a:lnTo>
                <a:lnTo>
                  <a:pt x="48" y="32"/>
                </a:lnTo>
                <a:lnTo>
                  <a:pt x="46"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20277" name="Freeform 821"/>
          <p:cNvSpPr>
            <a:spLocks/>
          </p:cNvSpPr>
          <p:nvPr/>
        </p:nvSpPr>
        <p:spPr bwMode="auto">
          <a:xfrm>
            <a:off x="6699250" y="3805238"/>
            <a:ext cx="58738"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6"/>
                </a:moveTo>
                <a:lnTo>
                  <a:pt x="1" y="16"/>
                </a:lnTo>
                <a:lnTo>
                  <a:pt x="5" y="7"/>
                </a:lnTo>
                <a:lnTo>
                  <a:pt x="11" y="2"/>
                </a:lnTo>
                <a:lnTo>
                  <a:pt x="18" y="0"/>
                </a:lnTo>
                <a:lnTo>
                  <a:pt x="26" y="2"/>
                </a:lnTo>
                <a:lnTo>
                  <a:pt x="32" y="7"/>
                </a:lnTo>
                <a:lnTo>
                  <a:pt x="36" y="16"/>
                </a:lnTo>
                <a:lnTo>
                  <a:pt x="37"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20278" name="Freeform 822"/>
          <p:cNvSpPr>
            <a:spLocks/>
          </p:cNvSpPr>
          <p:nvPr/>
        </p:nvSpPr>
        <p:spPr bwMode="auto">
          <a:xfrm>
            <a:off x="6707188" y="3813175"/>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3"/>
                </a:lnTo>
                <a:lnTo>
                  <a:pt x="4" y="7"/>
                </a:lnTo>
                <a:lnTo>
                  <a:pt x="9" y="2"/>
                </a:lnTo>
                <a:lnTo>
                  <a:pt x="14" y="0"/>
                </a:lnTo>
                <a:lnTo>
                  <a:pt x="19" y="2"/>
                </a:lnTo>
                <a:lnTo>
                  <a:pt x="24" y="7"/>
                </a:lnTo>
                <a:lnTo>
                  <a:pt x="27" y="13"/>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20279" name="Freeform 823"/>
          <p:cNvSpPr>
            <a:spLocks/>
          </p:cNvSpPr>
          <p:nvPr/>
        </p:nvSpPr>
        <p:spPr bwMode="auto">
          <a:xfrm>
            <a:off x="6678613" y="3800475"/>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0" y="0"/>
                </a:lnTo>
                <a:lnTo>
                  <a:pt x="42" y="2"/>
                </a:lnTo>
                <a:lnTo>
                  <a:pt x="47" y="5"/>
                </a:lnTo>
                <a:lnTo>
                  <a:pt x="51" y="8"/>
                </a:lnTo>
                <a:lnTo>
                  <a:pt x="59" y="19"/>
                </a:lnTo>
                <a:lnTo>
                  <a:pt x="60" y="24"/>
                </a:lnTo>
                <a:lnTo>
                  <a:pt x="61" y="30"/>
                </a:lnTo>
                <a:lnTo>
                  <a:pt x="59" y="41"/>
                </a:lnTo>
                <a:lnTo>
                  <a:pt x="51"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20280" name="Freeform 824"/>
          <p:cNvSpPr>
            <a:spLocks/>
          </p:cNvSpPr>
          <p:nvPr/>
        </p:nvSpPr>
        <p:spPr bwMode="auto">
          <a:xfrm>
            <a:off x="6688138" y="3806825"/>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8"/>
                </a:lnTo>
                <a:lnTo>
                  <a:pt x="15" y="2"/>
                </a:lnTo>
                <a:lnTo>
                  <a:pt x="25" y="0"/>
                </a:lnTo>
                <a:lnTo>
                  <a:pt x="34" y="2"/>
                </a:lnTo>
                <a:lnTo>
                  <a:pt x="42" y="8"/>
                </a:lnTo>
                <a:lnTo>
                  <a:pt x="49" y="16"/>
                </a:lnTo>
                <a:lnTo>
                  <a:pt x="51" y="25"/>
                </a:lnTo>
                <a:lnTo>
                  <a:pt x="49"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20281" name="Freeform 825"/>
          <p:cNvSpPr>
            <a:spLocks/>
          </p:cNvSpPr>
          <p:nvPr/>
        </p:nvSpPr>
        <p:spPr bwMode="auto">
          <a:xfrm>
            <a:off x="6696075" y="3814763"/>
            <a:ext cx="63500" cy="61912"/>
          </a:xfrm>
          <a:custGeom>
            <a:avLst/>
            <a:gdLst>
              <a:gd name="T0" fmla="*/ 0 w 40"/>
              <a:gd name="T1" fmla="*/ 2147483646 h 39"/>
              <a:gd name="T2" fmla="*/ 2147483646 w 40"/>
              <a:gd name="T3" fmla="*/ 2147483646 h 39"/>
              <a:gd name="T4" fmla="*/ 2147483646 w 40"/>
              <a:gd name="T5" fmla="*/ 2147483646 h 39"/>
              <a:gd name="T6" fmla="*/ 2147483646 w 40"/>
              <a:gd name="T7" fmla="*/ 2147483646 h 39"/>
              <a:gd name="T8" fmla="*/ 2147483646 w 40"/>
              <a:gd name="T9" fmla="*/ 0 h 39"/>
              <a:gd name="T10" fmla="*/ 2147483646 w 40"/>
              <a:gd name="T11" fmla="*/ 2147483646 h 39"/>
              <a:gd name="T12" fmla="*/ 2147483646 w 40"/>
              <a:gd name="T13" fmla="*/ 2147483646 h 39"/>
              <a:gd name="T14" fmla="*/ 2147483646 w 40"/>
              <a:gd name="T15" fmla="*/ 2147483646 h 39"/>
              <a:gd name="T16" fmla="*/ 2147483646 w 40"/>
              <a:gd name="T17" fmla="*/ 2147483646 h 39"/>
              <a:gd name="T18" fmla="*/ 2147483646 w 40"/>
              <a:gd name="T19" fmla="*/ 2147483646 h 39"/>
              <a:gd name="T20" fmla="*/ 2147483646 w 40"/>
              <a:gd name="T21" fmla="*/ 2147483646 h 39"/>
              <a:gd name="T22" fmla="*/ 2147483646 w 40"/>
              <a:gd name="T23" fmla="*/ 2147483646 h 39"/>
              <a:gd name="T24" fmla="*/ 2147483646 w 40"/>
              <a:gd name="T25" fmla="*/ 2147483646 h 39"/>
              <a:gd name="T26" fmla="*/ 2147483646 w 40"/>
              <a:gd name="T27" fmla="*/ 2147483646 h 39"/>
              <a:gd name="T28" fmla="*/ 2147483646 w 40"/>
              <a:gd name="T29" fmla="*/ 2147483646 h 39"/>
              <a:gd name="T30" fmla="*/ 2147483646 w 40"/>
              <a:gd name="T31" fmla="*/ 2147483646 h 39"/>
              <a:gd name="T32" fmla="*/ 0 w 40"/>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0" y="20"/>
                </a:moveTo>
                <a:lnTo>
                  <a:pt x="2" y="12"/>
                </a:lnTo>
                <a:lnTo>
                  <a:pt x="6" y="6"/>
                </a:lnTo>
                <a:lnTo>
                  <a:pt x="13" y="1"/>
                </a:lnTo>
                <a:lnTo>
                  <a:pt x="20" y="0"/>
                </a:lnTo>
                <a:lnTo>
                  <a:pt x="28" y="1"/>
                </a:lnTo>
                <a:lnTo>
                  <a:pt x="35" y="6"/>
                </a:lnTo>
                <a:lnTo>
                  <a:pt x="39" y="12"/>
                </a:lnTo>
                <a:lnTo>
                  <a:pt x="40" y="20"/>
                </a:lnTo>
                <a:lnTo>
                  <a:pt x="39"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20282" name="Freeform 826"/>
          <p:cNvSpPr>
            <a:spLocks/>
          </p:cNvSpPr>
          <p:nvPr/>
        </p:nvSpPr>
        <p:spPr bwMode="auto">
          <a:xfrm>
            <a:off x="6705600" y="3822700"/>
            <a:ext cx="47625" cy="46038"/>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20283" name="Freeform 827"/>
          <p:cNvSpPr>
            <a:spLocks/>
          </p:cNvSpPr>
          <p:nvPr/>
        </p:nvSpPr>
        <p:spPr bwMode="auto">
          <a:xfrm>
            <a:off x="6865938" y="385286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3"/>
                </a:moveTo>
                <a:lnTo>
                  <a:pt x="2" y="20"/>
                </a:lnTo>
                <a:lnTo>
                  <a:pt x="7" y="10"/>
                </a:lnTo>
                <a:lnTo>
                  <a:pt x="14" y="3"/>
                </a:lnTo>
                <a:lnTo>
                  <a:pt x="23" y="0"/>
                </a:lnTo>
                <a:lnTo>
                  <a:pt x="32" y="3"/>
                </a:lnTo>
                <a:lnTo>
                  <a:pt x="39" y="10"/>
                </a:lnTo>
                <a:lnTo>
                  <a:pt x="44" y="20"/>
                </a:lnTo>
                <a:lnTo>
                  <a:pt x="46" y="33"/>
                </a:lnTo>
                <a:lnTo>
                  <a:pt x="44" y="47"/>
                </a:lnTo>
                <a:lnTo>
                  <a:pt x="39" y="57"/>
                </a:lnTo>
                <a:lnTo>
                  <a:pt x="32" y="64"/>
                </a:lnTo>
                <a:lnTo>
                  <a:pt x="23"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20284" name="Freeform 828"/>
          <p:cNvSpPr>
            <a:spLocks/>
          </p:cNvSpPr>
          <p:nvPr/>
        </p:nvSpPr>
        <p:spPr bwMode="auto">
          <a:xfrm>
            <a:off x="6872288" y="3860800"/>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9"/>
                </a:lnTo>
                <a:lnTo>
                  <a:pt x="33" y="48"/>
                </a:lnTo>
                <a:lnTo>
                  <a:pt x="27" y="54"/>
                </a:lnTo>
                <a:lnTo>
                  <a:pt x="20"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20285" name="Freeform 829"/>
          <p:cNvSpPr>
            <a:spLocks/>
          </p:cNvSpPr>
          <p:nvPr/>
        </p:nvSpPr>
        <p:spPr bwMode="auto">
          <a:xfrm>
            <a:off x="6880225" y="386873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8"/>
                </a:lnTo>
                <a:lnTo>
                  <a:pt x="21" y="43"/>
                </a:lnTo>
                <a:lnTo>
                  <a:pt x="15"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20286" name="Freeform 830"/>
          <p:cNvSpPr>
            <a:spLocks/>
          </p:cNvSpPr>
          <p:nvPr/>
        </p:nvSpPr>
        <p:spPr bwMode="auto">
          <a:xfrm>
            <a:off x="6886575" y="3876675"/>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20287" name="Freeform 831"/>
          <p:cNvSpPr>
            <a:spLocks/>
          </p:cNvSpPr>
          <p:nvPr/>
        </p:nvSpPr>
        <p:spPr bwMode="auto">
          <a:xfrm>
            <a:off x="6869113" y="386556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9"/>
                </a:lnTo>
                <a:lnTo>
                  <a:pt x="36" y="47"/>
                </a:lnTo>
                <a:lnTo>
                  <a:pt x="29" y="53"/>
                </a:lnTo>
                <a:lnTo>
                  <a:pt x="21"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20288" name="Freeform 832"/>
          <p:cNvSpPr>
            <a:spLocks/>
          </p:cNvSpPr>
          <p:nvPr/>
        </p:nvSpPr>
        <p:spPr bwMode="auto">
          <a:xfrm>
            <a:off x="6875463" y="3871913"/>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2"/>
                </a:lnTo>
                <a:lnTo>
                  <a:pt x="30" y="39"/>
                </a:lnTo>
                <a:lnTo>
                  <a:pt x="24" y="44"/>
                </a:lnTo>
                <a:lnTo>
                  <a:pt x="17"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20289" name="Freeform 833"/>
          <p:cNvSpPr>
            <a:spLocks/>
          </p:cNvSpPr>
          <p:nvPr/>
        </p:nvSpPr>
        <p:spPr bwMode="auto">
          <a:xfrm>
            <a:off x="6881813" y="387826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6"/>
                </a:lnTo>
                <a:lnTo>
                  <a:pt x="24" y="32"/>
                </a:lnTo>
                <a:lnTo>
                  <a:pt x="19" y="36"/>
                </a:lnTo>
                <a:lnTo>
                  <a:pt x="14" y="37"/>
                </a:lnTo>
                <a:lnTo>
                  <a:pt x="9"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20290" name="Freeform 834"/>
          <p:cNvSpPr>
            <a:spLocks/>
          </p:cNvSpPr>
          <p:nvPr/>
        </p:nvSpPr>
        <p:spPr bwMode="auto">
          <a:xfrm>
            <a:off x="6888163" y="3884613"/>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4"/>
                </a:lnTo>
                <a:lnTo>
                  <a:pt x="10"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20291" name="Freeform 835"/>
          <p:cNvSpPr>
            <a:spLocks/>
          </p:cNvSpPr>
          <p:nvPr/>
        </p:nvSpPr>
        <p:spPr bwMode="auto">
          <a:xfrm>
            <a:off x="6388100" y="3516313"/>
            <a:ext cx="73025" cy="107950"/>
          </a:xfrm>
          <a:custGeom>
            <a:avLst/>
            <a:gdLst>
              <a:gd name="T0" fmla="*/ 0 w 46"/>
              <a:gd name="T1" fmla="*/ 2147483646 h 68"/>
              <a:gd name="T2" fmla="*/ 2147483646 w 46"/>
              <a:gd name="T3" fmla="*/ 2147483646 h 68"/>
              <a:gd name="T4" fmla="*/ 2147483646 w 46"/>
              <a:gd name="T5" fmla="*/ 2147483646 h 68"/>
              <a:gd name="T6" fmla="*/ 2147483646 w 46"/>
              <a:gd name="T7" fmla="*/ 2147483646 h 68"/>
              <a:gd name="T8" fmla="*/ 2147483646 w 46"/>
              <a:gd name="T9" fmla="*/ 0 h 68"/>
              <a:gd name="T10" fmla="*/ 2147483646 w 46"/>
              <a:gd name="T11" fmla="*/ 2147483646 h 68"/>
              <a:gd name="T12" fmla="*/ 2147483646 w 46"/>
              <a:gd name="T13" fmla="*/ 2147483646 h 68"/>
              <a:gd name="T14" fmla="*/ 2147483646 w 46"/>
              <a:gd name="T15" fmla="*/ 2147483646 h 68"/>
              <a:gd name="T16" fmla="*/ 2147483646 w 46"/>
              <a:gd name="T17" fmla="*/ 2147483646 h 68"/>
              <a:gd name="T18" fmla="*/ 2147483646 w 46"/>
              <a:gd name="T19" fmla="*/ 2147483646 h 68"/>
              <a:gd name="T20" fmla="*/ 2147483646 w 46"/>
              <a:gd name="T21" fmla="*/ 2147483646 h 68"/>
              <a:gd name="T22" fmla="*/ 2147483646 w 46"/>
              <a:gd name="T23" fmla="*/ 2147483646 h 68"/>
              <a:gd name="T24" fmla="*/ 2147483646 w 46"/>
              <a:gd name="T25" fmla="*/ 2147483646 h 68"/>
              <a:gd name="T26" fmla="*/ 2147483646 w 46"/>
              <a:gd name="T27" fmla="*/ 2147483646 h 68"/>
              <a:gd name="T28" fmla="*/ 2147483646 w 46"/>
              <a:gd name="T29" fmla="*/ 2147483646 h 68"/>
              <a:gd name="T30" fmla="*/ 2147483646 w 46"/>
              <a:gd name="T31" fmla="*/ 2147483646 h 68"/>
              <a:gd name="T32" fmla="*/ 0 w 46"/>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8"/>
              <a:gd name="T53" fmla="*/ 46 w 46"/>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8">
                <a:moveTo>
                  <a:pt x="0" y="34"/>
                </a:moveTo>
                <a:lnTo>
                  <a:pt x="2" y="21"/>
                </a:lnTo>
                <a:lnTo>
                  <a:pt x="7" y="11"/>
                </a:lnTo>
                <a:lnTo>
                  <a:pt x="14" y="4"/>
                </a:lnTo>
                <a:lnTo>
                  <a:pt x="23" y="0"/>
                </a:lnTo>
                <a:lnTo>
                  <a:pt x="32" y="4"/>
                </a:lnTo>
                <a:lnTo>
                  <a:pt x="39" y="11"/>
                </a:lnTo>
                <a:lnTo>
                  <a:pt x="44" y="21"/>
                </a:lnTo>
                <a:lnTo>
                  <a:pt x="46" y="34"/>
                </a:lnTo>
                <a:lnTo>
                  <a:pt x="44" y="47"/>
                </a:lnTo>
                <a:lnTo>
                  <a:pt x="39" y="57"/>
                </a:lnTo>
                <a:lnTo>
                  <a:pt x="32" y="64"/>
                </a:lnTo>
                <a:lnTo>
                  <a:pt x="23" y="68"/>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20292" name="Freeform 836"/>
          <p:cNvSpPr>
            <a:spLocks/>
          </p:cNvSpPr>
          <p:nvPr/>
        </p:nvSpPr>
        <p:spPr bwMode="auto">
          <a:xfrm>
            <a:off x="6394450" y="3525838"/>
            <a:ext cx="61913" cy="87312"/>
          </a:xfrm>
          <a:custGeom>
            <a:avLst/>
            <a:gdLst>
              <a:gd name="T0" fmla="*/ 0 w 39"/>
              <a:gd name="T1" fmla="*/ 2147483646 h 55"/>
              <a:gd name="T2" fmla="*/ 2147483646 w 39"/>
              <a:gd name="T3" fmla="*/ 2147483646 h 55"/>
              <a:gd name="T4" fmla="*/ 2147483646 w 39"/>
              <a:gd name="T5" fmla="*/ 2147483646 h 55"/>
              <a:gd name="T6" fmla="*/ 2147483646 w 39"/>
              <a:gd name="T7" fmla="*/ 2147483646 h 55"/>
              <a:gd name="T8" fmla="*/ 2147483646 w 39"/>
              <a:gd name="T9" fmla="*/ 0 h 55"/>
              <a:gd name="T10" fmla="*/ 2147483646 w 39"/>
              <a:gd name="T11" fmla="*/ 2147483646 h 55"/>
              <a:gd name="T12" fmla="*/ 2147483646 w 39"/>
              <a:gd name="T13" fmla="*/ 2147483646 h 55"/>
              <a:gd name="T14" fmla="*/ 2147483646 w 39"/>
              <a:gd name="T15" fmla="*/ 2147483646 h 55"/>
              <a:gd name="T16" fmla="*/ 2147483646 w 39"/>
              <a:gd name="T17" fmla="*/ 2147483646 h 55"/>
              <a:gd name="T18" fmla="*/ 2147483646 w 39"/>
              <a:gd name="T19" fmla="*/ 2147483646 h 55"/>
              <a:gd name="T20" fmla="*/ 2147483646 w 39"/>
              <a:gd name="T21" fmla="*/ 2147483646 h 55"/>
              <a:gd name="T22" fmla="*/ 2147483646 w 39"/>
              <a:gd name="T23" fmla="*/ 2147483646 h 55"/>
              <a:gd name="T24" fmla="*/ 2147483646 w 39"/>
              <a:gd name="T25" fmla="*/ 2147483646 h 55"/>
              <a:gd name="T26" fmla="*/ 2147483646 w 39"/>
              <a:gd name="T27" fmla="*/ 2147483646 h 55"/>
              <a:gd name="T28" fmla="*/ 2147483646 w 39"/>
              <a:gd name="T29" fmla="*/ 2147483646 h 55"/>
              <a:gd name="T30" fmla="*/ 2147483646 w 39"/>
              <a:gd name="T31" fmla="*/ 2147483646 h 55"/>
              <a:gd name="T32" fmla="*/ 0 w 39"/>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5"/>
              <a:gd name="T53" fmla="*/ 39 w 39"/>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5">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5"/>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20293" name="Freeform 837"/>
          <p:cNvSpPr>
            <a:spLocks/>
          </p:cNvSpPr>
          <p:nvPr/>
        </p:nvSpPr>
        <p:spPr bwMode="auto">
          <a:xfrm>
            <a:off x="6402388" y="3533775"/>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20294" name="Freeform 838"/>
          <p:cNvSpPr>
            <a:spLocks/>
          </p:cNvSpPr>
          <p:nvPr/>
        </p:nvSpPr>
        <p:spPr bwMode="auto">
          <a:xfrm>
            <a:off x="6408738" y="3541713"/>
            <a:ext cx="36512" cy="52387"/>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20295" name="Freeform 839"/>
          <p:cNvSpPr>
            <a:spLocks/>
          </p:cNvSpPr>
          <p:nvPr/>
        </p:nvSpPr>
        <p:spPr bwMode="auto">
          <a:xfrm>
            <a:off x="6391275" y="3530600"/>
            <a:ext cx="66675" cy="85725"/>
          </a:xfrm>
          <a:custGeom>
            <a:avLst/>
            <a:gdLst>
              <a:gd name="T0" fmla="*/ 0 w 42"/>
              <a:gd name="T1" fmla="*/ 2147483646 h 54"/>
              <a:gd name="T2" fmla="*/ 2147483646 w 42"/>
              <a:gd name="T3" fmla="*/ 2147483646 h 54"/>
              <a:gd name="T4" fmla="*/ 2147483646 w 42"/>
              <a:gd name="T5" fmla="*/ 2147483646 h 54"/>
              <a:gd name="T6" fmla="*/ 2147483646 w 42"/>
              <a:gd name="T7" fmla="*/ 2147483646 h 54"/>
              <a:gd name="T8" fmla="*/ 2147483646 w 42"/>
              <a:gd name="T9" fmla="*/ 0 h 54"/>
              <a:gd name="T10" fmla="*/ 2147483646 w 42"/>
              <a:gd name="T11" fmla="*/ 2147483646 h 54"/>
              <a:gd name="T12" fmla="*/ 2147483646 w 42"/>
              <a:gd name="T13" fmla="*/ 2147483646 h 54"/>
              <a:gd name="T14" fmla="*/ 2147483646 w 42"/>
              <a:gd name="T15" fmla="*/ 2147483646 h 54"/>
              <a:gd name="T16" fmla="*/ 2147483646 w 42"/>
              <a:gd name="T17" fmla="*/ 2147483646 h 54"/>
              <a:gd name="T18" fmla="*/ 2147483646 w 42"/>
              <a:gd name="T19" fmla="*/ 2147483646 h 54"/>
              <a:gd name="T20" fmla="*/ 2147483646 w 42"/>
              <a:gd name="T21" fmla="*/ 2147483646 h 54"/>
              <a:gd name="T22" fmla="*/ 2147483646 w 42"/>
              <a:gd name="T23" fmla="*/ 2147483646 h 54"/>
              <a:gd name="T24" fmla="*/ 2147483646 w 42"/>
              <a:gd name="T25" fmla="*/ 2147483646 h 54"/>
              <a:gd name="T26" fmla="*/ 2147483646 w 42"/>
              <a:gd name="T27" fmla="*/ 2147483646 h 54"/>
              <a:gd name="T28" fmla="*/ 2147483646 w 42"/>
              <a:gd name="T29" fmla="*/ 2147483646 h 54"/>
              <a:gd name="T30" fmla="*/ 2147483646 w 42"/>
              <a:gd name="T31" fmla="*/ 2147483646 h 54"/>
              <a:gd name="T32" fmla="*/ 2147483646 w 42"/>
              <a:gd name="T33" fmla="*/ 2147483646 h 54"/>
              <a:gd name="T34" fmla="*/ 2147483646 w 42"/>
              <a:gd name="T35" fmla="*/ 2147483646 h 54"/>
              <a:gd name="T36" fmla="*/ 0 w 42"/>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4"/>
              <a:gd name="T59" fmla="*/ 42 w 42"/>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4">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20296" name="Freeform 840"/>
          <p:cNvSpPr>
            <a:spLocks/>
          </p:cNvSpPr>
          <p:nvPr/>
        </p:nvSpPr>
        <p:spPr bwMode="auto">
          <a:xfrm>
            <a:off x="6397625" y="3536950"/>
            <a:ext cx="55563" cy="71438"/>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20297" name="Freeform 841"/>
          <p:cNvSpPr>
            <a:spLocks/>
          </p:cNvSpPr>
          <p:nvPr/>
        </p:nvSpPr>
        <p:spPr bwMode="auto">
          <a:xfrm>
            <a:off x="6403975" y="3543300"/>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20298" name="Freeform 842"/>
          <p:cNvSpPr>
            <a:spLocks/>
          </p:cNvSpPr>
          <p:nvPr/>
        </p:nvSpPr>
        <p:spPr bwMode="auto">
          <a:xfrm>
            <a:off x="6410325" y="3549650"/>
            <a:ext cx="33338" cy="42863"/>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20299" name="Freeform 843"/>
          <p:cNvSpPr>
            <a:spLocks/>
          </p:cNvSpPr>
          <p:nvPr/>
        </p:nvSpPr>
        <p:spPr bwMode="auto">
          <a:xfrm>
            <a:off x="6464300" y="335915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8" y="10"/>
                </a:lnTo>
                <a:lnTo>
                  <a:pt x="15" y="3"/>
                </a:lnTo>
                <a:lnTo>
                  <a:pt x="24" y="0"/>
                </a:lnTo>
                <a:lnTo>
                  <a:pt x="33" y="3"/>
                </a:lnTo>
                <a:lnTo>
                  <a:pt x="40" y="10"/>
                </a:lnTo>
                <a:lnTo>
                  <a:pt x="45" y="20"/>
                </a:lnTo>
                <a:lnTo>
                  <a:pt x="47" y="33"/>
                </a:lnTo>
                <a:lnTo>
                  <a:pt x="45" y="47"/>
                </a:lnTo>
                <a:lnTo>
                  <a:pt x="40" y="57"/>
                </a:lnTo>
                <a:lnTo>
                  <a:pt x="33" y="64"/>
                </a:lnTo>
                <a:lnTo>
                  <a:pt x="24" y="67"/>
                </a:lnTo>
                <a:lnTo>
                  <a:pt x="15" y="64"/>
                </a:lnTo>
                <a:lnTo>
                  <a:pt x="8" y="57"/>
                </a:lnTo>
                <a:lnTo>
                  <a:pt x="2" y="47"/>
                </a:lnTo>
                <a:lnTo>
                  <a:pt x="0" y="33"/>
                </a:lnTo>
                <a:close/>
              </a:path>
            </a:pathLst>
          </a:custGeom>
          <a:solidFill>
            <a:srgbClr val="FFFFFF"/>
          </a:solidFill>
          <a:ln w="9525">
            <a:noFill/>
            <a:round/>
            <a:headEnd/>
            <a:tailEnd/>
          </a:ln>
        </p:spPr>
        <p:txBody>
          <a:bodyPr/>
          <a:lstStyle/>
          <a:p>
            <a:endParaRPr lang="el-GR"/>
          </a:p>
        </p:txBody>
      </p:sp>
      <p:sp>
        <p:nvSpPr>
          <p:cNvPr id="20300" name="Freeform 844"/>
          <p:cNvSpPr>
            <a:spLocks/>
          </p:cNvSpPr>
          <p:nvPr/>
        </p:nvSpPr>
        <p:spPr bwMode="auto">
          <a:xfrm>
            <a:off x="6470650" y="336708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7" y="8"/>
                </a:lnTo>
                <a:lnTo>
                  <a:pt x="13" y="2"/>
                </a:lnTo>
                <a:lnTo>
                  <a:pt x="21" y="0"/>
                </a:lnTo>
                <a:lnTo>
                  <a:pt x="28" y="2"/>
                </a:lnTo>
                <a:lnTo>
                  <a:pt x="34" y="8"/>
                </a:lnTo>
                <a:lnTo>
                  <a:pt x="38" y="17"/>
                </a:lnTo>
                <a:lnTo>
                  <a:pt x="40" y="27"/>
                </a:lnTo>
                <a:lnTo>
                  <a:pt x="38" y="39"/>
                </a:lnTo>
                <a:lnTo>
                  <a:pt x="34" y="48"/>
                </a:lnTo>
                <a:lnTo>
                  <a:pt x="28" y="54"/>
                </a:lnTo>
                <a:lnTo>
                  <a:pt x="21" y="56"/>
                </a:lnTo>
                <a:lnTo>
                  <a:pt x="13" y="54"/>
                </a:lnTo>
                <a:lnTo>
                  <a:pt x="7" y="48"/>
                </a:lnTo>
                <a:lnTo>
                  <a:pt x="2" y="39"/>
                </a:lnTo>
                <a:lnTo>
                  <a:pt x="0" y="27"/>
                </a:lnTo>
                <a:close/>
              </a:path>
            </a:pathLst>
          </a:custGeom>
          <a:solidFill>
            <a:srgbClr val="FFFFFF"/>
          </a:solidFill>
          <a:ln w="9525">
            <a:noFill/>
            <a:round/>
            <a:headEnd/>
            <a:tailEnd/>
          </a:ln>
        </p:spPr>
        <p:txBody>
          <a:bodyPr/>
          <a:lstStyle/>
          <a:p>
            <a:endParaRPr lang="el-GR"/>
          </a:p>
        </p:txBody>
      </p:sp>
      <p:sp>
        <p:nvSpPr>
          <p:cNvPr id="20301" name="Freeform 845"/>
          <p:cNvSpPr>
            <a:spLocks/>
          </p:cNvSpPr>
          <p:nvPr/>
        </p:nvSpPr>
        <p:spPr bwMode="auto">
          <a:xfrm>
            <a:off x="6480175" y="3375025"/>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1"/>
                </a:lnTo>
                <a:lnTo>
                  <a:pt x="26" y="38"/>
                </a:lnTo>
                <a:lnTo>
                  <a:pt x="21" y="43"/>
                </a:lnTo>
                <a:lnTo>
                  <a:pt x="15" y="45"/>
                </a:lnTo>
                <a:lnTo>
                  <a:pt x="9" y="43"/>
                </a:lnTo>
                <a:lnTo>
                  <a:pt x="4"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20302" name="Freeform 846"/>
          <p:cNvSpPr>
            <a:spLocks/>
          </p:cNvSpPr>
          <p:nvPr/>
        </p:nvSpPr>
        <p:spPr bwMode="auto">
          <a:xfrm>
            <a:off x="6486525" y="3382963"/>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20303" name="Freeform 847"/>
          <p:cNvSpPr>
            <a:spLocks/>
          </p:cNvSpPr>
          <p:nvPr/>
        </p:nvSpPr>
        <p:spPr bwMode="auto">
          <a:xfrm>
            <a:off x="6467475" y="337185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7" y="8"/>
                </a:lnTo>
                <a:lnTo>
                  <a:pt x="14" y="2"/>
                </a:lnTo>
                <a:lnTo>
                  <a:pt x="22" y="0"/>
                </a:lnTo>
                <a:lnTo>
                  <a:pt x="30" y="2"/>
                </a:lnTo>
                <a:lnTo>
                  <a:pt x="34" y="5"/>
                </a:lnTo>
                <a:lnTo>
                  <a:pt x="37" y="8"/>
                </a:lnTo>
                <a:lnTo>
                  <a:pt x="41" y="16"/>
                </a:lnTo>
                <a:lnTo>
                  <a:pt x="43" y="27"/>
                </a:lnTo>
                <a:lnTo>
                  <a:pt x="41" y="39"/>
                </a:lnTo>
                <a:lnTo>
                  <a:pt x="37" y="47"/>
                </a:lnTo>
                <a:lnTo>
                  <a:pt x="30" y="53"/>
                </a:lnTo>
                <a:lnTo>
                  <a:pt x="22" y="55"/>
                </a:lnTo>
                <a:lnTo>
                  <a:pt x="14" y="53"/>
                </a:lnTo>
                <a:lnTo>
                  <a:pt x="10" y="50"/>
                </a:lnTo>
                <a:lnTo>
                  <a:pt x="7" y="47"/>
                </a:lnTo>
                <a:lnTo>
                  <a:pt x="2" y="39"/>
                </a:lnTo>
                <a:lnTo>
                  <a:pt x="0" y="27"/>
                </a:lnTo>
                <a:close/>
              </a:path>
            </a:pathLst>
          </a:custGeom>
          <a:solidFill>
            <a:srgbClr val="FBC200"/>
          </a:solidFill>
          <a:ln w="9525">
            <a:noFill/>
            <a:round/>
            <a:headEnd/>
            <a:tailEnd/>
          </a:ln>
        </p:spPr>
        <p:txBody>
          <a:bodyPr/>
          <a:lstStyle/>
          <a:p>
            <a:endParaRPr lang="el-GR"/>
          </a:p>
        </p:txBody>
      </p:sp>
      <p:sp>
        <p:nvSpPr>
          <p:cNvPr id="20304" name="Freeform 848"/>
          <p:cNvSpPr>
            <a:spLocks/>
          </p:cNvSpPr>
          <p:nvPr/>
        </p:nvSpPr>
        <p:spPr bwMode="auto">
          <a:xfrm>
            <a:off x="6473825" y="337820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2" y="14"/>
                </a:lnTo>
                <a:lnTo>
                  <a:pt x="6" y="7"/>
                </a:lnTo>
                <a:lnTo>
                  <a:pt x="12" y="2"/>
                </a:lnTo>
                <a:lnTo>
                  <a:pt x="18" y="0"/>
                </a:lnTo>
                <a:lnTo>
                  <a:pt x="25" y="2"/>
                </a:lnTo>
                <a:lnTo>
                  <a:pt x="31" y="7"/>
                </a:lnTo>
                <a:lnTo>
                  <a:pt x="35" y="14"/>
                </a:lnTo>
                <a:lnTo>
                  <a:pt x="36" y="22"/>
                </a:lnTo>
                <a:lnTo>
                  <a:pt x="35" y="32"/>
                </a:lnTo>
                <a:lnTo>
                  <a:pt x="31" y="39"/>
                </a:lnTo>
                <a:lnTo>
                  <a:pt x="25" y="44"/>
                </a:lnTo>
                <a:lnTo>
                  <a:pt x="18" y="46"/>
                </a:lnTo>
                <a:lnTo>
                  <a:pt x="12" y="44"/>
                </a:lnTo>
                <a:lnTo>
                  <a:pt x="6" y="39"/>
                </a:lnTo>
                <a:lnTo>
                  <a:pt x="2" y="32"/>
                </a:lnTo>
                <a:lnTo>
                  <a:pt x="0" y="22"/>
                </a:lnTo>
                <a:close/>
              </a:path>
            </a:pathLst>
          </a:custGeom>
          <a:solidFill>
            <a:srgbClr val="FDCE00"/>
          </a:solidFill>
          <a:ln w="9525">
            <a:noFill/>
            <a:round/>
            <a:headEnd/>
            <a:tailEnd/>
          </a:ln>
        </p:spPr>
        <p:txBody>
          <a:bodyPr/>
          <a:lstStyle/>
          <a:p>
            <a:endParaRPr lang="el-GR"/>
          </a:p>
        </p:txBody>
      </p:sp>
      <p:sp>
        <p:nvSpPr>
          <p:cNvPr id="20305" name="Freeform 849"/>
          <p:cNvSpPr>
            <a:spLocks/>
          </p:cNvSpPr>
          <p:nvPr/>
        </p:nvSpPr>
        <p:spPr bwMode="auto">
          <a:xfrm>
            <a:off x="6481763" y="338455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6"/>
                </a:lnTo>
                <a:lnTo>
                  <a:pt x="24" y="32"/>
                </a:lnTo>
                <a:lnTo>
                  <a:pt x="19" y="36"/>
                </a:lnTo>
                <a:lnTo>
                  <a:pt x="14" y="37"/>
                </a:lnTo>
                <a:lnTo>
                  <a:pt x="9"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20306" name="Freeform 850"/>
          <p:cNvSpPr>
            <a:spLocks/>
          </p:cNvSpPr>
          <p:nvPr/>
        </p:nvSpPr>
        <p:spPr bwMode="auto">
          <a:xfrm>
            <a:off x="6488113" y="3390900"/>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4"/>
                </a:lnTo>
                <a:lnTo>
                  <a:pt x="10"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20307" name="Freeform 851"/>
          <p:cNvSpPr>
            <a:spLocks/>
          </p:cNvSpPr>
          <p:nvPr/>
        </p:nvSpPr>
        <p:spPr bwMode="auto">
          <a:xfrm>
            <a:off x="7075488" y="345916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2" y="3"/>
                </a:lnTo>
                <a:lnTo>
                  <a:pt x="39" y="10"/>
                </a:lnTo>
                <a:lnTo>
                  <a:pt x="45" y="20"/>
                </a:lnTo>
                <a:lnTo>
                  <a:pt x="47" y="33"/>
                </a:lnTo>
                <a:lnTo>
                  <a:pt x="45" y="47"/>
                </a:lnTo>
                <a:lnTo>
                  <a:pt x="39" y="57"/>
                </a:lnTo>
                <a:lnTo>
                  <a:pt x="32" y="64"/>
                </a:lnTo>
                <a:lnTo>
                  <a:pt x="23"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20308" name="Freeform 852"/>
          <p:cNvSpPr>
            <a:spLocks/>
          </p:cNvSpPr>
          <p:nvPr/>
        </p:nvSpPr>
        <p:spPr bwMode="auto">
          <a:xfrm>
            <a:off x="7081838" y="346710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7" y="2"/>
                </a:lnTo>
                <a:lnTo>
                  <a:pt x="33" y="8"/>
                </a:lnTo>
                <a:lnTo>
                  <a:pt x="37" y="17"/>
                </a:lnTo>
                <a:lnTo>
                  <a:pt x="40" y="27"/>
                </a:lnTo>
                <a:lnTo>
                  <a:pt x="37" y="39"/>
                </a:lnTo>
                <a:lnTo>
                  <a:pt x="33" y="48"/>
                </a:lnTo>
                <a:lnTo>
                  <a:pt x="27" y="54"/>
                </a:lnTo>
                <a:lnTo>
                  <a:pt x="20"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20309" name="Freeform 853"/>
          <p:cNvSpPr>
            <a:spLocks/>
          </p:cNvSpPr>
          <p:nvPr/>
        </p:nvSpPr>
        <p:spPr bwMode="auto">
          <a:xfrm>
            <a:off x="7089775" y="347503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1"/>
                </a:lnTo>
                <a:lnTo>
                  <a:pt x="26" y="38"/>
                </a:lnTo>
                <a:lnTo>
                  <a:pt x="21" y="43"/>
                </a:lnTo>
                <a:lnTo>
                  <a:pt x="15" y="45"/>
                </a:lnTo>
                <a:lnTo>
                  <a:pt x="9" y="43"/>
                </a:lnTo>
                <a:lnTo>
                  <a:pt x="4"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20310" name="Freeform 854"/>
          <p:cNvSpPr>
            <a:spLocks/>
          </p:cNvSpPr>
          <p:nvPr/>
        </p:nvSpPr>
        <p:spPr bwMode="auto">
          <a:xfrm>
            <a:off x="7096125" y="3482975"/>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20311" name="Freeform 855"/>
          <p:cNvSpPr>
            <a:spLocks/>
          </p:cNvSpPr>
          <p:nvPr/>
        </p:nvSpPr>
        <p:spPr bwMode="auto">
          <a:xfrm>
            <a:off x="7078663" y="347186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29" y="2"/>
                </a:lnTo>
                <a:lnTo>
                  <a:pt x="33" y="5"/>
                </a:lnTo>
                <a:lnTo>
                  <a:pt x="36" y="8"/>
                </a:lnTo>
                <a:lnTo>
                  <a:pt x="41" y="16"/>
                </a:lnTo>
                <a:lnTo>
                  <a:pt x="43" y="27"/>
                </a:lnTo>
                <a:lnTo>
                  <a:pt x="41" y="39"/>
                </a:lnTo>
                <a:lnTo>
                  <a:pt x="36" y="47"/>
                </a:lnTo>
                <a:lnTo>
                  <a:pt x="29" y="53"/>
                </a:lnTo>
                <a:lnTo>
                  <a:pt x="21"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20312" name="Freeform 856"/>
          <p:cNvSpPr>
            <a:spLocks/>
          </p:cNvSpPr>
          <p:nvPr/>
        </p:nvSpPr>
        <p:spPr bwMode="auto">
          <a:xfrm>
            <a:off x="7085013" y="3478213"/>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2"/>
                </a:lnTo>
                <a:lnTo>
                  <a:pt x="30" y="39"/>
                </a:lnTo>
                <a:lnTo>
                  <a:pt x="24" y="44"/>
                </a:lnTo>
                <a:lnTo>
                  <a:pt x="17"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20313" name="Freeform 857"/>
          <p:cNvSpPr>
            <a:spLocks/>
          </p:cNvSpPr>
          <p:nvPr/>
        </p:nvSpPr>
        <p:spPr bwMode="auto">
          <a:xfrm>
            <a:off x="7091363" y="348456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6"/>
                </a:lnTo>
                <a:lnTo>
                  <a:pt x="24" y="32"/>
                </a:lnTo>
                <a:lnTo>
                  <a:pt x="19" y="36"/>
                </a:lnTo>
                <a:lnTo>
                  <a:pt x="14" y="37"/>
                </a:lnTo>
                <a:lnTo>
                  <a:pt x="9"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20314" name="Freeform 858"/>
          <p:cNvSpPr>
            <a:spLocks/>
          </p:cNvSpPr>
          <p:nvPr/>
        </p:nvSpPr>
        <p:spPr bwMode="auto">
          <a:xfrm>
            <a:off x="7097713" y="3490913"/>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20"/>
                </a:lnTo>
                <a:lnTo>
                  <a:pt x="18" y="24"/>
                </a:lnTo>
                <a:lnTo>
                  <a:pt x="10" y="28"/>
                </a:lnTo>
                <a:lnTo>
                  <a:pt x="6" y="27"/>
                </a:lnTo>
                <a:lnTo>
                  <a:pt x="3" y="24"/>
                </a:lnTo>
                <a:lnTo>
                  <a:pt x="1" y="20"/>
                </a:lnTo>
                <a:lnTo>
                  <a:pt x="0" y="13"/>
                </a:lnTo>
                <a:close/>
              </a:path>
            </a:pathLst>
          </a:custGeom>
          <a:solidFill>
            <a:srgbClr val="FFE800"/>
          </a:solidFill>
          <a:ln w="9525">
            <a:noFill/>
            <a:round/>
            <a:headEnd/>
            <a:tailEnd/>
          </a:ln>
        </p:spPr>
        <p:txBody>
          <a:bodyPr/>
          <a:lstStyle/>
          <a:p>
            <a:endParaRPr lang="el-GR"/>
          </a:p>
        </p:txBody>
      </p:sp>
      <p:sp>
        <p:nvSpPr>
          <p:cNvPr id="20315" name="Freeform 859"/>
          <p:cNvSpPr>
            <a:spLocks/>
          </p:cNvSpPr>
          <p:nvPr/>
        </p:nvSpPr>
        <p:spPr bwMode="auto">
          <a:xfrm>
            <a:off x="4760913" y="5041900"/>
            <a:ext cx="1295400" cy="600075"/>
          </a:xfrm>
          <a:custGeom>
            <a:avLst/>
            <a:gdLst>
              <a:gd name="T0" fmla="*/ 2147483646 w 1632"/>
              <a:gd name="T1" fmla="*/ 2147483646 h 757"/>
              <a:gd name="T2" fmla="*/ 2147483646 w 1632"/>
              <a:gd name="T3" fmla="*/ 2147483646 h 757"/>
              <a:gd name="T4" fmla="*/ 2147483646 w 1632"/>
              <a:gd name="T5" fmla="*/ 2147483646 h 757"/>
              <a:gd name="T6" fmla="*/ 2147483646 w 1632"/>
              <a:gd name="T7" fmla="*/ 2147483646 h 757"/>
              <a:gd name="T8" fmla="*/ 2147483646 w 1632"/>
              <a:gd name="T9" fmla="*/ 2147483646 h 757"/>
              <a:gd name="T10" fmla="*/ 2147483646 w 1632"/>
              <a:gd name="T11" fmla="*/ 2147483646 h 757"/>
              <a:gd name="T12" fmla="*/ 2147483646 w 1632"/>
              <a:gd name="T13" fmla="*/ 2147483646 h 757"/>
              <a:gd name="T14" fmla="*/ 2147483646 w 1632"/>
              <a:gd name="T15" fmla="*/ 2147483646 h 757"/>
              <a:gd name="T16" fmla="*/ 2147483646 w 1632"/>
              <a:gd name="T17" fmla="*/ 2147483646 h 757"/>
              <a:gd name="T18" fmla="*/ 2147483646 w 1632"/>
              <a:gd name="T19" fmla="*/ 2147483646 h 757"/>
              <a:gd name="T20" fmla="*/ 2147483646 w 1632"/>
              <a:gd name="T21" fmla="*/ 2147483646 h 757"/>
              <a:gd name="T22" fmla="*/ 2147483646 w 1632"/>
              <a:gd name="T23" fmla="*/ 2147483646 h 757"/>
              <a:gd name="T24" fmla="*/ 2147483646 w 1632"/>
              <a:gd name="T25" fmla="*/ 2147483646 h 757"/>
              <a:gd name="T26" fmla="*/ 2147483646 w 1632"/>
              <a:gd name="T27" fmla="*/ 2147483646 h 757"/>
              <a:gd name="T28" fmla="*/ 2147483646 w 1632"/>
              <a:gd name="T29" fmla="*/ 2147483646 h 757"/>
              <a:gd name="T30" fmla="*/ 2147483646 w 1632"/>
              <a:gd name="T31" fmla="*/ 0 h 757"/>
              <a:gd name="T32" fmla="*/ 2147483646 w 1632"/>
              <a:gd name="T33" fmla="*/ 2147483646 h 757"/>
              <a:gd name="T34" fmla="*/ 2147483646 w 1632"/>
              <a:gd name="T35" fmla="*/ 2147483646 h 757"/>
              <a:gd name="T36" fmla="*/ 2147483646 w 1632"/>
              <a:gd name="T37" fmla="*/ 2147483646 h 757"/>
              <a:gd name="T38" fmla="*/ 2147483646 w 1632"/>
              <a:gd name="T39" fmla="*/ 2147483646 h 757"/>
              <a:gd name="T40" fmla="*/ 2147483646 w 1632"/>
              <a:gd name="T41" fmla="*/ 2147483646 h 757"/>
              <a:gd name="T42" fmla="*/ 2147483646 w 1632"/>
              <a:gd name="T43" fmla="*/ 2147483646 h 757"/>
              <a:gd name="T44" fmla="*/ 2147483646 w 1632"/>
              <a:gd name="T45" fmla="*/ 2147483646 h 757"/>
              <a:gd name="T46" fmla="*/ 2147483646 w 1632"/>
              <a:gd name="T47" fmla="*/ 2147483646 h 757"/>
              <a:gd name="T48" fmla="*/ 2147483646 w 1632"/>
              <a:gd name="T49" fmla="*/ 2147483646 h 757"/>
              <a:gd name="T50" fmla="*/ 2147483646 w 1632"/>
              <a:gd name="T51" fmla="*/ 2147483646 h 757"/>
              <a:gd name="T52" fmla="*/ 2147483646 w 1632"/>
              <a:gd name="T53" fmla="*/ 2147483646 h 757"/>
              <a:gd name="T54" fmla="*/ 2147483646 w 1632"/>
              <a:gd name="T55" fmla="*/ 2147483646 h 757"/>
              <a:gd name="T56" fmla="*/ 2147483646 w 1632"/>
              <a:gd name="T57" fmla="*/ 2147483646 h 757"/>
              <a:gd name="T58" fmla="*/ 2147483646 w 1632"/>
              <a:gd name="T59" fmla="*/ 2147483646 h 757"/>
              <a:gd name="T60" fmla="*/ 0 w 1632"/>
              <a:gd name="T61" fmla="*/ 2147483646 h 757"/>
              <a:gd name="T62" fmla="*/ 2147483646 w 1632"/>
              <a:gd name="T63" fmla="*/ 2147483646 h 757"/>
              <a:gd name="T64" fmla="*/ 2147483646 w 1632"/>
              <a:gd name="T65" fmla="*/ 2147483646 h 757"/>
              <a:gd name="T66" fmla="*/ 2147483646 w 1632"/>
              <a:gd name="T67" fmla="*/ 2147483646 h 757"/>
              <a:gd name="T68" fmla="*/ 2147483646 w 1632"/>
              <a:gd name="T69" fmla="*/ 2147483646 h 757"/>
              <a:gd name="T70" fmla="*/ 2147483646 w 1632"/>
              <a:gd name="T71" fmla="*/ 2147483646 h 757"/>
              <a:gd name="T72" fmla="*/ 2147483646 w 1632"/>
              <a:gd name="T73" fmla="*/ 2147483646 h 757"/>
              <a:gd name="T74" fmla="*/ 2147483646 w 1632"/>
              <a:gd name="T75" fmla="*/ 2147483646 h 757"/>
              <a:gd name="T76" fmla="*/ 2147483646 w 1632"/>
              <a:gd name="T77" fmla="*/ 2147483646 h 757"/>
              <a:gd name="T78" fmla="*/ 2147483646 w 1632"/>
              <a:gd name="T79" fmla="*/ 2147483646 h 757"/>
              <a:gd name="T80" fmla="*/ 2147483646 w 1632"/>
              <a:gd name="T81" fmla="*/ 2147483646 h 757"/>
              <a:gd name="T82" fmla="*/ 2147483646 w 1632"/>
              <a:gd name="T83" fmla="*/ 2147483646 h 757"/>
              <a:gd name="T84" fmla="*/ 2147483646 w 1632"/>
              <a:gd name="T85" fmla="*/ 2147483646 h 757"/>
              <a:gd name="T86" fmla="*/ 2147483646 w 1632"/>
              <a:gd name="T87" fmla="*/ 2147483646 h 757"/>
              <a:gd name="T88" fmla="*/ 2147483646 w 1632"/>
              <a:gd name="T89" fmla="*/ 2147483646 h 757"/>
              <a:gd name="T90" fmla="*/ 2147483646 w 1632"/>
              <a:gd name="T91" fmla="*/ 2147483646 h 757"/>
              <a:gd name="T92" fmla="*/ 2147483646 w 1632"/>
              <a:gd name="T93" fmla="*/ 2147483646 h 757"/>
              <a:gd name="T94" fmla="*/ 2147483646 w 1632"/>
              <a:gd name="T95" fmla="*/ 2147483646 h 757"/>
              <a:gd name="T96" fmla="*/ 2147483646 w 1632"/>
              <a:gd name="T97" fmla="*/ 2147483646 h 757"/>
              <a:gd name="T98" fmla="*/ 2147483646 w 1632"/>
              <a:gd name="T99" fmla="*/ 2147483646 h 757"/>
              <a:gd name="T100" fmla="*/ 2147483646 w 1632"/>
              <a:gd name="T101" fmla="*/ 2147483646 h 757"/>
              <a:gd name="T102" fmla="*/ 2147483646 w 1632"/>
              <a:gd name="T103" fmla="*/ 2147483646 h 757"/>
              <a:gd name="T104" fmla="*/ 2147483646 w 1632"/>
              <a:gd name="T105" fmla="*/ 2147483646 h 757"/>
              <a:gd name="T106" fmla="*/ 2147483646 w 1632"/>
              <a:gd name="T107" fmla="*/ 2147483646 h 757"/>
              <a:gd name="T108" fmla="*/ 2147483646 w 1632"/>
              <a:gd name="T109" fmla="*/ 2147483646 h 757"/>
              <a:gd name="T110" fmla="*/ 2147483646 w 1632"/>
              <a:gd name="T111" fmla="*/ 2147483646 h 757"/>
              <a:gd name="T112" fmla="*/ 2147483646 w 1632"/>
              <a:gd name="T113" fmla="*/ 2147483646 h 757"/>
              <a:gd name="T114" fmla="*/ 2147483646 w 1632"/>
              <a:gd name="T115" fmla="*/ 2147483646 h 757"/>
              <a:gd name="T116" fmla="*/ 2147483646 w 1632"/>
              <a:gd name="T117" fmla="*/ 2147483646 h 757"/>
              <a:gd name="T118" fmla="*/ 2147483646 w 1632"/>
              <a:gd name="T119" fmla="*/ 2147483646 h 757"/>
              <a:gd name="T120" fmla="*/ 2147483646 w 1632"/>
              <a:gd name="T121" fmla="*/ 2147483646 h 757"/>
              <a:gd name="T122" fmla="*/ 2147483646 w 1632"/>
              <a:gd name="T123" fmla="*/ 2147483646 h 7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2"/>
              <a:gd name="T187" fmla="*/ 0 h 757"/>
              <a:gd name="T188" fmla="*/ 1632 w 1632"/>
              <a:gd name="T189" fmla="*/ 757 h 7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2" h="757">
                <a:moveTo>
                  <a:pt x="1631" y="272"/>
                </a:moveTo>
                <a:lnTo>
                  <a:pt x="1565" y="261"/>
                </a:lnTo>
                <a:lnTo>
                  <a:pt x="1503" y="247"/>
                </a:lnTo>
                <a:lnTo>
                  <a:pt x="1474" y="240"/>
                </a:lnTo>
                <a:lnTo>
                  <a:pt x="1446" y="231"/>
                </a:lnTo>
                <a:lnTo>
                  <a:pt x="1392" y="210"/>
                </a:lnTo>
                <a:lnTo>
                  <a:pt x="1341" y="190"/>
                </a:lnTo>
                <a:lnTo>
                  <a:pt x="1291" y="166"/>
                </a:lnTo>
                <a:lnTo>
                  <a:pt x="1198" y="120"/>
                </a:lnTo>
                <a:lnTo>
                  <a:pt x="1107" y="74"/>
                </a:lnTo>
                <a:lnTo>
                  <a:pt x="1062" y="54"/>
                </a:lnTo>
                <a:lnTo>
                  <a:pt x="1016" y="37"/>
                </a:lnTo>
                <a:lnTo>
                  <a:pt x="968" y="22"/>
                </a:lnTo>
                <a:lnTo>
                  <a:pt x="918" y="10"/>
                </a:lnTo>
                <a:lnTo>
                  <a:pt x="867" y="3"/>
                </a:lnTo>
                <a:lnTo>
                  <a:pt x="812" y="0"/>
                </a:lnTo>
                <a:lnTo>
                  <a:pt x="758" y="3"/>
                </a:lnTo>
                <a:lnTo>
                  <a:pt x="709" y="7"/>
                </a:lnTo>
                <a:lnTo>
                  <a:pt x="664" y="16"/>
                </a:lnTo>
                <a:lnTo>
                  <a:pt x="622" y="28"/>
                </a:lnTo>
                <a:lnTo>
                  <a:pt x="582" y="42"/>
                </a:lnTo>
                <a:lnTo>
                  <a:pt x="543" y="58"/>
                </a:lnTo>
                <a:lnTo>
                  <a:pt x="464" y="96"/>
                </a:lnTo>
                <a:lnTo>
                  <a:pt x="379" y="142"/>
                </a:lnTo>
                <a:lnTo>
                  <a:pt x="279" y="188"/>
                </a:lnTo>
                <a:lnTo>
                  <a:pt x="221" y="213"/>
                </a:lnTo>
                <a:lnTo>
                  <a:pt x="158" y="238"/>
                </a:lnTo>
                <a:lnTo>
                  <a:pt x="86" y="261"/>
                </a:lnTo>
                <a:lnTo>
                  <a:pt x="7" y="285"/>
                </a:lnTo>
                <a:lnTo>
                  <a:pt x="1" y="409"/>
                </a:lnTo>
                <a:lnTo>
                  <a:pt x="0" y="494"/>
                </a:lnTo>
                <a:lnTo>
                  <a:pt x="3" y="533"/>
                </a:lnTo>
                <a:lnTo>
                  <a:pt x="58" y="543"/>
                </a:lnTo>
                <a:lnTo>
                  <a:pt x="113" y="555"/>
                </a:lnTo>
                <a:lnTo>
                  <a:pt x="165" y="570"/>
                </a:lnTo>
                <a:lnTo>
                  <a:pt x="215" y="586"/>
                </a:lnTo>
                <a:lnTo>
                  <a:pt x="311" y="622"/>
                </a:lnTo>
                <a:lnTo>
                  <a:pt x="405" y="660"/>
                </a:lnTo>
                <a:lnTo>
                  <a:pt x="500" y="697"/>
                </a:lnTo>
                <a:lnTo>
                  <a:pt x="550" y="714"/>
                </a:lnTo>
                <a:lnTo>
                  <a:pt x="600" y="727"/>
                </a:lnTo>
                <a:lnTo>
                  <a:pt x="651" y="740"/>
                </a:lnTo>
                <a:lnTo>
                  <a:pt x="677" y="745"/>
                </a:lnTo>
                <a:lnTo>
                  <a:pt x="705" y="749"/>
                </a:lnTo>
                <a:lnTo>
                  <a:pt x="762" y="755"/>
                </a:lnTo>
                <a:lnTo>
                  <a:pt x="820" y="757"/>
                </a:lnTo>
                <a:lnTo>
                  <a:pt x="882" y="755"/>
                </a:lnTo>
                <a:lnTo>
                  <a:pt x="937" y="748"/>
                </a:lnTo>
                <a:lnTo>
                  <a:pt x="989" y="736"/>
                </a:lnTo>
                <a:lnTo>
                  <a:pt x="1035" y="723"/>
                </a:lnTo>
                <a:lnTo>
                  <a:pt x="1081" y="705"/>
                </a:lnTo>
                <a:lnTo>
                  <a:pt x="1125" y="686"/>
                </a:lnTo>
                <a:lnTo>
                  <a:pt x="1208" y="646"/>
                </a:lnTo>
                <a:lnTo>
                  <a:pt x="1294" y="605"/>
                </a:lnTo>
                <a:lnTo>
                  <a:pt x="1340" y="586"/>
                </a:lnTo>
                <a:lnTo>
                  <a:pt x="1388" y="568"/>
                </a:lnTo>
                <a:lnTo>
                  <a:pt x="1440" y="554"/>
                </a:lnTo>
                <a:lnTo>
                  <a:pt x="1497" y="543"/>
                </a:lnTo>
                <a:lnTo>
                  <a:pt x="1560" y="536"/>
                </a:lnTo>
                <a:lnTo>
                  <a:pt x="1631" y="533"/>
                </a:lnTo>
                <a:lnTo>
                  <a:pt x="1632" y="403"/>
                </a:lnTo>
                <a:lnTo>
                  <a:pt x="1631" y="272"/>
                </a:lnTo>
                <a:close/>
              </a:path>
            </a:pathLst>
          </a:custGeom>
          <a:solidFill>
            <a:srgbClr val="D36D6C"/>
          </a:solidFill>
          <a:ln w="9525">
            <a:noFill/>
            <a:round/>
            <a:headEnd/>
            <a:tailEnd/>
          </a:ln>
        </p:spPr>
        <p:txBody>
          <a:bodyPr/>
          <a:lstStyle/>
          <a:p>
            <a:endParaRPr lang="el-GR"/>
          </a:p>
        </p:txBody>
      </p:sp>
      <p:pic>
        <p:nvPicPr>
          <p:cNvPr id="20316" name="Picture 860"/>
          <p:cNvPicPr>
            <a:picLocks noChangeAspect="1" noChangeArrowheads="1"/>
          </p:cNvPicPr>
          <p:nvPr/>
        </p:nvPicPr>
        <p:blipFill>
          <a:blip r:embed="rId8" cstate="print"/>
          <a:srcRect/>
          <a:stretch>
            <a:fillRect/>
          </a:stretch>
        </p:blipFill>
        <p:spPr bwMode="auto">
          <a:xfrm>
            <a:off x="4851400" y="5095875"/>
            <a:ext cx="1054100" cy="179388"/>
          </a:xfrm>
          <a:prstGeom prst="rect">
            <a:avLst/>
          </a:prstGeom>
          <a:noFill/>
          <a:ln w="9525">
            <a:noFill/>
            <a:miter lim="800000"/>
            <a:headEnd/>
            <a:tailEnd/>
          </a:ln>
        </p:spPr>
      </p:pic>
      <p:pic>
        <p:nvPicPr>
          <p:cNvPr id="20317" name="Picture 861"/>
          <p:cNvPicPr>
            <a:picLocks noChangeAspect="1" noChangeArrowheads="1"/>
          </p:cNvPicPr>
          <p:nvPr/>
        </p:nvPicPr>
        <p:blipFill>
          <a:blip r:embed="rId9" cstate="print"/>
          <a:srcRect/>
          <a:stretch>
            <a:fillRect/>
          </a:stretch>
        </p:blipFill>
        <p:spPr bwMode="auto">
          <a:xfrm>
            <a:off x="4851400" y="5095875"/>
            <a:ext cx="1054100" cy="179388"/>
          </a:xfrm>
          <a:prstGeom prst="rect">
            <a:avLst/>
          </a:prstGeom>
          <a:noFill/>
          <a:ln w="9525">
            <a:noFill/>
            <a:miter lim="800000"/>
            <a:headEnd/>
            <a:tailEnd/>
          </a:ln>
        </p:spPr>
      </p:pic>
      <p:pic>
        <p:nvPicPr>
          <p:cNvPr id="20318" name="Picture 862"/>
          <p:cNvPicPr>
            <a:picLocks noChangeAspect="1" noChangeArrowheads="1"/>
          </p:cNvPicPr>
          <p:nvPr/>
        </p:nvPicPr>
        <p:blipFill>
          <a:blip r:embed="rId10" cstate="print"/>
          <a:srcRect/>
          <a:stretch>
            <a:fillRect/>
          </a:stretch>
        </p:blipFill>
        <p:spPr bwMode="auto">
          <a:xfrm>
            <a:off x="4851400" y="5395913"/>
            <a:ext cx="1054100" cy="180975"/>
          </a:xfrm>
          <a:prstGeom prst="rect">
            <a:avLst/>
          </a:prstGeom>
          <a:noFill/>
          <a:ln w="9525">
            <a:noFill/>
            <a:miter lim="800000"/>
            <a:headEnd/>
            <a:tailEnd/>
          </a:ln>
        </p:spPr>
      </p:pic>
      <p:pic>
        <p:nvPicPr>
          <p:cNvPr id="20319" name="Picture 863"/>
          <p:cNvPicPr>
            <a:picLocks noChangeAspect="1" noChangeArrowheads="1"/>
          </p:cNvPicPr>
          <p:nvPr/>
        </p:nvPicPr>
        <p:blipFill>
          <a:blip r:embed="rId11" cstate="print"/>
          <a:srcRect/>
          <a:stretch>
            <a:fillRect/>
          </a:stretch>
        </p:blipFill>
        <p:spPr bwMode="auto">
          <a:xfrm>
            <a:off x="4851400" y="5395913"/>
            <a:ext cx="1054100" cy="180975"/>
          </a:xfrm>
          <a:prstGeom prst="rect">
            <a:avLst/>
          </a:prstGeom>
          <a:noFill/>
          <a:ln w="9525">
            <a:noFill/>
            <a:miter lim="800000"/>
            <a:headEnd/>
            <a:tailEnd/>
          </a:ln>
        </p:spPr>
      </p:pic>
      <p:pic>
        <p:nvPicPr>
          <p:cNvPr id="20320" name="Picture 864"/>
          <p:cNvPicPr>
            <a:picLocks noChangeAspect="1" noChangeArrowheads="1"/>
          </p:cNvPicPr>
          <p:nvPr/>
        </p:nvPicPr>
        <p:blipFill>
          <a:blip r:embed="rId12" cstate="print"/>
          <a:srcRect/>
          <a:stretch>
            <a:fillRect/>
          </a:stretch>
        </p:blipFill>
        <p:spPr bwMode="auto">
          <a:xfrm>
            <a:off x="4848225" y="5373688"/>
            <a:ext cx="1069975" cy="107950"/>
          </a:xfrm>
          <a:prstGeom prst="rect">
            <a:avLst/>
          </a:prstGeom>
          <a:noFill/>
          <a:ln w="9525">
            <a:noFill/>
            <a:miter lim="800000"/>
            <a:headEnd/>
            <a:tailEnd/>
          </a:ln>
        </p:spPr>
      </p:pic>
      <p:pic>
        <p:nvPicPr>
          <p:cNvPr id="20321" name="Picture 865"/>
          <p:cNvPicPr>
            <a:picLocks noChangeAspect="1" noChangeArrowheads="1"/>
          </p:cNvPicPr>
          <p:nvPr/>
        </p:nvPicPr>
        <p:blipFill>
          <a:blip r:embed="rId13" cstate="print"/>
          <a:srcRect/>
          <a:stretch>
            <a:fillRect/>
          </a:stretch>
        </p:blipFill>
        <p:spPr bwMode="auto">
          <a:xfrm>
            <a:off x="4848225" y="5373688"/>
            <a:ext cx="1069975" cy="107950"/>
          </a:xfrm>
          <a:prstGeom prst="rect">
            <a:avLst/>
          </a:prstGeom>
          <a:noFill/>
          <a:ln w="9525">
            <a:noFill/>
            <a:miter lim="800000"/>
            <a:headEnd/>
            <a:tailEnd/>
          </a:ln>
        </p:spPr>
      </p:pic>
      <p:pic>
        <p:nvPicPr>
          <p:cNvPr id="20322" name="Picture 866"/>
          <p:cNvPicPr>
            <a:picLocks noChangeAspect="1" noChangeArrowheads="1"/>
          </p:cNvPicPr>
          <p:nvPr/>
        </p:nvPicPr>
        <p:blipFill>
          <a:blip r:embed="rId14" cstate="print"/>
          <a:srcRect/>
          <a:stretch>
            <a:fillRect/>
          </a:stretch>
        </p:blipFill>
        <p:spPr bwMode="auto">
          <a:xfrm>
            <a:off x="4849813" y="5314950"/>
            <a:ext cx="1066800" cy="65088"/>
          </a:xfrm>
          <a:prstGeom prst="rect">
            <a:avLst/>
          </a:prstGeom>
          <a:noFill/>
          <a:ln w="9525">
            <a:noFill/>
            <a:miter lim="800000"/>
            <a:headEnd/>
            <a:tailEnd/>
          </a:ln>
        </p:spPr>
      </p:pic>
      <p:pic>
        <p:nvPicPr>
          <p:cNvPr id="20323" name="Picture 867"/>
          <p:cNvPicPr>
            <a:picLocks noChangeAspect="1" noChangeArrowheads="1"/>
          </p:cNvPicPr>
          <p:nvPr/>
        </p:nvPicPr>
        <p:blipFill>
          <a:blip r:embed="rId15" cstate="print"/>
          <a:srcRect/>
          <a:stretch>
            <a:fillRect/>
          </a:stretch>
        </p:blipFill>
        <p:spPr bwMode="auto">
          <a:xfrm>
            <a:off x="4849813" y="5314950"/>
            <a:ext cx="1066800" cy="65088"/>
          </a:xfrm>
          <a:prstGeom prst="rect">
            <a:avLst/>
          </a:prstGeom>
          <a:noFill/>
          <a:ln w="9525">
            <a:noFill/>
            <a:miter lim="800000"/>
            <a:headEnd/>
            <a:tailEnd/>
          </a:ln>
        </p:spPr>
      </p:pic>
      <p:pic>
        <p:nvPicPr>
          <p:cNvPr id="20324" name="Picture 868"/>
          <p:cNvPicPr>
            <a:picLocks noChangeAspect="1" noChangeArrowheads="1"/>
          </p:cNvPicPr>
          <p:nvPr/>
        </p:nvPicPr>
        <p:blipFill>
          <a:blip r:embed="rId16" cstate="print"/>
          <a:srcRect/>
          <a:stretch>
            <a:fillRect/>
          </a:stretch>
        </p:blipFill>
        <p:spPr bwMode="auto">
          <a:xfrm>
            <a:off x="4849813" y="5254625"/>
            <a:ext cx="1065212" cy="65088"/>
          </a:xfrm>
          <a:prstGeom prst="rect">
            <a:avLst/>
          </a:prstGeom>
          <a:noFill/>
          <a:ln w="9525">
            <a:noFill/>
            <a:miter lim="800000"/>
            <a:headEnd/>
            <a:tailEnd/>
          </a:ln>
        </p:spPr>
      </p:pic>
      <p:pic>
        <p:nvPicPr>
          <p:cNvPr id="20325" name="Picture 869"/>
          <p:cNvPicPr>
            <a:picLocks noChangeAspect="1" noChangeArrowheads="1"/>
          </p:cNvPicPr>
          <p:nvPr/>
        </p:nvPicPr>
        <p:blipFill>
          <a:blip r:embed="rId17" cstate="print"/>
          <a:srcRect/>
          <a:stretch>
            <a:fillRect/>
          </a:stretch>
        </p:blipFill>
        <p:spPr bwMode="auto">
          <a:xfrm>
            <a:off x="4849813" y="5254625"/>
            <a:ext cx="1065212" cy="65088"/>
          </a:xfrm>
          <a:prstGeom prst="rect">
            <a:avLst/>
          </a:prstGeom>
          <a:noFill/>
          <a:ln w="9525">
            <a:noFill/>
            <a:miter lim="800000"/>
            <a:headEnd/>
            <a:tailEnd/>
          </a:ln>
        </p:spPr>
      </p:pic>
      <p:pic>
        <p:nvPicPr>
          <p:cNvPr id="20326" name="Picture 870"/>
          <p:cNvPicPr>
            <a:picLocks noChangeAspect="1" noChangeArrowheads="1"/>
          </p:cNvPicPr>
          <p:nvPr/>
        </p:nvPicPr>
        <p:blipFill>
          <a:blip r:embed="rId18" cstate="print"/>
          <a:srcRect/>
          <a:stretch>
            <a:fillRect/>
          </a:stretch>
        </p:blipFill>
        <p:spPr bwMode="auto">
          <a:xfrm>
            <a:off x="4849813" y="5189538"/>
            <a:ext cx="1069975" cy="111125"/>
          </a:xfrm>
          <a:prstGeom prst="rect">
            <a:avLst/>
          </a:prstGeom>
          <a:noFill/>
          <a:ln w="9525">
            <a:noFill/>
            <a:miter lim="800000"/>
            <a:headEnd/>
            <a:tailEnd/>
          </a:ln>
        </p:spPr>
      </p:pic>
      <p:pic>
        <p:nvPicPr>
          <p:cNvPr id="20327" name="Picture 871"/>
          <p:cNvPicPr>
            <a:picLocks noChangeAspect="1" noChangeArrowheads="1"/>
          </p:cNvPicPr>
          <p:nvPr/>
        </p:nvPicPr>
        <p:blipFill>
          <a:blip r:embed="rId19" cstate="print"/>
          <a:srcRect/>
          <a:stretch>
            <a:fillRect/>
          </a:stretch>
        </p:blipFill>
        <p:spPr bwMode="auto">
          <a:xfrm>
            <a:off x="4849813" y="5189538"/>
            <a:ext cx="1069975" cy="111125"/>
          </a:xfrm>
          <a:prstGeom prst="rect">
            <a:avLst/>
          </a:prstGeom>
          <a:noFill/>
          <a:ln w="9525">
            <a:noFill/>
            <a:miter lim="800000"/>
            <a:headEnd/>
            <a:tailEnd/>
          </a:ln>
        </p:spPr>
      </p:pic>
      <p:sp>
        <p:nvSpPr>
          <p:cNvPr id="20328" name="Rectangle 872"/>
          <p:cNvSpPr>
            <a:spLocks noChangeArrowheads="1"/>
          </p:cNvSpPr>
          <p:nvPr/>
        </p:nvSpPr>
        <p:spPr bwMode="auto">
          <a:xfrm>
            <a:off x="5345113" y="4965700"/>
            <a:ext cx="152400" cy="96838"/>
          </a:xfrm>
          <a:prstGeom prst="rect">
            <a:avLst/>
          </a:prstGeom>
          <a:solidFill>
            <a:schemeClr val="bg1"/>
          </a:solidFill>
          <a:ln w="12700">
            <a:noFill/>
            <a:miter lim="800000"/>
            <a:headEnd type="none" w="sm" len="sm"/>
            <a:tailEnd type="none" w="sm" len="sm"/>
          </a:ln>
        </p:spPr>
        <p:txBody>
          <a:bodyPr wrap="none" anchor="ctr"/>
          <a:lstStyle/>
          <a:p>
            <a:pPr eaLnBrk="1" hangingPunct="1"/>
            <a:endParaRPr lang="el-GR" altLang="el-GR"/>
          </a:p>
        </p:txBody>
      </p:sp>
      <p:sp>
        <p:nvSpPr>
          <p:cNvPr id="276329" name="Rectangle 873"/>
          <p:cNvSpPr>
            <a:spLocks noChangeArrowheads="1"/>
          </p:cNvSpPr>
          <p:nvPr/>
        </p:nvSpPr>
        <p:spPr bwMode="auto">
          <a:xfrm>
            <a:off x="508000" y="3987800"/>
            <a:ext cx="1419225" cy="608013"/>
          </a:xfrm>
          <a:prstGeom prst="rect">
            <a:avLst/>
          </a:prstGeom>
          <a:noFill/>
          <a:ln w="12700">
            <a:noFill/>
            <a:miter lim="800000"/>
            <a:headEnd/>
            <a:tailEnd/>
          </a:ln>
          <a:effectLst/>
        </p:spPr>
        <p:txBody>
          <a:bodyPr wrap="none" lIns="90488" tIns="44450" rIns="90488" bIns="44450">
            <a:spAutoFit/>
          </a:bodyPr>
          <a:lstStyle/>
          <a:p>
            <a:pPr algn="ctr">
              <a:defRPr/>
            </a:pPr>
            <a:r>
              <a:rPr lang="en-US" sz="1800" b="1">
                <a:solidFill>
                  <a:srgbClr val="CCFFFF"/>
                </a:solidFill>
                <a:effectLst>
                  <a:outerShdw blurRad="38100" dist="38100" dir="2700000" algn="tl">
                    <a:srgbClr val="000000"/>
                  </a:outerShdw>
                </a:effectLst>
                <a:latin typeface="Arial" pitchFamily="34" charset="0"/>
                <a:sym typeface="Symbol" pitchFamily="18" charset="2"/>
              </a:rPr>
              <a:t></a:t>
            </a:r>
            <a:r>
              <a:rPr lang="el-GR" sz="1600" b="1">
                <a:latin typeface="Arial" pitchFamily="34" charset="0"/>
              </a:rPr>
              <a:t> Παραγωγή</a:t>
            </a:r>
            <a:endParaRPr lang="en-GB" sz="1600" b="1">
              <a:latin typeface="Arial" pitchFamily="34" charset="0"/>
            </a:endParaRPr>
          </a:p>
          <a:p>
            <a:pPr algn="ctr">
              <a:defRPr/>
            </a:pPr>
            <a:r>
              <a:rPr lang="el-GR" sz="1600" b="1">
                <a:latin typeface="Arial" pitchFamily="34" charset="0"/>
              </a:rPr>
              <a:t>γλυκόζης</a:t>
            </a:r>
            <a:endParaRPr lang="en-GB" sz="1600" b="1">
              <a:latin typeface="Arial" pitchFamily="34" charset="0"/>
            </a:endParaRPr>
          </a:p>
        </p:txBody>
      </p:sp>
      <p:sp>
        <p:nvSpPr>
          <p:cNvPr id="20330" name="AutoShape 874"/>
          <p:cNvSpPr>
            <a:spLocks noChangeArrowheads="1"/>
          </p:cNvSpPr>
          <p:nvPr/>
        </p:nvSpPr>
        <p:spPr bwMode="auto">
          <a:xfrm rot="593724">
            <a:off x="1012825" y="4668838"/>
            <a:ext cx="893763" cy="179387"/>
          </a:xfrm>
          <a:prstGeom prst="rightArrow">
            <a:avLst>
              <a:gd name="adj1" fmla="val 75000"/>
              <a:gd name="adj2" fmla="val 249139"/>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20331" name="Text Box 875"/>
          <p:cNvSpPr txBox="1">
            <a:spLocks noChangeArrowheads="1"/>
          </p:cNvSpPr>
          <p:nvPr/>
        </p:nvSpPr>
        <p:spPr bwMode="auto">
          <a:xfrm>
            <a:off x="3600450" y="5892800"/>
            <a:ext cx="3551238" cy="736600"/>
          </a:xfrm>
          <a:prstGeom prst="rect">
            <a:avLst/>
          </a:prstGeom>
          <a:solidFill>
            <a:srgbClr val="FF0000"/>
          </a:solidFill>
          <a:ln w="3175">
            <a:solidFill>
              <a:schemeClr val="tx1"/>
            </a:solidFill>
            <a:miter lim="800000"/>
            <a:headEnd/>
            <a:tailEnd/>
          </a:ln>
        </p:spPr>
        <p:txBody>
          <a:bodyPr wrap="none" anchor="ctr">
            <a:spAutoFit/>
          </a:bodyPr>
          <a:lstStyle/>
          <a:p>
            <a:pPr algn="ctr"/>
            <a:r>
              <a:rPr lang="el-GR" altLang="el-GR" sz="2100" b="1">
                <a:latin typeface="Arial" pitchFamily="34" charset="0"/>
              </a:rPr>
              <a:t>Αντίσταση στην ινσουλίνη</a:t>
            </a:r>
            <a:endParaRPr lang="en-US" altLang="el-GR" sz="2100" b="1">
              <a:latin typeface="Arial" pitchFamily="34" charset="0"/>
            </a:endParaRPr>
          </a:p>
          <a:p>
            <a:pPr algn="ctr"/>
            <a:r>
              <a:rPr lang="el-GR" altLang="el-GR" sz="2100" b="1">
                <a:latin typeface="Arial" pitchFamily="34" charset="0"/>
              </a:rPr>
              <a:t>Έλλειψη ινσουλίνης</a:t>
            </a:r>
            <a:endParaRPr lang="en-GB" altLang="el-GR" sz="2100" b="1">
              <a:latin typeface="Arial" pitchFamily="34" charset="0"/>
            </a:endParaRPr>
          </a:p>
        </p:txBody>
      </p:sp>
      <p:sp>
        <p:nvSpPr>
          <p:cNvPr id="20332" name="Line 876"/>
          <p:cNvSpPr>
            <a:spLocks noChangeShapeType="1"/>
          </p:cNvSpPr>
          <p:nvPr/>
        </p:nvSpPr>
        <p:spPr bwMode="auto">
          <a:xfrm flipV="1">
            <a:off x="5334000" y="5632450"/>
            <a:ext cx="22225" cy="311150"/>
          </a:xfrm>
          <a:prstGeom prst="line">
            <a:avLst/>
          </a:prstGeom>
          <a:noFill/>
          <a:ln w="38100">
            <a:solidFill>
              <a:schemeClr val="tx1"/>
            </a:solidFill>
            <a:round/>
            <a:headEnd type="none" w="sm" len="sm"/>
            <a:tailEnd type="triangle" w="sm" len="sm"/>
          </a:ln>
        </p:spPr>
        <p:txBody>
          <a:bodyPr wrap="none" anchor="ctr"/>
          <a:lstStyle/>
          <a:p>
            <a:endParaRPr lang="el-GR"/>
          </a:p>
        </p:txBody>
      </p:sp>
      <p:sp>
        <p:nvSpPr>
          <p:cNvPr id="20333" name="Line 877"/>
          <p:cNvSpPr>
            <a:spLocks noChangeShapeType="1"/>
          </p:cNvSpPr>
          <p:nvPr/>
        </p:nvSpPr>
        <p:spPr bwMode="auto">
          <a:xfrm flipH="1" flipV="1">
            <a:off x="2819400" y="5251450"/>
            <a:ext cx="1120775" cy="615950"/>
          </a:xfrm>
          <a:prstGeom prst="line">
            <a:avLst/>
          </a:prstGeom>
          <a:noFill/>
          <a:ln w="38100">
            <a:solidFill>
              <a:schemeClr val="tx1"/>
            </a:solidFill>
            <a:round/>
            <a:headEnd type="none" w="sm" len="sm"/>
            <a:tailEnd type="triangle" w="sm" len="sm"/>
          </a:ln>
        </p:spPr>
        <p:txBody>
          <a:bodyPr wrap="none" anchor="ctr"/>
          <a:lstStyle/>
          <a:p>
            <a:endParaRPr lang="el-GR"/>
          </a:p>
        </p:txBody>
      </p:sp>
      <p:sp>
        <p:nvSpPr>
          <p:cNvPr id="20334" name="Line 878"/>
          <p:cNvSpPr>
            <a:spLocks noChangeShapeType="1"/>
          </p:cNvSpPr>
          <p:nvPr/>
        </p:nvSpPr>
        <p:spPr bwMode="auto">
          <a:xfrm flipV="1">
            <a:off x="6248400" y="4343400"/>
            <a:ext cx="298450" cy="1482725"/>
          </a:xfrm>
          <a:prstGeom prst="line">
            <a:avLst/>
          </a:prstGeom>
          <a:noFill/>
          <a:ln w="38100">
            <a:solidFill>
              <a:schemeClr val="tx1"/>
            </a:solidFill>
            <a:round/>
            <a:headEnd type="none" w="sm" len="sm"/>
            <a:tailEnd type="triangle" w="sm" len="sm"/>
          </a:ln>
        </p:spPr>
        <p:txBody>
          <a:bodyPr wrap="none" anchor="ctr"/>
          <a:lstStyle/>
          <a:p>
            <a:endParaRPr lang="el-GR"/>
          </a:p>
        </p:txBody>
      </p:sp>
      <p:pic>
        <p:nvPicPr>
          <p:cNvPr id="20335" name="Picture 879"/>
          <p:cNvPicPr>
            <a:picLocks noChangeAspect="1" noChangeArrowheads="1"/>
          </p:cNvPicPr>
          <p:nvPr/>
        </p:nvPicPr>
        <p:blipFill>
          <a:blip r:embed="rId20" cstate="print"/>
          <a:srcRect/>
          <a:stretch>
            <a:fillRect/>
          </a:stretch>
        </p:blipFill>
        <p:spPr bwMode="auto">
          <a:xfrm>
            <a:off x="836613" y="922338"/>
            <a:ext cx="2065337" cy="1363662"/>
          </a:xfrm>
          <a:prstGeom prst="rect">
            <a:avLst/>
          </a:prstGeom>
          <a:noFill/>
          <a:ln w="9525">
            <a:noFill/>
            <a:miter lim="800000"/>
            <a:headEnd/>
            <a:tailEnd/>
          </a:ln>
        </p:spPr>
      </p:pic>
      <p:pic>
        <p:nvPicPr>
          <p:cNvPr id="20336" name="Picture 880"/>
          <p:cNvPicPr>
            <a:picLocks noChangeAspect="1" noChangeArrowheads="1"/>
          </p:cNvPicPr>
          <p:nvPr/>
        </p:nvPicPr>
        <p:blipFill>
          <a:blip r:embed="rId21" cstate="print"/>
          <a:srcRect/>
          <a:stretch>
            <a:fillRect/>
          </a:stretch>
        </p:blipFill>
        <p:spPr bwMode="auto">
          <a:xfrm>
            <a:off x="857250" y="920750"/>
            <a:ext cx="2065338" cy="1363663"/>
          </a:xfrm>
          <a:prstGeom prst="rect">
            <a:avLst/>
          </a:prstGeom>
          <a:noFill/>
          <a:ln w="9525">
            <a:noFill/>
            <a:miter lim="800000"/>
            <a:headEnd/>
            <a:tailEnd/>
          </a:ln>
        </p:spPr>
      </p:pic>
      <p:sp>
        <p:nvSpPr>
          <p:cNvPr id="20337" name="Freeform 881"/>
          <p:cNvSpPr>
            <a:spLocks/>
          </p:cNvSpPr>
          <p:nvPr/>
        </p:nvSpPr>
        <p:spPr bwMode="auto">
          <a:xfrm>
            <a:off x="1028700" y="1485900"/>
            <a:ext cx="207963" cy="201613"/>
          </a:xfrm>
          <a:custGeom>
            <a:avLst/>
            <a:gdLst>
              <a:gd name="T0" fmla="*/ 2147483646 w 131"/>
              <a:gd name="T1" fmla="*/ 2147483646 h 127"/>
              <a:gd name="T2" fmla="*/ 2147483646 w 131"/>
              <a:gd name="T3" fmla="*/ 2147483646 h 127"/>
              <a:gd name="T4" fmla="*/ 2147483646 w 131"/>
              <a:gd name="T5" fmla="*/ 0 h 127"/>
              <a:gd name="T6" fmla="*/ 2147483646 w 131"/>
              <a:gd name="T7" fmla="*/ 2147483646 h 127"/>
              <a:gd name="T8" fmla="*/ 2147483646 w 131"/>
              <a:gd name="T9" fmla="*/ 2147483646 h 127"/>
              <a:gd name="T10" fmla="*/ 2147483646 w 131"/>
              <a:gd name="T11" fmla="*/ 2147483646 h 127"/>
              <a:gd name="T12" fmla="*/ 2147483646 w 131"/>
              <a:gd name="T13" fmla="*/ 2147483646 h 127"/>
              <a:gd name="T14" fmla="*/ 2147483646 w 131"/>
              <a:gd name="T15" fmla="*/ 2147483646 h 127"/>
              <a:gd name="T16" fmla="*/ 0 w 131"/>
              <a:gd name="T17" fmla="*/ 2147483646 h 127"/>
              <a:gd name="T18" fmla="*/ 2147483646 w 131"/>
              <a:gd name="T19" fmla="*/ 2147483646 h 127"/>
              <a:gd name="T20" fmla="*/ 2147483646 w 131"/>
              <a:gd name="T21" fmla="*/ 2147483646 h 127"/>
              <a:gd name="T22" fmla="*/ 2147483646 w 131"/>
              <a:gd name="T23" fmla="*/ 2147483646 h 127"/>
              <a:gd name="T24" fmla="*/ 2147483646 w 131"/>
              <a:gd name="T25" fmla="*/ 2147483646 h 127"/>
              <a:gd name="T26" fmla="*/ 2147483646 w 131"/>
              <a:gd name="T27" fmla="*/ 2147483646 h 127"/>
              <a:gd name="T28" fmla="*/ 2147483646 w 131"/>
              <a:gd name="T29" fmla="*/ 2147483646 h 127"/>
              <a:gd name="T30" fmla="*/ 2147483646 w 131"/>
              <a:gd name="T31" fmla="*/ 2147483646 h 127"/>
              <a:gd name="T32" fmla="*/ 2147483646 w 131"/>
              <a:gd name="T33" fmla="*/ 2147483646 h 127"/>
              <a:gd name="T34" fmla="*/ 2147483646 w 131"/>
              <a:gd name="T35" fmla="*/ 2147483646 h 127"/>
              <a:gd name="T36" fmla="*/ 2147483646 w 131"/>
              <a:gd name="T37" fmla="*/ 2147483646 h 127"/>
              <a:gd name="T38" fmla="*/ 2147483646 w 131"/>
              <a:gd name="T39" fmla="*/ 2147483646 h 1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1"/>
              <a:gd name="T61" fmla="*/ 0 h 127"/>
              <a:gd name="T62" fmla="*/ 131 w 131"/>
              <a:gd name="T63" fmla="*/ 127 h 1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1" h="127">
                <a:moveTo>
                  <a:pt x="131" y="8"/>
                </a:moveTo>
                <a:lnTo>
                  <a:pt x="126" y="2"/>
                </a:lnTo>
                <a:lnTo>
                  <a:pt x="118" y="0"/>
                </a:lnTo>
                <a:lnTo>
                  <a:pt x="94" y="4"/>
                </a:lnTo>
                <a:lnTo>
                  <a:pt x="65" y="20"/>
                </a:lnTo>
                <a:lnTo>
                  <a:pt x="41" y="37"/>
                </a:lnTo>
                <a:lnTo>
                  <a:pt x="22" y="63"/>
                </a:lnTo>
                <a:lnTo>
                  <a:pt x="6" y="92"/>
                </a:lnTo>
                <a:lnTo>
                  <a:pt x="0" y="116"/>
                </a:lnTo>
                <a:lnTo>
                  <a:pt x="2" y="123"/>
                </a:lnTo>
                <a:lnTo>
                  <a:pt x="10" y="127"/>
                </a:lnTo>
                <a:lnTo>
                  <a:pt x="24" y="123"/>
                </a:lnTo>
                <a:lnTo>
                  <a:pt x="34" y="108"/>
                </a:lnTo>
                <a:lnTo>
                  <a:pt x="47" y="86"/>
                </a:lnTo>
                <a:lnTo>
                  <a:pt x="69" y="61"/>
                </a:lnTo>
                <a:lnTo>
                  <a:pt x="90" y="45"/>
                </a:lnTo>
                <a:lnTo>
                  <a:pt x="114" y="35"/>
                </a:lnTo>
                <a:lnTo>
                  <a:pt x="129" y="24"/>
                </a:lnTo>
                <a:lnTo>
                  <a:pt x="131" y="16"/>
                </a:lnTo>
                <a:lnTo>
                  <a:pt x="131" y="8"/>
                </a:lnTo>
                <a:close/>
              </a:path>
            </a:pathLst>
          </a:custGeom>
          <a:solidFill>
            <a:srgbClr val="F08574"/>
          </a:solidFill>
          <a:ln w="9525">
            <a:noFill/>
            <a:round/>
            <a:headEnd/>
            <a:tailEnd/>
          </a:ln>
        </p:spPr>
        <p:txBody>
          <a:bodyPr/>
          <a:lstStyle/>
          <a:p>
            <a:endParaRPr lang="el-GR"/>
          </a:p>
        </p:txBody>
      </p:sp>
      <p:sp>
        <p:nvSpPr>
          <p:cNvPr id="20338" name="Freeform 882"/>
          <p:cNvSpPr>
            <a:spLocks/>
          </p:cNvSpPr>
          <p:nvPr/>
        </p:nvSpPr>
        <p:spPr bwMode="auto">
          <a:xfrm>
            <a:off x="1031875" y="1489075"/>
            <a:ext cx="201613" cy="192088"/>
          </a:xfrm>
          <a:custGeom>
            <a:avLst/>
            <a:gdLst>
              <a:gd name="T0" fmla="*/ 2147483646 w 127"/>
              <a:gd name="T1" fmla="*/ 2147483646 h 121"/>
              <a:gd name="T2" fmla="*/ 2147483646 w 127"/>
              <a:gd name="T3" fmla="*/ 2147483646 h 121"/>
              <a:gd name="T4" fmla="*/ 2147483646 w 127"/>
              <a:gd name="T5" fmla="*/ 2147483646 h 121"/>
              <a:gd name="T6" fmla="*/ 2147483646 w 127"/>
              <a:gd name="T7" fmla="*/ 2147483646 h 121"/>
              <a:gd name="T8" fmla="*/ 2147483646 w 127"/>
              <a:gd name="T9" fmla="*/ 2147483646 h 121"/>
              <a:gd name="T10" fmla="*/ 2147483646 w 127"/>
              <a:gd name="T11" fmla="*/ 2147483646 h 121"/>
              <a:gd name="T12" fmla="*/ 2147483646 w 127"/>
              <a:gd name="T13" fmla="*/ 2147483646 h 121"/>
              <a:gd name="T14" fmla="*/ 2147483646 w 127"/>
              <a:gd name="T15" fmla="*/ 2147483646 h 121"/>
              <a:gd name="T16" fmla="*/ 2147483646 w 127"/>
              <a:gd name="T17" fmla="*/ 2147483646 h 121"/>
              <a:gd name="T18" fmla="*/ 2147483646 w 127"/>
              <a:gd name="T19" fmla="*/ 2147483646 h 121"/>
              <a:gd name="T20" fmla="*/ 2147483646 w 127"/>
              <a:gd name="T21" fmla="*/ 2147483646 h 121"/>
              <a:gd name="T22" fmla="*/ 2147483646 w 127"/>
              <a:gd name="T23" fmla="*/ 0 h 121"/>
              <a:gd name="T24" fmla="*/ 2147483646 w 127"/>
              <a:gd name="T25" fmla="*/ 2147483646 h 121"/>
              <a:gd name="T26" fmla="*/ 2147483646 w 127"/>
              <a:gd name="T27" fmla="*/ 2147483646 h 121"/>
              <a:gd name="T28" fmla="*/ 2147483646 w 127"/>
              <a:gd name="T29" fmla="*/ 2147483646 h 121"/>
              <a:gd name="T30" fmla="*/ 2147483646 w 127"/>
              <a:gd name="T31" fmla="*/ 2147483646 h 121"/>
              <a:gd name="T32" fmla="*/ 2147483646 w 127"/>
              <a:gd name="T33" fmla="*/ 2147483646 h 121"/>
              <a:gd name="T34" fmla="*/ 0 w 127"/>
              <a:gd name="T35" fmla="*/ 2147483646 h 121"/>
              <a:gd name="T36" fmla="*/ 2147483646 w 127"/>
              <a:gd name="T37" fmla="*/ 2147483646 h 121"/>
              <a:gd name="T38" fmla="*/ 2147483646 w 127"/>
              <a:gd name="T39" fmla="*/ 2147483646 h 1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7"/>
              <a:gd name="T61" fmla="*/ 0 h 121"/>
              <a:gd name="T62" fmla="*/ 127 w 127"/>
              <a:gd name="T63" fmla="*/ 121 h 1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7" h="121">
                <a:moveTo>
                  <a:pt x="10" y="121"/>
                </a:moveTo>
                <a:lnTo>
                  <a:pt x="22" y="117"/>
                </a:lnTo>
                <a:lnTo>
                  <a:pt x="34" y="102"/>
                </a:lnTo>
                <a:lnTo>
                  <a:pt x="45" y="82"/>
                </a:lnTo>
                <a:lnTo>
                  <a:pt x="67" y="57"/>
                </a:lnTo>
                <a:lnTo>
                  <a:pt x="88" y="43"/>
                </a:lnTo>
                <a:lnTo>
                  <a:pt x="108" y="33"/>
                </a:lnTo>
                <a:lnTo>
                  <a:pt x="124" y="22"/>
                </a:lnTo>
                <a:lnTo>
                  <a:pt x="127" y="16"/>
                </a:lnTo>
                <a:lnTo>
                  <a:pt x="125" y="8"/>
                </a:lnTo>
                <a:lnTo>
                  <a:pt x="122" y="2"/>
                </a:lnTo>
                <a:lnTo>
                  <a:pt x="114" y="0"/>
                </a:lnTo>
                <a:lnTo>
                  <a:pt x="90" y="4"/>
                </a:lnTo>
                <a:lnTo>
                  <a:pt x="63" y="18"/>
                </a:lnTo>
                <a:lnTo>
                  <a:pt x="39" y="35"/>
                </a:lnTo>
                <a:lnTo>
                  <a:pt x="22" y="59"/>
                </a:lnTo>
                <a:lnTo>
                  <a:pt x="6" y="86"/>
                </a:lnTo>
                <a:lnTo>
                  <a:pt x="0" y="110"/>
                </a:lnTo>
                <a:lnTo>
                  <a:pt x="4" y="117"/>
                </a:lnTo>
                <a:lnTo>
                  <a:pt x="10" y="121"/>
                </a:lnTo>
                <a:close/>
              </a:path>
            </a:pathLst>
          </a:custGeom>
          <a:solidFill>
            <a:srgbClr val="EC8372"/>
          </a:solidFill>
          <a:ln w="9525">
            <a:noFill/>
            <a:round/>
            <a:headEnd/>
            <a:tailEnd/>
          </a:ln>
        </p:spPr>
        <p:txBody>
          <a:bodyPr/>
          <a:lstStyle/>
          <a:p>
            <a:endParaRPr lang="el-GR"/>
          </a:p>
        </p:txBody>
      </p:sp>
      <p:sp>
        <p:nvSpPr>
          <p:cNvPr id="20339" name="Freeform 883"/>
          <p:cNvSpPr>
            <a:spLocks/>
          </p:cNvSpPr>
          <p:nvPr/>
        </p:nvSpPr>
        <p:spPr bwMode="auto">
          <a:xfrm>
            <a:off x="1038225" y="1492250"/>
            <a:ext cx="190500" cy="182563"/>
          </a:xfrm>
          <a:custGeom>
            <a:avLst/>
            <a:gdLst>
              <a:gd name="T0" fmla="*/ 2147483646 w 120"/>
              <a:gd name="T1" fmla="*/ 2147483646 h 115"/>
              <a:gd name="T2" fmla="*/ 2147483646 w 120"/>
              <a:gd name="T3" fmla="*/ 2147483646 h 115"/>
              <a:gd name="T4" fmla="*/ 2147483646 w 120"/>
              <a:gd name="T5" fmla="*/ 2147483646 h 115"/>
              <a:gd name="T6" fmla="*/ 2147483646 w 120"/>
              <a:gd name="T7" fmla="*/ 2147483646 h 115"/>
              <a:gd name="T8" fmla="*/ 2147483646 w 120"/>
              <a:gd name="T9" fmla="*/ 2147483646 h 115"/>
              <a:gd name="T10" fmla="*/ 2147483646 w 120"/>
              <a:gd name="T11" fmla="*/ 2147483646 h 115"/>
              <a:gd name="T12" fmla="*/ 2147483646 w 120"/>
              <a:gd name="T13" fmla="*/ 2147483646 h 115"/>
              <a:gd name="T14" fmla="*/ 2147483646 w 120"/>
              <a:gd name="T15" fmla="*/ 2147483646 h 115"/>
              <a:gd name="T16" fmla="*/ 2147483646 w 120"/>
              <a:gd name="T17" fmla="*/ 2147483646 h 115"/>
              <a:gd name="T18" fmla="*/ 2147483646 w 120"/>
              <a:gd name="T19" fmla="*/ 2147483646 h 115"/>
              <a:gd name="T20" fmla="*/ 2147483646 w 120"/>
              <a:gd name="T21" fmla="*/ 2147483646 h 115"/>
              <a:gd name="T22" fmla="*/ 2147483646 w 120"/>
              <a:gd name="T23" fmla="*/ 0 h 115"/>
              <a:gd name="T24" fmla="*/ 2147483646 w 120"/>
              <a:gd name="T25" fmla="*/ 2147483646 h 115"/>
              <a:gd name="T26" fmla="*/ 2147483646 w 120"/>
              <a:gd name="T27" fmla="*/ 2147483646 h 115"/>
              <a:gd name="T28" fmla="*/ 2147483646 w 120"/>
              <a:gd name="T29" fmla="*/ 2147483646 h 115"/>
              <a:gd name="T30" fmla="*/ 2147483646 w 120"/>
              <a:gd name="T31" fmla="*/ 2147483646 h 115"/>
              <a:gd name="T32" fmla="*/ 2147483646 w 120"/>
              <a:gd name="T33" fmla="*/ 2147483646 h 115"/>
              <a:gd name="T34" fmla="*/ 0 w 120"/>
              <a:gd name="T35" fmla="*/ 2147483646 h 115"/>
              <a:gd name="T36" fmla="*/ 2147483646 w 120"/>
              <a:gd name="T37" fmla="*/ 2147483646 h 115"/>
              <a:gd name="T38" fmla="*/ 2147483646 w 120"/>
              <a:gd name="T39" fmla="*/ 2147483646 h 1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0"/>
              <a:gd name="T61" fmla="*/ 0 h 115"/>
              <a:gd name="T62" fmla="*/ 120 w 120"/>
              <a:gd name="T63" fmla="*/ 115 h 1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0" h="115">
                <a:moveTo>
                  <a:pt x="8" y="115"/>
                </a:moveTo>
                <a:lnTo>
                  <a:pt x="20" y="112"/>
                </a:lnTo>
                <a:lnTo>
                  <a:pt x="30" y="98"/>
                </a:lnTo>
                <a:lnTo>
                  <a:pt x="41" y="76"/>
                </a:lnTo>
                <a:lnTo>
                  <a:pt x="63" y="55"/>
                </a:lnTo>
                <a:lnTo>
                  <a:pt x="82" y="41"/>
                </a:lnTo>
                <a:lnTo>
                  <a:pt x="102" y="31"/>
                </a:lnTo>
                <a:lnTo>
                  <a:pt x="118" y="20"/>
                </a:lnTo>
                <a:lnTo>
                  <a:pt x="120" y="14"/>
                </a:lnTo>
                <a:lnTo>
                  <a:pt x="120" y="6"/>
                </a:lnTo>
                <a:lnTo>
                  <a:pt x="114" y="2"/>
                </a:lnTo>
                <a:lnTo>
                  <a:pt x="106" y="0"/>
                </a:lnTo>
                <a:lnTo>
                  <a:pt x="84" y="4"/>
                </a:lnTo>
                <a:lnTo>
                  <a:pt x="59" y="16"/>
                </a:lnTo>
                <a:lnTo>
                  <a:pt x="37" y="33"/>
                </a:lnTo>
                <a:lnTo>
                  <a:pt x="20" y="57"/>
                </a:lnTo>
                <a:lnTo>
                  <a:pt x="4" y="82"/>
                </a:lnTo>
                <a:lnTo>
                  <a:pt x="0" y="106"/>
                </a:lnTo>
                <a:lnTo>
                  <a:pt x="2" y="112"/>
                </a:lnTo>
                <a:lnTo>
                  <a:pt x="8" y="115"/>
                </a:lnTo>
                <a:close/>
              </a:path>
            </a:pathLst>
          </a:custGeom>
          <a:solidFill>
            <a:srgbClr val="E88271"/>
          </a:solidFill>
          <a:ln w="9525">
            <a:noFill/>
            <a:round/>
            <a:headEnd/>
            <a:tailEnd/>
          </a:ln>
        </p:spPr>
        <p:txBody>
          <a:bodyPr/>
          <a:lstStyle/>
          <a:p>
            <a:endParaRPr lang="el-GR"/>
          </a:p>
        </p:txBody>
      </p:sp>
      <p:sp>
        <p:nvSpPr>
          <p:cNvPr id="20340" name="Freeform 884"/>
          <p:cNvSpPr>
            <a:spLocks/>
          </p:cNvSpPr>
          <p:nvPr/>
        </p:nvSpPr>
        <p:spPr bwMode="auto">
          <a:xfrm>
            <a:off x="1041400" y="1495425"/>
            <a:ext cx="180975" cy="174625"/>
          </a:xfrm>
          <a:custGeom>
            <a:avLst/>
            <a:gdLst>
              <a:gd name="T0" fmla="*/ 2147483646 w 114"/>
              <a:gd name="T1" fmla="*/ 2147483646 h 110"/>
              <a:gd name="T2" fmla="*/ 2147483646 w 114"/>
              <a:gd name="T3" fmla="*/ 2147483646 h 110"/>
              <a:gd name="T4" fmla="*/ 2147483646 w 114"/>
              <a:gd name="T5" fmla="*/ 2147483646 h 110"/>
              <a:gd name="T6" fmla="*/ 2147483646 w 114"/>
              <a:gd name="T7" fmla="*/ 2147483646 h 110"/>
              <a:gd name="T8" fmla="*/ 2147483646 w 114"/>
              <a:gd name="T9" fmla="*/ 2147483646 h 110"/>
              <a:gd name="T10" fmla="*/ 2147483646 w 114"/>
              <a:gd name="T11" fmla="*/ 2147483646 h 110"/>
              <a:gd name="T12" fmla="*/ 2147483646 w 114"/>
              <a:gd name="T13" fmla="*/ 2147483646 h 110"/>
              <a:gd name="T14" fmla="*/ 2147483646 w 114"/>
              <a:gd name="T15" fmla="*/ 2147483646 h 110"/>
              <a:gd name="T16" fmla="*/ 2147483646 w 114"/>
              <a:gd name="T17" fmla="*/ 2147483646 h 110"/>
              <a:gd name="T18" fmla="*/ 2147483646 w 114"/>
              <a:gd name="T19" fmla="*/ 2147483646 h 110"/>
              <a:gd name="T20" fmla="*/ 2147483646 w 114"/>
              <a:gd name="T21" fmla="*/ 2147483646 h 110"/>
              <a:gd name="T22" fmla="*/ 2147483646 w 114"/>
              <a:gd name="T23" fmla="*/ 0 h 110"/>
              <a:gd name="T24" fmla="*/ 2147483646 w 114"/>
              <a:gd name="T25" fmla="*/ 2147483646 h 110"/>
              <a:gd name="T26" fmla="*/ 2147483646 w 114"/>
              <a:gd name="T27" fmla="*/ 2147483646 h 110"/>
              <a:gd name="T28" fmla="*/ 2147483646 w 114"/>
              <a:gd name="T29" fmla="*/ 2147483646 h 110"/>
              <a:gd name="T30" fmla="*/ 2147483646 w 114"/>
              <a:gd name="T31" fmla="*/ 2147483646 h 110"/>
              <a:gd name="T32" fmla="*/ 2147483646 w 114"/>
              <a:gd name="T33" fmla="*/ 2147483646 h 110"/>
              <a:gd name="T34" fmla="*/ 0 w 114"/>
              <a:gd name="T35" fmla="*/ 2147483646 h 110"/>
              <a:gd name="T36" fmla="*/ 2147483646 w 114"/>
              <a:gd name="T37" fmla="*/ 2147483646 h 110"/>
              <a:gd name="T38" fmla="*/ 2147483646 w 114"/>
              <a:gd name="T39" fmla="*/ 2147483646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4"/>
              <a:gd name="T61" fmla="*/ 0 h 110"/>
              <a:gd name="T62" fmla="*/ 114 w 114"/>
              <a:gd name="T63" fmla="*/ 110 h 1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4" h="110">
                <a:moveTo>
                  <a:pt x="8" y="110"/>
                </a:moveTo>
                <a:lnTo>
                  <a:pt x="20" y="106"/>
                </a:lnTo>
                <a:lnTo>
                  <a:pt x="29" y="92"/>
                </a:lnTo>
                <a:lnTo>
                  <a:pt x="41" y="72"/>
                </a:lnTo>
                <a:lnTo>
                  <a:pt x="49" y="63"/>
                </a:lnTo>
                <a:lnTo>
                  <a:pt x="59" y="51"/>
                </a:lnTo>
                <a:lnTo>
                  <a:pt x="78" y="39"/>
                </a:lnTo>
                <a:lnTo>
                  <a:pt x="98" y="29"/>
                </a:lnTo>
                <a:lnTo>
                  <a:pt x="112" y="20"/>
                </a:lnTo>
                <a:lnTo>
                  <a:pt x="114" y="14"/>
                </a:lnTo>
                <a:lnTo>
                  <a:pt x="114" y="6"/>
                </a:lnTo>
                <a:lnTo>
                  <a:pt x="102" y="0"/>
                </a:lnTo>
                <a:lnTo>
                  <a:pt x="80" y="4"/>
                </a:lnTo>
                <a:lnTo>
                  <a:pt x="57" y="16"/>
                </a:lnTo>
                <a:lnTo>
                  <a:pt x="35" y="31"/>
                </a:lnTo>
                <a:lnTo>
                  <a:pt x="20" y="53"/>
                </a:lnTo>
                <a:lnTo>
                  <a:pt x="6" y="78"/>
                </a:lnTo>
                <a:lnTo>
                  <a:pt x="0" y="100"/>
                </a:lnTo>
                <a:lnTo>
                  <a:pt x="2" y="106"/>
                </a:lnTo>
                <a:lnTo>
                  <a:pt x="8" y="110"/>
                </a:lnTo>
                <a:close/>
              </a:path>
            </a:pathLst>
          </a:custGeom>
          <a:solidFill>
            <a:srgbClr val="E48070"/>
          </a:solidFill>
          <a:ln w="9525">
            <a:noFill/>
            <a:round/>
            <a:headEnd/>
            <a:tailEnd/>
          </a:ln>
        </p:spPr>
        <p:txBody>
          <a:bodyPr/>
          <a:lstStyle/>
          <a:p>
            <a:endParaRPr lang="el-GR"/>
          </a:p>
        </p:txBody>
      </p:sp>
      <p:sp>
        <p:nvSpPr>
          <p:cNvPr id="20341" name="Freeform 885"/>
          <p:cNvSpPr>
            <a:spLocks/>
          </p:cNvSpPr>
          <p:nvPr/>
        </p:nvSpPr>
        <p:spPr bwMode="auto">
          <a:xfrm>
            <a:off x="1044575" y="1495425"/>
            <a:ext cx="174625" cy="168275"/>
          </a:xfrm>
          <a:custGeom>
            <a:avLst/>
            <a:gdLst>
              <a:gd name="T0" fmla="*/ 2147483646 w 110"/>
              <a:gd name="T1" fmla="*/ 2147483646 h 106"/>
              <a:gd name="T2" fmla="*/ 2147483646 w 110"/>
              <a:gd name="T3" fmla="*/ 2147483646 h 106"/>
              <a:gd name="T4" fmla="*/ 2147483646 w 110"/>
              <a:gd name="T5" fmla="*/ 2147483646 h 106"/>
              <a:gd name="T6" fmla="*/ 2147483646 w 110"/>
              <a:gd name="T7" fmla="*/ 2147483646 h 106"/>
              <a:gd name="T8" fmla="*/ 2147483646 w 110"/>
              <a:gd name="T9" fmla="*/ 2147483646 h 106"/>
              <a:gd name="T10" fmla="*/ 2147483646 w 110"/>
              <a:gd name="T11" fmla="*/ 2147483646 h 106"/>
              <a:gd name="T12" fmla="*/ 2147483646 w 110"/>
              <a:gd name="T13" fmla="*/ 2147483646 h 106"/>
              <a:gd name="T14" fmla="*/ 2147483646 w 110"/>
              <a:gd name="T15" fmla="*/ 2147483646 h 106"/>
              <a:gd name="T16" fmla="*/ 2147483646 w 110"/>
              <a:gd name="T17" fmla="*/ 2147483646 h 106"/>
              <a:gd name="T18" fmla="*/ 2147483646 w 110"/>
              <a:gd name="T19" fmla="*/ 2147483646 h 106"/>
              <a:gd name="T20" fmla="*/ 2147483646 w 110"/>
              <a:gd name="T21" fmla="*/ 2147483646 h 106"/>
              <a:gd name="T22" fmla="*/ 2147483646 w 110"/>
              <a:gd name="T23" fmla="*/ 0 h 106"/>
              <a:gd name="T24" fmla="*/ 2147483646 w 110"/>
              <a:gd name="T25" fmla="*/ 2147483646 h 106"/>
              <a:gd name="T26" fmla="*/ 2147483646 w 110"/>
              <a:gd name="T27" fmla="*/ 2147483646 h 106"/>
              <a:gd name="T28" fmla="*/ 2147483646 w 110"/>
              <a:gd name="T29" fmla="*/ 2147483646 h 106"/>
              <a:gd name="T30" fmla="*/ 2147483646 w 110"/>
              <a:gd name="T31" fmla="*/ 2147483646 h 106"/>
              <a:gd name="T32" fmla="*/ 2147483646 w 110"/>
              <a:gd name="T33" fmla="*/ 2147483646 h 106"/>
              <a:gd name="T34" fmla="*/ 2147483646 w 110"/>
              <a:gd name="T35" fmla="*/ 2147483646 h 106"/>
              <a:gd name="T36" fmla="*/ 0 w 110"/>
              <a:gd name="T37" fmla="*/ 2147483646 h 106"/>
              <a:gd name="T38" fmla="*/ 2147483646 w 110"/>
              <a:gd name="T39" fmla="*/ 2147483646 h 106"/>
              <a:gd name="T40" fmla="*/ 2147483646 w 110"/>
              <a:gd name="T41" fmla="*/ 2147483646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106"/>
              <a:gd name="T65" fmla="*/ 110 w 110"/>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106">
                <a:moveTo>
                  <a:pt x="8" y="106"/>
                </a:moveTo>
                <a:lnTo>
                  <a:pt x="20" y="102"/>
                </a:lnTo>
                <a:lnTo>
                  <a:pt x="27" y="88"/>
                </a:lnTo>
                <a:lnTo>
                  <a:pt x="39" y="70"/>
                </a:lnTo>
                <a:lnTo>
                  <a:pt x="57" y="51"/>
                </a:lnTo>
                <a:lnTo>
                  <a:pt x="74" y="39"/>
                </a:lnTo>
                <a:lnTo>
                  <a:pt x="94" y="29"/>
                </a:lnTo>
                <a:lnTo>
                  <a:pt x="106" y="20"/>
                </a:lnTo>
                <a:lnTo>
                  <a:pt x="110" y="14"/>
                </a:lnTo>
                <a:lnTo>
                  <a:pt x="108" y="8"/>
                </a:lnTo>
                <a:lnTo>
                  <a:pt x="104" y="2"/>
                </a:lnTo>
                <a:lnTo>
                  <a:pt x="98" y="0"/>
                </a:lnTo>
                <a:lnTo>
                  <a:pt x="76" y="6"/>
                </a:lnTo>
                <a:lnTo>
                  <a:pt x="55" y="16"/>
                </a:lnTo>
                <a:lnTo>
                  <a:pt x="35" y="31"/>
                </a:lnTo>
                <a:lnTo>
                  <a:pt x="18" y="51"/>
                </a:lnTo>
                <a:lnTo>
                  <a:pt x="6" y="76"/>
                </a:lnTo>
                <a:lnTo>
                  <a:pt x="2" y="86"/>
                </a:lnTo>
                <a:lnTo>
                  <a:pt x="0" y="96"/>
                </a:lnTo>
                <a:lnTo>
                  <a:pt x="4" y="102"/>
                </a:lnTo>
                <a:lnTo>
                  <a:pt x="8" y="106"/>
                </a:lnTo>
                <a:close/>
              </a:path>
            </a:pathLst>
          </a:custGeom>
          <a:solidFill>
            <a:srgbClr val="E07F6E"/>
          </a:solidFill>
          <a:ln w="9525">
            <a:noFill/>
            <a:round/>
            <a:headEnd/>
            <a:tailEnd/>
          </a:ln>
        </p:spPr>
        <p:txBody>
          <a:bodyPr/>
          <a:lstStyle/>
          <a:p>
            <a:endParaRPr lang="el-GR"/>
          </a:p>
        </p:txBody>
      </p:sp>
      <p:sp>
        <p:nvSpPr>
          <p:cNvPr id="20342" name="Freeform 886"/>
          <p:cNvSpPr>
            <a:spLocks/>
          </p:cNvSpPr>
          <p:nvPr/>
        </p:nvSpPr>
        <p:spPr bwMode="auto">
          <a:xfrm>
            <a:off x="1050925" y="1498600"/>
            <a:ext cx="161925" cy="158750"/>
          </a:xfrm>
          <a:custGeom>
            <a:avLst/>
            <a:gdLst>
              <a:gd name="T0" fmla="*/ 2147483646 w 102"/>
              <a:gd name="T1" fmla="*/ 2147483646 h 100"/>
              <a:gd name="T2" fmla="*/ 2147483646 w 102"/>
              <a:gd name="T3" fmla="*/ 2147483646 h 100"/>
              <a:gd name="T4" fmla="*/ 2147483646 w 102"/>
              <a:gd name="T5" fmla="*/ 2147483646 h 100"/>
              <a:gd name="T6" fmla="*/ 2147483646 w 102"/>
              <a:gd name="T7" fmla="*/ 2147483646 h 100"/>
              <a:gd name="T8" fmla="*/ 2147483646 w 102"/>
              <a:gd name="T9" fmla="*/ 2147483646 h 100"/>
              <a:gd name="T10" fmla="*/ 2147483646 w 102"/>
              <a:gd name="T11" fmla="*/ 2147483646 h 100"/>
              <a:gd name="T12" fmla="*/ 2147483646 w 102"/>
              <a:gd name="T13" fmla="*/ 2147483646 h 100"/>
              <a:gd name="T14" fmla="*/ 2147483646 w 102"/>
              <a:gd name="T15" fmla="*/ 2147483646 h 100"/>
              <a:gd name="T16" fmla="*/ 2147483646 w 102"/>
              <a:gd name="T17" fmla="*/ 2147483646 h 100"/>
              <a:gd name="T18" fmla="*/ 2147483646 w 102"/>
              <a:gd name="T19" fmla="*/ 2147483646 h 100"/>
              <a:gd name="T20" fmla="*/ 2147483646 w 102"/>
              <a:gd name="T21" fmla="*/ 0 h 100"/>
              <a:gd name="T22" fmla="*/ 2147483646 w 102"/>
              <a:gd name="T23" fmla="*/ 2147483646 h 100"/>
              <a:gd name="T24" fmla="*/ 2147483646 w 102"/>
              <a:gd name="T25" fmla="*/ 2147483646 h 100"/>
              <a:gd name="T26" fmla="*/ 2147483646 w 102"/>
              <a:gd name="T27" fmla="*/ 2147483646 h 100"/>
              <a:gd name="T28" fmla="*/ 2147483646 w 102"/>
              <a:gd name="T29" fmla="*/ 2147483646 h 100"/>
              <a:gd name="T30" fmla="*/ 0 w 102"/>
              <a:gd name="T31" fmla="*/ 2147483646 h 100"/>
              <a:gd name="T32" fmla="*/ 0 w 102"/>
              <a:gd name="T33" fmla="*/ 2147483646 h 100"/>
              <a:gd name="T34" fmla="*/ 2147483646 w 102"/>
              <a:gd name="T35" fmla="*/ 2147483646 h 100"/>
              <a:gd name="T36" fmla="*/ 2147483646 w 102"/>
              <a:gd name="T37" fmla="*/ 2147483646 h 1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100"/>
              <a:gd name="T59" fmla="*/ 102 w 102"/>
              <a:gd name="T60" fmla="*/ 100 h 1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100">
                <a:moveTo>
                  <a:pt x="8" y="100"/>
                </a:moveTo>
                <a:lnTo>
                  <a:pt x="18" y="96"/>
                </a:lnTo>
                <a:lnTo>
                  <a:pt x="25" y="84"/>
                </a:lnTo>
                <a:lnTo>
                  <a:pt x="35" y="66"/>
                </a:lnTo>
                <a:lnTo>
                  <a:pt x="53" y="47"/>
                </a:lnTo>
                <a:lnTo>
                  <a:pt x="70" y="37"/>
                </a:lnTo>
                <a:lnTo>
                  <a:pt x="86" y="27"/>
                </a:lnTo>
                <a:lnTo>
                  <a:pt x="100" y="18"/>
                </a:lnTo>
                <a:lnTo>
                  <a:pt x="102" y="14"/>
                </a:lnTo>
                <a:lnTo>
                  <a:pt x="102" y="8"/>
                </a:lnTo>
                <a:lnTo>
                  <a:pt x="90" y="0"/>
                </a:lnTo>
                <a:lnTo>
                  <a:pt x="72" y="4"/>
                </a:lnTo>
                <a:lnTo>
                  <a:pt x="31" y="29"/>
                </a:lnTo>
                <a:lnTo>
                  <a:pt x="16" y="49"/>
                </a:lnTo>
                <a:lnTo>
                  <a:pt x="4" y="70"/>
                </a:lnTo>
                <a:lnTo>
                  <a:pt x="0" y="82"/>
                </a:lnTo>
                <a:lnTo>
                  <a:pt x="0" y="90"/>
                </a:lnTo>
                <a:lnTo>
                  <a:pt x="2" y="96"/>
                </a:lnTo>
                <a:lnTo>
                  <a:pt x="8" y="100"/>
                </a:lnTo>
                <a:close/>
              </a:path>
            </a:pathLst>
          </a:custGeom>
          <a:solidFill>
            <a:srgbClr val="DB7D6D"/>
          </a:solidFill>
          <a:ln w="9525">
            <a:noFill/>
            <a:round/>
            <a:headEnd/>
            <a:tailEnd/>
          </a:ln>
        </p:spPr>
        <p:txBody>
          <a:bodyPr/>
          <a:lstStyle/>
          <a:p>
            <a:endParaRPr lang="el-GR"/>
          </a:p>
        </p:txBody>
      </p:sp>
      <p:sp>
        <p:nvSpPr>
          <p:cNvPr id="20343" name="Freeform 887"/>
          <p:cNvSpPr>
            <a:spLocks/>
          </p:cNvSpPr>
          <p:nvPr/>
        </p:nvSpPr>
        <p:spPr bwMode="auto">
          <a:xfrm>
            <a:off x="1054100" y="1501775"/>
            <a:ext cx="152400" cy="149225"/>
          </a:xfrm>
          <a:custGeom>
            <a:avLst/>
            <a:gdLst>
              <a:gd name="T0" fmla="*/ 2147483646 w 96"/>
              <a:gd name="T1" fmla="*/ 2147483646 h 94"/>
              <a:gd name="T2" fmla="*/ 2147483646 w 96"/>
              <a:gd name="T3" fmla="*/ 2147483646 h 94"/>
              <a:gd name="T4" fmla="*/ 2147483646 w 96"/>
              <a:gd name="T5" fmla="*/ 2147483646 h 94"/>
              <a:gd name="T6" fmla="*/ 2147483646 w 96"/>
              <a:gd name="T7" fmla="*/ 2147483646 h 94"/>
              <a:gd name="T8" fmla="*/ 2147483646 w 96"/>
              <a:gd name="T9" fmla="*/ 2147483646 h 94"/>
              <a:gd name="T10" fmla="*/ 2147483646 w 96"/>
              <a:gd name="T11" fmla="*/ 2147483646 h 94"/>
              <a:gd name="T12" fmla="*/ 2147483646 w 96"/>
              <a:gd name="T13" fmla="*/ 2147483646 h 94"/>
              <a:gd name="T14" fmla="*/ 2147483646 w 96"/>
              <a:gd name="T15" fmla="*/ 2147483646 h 94"/>
              <a:gd name="T16" fmla="*/ 2147483646 w 96"/>
              <a:gd name="T17" fmla="*/ 2147483646 h 94"/>
              <a:gd name="T18" fmla="*/ 2147483646 w 96"/>
              <a:gd name="T19" fmla="*/ 0 h 94"/>
              <a:gd name="T20" fmla="*/ 2147483646 w 96"/>
              <a:gd name="T21" fmla="*/ 2147483646 h 94"/>
              <a:gd name="T22" fmla="*/ 2147483646 w 96"/>
              <a:gd name="T23" fmla="*/ 2147483646 h 94"/>
              <a:gd name="T24" fmla="*/ 2147483646 w 96"/>
              <a:gd name="T25" fmla="*/ 2147483646 h 94"/>
              <a:gd name="T26" fmla="*/ 2147483646 w 96"/>
              <a:gd name="T27" fmla="*/ 2147483646 h 94"/>
              <a:gd name="T28" fmla="*/ 2147483646 w 96"/>
              <a:gd name="T29" fmla="*/ 2147483646 h 94"/>
              <a:gd name="T30" fmla="*/ 0 w 96"/>
              <a:gd name="T31" fmla="*/ 2147483646 h 94"/>
              <a:gd name="T32" fmla="*/ 2147483646 w 96"/>
              <a:gd name="T33" fmla="*/ 2147483646 h 94"/>
              <a:gd name="T34" fmla="*/ 2147483646 w 96"/>
              <a:gd name="T35" fmla="*/ 2147483646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6"/>
              <a:gd name="T55" fmla="*/ 0 h 94"/>
              <a:gd name="T56" fmla="*/ 96 w 96"/>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6" h="94">
                <a:moveTo>
                  <a:pt x="8" y="94"/>
                </a:moveTo>
                <a:lnTo>
                  <a:pt x="18" y="90"/>
                </a:lnTo>
                <a:lnTo>
                  <a:pt x="23" y="78"/>
                </a:lnTo>
                <a:lnTo>
                  <a:pt x="33" y="62"/>
                </a:lnTo>
                <a:lnTo>
                  <a:pt x="51" y="45"/>
                </a:lnTo>
                <a:lnTo>
                  <a:pt x="82" y="25"/>
                </a:lnTo>
                <a:lnTo>
                  <a:pt x="94" y="17"/>
                </a:lnTo>
                <a:lnTo>
                  <a:pt x="96" y="12"/>
                </a:lnTo>
                <a:lnTo>
                  <a:pt x="96" y="6"/>
                </a:lnTo>
                <a:lnTo>
                  <a:pt x="86" y="0"/>
                </a:lnTo>
                <a:lnTo>
                  <a:pt x="68" y="4"/>
                </a:lnTo>
                <a:lnTo>
                  <a:pt x="47" y="14"/>
                </a:lnTo>
                <a:lnTo>
                  <a:pt x="29" y="27"/>
                </a:lnTo>
                <a:lnTo>
                  <a:pt x="16" y="45"/>
                </a:lnTo>
                <a:lnTo>
                  <a:pt x="4" y="66"/>
                </a:lnTo>
                <a:lnTo>
                  <a:pt x="0" y="84"/>
                </a:lnTo>
                <a:lnTo>
                  <a:pt x="2" y="90"/>
                </a:lnTo>
                <a:lnTo>
                  <a:pt x="8" y="94"/>
                </a:lnTo>
                <a:close/>
              </a:path>
            </a:pathLst>
          </a:custGeom>
          <a:solidFill>
            <a:srgbClr val="D77B6C"/>
          </a:solidFill>
          <a:ln w="9525">
            <a:noFill/>
            <a:round/>
            <a:headEnd/>
            <a:tailEnd/>
          </a:ln>
        </p:spPr>
        <p:txBody>
          <a:bodyPr/>
          <a:lstStyle/>
          <a:p>
            <a:endParaRPr lang="el-GR"/>
          </a:p>
        </p:txBody>
      </p:sp>
      <p:sp>
        <p:nvSpPr>
          <p:cNvPr id="20344" name="Freeform 888"/>
          <p:cNvSpPr>
            <a:spLocks/>
          </p:cNvSpPr>
          <p:nvPr/>
        </p:nvSpPr>
        <p:spPr bwMode="auto">
          <a:xfrm>
            <a:off x="1060450" y="1504950"/>
            <a:ext cx="139700" cy="139700"/>
          </a:xfrm>
          <a:custGeom>
            <a:avLst/>
            <a:gdLst>
              <a:gd name="T0" fmla="*/ 2147483646 w 88"/>
              <a:gd name="T1" fmla="*/ 2147483646 h 88"/>
              <a:gd name="T2" fmla="*/ 2147483646 w 88"/>
              <a:gd name="T3" fmla="*/ 2147483646 h 88"/>
              <a:gd name="T4" fmla="*/ 2147483646 w 88"/>
              <a:gd name="T5" fmla="*/ 2147483646 h 88"/>
              <a:gd name="T6" fmla="*/ 2147483646 w 88"/>
              <a:gd name="T7" fmla="*/ 2147483646 h 88"/>
              <a:gd name="T8" fmla="*/ 2147483646 w 88"/>
              <a:gd name="T9" fmla="*/ 2147483646 h 88"/>
              <a:gd name="T10" fmla="*/ 2147483646 w 88"/>
              <a:gd name="T11" fmla="*/ 2147483646 h 88"/>
              <a:gd name="T12" fmla="*/ 2147483646 w 88"/>
              <a:gd name="T13" fmla="*/ 2147483646 h 88"/>
              <a:gd name="T14" fmla="*/ 2147483646 w 88"/>
              <a:gd name="T15" fmla="*/ 2147483646 h 88"/>
              <a:gd name="T16" fmla="*/ 2147483646 w 88"/>
              <a:gd name="T17" fmla="*/ 2147483646 h 88"/>
              <a:gd name="T18" fmla="*/ 2147483646 w 88"/>
              <a:gd name="T19" fmla="*/ 2147483646 h 88"/>
              <a:gd name="T20" fmla="*/ 2147483646 w 88"/>
              <a:gd name="T21" fmla="*/ 0 h 88"/>
              <a:gd name="T22" fmla="*/ 2147483646 w 88"/>
              <a:gd name="T23" fmla="*/ 2147483646 h 88"/>
              <a:gd name="T24" fmla="*/ 2147483646 w 88"/>
              <a:gd name="T25" fmla="*/ 2147483646 h 88"/>
              <a:gd name="T26" fmla="*/ 2147483646 w 88"/>
              <a:gd name="T27" fmla="*/ 2147483646 h 88"/>
              <a:gd name="T28" fmla="*/ 2147483646 w 88"/>
              <a:gd name="T29" fmla="*/ 2147483646 h 88"/>
              <a:gd name="T30" fmla="*/ 2147483646 w 88"/>
              <a:gd name="T31" fmla="*/ 2147483646 h 88"/>
              <a:gd name="T32" fmla="*/ 0 w 88"/>
              <a:gd name="T33" fmla="*/ 2147483646 h 88"/>
              <a:gd name="T34" fmla="*/ 0 w 88"/>
              <a:gd name="T35" fmla="*/ 2147483646 h 88"/>
              <a:gd name="T36" fmla="*/ 2147483646 w 88"/>
              <a:gd name="T37" fmla="*/ 2147483646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8"/>
              <a:gd name="T59" fmla="*/ 88 w 88"/>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8">
                <a:moveTo>
                  <a:pt x="6" y="88"/>
                </a:moveTo>
                <a:lnTo>
                  <a:pt x="14" y="84"/>
                </a:lnTo>
                <a:lnTo>
                  <a:pt x="21" y="74"/>
                </a:lnTo>
                <a:lnTo>
                  <a:pt x="31" y="59"/>
                </a:lnTo>
                <a:lnTo>
                  <a:pt x="45" y="41"/>
                </a:lnTo>
                <a:lnTo>
                  <a:pt x="76" y="23"/>
                </a:lnTo>
                <a:lnTo>
                  <a:pt x="86" y="15"/>
                </a:lnTo>
                <a:lnTo>
                  <a:pt x="88" y="12"/>
                </a:lnTo>
                <a:lnTo>
                  <a:pt x="88" y="6"/>
                </a:lnTo>
                <a:lnTo>
                  <a:pt x="84" y="2"/>
                </a:lnTo>
                <a:lnTo>
                  <a:pt x="78" y="0"/>
                </a:lnTo>
                <a:lnTo>
                  <a:pt x="62" y="4"/>
                </a:lnTo>
                <a:lnTo>
                  <a:pt x="43" y="14"/>
                </a:lnTo>
                <a:lnTo>
                  <a:pt x="27" y="25"/>
                </a:lnTo>
                <a:lnTo>
                  <a:pt x="14" y="43"/>
                </a:lnTo>
                <a:lnTo>
                  <a:pt x="4" y="62"/>
                </a:lnTo>
                <a:lnTo>
                  <a:pt x="0" y="80"/>
                </a:lnTo>
                <a:lnTo>
                  <a:pt x="0" y="84"/>
                </a:lnTo>
                <a:lnTo>
                  <a:pt x="6" y="88"/>
                </a:lnTo>
                <a:close/>
              </a:path>
            </a:pathLst>
          </a:custGeom>
          <a:solidFill>
            <a:srgbClr val="D37A6A"/>
          </a:solidFill>
          <a:ln w="9525">
            <a:noFill/>
            <a:round/>
            <a:headEnd/>
            <a:tailEnd/>
          </a:ln>
        </p:spPr>
        <p:txBody>
          <a:bodyPr/>
          <a:lstStyle/>
          <a:p>
            <a:endParaRPr lang="el-GR"/>
          </a:p>
        </p:txBody>
      </p:sp>
      <p:sp>
        <p:nvSpPr>
          <p:cNvPr id="20345" name="Freeform 889"/>
          <p:cNvSpPr>
            <a:spLocks/>
          </p:cNvSpPr>
          <p:nvPr/>
        </p:nvSpPr>
        <p:spPr bwMode="auto">
          <a:xfrm>
            <a:off x="1063625" y="1508125"/>
            <a:ext cx="130175" cy="130175"/>
          </a:xfrm>
          <a:custGeom>
            <a:avLst/>
            <a:gdLst>
              <a:gd name="T0" fmla="*/ 2147483646 w 82"/>
              <a:gd name="T1" fmla="*/ 2147483646 h 82"/>
              <a:gd name="T2" fmla="*/ 2147483646 w 82"/>
              <a:gd name="T3" fmla="*/ 2147483646 h 82"/>
              <a:gd name="T4" fmla="*/ 2147483646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0 h 82"/>
              <a:gd name="T22" fmla="*/ 2147483646 w 82"/>
              <a:gd name="T23" fmla="*/ 2147483646 h 82"/>
              <a:gd name="T24" fmla="*/ 2147483646 w 82"/>
              <a:gd name="T25" fmla="*/ 2147483646 h 82"/>
              <a:gd name="T26" fmla="*/ 2147483646 w 82"/>
              <a:gd name="T27" fmla="*/ 2147483646 h 82"/>
              <a:gd name="T28" fmla="*/ 2147483646 w 82"/>
              <a:gd name="T29" fmla="*/ 2147483646 h 82"/>
              <a:gd name="T30" fmla="*/ 2147483646 w 82"/>
              <a:gd name="T31" fmla="*/ 2147483646 h 82"/>
              <a:gd name="T32" fmla="*/ 0 w 82"/>
              <a:gd name="T33" fmla="*/ 2147483646 h 82"/>
              <a:gd name="T34" fmla="*/ 2147483646 w 82"/>
              <a:gd name="T35" fmla="*/ 2147483646 h 82"/>
              <a:gd name="T36" fmla="*/ 2147483646 w 82"/>
              <a:gd name="T37" fmla="*/ 2147483646 h 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82"/>
              <a:gd name="T59" fmla="*/ 82 w 82"/>
              <a:gd name="T60" fmla="*/ 82 h 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82">
                <a:moveTo>
                  <a:pt x="6" y="82"/>
                </a:moveTo>
                <a:lnTo>
                  <a:pt x="10" y="80"/>
                </a:lnTo>
                <a:lnTo>
                  <a:pt x="14" y="78"/>
                </a:lnTo>
                <a:lnTo>
                  <a:pt x="21" y="68"/>
                </a:lnTo>
                <a:lnTo>
                  <a:pt x="29" y="55"/>
                </a:lnTo>
                <a:lnTo>
                  <a:pt x="43" y="39"/>
                </a:lnTo>
                <a:lnTo>
                  <a:pt x="57" y="29"/>
                </a:lnTo>
                <a:lnTo>
                  <a:pt x="72" y="21"/>
                </a:lnTo>
                <a:lnTo>
                  <a:pt x="82" y="15"/>
                </a:lnTo>
                <a:lnTo>
                  <a:pt x="82" y="6"/>
                </a:lnTo>
                <a:lnTo>
                  <a:pt x="74" y="0"/>
                </a:lnTo>
                <a:lnTo>
                  <a:pt x="59" y="4"/>
                </a:lnTo>
                <a:lnTo>
                  <a:pt x="41" y="12"/>
                </a:lnTo>
                <a:lnTo>
                  <a:pt x="25" y="23"/>
                </a:lnTo>
                <a:lnTo>
                  <a:pt x="14" y="39"/>
                </a:lnTo>
                <a:lnTo>
                  <a:pt x="4" y="58"/>
                </a:lnTo>
                <a:lnTo>
                  <a:pt x="0" y="74"/>
                </a:lnTo>
                <a:lnTo>
                  <a:pt x="2" y="78"/>
                </a:lnTo>
                <a:lnTo>
                  <a:pt x="6" y="82"/>
                </a:lnTo>
                <a:close/>
              </a:path>
            </a:pathLst>
          </a:custGeom>
          <a:solidFill>
            <a:srgbClr val="CF7869"/>
          </a:solidFill>
          <a:ln w="9525">
            <a:noFill/>
            <a:round/>
            <a:headEnd/>
            <a:tailEnd/>
          </a:ln>
        </p:spPr>
        <p:txBody>
          <a:bodyPr/>
          <a:lstStyle/>
          <a:p>
            <a:endParaRPr lang="el-GR"/>
          </a:p>
        </p:txBody>
      </p:sp>
      <p:sp>
        <p:nvSpPr>
          <p:cNvPr id="20346" name="Freeform 890"/>
          <p:cNvSpPr>
            <a:spLocks/>
          </p:cNvSpPr>
          <p:nvPr/>
        </p:nvSpPr>
        <p:spPr bwMode="auto">
          <a:xfrm>
            <a:off x="1066800" y="1511300"/>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2147483646 w 78"/>
              <a:gd name="T21" fmla="*/ 0 h 74"/>
              <a:gd name="T22" fmla="*/ 2147483646 w 78"/>
              <a:gd name="T23" fmla="*/ 0 h 74"/>
              <a:gd name="T24" fmla="*/ 2147483646 w 78"/>
              <a:gd name="T25" fmla="*/ 2147483646 h 74"/>
              <a:gd name="T26" fmla="*/ 2147483646 w 78"/>
              <a:gd name="T27" fmla="*/ 2147483646 h 74"/>
              <a:gd name="T28" fmla="*/ 2147483646 w 78"/>
              <a:gd name="T29" fmla="*/ 2147483646 h 74"/>
              <a:gd name="T30" fmla="*/ 2147483646 w 78"/>
              <a:gd name="T31" fmla="*/ 2147483646 h 74"/>
              <a:gd name="T32" fmla="*/ 0 w 78"/>
              <a:gd name="T33" fmla="*/ 2147483646 h 74"/>
              <a:gd name="T34" fmla="*/ 2147483646 w 78"/>
              <a:gd name="T35" fmla="*/ 2147483646 h 74"/>
              <a:gd name="T36" fmla="*/ 2147483646 w 78"/>
              <a:gd name="T37" fmla="*/ 2147483646 h 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8"/>
              <a:gd name="T58" fmla="*/ 0 h 74"/>
              <a:gd name="T59" fmla="*/ 78 w 78"/>
              <a:gd name="T60" fmla="*/ 74 h 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8" h="74">
                <a:moveTo>
                  <a:pt x="6" y="74"/>
                </a:moveTo>
                <a:lnTo>
                  <a:pt x="13" y="72"/>
                </a:lnTo>
                <a:lnTo>
                  <a:pt x="19" y="62"/>
                </a:lnTo>
                <a:lnTo>
                  <a:pt x="27" y="51"/>
                </a:lnTo>
                <a:lnTo>
                  <a:pt x="41" y="35"/>
                </a:lnTo>
                <a:lnTo>
                  <a:pt x="55" y="27"/>
                </a:lnTo>
                <a:lnTo>
                  <a:pt x="66" y="19"/>
                </a:lnTo>
                <a:lnTo>
                  <a:pt x="76" y="13"/>
                </a:lnTo>
                <a:lnTo>
                  <a:pt x="78" y="4"/>
                </a:lnTo>
                <a:lnTo>
                  <a:pt x="74" y="2"/>
                </a:lnTo>
                <a:lnTo>
                  <a:pt x="70" y="0"/>
                </a:lnTo>
                <a:lnTo>
                  <a:pt x="62" y="0"/>
                </a:lnTo>
                <a:lnTo>
                  <a:pt x="55" y="4"/>
                </a:lnTo>
                <a:lnTo>
                  <a:pt x="39" y="11"/>
                </a:lnTo>
                <a:lnTo>
                  <a:pt x="25" y="21"/>
                </a:lnTo>
                <a:lnTo>
                  <a:pt x="4" y="55"/>
                </a:lnTo>
                <a:lnTo>
                  <a:pt x="0" y="68"/>
                </a:lnTo>
                <a:lnTo>
                  <a:pt x="2" y="72"/>
                </a:lnTo>
                <a:lnTo>
                  <a:pt x="6" y="74"/>
                </a:lnTo>
                <a:close/>
              </a:path>
            </a:pathLst>
          </a:custGeom>
          <a:solidFill>
            <a:srgbClr val="CB7768"/>
          </a:solidFill>
          <a:ln w="9525">
            <a:noFill/>
            <a:round/>
            <a:headEnd/>
            <a:tailEnd/>
          </a:ln>
        </p:spPr>
        <p:txBody>
          <a:bodyPr/>
          <a:lstStyle/>
          <a:p>
            <a:endParaRPr lang="el-GR"/>
          </a:p>
        </p:txBody>
      </p:sp>
      <p:sp>
        <p:nvSpPr>
          <p:cNvPr id="20347" name="Freeform 891"/>
          <p:cNvSpPr>
            <a:spLocks/>
          </p:cNvSpPr>
          <p:nvPr/>
        </p:nvSpPr>
        <p:spPr bwMode="auto">
          <a:xfrm>
            <a:off x="1073150" y="1514475"/>
            <a:ext cx="111125" cy="107950"/>
          </a:xfrm>
          <a:custGeom>
            <a:avLst/>
            <a:gdLst>
              <a:gd name="T0" fmla="*/ 2147483646 w 70"/>
              <a:gd name="T1" fmla="*/ 2147483646 h 68"/>
              <a:gd name="T2" fmla="*/ 2147483646 w 70"/>
              <a:gd name="T3" fmla="*/ 2147483646 h 68"/>
              <a:gd name="T4" fmla="*/ 2147483646 w 70"/>
              <a:gd name="T5" fmla="*/ 2147483646 h 68"/>
              <a:gd name="T6" fmla="*/ 2147483646 w 70"/>
              <a:gd name="T7" fmla="*/ 2147483646 h 68"/>
              <a:gd name="T8" fmla="*/ 2147483646 w 70"/>
              <a:gd name="T9" fmla="*/ 2147483646 h 68"/>
              <a:gd name="T10" fmla="*/ 2147483646 w 70"/>
              <a:gd name="T11" fmla="*/ 2147483646 h 68"/>
              <a:gd name="T12" fmla="*/ 2147483646 w 70"/>
              <a:gd name="T13" fmla="*/ 2147483646 h 68"/>
              <a:gd name="T14" fmla="*/ 2147483646 w 70"/>
              <a:gd name="T15" fmla="*/ 0 h 68"/>
              <a:gd name="T16" fmla="*/ 2147483646 w 70"/>
              <a:gd name="T17" fmla="*/ 0 h 68"/>
              <a:gd name="T18" fmla="*/ 2147483646 w 70"/>
              <a:gd name="T19" fmla="*/ 2147483646 h 68"/>
              <a:gd name="T20" fmla="*/ 2147483646 w 70"/>
              <a:gd name="T21" fmla="*/ 2147483646 h 68"/>
              <a:gd name="T22" fmla="*/ 2147483646 w 70"/>
              <a:gd name="T23" fmla="*/ 2147483646 h 68"/>
              <a:gd name="T24" fmla="*/ 2147483646 w 70"/>
              <a:gd name="T25" fmla="*/ 2147483646 h 68"/>
              <a:gd name="T26" fmla="*/ 0 w 70"/>
              <a:gd name="T27" fmla="*/ 2147483646 h 68"/>
              <a:gd name="T28" fmla="*/ 0 w 70"/>
              <a:gd name="T29" fmla="*/ 2147483646 h 68"/>
              <a:gd name="T30" fmla="*/ 2147483646 w 70"/>
              <a:gd name="T31" fmla="*/ 2147483646 h 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
              <a:gd name="T49" fmla="*/ 0 h 68"/>
              <a:gd name="T50" fmla="*/ 70 w 70"/>
              <a:gd name="T51" fmla="*/ 68 h 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 h="68">
                <a:moveTo>
                  <a:pt x="4" y="68"/>
                </a:moveTo>
                <a:lnTo>
                  <a:pt x="11" y="66"/>
                </a:lnTo>
                <a:lnTo>
                  <a:pt x="17" y="58"/>
                </a:lnTo>
                <a:lnTo>
                  <a:pt x="37" y="33"/>
                </a:lnTo>
                <a:lnTo>
                  <a:pt x="60" y="19"/>
                </a:lnTo>
                <a:lnTo>
                  <a:pt x="68" y="11"/>
                </a:lnTo>
                <a:lnTo>
                  <a:pt x="70" y="4"/>
                </a:lnTo>
                <a:lnTo>
                  <a:pt x="68" y="0"/>
                </a:lnTo>
                <a:lnTo>
                  <a:pt x="62" y="0"/>
                </a:lnTo>
                <a:lnTo>
                  <a:pt x="49" y="2"/>
                </a:lnTo>
                <a:lnTo>
                  <a:pt x="35" y="9"/>
                </a:lnTo>
                <a:lnTo>
                  <a:pt x="21" y="19"/>
                </a:lnTo>
                <a:lnTo>
                  <a:pt x="2" y="49"/>
                </a:lnTo>
                <a:lnTo>
                  <a:pt x="0" y="62"/>
                </a:lnTo>
                <a:lnTo>
                  <a:pt x="0" y="66"/>
                </a:lnTo>
                <a:lnTo>
                  <a:pt x="4" y="68"/>
                </a:lnTo>
                <a:close/>
              </a:path>
            </a:pathLst>
          </a:custGeom>
          <a:solidFill>
            <a:srgbClr val="C77566"/>
          </a:solidFill>
          <a:ln w="9525">
            <a:noFill/>
            <a:round/>
            <a:headEnd/>
            <a:tailEnd/>
          </a:ln>
        </p:spPr>
        <p:txBody>
          <a:bodyPr/>
          <a:lstStyle/>
          <a:p>
            <a:endParaRPr lang="el-GR"/>
          </a:p>
        </p:txBody>
      </p:sp>
      <p:sp>
        <p:nvSpPr>
          <p:cNvPr id="20348" name="Freeform 892"/>
          <p:cNvSpPr>
            <a:spLocks/>
          </p:cNvSpPr>
          <p:nvPr/>
        </p:nvSpPr>
        <p:spPr bwMode="auto">
          <a:xfrm>
            <a:off x="1076325" y="1517650"/>
            <a:ext cx="101600" cy="98425"/>
          </a:xfrm>
          <a:custGeom>
            <a:avLst/>
            <a:gdLst>
              <a:gd name="T0" fmla="*/ 2147483646 w 64"/>
              <a:gd name="T1" fmla="*/ 2147483646 h 62"/>
              <a:gd name="T2" fmla="*/ 2147483646 w 64"/>
              <a:gd name="T3" fmla="*/ 0 h 62"/>
              <a:gd name="T4" fmla="*/ 2147483646 w 64"/>
              <a:gd name="T5" fmla="*/ 2147483646 h 62"/>
              <a:gd name="T6" fmla="*/ 2147483646 w 64"/>
              <a:gd name="T7" fmla="*/ 2147483646 h 62"/>
              <a:gd name="T8" fmla="*/ 2147483646 w 64"/>
              <a:gd name="T9" fmla="*/ 2147483646 h 62"/>
              <a:gd name="T10" fmla="*/ 0 w 64"/>
              <a:gd name="T11" fmla="*/ 2147483646 h 62"/>
              <a:gd name="T12" fmla="*/ 0 w 64"/>
              <a:gd name="T13" fmla="*/ 2147483646 h 62"/>
              <a:gd name="T14" fmla="*/ 2147483646 w 64"/>
              <a:gd name="T15" fmla="*/ 2147483646 h 62"/>
              <a:gd name="T16" fmla="*/ 2147483646 w 64"/>
              <a:gd name="T17" fmla="*/ 2147483646 h 62"/>
              <a:gd name="T18" fmla="*/ 2147483646 w 64"/>
              <a:gd name="T19" fmla="*/ 2147483646 h 62"/>
              <a:gd name="T20" fmla="*/ 2147483646 w 64"/>
              <a:gd name="T21" fmla="*/ 2147483646 h 62"/>
              <a:gd name="T22" fmla="*/ 2147483646 w 64"/>
              <a:gd name="T23" fmla="*/ 2147483646 h 62"/>
              <a:gd name="T24" fmla="*/ 2147483646 w 64"/>
              <a:gd name="T25" fmla="*/ 2147483646 h 62"/>
              <a:gd name="T26" fmla="*/ 2147483646 w 64"/>
              <a:gd name="T27" fmla="*/ 2147483646 h 62"/>
              <a:gd name="T28" fmla="*/ 2147483646 w 64"/>
              <a:gd name="T29" fmla="*/ 2147483646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62"/>
              <a:gd name="T47" fmla="*/ 64 w 64"/>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62">
                <a:moveTo>
                  <a:pt x="64" y="4"/>
                </a:moveTo>
                <a:lnTo>
                  <a:pt x="58" y="0"/>
                </a:lnTo>
                <a:lnTo>
                  <a:pt x="47" y="2"/>
                </a:lnTo>
                <a:lnTo>
                  <a:pt x="19" y="17"/>
                </a:lnTo>
                <a:lnTo>
                  <a:pt x="2" y="45"/>
                </a:lnTo>
                <a:lnTo>
                  <a:pt x="0" y="52"/>
                </a:lnTo>
                <a:lnTo>
                  <a:pt x="0" y="56"/>
                </a:lnTo>
                <a:lnTo>
                  <a:pt x="4" y="62"/>
                </a:lnTo>
                <a:lnTo>
                  <a:pt x="11" y="60"/>
                </a:lnTo>
                <a:lnTo>
                  <a:pt x="15" y="52"/>
                </a:lnTo>
                <a:lnTo>
                  <a:pt x="23" y="43"/>
                </a:lnTo>
                <a:lnTo>
                  <a:pt x="33" y="29"/>
                </a:lnTo>
                <a:lnTo>
                  <a:pt x="56" y="17"/>
                </a:lnTo>
                <a:lnTo>
                  <a:pt x="64" y="11"/>
                </a:lnTo>
                <a:lnTo>
                  <a:pt x="64" y="4"/>
                </a:lnTo>
                <a:close/>
              </a:path>
            </a:pathLst>
          </a:custGeom>
          <a:solidFill>
            <a:srgbClr val="C47365"/>
          </a:solidFill>
          <a:ln w="9525">
            <a:noFill/>
            <a:round/>
            <a:headEnd/>
            <a:tailEnd/>
          </a:ln>
        </p:spPr>
        <p:txBody>
          <a:bodyPr/>
          <a:lstStyle/>
          <a:p>
            <a:endParaRPr lang="el-GR"/>
          </a:p>
        </p:txBody>
      </p:sp>
      <p:sp>
        <p:nvSpPr>
          <p:cNvPr id="20349" name="Freeform 893"/>
          <p:cNvSpPr>
            <a:spLocks/>
          </p:cNvSpPr>
          <p:nvPr/>
        </p:nvSpPr>
        <p:spPr bwMode="auto">
          <a:xfrm>
            <a:off x="1190625" y="2197100"/>
            <a:ext cx="139700" cy="77788"/>
          </a:xfrm>
          <a:custGeom>
            <a:avLst/>
            <a:gdLst>
              <a:gd name="T0" fmla="*/ 2147483646 w 88"/>
              <a:gd name="T1" fmla="*/ 2147483646 h 49"/>
              <a:gd name="T2" fmla="*/ 2147483646 w 88"/>
              <a:gd name="T3" fmla="*/ 2147483646 h 49"/>
              <a:gd name="T4" fmla="*/ 2147483646 w 88"/>
              <a:gd name="T5" fmla="*/ 2147483646 h 49"/>
              <a:gd name="T6" fmla="*/ 2147483646 w 88"/>
              <a:gd name="T7" fmla="*/ 2147483646 h 49"/>
              <a:gd name="T8" fmla="*/ 2147483646 w 88"/>
              <a:gd name="T9" fmla="*/ 2147483646 h 49"/>
              <a:gd name="T10" fmla="*/ 2147483646 w 88"/>
              <a:gd name="T11" fmla="*/ 2147483646 h 49"/>
              <a:gd name="T12" fmla="*/ 2147483646 w 88"/>
              <a:gd name="T13" fmla="*/ 0 h 49"/>
              <a:gd name="T14" fmla="*/ 2147483646 w 88"/>
              <a:gd name="T15" fmla="*/ 2147483646 h 49"/>
              <a:gd name="T16" fmla="*/ 2147483646 w 88"/>
              <a:gd name="T17" fmla="*/ 2147483646 h 49"/>
              <a:gd name="T18" fmla="*/ 2147483646 w 88"/>
              <a:gd name="T19" fmla="*/ 2147483646 h 49"/>
              <a:gd name="T20" fmla="*/ 2147483646 w 88"/>
              <a:gd name="T21" fmla="*/ 2147483646 h 49"/>
              <a:gd name="T22" fmla="*/ 2147483646 w 88"/>
              <a:gd name="T23" fmla="*/ 2147483646 h 49"/>
              <a:gd name="T24" fmla="*/ 0 w 88"/>
              <a:gd name="T25" fmla="*/ 2147483646 h 49"/>
              <a:gd name="T26" fmla="*/ 2147483646 w 88"/>
              <a:gd name="T27" fmla="*/ 2147483646 h 49"/>
              <a:gd name="T28" fmla="*/ 2147483646 w 88"/>
              <a:gd name="T29" fmla="*/ 2147483646 h 49"/>
              <a:gd name="T30" fmla="*/ 2147483646 w 88"/>
              <a:gd name="T31" fmla="*/ 2147483646 h 49"/>
              <a:gd name="T32" fmla="*/ 2147483646 w 8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49"/>
              <a:gd name="T53" fmla="*/ 88 w 8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49">
                <a:moveTo>
                  <a:pt x="45" y="49"/>
                </a:moveTo>
                <a:lnTo>
                  <a:pt x="57" y="45"/>
                </a:lnTo>
                <a:lnTo>
                  <a:pt x="67" y="37"/>
                </a:lnTo>
                <a:lnTo>
                  <a:pt x="82" y="22"/>
                </a:lnTo>
                <a:lnTo>
                  <a:pt x="88" y="6"/>
                </a:lnTo>
                <a:lnTo>
                  <a:pt x="86" y="2"/>
                </a:lnTo>
                <a:lnTo>
                  <a:pt x="80" y="0"/>
                </a:lnTo>
                <a:lnTo>
                  <a:pt x="63" y="4"/>
                </a:lnTo>
                <a:lnTo>
                  <a:pt x="51" y="10"/>
                </a:lnTo>
                <a:lnTo>
                  <a:pt x="37" y="16"/>
                </a:lnTo>
                <a:lnTo>
                  <a:pt x="14" y="20"/>
                </a:lnTo>
                <a:lnTo>
                  <a:pt x="4" y="22"/>
                </a:lnTo>
                <a:lnTo>
                  <a:pt x="0" y="26"/>
                </a:lnTo>
                <a:lnTo>
                  <a:pt x="8" y="37"/>
                </a:lnTo>
                <a:lnTo>
                  <a:pt x="27" y="47"/>
                </a:lnTo>
                <a:lnTo>
                  <a:pt x="37" y="49"/>
                </a:lnTo>
                <a:lnTo>
                  <a:pt x="45" y="49"/>
                </a:lnTo>
                <a:close/>
              </a:path>
            </a:pathLst>
          </a:custGeom>
          <a:solidFill>
            <a:srgbClr val="F08574"/>
          </a:solidFill>
          <a:ln w="9525">
            <a:noFill/>
            <a:round/>
            <a:headEnd/>
            <a:tailEnd/>
          </a:ln>
        </p:spPr>
        <p:txBody>
          <a:bodyPr/>
          <a:lstStyle/>
          <a:p>
            <a:endParaRPr lang="el-GR"/>
          </a:p>
        </p:txBody>
      </p:sp>
      <p:sp>
        <p:nvSpPr>
          <p:cNvPr id="20350" name="Freeform 894"/>
          <p:cNvSpPr>
            <a:spLocks/>
          </p:cNvSpPr>
          <p:nvPr/>
        </p:nvSpPr>
        <p:spPr bwMode="auto">
          <a:xfrm>
            <a:off x="1193800" y="2200275"/>
            <a:ext cx="133350" cy="71438"/>
          </a:xfrm>
          <a:custGeom>
            <a:avLst/>
            <a:gdLst>
              <a:gd name="T0" fmla="*/ 2147483646 w 84"/>
              <a:gd name="T1" fmla="*/ 2147483646 h 45"/>
              <a:gd name="T2" fmla="*/ 2147483646 w 84"/>
              <a:gd name="T3" fmla="*/ 2147483646 h 45"/>
              <a:gd name="T4" fmla="*/ 0 w 84"/>
              <a:gd name="T5" fmla="*/ 2147483646 h 45"/>
              <a:gd name="T6" fmla="*/ 2147483646 w 84"/>
              <a:gd name="T7" fmla="*/ 2147483646 h 45"/>
              <a:gd name="T8" fmla="*/ 2147483646 w 84"/>
              <a:gd name="T9" fmla="*/ 2147483646 h 45"/>
              <a:gd name="T10" fmla="*/ 2147483646 w 84"/>
              <a:gd name="T11" fmla="*/ 2147483646 h 45"/>
              <a:gd name="T12" fmla="*/ 2147483646 w 84"/>
              <a:gd name="T13" fmla="*/ 2147483646 h 45"/>
              <a:gd name="T14" fmla="*/ 2147483646 w 84"/>
              <a:gd name="T15" fmla="*/ 2147483646 h 45"/>
              <a:gd name="T16" fmla="*/ 2147483646 w 84"/>
              <a:gd name="T17" fmla="*/ 2147483646 h 45"/>
              <a:gd name="T18" fmla="*/ 2147483646 w 84"/>
              <a:gd name="T19" fmla="*/ 2147483646 h 45"/>
              <a:gd name="T20" fmla="*/ 2147483646 w 84"/>
              <a:gd name="T21" fmla="*/ 2147483646 h 45"/>
              <a:gd name="T22" fmla="*/ 2147483646 w 84"/>
              <a:gd name="T23" fmla="*/ 0 h 45"/>
              <a:gd name="T24" fmla="*/ 2147483646 w 84"/>
              <a:gd name="T25" fmla="*/ 0 h 45"/>
              <a:gd name="T26" fmla="*/ 2147483646 w 84"/>
              <a:gd name="T27" fmla="*/ 2147483646 h 45"/>
              <a:gd name="T28" fmla="*/ 2147483646 w 84"/>
              <a:gd name="T29" fmla="*/ 2147483646 h 45"/>
              <a:gd name="T30" fmla="*/ 2147483646 w 84"/>
              <a:gd name="T31" fmla="*/ 2147483646 h 45"/>
              <a:gd name="T32" fmla="*/ 2147483646 w 84"/>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45"/>
              <a:gd name="T53" fmla="*/ 84 w 8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45">
                <a:moveTo>
                  <a:pt x="14" y="18"/>
                </a:moveTo>
                <a:lnTo>
                  <a:pt x="4" y="20"/>
                </a:lnTo>
                <a:lnTo>
                  <a:pt x="0" y="24"/>
                </a:lnTo>
                <a:lnTo>
                  <a:pt x="2" y="28"/>
                </a:lnTo>
                <a:lnTo>
                  <a:pt x="8" y="33"/>
                </a:lnTo>
                <a:lnTo>
                  <a:pt x="27" y="43"/>
                </a:lnTo>
                <a:lnTo>
                  <a:pt x="35" y="45"/>
                </a:lnTo>
                <a:lnTo>
                  <a:pt x="43" y="45"/>
                </a:lnTo>
                <a:lnTo>
                  <a:pt x="65" y="35"/>
                </a:lnTo>
                <a:lnTo>
                  <a:pt x="80" y="20"/>
                </a:lnTo>
                <a:lnTo>
                  <a:pt x="84" y="6"/>
                </a:lnTo>
                <a:lnTo>
                  <a:pt x="82" y="0"/>
                </a:lnTo>
                <a:lnTo>
                  <a:pt x="76" y="0"/>
                </a:lnTo>
                <a:lnTo>
                  <a:pt x="61" y="2"/>
                </a:lnTo>
                <a:lnTo>
                  <a:pt x="49" y="8"/>
                </a:lnTo>
                <a:lnTo>
                  <a:pt x="35" y="14"/>
                </a:lnTo>
                <a:lnTo>
                  <a:pt x="14" y="18"/>
                </a:lnTo>
                <a:close/>
              </a:path>
            </a:pathLst>
          </a:custGeom>
          <a:solidFill>
            <a:srgbClr val="EC8372"/>
          </a:solidFill>
          <a:ln w="9525">
            <a:noFill/>
            <a:round/>
            <a:headEnd/>
            <a:tailEnd/>
          </a:ln>
        </p:spPr>
        <p:txBody>
          <a:bodyPr/>
          <a:lstStyle/>
          <a:p>
            <a:endParaRPr lang="el-GR"/>
          </a:p>
        </p:txBody>
      </p:sp>
      <p:sp>
        <p:nvSpPr>
          <p:cNvPr id="20351" name="Freeform 895"/>
          <p:cNvSpPr>
            <a:spLocks/>
          </p:cNvSpPr>
          <p:nvPr/>
        </p:nvSpPr>
        <p:spPr bwMode="auto">
          <a:xfrm>
            <a:off x="1200150" y="2200275"/>
            <a:ext cx="127000" cy="71438"/>
          </a:xfrm>
          <a:custGeom>
            <a:avLst/>
            <a:gdLst>
              <a:gd name="T0" fmla="*/ 2147483646 w 80"/>
              <a:gd name="T1" fmla="*/ 2147483646 h 45"/>
              <a:gd name="T2" fmla="*/ 2147483646 w 80"/>
              <a:gd name="T3" fmla="*/ 2147483646 h 45"/>
              <a:gd name="T4" fmla="*/ 0 w 80"/>
              <a:gd name="T5" fmla="*/ 2147483646 h 45"/>
              <a:gd name="T6" fmla="*/ 2147483646 w 80"/>
              <a:gd name="T7" fmla="*/ 2147483646 h 45"/>
              <a:gd name="T8" fmla="*/ 2147483646 w 80"/>
              <a:gd name="T9" fmla="*/ 2147483646 h 45"/>
              <a:gd name="T10" fmla="*/ 2147483646 w 80"/>
              <a:gd name="T11" fmla="*/ 2147483646 h 45"/>
              <a:gd name="T12" fmla="*/ 2147483646 w 80"/>
              <a:gd name="T13" fmla="*/ 2147483646 h 45"/>
              <a:gd name="T14" fmla="*/ 2147483646 w 80"/>
              <a:gd name="T15" fmla="*/ 2147483646 h 45"/>
              <a:gd name="T16" fmla="*/ 2147483646 w 80"/>
              <a:gd name="T17" fmla="*/ 2147483646 h 45"/>
              <a:gd name="T18" fmla="*/ 2147483646 w 80"/>
              <a:gd name="T19" fmla="*/ 2147483646 h 45"/>
              <a:gd name="T20" fmla="*/ 2147483646 w 80"/>
              <a:gd name="T21" fmla="*/ 2147483646 h 45"/>
              <a:gd name="T22" fmla="*/ 2147483646 w 80"/>
              <a:gd name="T23" fmla="*/ 2147483646 h 45"/>
              <a:gd name="T24" fmla="*/ 2147483646 w 80"/>
              <a:gd name="T25" fmla="*/ 2147483646 h 45"/>
              <a:gd name="T26" fmla="*/ 2147483646 w 80"/>
              <a:gd name="T27" fmla="*/ 0 h 45"/>
              <a:gd name="T28" fmla="*/ 2147483646 w 80"/>
              <a:gd name="T29" fmla="*/ 2147483646 h 45"/>
              <a:gd name="T30" fmla="*/ 2147483646 w 80"/>
              <a:gd name="T31" fmla="*/ 2147483646 h 45"/>
              <a:gd name="T32" fmla="*/ 2147483646 w 80"/>
              <a:gd name="T33" fmla="*/ 2147483646 h 45"/>
              <a:gd name="T34" fmla="*/ 2147483646 w 80"/>
              <a:gd name="T35" fmla="*/ 2147483646 h 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45"/>
              <a:gd name="T56" fmla="*/ 80 w 80"/>
              <a:gd name="T57" fmla="*/ 45 h 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45">
                <a:moveTo>
                  <a:pt x="12" y="18"/>
                </a:moveTo>
                <a:lnTo>
                  <a:pt x="2" y="20"/>
                </a:lnTo>
                <a:lnTo>
                  <a:pt x="0" y="24"/>
                </a:lnTo>
                <a:lnTo>
                  <a:pt x="2" y="28"/>
                </a:lnTo>
                <a:lnTo>
                  <a:pt x="8" y="33"/>
                </a:lnTo>
                <a:lnTo>
                  <a:pt x="23" y="43"/>
                </a:lnTo>
                <a:lnTo>
                  <a:pt x="33" y="45"/>
                </a:lnTo>
                <a:lnTo>
                  <a:pt x="39" y="45"/>
                </a:lnTo>
                <a:lnTo>
                  <a:pt x="61" y="35"/>
                </a:lnTo>
                <a:lnTo>
                  <a:pt x="68" y="28"/>
                </a:lnTo>
                <a:lnTo>
                  <a:pt x="74" y="20"/>
                </a:lnTo>
                <a:lnTo>
                  <a:pt x="80" y="6"/>
                </a:lnTo>
                <a:lnTo>
                  <a:pt x="78" y="2"/>
                </a:lnTo>
                <a:lnTo>
                  <a:pt x="72" y="0"/>
                </a:lnTo>
                <a:lnTo>
                  <a:pt x="57" y="4"/>
                </a:lnTo>
                <a:lnTo>
                  <a:pt x="45" y="10"/>
                </a:lnTo>
                <a:lnTo>
                  <a:pt x="33" y="14"/>
                </a:lnTo>
                <a:lnTo>
                  <a:pt x="12" y="18"/>
                </a:lnTo>
                <a:close/>
              </a:path>
            </a:pathLst>
          </a:custGeom>
          <a:solidFill>
            <a:srgbClr val="E88271"/>
          </a:solidFill>
          <a:ln w="9525">
            <a:noFill/>
            <a:round/>
            <a:headEnd/>
            <a:tailEnd/>
          </a:ln>
        </p:spPr>
        <p:txBody>
          <a:bodyPr/>
          <a:lstStyle/>
          <a:p>
            <a:endParaRPr lang="el-GR"/>
          </a:p>
        </p:txBody>
      </p:sp>
      <p:sp>
        <p:nvSpPr>
          <p:cNvPr id="20352" name="Freeform 896"/>
          <p:cNvSpPr>
            <a:spLocks/>
          </p:cNvSpPr>
          <p:nvPr/>
        </p:nvSpPr>
        <p:spPr bwMode="auto">
          <a:xfrm>
            <a:off x="1203325" y="2203450"/>
            <a:ext cx="120650" cy="65088"/>
          </a:xfrm>
          <a:custGeom>
            <a:avLst/>
            <a:gdLst>
              <a:gd name="T0" fmla="*/ 2147483646 w 76"/>
              <a:gd name="T1" fmla="*/ 2147483646 h 41"/>
              <a:gd name="T2" fmla="*/ 2147483646 w 76"/>
              <a:gd name="T3" fmla="*/ 2147483646 h 41"/>
              <a:gd name="T4" fmla="*/ 0 w 76"/>
              <a:gd name="T5" fmla="*/ 2147483646 h 41"/>
              <a:gd name="T6" fmla="*/ 2147483646 w 76"/>
              <a:gd name="T7" fmla="*/ 2147483646 h 41"/>
              <a:gd name="T8" fmla="*/ 2147483646 w 76"/>
              <a:gd name="T9" fmla="*/ 2147483646 h 41"/>
              <a:gd name="T10" fmla="*/ 2147483646 w 76"/>
              <a:gd name="T11" fmla="*/ 2147483646 h 41"/>
              <a:gd name="T12" fmla="*/ 2147483646 w 76"/>
              <a:gd name="T13" fmla="*/ 2147483646 h 41"/>
              <a:gd name="T14" fmla="*/ 2147483646 w 76"/>
              <a:gd name="T15" fmla="*/ 2147483646 h 41"/>
              <a:gd name="T16" fmla="*/ 2147483646 w 76"/>
              <a:gd name="T17" fmla="*/ 2147483646 h 41"/>
              <a:gd name="T18" fmla="*/ 2147483646 w 76"/>
              <a:gd name="T19" fmla="*/ 2147483646 h 41"/>
              <a:gd name="T20" fmla="*/ 2147483646 w 76"/>
              <a:gd name="T21" fmla="*/ 2147483646 h 41"/>
              <a:gd name="T22" fmla="*/ 2147483646 w 76"/>
              <a:gd name="T23" fmla="*/ 2147483646 h 41"/>
              <a:gd name="T24" fmla="*/ 2147483646 w 76"/>
              <a:gd name="T25" fmla="*/ 0 h 41"/>
              <a:gd name="T26" fmla="*/ 2147483646 w 76"/>
              <a:gd name="T27" fmla="*/ 2147483646 h 41"/>
              <a:gd name="T28" fmla="*/ 2147483646 w 76"/>
              <a:gd name="T29" fmla="*/ 2147483646 h 41"/>
              <a:gd name="T30" fmla="*/ 2147483646 w 76"/>
              <a:gd name="T31" fmla="*/ 2147483646 h 41"/>
              <a:gd name="T32" fmla="*/ 2147483646 w 76"/>
              <a:gd name="T33" fmla="*/ 2147483646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41"/>
              <a:gd name="T53" fmla="*/ 76 w 76"/>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41">
                <a:moveTo>
                  <a:pt x="12" y="16"/>
                </a:moveTo>
                <a:lnTo>
                  <a:pt x="4" y="18"/>
                </a:lnTo>
                <a:lnTo>
                  <a:pt x="0" y="22"/>
                </a:lnTo>
                <a:lnTo>
                  <a:pt x="8" y="31"/>
                </a:lnTo>
                <a:lnTo>
                  <a:pt x="23" y="39"/>
                </a:lnTo>
                <a:lnTo>
                  <a:pt x="31" y="41"/>
                </a:lnTo>
                <a:lnTo>
                  <a:pt x="39" y="41"/>
                </a:lnTo>
                <a:lnTo>
                  <a:pt x="57" y="33"/>
                </a:lnTo>
                <a:lnTo>
                  <a:pt x="70" y="18"/>
                </a:lnTo>
                <a:lnTo>
                  <a:pt x="74" y="12"/>
                </a:lnTo>
                <a:lnTo>
                  <a:pt x="76" y="6"/>
                </a:lnTo>
                <a:lnTo>
                  <a:pt x="74" y="2"/>
                </a:lnTo>
                <a:lnTo>
                  <a:pt x="68" y="0"/>
                </a:lnTo>
                <a:lnTo>
                  <a:pt x="55" y="2"/>
                </a:lnTo>
                <a:lnTo>
                  <a:pt x="43" y="8"/>
                </a:lnTo>
                <a:lnTo>
                  <a:pt x="31" y="14"/>
                </a:lnTo>
                <a:lnTo>
                  <a:pt x="12" y="16"/>
                </a:lnTo>
                <a:close/>
              </a:path>
            </a:pathLst>
          </a:custGeom>
          <a:solidFill>
            <a:srgbClr val="E48070"/>
          </a:solidFill>
          <a:ln w="9525">
            <a:noFill/>
            <a:round/>
            <a:headEnd/>
            <a:tailEnd/>
          </a:ln>
        </p:spPr>
        <p:txBody>
          <a:bodyPr/>
          <a:lstStyle/>
          <a:p>
            <a:endParaRPr lang="el-GR"/>
          </a:p>
        </p:txBody>
      </p:sp>
      <p:sp>
        <p:nvSpPr>
          <p:cNvPr id="20353" name="Freeform 897"/>
          <p:cNvSpPr>
            <a:spLocks/>
          </p:cNvSpPr>
          <p:nvPr/>
        </p:nvSpPr>
        <p:spPr bwMode="auto">
          <a:xfrm>
            <a:off x="1206500" y="2206625"/>
            <a:ext cx="114300" cy="61913"/>
          </a:xfrm>
          <a:custGeom>
            <a:avLst/>
            <a:gdLst>
              <a:gd name="T0" fmla="*/ 2147483646 w 72"/>
              <a:gd name="T1" fmla="*/ 2147483646 h 39"/>
              <a:gd name="T2" fmla="*/ 2147483646 w 72"/>
              <a:gd name="T3" fmla="*/ 2147483646 h 39"/>
              <a:gd name="T4" fmla="*/ 0 w 72"/>
              <a:gd name="T5" fmla="*/ 2147483646 h 39"/>
              <a:gd name="T6" fmla="*/ 2147483646 w 72"/>
              <a:gd name="T7" fmla="*/ 2147483646 h 39"/>
              <a:gd name="T8" fmla="*/ 2147483646 w 72"/>
              <a:gd name="T9" fmla="*/ 2147483646 h 39"/>
              <a:gd name="T10" fmla="*/ 2147483646 w 72"/>
              <a:gd name="T11" fmla="*/ 2147483646 h 39"/>
              <a:gd name="T12" fmla="*/ 2147483646 w 72"/>
              <a:gd name="T13" fmla="*/ 2147483646 h 39"/>
              <a:gd name="T14" fmla="*/ 2147483646 w 72"/>
              <a:gd name="T15" fmla="*/ 2147483646 h 39"/>
              <a:gd name="T16" fmla="*/ 2147483646 w 72"/>
              <a:gd name="T17" fmla="*/ 2147483646 h 39"/>
              <a:gd name="T18" fmla="*/ 2147483646 w 72"/>
              <a:gd name="T19" fmla="*/ 2147483646 h 39"/>
              <a:gd name="T20" fmla="*/ 2147483646 w 72"/>
              <a:gd name="T21" fmla="*/ 0 h 39"/>
              <a:gd name="T22" fmla="*/ 2147483646 w 72"/>
              <a:gd name="T23" fmla="*/ 0 h 39"/>
              <a:gd name="T24" fmla="*/ 2147483646 w 72"/>
              <a:gd name="T25" fmla="*/ 2147483646 h 39"/>
              <a:gd name="T26" fmla="*/ 2147483646 w 72"/>
              <a:gd name="T27" fmla="*/ 2147483646 h 39"/>
              <a:gd name="T28" fmla="*/ 2147483646 w 72"/>
              <a:gd name="T29" fmla="*/ 2147483646 h 39"/>
              <a:gd name="T30" fmla="*/ 2147483646 w 72"/>
              <a:gd name="T31" fmla="*/ 2147483646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39"/>
              <a:gd name="T50" fmla="*/ 72 w 72"/>
              <a:gd name="T51" fmla="*/ 39 h 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39">
                <a:moveTo>
                  <a:pt x="12" y="14"/>
                </a:moveTo>
                <a:lnTo>
                  <a:pt x="4" y="16"/>
                </a:lnTo>
                <a:lnTo>
                  <a:pt x="0" y="20"/>
                </a:lnTo>
                <a:lnTo>
                  <a:pt x="8" y="29"/>
                </a:lnTo>
                <a:lnTo>
                  <a:pt x="21" y="37"/>
                </a:lnTo>
                <a:lnTo>
                  <a:pt x="37" y="39"/>
                </a:lnTo>
                <a:lnTo>
                  <a:pt x="55" y="29"/>
                </a:lnTo>
                <a:lnTo>
                  <a:pt x="68" y="16"/>
                </a:lnTo>
                <a:lnTo>
                  <a:pt x="72" y="10"/>
                </a:lnTo>
                <a:lnTo>
                  <a:pt x="72" y="4"/>
                </a:lnTo>
                <a:lnTo>
                  <a:pt x="70" y="0"/>
                </a:lnTo>
                <a:lnTo>
                  <a:pt x="64" y="0"/>
                </a:lnTo>
                <a:lnTo>
                  <a:pt x="51" y="2"/>
                </a:lnTo>
                <a:lnTo>
                  <a:pt x="41" y="6"/>
                </a:lnTo>
                <a:lnTo>
                  <a:pt x="29" y="12"/>
                </a:lnTo>
                <a:lnTo>
                  <a:pt x="12" y="14"/>
                </a:lnTo>
                <a:close/>
              </a:path>
            </a:pathLst>
          </a:custGeom>
          <a:solidFill>
            <a:srgbClr val="E07F6E"/>
          </a:solidFill>
          <a:ln w="9525">
            <a:noFill/>
            <a:round/>
            <a:headEnd/>
            <a:tailEnd/>
          </a:ln>
        </p:spPr>
        <p:txBody>
          <a:bodyPr/>
          <a:lstStyle/>
          <a:p>
            <a:endParaRPr lang="el-GR"/>
          </a:p>
        </p:txBody>
      </p:sp>
      <p:sp>
        <p:nvSpPr>
          <p:cNvPr id="20354" name="Freeform 898"/>
          <p:cNvSpPr>
            <a:spLocks/>
          </p:cNvSpPr>
          <p:nvPr/>
        </p:nvSpPr>
        <p:spPr bwMode="auto">
          <a:xfrm>
            <a:off x="1212850" y="2206625"/>
            <a:ext cx="104775" cy="58738"/>
          </a:xfrm>
          <a:custGeom>
            <a:avLst/>
            <a:gdLst>
              <a:gd name="T0" fmla="*/ 2147483646 w 66"/>
              <a:gd name="T1" fmla="*/ 2147483646 h 37"/>
              <a:gd name="T2" fmla="*/ 2147483646 w 66"/>
              <a:gd name="T3" fmla="*/ 2147483646 h 37"/>
              <a:gd name="T4" fmla="*/ 0 w 66"/>
              <a:gd name="T5" fmla="*/ 2147483646 h 37"/>
              <a:gd name="T6" fmla="*/ 2147483646 w 66"/>
              <a:gd name="T7" fmla="*/ 2147483646 h 37"/>
              <a:gd name="T8" fmla="*/ 2147483646 w 66"/>
              <a:gd name="T9" fmla="*/ 2147483646 h 37"/>
              <a:gd name="T10" fmla="*/ 2147483646 w 66"/>
              <a:gd name="T11" fmla="*/ 2147483646 h 37"/>
              <a:gd name="T12" fmla="*/ 2147483646 w 66"/>
              <a:gd name="T13" fmla="*/ 2147483646 h 37"/>
              <a:gd name="T14" fmla="*/ 2147483646 w 66"/>
              <a:gd name="T15" fmla="*/ 2147483646 h 37"/>
              <a:gd name="T16" fmla="*/ 2147483646 w 66"/>
              <a:gd name="T17" fmla="*/ 2147483646 h 37"/>
              <a:gd name="T18" fmla="*/ 2147483646 w 66"/>
              <a:gd name="T19" fmla="*/ 2147483646 h 37"/>
              <a:gd name="T20" fmla="*/ 2147483646 w 66"/>
              <a:gd name="T21" fmla="*/ 2147483646 h 37"/>
              <a:gd name="T22" fmla="*/ 2147483646 w 66"/>
              <a:gd name="T23" fmla="*/ 2147483646 h 37"/>
              <a:gd name="T24" fmla="*/ 2147483646 w 66"/>
              <a:gd name="T25" fmla="*/ 0 h 37"/>
              <a:gd name="T26" fmla="*/ 2147483646 w 66"/>
              <a:gd name="T27" fmla="*/ 2147483646 h 37"/>
              <a:gd name="T28" fmla="*/ 2147483646 w 66"/>
              <a:gd name="T29" fmla="*/ 2147483646 h 37"/>
              <a:gd name="T30" fmla="*/ 2147483646 w 66"/>
              <a:gd name="T31" fmla="*/ 2147483646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37"/>
              <a:gd name="T50" fmla="*/ 66 w 66"/>
              <a:gd name="T51" fmla="*/ 37 h 3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37">
                <a:moveTo>
                  <a:pt x="10" y="16"/>
                </a:moveTo>
                <a:lnTo>
                  <a:pt x="2" y="16"/>
                </a:lnTo>
                <a:lnTo>
                  <a:pt x="0" y="20"/>
                </a:lnTo>
                <a:lnTo>
                  <a:pt x="6" y="27"/>
                </a:lnTo>
                <a:lnTo>
                  <a:pt x="19" y="35"/>
                </a:lnTo>
                <a:lnTo>
                  <a:pt x="33" y="37"/>
                </a:lnTo>
                <a:lnTo>
                  <a:pt x="51" y="29"/>
                </a:lnTo>
                <a:lnTo>
                  <a:pt x="56" y="24"/>
                </a:lnTo>
                <a:lnTo>
                  <a:pt x="62" y="16"/>
                </a:lnTo>
                <a:lnTo>
                  <a:pt x="66" y="10"/>
                </a:lnTo>
                <a:lnTo>
                  <a:pt x="66" y="6"/>
                </a:lnTo>
                <a:lnTo>
                  <a:pt x="64" y="2"/>
                </a:lnTo>
                <a:lnTo>
                  <a:pt x="60" y="0"/>
                </a:lnTo>
                <a:lnTo>
                  <a:pt x="47" y="4"/>
                </a:lnTo>
                <a:lnTo>
                  <a:pt x="37" y="8"/>
                </a:lnTo>
                <a:lnTo>
                  <a:pt x="10" y="16"/>
                </a:lnTo>
                <a:close/>
              </a:path>
            </a:pathLst>
          </a:custGeom>
          <a:solidFill>
            <a:srgbClr val="DB7D6D"/>
          </a:solidFill>
          <a:ln w="9525">
            <a:noFill/>
            <a:round/>
            <a:headEnd/>
            <a:tailEnd/>
          </a:ln>
        </p:spPr>
        <p:txBody>
          <a:bodyPr/>
          <a:lstStyle/>
          <a:p>
            <a:endParaRPr lang="el-GR"/>
          </a:p>
        </p:txBody>
      </p:sp>
      <p:sp>
        <p:nvSpPr>
          <p:cNvPr id="20355" name="Freeform 899"/>
          <p:cNvSpPr>
            <a:spLocks/>
          </p:cNvSpPr>
          <p:nvPr/>
        </p:nvSpPr>
        <p:spPr bwMode="auto">
          <a:xfrm>
            <a:off x="1216025" y="2209800"/>
            <a:ext cx="101600" cy="55563"/>
          </a:xfrm>
          <a:custGeom>
            <a:avLst/>
            <a:gdLst>
              <a:gd name="T0" fmla="*/ 2147483646 w 64"/>
              <a:gd name="T1" fmla="*/ 2147483646 h 35"/>
              <a:gd name="T2" fmla="*/ 2147483646 w 64"/>
              <a:gd name="T3" fmla="*/ 2147483646 h 35"/>
              <a:gd name="T4" fmla="*/ 0 w 64"/>
              <a:gd name="T5" fmla="*/ 2147483646 h 35"/>
              <a:gd name="T6" fmla="*/ 2147483646 w 64"/>
              <a:gd name="T7" fmla="*/ 2147483646 h 35"/>
              <a:gd name="T8" fmla="*/ 2147483646 w 64"/>
              <a:gd name="T9" fmla="*/ 2147483646 h 35"/>
              <a:gd name="T10" fmla="*/ 2147483646 w 64"/>
              <a:gd name="T11" fmla="*/ 2147483646 h 35"/>
              <a:gd name="T12" fmla="*/ 2147483646 w 64"/>
              <a:gd name="T13" fmla="*/ 2147483646 h 35"/>
              <a:gd name="T14" fmla="*/ 2147483646 w 64"/>
              <a:gd name="T15" fmla="*/ 2147483646 h 35"/>
              <a:gd name="T16" fmla="*/ 2147483646 w 64"/>
              <a:gd name="T17" fmla="*/ 2147483646 h 35"/>
              <a:gd name="T18" fmla="*/ 2147483646 w 64"/>
              <a:gd name="T19" fmla="*/ 0 h 35"/>
              <a:gd name="T20" fmla="*/ 2147483646 w 64"/>
              <a:gd name="T21" fmla="*/ 2147483646 h 35"/>
              <a:gd name="T22" fmla="*/ 2147483646 w 64"/>
              <a:gd name="T23" fmla="*/ 2147483646 h 35"/>
              <a:gd name="T24" fmla="*/ 2147483646 w 64"/>
              <a:gd name="T25" fmla="*/ 2147483646 h 35"/>
              <a:gd name="T26" fmla="*/ 2147483646 w 64"/>
              <a:gd name="T27" fmla="*/ 2147483646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35"/>
              <a:gd name="T44" fmla="*/ 64 w 64"/>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35">
                <a:moveTo>
                  <a:pt x="9" y="14"/>
                </a:moveTo>
                <a:lnTo>
                  <a:pt x="2" y="16"/>
                </a:lnTo>
                <a:lnTo>
                  <a:pt x="0" y="18"/>
                </a:lnTo>
                <a:lnTo>
                  <a:pt x="6" y="25"/>
                </a:lnTo>
                <a:lnTo>
                  <a:pt x="19" y="33"/>
                </a:lnTo>
                <a:lnTo>
                  <a:pt x="31" y="35"/>
                </a:lnTo>
                <a:lnTo>
                  <a:pt x="49" y="27"/>
                </a:lnTo>
                <a:lnTo>
                  <a:pt x="58" y="16"/>
                </a:lnTo>
                <a:lnTo>
                  <a:pt x="64" y="4"/>
                </a:lnTo>
                <a:lnTo>
                  <a:pt x="56" y="0"/>
                </a:lnTo>
                <a:lnTo>
                  <a:pt x="45" y="2"/>
                </a:lnTo>
                <a:lnTo>
                  <a:pt x="37" y="6"/>
                </a:lnTo>
                <a:lnTo>
                  <a:pt x="25" y="10"/>
                </a:lnTo>
                <a:lnTo>
                  <a:pt x="9" y="14"/>
                </a:lnTo>
                <a:close/>
              </a:path>
            </a:pathLst>
          </a:custGeom>
          <a:solidFill>
            <a:srgbClr val="D77B6C"/>
          </a:solidFill>
          <a:ln w="9525">
            <a:noFill/>
            <a:round/>
            <a:headEnd/>
            <a:tailEnd/>
          </a:ln>
        </p:spPr>
        <p:txBody>
          <a:bodyPr/>
          <a:lstStyle/>
          <a:p>
            <a:endParaRPr lang="el-GR"/>
          </a:p>
        </p:txBody>
      </p:sp>
      <p:sp>
        <p:nvSpPr>
          <p:cNvPr id="20356" name="Freeform 900"/>
          <p:cNvSpPr>
            <a:spLocks/>
          </p:cNvSpPr>
          <p:nvPr/>
        </p:nvSpPr>
        <p:spPr bwMode="auto">
          <a:xfrm>
            <a:off x="1219200" y="2209800"/>
            <a:ext cx="95250" cy="52388"/>
          </a:xfrm>
          <a:custGeom>
            <a:avLst/>
            <a:gdLst>
              <a:gd name="T0" fmla="*/ 2147483646 w 60"/>
              <a:gd name="T1" fmla="*/ 2147483646 h 33"/>
              <a:gd name="T2" fmla="*/ 0 w 60"/>
              <a:gd name="T3" fmla="*/ 2147483646 h 33"/>
              <a:gd name="T4" fmla="*/ 2147483646 w 60"/>
              <a:gd name="T5" fmla="*/ 2147483646 h 33"/>
              <a:gd name="T6" fmla="*/ 2147483646 w 60"/>
              <a:gd name="T7" fmla="*/ 2147483646 h 33"/>
              <a:gd name="T8" fmla="*/ 2147483646 w 60"/>
              <a:gd name="T9" fmla="*/ 2147483646 h 33"/>
              <a:gd name="T10" fmla="*/ 2147483646 w 60"/>
              <a:gd name="T11" fmla="*/ 2147483646 h 33"/>
              <a:gd name="T12" fmla="*/ 2147483646 w 60"/>
              <a:gd name="T13" fmla="*/ 2147483646 h 33"/>
              <a:gd name="T14" fmla="*/ 2147483646 w 60"/>
              <a:gd name="T15" fmla="*/ 2147483646 h 33"/>
              <a:gd name="T16" fmla="*/ 2147483646 w 60"/>
              <a:gd name="T17" fmla="*/ 0 h 33"/>
              <a:gd name="T18" fmla="*/ 2147483646 w 60"/>
              <a:gd name="T19" fmla="*/ 2147483646 h 33"/>
              <a:gd name="T20" fmla="*/ 2147483646 w 60"/>
              <a:gd name="T21" fmla="*/ 2147483646 h 33"/>
              <a:gd name="T22" fmla="*/ 2147483646 w 60"/>
              <a:gd name="T23" fmla="*/ 2147483646 h 33"/>
              <a:gd name="T24" fmla="*/ 2147483646 w 60"/>
              <a:gd name="T25" fmla="*/ 214748364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
              <a:gd name="T40" fmla="*/ 0 h 33"/>
              <a:gd name="T41" fmla="*/ 60 w 60"/>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 h="33">
                <a:moveTo>
                  <a:pt x="9" y="14"/>
                </a:moveTo>
                <a:lnTo>
                  <a:pt x="0" y="18"/>
                </a:lnTo>
                <a:lnTo>
                  <a:pt x="6" y="25"/>
                </a:lnTo>
                <a:lnTo>
                  <a:pt x="17" y="31"/>
                </a:lnTo>
                <a:lnTo>
                  <a:pt x="31" y="33"/>
                </a:lnTo>
                <a:lnTo>
                  <a:pt x="45" y="25"/>
                </a:lnTo>
                <a:lnTo>
                  <a:pt x="56" y="16"/>
                </a:lnTo>
                <a:lnTo>
                  <a:pt x="60" y="4"/>
                </a:lnTo>
                <a:lnTo>
                  <a:pt x="54" y="0"/>
                </a:lnTo>
                <a:lnTo>
                  <a:pt x="43" y="4"/>
                </a:lnTo>
                <a:lnTo>
                  <a:pt x="35" y="8"/>
                </a:lnTo>
                <a:lnTo>
                  <a:pt x="25" y="12"/>
                </a:lnTo>
                <a:lnTo>
                  <a:pt x="9" y="14"/>
                </a:lnTo>
                <a:close/>
              </a:path>
            </a:pathLst>
          </a:custGeom>
          <a:solidFill>
            <a:srgbClr val="D37A6A"/>
          </a:solidFill>
          <a:ln w="9525">
            <a:noFill/>
            <a:round/>
            <a:headEnd/>
            <a:tailEnd/>
          </a:ln>
        </p:spPr>
        <p:txBody>
          <a:bodyPr/>
          <a:lstStyle/>
          <a:p>
            <a:endParaRPr lang="el-GR"/>
          </a:p>
        </p:txBody>
      </p:sp>
      <p:sp>
        <p:nvSpPr>
          <p:cNvPr id="20357" name="Freeform 901"/>
          <p:cNvSpPr>
            <a:spLocks/>
          </p:cNvSpPr>
          <p:nvPr/>
        </p:nvSpPr>
        <p:spPr bwMode="auto">
          <a:xfrm>
            <a:off x="1222375" y="2212975"/>
            <a:ext cx="88900" cy="49213"/>
          </a:xfrm>
          <a:custGeom>
            <a:avLst/>
            <a:gdLst>
              <a:gd name="T0" fmla="*/ 2147483646 w 56"/>
              <a:gd name="T1" fmla="*/ 2147483646 h 31"/>
              <a:gd name="T2" fmla="*/ 2147483646 w 56"/>
              <a:gd name="T3" fmla="*/ 2147483646 h 31"/>
              <a:gd name="T4" fmla="*/ 0 w 56"/>
              <a:gd name="T5" fmla="*/ 2147483646 h 31"/>
              <a:gd name="T6" fmla="*/ 2147483646 w 56"/>
              <a:gd name="T7" fmla="*/ 2147483646 h 31"/>
              <a:gd name="T8" fmla="*/ 2147483646 w 56"/>
              <a:gd name="T9" fmla="*/ 2147483646 h 31"/>
              <a:gd name="T10" fmla="*/ 2147483646 w 56"/>
              <a:gd name="T11" fmla="*/ 2147483646 h 31"/>
              <a:gd name="T12" fmla="*/ 2147483646 w 56"/>
              <a:gd name="T13" fmla="*/ 2147483646 h 31"/>
              <a:gd name="T14" fmla="*/ 2147483646 w 56"/>
              <a:gd name="T15" fmla="*/ 2147483646 h 31"/>
              <a:gd name="T16" fmla="*/ 2147483646 w 56"/>
              <a:gd name="T17" fmla="*/ 2147483646 h 31"/>
              <a:gd name="T18" fmla="*/ 2147483646 w 56"/>
              <a:gd name="T19" fmla="*/ 0 h 31"/>
              <a:gd name="T20" fmla="*/ 2147483646 w 56"/>
              <a:gd name="T21" fmla="*/ 2147483646 h 31"/>
              <a:gd name="T22" fmla="*/ 2147483646 w 56"/>
              <a:gd name="T23" fmla="*/ 2147483646 h 31"/>
              <a:gd name="T24" fmla="*/ 2147483646 w 56"/>
              <a:gd name="T25" fmla="*/ 2147483646 h 31"/>
              <a:gd name="T26" fmla="*/ 2147483646 w 56"/>
              <a:gd name="T27" fmla="*/ 2147483646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31"/>
              <a:gd name="T44" fmla="*/ 56 w 56"/>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31">
                <a:moveTo>
                  <a:pt x="9" y="12"/>
                </a:moveTo>
                <a:lnTo>
                  <a:pt x="2" y="14"/>
                </a:lnTo>
                <a:lnTo>
                  <a:pt x="0" y="16"/>
                </a:lnTo>
                <a:lnTo>
                  <a:pt x="5" y="23"/>
                </a:lnTo>
                <a:lnTo>
                  <a:pt x="17" y="29"/>
                </a:lnTo>
                <a:lnTo>
                  <a:pt x="29" y="31"/>
                </a:lnTo>
                <a:lnTo>
                  <a:pt x="43" y="23"/>
                </a:lnTo>
                <a:lnTo>
                  <a:pt x="52" y="14"/>
                </a:lnTo>
                <a:lnTo>
                  <a:pt x="56" y="4"/>
                </a:lnTo>
                <a:lnTo>
                  <a:pt x="50" y="0"/>
                </a:lnTo>
                <a:lnTo>
                  <a:pt x="41" y="2"/>
                </a:lnTo>
                <a:lnTo>
                  <a:pt x="33" y="6"/>
                </a:lnTo>
                <a:lnTo>
                  <a:pt x="23" y="10"/>
                </a:lnTo>
                <a:lnTo>
                  <a:pt x="9" y="12"/>
                </a:lnTo>
                <a:close/>
              </a:path>
            </a:pathLst>
          </a:custGeom>
          <a:solidFill>
            <a:srgbClr val="CF7869"/>
          </a:solidFill>
          <a:ln w="9525">
            <a:noFill/>
            <a:round/>
            <a:headEnd/>
            <a:tailEnd/>
          </a:ln>
        </p:spPr>
        <p:txBody>
          <a:bodyPr/>
          <a:lstStyle/>
          <a:p>
            <a:endParaRPr lang="el-GR"/>
          </a:p>
        </p:txBody>
      </p:sp>
      <p:sp>
        <p:nvSpPr>
          <p:cNvPr id="20358" name="Freeform 902"/>
          <p:cNvSpPr>
            <a:spLocks/>
          </p:cNvSpPr>
          <p:nvPr/>
        </p:nvSpPr>
        <p:spPr bwMode="auto">
          <a:xfrm>
            <a:off x="1228725" y="2216150"/>
            <a:ext cx="79375" cy="42863"/>
          </a:xfrm>
          <a:custGeom>
            <a:avLst/>
            <a:gdLst>
              <a:gd name="T0" fmla="*/ 2147483646 w 50"/>
              <a:gd name="T1" fmla="*/ 2147483646 h 27"/>
              <a:gd name="T2" fmla="*/ 2147483646 w 50"/>
              <a:gd name="T3" fmla="*/ 2147483646 h 27"/>
              <a:gd name="T4" fmla="*/ 0 w 50"/>
              <a:gd name="T5" fmla="*/ 2147483646 h 27"/>
              <a:gd name="T6" fmla="*/ 2147483646 w 50"/>
              <a:gd name="T7" fmla="*/ 2147483646 h 27"/>
              <a:gd name="T8" fmla="*/ 2147483646 w 50"/>
              <a:gd name="T9" fmla="*/ 2147483646 h 27"/>
              <a:gd name="T10" fmla="*/ 2147483646 w 50"/>
              <a:gd name="T11" fmla="*/ 2147483646 h 27"/>
              <a:gd name="T12" fmla="*/ 2147483646 w 50"/>
              <a:gd name="T13" fmla="*/ 2147483646 h 27"/>
              <a:gd name="T14" fmla="*/ 2147483646 w 50"/>
              <a:gd name="T15" fmla="*/ 2147483646 h 27"/>
              <a:gd name="T16" fmla="*/ 2147483646 w 50"/>
              <a:gd name="T17" fmla="*/ 0 h 27"/>
              <a:gd name="T18" fmla="*/ 2147483646 w 50"/>
              <a:gd name="T19" fmla="*/ 2147483646 h 27"/>
              <a:gd name="T20" fmla="*/ 2147483646 w 50"/>
              <a:gd name="T21" fmla="*/ 2147483646 h 27"/>
              <a:gd name="T22" fmla="*/ 2147483646 w 50"/>
              <a:gd name="T23" fmla="*/ 2147483646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27"/>
              <a:gd name="T38" fmla="*/ 50 w 50"/>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27">
                <a:moveTo>
                  <a:pt x="7" y="10"/>
                </a:moveTo>
                <a:lnTo>
                  <a:pt x="1" y="12"/>
                </a:lnTo>
                <a:lnTo>
                  <a:pt x="0" y="14"/>
                </a:lnTo>
                <a:lnTo>
                  <a:pt x="3" y="21"/>
                </a:lnTo>
                <a:lnTo>
                  <a:pt x="25" y="27"/>
                </a:lnTo>
                <a:lnTo>
                  <a:pt x="39" y="21"/>
                </a:lnTo>
                <a:lnTo>
                  <a:pt x="48" y="12"/>
                </a:lnTo>
                <a:lnTo>
                  <a:pt x="50" y="2"/>
                </a:lnTo>
                <a:lnTo>
                  <a:pt x="46" y="0"/>
                </a:lnTo>
                <a:lnTo>
                  <a:pt x="35" y="2"/>
                </a:lnTo>
                <a:lnTo>
                  <a:pt x="29" y="4"/>
                </a:lnTo>
                <a:lnTo>
                  <a:pt x="7" y="10"/>
                </a:lnTo>
                <a:close/>
              </a:path>
            </a:pathLst>
          </a:custGeom>
          <a:solidFill>
            <a:srgbClr val="CB7768"/>
          </a:solidFill>
          <a:ln w="9525">
            <a:noFill/>
            <a:round/>
            <a:headEnd/>
            <a:tailEnd/>
          </a:ln>
        </p:spPr>
        <p:txBody>
          <a:bodyPr/>
          <a:lstStyle/>
          <a:p>
            <a:endParaRPr lang="el-GR"/>
          </a:p>
        </p:txBody>
      </p:sp>
      <p:sp>
        <p:nvSpPr>
          <p:cNvPr id="20359" name="Freeform 903"/>
          <p:cNvSpPr>
            <a:spLocks/>
          </p:cNvSpPr>
          <p:nvPr/>
        </p:nvSpPr>
        <p:spPr bwMode="auto">
          <a:xfrm>
            <a:off x="1230313" y="2216150"/>
            <a:ext cx="74612" cy="42863"/>
          </a:xfrm>
          <a:custGeom>
            <a:avLst/>
            <a:gdLst>
              <a:gd name="T0" fmla="*/ 2147483646 w 47"/>
              <a:gd name="T1" fmla="*/ 2147483646 h 27"/>
              <a:gd name="T2" fmla="*/ 2147483646 w 47"/>
              <a:gd name="T3" fmla="*/ 2147483646 h 27"/>
              <a:gd name="T4" fmla="*/ 0 w 47"/>
              <a:gd name="T5" fmla="*/ 2147483646 h 27"/>
              <a:gd name="T6" fmla="*/ 2147483646 w 47"/>
              <a:gd name="T7" fmla="*/ 2147483646 h 27"/>
              <a:gd name="T8" fmla="*/ 2147483646 w 47"/>
              <a:gd name="T9" fmla="*/ 2147483646 h 27"/>
              <a:gd name="T10" fmla="*/ 2147483646 w 47"/>
              <a:gd name="T11" fmla="*/ 2147483646 h 27"/>
              <a:gd name="T12" fmla="*/ 2147483646 w 47"/>
              <a:gd name="T13" fmla="*/ 2147483646 h 27"/>
              <a:gd name="T14" fmla="*/ 2147483646 w 47"/>
              <a:gd name="T15" fmla="*/ 2147483646 h 27"/>
              <a:gd name="T16" fmla="*/ 2147483646 w 47"/>
              <a:gd name="T17" fmla="*/ 2147483646 h 27"/>
              <a:gd name="T18" fmla="*/ 2147483646 w 47"/>
              <a:gd name="T19" fmla="*/ 0 h 27"/>
              <a:gd name="T20" fmla="*/ 2147483646 w 47"/>
              <a:gd name="T21" fmla="*/ 2147483646 h 27"/>
              <a:gd name="T22" fmla="*/ 2147483646 w 47"/>
              <a:gd name="T23" fmla="*/ 2147483646 h 27"/>
              <a:gd name="T24" fmla="*/ 2147483646 w 47"/>
              <a:gd name="T25" fmla="*/ 2147483646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
              <a:gd name="T40" fmla="*/ 0 h 27"/>
              <a:gd name="T41" fmla="*/ 47 w 47"/>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 h="27">
                <a:moveTo>
                  <a:pt x="8" y="10"/>
                </a:moveTo>
                <a:lnTo>
                  <a:pt x="2" y="12"/>
                </a:lnTo>
                <a:lnTo>
                  <a:pt x="0" y="14"/>
                </a:lnTo>
                <a:lnTo>
                  <a:pt x="4" y="20"/>
                </a:lnTo>
                <a:lnTo>
                  <a:pt x="14" y="25"/>
                </a:lnTo>
                <a:lnTo>
                  <a:pt x="24" y="27"/>
                </a:lnTo>
                <a:lnTo>
                  <a:pt x="36" y="21"/>
                </a:lnTo>
                <a:lnTo>
                  <a:pt x="45" y="12"/>
                </a:lnTo>
                <a:lnTo>
                  <a:pt x="47" y="4"/>
                </a:lnTo>
                <a:lnTo>
                  <a:pt x="44" y="0"/>
                </a:lnTo>
                <a:lnTo>
                  <a:pt x="34" y="2"/>
                </a:lnTo>
                <a:lnTo>
                  <a:pt x="28" y="6"/>
                </a:lnTo>
                <a:lnTo>
                  <a:pt x="8" y="10"/>
                </a:lnTo>
                <a:close/>
              </a:path>
            </a:pathLst>
          </a:custGeom>
          <a:solidFill>
            <a:srgbClr val="C77566"/>
          </a:solidFill>
          <a:ln w="9525">
            <a:noFill/>
            <a:round/>
            <a:headEnd/>
            <a:tailEnd/>
          </a:ln>
        </p:spPr>
        <p:txBody>
          <a:bodyPr/>
          <a:lstStyle/>
          <a:p>
            <a:endParaRPr lang="el-GR"/>
          </a:p>
        </p:txBody>
      </p:sp>
      <p:sp>
        <p:nvSpPr>
          <p:cNvPr id="20360" name="Freeform 904"/>
          <p:cNvSpPr>
            <a:spLocks/>
          </p:cNvSpPr>
          <p:nvPr/>
        </p:nvSpPr>
        <p:spPr bwMode="auto">
          <a:xfrm>
            <a:off x="1233488" y="2219325"/>
            <a:ext cx="71437" cy="36513"/>
          </a:xfrm>
          <a:custGeom>
            <a:avLst/>
            <a:gdLst>
              <a:gd name="T0" fmla="*/ 2147483646 w 45"/>
              <a:gd name="T1" fmla="*/ 2147483646 h 23"/>
              <a:gd name="T2" fmla="*/ 2147483646 w 45"/>
              <a:gd name="T3" fmla="*/ 2147483646 h 23"/>
              <a:gd name="T4" fmla="*/ 2147483646 w 45"/>
              <a:gd name="T5" fmla="*/ 2147483646 h 23"/>
              <a:gd name="T6" fmla="*/ 2147483646 w 45"/>
              <a:gd name="T7" fmla="*/ 2147483646 h 23"/>
              <a:gd name="T8" fmla="*/ 2147483646 w 45"/>
              <a:gd name="T9" fmla="*/ 2147483646 h 23"/>
              <a:gd name="T10" fmla="*/ 2147483646 w 45"/>
              <a:gd name="T11" fmla="*/ 0 h 23"/>
              <a:gd name="T12" fmla="*/ 2147483646 w 45"/>
              <a:gd name="T13" fmla="*/ 2147483646 h 23"/>
              <a:gd name="T14" fmla="*/ 2147483646 w 45"/>
              <a:gd name="T15" fmla="*/ 2147483646 h 23"/>
              <a:gd name="T16" fmla="*/ 0 w 45"/>
              <a:gd name="T17" fmla="*/ 2147483646 h 23"/>
              <a:gd name="T18" fmla="*/ 2147483646 w 45"/>
              <a:gd name="T19" fmla="*/ 2147483646 h 23"/>
              <a:gd name="T20" fmla="*/ 2147483646 w 45"/>
              <a:gd name="T21" fmla="*/ 2147483646 h 23"/>
              <a:gd name="T22" fmla="*/ 2147483646 w 45"/>
              <a:gd name="T23" fmla="*/ 2147483646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
              <a:gd name="T37" fmla="*/ 0 h 23"/>
              <a:gd name="T38" fmla="*/ 45 w 45"/>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 h="23">
                <a:moveTo>
                  <a:pt x="24" y="23"/>
                </a:moveTo>
                <a:lnTo>
                  <a:pt x="34" y="18"/>
                </a:lnTo>
                <a:lnTo>
                  <a:pt x="42" y="10"/>
                </a:lnTo>
                <a:lnTo>
                  <a:pt x="43" y="6"/>
                </a:lnTo>
                <a:lnTo>
                  <a:pt x="45" y="2"/>
                </a:lnTo>
                <a:lnTo>
                  <a:pt x="40" y="0"/>
                </a:lnTo>
                <a:lnTo>
                  <a:pt x="26" y="4"/>
                </a:lnTo>
                <a:lnTo>
                  <a:pt x="8" y="10"/>
                </a:lnTo>
                <a:lnTo>
                  <a:pt x="0" y="12"/>
                </a:lnTo>
                <a:lnTo>
                  <a:pt x="4" y="18"/>
                </a:lnTo>
                <a:lnTo>
                  <a:pt x="14" y="23"/>
                </a:lnTo>
                <a:lnTo>
                  <a:pt x="24" y="23"/>
                </a:lnTo>
                <a:close/>
              </a:path>
            </a:pathLst>
          </a:custGeom>
          <a:solidFill>
            <a:srgbClr val="C47365"/>
          </a:solidFill>
          <a:ln w="9525">
            <a:noFill/>
            <a:round/>
            <a:headEnd/>
            <a:tailEnd/>
          </a:ln>
        </p:spPr>
        <p:txBody>
          <a:bodyPr/>
          <a:lstStyle/>
          <a:p>
            <a:endParaRPr lang="el-GR"/>
          </a:p>
        </p:txBody>
      </p:sp>
      <p:sp>
        <p:nvSpPr>
          <p:cNvPr id="20361" name="Freeform 905"/>
          <p:cNvSpPr>
            <a:spLocks/>
          </p:cNvSpPr>
          <p:nvPr/>
        </p:nvSpPr>
        <p:spPr bwMode="auto">
          <a:xfrm>
            <a:off x="2482850" y="1076325"/>
            <a:ext cx="201613" cy="322263"/>
          </a:xfrm>
          <a:custGeom>
            <a:avLst/>
            <a:gdLst>
              <a:gd name="T0" fmla="*/ 2147483646 w 127"/>
              <a:gd name="T1" fmla="*/ 0 h 203"/>
              <a:gd name="T2" fmla="*/ 2147483646 w 127"/>
              <a:gd name="T3" fmla="*/ 0 h 203"/>
              <a:gd name="T4" fmla="*/ 2147483646 w 127"/>
              <a:gd name="T5" fmla="*/ 2147483646 h 203"/>
              <a:gd name="T6" fmla="*/ 2147483646 w 127"/>
              <a:gd name="T7" fmla="*/ 2147483646 h 203"/>
              <a:gd name="T8" fmla="*/ 2147483646 w 127"/>
              <a:gd name="T9" fmla="*/ 2147483646 h 203"/>
              <a:gd name="T10" fmla="*/ 2147483646 w 127"/>
              <a:gd name="T11" fmla="*/ 2147483646 h 203"/>
              <a:gd name="T12" fmla="*/ 2147483646 w 127"/>
              <a:gd name="T13" fmla="*/ 2147483646 h 203"/>
              <a:gd name="T14" fmla="*/ 2147483646 w 127"/>
              <a:gd name="T15" fmla="*/ 2147483646 h 203"/>
              <a:gd name="T16" fmla="*/ 2147483646 w 127"/>
              <a:gd name="T17" fmla="*/ 2147483646 h 203"/>
              <a:gd name="T18" fmla="*/ 0 w 127"/>
              <a:gd name="T19" fmla="*/ 2147483646 h 203"/>
              <a:gd name="T20" fmla="*/ 2147483646 w 127"/>
              <a:gd name="T21" fmla="*/ 2147483646 h 203"/>
              <a:gd name="T22" fmla="*/ 2147483646 w 127"/>
              <a:gd name="T23" fmla="*/ 2147483646 h 203"/>
              <a:gd name="T24" fmla="*/ 2147483646 w 127"/>
              <a:gd name="T25" fmla="*/ 2147483646 h 203"/>
              <a:gd name="T26" fmla="*/ 2147483646 w 127"/>
              <a:gd name="T27" fmla="*/ 2147483646 h 203"/>
              <a:gd name="T28" fmla="*/ 2147483646 w 127"/>
              <a:gd name="T29" fmla="*/ 2147483646 h 203"/>
              <a:gd name="T30" fmla="*/ 2147483646 w 127"/>
              <a:gd name="T31" fmla="*/ 2147483646 h 203"/>
              <a:gd name="T32" fmla="*/ 2147483646 w 127"/>
              <a:gd name="T33" fmla="*/ 2147483646 h 203"/>
              <a:gd name="T34" fmla="*/ 2147483646 w 127"/>
              <a:gd name="T35" fmla="*/ 0 h 2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7"/>
              <a:gd name="T55" fmla="*/ 0 h 203"/>
              <a:gd name="T56" fmla="*/ 127 w 127"/>
              <a:gd name="T57" fmla="*/ 203 h 20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7" h="203">
                <a:moveTo>
                  <a:pt x="117" y="0"/>
                </a:moveTo>
                <a:lnTo>
                  <a:pt x="127" y="0"/>
                </a:lnTo>
                <a:lnTo>
                  <a:pt x="127" y="6"/>
                </a:lnTo>
                <a:lnTo>
                  <a:pt x="111" y="31"/>
                </a:lnTo>
                <a:lnTo>
                  <a:pt x="82" y="66"/>
                </a:lnTo>
                <a:lnTo>
                  <a:pt x="59" y="100"/>
                </a:lnTo>
                <a:lnTo>
                  <a:pt x="29" y="154"/>
                </a:lnTo>
                <a:lnTo>
                  <a:pt x="10" y="195"/>
                </a:lnTo>
                <a:lnTo>
                  <a:pt x="4" y="203"/>
                </a:lnTo>
                <a:lnTo>
                  <a:pt x="0" y="199"/>
                </a:lnTo>
                <a:lnTo>
                  <a:pt x="2" y="168"/>
                </a:lnTo>
                <a:lnTo>
                  <a:pt x="12" y="119"/>
                </a:lnTo>
                <a:lnTo>
                  <a:pt x="21" y="92"/>
                </a:lnTo>
                <a:lnTo>
                  <a:pt x="33" y="68"/>
                </a:lnTo>
                <a:lnTo>
                  <a:pt x="57" y="35"/>
                </a:lnTo>
                <a:lnTo>
                  <a:pt x="82" y="13"/>
                </a:lnTo>
                <a:lnTo>
                  <a:pt x="102" y="4"/>
                </a:lnTo>
                <a:lnTo>
                  <a:pt x="117" y="0"/>
                </a:lnTo>
                <a:close/>
              </a:path>
            </a:pathLst>
          </a:custGeom>
          <a:solidFill>
            <a:srgbClr val="F08574"/>
          </a:solidFill>
          <a:ln w="9525">
            <a:noFill/>
            <a:round/>
            <a:headEnd/>
            <a:tailEnd/>
          </a:ln>
        </p:spPr>
        <p:txBody>
          <a:bodyPr/>
          <a:lstStyle/>
          <a:p>
            <a:endParaRPr lang="el-GR"/>
          </a:p>
        </p:txBody>
      </p:sp>
      <p:sp>
        <p:nvSpPr>
          <p:cNvPr id="20362" name="Freeform 906"/>
          <p:cNvSpPr>
            <a:spLocks/>
          </p:cNvSpPr>
          <p:nvPr/>
        </p:nvSpPr>
        <p:spPr bwMode="auto">
          <a:xfrm>
            <a:off x="2486025" y="1079500"/>
            <a:ext cx="192088" cy="309563"/>
          </a:xfrm>
          <a:custGeom>
            <a:avLst/>
            <a:gdLst>
              <a:gd name="T0" fmla="*/ 2147483646 w 121"/>
              <a:gd name="T1" fmla="*/ 2147483646 h 195"/>
              <a:gd name="T2" fmla="*/ 2147483646 w 121"/>
              <a:gd name="T3" fmla="*/ 2147483646 h 195"/>
              <a:gd name="T4" fmla="*/ 0 w 121"/>
              <a:gd name="T5" fmla="*/ 2147483646 h 195"/>
              <a:gd name="T6" fmla="*/ 2147483646 w 121"/>
              <a:gd name="T7" fmla="*/ 2147483646 h 195"/>
              <a:gd name="T8" fmla="*/ 2147483646 w 121"/>
              <a:gd name="T9" fmla="*/ 2147483646 h 195"/>
              <a:gd name="T10" fmla="*/ 2147483646 w 121"/>
              <a:gd name="T11" fmla="*/ 2147483646 h 195"/>
              <a:gd name="T12" fmla="*/ 2147483646 w 121"/>
              <a:gd name="T13" fmla="*/ 2147483646 h 195"/>
              <a:gd name="T14" fmla="*/ 2147483646 w 121"/>
              <a:gd name="T15" fmla="*/ 2147483646 h 195"/>
              <a:gd name="T16" fmla="*/ 2147483646 w 121"/>
              <a:gd name="T17" fmla="*/ 2147483646 h 195"/>
              <a:gd name="T18" fmla="*/ 2147483646 w 121"/>
              <a:gd name="T19" fmla="*/ 0 h 195"/>
              <a:gd name="T20" fmla="*/ 2147483646 w 121"/>
              <a:gd name="T21" fmla="*/ 2147483646 h 195"/>
              <a:gd name="T22" fmla="*/ 2147483646 w 121"/>
              <a:gd name="T23" fmla="*/ 2147483646 h 195"/>
              <a:gd name="T24" fmla="*/ 2147483646 w 121"/>
              <a:gd name="T25" fmla="*/ 2147483646 h 195"/>
              <a:gd name="T26" fmla="*/ 2147483646 w 121"/>
              <a:gd name="T27" fmla="*/ 2147483646 h 195"/>
              <a:gd name="T28" fmla="*/ 2147483646 w 121"/>
              <a:gd name="T29" fmla="*/ 2147483646 h 195"/>
              <a:gd name="T30" fmla="*/ 2147483646 w 121"/>
              <a:gd name="T31" fmla="*/ 2147483646 h 195"/>
              <a:gd name="T32" fmla="*/ 2147483646 w 121"/>
              <a:gd name="T33" fmla="*/ 2147483646 h 1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
              <a:gd name="T52" fmla="*/ 0 h 195"/>
              <a:gd name="T53" fmla="*/ 121 w 121"/>
              <a:gd name="T54" fmla="*/ 195 h 1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 h="195">
                <a:moveTo>
                  <a:pt x="10" y="188"/>
                </a:moveTo>
                <a:lnTo>
                  <a:pt x="4" y="195"/>
                </a:lnTo>
                <a:lnTo>
                  <a:pt x="0" y="191"/>
                </a:lnTo>
                <a:lnTo>
                  <a:pt x="2" y="162"/>
                </a:lnTo>
                <a:lnTo>
                  <a:pt x="12" y="115"/>
                </a:lnTo>
                <a:lnTo>
                  <a:pt x="31" y="66"/>
                </a:lnTo>
                <a:lnTo>
                  <a:pt x="55" y="35"/>
                </a:lnTo>
                <a:lnTo>
                  <a:pt x="78" y="15"/>
                </a:lnTo>
                <a:lnTo>
                  <a:pt x="98" y="4"/>
                </a:lnTo>
                <a:lnTo>
                  <a:pt x="111" y="0"/>
                </a:lnTo>
                <a:lnTo>
                  <a:pt x="121" y="2"/>
                </a:lnTo>
                <a:lnTo>
                  <a:pt x="121" y="8"/>
                </a:lnTo>
                <a:lnTo>
                  <a:pt x="106" y="31"/>
                </a:lnTo>
                <a:lnTo>
                  <a:pt x="78" y="64"/>
                </a:lnTo>
                <a:lnTo>
                  <a:pt x="55" y="98"/>
                </a:lnTo>
                <a:lnTo>
                  <a:pt x="27" y="148"/>
                </a:lnTo>
                <a:lnTo>
                  <a:pt x="10" y="188"/>
                </a:lnTo>
                <a:close/>
              </a:path>
            </a:pathLst>
          </a:custGeom>
          <a:solidFill>
            <a:srgbClr val="EC8372"/>
          </a:solidFill>
          <a:ln w="9525">
            <a:noFill/>
            <a:round/>
            <a:headEnd/>
            <a:tailEnd/>
          </a:ln>
        </p:spPr>
        <p:txBody>
          <a:bodyPr/>
          <a:lstStyle/>
          <a:p>
            <a:endParaRPr lang="el-GR"/>
          </a:p>
        </p:txBody>
      </p:sp>
      <p:sp>
        <p:nvSpPr>
          <p:cNvPr id="20363" name="Freeform 907"/>
          <p:cNvSpPr>
            <a:spLocks/>
          </p:cNvSpPr>
          <p:nvPr/>
        </p:nvSpPr>
        <p:spPr bwMode="auto">
          <a:xfrm>
            <a:off x="2489200" y="1085850"/>
            <a:ext cx="182563" cy="295275"/>
          </a:xfrm>
          <a:custGeom>
            <a:avLst/>
            <a:gdLst>
              <a:gd name="T0" fmla="*/ 2147483646 w 115"/>
              <a:gd name="T1" fmla="*/ 2147483646 h 186"/>
              <a:gd name="T2" fmla="*/ 2147483646 w 115"/>
              <a:gd name="T3" fmla="*/ 2147483646 h 186"/>
              <a:gd name="T4" fmla="*/ 0 w 115"/>
              <a:gd name="T5" fmla="*/ 2147483646 h 186"/>
              <a:gd name="T6" fmla="*/ 2147483646 w 115"/>
              <a:gd name="T7" fmla="*/ 2147483646 h 186"/>
              <a:gd name="T8" fmla="*/ 2147483646 w 115"/>
              <a:gd name="T9" fmla="*/ 2147483646 h 186"/>
              <a:gd name="T10" fmla="*/ 2147483646 w 115"/>
              <a:gd name="T11" fmla="*/ 2147483646 h 186"/>
              <a:gd name="T12" fmla="*/ 2147483646 w 115"/>
              <a:gd name="T13" fmla="*/ 2147483646 h 186"/>
              <a:gd name="T14" fmla="*/ 2147483646 w 115"/>
              <a:gd name="T15" fmla="*/ 2147483646 h 186"/>
              <a:gd name="T16" fmla="*/ 2147483646 w 115"/>
              <a:gd name="T17" fmla="*/ 2147483646 h 186"/>
              <a:gd name="T18" fmla="*/ 2147483646 w 115"/>
              <a:gd name="T19" fmla="*/ 2147483646 h 186"/>
              <a:gd name="T20" fmla="*/ 2147483646 w 115"/>
              <a:gd name="T21" fmla="*/ 0 h 186"/>
              <a:gd name="T22" fmla="*/ 2147483646 w 115"/>
              <a:gd name="T23" fmla="*/ 2147483646 h 186"/>
              <a:gd name="T24" fmla="*/ 2147483646 w 115"/>
              <a:gd name="T25" fmla="*/ 2147483646 h 186"/>
              <a:gd name="T26" fmla="*/ 2147483646 w 115"/>
              <a:gd name="T27" fmla="*/ 2147483646 h 186"/>
              <a:gd name="T28" fmla="*/ 2147483646 w 115"/>
              <a:gd name="T29" fmla="*/ 2147483646 h 186"/>
              <a:gd name="T30" fmla="*/ 2147483646 w 115"/>
              <a:gd name="T31" fmla="*/ 2147483646 h 186"/>
              <a:gd name="T32" fmla="*/ 2147483646 w 115"/>
              <a:gd name="T33" fmla="*/ 2147483646 h 186"/>
              <a:gd name="T34" fmla="*/ 2147483646 w 115"/>
              <a:gd name="T35" fmla="*/ 2147483646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
              <a:gd name="T55" fmla="*/ 0 h 186"/>
              <a:gd name="T56" fmla="*/ 115 w 115"/>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 h="186">
                <a:moveTo>
                  <a:pt x="10" y="180"/>
                </a:moveTo>
                <a:lnTo>
                  <a:pt x="4" y="186"/>
                </a:lnTo>
                <a:lnTo>
                  <a:pt x="0" y="182"/>
                </a:lnTo>
                <a:lnTo>
                  <a:pt x="2" y="154"/>
                </a:lnTo>
                <a:lnTo>
                  <a:pt x="12" y="109"/>
                </a:lnTo>
                <a:lnTo>
                  <a:pt x="19" y="86"/>
                </a:lnTo>
                <a:lnTo>
                  <a:pt x="31" y="64"/>
                </a:lnTo>
                <a:lnTo>
                  <a:pt x="53" y="33"/>
                </a:lnTo>
                <a:lnTo>
                  <a:pt x="74" y="13"/>
                </a:lnTo>
                <a:lnTo>
                  <a:pt x="94" y="4"/>
                </a:lnTo>
                <a:lnTo>
                  <a:pt x="107" y="0"/>
                </a:lnTo>
                <a:lnTo>
                  <a:pt x="115" y="2"/>
                </a:lnTo>
                <a:lnTo>
                  <a:pt x="115" y="7"/>
                </a:lnTo>
                <a:lnTo>
                  <a:pt x="102" y="31"/>
                </a:lnTo>
                <a:lnTo>
                  <a:pt x="76" y="60"/>
                </a:lnTo>
                <a:lnTo>
                  <a:pt x="53" y="92"/>
                </a:lnTo>
                <a:lnTo>
                  <a:pt x="27" y="142"/>
                </a:lnTo>
                <a:lnTo>
                  <a:pt x="10" y="180"/>
                </a:lnTo>
                <a:close/>
              </a:path>
            </a:pathLst>
          </a:custGeom>
          <a:solidFill>
            <a:srgbClr val="E88271"/>
          </a:solidFill>
          <a:ln w="9525">
            <a:noFill/>
            <a:round/>
            <a:headEnd/>
            <a:tailEnd/>
          </a:ln>
        </p:spPr>
        <p:txBody>
          <a:bodyPr/>
          <a:lstStyle/>
          <a:p>
            <a:endParaRPr lang="el-GR"/>
          </a:p>
        </p:txBody>
      </p:sp>
      <p:sp>
        <p:nvSpPr>
          <p:cNvPr id="20364" name="Freeform 908"/>
          <p:cNvSpPr>
            <a:spLocks/>
          </p:cNvSpPr>
          <p:nvPr/>
        </p:nvSpPr>
        <p:spPr bwMode="auto">
          <a:xfrm>
            <a:off x="2492375" y="1092200"/>
            <a:ext cx="173038" cy="279400"/>
          </a:xfrm>
          <a:custGeom>
            <a:avLst/>
            <a:gdLst>
              <a:gd name="T0" fmla="*/ 2147483646 w 109"/>
              <a:gd name="T1" fmla="*/ 2147483646 h 176"/>
              <a:gd name="T2" fmla="*/ 2147483646 w 109"/>
              <a:gd name="T3" fmla="*/ 2147483646 h 176"/>
              <a:gd name="T4" fmla="*/ 0 w 109"/>
              <a:gd name="T5" fmla="*/ 2147483646 h 176"/>
              <a:gd name="T6" fmla="*/ 2147483646 w 109"/>
              <a:gd name="T7" fmla="*/ 2147483646 h 176"/>
              <a:gd name="T8" fmla="*/ 2147483646 w 109"/>
              <a:gd name="T9" fmla="*/ 2147483646 h 176"/>
              <a:gd name="T10" fmla="*/ 2147483646 w 109"/>
              <a:gd name="T11" fmla="*/ 2147483646 h 176"/>
              <a:gd name="T12" fmla="*/ 2147483646 w 109"/>
              <a:gd name="T13" fmla="*/ 2147483646 h 176"/>
              <a:gd name="T14" fmla="*/ 2147483646 w 109"/>
              <a:gd name="T15" fmla="*/ 2147483646 h 176"/>
              <a:gd name="T16" fmla="*/ 2147483646 w 109"/>
              <a:gd name="T17" fmla="*/ 2147483646 h 176"/>
              <a:gd name="T18" fmla="*/ 2147483646 w 109"/>
              <a:gd name="T19" fmla="*/ 2147483646 h 176"/>
              <a:gd name="T20" fmla="*/ 2147483646 w 109"/>
              <a:gd name="T21" fmla="*/ 2147483646 h 176"/>
              <a:gd name="T22" fmla="*/ 2147483646 w 109"/>
              <a:gd name="T23" fmla="*/ 0 h 176"/>
              <a:gd name="T24" fmla="*/ 2147483646 w 109"/>
              <a:gd name="T25" fmla="*/ 2147483646 h 176"/>
              <a:gd name="T26" fmla="*/ 2147483646 w 109"/>
              <a:gd name="T27" fmla="*/ 2147483646 h 176"/>
              <a:gd name="T28" fmla="*/ 2147483646 w 109"/>
              <a:gd name="T29" fmla="*/ 2147483646 h 176"/>
              <a:gd name="T30" fmla="*/ 2147483646 w 109"/>
              <a:gd name="T31" fmla="*/ 2147483646 h 176"/>
              <a:gd name="T32" fmla="*/ 2147483646 w 109"/>
              <a:gd name="T33" fmla="*/ 2147483646 h 176"/>
              <a:gd name="T34" fmla="*/ 2147483646 w 109"/>
              <a:gd name="T35" fmla="*/ 2147483646 h 176"/>
              <a:gd name="T36" fmla="*/ 2147483646 w 109"/>
              <a:gd name="T37" fmla="*/ 2147483646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76"/>
              <a:gd name="T59" fmla="*/ 109 w 109"/>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76">
                <a:moveTo>
                  <a:pt x="8" y="170"/>
                </a:moveTo>
                <a:lnTo>
                  <a:pt x="4" y="176"/>
                </a:lnTo>
                <a:lnTo>
                  <a:pt x="0" y="174"/>
                </a:lnTo>
                <a:lnTo>
                  <a:pt x="2" y="146"/>
                </a:lnTo>
                <a:lnTo>
                  <a:pt x="12" y="103"/>
                </a:lnTo>
                <a:lnTo>
                  <a:pt x="19" y="82"/>
                </a:lnTo>
                <a:lnTo>
                  <a:pt x="29" y="60"/>
                </a:lnTo>
                <a:lnTo>
                  <a:pt x="39" y="45"/>
                </a:lnTo>
                <a:lnTo>
                  <a:pt x="51" y="31"/>
                </a:lnTo>
                <a:lnTo>
                  <a:pt x="70" y="13"/>
                </a:lnTo>
                <a:lnTo>
                  <a:pt x="88" y="3"/>
                </a:lnTo>
                <a:lnTo>
                  <a:pt x="102" y="0"/>
                </a:lnTo>
                <a:lnTo>
                  <a:pt x="109" y="2"/>
                </a:lnTo>
                <a:lnTo>
                  <a:pt x="109" y="7"/>
                </a:lnTo>
                <a:lnTo>
                  <a:pt x="96" y="29"/>
                </a:lnTo>
                <a:lnTo>
                  <a:pt x="72" y="58"/>
                </a:lnTo>
                <a:lnTo>
                  <a:pt x="51" y="88"/>
                </a:lnTo>
                <a:lnTo>
                  <a:pt x="25" y="135"/>
                </a:lnTo>
                <a:lnTo>
                  <a:pt x="8" y="170"/>
                </a:lnTo>
                <a:close/>
              </a:path>
            </a:pathLst>
          </a:custGeom>
          <a:solidFill>
            <a:srgbClr val="E48070"/>
          </a:solidFill>
          <a:ln w="9525">
            <a:noFill/>
            <a:round/>
            <a:headEnd/>
            <a:tailEnd/>
          </a:ln>
        </p:spPr>
        <p:txBody>
          <a:bodyPr/>
          <a:lstStyle/>
          <a:p>
            <a:endParaRPr lang="el-GR"/>
          </a:p>
        </p:txBody>
      </p:sp>
      <p:sp>
        <p:nvSpPr>
          <p:cNvPr id="20365" name="Freeform 909"/>
          <p:cNvSpPr>
            <a:spLocks/>
          </p:cNvSpPr>
          <p:nvPr/>
        </p:nvSpPr>
        <p:spPr bwMode="auto">
          <a:xfrm>
            <a:off x="2495550" y="1096963"/>
            <a:ext cx="163513" cy="268287"/>
          </a:xfrm>
          <a:custGeom>
            <a:avLst/>
            <a:gdLst>
              <a:gd name="T0" fmla="*/ 2147483646 w 103"/>
              <a:gd name="T1" fmla="*/ 2147483646 h 169"/>
              <a:gd name="T2" fmla="*/ 2147483646 w 103"/>
              <a:gd name="T3" fmla="*/ 2147483646 h 169"/>
              <a:gd name="T4" fmla="*/ 0 w 103"/>
              <a:gd name="T5" fmla="*/ 2147483646 h 169"/>
              <a:gd name="T6" fmla="*/ 2147483646 w 103"/>
              <a:gd name="T7" fmla="*/ 2147483646 h 169"/>
              <a:gd name="T8" fmla="*/ 2147483646 w 103"/>
              <a:gd name="T9" fmla="*/ 2147483646 h 169"/>
              <a:gd name="T10" fmla="*/ 2147483646 w 103"/>
              <a:gd name="T11" fmla="*/ 2147483646 h 169"/>
              <a:gd name="T12" fmla="*/ 2147483646 w 103"/>
              <a:gd name="T13" fmla="*/ 2147483646 h 169"/>
              <a:gd name="T14" fmla="*/ 2147483646 w 103"/>
              <a:gd name="T15" fmla="*/ 2147483646 h 169"/>
              <a:gd name="T16" fmla="*/ 2147483646 w 103"/>
              <a:gd name="T17" fmla="*/ 2147483646 h 169"/>
              <a:gd name="T18" fmla="*/ 2147483646 w 103"/>
              <a:gd name="T19" fmla="*/ 2147483646 h 169"/>
              <a:gd name="T20" fmla="*/ 2147483646 w 103"/>
              <a:gd name="T21" fmla="*/ 0 h 169"/>
              <a:gd name="T22" fmla="*/ 2147483646 w 103"/>
              <a:gd name="T23" fmla="*/ 2147483646 h 169"/>
              <a:gd name="T24" fmla="*/ 2147483646 w 103"/>
              <a:gd name="T25" fmla="*/ 2147483646 h 169"/>
              <a:gd name="T26" fmla="*/ 2147483646 w 103"/>
              <a:gd name="T27" fmla="*/ 2147483646 h 169"/>
              <a:gd name="T28" fmla="*/ 2147483646 w 103"/>
              <a:gd name="T29" fmla="*/ 2147483646 h 169"/>
              <a:gd name="T30" fmla="*/ 2147483646 w 103"/>
              <a:gd name="T31" fmla="*/ 2147483646 h 169"/>
              <a:gd name="T32" fmla="*/ 2147483646 w 103"/>
              <a:gd name="T33" fmla="*/ 2147483646 h 169"/>
              <a:gd name="T34" fmla="*/ 2147483646 w 103"/>
              <a:gd name="T35" fmla="*/ 2147483646 h 1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169"/>
              <a:gd name="T56" fmla="*/ 103 w 103"/>
              <a:gd name="T57" fmla="*/ 169 h 1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169">
                <a:moveTo>
                  <a:pt x="8" y="163"/>
                </a:moveTo>
                <a:lnTo>
                  <a:pt x="4" y="169"/>
                </a:lnTo>
                <a:lnTo>
                  <a:pt x="0" y="165"/>
                </a:lnTo>
                <a:lnTo>
                  <a:pt x="2" y="139"/>
                </a:lnTo>
                <a:lnTo>
                  <a:pt x="10" y="98"/>
                </a:lnTo>
                <a:lnTo>
                  <a:pt x="17" y="77"/>
                </a:lnTo>
                <a:lnTo>
                  <a:pt x="27" y="57"/>
                </a:lnTo>
                <a:lnTo>
                  <a:pt x="47" y="30"/>
                </a:lnTo>
                <a:lnTo>
                  <a:pt x="66" y="14"/>
                </a:lnTo>
                <a:lnTo>
                  <a:pt x="84" y="4"/>
                </a:lnTo>
                <a:lnTo>
                  <a:pt x="96" y="0"/>
                </a:lnTo>
                <a:lnTo>
                  <a:pt x="103" y="2"/>
                </a:lnTo>
                <a:lnTo>
                  <a:pt x="103" y="8"/>
                </a:lnTo>
                <a:lnTo>
                  <a:pt x="90" y="28"/>
                </a:lnTo>
                <a:lnTo>
                  <a:pt x="47" y="83"/>
                </a:lnTo>
                <a:lnTo>
                  <a:pt x="35" y="106"/>
                </a:lnTo>
                <a:lnTo>
                  <a:pt x="23" y="128"/>
                </a:lnTo>
                <a:lnTo>
                  <a:pt x="8" y="163"/>
                </a:lnTo>
                <a:close/>
              </a:path>
            </a:pathLst>
          </a:custGeom>
          <a:solidFill>
            <a:srgbClr val="E07F6E"/>
          </a:solidFill>
          <a:ln w="9525">
            <a:noFill/>
            <a:round/>
            <a:headEnd/>
            <a:tailEnd/>
          </a:ln>
        </p:spPr>
        <p:txBody>
          <a:bodyPr/>
          <a:lstStyle/>
          <a:p>
            <a:endParaRPr lang="el-GR"/>
          </a:p>
        </p:txBody>
      </p:sp>
      <p:sp>
        <p:nvSpPr>
          <p:cNvPr id="20366" name="Freeform 910"/>
          <p:cNvSpPr>
            <a:spLocks/>
          </p:cNvSpPr>
          <p:nvPr/>
        </p:nvSpPr>
        <p:spPr bwMode="auto">
          <a:xfrm>
            <a:off x="2498725" y="1103313"/>
            <a:ext cx="155575" cy="252412"/>
          </a:xfrm>
          <a:custGeom>
            <a:avLst/>
            <a:gdLst>
              <a:gd name="T0" fmla="*/ 2147483646 w 98"/>
              <a:gd name="T1" fmla="*/ 2147483646 h 159"/>
              <a:gd name="T2" fmla="*/ 2147483646 w 98"/>
              <a:gd name="T3" fmla="*/ 2147483646 h 159"/>
              <a:gd name="T4" fmla="*/ 0 w 98"/>
              <a:gd name="T5" fmla="*/ 2147483646 h 159"/>
              <a:gd name="T6" fmla="*/ 2147483646 w 98"/>
              <a:gd name="T7" fmla="*/ 2147483646 h 159"/>
              <a:gd name="T8" fmla="*/ 2147483646 w 98"/>
              <a:gd name="T9" fmla="*/ 2147483646 h 159"/>
              <a:gd name="T10" fmla="*/ 2147483646 w 98"/>
              <a:gd name="T11" fmla="*/ 2147483646 h 159"/>
              <a:gd name="T12" fmla="*/ 2147483646 w 98"/>
              <a:gd name="T13" fmla="*/ 2147483646 h 159"/>
              <a:gd name="T14" fmla="*/ 2147483646 w 98"/>
              <a:gd name="T15" fmla="*/ 2147483646 h 159"/>
              <a:gd name="T16" fmla="*/ 2147483646 w 98"/>
              <a:gd name="T17" fmla="*/ 2147483646 h 159"/>
              <a:gd name="T18" fmla="*/ 2147483646 w 98"/>
              <a:gd name="T19" fmla="*/ 2147483646 h 159"/>
              <a:gd name="T20" fmla="*/ 2147483646 w 98"/>
              <a:gd name="T21" fmla="*/ 2147483646 h 159"/>
              <a:gd name="T22" fmla="*/ 2147483646 w 98"/>
              <a:gd name="T23" fmla="*/ 0 h 159"/>
              <a:gd name="T24" fmla="*/ 2147483646 w 98"/>
              <a:gd name="T25" fmla="*/ 2147483646 h 159"/>
              <a:gd name="T26" fmla="*/ 2147483646 w 98"/>
              <a:gd name="T27" fmla="*/ 2147483646 h 159"/>
              <a:gd name="T28" fmla="*/ 2147483646 w 98"/>
              <a:gd name="T29" fmla="*/ 2147483646 h 159"/>
              <a:gd name="T30" fmla="*/ 2147483646 w 98"/>
              <a:gd name="T31" fmla="*/ 2147483646 h 159"/>
              <a:gd name="T32" fmla="*/ 2147483646 w 98"/>
              <a:gd name="T33" fmla="*/ 2147483646 h 159"/>
              <a:gd name="T34" fmla="*/ 2147483646 w 98"/>
              <a:gd name="T35" fmla="*/ 2147483646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159"/>
              <a:gd name="T56" fmla="*/ 98 w 98"/>
              <a:gd name="T57" fmla="*/ 159 h 1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159">
                <a:moveTo>
                  <a:pt x="8" y="153"/>
                </a:moveTo>
                <a:lnTo>
                  <a:pt x="4" y="159"/>
                </a:lnTo>
                <a:lnTo>
                  <a:pt x="0" y="155"/>
                </a:lnTo>
                <a:lnTo>
                  <a:pt x="2" y="131"/>
                </a:lnTo>
                <a:lnTo>
                  <a:pt x="9" y="94"/>
                </a:lnTo>
                <a:lnTo>
                  <a:pt x="25" y="55"/>
                </a:lnTo>
                <a:lnTo>
                  <a:pt x="35" y="40"/>
                </a:lnTo>
                <a:lnTo>
                  <a:pt x="45" y="28"/>
                </a:lnTo>
                <a:lnTo>
                  <a:pt x="54" y="20"/>
                </a:lnTo>
                <a:lnTo>
                  <a:pt x="64" y="12"/>
                </a:lnTo>
                <a:lnTo>
                  <a:pt x="80" y="4"/>
                </a:lnTo>
                <a:lnTo>
                  <a:pt x="92" y="0"/>
                </a:lnTo>
                <a:lnTo>
                  <a:pt x="98" y="2"/>
                </a:lnTo>
                <a:lnTo>
                  <a:pt x="98" y="6"/>
                </a:lnTo>
                <a:lnTo>
                  <a:pt x="86" y="26"/>
                </a:lnTo>
                <a:lnTo>
                  <a:pt x="45" y="79"/>
                </a:lnTo>
                <a:lnTo>
                  <a:pt x="23" y="122"/>
                </a:lnTo>
                <a:lnTo>
                  <a:pt x="8" y="153"/>
                </a:lnTo>
                <a:close/>
              </a:path>
            </a:pathLst>
          </a:custGeom>
          <a:solidFill>
            <a:srgbClr val="DB7D6D"/>
          </a:solidFill>
          <a:ln w="9525">
            <a:noFill/>
            <a:round/>
            <a:headEnd/>
            <a:tailEnd/>
          </a:ln>
        </p:spPr>
        <p:txBody>
          <a:bodyPr/>
          <a:lstStyle/>
          <a:p>
            <a:endParaRPr lang="el-GR"/>
          </a:p>
        </p:txBody>
      </p:sp>
      <p:sp>
        <p:nvSpPr>
          <p:cNvPr id="20367" name="Freeform 911"/>
          <p:cNvSpPr>
            <a:spLocks/>
          </p:cNvSpPr>
          <p:nvPr/>
        </p:nvSpPr>
        <p:spPr bwMode="auto">
          <a:xfrm>
            <a:off x="2501900" y="1109663"/>
            <a:ext cx="146050" cy="236537"/>
          </a:xfrm>
          <a:custGeom>
            <a:avLst/>
            <a:gdLst>
              <a:gd name="T0" fmla="*/ 2147483646 w 92"/>
              <a:gd name="T1" fmla="*/ 2147483646 h 149"/>
              <a:gd name="T2" fmla="*/ 2147483646 w 92"/>
              <a:gd name="T3" fmla="*/ 2147483646 h 149"/>
              <a:gd name="T4" fmla="*/ 0 w 92"/>
              <a:gd name="T5" fmla="*/ 2147483646 h 149"/>
              <a:gd name="T6" fmla="*/ 2147483646 w 92"/>
              <a:gd name="T7" fmla="*/ 2147483646 h 149"/>
              <a:gd name="T8" fmla="*/ 2147483646 w 92"/>
              <a:gd name="T9" fmla="*/ 2147483646 h 149"/>
              <a:gd name="T10" fmla="*/ 2147483646 w 92"/>
              <a:gd name="T11" fmla="*/ 2147483646 h 149"/>
              <a:gd name="T12" fmla="*/ 2147483646 w 92"/>
              <a:gd name="T13" fmla="*/ 2147483646 h 149"/>
              <a:gd name="T14" fmla="*/ 2147483646 w 92"/>
              <a:gd name="T15" fmla="*/ 2147483646 h 149"/>
              <a:gd name="T16" fmla="*/ 2147483646 w 92"/>
              <a:gd name="T17" fmla="*/ 0 h 149"/>
              <a:gd name="T18" fmla="*/ 2147483646 w 92"/>
              <a:gd name="T19" fmla="*/ 2147483646 h 149"/>
              <a:gd name="T20" fmla="*/ 2147483646 w 92"/>
              <a:gd name="T21" fmla="*/ 2147483646 h 149"/>
              <a:gd name="T22" fmla="*/ 2147483646 w 92"/>
              <a:gd name="T23" fmla="*/ 2147483646 h 149"/>
              <a:gd name="T24" fmla="*/ 2147483646 w 92"/>
              <a:gd name="T25" fmla="*/ 2147483646 h 149"/>
              <a:gd name="T26" fmla="*/ 2147483646 w 92"/>
              <a:gd name="T27" fmla="*/ 2147483646 h 149"/>
              <a:gd name="T28" fmla="*/ 2147483646 w 92"/>
              <a:gd name="T29" fmla="*/ 2147483646 h 1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
              <a:gd name="T46" fmla="*/ 0 h 149"/>
              <a:gd name="T47" fmla="*/ 92 w 92"/>
              <a:gd name="T48" fmla="*/ 149 h 1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 h="149">
                <a:moveTo>
                  <a:pt x="7" y="143"/>
                </a:moveTo>
                <a:lnTo>
                  <a:pt x="4" y="149"/>
                </a:lnTo>
                <a:lnTo>
                  <a:pt x="0" y="147"/>
                </a:lnTo>
                <a:lnTo>
                  <a:pt x="2" y="124"/>
                </a:lnTo>
                <a:lnTo>
                  <a:pt x="9" y="88"/>
                </a:lnTo>
                <a:lnTo>
                  <a:pt x="25" y="51"/>
                </a:lnTo>
                <a:lnTo>
                  <a:pt x="43" y="28"/>
                </a:lnTo>
                <a:lnTo>
                  <a:pt x="60" y="12"/>
                </a:lnTo>
                <a:lnTo>
                  <a:pt x="86" y="0"/>
                </a:lnTo>
                <a:lnTo>
                  <a:pt x="92" y="2"/>
                </a:lnTo>
                <a:lnTo>
                  <a:pt x="92" y="6"/>
                </a:lnTo>
                <a:lnTo>
                  <a:pt x="80" y="24"/>
                </a:lnTo>
                <a:lnTo>
                  <a:pt x="43" y="75"/>
                </a:lnTo>
                <a:lnTo>
                  <a:pt x="21" y="114"/>
                </a:lnTo>
                <a:lnTo>
                  <a:pt x="7" y="143"/>
                </a:lnTo>
                <a:close/>
              </a:path>
            </a:pathLst>
          </a:custGeom>
          <a:solidFill>
            <a:srgbClr val="D77B6C"/>
          </a:solidFill>
          <a:ln w="9525">
            <a:noFill/>
            <a:round/>
            <a:headEnd/>
            <a:tailEnd/>
          </a:ln>
        </p:spPr>
        <p:txBody>
          <a:bodyPr/>
          <a:lstStyle/>
          <a:p>
            <a:endParaRPr lang="el-GR"/>
          </a:p>
        </p:txBody>
      </p:sp>
      <p:sp>
        <p:nvSpPr>
          <p:cNvPr id="20368" name="Freeform 912"/>
          <p:cNvSpPr>
            <a:spLocks/>
          </p:cNvSpPr>
          <p:nvPr/>
        </p:nvSpPr>
        <p:spPr bwMode="auto">
          <a:xfrm>
            <a:off x="2505075" y="1116013"/>
            <a:ext cx="139700" cy="220662"/>
          </a:xfrm>
          <a:custGeom>
            <a:avLst/>
            <a:gdLst>
              <a:gd name="T0" fmla="*/ 2147483646 w 88"/>
              <a:gd name="T1" fmla="*/ 2147483646 h 139"/>
              <a:gd name="T2" fmla="*/ 2147483646 w 88"/>
              <a:gd name="T3" fmla="*/ 2147483646 h 139"/>
              <a:gd name="T4" fmla="*/ 0 w 88"/>
              <a:gd name="T5" fmla="*/ 2147483646 h 139"/>
              <a:gd name="T6" fmla="*/ 2147483646 w 88"/>
              <a:gd name="T7" fmla="*/ 2147483646 h 139"/>
              <a:gd name="T8" fmla="*/ 2147483646 w 88"/>
              <a:gd name="T9" fmla="*/ 2147483646 h 139"/>
              <a:gd name="T10" fmla="*/ 2147483646 w 88"/>
              <a:gd name="T11" fmla="*/ 2147483646 h 139"/>
              <a:gd name="T12" fmla="*/ 2147483646 w 88"/>
              <a:gd name="T13" fmla="*/ 2147483646 h 139"/>
              <a:gd name="T14" fmla="*/ 2147483646 w 88"/>
              <a:gd name="T15" fmla="*/ 2147483646 h 139"/>
              <a:gd name="T16" fmla="*/ 2147483646 w 88"/>
              <a:gd name="T17" fmla="*/ 2147483646 h 139"/>
              <a:gd name="T18" fmla="*/ 2147483646 w 88"/>
              <a:gd name="T19" fmla="*/ 0 h 139"/>
              <a:gd name="T20" fmla="*/ 2147483646 w 88"/>
              <a:gd name="T21" fmla="*/ 2147483646 h 139"/>
              <a:gd name="T22" fmla="*/ 2147483646 w 88"/>
              <a:gd name="T23" fmla="*/ 2147483646 h 139"/>
              <a:gd name="T24" fmla="*/ 2147483646 w 88"/>
              <a:gd name="T25" fmla="*/ 2147483646 h 139"/>
              <a:gd name="T26" fmla="*/ 2147483646 w 88"/>
              <a:gd name="T27" fmla="*/ 2147483646 h 139"/>
              <a:gd name="T28" fmla="*/ 2147483646 w 88"/>
              <a:gd name="T29" fmla="*/ 2147483646 h 139"/>
              <a:gd name="T30" fmla="*/ 2147483646 w 88"/>
              <a:gd name="T31" fmla="*/ 2147483646 h 139"/>
              <a:gd name="T32" fmla="*/ 2147483646 w 88"/>
              <a:gd name="T33" fmla="*/ 2147483646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139"/>
              <a:gd name="T53" fmla="*/ 88 w 88"/>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139">
                <a:moveTo>
                  <a:pt x="7" y="135"/>
                </a:moveTo>
                <a:lnTo>
                  <a:pt x="4" y="139"/>
                </a:lnTo>
                <a:lnTo>
                  <a:pt x="0" y="137"/>
                </a:lnTo>
                <a:lnTo>
                  <a:pt x="2" y="116"/>
                </a:lnTo>
                <a:lnTo>
                  <a:pt x="9" y="82"/>
                </a:lnTo>
                <a:lnTo>
                  <a:pt x="23" y="47"/>
                </a:lnTo>
                <a:lnTo>
                  <a:pt x="39" y="26"/>
                </a:lnTo>
                <a:lnTo>
                  <a:pt x="56" y="10"/>
                </a:lnTo>
                <a:lnTo>
                  <a:pt x="70" y="4"/>
                </a:lnTo>
                <a:lnTo>
                  <a:pt x="80" y="0"/>
                </a:lnTo>
                <a:lnTo>
                  <a:pt x="86" y="2"/>
                </a:lnTo>
                <a:lnTo>
                  <a:pt x="88" y="6"/>
                </a:lnTo>
                <a:lnTo>
                  <a:pt x="76" y="24"/>
                </a:lnTo>
                <a:lnTo>
                  <a:pt x="56" y="45"/>
                </a:lnTo>
                <a:lnTo>
                  <a:pt x="39" y="69"/>
                </a:lnTo>
                <a:lnTo>
                  <a:pt x="21" y="106"/>
                </a:lnTo>
                <a:lnTo>
                  <a:pt x="7" y="135"/>
                </a:lnTo>
                <a:close/>
              </a:path>
            </a:pathLst>
          </a:custGeom>
          <a:solidFill>
            <a:srgbClr val="D37A6A"/>
          </a:solidFill>
          <a:ln w="9525">
            <a:noFill/>
            <a:round/>
            <a:headEnd/>
            <a:tailEnd/>
          </a:ln>
        </p:spPr>
        <p:txBody>
          <a:bodyPr/>
          <a:lstStyle/>
          <a:p>
            <a:endParaRPr lang="el-GR"/>
          </a:p>
        </p:txBody>
      </p:sp>
      <p:sp>
        <p:nvSpPr>
          <p:cNvPr id="20369" name="Freeform 913"/>
          <p:cNvSpPr>
            <a:spLocks/>
          </p:cNvSpPr>
          <p:nvPr/>
        </p:nvSpPr>
        <p:spPr bwMode="auto">
          <a:xfrm>
            <a:off x="2508250" y="1122363"/>
            <a:ext cx="130175" cy="204787"/>
          </a:xfrm>
          <a:custGeom>
            <a:avLst/>
            <a:gdLst>
              <a:gd name="T0" fmla="*/ 2147483646 w 82"/>
              <a:gd name="T1" fmla="*/ 2147483646 h 129"/>
              <a:gd name="T2" fmla="*/ 2147483646 w 82"/>
              <a:gd name="T3" fmla="*/ 2147483646 h 129"/>
              <a:gd name="T4" fmla="*/ 0 w 82"/>
              <a:gd name="T5" fmla="*/ 2147483646 h 129"/>
              <a:gd name="T6" fmla="*/ 2147483646 w 82"/>
              <a:gd name="T7" fmla="*/ 2147483646 h 129"/>
              <a:gd name="T8" fmla="*/ 2147483646 w 82"/>
              <a:gd name="T9" fmla="*/ 2147483646 h 129"/>
              <a:gd name="T10" fmla="*/ 2147483646 w 82"/>
              <a:gd name="T11" fmla="*/ 2147483646 h 129"/>
              <a:gd name="T12" fmla="*/ 2147483646 w 82"/>
              <a:gd name="T13" fmla="*/ 2147483646 h 129"/>
              <a:gd name="T14" fmla="*/ 2147483646 w 82"/>
              <a:gd name="T15" fmla="*/ 2147483646 h 129"/>
              <a:gd name="T16" fmla="*/ 2147483646 w 82"/>
              <a:gd name="T17" fmla="*/ 0 h 129"/>
              <a:gd name="T18" fmla="*/ 2147483646 w 82"/>
              <a:gd name="T19" fmla="*/ 2147483646 h 129"/>
              <a:gd name="T20" fmla="*/ 2147483646 w 82"/>
              <a:gd name="T21" fmla="*/ 2147483646 h 129"/>
              <a:gd name="T22" fmla="*/ 2147483646 w 82"/>
              <a:gd name="T23" fmla="*/ 2147483646 h 129"/>
              <a:gd name="T24" fmla="*/ 2147483646 w 82"/>
              <a:gd name="T25" fmla="*/ 2147483646 h 129"/>
              <a:gd name="T26" fmla="*/ 2147483646 w 82"/>
              <a:gd name="T27" fmla="*/ 2147483646 h 129"/>
              <a:gd name="T28" fmla="*/ 2147483646 w 82"/>
              <a:gd name="T29" fmla="*/ 2147483646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2"/>
              <a:gd name="T46" fmla="*/ 0 h 129"/>
              <a:gd name="T47" fmla="*/ 82 w 82"/>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2" h="129">
                <a:moveTo>
                  <a:pt x="7" y="125"/>
                </a:moveTo>
                <a:lnTo>
                  <a:pt x="3" y="129"/>
                </a:lnTo>
                <a:lnTo>
                  <a:pt x="0" y="127"/>
                </a:lnTo>
                <a:lnTo>
                  <a:pt x="2" y="108"/>
                </a:lnTo>
                <a:lnTo>
                  <a:pt x="7" y="76"/>
                </a:lnTo>
                <a:lnTo>
                  <a:pt x="21" y="45"/>
                </a:lnTo>
                <a:lnTo>
                  <a:pt x="37" y="24"/>
                </a:lnTo>
                <a:lnTo>
                  <a:pt x="52" y="10"/>
                </a:lnTo>
                <a:lnTo>
                  <a:pt x="76" y="0"/>
                </a:lnTo>
                <a:lnTo>
                  <a:pt x="80" y="2"/>
                </a:lnTo>
                <a:lnTo>
                  <a:pt x="82" y="6"/>
                </a:lnTo>
                <a:lnTo>
                  <a:pt x="70" y="22"/>
                </a:lnTo>
                <a:lnTo>
                  <a:pt x="52" y="43"/>
                </a:lnTo>
                <a:lnTo>
                  <a:pt x="37" y="65"/>
                </a:lnTo>
                <a:lnTo>
                  <a:pt x="7" y="125"/>
                </a:lnTo>
                <a:close/>
              </a:path>
            </a:pathLst>
          </a:custGeom>
          <a:solidFill>
            <a:srgbClr val="CF7869"/>
          </a:solidFill>
          <a:ln w="9525">
            <a:noFill/>
            <a:round/>
            <a:headEnd/>
            <a:tailEnd/>
          </a:ln>
        </p:spPr>
        <p:txBody>
          <a:bodyPr/>
          <a:lstStyle/>
          <a:p>
            <a:endParaRPr lang="el-GR"/>
          </a:p>
        </p:txBody>
      </p:sp>
      <p:sp>
        <p:nvSpPr>
          <p:cNvPr id="20370" name="Freeform 914"/>
          <p:cNvSpPr>
            <a:spLocks/>
          </p:cNvSpPr>
          <p:nvPr/>
        </p:nvSpPr>
        <p:spPr bwMode="auto">
          <a:xfrm>
            <a:off x="2513013" y="1128713"/>
            <a:ext cx="119062" cy="192087"/>
          </a:xfrm>
          <a:custGeom>
            <a:avLst/>
            <a:gdLst>
              <a:gd name="T0" fmla="*/ 2147483646 w 75"/>
              <a:gd name="T1" fmla="*/ 2147483646 h 121"/>
              <a:gd name="T2" fmla="*/ 2147483646 w 75"/>
              <a:gd name="T3" fmla="*/ 2147483646 h 121"/>
              <a:gd name="T4" fmla="*/ 0 w 75"/>
              <a:gd name="T5" fmla="*/ 2147483646 h 121"/>
              <a:gd name="T6" fmla="*/ 0 w 75"/>
              <a:gd name="T7" fmla="*/ 2147483646 h 121"/>
              <a:gd name="T8" fmla="*/ 2147483646 w 75"/>
              <a:gd name="T9" fmla="*/ 2147483646 h 121"/>
              <a:gd name="T10" fmla="*/ 2147483646 w 75"/>
              <a:gd name="T11" fmla="*/ 2147483646 h 121"/>
              <a:gd name="T12" fmla="*/ 2147483646 w 75"/>
              <a:gd name="T13" fmla="*/ 2147483646 h 121"/>
              <a:gd name="T14" fmla="*/ 2147483646 w 75"/>
              <a:gd name="T15" fmla="*/ 2147483646 h 121"/>
              <a:gd name="T16" fmla="*/ 2147483646 w 75"/>
              <a:gd name="T17" fmla="*/ 0 h 121"/>
              <a:gd name="T18" fmla="*/ 2147483646 w 75"/>
              <a:gd name="T19" fmla="*/ 0 h 121"/>
              <a:gd name="T20" fmla="*/ 2147483646 w 75"/>
              <a:gd name="T21" fmla="*/ 2147483646 h 121"/>
              <a:gd name="T22" fmla="*/ 2147483646 w 75"/>
              <a:gd name="T23" fmla="*/ 2147483646 h 121"/>
              <a:gd name="T24" fmla="*/ 2147483646 w 75"/>
              <a:gd name="T25" fmla="*/ 2147483646 h 121"/>
              <a:gd name="T26" fmla="*/ 2147483646 w 75"/>
              <a:gd name="T27" fmla="*/ 2147483646 h 121"/>
              <a:gd name="T28" fmla="*/ 2147483646 w 75"/>
              <a:gd name="T29" fmla="*/ 2147483646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5"/>
              <a:gd name="T46" fmla="*/ 0 h 121"/>
              <a:gd name="T47" fmla="*/ 75 w 75"/>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5" h="121">
                <a:moveTo>
                  <a:pt x="4" y="117"/>
                </a:moveTo>
                <a:lnTo>
                  <a:pt x="2" y="121"/>
                </a:lnTo>
                <a:lnTo>
                  <a:pt x="0" y="119"/>
                </a:lnTo>
                <a:lnTo>
                  <a:pt x="0" y="100"/>
                </a:lnTo>
                <a:lnTo>
                  <a:pt x="6" y="70"/>
                </a:lnTo>
                <a:lnTo>
                  <a:pt x="18" y="41"/>
                </a:lnTo>
                <a:lnTo>
                  <a:pt x="34" y="22"/>
                </a:lnTo>
                <a:lnTo>
                  <a:pt x="47" y="10"/>
                </a:lnTo>
                <a:lnTo>
                  <a:pt x="69" y="0"/>
                </a:lnTo>
                <a:lnTo>
                  <a:pt x="75" y="0"/>
                </a:lnTo>
                <a:lnTo>
                  <a:pt x="75" y="4"/>
                </a:lnTo>
                <a:lnTo>
                  <a:pt x="65" y="20"/>
                </a:lnTo>
                <a:lnTo>
                  <a:pt x="34" y="61"/>
                </a:lnTo>
                <a:lnTo>
                  <a:pt x="16" y="92"/>
                </a:lnTo>
                <a:lnTo>
                  <a:pt x="4" y="117"/>
                </a:lnTo>
                <a:close/>
              </a:path>
            </a:pathLst>
          </a:custGeom>
          <a:solidFill>
            <a:srgbClr val="CB7768"/>
          </a:solidFill>
          <a:ln w="9525">
            <a:noFill/>
            <a:round/>
            <a:headEnd/>
            <a:tailEnd/>
          </a:ln>
        </p:spPr>
        <p:txBody>
          <a:bodyPr/>
          <a:lstStyle/>
          <a:p>
            <a:endParaRPr lang="el-GR"/>
          </a:p>
        </p:txBody>
      </p:sp>
      <p:sp>
        <p:nvSpPr>
          <p:cNvPr id="20371" name="Freeform 915"/>
          <p:cNvSpPr>
            <a:spLocks/>
          </p:cNvSpPr>
          <p:nvPr/>
        </p:nvSpPr>
        <p:spPr bwMode="auto">
          <a:xfrm>
            <a:off x="2516188" y="1135063"/>
            <a:ext cx="109537" cy="176212"/>
          </a:xfrm>
          <a:custGeom>
            <a:avLst/>
            <a:gdLst>
              <a:gd name="T0" fmla="*/ 2147483646 w 69"/>
              <a:gd name="T1" fmla="*/ 2147483646 h 111"/>
              <a:gd name="T2" fmla="*/ 2147483646 w 69"/>
              <a:gd name="T3" fmla="*/ 2147483646 h 111"/>
              <a:gd name="T4" fmla="*/ 0 w 69"/>
              <a:gd name="T5" fmla="*/ 2147483646 h 111"/>
              <a:gd name="T6" fmla="*/ 0 w 69"/>
              <a:gd name="T7" fmla="*/ 2147483646 h 111"/>
              <a:gd name="T8" fmla="*/ 2147483646 w 69"/>
              <a:gd name="T9" fmla="*/ 2147483646 h 111"/>
              <a:gd name="T10" fmla="*/ 2147483646 w 69"/>
              <a:gd name="T11" fmla="*/ 2147483646 h 111"/>
              <a:gd name="T12" fmla="*/ 2147483646 w 69"/>
              <a:gd name="T13" fmla="*/ 2147483646 h 111"/>
              <a:gd name="T14" fmla="*/ 2147483646 w 69"/>
              <a:gd name="T15" fmla="*/ 2147483646 h 111"/>
              <a:gd name="T16" fmla="*/ 2147483646 w 69"/>
              <a:gd name="T17" fmla="*/ 2147483646 h 111"/>
              <a:gd name="T18" fmla="*/ 2147483646 w 69"/>
              <a:gd name="T19" fmla="*/ 2147483646 h 111"/>
              <a:gd name="T20" fmla="*/ 2147483646 w 69"/>
              <a:gd name="T21" fmla="*/ 2147483646 h 111"/>
              <a:gd name="T22" fmla="*/ 2147483646 w 69"/>
              <a:gd name="T23" fmla="*/ 0 h 111"/>
              <a:gd name="T24" fmla="*/ 2147483646 w 69"/>
              <a:gd name="T25" fmla="*/ 0 h 111"/>
              <a:gd name="T26" fmla="*/ 2147483646 w 69"/>
              <a:gd name="T27" fmla="*/ 2147483646 h 111"/>
              <a:gd name="T28" fmla="*/ 2147483646 w 69"/>
              <a:gd name="T29" fmla="*/ 2147483646 h 111"/>
              <a:gd name="T30" fmla="*/ 2147483646 w 69"/>
              <a:gd name="T31" fmla="*/ 2147483646 h 111"/>
              <a:gd name="T32" fmla="*/ 2147483646 w 69"/>
              <a:gd name="T33" fmla="*/ 2147483646 h 1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11"/>
              <a:gd name="T53" fmla="*/ 69 w 69"/>
              <a:gd name="T54" fmla="*/ 111 h 1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11">
                <a:moveTo>
                  <a:pt x="4" y="108"/>
                </a:moveTo>
                <a:lnTo>
                  <a:pt x="2" y="111"/>
                </a:lnTo>
                <a:lnTo>
                  <a:pt x="0" y="110"/>
                </a:lnTo>
                <a:lnTo>
                  <a:pt x="0" y="92"/>
                </a:lnTo>
                <a:lnTo>
                  <a:pt x="6" y="65"/>
                </a:lnTo>
                <a:lnTo>
                  <a:pt x="12" y="51"/>
                </a:lnTo>
                <a:lnTo>
                  <a:pt x="18" y="37"/>
                </a:lnTo>
                <a:lnTo>
                  <a:pt x="24" y="27"/>
                </a:lnTo>
                <a:lnTo>
                  <a:pt x="32" y="20"/>
                </a:lnTo>
                <a:lnTo>
                  <a:pt x="43" y="8"/>
                </a:lnTo>
                <a:lnTo>
                  <a:pt x="55" y="2"/>
                </a:lnTo>
                <a:lnTo>
                  <a:pt x="63" y="0"/>
                </a:lnTo>
                <a:lnTo>
                  <a:pt x="69" y="0"/>
                </a:lnTo>
                <a:lnTo>
                  <a:pt x="69" y="4"/>
                </a:lnTo>
                <a:lnTo>
                  <a:pt x="59" y="18"/>
                </a:lnTo>
                <a:lnTo>
                  <a:pt x="32" y="55"/>
                </a:lnTo>
                <a:lnTo>
                  <a:pt x="4" y="108"/>
                </a:lnTo>
                <a:close/>
              </a:path>
            </a:pathLst>
          </a:custGeom>
          <a:solidFill>
            <a:srgbClr val="C77566"/>
          </a:solidFill>
          <a:ln w="9525">
            <a:noFill/>
            <a:round/>
            <a:headEnd/>
            <a:tailEnd/>
          </a:ln>
        </p:spPr>
        <p:txBody>
          <a:bodyPr/>
          <a:lstStyle/>
          <a:p>
            <a:endParaRPr lang="el-GR"/>
          </a:p>
        </p:txBody>
      </p:sp>
      <p:sp>
        <p:nvSpPr>
          <p:cNvPr id="20372" name="Freeform 916"/>
          <p:cNvSpPr>
            <a:spLocks/>
          </p:cNvSpPr>
          <p:nvPr/>
        </p:nvSpPr>
        <p:spPr bwMode="auto">
          <a:xfrm>
            <a:off x="2519363" y="1141413"/>
            <a:ext cx="100012" cy="158750"/>
          </a:xfrm>
          <a:custGeom>
            <a:avLst/>
            <a:gdLst>
              <a:gd name="T0" fmla="*/ 2147483646 w 63"/>
              <a:gd name="T1" fmla="*/ 0 h 100"/>
              <a:gd name="T2" fmla="*/ 2147483646 w 63"/>
              <a:gd name="T3" fmla="*/ 0 h 100"/>
              <a:gd name="T4" fmla="*/ 2147483646 w 63"/>
              <a:gd name="T5" fmla="*/ 2147483646 h 100"/>
              <a:gd name="T6" fmla="*/ 2147483646 w 63"/>
              <a:gd name="T7" fmla="*/ 2147483646 h 100"/>
              <a:gd name="T8" fmla="*/ 2147483646 w 63"/>
              <a:gd name="T9" fmla="*/ 2147483646 h 100"/>
              <a:gd name="T10" fmla="*/ 2147483646 w 63"/>
              <a:gd name="T11" fmla="*/ 2147483646 h 100"/>
              <a:gd name="T12" fmla="*/ 2147483646 w 63"/>
              <a:gd name="T13" fmla="*/ 2147483646 h 100"/>
              <a:gd name="T14" fmla="*/ 0 w 63"/>
              <a:gd name="T15" fmla="*/ 2147483646 h 100"/>
              <a:gd name="T16" fmla="*/ 0 w 63"/>
              <a:gd name="T17" fmla="*/ 2147483646 h 100"/>
              <a:gd name="T18" fmla="*/ 2147483646 w 63"/>
              <a:gd name="T19" fmla="*/ 2147483646 h 100"/>
              <a:gd name="T20" fmla="*/ 2147483646 w 63"/>
              <a:gd name="T21" fmla="*/ 2147483646 h 100"/>
              <a:gd name="T22" fmla="*/ 2147483646 w 63"/>
              <a:gd name="T23" fmla="*/ 2147483646 h 100"/>
              <a:gd name="T24" fmla="*/ 2147483646 w 63"/>
              <a:gd name="T25" fmla="*/ 2147483646 h 100"/>
              <a:gd name="T26" fmla="*/ 2147483646 w 63"/>
              <a:gd name="T27" fmla="*/ 0 h 1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3"/>
              <a:gd name="T43" fmla="*/ 0 h 100"/>
              <a:gd name="T44" fmla="*/ 63 w 63"/>
              <a:gd name="T45" fmla="*/ 100 h 1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3" h="100">
                <a:moveTo>
                  <a:pt x="59" y="0"/>
                </a:moveTo>
                <a:lnTo>
                  <a:pt x="63" y="0"/>
                </a:lnTo>
                <a:lnTo>
                  <a:pt x="63" y="4"/>
                </a:lnTo>
                <a:lnTo>
                  <a:pt x="55" y="16"/>
                </a:lnTo>
                <a:lnTo>
                  <a:pt x="28" y="51"/>
                </a:lnTo>
                <a:lnTo>
                  <a:pt x="14" y="78"/>
                </a:lnTo>
                <a:lnTo>
                  <a:pt x="4" y="98"/>
                </a:lnTo>
                <a:lnTo>
                  <a:pt x="0" y="100"/>
                </a:lnTo>
                <a:lnTo>
                  <a:pt x="0" y="84"/>
                </a:lnTo>
                <a:lnTo>
                  <a:pt x="6" y="61"/>
                </a:lnTo>
                <a:lnTo>
                  <a:pt x="16" y="35"/>
                </a:lnTo>
                <a:lnTo>
                  <a:pt x="28" y="17"/>
                </a:lnTo>
                <a:lnTo>
                  <a:pt x="40" y="8"/>
                </a:lnTo>
                <a:lnTo>
                  <a:pt x="59" y="0"/>
                </a:lnTo>
                <a:close/>
              </a:path>
            </a:pathLst>
          </a:custGeom>
          <a:solidFill>
            <a:srgbClr val="C47365"/>
          </a:solidFill>
          <a:ln w="9525">
            <a:noFill/>
            <a:round/>
            <a:headEnd/>
            <a:tailEnd/>
          </a:ln>
        </p:spPr>
        <p:txBody>
          <a:bodyPr/>
          <a:lstStyle/>
          <a:p>
            <a:endParaRPr lang="el-GR"/>
          </a:p>
        </p:txBody>
      </p:sp>
      <p:sp>
        <p:nvSpPr>
          <p:cNvPr id="20373" name="Freeform 917"/>
          <p:cNvSpPr>
            <a:spLocks/>
          </p:cNvSpPr>
          <p:nvPr/>
        </p:nvSpPr>
        <p:spPr bwMode="auto">
          <a:xfrm>
            <a:off x="2573338" y="1731963"/>
            <a:ext cx="300037" cy="285750"/>
          </a:xfrm>
          <a:custGeom>
            <a:avLst/>
            <a:gdLst>
              <a:gd name="T0" fmla="*/ 2147483646 w 189"/>
              <a:gd name="T1" fmla="*/ 0 h 180"/>
              <a:gd name="T2" fmla="*/ 2147483646 w 189"/>
              <a:gd name="T3" fmla="*/ 2147483646 h 180"/>
              <a:gd name="T4" fmla="*/ 2147483646 w 189"/>
              <a:gd name="T5" fmla="*/ 2147483646 h 180"/>
              <a:gd name="T6" fmla="*/ 2147483646 w 189"/>
              <a:gd name="T7" fmla="*/ 2147483646 h 180"/>
              <a:gd name="T8" fmla="*/ 2147483646 w 189"/>
              <a:gd name="T9" fmla="*/ 2147483646 h 180"/>
              <a:gd name="T10" fmla="*/ 2147483646 w 189"/>
              <a:gd name="T11" fmla="*/ 2147483646 h 180"/>
              <a:gd name="T12" fmla="*/ 2147483646 w 189"/>
              <a:gd name="T13" fmla="*/ 2147483646 h 180"/>
              <a:gd name="T14" fmla="*/ 2147483646 w 189"/>
              <a:gd name="T15" fmla="*/ 2147483646 h 180"/>
              <a:gd name="T16" fmla="*/ 2147483646 w 189"/>
              <a:gd name="T17" fmla="*/ 2147483646 h 180"/>
              <a:gd name="T18" fmla="*/ 2147483646 w 189"/>
              <a:gd name="T19" fmla="*/ 2147483646 h 180"/>
              <a:gd name="T20" fmla="*/ 2147483646 w 189"/>
              <a:gd name="T21" fmla="*/ 2147483646 h 180"/>
              <a:gd name="T22" fmla="*/ 2147483646 w 189"/>
              <a:gd name="T23" fmla="*/ 2147483646 h 180"/>
              <a:gd name="T24" fmla="*/ 2147483646 w 189"/>
              <a:gd name="T25" fmla="*/ 2147483646 h 180"/>
              <a:gd name="T26" fmla="*/ 0 w 189"/>
              <a:gd name="T27" fmla="*/ 2147483646 h 180"/>
              <a:gd name="T28" fmla="*/ 0 w 189"/>
              <a:gd name="T29" fmla="*/ 2147483646 h 180"/>
              <a:gd name="T30" fmla="*/ 2147483646 w 189"/>
              <a:gd name="T31" fmla="*/ 2147483646 h 180"/>
              <a:gd name="T32" fmla="*/ 2147483646 w 189"/>
              <a:gd name="T33" fmla="*/ 2147483646 h 180"/>
              <a:gd name="T34" fmla="*/ 2147483646 w 189"/>
              <a:gd name="T35" fmla="*/ 2147483646 h 180"/>
              <a:gd name="T36" fmla="*/ 2147483646 w 189"/>
              <a:gd name="T37" fmla="*/ 2147483646 h 180"/>
              <a:gd name="T38" fmla="*/ 2147483646 w 189"/>
              <a:gd name="T39" fmla="*/ 2147483646 h 180"/>
              <a:gd name="T40" fmla="*/ 2147483646 w 189"/>
              <a:gd name="T41" fmla="*/ 2147483646 h 180"/>
              <a:gd name="T42" fmla="*/ 2147483646 w 189"/>
              <a:gd name="T43" fmla="*/ 0 h 180"/>
              <a:gd name="T44" fmla="*/ 2147483646 w 189"/>
              <a:gd name="T45" fmla="*/ 0 h 1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9"/>
              <a:gd name="T70" fmla="*/ 0 h 180"/>
              <a:gd name="T71" fmla="*/ 189 w 189"/>
              <a:gd name="T72" fmla="*/ 180 h 1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9" h="180">
                <a:moveTo>
                  <a:pt x="170" y="0"/>
                </a:moveTo>
                <a:lnTo>
                  <a:pt x="184" y="7"/>
                </a:lnTo>
                <a:lnTo>
                  <a:pt x="189" y="19"/>
                </a:lnTo>
                <a:lnTo>
                  <a:pt x="189" y="35"/>
                </a:lnTo>
                <a:lnTo>
                  <a:pt x="184" y="53"/>
                </a:lnTo>
                <a:lnTo>
                  <a:pt x="160" y="90"/>
                </a:lnTo>
                <a:lnTo>
                  <a:pt x="131" y="119"/>
                </a:lnTo>
                <a:lnTo>
                  <a:pt x="96" y="146"/>
                </a:lnTo>
                <a:lnTo>
                  <a:pt x="54" y="170"/>
                </a:lnTo>
                <a:lnTo>
                  <a:pt x="37" y="178"/>
                </a:lnTo>
                <a:lnTo>
                  <a:pt x="19" y="180"/>
                </a:lnTo>
                <a:lnTo>
                  <a:pt x="7" y="176"/>
                </a:lnTo>
                <a:lnTo>
                  <a:pt x="4" y="170"/>
                </a:lnTo>
                <a:lnTo>
                  <a:pt x="0" y="162"/>
                </a:lnTo>
                <a:lnTo>
                  <a:pt x="0" y="152"/>
                </a:lnTo>
                <a:lnTo>
                  <a:pt x="4" y="144"/>
                </a:lnTo>
                <a:lnTo>
                  <a:pt x="25" y="127"/>
                </a:lnTo>
                <a:lnTo>
                  <a:pt x="54" y="105"/>
                </a:lnTo>
                <a:lnTo>
                  <a:pt x="88" y="80"/>
                </a:lnTo>
                <a:lnTo>
                  <a:pt x="133" y="25"/>
                </a:lnTo>
                <a:lnTo>
                  <a:pt x="154" y="4"/>
                </a:lnTo>
                <a:lnTo>
                  <a:pt x="162" y="0"/>
                </a:lnTo>
                <a:lnTo>
                  <a:pt x="170" y="0"/>
                </a:lnTo>
                <a:close/>
              </a:path>
            </a:pathLst>
          </a:custGeom>
          <a:solidFill>
            <a:srgbClr val="F08574"/>
          </a:solidFill>
          <a:ln w="9525">
            <a:noFill/>
            <a:round/>
            <a:headEnd/>
            <a:tailEnd/>
          </a:ln>
        </p:spPr>
        <p:txBody>
          <a:bodyPr/>
          <a:lstStyle/>
          <a:p>
            <a:endParaRPr lang="el-GR"/>
          </a:p>
        </p:txBody>
      </p:sp>
      <p:sp>
        <p:nvSpPr>
          <p:cNvPr id="20374" name="Freeform 918"/>
          <p:cNvSpPr>
            <a:spLocks/>
          </p:cNvSpPr>
          <p:nvPr/>
        </p:nvSpPr>
        <p:spPr bwMode="auto">
          <a:xfrm>
            <a:off x="2582863" y="1738313"/>
            <a:ext cx="285750" cy="273050"/>
          </a:xfrm>
          <a:custGeom>
            <a:avLst/>
            <a:gdLst>
              <a:gd name="T0" fmla="*/ 0 w 180"/>
              <a:gd name="T1" fmla="*/ 2147483646 h 172"/>
              <a:gd name="T2" fmla="*/ 0 w 180"/>
              <a:gd name="T3" fmla="*/ 2147483646 h 172"/>
              <a:gd name="T4" fmla="*/ 2147483646 w 180"/>
              <a:gd name="T5" fmla="*/ 2147483646 h 172"/>
              <a:gd name="T6" fmla="*/ 2147483646 w 180"/>
              <a:gd name="T7" fmla="*/ 2147483646 h 172"/>
              <a:gd name="T8" fmla="*/ 2147483646 w 180"/>
              <a:gd name="T9" fmla="*/ 2147483646 h 172"/>
              <a:gd name="T10" fmla="*/ 2147483646 w 180"/>
              <a:gd name="T11" fmla="*/ 2147483646 h 172"/>
              <a:gd name="T12" fmla="*/ 2147483646 w 180"/>
              <a:gd name="T13" fmla="*/ 2147483646 h 172"/>
              <a:gd name="T14" fmla="*/ 2147483646 w 180"/>
              <a:gd name="T15" fmla="*/ 2147483646 h 172"/>
              <a:gd name="T16" fmla="*/ 2147483646 w 180"/>
              <a:gd name="T17" fmla="*/ 2147483646 h 172"/>
              <a:gd name="T18" fmla="*/ 2147483646 w 180"/>
              <a:gd name="T19" fmla="*/ 0 h 172"/>
              <a:gd name="T20" fmla="*/ 2147483646 w 180"/>
              <a:gd name="T21" fmla="*/ 0 h 172"/>
              <a:gd name="T22" fmla="*/ 2147483646 w 180"/>
              <a:gd name="T23" fmla="*/ 2147483646 h 172"/>
              <a:gd name="T24" fmla="*/ 2147483646 w 180"/>
              <a:gd name="T25" fmla="*/ 2147483646 h 172"/>
              <a:gd name="T26" fmla="*/ 2147483646 w 180"/>
              <a:gd name="T27" fmla="*/ 2147483646 h 172"/>
              <a:gd name="T28" fmla="*/ 2147483646 w 180"/>
              <a:gd name="T29" fmla="*/ 2147483646 h 172"/>
              <a:gd name="T30" fmla="*/ 2147483646 w 180"/>
              <a:gd name="T31" fmla="*/ 2147483646 h 172"/>
              <a:gd name="T32" fmla="*/ 2147483646 w 180"/>
              <a:gd name="T33" fmla="*/ 2147483646 h 172"/>
              <a:gd name="T34" fmla="*/ 2147483646 w 180"/>
              <a:gd name="T35" fmla="*/ 2147483646 h 172"/>
              <a:gd name="T36" fmla="*/ 2147483646 w 180"/>
              <a:gd name="T37" fmla="*/ 2147483646 h 172"/>
              <a:gd name="T38" fmla="*/ 2147483646 w 180"/>
              <a:gd name="T39" fmla="*/ 2147483646 h 172"/>
              <a:gd name="T40" fmla="*/ 2147483646 w 180"/>
              <a:gd name="T41" fmla="*/ 2147483646 h 172"/>
              <a:gd name="T42" fmla="*/ 2147483646 w 180"/>
              <a:gd name="T43" fmla="*/ 2147483646 h 172"/>
              <a:gd name="T44" fmla="*/ 0 w 180"/>
              <a:gd name="T45" fmla="*/ 2147483646 h 1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0"/>
              <a:gd name="T70" fmla="*/ 0 h 172"/>
              <a:gd name="T71" fmla="*/ 180 w 180"/>
              <a:gd name="T72" fmla="*/ 172 h 1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0" h="172">
                <a:moveTo>
                  <a:pt x="0" y="156"/>
                </a:moveTo>
                <a:lnTo>
                  <a:pt x="0" y="146"/>
                </a:lnTo>
                <a:lnTo>
                  <a:pt x="3" y="139"/>
                </a:lnTo>
                <a:lnTo>
                  <a:pt x="23" y="121"/>
                </a:lnTo>
                <a:lnTo>
                  <a:pt x="50" y="101"/>
                </a:lnTo>
                <a:lnTo>
                  <a:pt x="82" y="76"/>
                </a:lnTo>
                <a:lnTo>
                  <a:pt x="105" y="50"/>
                </a:lnTo>
                <a:lnTo>
                  <a:pt x="127" y="25"/>
                </a:lnTo>
                <a:lnTo>
                  <a:pt x="146" y="5"/>
                </a:lnTo>
                <a:lnTo>
                  <a:pt x="154" y="0"/>
                </a:lnTo>
                <a:lnTo>
                  <a:pt x="162" y="0"/>
                </a:lnTo>
                <a:lnTo>
                  <a:pt x="174" y="7"/>
                </a:lnTo>
                <a:lnTo>
                  <a:pt x="180" y="19"/>
                </a:lnTo>
                <a:lnTo>
                  <a:pt x="180" y="35"/>
                </a:lnTo>
                <a:lnTo>
                  <a:pt x="174" y="50"/>
                </a:lnTo>
                <a:lnTo>
                  <a:pt x="152" y="86"/>
                </a:lnTo>
                <a:lnTo>
                  <a:pt x="125" y="115"/>
                </a:lnTo>
                <a:lnTo>
                  <a:pt x="90" y="140"/>
                </a:lnTo>
                <a:lnTo>
                  <a:pt x="52" y="164"/>
                </a:lnTo>
                <a:lnTo>
                  <a:pt x="33" y="170"/>
                </a:lnTo>
                <a:lnTo>
                  <a:pt x="19" y="172"/>
                </a:lnTo>
                <a:lnTo>
                  <a:pt x="5" y="168"/>
                </a:lnTo>
                <a:lnTo>
                  <a:pt x="0" y="156"/>
                </a:lnTo>
                <a:close/>
              </a:path>
            </a:pathLst>
          </a:custGeom>
          <a:solidFill>
            <a:srgbClr val="EC8372"/>
          </a:solidFill>
          <a:ln w="9525">
            <a:noFill/>
            <a:round/>
            <a:headEnd/>
            <a:tailEnd/>
          </a:ln>
        </p:spPr>
        <p:txBody>
          <a:bodyPr/>
          <a:lstStyle/>
          <a:p>
            <a:endParaRPr lang="el-GR"/>
          </a:p>
        </p:txBody>
      </p:sp>
      <p:sp>
        <p:nvSpPr>
          <p:cNvPr id="20375" name="Freeform 919"/>
          <p:cNvSpPr>
            <a:spLocks/>
          </p:cNvSpPr>
          <p:nvPr/>
        </p:nvSpPr>
        <p:spPr bwMode="auto">
          <a:xfrm>
            <a:off x="2587625" y="1743075"/>
            <a:ext cx="274638" cy="261938"/>
          </a:xfrm>
          <a:custGeom>
            <a:avLst/>
            <a:gdLst>
              <a:gd name="T0" fmla="*/ 0 w 173"/>
              <a:gd name="T1" fmla="*/ 2147483646 h 165"/>
              <a:gd name="T2" fmla="*/ 0 w 173"/>
              <a:gd name="T3" fmla="*/ 2147483646 h 165"/>
              <a:gd name="T4" fmla="*/ 2147483646 w 173"/>
              <a:gd name="T5" fmla="*/ 2147483646 h 165"/>
              <a:gd name="T6" fmla="*/ 2147483646 w 173"/>
              <a:gd name="T7" fmla="*/ 2147483646 h 165"/>
              <a:gd name="T8" fmla="*/ 2147483646 w 173"/>
              <a:gd name="T9" fmla="*/ 2147483646 h 165"/>
              <a:gd name="T10" fmla="*/ 2147483646 w 173"/>
              <a:gd name="T11" fmla="*/ 2147483646 h 165"/>
              <a:gd name="T12" fmla="*/ 2147483646 w 173"/>
              <a:gd name="T13" fmla="*/ 2147483646 h 165"/>
              <a:gd name="T14" fmla="*/ 2147483646 w 173"/>
              <a:gd name="T15" fmla="*/ 2147483646 h 165"/>
              <a:gd name="T16" fmla="*/ 2147483646 w 173"/>
              <a:gd name="T17" fmla="*/ 2147483646 h 165"/>
              <a:gd name="T18" fmla="*/ 2147483646 w 173"/>
              <a:gd name="T19" fmla="*/ 2147483646 h 165"/>
              <a:gd name="T20" fmla="*/ 2147483646 w 173"/>
              <a:gd name="T21" fmla="*/ 0 h 165"/>
              <a:gd name="T22" fmla="*/ 2147483646 w 173"/>
              <a:gd name="T23" fmla="*/ 2147483646 h 165"/>
              <a:gd name="T24" fmla="*/ 2147483646 w 173"/>
              <a:gd name="T25" fmla="*/ 2147483646 h 165"/>
              <a:gd name="T26" fmla="*/ 2147483646 w 173"/>
              <a:gd name="T27" fmla="*/ 2147483646 h 165"/>
              <a:gd name="T28" fmla="*/ 2147483646 w 173"/>
              <a:gd name="T29" fmla="*/ 2147483646 h 165"/>
              <a:gd name="T30" fmla="*/ 2147483646 w 173"/>
              <a:gd name="T31" fmla="*/ 2147483646 h 165"/>
              <a:gd name="T32" fmla="*/ 2147483646 w 173"/>
              <a:gd name="T33" fmla="*/ 2147483646 h 165"/>
              <a:gd name="T34" fmla="*/ 2147483646 w 173"/>
              <a:gd name="T35" fmla="*/ 2147483646 h 165"/>
              <a:gd name="T36" fmla="*/ 2147483646 w 173"/>
              <a:gd name="T37" fmla="*/ 2147483646 h 165"/>
              <a:gd name="T38" fmla="*/ 2147483646 w 173"/>
              <a:gd name="T39" fmla="*/ 2147483646 h 165"/>
              <a:gd name="T40" fmla="*/ 2147483646 w 173"/>
              <a:gd name="T41" fmla="*/ 2147483646 h 165"/>
              <a:gd name="T42" fmla="*/ 2147483646 w 173"/>
              <a:gd name="T43" fmla="*/ 2147483646 h 165"/>
              <a:gd name="T44" fmla="*/ 2147483646 w 173"/>
              <a:gd name="T45" fmla="*/ 2147483646 h 165"/>
              <a:gd name="T46" fmla="*/ 0 w 173"/>
              <a:gd name="T47" fmla="*/ 2147483646 h 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3"/>
              <a:gd name="T73" fmla="*/ 0 h 165"/>
              <a:gd name="T74" fmla="*/ 173 w 173"/>
              <a:gd name="T75" fmla="*/ 165 h 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3" h="165">
                <a:moveTo>
                  <a:pt x="0" y="149"/>
                </a:moveTo>
                <a:lnTo>
                  <a:pt x="0" y="141"/>
                </a:lnTo>
                <a:lnTo>
                  <a:pt x="4" y="134"/>
                </a:lnTo>
                <a:lnTo>
                  <a:pt x="12" y="126"/>
                </a:lnTo>
                <a:lnTo>
                  <a:pt x="24" y="116"/>
                </a:lnTo>
                <a:lnTo>
                  <a:pt x="51" y="98"/>
                </a:lnTo>
                <a:lnTo>
                  <a:pt x="81" y="75"/>
                </a:lnTo>
                <a:lnTo>
                  <a:pt x="102" y="49"/>
                </a:lnTo>
                <a:lnTo>
                  <a:pt x="122" y="26"/>
                </a:lnTo>
                <a:lnTo>
                  <a:pt x="141" y="6"/>
                </a:lnTo>
                <a:lnTo>
                  <a:pt x="155" y="0"/>
                </a:lnTo>
                <a:lnTo>
                  <a:pt x="169" y="8"/>
                </a:lnTo>
                <a:lnTo>
                  <a:pt x="173" y="20"/>
                </a:lnTo>
                <a:lnTo>
                  <a:pt x="173" y="34"/>
                </a:lnTo>
                <a:lnTo>
                  <a:pt x="167" y="51"/>
                </a:lnTo>
                <a:lnTo>
                  <a:pt x="159" y="67"/>
                </a:lnTo>
                <a:lnTo>
                  <a:pt x="147" y="85"/>
                </a:lnTo>
                <a:lnTo>
                  <a:pt x="120" y="110"/>
                </a:lnTo>
                <a:lnTo>
                  <a:pt x="88" y="136"/>
                </a:lnTo>
                <a:lnTo>
                  <a:pt x="51" y="157"/>
                </a:lnTo>
                <a:lnTo>
                  <a:pt x="34" y="163"/>
                </a:lnTo>
                <a:lnTo>
                  <a:pt x="20" y="165"/>
                </a:lnTo>
                <a:lnTo>
                  <a:pt x="8" y="161"/>
                </a:lnTo>
                <a:lnTo>
                  <a:pt x="0" y="149"/>
                </a:lnTo>
                <a:close/>
              </a:path>
            </a:pathLst>
          </a:custGeom>
          <a:solidFill>
            <a:srgbClr val="E88271"/>
          </a:solidFill>
          <a:ln w="9525">
            <a:noFill/>
            <a:round/>
            <a:headEnd/>
            <a:tailEnd/>
          </a:ln>
        </p:spPr>
        <p:txBody>
          <a:bodyPr/>
          <a:lstStyle/>
          <a:p>
            <a:endParaRPr lang="el-GR"/>
          </a:p>
        </p:txBody>
      </p:sp>
      <p:sp>
        <p:nvSpPr>
          <p:cNvPr id="20376" name="Freeform 920"/>
          <p:cNvSpPr>
            <a:spLocks/>
          </p:cNvSpPr>
          <p:nvPr/>
        </p:nvSpPr>
        <p:spPr bwMode="auto">
          <a:xfrm>
            <a:off x="2597150" y="1752600"/>
            <a:ext cx="261938" cy="249238"/>
          </a:xfrm>
          <a:custGeom>
            <a:avLst/>
            <a:gdLst>
              <a:gd name="T0" fmla="*/ 0 w 165"/>
              <a:gd name="T1" fmla="*/ 2147483646 h 157"/>
              <a:gd name="T2" fmla="*/ 0 w 165"/>
              <a:gd name="T3" fmla="*/ 2147483646 h 157"/>
              <a:gd name="T4" fmla="*/ 2147483646 w 165"/>
              <a:gd name="T5" fmla="*/ 2147483646 h 157"/>
              <a:gd name="T6" fmla="*/ 2147483646 w 165"/>
              <a:gd name="T7" fmla="*/ 2147483646 h 157"/>
              <a:gd name="T8" fmla="*/ 2147483646 w 165"/>
              <a:gd name="T9" fmla="*/ 2147483646 h 157"/>
              <a:gd name="T10" fmla="*/ 2147483646 w 165"/>
              <a:gd name="T11" fmla="*/ 2147483646 h 157"/>
              <a:gd name="T12" fmla="*/ 2147483646 w 165"/>
              <a:gd name="T13" fmla="*/ 2147483646 h 157"/>
              <a:gd name="T14" fmla="*/ 2147483646 w 165"/>
              <a:gd name="T15" fmla="*/ 2147483646 h 157"/>
              <a:gd name="T16" fmla="*/ 2147483646 w 165"/>
              <a:gd name="T17" fmla="*/ 2147483646 h 157"/>
              <a:gd name="T18" fmla="*/ 2147483646 w 165"/>
              <a:gd name="T19" fmla="*/ 0 h 157"/>
              <a:gd name="T20" fmla="*/ 2147483646 w 165"/>
              <a:gd name="T21" fmla="*/ 2147483646 h 157"/>
              <a:gd name="T22" fmla="*/ 2147483646 w 165"/>
              <a:gd name="T23" fmla="*/ 2147483646 h 157"/>
              <a:gd name="T24" fmla="*/ 2147483646 w 165"/>
              <a:gd name="T25" fmla="*/ 2147483646 h 157"/>
              <a:gd name="T26" fmla="*/ 2147483646 w 165"/>
              <a:gd name="T27" fmla="*/ 2147483646 h 157"/>
              <a:gd name="T28" fmla="*/ 2147483646 w 165"/>
              <a:gd name="T29" fmla="*/ 2147483646 h 157"/>
              <a:gd name="T30" fmla="*/ 2147483646 w 165"/>
              <a:gd name="T31" fmla="*/ 2147483646 h 157"/>
              <a:gd name="T32" fmla="*/ 2147483646 w 165"/>
              <a:gd name="T33" fmla="*/ 2147483646 h 157"/>
              <a:gd name="T34" fmla="*/ 2147483646 w 165"/>
              <a:gd name="T35" fmla="*/ 2147483646 h 157"/>
              <a:gd name="T36" fmla="*/ 2147483646 w 165"/>
              <a:gd name="T37" fmla="*/ 2147483646 h 157"/>
              <a:gd name="T38" fmla="*/ 2147483646 w 165"/>
              <a:gd name="T39" fmla="*/ 2147483646 h 157"/>
              <a:gd name="T40" fmla="*/ 2147483646 w 165"/>
              <a:gd name="T41" fmla="*/ 2147483646 h 157"/>
              <a:gd name="T42" fmla="*/ 2147483646 w 165"/>
              <a:gd name="T43" fmla="*/ 2147483646 h 157"/>
              <a:gd name="T44" fmla="*/ 0 w 165"/>
              <a:gd name="T45" fmla="*/ 2147483646 h 15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5"/>
              <a:gd name="T70" fmla="*/ 0 h 157"/>
              <a:gd name="T71" fmla="*/ 165 w 165"/>
              <a:gd name="T72" fmla="*/ 157 h 15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5" h="157">
                <a:moveTo>
                  <a:pt x="0" y="141"/>
                </a:moveTo>
                <a:lnTo>
                  <a:pt x="0" y="133"/>
                </a:lnTo>
                <a:lnTo>
                  <a:pt x="4" y="126"/>
                </a:lnTo>
                <a:lnTo>
                  <a:pt x="22" y="110"/>
                </a:lnTo>
                <a:lnTo>
                  <a:pt x="47" y="92"/>
                </a:lnTo>
                <a:lnTo>
                  <a:pt x="61" y="81"/>
                </a:lnTo>
                <a:lnTo>
                  <a:pt x="75" y="69"/>
                </a:lnTo>
                <a:lnTo>
                  <a:pt x="116" y="22"/>
                </a:lnTo>
                <a:lnTo>
                  <a:pt x="133" y="4"/>
                </a:lnTo>
                <a:lnTo>
                  <a:pt x="147" y="0"/>
                </a:lnTo>
                <a:lnTo>
                  <a:pt x="159" y="6"/>
                </a:lnTo>
                <a:lnTo>
                  <a:pt x="165" y="18"/>
                </a:lnTo>
                <a:lnTo>
                  <a:pt x="163" y="32"/>
                </a:lnTo>
                <a:lnTo>
                  <a:pt x="159" y="47"/>
                </a:lnTo>
                <a:lnTo>
                  <a:pt x="139" y="79"/>
                </a:lnTo>
                <a:lnTo>
                  <a:pt x="114" y="104"/>
                </a:lnTo>
                <a:lnTo>
                  <a:pt x="82" y="128"/>
                </a:lnTo>
                <a:lnTo>
                  <a:pt x="47" y="147"/>
                </a:lnTo>
                <a:lnTo>
                  <a:pt x="32" y="155"/>
                </a:lnTo>
                <a:lnTo>
                  <a:pt x="18" y="157"/>
                </a:lnTo>
                <a:lnTo>
                  <a:pt x="6" y="153"/>
                </a:lnTo>
                <a:lnTo>
                  <a:pt x="2" y="147"/>
                </a:lnTo>
                <a:lnTo>
                  <a:pt x="0" y="141"/>
                </a:lnTo>
                <a:close/>
              </a:path>
            </a:pathLst>
          </a:custGeom>
          <a:solidFill>
            <a:srgbClr val="E48070"/>
          </a:solidFill>
          <a:ln w="9525">
            <a:noFill/>
            <a:round/>
            <a:headEnd/>
            <a:tailEnd/>
          </a:ln>
        </p:spPr>
        <p:txBody>
          <a:bodyPr/>
          <a:lstStyle/>
          <a:p>
            <a:endParaRPr lang="el-GR"/>
          </a:p>
        </p:txBody>
      </p:sp>
      <p:sp>
        <p:nvSpPr>
          <p:cNvPr id="20377" name="Freeform 921"/>
          <p:cNvSpPr>
            <a:spLocks/>
          </p:cNvSpPr>
          <p:nvPr/>
        </p:nvSpPr>
        <p:spPr bwMode="auto">
          <a:xfrm>
            <a:off x="2603500" y="1758950"/>
            <a:ext cx="249238" cy="236538"/>
          </a:xfrm>
          <a:custGeom>
            <a:avLst/>
            <a:gdLst>
              <a:gd name="T0" fmla="*/ 0 w 157"/>
              <a:gd name="T1" fmla="*/ 2147483646 h 149"/>
              <a:gd name="T2" fmla="*/ 0 w 157"/>
              <a:gd name="T3" fmla="*/ 2147483646 h 149"/>
              <a:gd name="T4" fmla="*/ 2147483646 w 157"/>
              <a:gd name="T5" fmla="*/ 2147483646 h 149"/>
              <a:gd name="T6" fmla="*/ 2147483646 w 157"/>
              <a:gd name="T7" fmla="*/ 2147483646 h 149"/>
              <a:gd name="T8" fmla="*/ 2147483646 w 157"/>
              <a:gd name="T9" fmla="*/ 2147483646 h 149"/>
              <a:gd name="T10" fmla="*/ 2147483646 w 157"/>
              <a:gd name="T11" fmla="*/ 2147483646 h 149"/>
              <a:gd name="T12" fmla="*/ 2147483646 w 157"/>
              <a:gd name="T13" fmla="*/ 2147483646 h 149"/>
              <a:gd name="T14" fmla="*/ 2147483646 w 157"/>
              <a:gd name="T15" fmla="*/ 2147483646 h 149"/>
              <a:gd name="T16" fmla="*/ 2147483646 w 157"/>
              <a:gd name="T17" fmla="*/ 0 h 149"/>
              <a:gd name="T18" fmla="*/ 2147483646 w 157"/>
              <a:gd name="T19" fmla="*/ 0 h 149"/>
              <a:gd name="T20" fmla="*/ 2147483646 w 157"/>
              <a:gd name="T21" fmla="*/ 2147483646 h 149"/>
              <a:gd name="T22" fmla="*/ 2147483646 w 157"/>
              <a:gd name="T23" fmla="*/ 2147483646 h 149"/>
              <a:gd name="T24" fmla="*/ 2147483646 w 157"/>
              <a:gd name="T25" fmla="*/ 2147483646 h 149"/>
              <a:gd name="T26" fmla="*/ 2147483646 w 157"/>
              <a:gd name="T27" fmla="*/ 2147483646 h 149"/>
              <a:gd name="T28" fmla="*/ 2147483646 w 157"/>
              <a:gd name="T29" fmla="*/ 2147483646 h 149"/>
              <a:gd name="T30" fmla="*/ 2147483646 w 157"/>
              <a:gd name="T31" fmla="*/ 2147483646 h 149"/>
              <a:gd name="T32" fmla="*/ 2147483646 w 157"/>
              <a:gd name="T33" fmla="*/ 2147483646 h 149"/>
              <a:gd name="T34" fmla="*/ 2147483646 w 157"/>
              <a:gd name="T35" fmla="*/ 2147483646 h 149"/>
              <a:gd name="T36" fmla="*/ 2147483646 w 157"/>
              <a:gd name="T37" fmla="*/ 2147483646 h 149"/>
              <a:gd name="T38" fmla="*/ 2147483646 w 157"/>
              <a:gd name="T39" fmla="*/ 2147483646 h 149"/>
              <a:gd name="T40" fmla="*/ 2147483646 w 157"/>
              <a:gd name="T41" fmla="*/ 2147483646 h 149"/>
              <a:gd name="T42" fmla="*/ 2147483646 w 157"/>
              <a:gd name="T43" fmla="*/ 2147483646 h 149"/>
              <a:gd name="T44" fmla="*/ 0 w 157"/>
              <a:gd name="T45" fmla="*/ 2147483646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7"/>
              <a:gd name="T70" fmla="*/ 0 h 149"/>
              <a:gd name="T71" fmla="*/ 157 w 157"/>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7" h="149">
                <a:moveTo>
                  <a:pt x="0" y="133"/>
                </a:moveTo>
                <a:lnTo>
                  <a:pt x="0" y="127"/>
                </a:lnTo>
                <a:lnTo>
                  <a:pt x="4" y="120"/>
                </a:lnTo>
                <a:lnTo>
                  <a:pt x="22" y="104"/>
                </a:lnTo>
                <a:lnTo>
                  <a:pt x="73" y="67"/>
                </a:lnTo>
                <a:lnTo>
                  <a:pt x="92" y="45"/>
                </a:lnTo>
                <a:lnTo>
                  <a:pt x="110" y="22"/>
                </a:lnTo>
                <a:lnTo>
                  <a:pt x="127" y="6"/>
                </a:lnTo>
                <a:lnTo>
                  <a:pt x="133" y="0"/>
                </a:lnTo>
                <a:lnTo>
                  <a:pt x="139" y="0"/>
                </a:lnTo>
                <a:lnTo>
                  <a:pt x="151" y="8"/>
                </a:lnTo>
                <a:lnTo>
                  <a:pt x="157" y="18"/>
                </a:lnTo>
                <a:lnTo>
                  <a:pt x="155" y="30"/>
                </a:lnTo>
                <a:lnTo>
                  <a:pt x="151" y="45"/>
                </a:lnTo>
                <a:lnTo>
                  <a:pt x="131" y="75"/>
                </a:lnTo>
                <a:lnTo>
                  <a:pt x="108" y="98"/>
                </a:lnTo>
                <a:lnTo>
                  <a:pt x="78" y="122"/>
                </a:lnTo>
                <a:lnTo>
                  <a:pt x="63" y="131"/>
                </a:lnTo>
                <a:lnTo>
                  <a:pt x="45" y="141"/>
                </a:lnTo>
                <a:lnTo>
                  <a:pt x="32" y="147"/>
                </a:lnTo>
                <a:lnTo>
                  <a:pt x="18" y="149"/>
                </a:lnTo>
                <a:lnTo>
                  <a:pt x="8" y="145"/>
                </a:lnTo>
                <a:lnTo>
                  <a:pt x="0" y="133"/>
                </a:lnTo>
                <a:close/>
              </a:path>
            </a:pathLst>
          </a:custGeom>
          <a:solidFill>
            <a:srgbClr val="E07F6E"/>
          </a:solidFill>
          <a:ln w="9525">
            <a:noFill/>
            <a:round/>
            <a:headEnd/>
            <a:tailEnd/>
          </a:ln>
        </p:spPr>
        <p:txBody>
          <a:bodyPr/>
          <a:lstStyle/>
          <a:p>
            <a:endParaRPr lang="el-GR"/>
          </a:p>
        </p:txBody>
      </p:sp>
      <p:sp>
        <p:nvSpPr>
          <p:cNvPr id="20378" name="Freeform 922"/>
          <p:cNvSpPr>
            <a:spLocks/>
          </p:cNvSpPr>
          <p:nvPr/>
        </p:nvSpPr>
        <p:spPr bwMode="auto">
          <a:xfrm>
            <a:off x="2613025" y="1768475"/>
            <a:ext cx="233363" cy="220663"/>
          </a:xfrm>
          <a:custGeom>
            <a:avLst/>
            <a:gdLst>
              <a:gd name="T0" fmla="*/ 0 w 147"/>
              <a:gd name="T1" fmla="*/ 2147483646 h 139"/>
              <a:gd name="T2" fmla="*/ 0 w 147"/>
              <a:gd name="T3" fmla="*/ 2147483646 h 139"/>
              <a:gd name="T4" fmla="*/ 2147483646 w 147"/>
              <a:gd name="T5" fmla="*/ 2147483646 h 139"/>
              <a:gd name="T6" fmla="*/ 2147483646 w 147"/>
              <a:gd name="T7" fmla="*/ 2147483646 h 139"/>
              <a:gd name="T8" fmla="*/ 2147483646 w 147"/>
              <a:gd name="T9" fmla="*/ 2147483646 h 139"/>
              <a:gd name="T10" fmla="*/ 2147483646 w 147"/>
              <a:gd name="T11" fmla="*/ 2147483646 h 139"/>
              <a:gd name="T12" fmla="*/ 2147483646 w 147"/>
              <a:gd name="T13" fmla="*/ 2147483646 h 139"/>
              <a:gd name="T14" fmla="*/ 2147483646 w 147"/>
              <a:gd name="T15" fmla="*/ 2147483646 h 139"/>
              <a:gd name="T16" fmla="*/ 2147483646 w 147"/>
              <a:gd name="T17" fmla="*/ 2147483646 h 139"/>
              <a:gd name="T18" fmla="*/ 2147483646 w 147"/>
              <a:gd name="T19" fmla="*/ 0 h 139"/>
              <a:gd name="T20" fmla="*/ 2147483646 w 147"/>
              <a:gd name="T21" fmla="*/ 0 h 139"/>
              <a:gd name="T22" fmla="*/ 2147483646 w 147"/>
              <a:gd name="T23" fmla="*/ 2147483646 h 139"/>
              <a:gd name="T24" fmla="*/ 2147483646 w 147"/>
              <a:gd name="T25" fmla="*/ 2147483646 h 139"/>
              <a:gd name="T26" fmla="*/ 2147483646 w 147"/>
              <a:gd name="T27" fmla="*/ 2147483646 h 139"/>
              <a:gd name="T28" fmla="*/ 2147483646 w 147"/>
              <a:gd name="T29" fmla="*/ 2147483646 h 139"/>
              <a:gd name="T30" fmla="*/ 2147483646 w 147"/>
              <a:gd name="T31" fmla="*/ 2147483646 h 139"/>
              <a:gd name="T32" fmla="*/ 2147483646 w 147"/>
              <a:gd name="T33" fmla="*/ 2147483646 h 139"/>
              <a:gd name="T34" fmla="*/ 2147483646 w 147"/>
              <a:gd name="T35" fmla="*/ 2147483646 h 139"/>
              <a:gd name="T36" fmla="*/ 2147483646 w 147"/>
              <a:gd name="T37" fmla="*/ 2147483646 h 139"/>
              <a:gd name="T38" fmla="*/ 2147483646 w 147"/>
              <a:gd name="T39" fmla="*/ 2147483646 h 139"/>
              <a:gd name="T40" fmla="*/ 2147483646 w 147"/>
              <a:gd name="T41" fmla="*/ 2147483646 h 139"/>
              <a:gd name="T42" fmla="*/ 2147483646 w 147"/>
              <a:gd name="T43" fmla="*/ 2147483646 h 139"/>
              <a:gd name="T44" fmla="*/ 2147483646 w 147"/>
              <a:gd name="T45" fmla="*/ 2147483646 h 139"/>
              <a:gd name="T46" fmla="*/ 0 w 147"/>
              <a:gd name="T47" fmla="*/ 2147483646 h 1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7"/>
              <a:gd name="T73" fmla="*/ 0 h 139"/>
              <a:gd name="T74" fmla="*/ 147 w 147"/>
              <a:gd name="T75" fmla="*/ 139 h 1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7" h="139">
                <a:moveTo>
                  <a:pt x="0" y="125"/>
                </a:moveTo>
                <a:lnTo>
                  <a:pt x="0" y="120"/>
                </a:lnTo>
                <a:lnTo>
                  <a:pt x="4" y="112"/>
                </a:lnTo>
                <a:lnTo>
                  <a:pt x="20" y="98"/>
                </a:lnTo>
                <a:lnTo>
                  <a:pt x="41" y="82"/>
                </a:lnTo>
                <a:lnTo>
                  <a:pt x="67" y="61"/>
                </a:lnTo>
                <a:lnTo>
                  <a:pt x="86" y="41"/>
                </a:lnTo>
                <a:lnTo>
                  <a:pt x="104" y="20"/>
                </a:lnTo>
                <a:lnTo>
                  <a:pt x="119" y="4"/>
                </a:lnTo>
                <a:lnTo>
                  <a:pt x="125" y="0"/>
                </a:lnTo>
                <a:lnTo>
                  <a:pt x="131" y="0"/>
                </a:lnTo>
                <a:lnTo>
                  <a:pt x="143" y="6"/>
                </a:lnTo>
                <a:lnTo>
                  <a:pt x="147" y="16"/>
                </a:lnTo>
                <a:lnTo>
                  <a:pt x="147" y="28"/>
                </a:lnTo>
                <a:lnTo>
                  <a:pt x="141" y="41"/>
                </a:lnTo>
                <a:lnTo>
                  <a:pt x="133" y="55"/>
                </a:lnTo>
                <a:lnTo>
                  <a:pt x="123" y="69"/>
                </a:lnTo>
                <a:lnTo>
                  <a:pt x="102" y="92"/>
                </a:lnTo>
                <a:lnTo>
                  <a:pt x="74" y="114"/>
                </a:lnTo>
                <a:lnTo>
                  <a:pt x="43" y="131"/>
                </a:lnTo>
                <a:lnTo>
                  <a:pt x="27" y="137"/>
                </a:lnTo>
                <a:lnTo>
                  <a:pt x="16" y="139"/>
                </a:lnTo>
                <a:lnTo>
                  <a:pt x="6" y="135"/>
                </a:lnTo>
                <a:lnTo>
                  <a:pt x="0" y="125"/>
                </a:lnTo>
                <a:close/>
              </a:path>
            </a:pathLst>
          </a:custGeom>
          <a:solidFill>
            <a:srgbClr val="DB7D6D"/>
          </a:solidFill>
          <a:ln w="9525">
            <a:noFill/>
            <a:round/>
            <a:headEnd/>
            <a:tailEnd/>
          </a:ln>
        </p:spPr>
        <p:txBody>
          <a:bodyPr/>
          <a:lstStyle/>
          <a:p>
            <a:endParaRPr lang="el-GR"/>
          </a:p>
        </p:txBody>
      </p:sp>
      <p:sp>
        <p:nvSpPr>
          <p:cNvPr id="20379" name="Freeform 923"/>
          <p:cNvSpPr>
            <a:spLocks/>
          </p:cNvSpPr>
          <p:nvPr/>
        </p:nvSpPr>
        <p:spPr bwMode="auto">
          <a:xfrm>
            <a:off x="2619375" y="1774825"/>
            <a:ext cx="220663" cy="207963"/>
          </a:xfrm>
          <a:custGeom>
            <a:avLst/>
            <a:gdLst>
              <a:gd name="T0" fmla="*/ 0 w 139"/>
              <a:gd name="T1" fmla="*/ 2147483646 h 131"/>
              <a:gd name="T2" fmla="*/ 0 w 139"/>
              <a:gd name="T3" fmla="*/ 2147483646 h 131"/>
              <a:gd name="T4" fmla="*/ 2147483646 w 139"/>
              <a:gd name="T5" fmla="*/ 2147483646 h 131"/>
              <a:gd name="T6" fmla="*/ 2147483646 w 139"/>
              <a:gd name="T7" fmla="*/ 2147483646 h 131"/>
              <a:gd name="T8" fmla="*/ 2147483646 w 139"/>
              <a:gd name="T9" fmla="*/ 2147483646 h 131"/>
              <a:gd name="T10" fmla="*/ 2147483646 w 139"/>
              <a:gd name="T11" fmla="*/ 2147483646 h 131"/>
              <a:gd name="T12" fmla="*/ 2147483646 w 139"/>
              <a:gd name="T13" fmla="*/ 2147483646 h 131"/>
              <a:gd name="T14" fmla="*/ 2147483646 w 139"/>
              <a:gd name="T15" fmla="*/ 0 h 131"/>
              <a:gd name="T16" fmla="*/ 2147483646 w 139"/>
              <a:gd name="T17" fmla="*/ 0 h 131"/>
              <a:gd name="T18" fmla="*/ 2147483646 w 139"/>
              <a:gd name="T19" fmla="*/ 2147483646 h 131"/>
              <a:gd name="T20" fmla="*/ 2147483646 w 139"/>
              <a:gd name="T21" fmla="*/ 2147483646 h 131"/>
              <a:gd name="T22" fmla="*/ 2147483646 w 139"/>
              <a:gd name="T23" fmla="*/ 2147483646 h 131"/>
              <a:gd name="T24" fmla="*/ 2147483646 w 139"/>
              <a:gd name="T25" fmla="*/ 2147483646 h 131"/>
              <a:gd name="T26" fmla="*/ 2147483646 w 139"/>
              <a:gd name="T27" fmla="*/ 2147483646 h 131"/>
              <a:gd name="T28" fmla="*/ 2147483646 w 139"/>
              <a:gd name="T29" fmla="*/ 2147483646 h 131"/>
              <a:gd name="T30" fmla="*/ 2147483646 w 139"/>
              <a:gd name="T31" fmla="*/ 2147483646 h 131"/>
              <a:gd name="T32" fmla="*/ 2147483646 w 139"/>
              <a:gd name="T33" fmla="*/ 2147483646 h 131"/>
              <a:gd name="T34" fmla="*/ 2147483646 w 139"/>
              <a:gd name="T35" fmla="*/ 2147483646 h 131"/>
              <a:gd name="T36" fmla="*/ 2147483646 w 139"/>
              <a:gd name="T37" fmla="*/ 2147483646 h 131"/>
              <a:gd name="T38" fmla="*/ 2147483646 w 139"/>
              <a:gd name="T39" fmla="*/ 2147483646 h 131"/>
              <a:gd name="T40" fmla="*/ 0 w 139"/>
              <a:gd name="T41" fmla="*/ 2147483646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9"/>
              <a:gd name="T64" fmla="*/ 0 h 131"/>
              <a:gd name="T65" fmla="*/ 139 w 13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9" h="131">
                <a:moveTo>
                  <a:pt x="0" y="119"/>
                </a:moveTo>
                <a:lnTo>
                  <a:pt x="0" y="112"/>
                </a:lnTo>
                <a:lnTo>
                  <a:pt x="4" y="106"/>
                </a:lnTo>
                <a:lnTo>
                  <a:pt x="20" y="92"/>
                </a:lnTo>
                <a:lnTo>
                  <a:pt x="65" y="59"/>
                </a:lnTo>
                <a:lnTo>
                  <a:pt x="98" y="20"/>
                </a:lnTo>
                <a:lnTo>
                  <a:pt x="113" y="4"/>
                </a:lnTo>
                <a:lnTo>
                  <a:pt x="119" y="0"/>
                </a:lnTo>
                <a:lnTo>
                  <a:pt x="125" y="0"/>
                </a:lnTo>
                <a:lnTo>
                  <a:pt x="135" y="6"/>
                </a:lnTo>
                <a:lnTo>
                  <a:pt x="139" y="16"/>
                </a:lnTo>
                <a:lnTo>
                  <a:pt x="139" y="27"/>
                </a:lnTo>
                <a:lnTo>
                  <a:pt x="135" y="39"/>
                </a:lnTo>
                <a:lnTo>
                  <a:pt x="117" y="67"/>
                </a:lnTo>
                <a:lnTo>
                  <a:pt x="96" y="88"/>
                </a:lnTo>
                <a:lnTo>
                  <a:pt x="70" y="108"/>
                </a:lnTo>
                <a:lnTo>
                  <a:pt x="41" y="125"/>
                </a:lnTo>
                <a:lnTo>
                  <a:pt x="27" y="129"/>
                </a:lnTo>
                <a:lnTo>
                  <a:pt x="16" y="131"/>
                </a:lnTo>
                <a:lnTo>
                  <a:pt x="6" y="129"/>
                </a:lnTo>
                <a:lnTo>
                  <a:pt x="0" y="119"/>
                </a:lnTo>
                <a:close/>
              </a:path>
            </a:pathLst>
          </a:custGeom>
          <a:solidFill>
            <a:srgbClr val="D77B6C"/>
          </a:solidFill>
          <a:ln w="9525">
            <a:noFill/>
            <a:round/>
            <a:headEnd/>
            <a:tailEnd/>
          </a:ln>
        </p:spPr>
        <p:txBody>
          <a:bodyPr/>
          <a:lstStyle/>
          <a:p>
            <a:endParaRPr lang="el-GR"/>
          </a:p>
        </p:txBody>
      </p:sp>
      <p:sp>
        <p:nvSpPr>
          <p:cNvPr id="20380" name="Freeform 924"/>
          <p:cNvSpPr>
            <a:spLocks/>
          </p:cNvSpPr>
          <p:nvPr/>
        </p:nvSpPr>
        <p:spPr bwMode="auto">
          <a:xfrm>
            <a:off x="2628900" y="1781175"/>
            <a:ext cx="204788" cy="198438"/>
          </a:xfrm>
          <a:custGeom>
            <a:avLst/>
            <a:gdLst>
              <a:gd name="T0" fmla="*/ 0 w 129"/>
              <a:gd name="T1" fmla="*/ 2147483646 h 125"/>
              <a:gd name="T2" fmla="*/ 0 w 129"/>
              <a:gd name="T3" fmla="*/ 2147483646 h 125"/>
              <a:gd name="T4" fmla="*/ 2147483646 w 129"/>
              <a:gd name="T5" fmla="*/ 2147483646 h 125"/>
              <a:gd name="T6" fmla="*/ 2147483646 w 129"/>
              <a:gd name="T7" fmla="*/ 2147483646 h 125"/>
              <a:gd name="T8" fmla="*/ 2147483646 w 129"/>
              <a:gd name="T9" fmla="*/ 2147483646 h 125"/>
              <a:gd name="T10" fmla="*/ 2147483646 w 129"/>
              <a:gd name="T11" fmla="*/ 2147483646 h 125"/>
              <a:gd name="T12" fmla="*/ 2147483646 w 129"/>
              <a:gd name="T13" fmla="*/ 2147483646 h 125"/>
              <a:gd name="T14" fmla="*/ 2147483646 w 129"/>
              <a:gd name="T15" fmla="*/ 2147483646 h 125"/>
              <a:gd name="T16" fmla="*/ 2147483646 w 129"/>
              <a:gd name="T17" fmla="*/ 2147483646 h 125"/>
              <a:gd name="T18" fmla="*/ 2147483646 w 129"/>
              <a:gd name="T19" fmla="*/ 0 h 125"/>
              <a:gd name="T20" fmla="*/ 2147483646 w 129"/>
              <a:gd name="T21" fmla="*/ 2147483646 h 125"/>
              <a:gd name="T22" fmla="*/ 2147483646 w 129"/>
              <a:gd name="T23" fmla="*/ 2147483646 h 125"/>
              <a:gd name="T24" fmla="*/ 2147483646 w 129"/>
              <a:gd name="T25" fmla="*/ 2147483646 h 125"/>
              <a:gd name="T26" fmla="*/ 2147483646 w 129"/>
              <a:gd name="T27" fmla="*/ 2147483646 h 125"/>
              <a:gd name="T28" fmla="*/ 2147483646 w 129"/>
              <a:gd name="T29" fmla="*/ 2147483646 h 125"/>
              <a:gd name="T30" fmla="*/ 2147483646 w 129"/>
              <a:gd name="T31" fmla="*/ 2147483646 h 125"/>
              <a:gd name="T32" fmla="*/ 2147483646 w 129"/>
              <a:gd name="T33" fmla="*/ 2147483646 h 125"/>
              <a:gd name="T34" fmla="*/ 2147483646 w 129"/>
              <a:gd name="T35" fmla="*/ 2147483646 h 125"/>
              <a:gd name="T36" fmla="*/ 2147483646 w 129"/>
              <a:gd name="T37" fmla="*/ 2147483646 h 125"/>
              <a:gd name="T38" fmla="*/ 2147483646 w 129"/>
              <a:gd name="T39" fmla="*/ 2147483646 h 125"/>
              <a:gd name="T40" fmla="*/ 0 w 129"/>
              <a:gd name="T41" fmla="*/ 2147483646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9"/>
              <a:gd name="T64" fmla="*/ 0 h 125"/>
              <a:gd name="T65" fmla="*/ 129 w 129"/>
              <a:gd name="T66" fmla="*/ 125 h 1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9" h="125">
                <a:moveTo>
                  <a:pt x="0" y="112"/>
                </a:moveTo>
                <a:lnTo>
                  <a:pt x="0" y="106"/>
                </a:lnTo>
                <a:lnTo>
                  <a:pt x="4" y="100"/>
                </a:lnTo>
                <a:lnTo>
                  <a:pt x="17" y="88"/>
                </a:lnTo>
                <a:lnTo>
                  <a:pt x="59" y="55"/>
                </a:lnTo>
                <a:lnTo>
                  <a:pt x="76" y="37"/>
                </a:lnTo>
                <a:lnTo>
                  <a:pt x="92" y="20"/>
                </a:lnTo>
                <a:lnTo>
                  <a:pt x="106" y="4"/>
                </a:lnTo>
                <a:lnTo>
                  <a:pt x="111" y="2"/>
                </a:lnTo>
                <a:lnTo>
                  <a:pt x="115" y="0"/>
                </a:lnTo>
                <a:lnTo>
                  <a:pt x="125" y="6"/>
                </a:lnTo>
                <a:lnTo>
                  <a:pt x="129" y="16"/>
                </a:lnTo>
                <a:lnTo>
                  <a:pt x="129" y="25"/>
                </a:lnTo>
                <a:lnTo>
                  <a:pt x="125" y="37"/>
                </a:lnTo>
                <a:lnTo>
                  <a:pt x="109" y="63"/>
                </a:lnTo>
                <a:lnTo>
                  <a:pt x="90" y="82"/>
                </a:lnTo>
                <a:lnTo>
                  <a:pt x="37" y="117"/>
                </a:lnTo>
                <a:lnTo>
                  <a:pt x="25" y="123"/>
                </a:lnTo>
                <a:lnTo>
                  <a:pt x="14" y="125"/>
                </a:lnTo>
                <a:lnTo>
                  <a:pt x="6" y="121"/>
                </a:lnTo>
                <a:lnTo>
                  <a:pt x="0" y="112"/>
                </a:lnTo>
                <a:close/>
              </a:path>
            </a:pathLst>
          </a:custGeom>
          <a:solidFill>
            <a:srgbClr val="D37A6A"/>
          </a:solidFill>
          <a:ln w="9525">
            <a:noFill/>
            <a:round/>
            <a:headEnd/>
            <a:tailEnd/>
          </a:ln>
        </p:spPr>
        <p:txBody>
          <a:bodyPr/>
          <a:lstStyle/>
          <a:p>
            <a:endParaRPr lang="el-GR"/>
          </a:p>
        </p:txBody>
      </p:sp>
      <p:sp>
        <p:nvSpPr>
          <p:cNvPr id="20381" name="Freeform 925"/>
          <p:cNvSpPr>
            <a:spLocks/>
          </p:cNvSpPr>
          <p:nvPr/>
        </p:nvSpPr>
        <p:spPr bwMode="auto">
          <a:xfrm>
            <a:off x="2638425" y="1790700"/>
            <a:ext cx="188913" cy="182563"/>
          </a:xfrm>
          <a:custGeom>
            <a:avLst/>
            <a:gdLst>
              <a:gd name="T0" fmla="*/ 0 w 119"/>
              <a:gd name="T1" fmla="*/ 2147483646 h 115"/>
              <a:gd name="T2" fmla="*/ 0 w 119"/>
              <a:gd name="T3" fmla="*/ 2147483646 h 115"/>
              <a:gd name="T4" fmla="*/ 2147483646 w 119"/>
              <a:gd name="T5" fmla="*/ 2147483646 h 115"/>
              <a:gd name="T6" fmla="*/ 2147483646 w 119"/>
              <a:gd name="T7" fmla="*/ 2147483646 h 115"/>
              <a:gd name="T8" fmla="*/ 2147483646 w 119"/>
              <a:gd name="T9" fmla="*/ 2147483646 h 115"/>
              <a:gd name="T10" fmla="*/ 2147483646 w 119"/>
              <a:gd name="T11" fmla="*/ 2147483646 h 115"/>
              <a:gd name="T12" fmla="*/ 2147483646 w 119"/>
              <a:gd name="T13" fmla="*/ 2147483646 h 115"/>
              <a:gd name="T14" fmla="*/ 2147483646 w 119"/>
              <a:gd name="T15" fmla="*/ 0 h 115"/>
              <a:gd name="T16" fmla="*/ 2147483646 w 119"/>
              <a:gd name="T17" fmla="*/ 2147483646 h 115"/>
              <a:gd name="T18" fmla="*/ 2147483646 w 119"/>
              <a:gd name="T19" fmla="*/ 2147483646 h 115"/>
              <a:gd name="T20" fmla="*/ 2147483646 w 119"/>
              <a:gd name="T21" fmla="*/ 2147483646 h 115"/>
              <a:gd name="T22" fmla="*/ 2147483646 w 119"/>
              <a:gd name="T23" fmla="*/ 2147483646 h 115"/>
              <a:gd name="T24" fmla="*/ 2147483646 w 119"/>
              <a:gd name="T25" fmla="*/ 2147483646 h 115"/>
              <a:gd name="T26" fmla="*/ 2147483646 w 119"/>
              <a:gd name="T27" fmla="*/ 2147483646 h 115"/>
              <a:gd name="T28" fmla="*/ 2147483646 w 119"/>
              <a:gd name="T29" fmla="*/ 2147483646 h 115"/>
              <a:gd name="T30" fmla="*/ 2147483646 w 119"/>
              <a:gd name="T31" fmla="*/ 2147483646 h 115"/>
              <a:gd name="T32" fmla="*/ 2147483646 w 119"/>
              <a:gd name="T33" fmla="*/ 2147483646 h 115"/>
              <a:gd name="T34" fmla="*/ 0 w 119"/>
              <a:gd name="T35" fmla="*/ 214748364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15"/>
              <a:gd name="T56" fmla="*/ 119 w 11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15">
                <a:moveTo>
                  <a:pt x="0" y="104"/>
                </a:moveTo>
                <a:lnTo>
                  <a:pt x="0" y="98"/>
                </a:lnTo>
                <a:lnTo>
                  <a:pt x="2" y="92"/>
                </a:lnTo>
                <a:lnTo>
                  <a:pt x="15" y="80"/>
                </a:lnTo>
                <a:lnTo>
                  <a:pt x="55" y="51"/>
                </a:lnTo>
                <a:lnTo>
                  <a:pt x="84" y="16"/>
                </a:lnTo>
                <a:lnTo>
                  <a:pt x="98" y="4"/>
                </a:lnTo>
                <a:lnTo>
                  <a:pt x="107" y="0"/>
                </a:lnTo>
                <a:lnTo>
                  <a:pt x="115" y="4"/>
                </a:lnTo>
                <a:lnTo>
                  <a:pt x="119" y="14"/>
                </a:lnTo>
                <a:lnTo>
                  <a:pt x="119" y="23"/>
                </a:lnTo>
                <a:lnTo>
                  <a:pt x="115" y="33"/>
                </a:lnTo>
                <a:lnTo>
                  <a:pt x="101" y="57"/>
                </a:lnTo>
                <a:lnTo>
                  <a:pt x="82" y="76"/>
                </a:lnTo>
                <a:lnTo>
                  <a:pt x="35" y="109"/>
                </a:lnTo>
                <a:lnTo>
                  <a:pt x="11" y="115"/>
                </a:lnTo>
                <a:lnTo>
                  <a:pt x="4" y="111"/>
                </a:lnTo>
                <a:lnTo>
                  <a:pt x="0" y="104"/>
                </a:lnTo>
                <a:close/>
              </a:path>
            </a:pathLst>
          </a:custGeom>
          <a:solidFill>
            <a:srgbClr val="CF7869"/>
          </a:solidFill>
          <a:ln w="9525">
            <a:noFill/>
            <a:round/>
            <a:headEnd/>
            <a:tailEnd/>
          </a:ln>
        </p:spPr>
        <p:txBody>
          <a:bodyPr/>
          <a:lstStyle/>
          <a:p>
            <a:endParaRPr lang="el-GR"/>
          </a:p>
        </p:txBody>
      </p:sp>
      <p:sp>
        <p:nvSpPr>
          <p:cNvPr id="20382" name="Freeform 926"/>
          <p:cNvSpPr>
            <a:spLocks/>
          </p:cNvSpPr>
          <p:nvPr/>
        </p:nvSpPr>
        <p:spPr bwMode="auto">
          <a:xfrm>
            <a:off x="2644775" y="1797050"/>
            <a:ext cx="179388" cy="169863"/>
          </a:xfrm>
          <a:custGeom>
            <a:avLst/>
            <a:gdLst>
              <a:gd name="T0" fmla="*/ 0 w 113"/>
              <a:gd name="T1" fmla="*/ 2147483646 h 107"/>
              <a:gd name="T2" fmla="*/ 0 w 113"/>
              <a:gd name="T3" fmla="*/ 2147483646 h 107"/>
              <a:gd name="T4" fmla="*/ 2147483646 w 113"/>
              <a:gd name="T5" fmla="*/ 2147483646 h 107"/>
              <a:gd name="T6" fmla="*/ 2147483646 w 113"/>
              <a:gd name="T7" fmla="*/ 2147483646 h 107"/>
              <a:gd name="T8" fmla="*/ 2147483646 w 113"/>
              <a:gd name="T9" fmla="*/ 2147483646 h 107"/>
              <a:gd name="T10" fmla="*/ 2147483646 w 113"/>
              <a:gd name="T11" fmla="*/ 2147483646 h 107"/>
              <a:gd name="T12" fmla="*/ 2147483646 w 113"/>
              <a:gd name="T13" fmla="*/ 2147483646 h 107"/>
              <a:gd name="T14" fmla="*/ 2147483646 w 113"/>
              <a:gd name="T15" fmla="*/ 0 h 107"/>
              <a:gd name="T16" fmla="*/ 2147483646 w 113"/>
              <a:gd name="T17" fmla="*/ 2147483646 h 107"/>
              <a:gd name="T18" fmla="*/ 2147483646 w 113"/>
              <a:gd name="T19" fmla="*/ 2147483646 h 107"/>
              <a:gd name="T20" fmla="*/ 2147483646 w 113"/>
              <a:gd name="T21" fmla="*/ 2147483646 h 107"/>
              <a:gd name="T22" fmla="*/ 2147483646 w 113"/>
              <a:gd name="T23" fmla="*/ 2147483646 h 107"/>
              <a:gd name="T24" fmla="*/ 2147483646 w 113"/>
              <a:gd name="T25" fmla="*/ 2147483646 h 107"/>
              <a:gd name="T26" fmla="*/ 2147483646 w 113"/>
              <a:gd name="T27" fmla="*/ 2147483646 h 107"/>
              <a:gd name="T28" fmla="*/ 2147483646 w 113"/>
              <a:gd name="T29" fmla="*/ 2147483646 h 107"/>
              <a:gd name="T30" fmla="*/ 2147483646 w 113"/>
              <a:gd name="T31" fmla="*/ 2147483646 h 107"/>
              <a:gd name="T32" fmla="*/ 2147483646 w 113"/>
              <a:gd name="T33" fmla="*/ 2147483646 h 107"/>
              <a:gd name="T34" fmla="*/ 2147483646 w 113"/>
              <a:gd name="T35" fmla="*/ 2147483646 h 107"/>
              <a:gd name="T36" fmla="*/ 0 w 113"/>
              <a:gd name="T37" fmla="*/ 2147483646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07"/>
              <a:gd name="T59" fmla="*/ 113 w 113"/>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07">
                <a:moveTo>
                  <a:pt x="0" y="98"/>
                </a:moveTo>
                <a:lnTo>
                  <a:pt x="0" y="92"/>
                </a:lnTo>
                <a:lnTo>
                  <a:pt x="4" y="86"/>
                </a:lnTo>
                <a:lnTo>
                  <a:pt x="15" y="76"/>
                </a:lnTo>
                <a:lnTo>
                  <a:pt x="51" y="47"/>
                </a:lnTo>
                <a:lnTo>
                  <a:pt x="78" y="15"/>
                </a:lnTo>
                <a:lnTo>
                  <a:pt x="92" y="4"/>
                </a:lnTo>
                <a:lnTo>
                  <a:pt x="101" y="0"/>
                </a:lnTo>
                <a:lnTo>
                  <a:pt x="109" y="6"/>
                </a:lnTo>
                <a:lnTo>
                  <a:pt x="113" y="13"/>
                </a:lnTo>
                <a:lnTo>
                  <a:pt x="111" y="21"/>
                </a:lnTo>
                <a:lnTo>
                  <a:pt x="109" y="33"/>
                </a:lnTo>
                <a:lnTo>
                  <a:pt x="96" y="55"/>
                </a:lnTo>
                <a:lnTo>
                  <a:pt x="78" y="72"/>
                </a:lnTo>
                <a:lnTo>
                  <a:pt x="56" y="88"/>
                </a:lnTo>
                <a:lnTo>
                  <a:pt x="33" y="102"/>
                </a:lnTo>
                <a:lnTo>
                  <a:pt x="11" y="107"/>
                </a:lnTo>
                <a:lnTo>
                  <a:pt x="4" y="105"/>
                </a:lnTo>
                <a:lnTo>
                  <a:pt x="0" y="98"/>
                </a:lnTo>
                <a:close/>
              </a:path>
            </a:pathLst>
          </a:custGeom>
          <a:solidFill>
            <a:srgbClr val="CB7768"/>
          </a:solidFill>
          <a:ln w="9525">
            <a:noFill/>
            <a:round/>
            <a:headEnd/>
            <a:tailEnd/>
          </a:ln>
        </p:spPr>
        <p:txBody>
          <a:bodyPr/>
          <a:lstStyle/>
          <a:p>
            <a:endParaRPr lang="el-GR"/>
          </a:p>
        </p:txBody>
      </p:sp>
      <p:sp>
        <p:nvSpPr>
          <p:cNvPr id="20383" name="Freeform 927"/>
          <p:cNvSpPr>
            <a:spLocks/>
          </p:cNvSpPr>
          <p:nvPr/>
        </p:nvSpPr>
        <p:spPr bwMode="auto">
          <a:xfrm>
            <a:off x="2654300" y="1806575"/>
            <a:ext cx="163513" cy="153988"/>
          </a:xfrm>
          <a:custGeom>
            <a:avLst/>
            <a:gdLst>
              <a:gd name="T0" fmla="*/ 0 w 103"/>
              <a:gd name="T1" fmla="*/ 2147483646 h 97"/>
              <a:gd name="T2" fmla="*/ 2147483646 w 103"/>
              <a:gd name="T3" fmla="*/ 2147483646 h 97"/>
              <a:gd name="T4" fmla="*/ 2147483646 w 103"/>
              <a:gd name="T5" fmla="*/ 2147483646 h 97"/>
              <a:gd name="T6" fmla="*/ 2147483646 w 103"/>
              <a:gd name="T7" fmla="*/ 2147483646 h 97"/>
              <a:gd name="T8" fmla="*/ 2147483646 w 103"/>
              <a:gd name="T9" fmla="*/ 2147483646 h 97"/>
              <a:gd name="T10" fmla="*/ 2147483646 w 103"/>
              <a:gd name="T11" fmla="*/ 2147483646 h 97"/>
              <a:gd name="T12" fmla="*/ 2147483646 w 103"/>
              <a:gd name="T13" fmla="*/ 2147483646 h 97"/>
              <a:gd name="T14" fmla="*/ 2147483646 w 103"/>
              <a:gd name="T15" fmla="*/ 0 h 97"/>
              <a:gd name="T16" fmla="*/ 2147483646 w 103"/>
              <a:gd name="T17" fmla="*/ 2147483646 h 97"/>
              <a:gd name="T18" fmla="*/ 2147483646 w 103"/>
              <a:gd name="T19" fmla="*/ 2147483646 h 97"/>
              <a:gd name="T20" fmla="*/ 2147483646 w 103"/>
              <a:gd name="T21" fmla="*/ 2147483646 h 97"/>
              <a:gd name="T22" fmla="*/ 2147483646 w 103"/>
              <a:gd name="T23" fmla="*/ 2147483646 h 97"/>
              <a:gd name="T24" fmla="*/ 2147483646 w 103"/>
              <a:gd name="T25" fmla="*/ 2147483646 h 97"/>
              <a:gd name="T26" fmla="*/ 2147483646 w 103"/>
              <a:gd name="T27" fmla="*/ 2147483646 h 97"/>
              <a:gd name="T28" fmla="*/ 2147483646 w 103"/>
              <a:gd name="T29" fmla="*/ 2147483646 h 97"/>
              <a:gd name="T30" fmla="*/ 2147483646 w 103"/>
              <a:gd name="T31" fmla="*/ 2147483646 h 97"/>
              <a:gd name="T32" fmla="*/ 2147483646 w 103"/>
              <a:gd name="T33" fmla="*/ 2147483646 h 97"/>
              <a:gd name="T34" fmla="*/ 2147483646 w 103"/>
              <a:gd name="T35" fmla="*/ 2147483646 h 97"/>
              <a:gd name="T36" fmla="*/ 0 w 103"/>
              <a:gd name="T37" fmla="*/ 2147483646 h 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97"/>
              <a:gd name="T59" fmla="*/ 103 w 103"/>
              <a:gd name="T60" fmla="*/ 97 h 9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97">
                <a:moveTo>
                  <a:pt x="0" y="88"/>
                </a:moveTo>
                <a:lnTo>
                  <a:pt x="1" y="78"/>
                </a:lnTo>
                <a:lnTo>
                  <a:pt x="13" y="68"/>
                </a:lnTo>
                <a:lnTo>
                  <a:pt x="46" y="43"/>
                </a:lnTo>
                <a:lnTo>
                  <a:pt x="60" y="29"/>
                </a:lnTo>
                <a:lnTo>
                  <a:pt x="72" y="13"/>
                </a:lnTo>
                <a:lnTo>
                  <a:pt x="84" y="2"/>
                </a:lnTo>
                <a:lnTo>
                  <a:pt x="91" y="0"/>
                </a:lnTo>
                <a:lnTo>
                  <a:pt x="99" y="4"/>
                </a:lnTo>
                <a:lnTo>
                  <a:pt x="103" y="9"/>
                </a:lnTo>
                <a:lnTo>
                  <a:pt x="103" y="19"/>
                </a:lnTo>
                <a:lnTo>
                  <a:pt x="99" y="29"/>
                </a:lnTo>
                <a:lnTo>
                  <a:pt x="86" y="49"/>
                </a:lnTo>
                <a:lnTo>
                  <a:pt x="70" y="64"/>
                </a:lnTo>
                <a:lnTo>
                  <a:pt x="50" y="80"/>
                </a:lnTo>
                <a:lnTo>
                  <a:pt x="29" y="92"/>
                </a:lnTo>
                <a:lnTo>
                  <a:pt x="9" y="97"/>
                </a:lnTo>
                <a:lnTo>
                  <a:pt x="3" y="96"/>
                </a:lnTo>
                <a:lnTo>
                  <a:pt x="0" y="88"/>
                </a:lnTo>
                <a:close/>
              </a:path>
            </a:pathLst>
          </a:custGeom>
          <a:solidFill>
            <a:srgbClr val="C77566"/>
          </a:solidFill>
          <a:ln w="9525">
            <a:noFill/>
            <a:round/>
            <a:headEnd/>
            <a:tailEnd/>
          </a:ln>
        </p:spPr>
        <p:txBody>
          <a:bodyPr/>
          <a:lstStyle/>
          <a:p>
            <a:endParaRPr lang="el-GR"/>
          </a:p>
        </p:txBody>
      </p:sp>
      <p:sp>
        <p:nvSpPr>
          <p:cNvPr id="20384" name="Freeform 928"/>
          <p:cNvSpPr>
            <a:spLocks/>
          </p:cNvSpPr>
          <p:nvPr/>
        </p:nvSpPr>
        <p:spPr bwMode="auto">
          <a:xfrm>
            <a:off x="2659063" y="1812925"/>
            <a:ext cx="152400" cy="142875"/>
          </a:xfrm>
          <a:custGeom>
            <a:avLst/>
            <a:gdLst>
              <a:gd name="T0" fmla="*/ 2147483646 w 96"/>
              <a:gd name="T1" fmla="*/ 0 h 90"/>
              <a:gd name="T2" fmla="*/ 2147483646 w 96"/>
              <a:gd name="T3" fmla="*/ 2147483646 h 90"/>
              <a:gd name="T4" fmla="*/ 2147483646 w 96"/>
              <a:gd name="T5" fmla="*/ 2147483646 h 90"/>
              <a:gd name="T6" fmla="*/ 2147483646 w 96"/>
              <a:gd name="T7" fmla="*/ 2147483646 h 90"/>
              <a:gd name="T8" fmla="*/ 2147483646 w 96"/>
              <a:gd name="T9" fmla="*/ 2147483646 h 90"/>
              <a:gd name="T10" fmla="*/ 2147483646 w 96"/>
              <a:gd name="T11" fmla="*/ 2147483646 h 90"/>
              <a:gd name="T12" fmla="*/ 2147483646 w 96"/>
              <a:gd name="T13" fmla="*/ 2147483646 h 90"/>
              <a:gd name="T14" fmla="*/ 2147483646 w 96"/>
              <a:gd name="T15" fmla="*/ 2147483646 h 90"/>
              <a:gd name="T16" fmla="*/ 2147483646 w 96"/>
              <a:gd name="T17" fmla="*/ 2147483646 h 90"/>
              <a:gd name="T18" fmla="*/ 2147483646 w 96"/>
              <a:gd name="T19" fmla="*/ 2147483646 h 90"/>
              <a:gd name="T20" fmla="*/ 0 w 96"/>
              <a:gd name="T21" fmla="*/ 2147483646 h 90"/>
              <a:gd name="T22" fmla="*/ 2147483646 w 96"/>
              <a:gd name="T23" fmla="*/ 2147483646 h 90"/>
              <a:gd name="T24" fmla="*/ 2147483646 w 96"/>
              <a:gd name="T25" fmla="*/ 2147483646 h 90"/>
              <a:gd name="T26" fmla="*/ 2147483646 w 96"/>
              <a:gd name="T27" fmla="*/ 2147483646 h 90"/>
              <a:gd name="T28" fmla="*/ 2147483646 w 96"/>
              <a:gd name="T29" fmla="*/ 2147483646 h 90"/>
              <a:gd name="T30" fmla="*/ 2147483646 w 96"/>
              <a:gd name="T31" fmla="*/ 2147483646 h 90"/>
              <a:gd name="T32" fmla="*/ 2147483646 w 96"/>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90"/>
              <a:gd name="T53" fmla="*/ 96 w 96"/>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90">
                <a:moveTo>
                  <a:pt x="87" y="0"/>
                </a:moveTo>
                <a:lnTo>
                  <a:pt x="92" y="3"/>
                </a:lnTo>
                <a:lnTo>
                  <a:pt x="96" y="9"/>
                </a:lnTo>
                <a:lnTo>
                  <a:pt x="92" y="27"/>
                </a:lnTo>
                <a:lnTo>
                  <a:pt x="81" y="45"/>
                </a:lnTo>
                <a:lnTo>
                  <a:pt x="67" y="60"/>
                </a:lnTo>
                <a:lnTo>
                  <a:pt x="28" y="86"/>
                </a:lnTo>
                <a:lnTo>
                  <a:pt x="20" y="90"/>
                </a:lnTo>
                <a:lnTo>
                  <a:pt x="10" y="90"/>
                </a:lnTo>
                <a:lnTo>
                  <a:pt x="4" y="88"/>
                </a:lnTo>
                <a:lnTo>
                  <a:pt x="0" y="82"/>
                </a:lnTo>
                <a:lnTo>
                  <a:pt x="2" y="72"/>
                </a:lnTo>
                <a:lnTo>
                  <a:pt x="14" y="64"/>
                </a:lnTo>
                <a:lnTo>
                  <a:pt x="45" y="41"/>
                </a:lnTo>
                <a:lnTo>
                  <a:pt x="67" y="13"/>
                </a:lnTo>
                <a:lnTo>
                  <a:pt x="79" y="3"/>
                </a:lnTo>
                <a:lnTo>
                  <a:pt x="87" y="0"/>
                </a:lnTo>
                <a:close/>
              </a:path>
            </a:pathLst>
          </a:custGeom>
          <a:solidFill>
            <a:srgbClr val="C47365"/>
          </a:solidFill>
          <a:ln w="9525">
            <a:noFill/>
            <a:round/>
            <a:headEnd/>
            <a:tailEnd/>
          </a:ln>
        </p:spPr>
        <p:txBody>
          <a:bodyPr/>
          <a:lstStyle/>
          <a:p>
            <a:endParaRPr lang="el-GR"/>
          </a:p>
        </p:txBody>
      </p:sp>
      <p:sp>
        <p:nvSpPr>
          <p:cNvPr id="20385" name="Rectangle 929"/>
          <p:cNvSpPr>
            <a:spLocks noChangeArrowheads="1"/>
          </p:cNvSpPr>
          <p:nvPr/>
        </p:nvSpPr>
        <p:spPr bwMode="auto">
          <a:xfrm>
            <a:off x="1520825" y="1676400"/>
            <a:ext cx="1389063" cy="244475"/>
          </a:xfrm>
          <a:prstGeom prst="rect">
            <a:avLst/>
          </a:prstGeom>
          <a:noFill/>
          <a:ln w="12700">
            <a:noFill/>
            <a:miter lim="800000"/>
            <a:headEnd/>
            <a:tailEnd/>
          </a:ln>
        </p:spPr>
        <p:txBody>
          <a:bodyPr wrap="none" lIns="0" tIns="0" rIns="0" bIns="0">
            <a:spAutoFit/>
          </a:bodyPr>
          <a:lstStyle/>
          <a:p>
            <a:pPr algn="ctr"/>
            <a:r>
              <a:rPr lang="el-GR" altLang="el-GR" sz="1600" b="1">
                <a:solidFill>
                  <a:schemeClr val="bg1"/>
                </a:solidFill>
                <a:latin typeface="Arial" pitchFamily="34" charset="0"/>
              </a:rPr>
              <a:t>Υδατάνθρακες</a:t>
            </a:r>
            <a:endParaRPr lang="en-GB" altLang="el-GR" sz="1600" b="1">
              <a:solidFill>
                <a:schemeClr val="bg1"/>
              </a:solidFill>
              <a:latin typeface="Arial" pitchFamily="34" charset="0"/>
            </a:endParaRPr>
          </a:p>
        </p:txBody>
      </p:sp>
      <p:sp>
        <p:nvSpPr>
          <p:cNvPr id="20386" name="929 - TextBox"/>
          <p:cNvSpPr txBox="1">
            <a:spLocks noChangeArrowheads="1"/>
          </p:cNvSpPr>
          <p:nvPr/>
        </p:nvSpPr>
        <p:spPr bwMode="auto">
          <a:xfrm>
            <a:off x="34925" y="6165850"/>
            <a:ext cx="3257550" cy="400050"/>
          </a:xfrm>
          <a:prstGeom prst="rect">
            <a:avLst/>
          </a:prstGeom>
          <a:noFill/>
          <a:ln w="9525">
            <a:noFill/>
            <a:miter lim="800000"/>
            <a:headEnd/>
            <a:tailEnd/>
          </a:ln>
        </p:spPr>
        <p:txBody>
          <a:bodyPr wrap="none">
            <a:spAutoFit/>
          </a:bodyPr>
          <a:lstStyle/>
          <a:p>
            <a:pPr eaLnBrk="1" hangingPunct="1"/>
            <a:r>
              <a:rPr lang="el-GR" altLang="el-GR" sz="2000"/>
              <a:t>*ΕΛΟ</a:t>
            </a:r>
            <a:r>
              <a:rPr lang="en-US" altLang="el-GR" sz="2000"/>
              <a:t>: </a:t>
            </a:r>
            <a:r>
              <a:rPr lang="el-GR" altLang="el-GR" sz="2000"/>
              <a:t>ελεύθερα λιπαρά οξέα</a:t>
            </a:r>
          </a:p>
        </p:txBody>
      </p:sp>
      <p:sp>
        <p:nvSpPr>
          <p:cNvPr id="20387" name="930 - TextBox"/>
          <p:cNvSpPr txBox="1">
            <a:spLocks noChangeArrowheads="1"/>
          </p:cNvSpPr>
          <p:nvPr/>
        </p:nvSpPr>
        <p:spPr bwMode="auto">
          <a:xfrm>
            <a:off x="7019925" y="3429000"/>
            <a:ext cx="922338" cy="461963"/>
          </a:xfrm>
          <a:prstGeom prst="rect">
            <a:avLst/>
          </a:prstGeom>
          <a:noFill/>
          <a:ln w="9525">
            <a:noFill/>
            <a:miter lim="800000"/>
            <a:headEnd/>
            <a:tailEnd/>
          </a:ln>
        </p:spPr>
        <p:txBody>
          <a:bodyPr wrap="none">
            <a:spAutoFit/>
          </a:bodyPr>
          <a:lstStyle/>
          <a:p>
            <a:pPr eaLnBrk="1" hangingPunct="1"/>
            <a:r>
              <a:rPr lang="el-GR" altLang="el-GR"/>
              <a:t>Λίπος</a:t>
            </a:r>
          </a:p>
        </p:txBody>
      </p:sp>
      <p:sp>
        <p:nvSpPr>
          <p:cNvPr id="20388" name="931 - TextBox"/>
          <p:cNvSpPr txBox="1">
            <a:spLocks noChangeArrowheads="1"/>
          </p:cNvSpPr>
          <p:nvPr/>
        </p:nvSpPr>
        <p:spPr bwMode="auto">
          <a:xfrm>
            <a:off x="5148263" y="5084763"/>
            <a:ext cx="733425" cy="461962"/>
          </a:xfrm>
          <a:prstGeom prst="rect">
            <a:avLst/>
          </a:prstGeom>
          <a:noFill/>
          <a:ln w="9525">
            <a:noFill/>
            <a:miter lim="800000"/>
            <a:headEnd/>
            <a:tailEnd/>
          </a:ln>
        </p:spPr>
        <p:txBody>
          <a:bodyPr wrap="none">
            <a:spAutoFit/>
          </a:bodyPr>
          <a:lstStyle/>
          <a:p>
            <a:pPr eaLnBrk="1" hangingPunct="1"/>
            <a:r>
              <a:rPr lang="el-GR" altLang="el-GR"/>
              <a:t>Μυς</a:t>
            </a:r>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6"/>
          <p:cNvSpPr>
            <a:spLocks noGrp="1" noChangeArrowheads="1"/>
          </p:cNvSpPr>
          <p:nvPr>
            <p:ph type="title"/>
          </p:nvPr>
        </p:nvSpPr>
        <p:spPr>
          <a:xfrm>
            <a:off x="157163" y="115888"/>
            <a:ext cx="8915400" cy="1143000"/>
          </a:xfrm>
        </p:spPr>
        <p:txBody>
          <a:bodyPr/>
          <a:lstStyle/>
          <a:p>
            <a:pPr eaLnBrk="1" hangingPunct="1"/>
            <a:r>
              <a:rPr lang="el-GR" altLang="el-GR" sz="2800" smtClean="0"/>
              <a:t>Η νηστεία, η έλειψη ινσουλίνης και η αντίσταση στην δράση της ινσουλίνης οδηγούν σε αυξημένη νεογλυκογένεση</a:t>
            </a:r>
          </a:p>
        </p:txBody>
      </p:sp>
      <p:pic>
        <p:nvPicPr>
          <p:cNvPr id="21507" name="Picture 5" descr="gluconeogenesis"/>
          <p:cNvPicPr>
            <a:picLocks noChangeAspect="1" noChangeArrowheads="1"/>
          </p:cNvPicPr>
          <p:nvPr>
            <p:ph idx="1"/>
          </p:nvPr>
        </p:nvPicPr>
        <p:blipFill>
          <a:blip r:embed="rId2" cstate="print"/>
          <a:srcRect/>
          <a:stretch>
            <a:fillRect/>
          </a:stretch>
        </p:blipFill>
        <p:spPr>
          <a:xfrm>
            <a:off x="144463" y="1317625"/>
            <a:ext cx="8964612" cy="5500688"/>
          </a:xfrm>
          <a:noFill/>
        </p:spPr>
      </p:pic>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noChangeArrowheads="1"/>
          </p:cNvSpPr>
          <p:nvPr>
            <p:ph type="title"/>
          </p:nvPr>
        </p:nvSpPr>
        <p:spPr/>
        <p:txBody>
          <a:bodyPr/>
          <a:lstStyle/>
          <a:p>
            <a:endParaRPr lang="en-US" altLang="en-US" smtClean="0"/>
          </a:p>
        </p:txBody>
      </p:sp>
      <p:sp>
        <p:nvSpPr>
          <p:cNvPr id="3" name="Content Placeholder 2"/>
          <p:cNvSpPr>
            <a:spLocks noGrp="1"/>
          </p:cNvSpPr>
          <p:nvPr>
            <p:ph idx="1"/>
          </p:nvPr>
        </p:nvSpPr>
        <p:spPr/>
        <p:txBody>
          <a:bodyPr/>
          <a:lstStyle/>
          <a:p>
            <a:pPr>
              <a:defRPr/>
            </a:pPr>
            <a:endParaRPr lang="en-US"/>
          </a:p>
        </p:txBody>
      </p:sp>
      <p:pic>
        <p:nvPicPr>
          <p:cNvPr id="22532" name="Picture 3"/>
          <p:cNvPicPr>
            <a:picLocks noChangeAspect="1" noChangeArrowheads="1"/>
          </p:cNvPicPr>
          <p:nvPr/>
        </p:nvPicPr>
        <p:blipFill>
          <a:blip r:embed="rId2" cstate="print"/>
          <a:srcRect/>
          <a:stretch>
            <a:fillRect/>
          </a:stretch>
        </p:blipFill>
        <p:spPr bwMode="auto">
          <a:xfrm>
            <a:off x="755650" y="188913"/>
            <a:ext cx="7753350" cy="581501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762000" y="76200"/>
            <a:ext cx="7924800" cy="685800"/>
          </a:xfrm>
        </p:spPr>
        <p:txBody>
          <a:bodyPr/>
          <a:lstStyle/>
          <a:p>
            <a:pPr eaLnBrk="1" hangingPunct="1"/>
            <a:r>
              <a:rPr lang="el-GR" altLang="el-GR" sz="3200" smtClean="0"/>
              <a:t>Δράσεις ινσουλίνης: μεταγωγή του σήματος</a:t>
            </a:r>
            <a:r>
              <a:rPr lang="en-US" altLang="el-GR" sz="3200" smtClean="0"/>
              <a:t> </a:t>
            </a:r>
          </a:p>
        </p:txBody>
      </p:sp>
      <p:sp>
        <p:nvSpPr>
          <p:cNvPr id="279555" name="Rectangle 3"/>
          <p:cNvSpPr>
            <a:spLocks noChangeArrowheads="1"/>
          </p:cNvSpPr>
          <p:nvPr/>
        </p:nvSpPr>
        <p:spPr bwMode="auto">
          <a:xfrm>
            <a:off x="152400" y="6507163"/>
            <a:ext cx="2514600" cy="274637"/>
          </a:xfrm>
          <a:prstGeom prst="rect">
            <a:avLst/>
          </a:prstGeom>
          <a:noFill/>
          <a:ln w="12700">
            <a:noFill/>
            <a:miter lim="800000"/>
            <a:headEnd/>
            <a:tailEnd/>
          </a:ln>
          <a:effectLst/>
        </p:spPr>
        <p:txBody>
          <a:bodyPr anchor="ctr">
            <a:spAutoFit/>
          </a:bodyPr>
          <a:lstStyle/>
          <a:p>
            <a:pPr algn="ctr">
              <a:defRPr/>
            </a:pPr>
            <a:r>
              <a:rPr kumimoji="1" lang="en-US" sz="1200" b="1" i="1">
                <a:solidFill>
                  <a:srgbClr val="FFFF00"/>
                </a:solidFill>
                <a:effectLst>
                  <a:outerShdw blurRad="38100" dist="38100" dir="2700000" algn="tl">
                    <a:srgbClr val="000000"/>
                  </a:outerShdw>
                </a:effectLst>
                <a:latin typeface="Tahoma" pitchFamily="34" charset="0"/>
              </a:rPr>
              <a:t>NATURE  2001; 414 : 799-806</a:t>
            </a:r>
          </a:p>
        </p:txBody>
      </p:sp>
      <p:pic>
        <p:nvPicPr>
          <p:cNvPr id="23556" name="Picture 4"/>
          <p:cNvPicPr>
            <a:picLocks noChangeAspect="1" noChangeArrowheads="1"/>
          </p:cNvPicPr>
          <p:nvPr/>
        </p:nvPicPr>
        <p:blipFill>
          <a:blip r:embed="rId2" cstate="print"/>
          <a:srcRect/>
          <a:stretch>
            <a:fillRect/>
          </a:stretch>
        </p:blipFill>
        <p:spPr bwMode="auto">
          <a:xfrm>
            <a:off x="762000" y="838200"/>
            <a:ext cx="8153400" cy="5629275"/>
          </a:xfrm>
          <a:prstGeom prst="rect">
            <a:avLst/>
          </a:prstGeom>
          <a:noFill/>
          <a:ln w="57150" cmpd="thinThick">
            <a:noFill/>
            <a:miter lim="800000"/>
            <a:headEnd/>
            <a:tailEnd/>
          </a:ln>
          <a:effectLst>
            <a:outerShdw dist="107763" dir="2700000" algn="ctr" rotWithShape="0">
              <a:srgbClr val="5F5F5F"/>
            </a:outerShdw>
          </a:effectLst>
        </p:spPr>
      </p:pic>
      <p:sp>
        <p:nvSpPr>
          <p:cNvPr id="23557" name="Text Box 5"/>
          <p:cNvSpPr txBox="1">
            <a:spLocks noChangeArrowheads="1"/>
          </p:cNvSpPr>
          <p:nvPr/>
        </p:nvSpPr>
        <p:spPr bwMode="auto">
          <a:xfrm>
            <a:off x="1066800" y="5791200"/>
            <a:ext cx="3962400" cy="685800"/>
          </a:xfrm>
          <a:prstGeom prst="rect">
            <a:avLst/>
          </a:prstGeom>
          <a:solidFill>
            <a:srgbClr val="FFFFFF"/>
          </a:solidFill>
          <a:ln w="57150" cmpd="thinThick">
            <a:noFill/>
            <a:miter lim="800000"/>
            <a:headEnd/>
            <a:tailEnd/>
          </a:ln>
        </p:spPr>
        <p:txBody>
          <a:bodyPr lIns="64008" tIns="32004" rIns="64008" bIns="32004"/>
          <a:lstStyle/>
          <a:p>
            <a:pPr algn="ctr" eaLnBrk="1" hangingPunct="1">
              <a:lnSpc>
                <a:spcPct val="80000"/>
              </a:lnSpc>
            </a:pPr>
            <a:r>
              <a:rPr lang="el-GR" altLang="ja-JP" sz="1600" b="1">
                <a:solidFill>
                  <a:schemeClr val="bg2"/>
                </a:solidFill>
                <a:sym typeface="Symbol" pitchFamily="18" charset="2"/>
              </a:rPr>
              <a:t>Μεταβολισμός γλυκόζης</a:t>
            </a:r>
          </a:p>
          <a:p>
            <a:pPr algn="ctr" eaLnBrk="1" hangingPunct="1">
              <a:lnSpc>
                <a:spcPct val="80000"/>
              </a:lnSpc>
            </a:pPr>
            <a:r>
              <a:rPr lang="el-GR" altLang="ja-JP" sz="1600" b="1">
                <a:solidFill>
                  <a:schemeClr val="bg2"/>
                </a:solidFill>
                <a:sym typeface="Symbol" pitchFamily="18" charset="2"/>
              </a:rPr>
              <a:t>Παραγωγή ΝΟ, αντλία Να/Κ</a:t>
            </a:r>
          </a:p>
          <a:p>
            <a:pPr algn="ctr" eaLnBrk="1" hangingPunct="1">
              <a:lnSpc>
                <a:spcPct val="80000"/>
              </a:lnSpc>
            </a:pPr>
            <a:r>
              <a:rPr lang="el-GR" altLang="ja-JP" sz="1600" b="1">
                <a:solidFill>
                  <a:schemeClr val="bg2"/>
                </a:solidFill>
                <a:sym typeface="Symbol" pitchFamily="18" charset="2"/>
              </a:rPr>
              <a:t>Σύνθεση γλυκογόνου/λιπιδίων/πρωτεΐνών</a:t>
            </a:r>
            <a:endParaRPr lang="el-GR" altLang="el-GR" sz="900" b="1">
              <a:solidFill>
                <a:schemeClr val="bg2"/>
              </a:solidFill>
              <a:ea typeface="MS Mincho" pitchFamily="49" charset="-128"/>
              <a:sym typeface="Symbol" pitchFamily="18" charset="2"/>
            </a:endParaRPr>
          </a:p>
        </p:txBody>
      </p:sp>
      <p:sp>
        <p:nvSpPr>
          <p:cNvPr id="23558" name="Text Box 6"/>
          <p:cNvSpPr txBox="1">
            <a:spLocks noChangeArrowheads="1"/>
          </p:cNvSpPr>
          <p:nvPr/>
        </p:nvSpPr>
        <p:spPr bwMode="auto">
          <a:xfrm>
            <a:off x="4878388" y="5638800"/>
            <a:ext cx="1903412" cy="609600"/>
          </a:xfrm>
          <a:prstGeom prst="rect">
            <a:avLst/>
          </a:prstGeom>
          <a:solidFill>
            <a:srgbClr val="FFFFFF"/>
          </a:solidFill>
          <a:ln w="57150" cmpd="thinThick">
            <a:noFill/>
            <a:miter lim="800000"/>
            <a:headEnd/>
            <a:tailEnd/>
          </a:ln>
        </p:spPr>
        <p:txBody>
          <a:bodyPr lIns="64008" tIns="32004" rIns="64008" bIns="32004"/>
          <a:lstStyle/>
          <a:p>
            <a:pPr algn="ctr" eaLnBrk="1" hangingPunct="1">
              <a:lnSpc>
                <a:spcPct val="80000"/>
              </a:lnSpc>
            </a:pPr>
            <a:r>
              <a:rPr lang="el-GR" altLang="ja-JP" sz="1600" b="1">
                <a:solidFill>
                  <a:schemeClr val="bg2"/>
                </a:solidFill>
                <a:sym typeface="Symbol" pitchFamily="18" charset="2"/>
              </a:rPr>
              <a:t>Κυτταρική αύξηση, διαφοροποίηση</a:t>
            </a:r>
            <a:endParaRPr lang="el-GR" altLang="el-GR" sz="1600" b="1">
              <a:solidFill>
                <a:schemeClr val="bg2"/>
              </a:solidFill>
              <a:ea typeface="MS Mincho" pitchFamily="49" charset="-128"/>
              <a:sym typeface="Symbol" pitchFamily="18" charset="2"/>
            </a:endParaRPr>
          </a:p>
        </p:txBody>
      </p:sp>
      <p:sp>
        <p:nvSpPr>
          <p:cNvPr id="23559" name="Text Box 7"/>
          <p:cNvSpPr txBox="1">
            <a:spLocks noChangeArrowheads="1"/>
          </p:cNvSpPr>
          <p:nvPr/>
        </p:nvSpPr>
        <p:spPr bwMode="auto">
          <a:xfrm>
            <a:off x="6946900" y="5562600"/>
            <a:ext cx="1511300" cy="533400"/>
          </a:xfrm>
          <a:prstGeom prst="rect">
            <a:avLst/>
          </a:prstGeom>
          <a:solidFill>
            <a:srgbClr val="FFFFFF"/>
          </a:solidFill>
          <a:ln w="57150" cmpd="thinThick">
            <a:noFill/>
            <a:miter lim="800000"/>
            <a:headEnd/>
            <a:tailEnd/>
          </a:ln>
        </p:spPr>
        <p:txBody>
          <a:bodyPr lIns="64008" tIns="32004" rIns="64008" bIns="32004"/>
          <a:lstStyle/>
          <a:p>
            <a:pPr algn="ctr" eaLnBrk="1" hangingPunct="1">
              <a:lnSpc>
                <a:spcPct val="80000"/>
              </a:lnSpc>
            </a:pPr>
            <a:r>
              <a:rPr lang="el-GR" altLang="ja-JP" sz="1600" b="1">
                <a:solidFill>
                  <a:schemeClr val="bg2"/>
                </a:solidFill>
                <a:sym typeface="Symbol" pitchFamily="18" charset="2"/>
              </a:rPr>
              <a:t>Μεταγραφή</a:t>
            </a:r>
          </a:p>
          <a:p>
            <a:pPr algn="ctr" eaLnBrk="1" hangingPunct="1">
              <a:lnSpc>
                <a:spcPct val="80000"/>
              </a:lnSpc>
            </a:pPr>
            <a:r>
              <a:rPr lang="el-GR" altLang="ja-JP" sz="1600" b="1">
                <a:solidFill>
                  <a:schemeClr val="bg2"/>
                </a:solidFill>
                <a:sym typeface="Symbol" pitchFamily="18" charset="2"/>
              </a:rPr>
              <a:t>γονιδίων</a:t>
            </a:r>
            <a:endParaRPr lang="el-GR" altLang="el-GR" sz="1600" b="1">
              <a:solidFill>
                <a:schemeClr val="bg2"/>
              </a:solidFill>
              <a:ea typeface="MS Mincho" pitchFamily="49" charset="-128"/>
              <a:sym typeface="Symbol" pitchFamily="18" charset="2"/>
            </a:endParaRPr>
          </a:p>
        </p:txBody>
      </p:sp>
      <p:sp>
        <p:nvSpPr>
          <p:cNvPr id="23560" name="Rectangle 8"/>
          <p:cNvSpPr>
            <a:spLocks noChangeArrowheads="1"/>
          </p:cNvSpPr>
          <p:nvPr/>
        </p:nvSpPr>
        <p:spPr bwMode="auto">
          <a:xfrm>
            <a:off x="5002213" y="5492750"/>
            <a:ext cx="884237" cy="192088"/>
          </a:xfrm>
          <a:prstGeom prst="rect">
            <a:avLst/>
          </a:prstGeom>
          <a:solidFill>
            <a:srgbClr val="FFFFFF"/>
          </a:solidFill>
          <a:ln w="9525">
            <a:noFill/>
            <a:miter lim="800000"/>
            <a:headEnd/>
            <a:tailEnd/>
          </a:ln>
        </p:spPr>
        <p:txBody>
          <a:bodyPr/>
          <a:lstStyle/>
          <a:p>
            <a:pPr eaLnBrk="1" hangingPunct="1"/>
            <a:endParaRPr lang="el-GR" altLang="el-GR"/>
          </a:p>
        </p:txBody>
      </p:sp>
    </p:spTree>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1143000" y="115888"/>
            <a:ext cx="7772400" cy="1143000"/>
          </a:xfrm>
        </p:spPr>
        <p:txBody>
          <a:bodyPr/>
          <a:lstStyle/>
          <a:p>
            <a:pPr eaLnBrk="1" hangingPunct="1"/>
            <a:r>
              <a:rPr lang="el-GR" altLang="el-GR" smtClean="0"/>
              <a:t>ΟΡΙΣΜΟΣ Σ. ΔΙΑΒΗΤΗ</a:t>
            </a:r>
          </a:p>
        </p:txBody>
      </p:sp>
      <p:sp>
        <p:nvSpPr>
          <p:cNvPr id="416771" name="Rectangle 3"/>
          <p:cNvSpPr>
            <a:spLocks noChangeArrowheads="1"/>
          </p:cNvSpPr>
          <p:nvPr/>
        </p:nvSpPr>
        <p:spPr bwMode="auto">
          <a:xfrm>
            <a:off x="539750" y="1350963"/>
            <a:ext cx="8280400" cy="5175250"/>
          </a:xfrm>
          <a:prstGeom prst="rect">
            <a:avLst/>
          </a:prstGeom>
          <a:noFill/>
          <a:ln w="9525">
            <a:noFill/>
            <a:miter lim="800000"/>
            <a:headEnd/>
            <a:tailEnd/>
          </a:ln>
          <a:effectLst/>
        </p:spPr>
        <p:txBody>
          <a:bodyPr>
            <a:spAutoFit/>
          </a:bodyPr>
          <a:lstStyle/>
          <a:p>
            <a:pPr marL="533400" indent="-533400" eaLnBrk="1" hangingPunct="1">
              <a:spcAft>
                <a:spcPct val="30000"/>
              </a:spcAft>
              <a:buFont typeface="Wingdings" pitchFamily="2" charset="2"/>
              <a:buChar char="q"/>
              <a:tabLst>
                <a:tab pos="541338" algn="l"/>
              </a:tabLst>
              <a:defRPr/>
            </a:pPr>
            <a:r>
              <a:rPr lang="el-GR" sz="2800" dirty="0">
                <a:effectLst>
                  <a:outerShdw blurRad="38100" dist="38100" dir="2700000" algn="tl">
                    <a:srgbClr val="000000"/>
                  </a:outerShdw>
                </a:effectLst>
              </a:rPr>
              <a:t>Ο ΣΔ είναι σύνδρομο υψηλού καρδιαγγειακού κινδύνου που χαρακτηρίζεται από την παρουσία υπεργλυκαιμίας</a:t>
            </a:r>
          </a:p>
          <a:p>
            <a:pPr marL="533400" indent="-533400" eaLnBrk="1" hangingPunct="1">
              <a:spcAft>
                <a:spcPct val="30000"/>
              </a:spcAft>
              <a:buFont typeface="Wingdings" pitchFamily="2" charset="2"/>
              <a:buChar char="q"/>
              <a:tabLst>
                <a:tab pos="541338" algn="l"/>
              </a:tabLst>
              <a:defRPr/>
            </a:pPr>
            <a:r>
              <a:rPr lang="el-GR" sz="2800" dirty="0">
                <a:effectLst>
                  <a:outerShdw blurRad="38100" dist="38100" dir="2700000" algn="tl">
                    <a:srgbClr val="000000"/>
                  </a:outerShdw>
                </a:effectLst>
              </a:rPr>
              <a:t>Συνυπάρχει όμως πάντοτε διαταραχή του 	μεταβολισμού υδατανθράκων, λιπιδίων και 	πρωτεϊνών</a:t>
            </a:r>
          </a:p>
          <a:p>
            <a:pPr marL="533400" indent="-533400" eaLnBrk="1" hangingPunct="1">
              <a:spcAft>
                <a:spcPct val="30000"/>
              </a:spcAft>
              <a:buFont typeface="Wingdings" pitchFamily="2" charset="2"/>
              <a:buChar char="q"/>
              <a:tabLst>
                <a:tab pos="541338" algn="l"/>
              </a:tabLst>
              <a:defRPr/>
            </a:pPr>
            <a:r>
              <a:rPr lang="el-GR" sz="2800" dirty="0">
                <a:effectLst>
                  <a:outerShdw blurRad="38100" dist="38100" dir="2700000" algn="tl">
                    <a:srgbClr val="000000"/>
                  </a:outerShdw>
                </a:effectLst>
              </a:rPr>
              <a:t>Οφείλεται σε ανεπαρκή έκκριση ινσουλίνης ή/και αντίσταση στην δράση της ινσουλίνης</a:t>
            </a:r>
          </a:p>
          <a:p>
            <a:pPr marL="533400" indent="-533400" eaLnBrk="1" hangingPunct="1">
              <a:spcAft>
                <a:spcPct val="30000"/>
              </a:spcAft>
              <a:buFont typeface="Wingdings" pitchFamily="2" charset="2"/>
              <a:buChar char="q"/>
              <a:tabLst>
                <a:tab pos="541338" algn="l"/>
              </a:tabLst>
              <a:defRPr/>
            </a:pPr>
            <a:r>
              <a:rPr lang="el-GR" sz="2800" dirty="0">
                <a:effectLst>
                  <a:outerShdw blurRad="38100" dist="38100" dir="2700000" algn="tl">
                    <a:srgbClr val="000000"/>
                  </a:outerShdw>
                </a:effectLst>
              </a:rPr>
              <a:t>Συχνά συνοδεύεται από επιπλοκές 	(</a:t>
            </a:r>
            <a:r>
              <a:rPr lang="el-GR" sz="2800" dirty="0" err="1">
                <a:solidFill>
                  <a:srgbClr val="FFFF00"/>
                </a:solidFill>
                <a:effectLst>
                  <a:outerShdw blurRad="38100" dist="38100" dir="2700000" algn="tl">
                    <a:srgbClr val="000000"/>
                  </a:outerShdw>
                </a:effectLst>
              </a:rPr>
              <a:t>μακροαγγειοπάθεια</a:t>
            </a:r>
            <a:r>
              <a:rPr lang="el-GR" sz="2800" dirty="0">
                <a:solidFill>
                  <a:srgbClr val="FFFF00"/>
                </a:solidFill>
                <a:effectLst>
                  <a:outerShdw blurRad="38100" dist="38100" dir="2700000" algn="tl">
                    <a:srgbClr val="000000"/>
                  </a:outerShdw>
                </a:effectLst>
              </a:rPr>
              <a:t>,</a:t>
            </a:r>
            <a:r>
              <a:rPr lang="el-GR" sz="2800" dirty="0">
                <a:effectLst>
                  <a:outerShdw blurRad="38100" dist="38100" dir="2700000" algn="tl">
                    <a:srgbClr val="000000"/>
                  </a:outerShdw>
                </a:effectLst>
              </a:rPr>
              <a:t> </a:t>
            </a:r>
            <a:r>
              <a:rPr lang="el-GR" sz="2800" dirty="0" err="1">
                <a:effectLst>
                  <a:outerShdw blurRad="38100" dist="38100" dir="2700000" algn="tl">
                    <a:srgbClr val="000000"/>
                  </a:outerShdw>
                </a:effectLst>
              </a:rPr>
              <a:t>αμφιβληστροειδοπάθεια</a:t>
            </a:r>
            <a:r>
              <a:rPr lang="el-GR" sz="2800" dirty="0">
                <a:effectLst>
                  <a:outerShdw blurRad="38100" dist="38100" dir="2700000" algn="tl">
                    <a:srgbClr val="000000"/>
                  </a:outerShdw>
                </a:effectLst>
              </a:rPr>
              <a:t>, 	νευροπάθεια και νεφροπάθεια)</a:t>
            </a:r>
            <a:endParaRPr lang="el-GR" sz="2800" dirty="0"/>
          </a:p>
        </p:txBody>
      </p:sp>
    </p:spTree>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4"/>
          <p:cNvSpPr>
            <a:spLocks noGrp="1" noChangeArrowheads="1"/>
          </p:cNvSpPr>
          <p:nvPr>
            <p:ph type="title"/>
          </p:nvPr>
        </p:nvSpPr>
        <p:spPr>
          <a:xfrm>
            <a:off x="1143000" y="115888"/>
            <a:ext cx="7772400" cy="576262"/>
          </a:xfrm>
        </p:spPr>
        <p:txBody>
          <a:bodyPr/>
          <a:lstStyle/>
          <a:p>
            <a:pPr eaLnBrk="1" hangingPunct="1"/>
            <a:r>
              <a:rPr lang="el-GR" altLang="el-GR" sz="3200" smtClean="0"/>
              <a:t>Κλινική περίπτωση </a:t>
            </a:r>
          </a:p>
        </p:txBody>
      </p:sp>
      <p:sp>
        <p:nvSpPr>
          <p:cNvPr id="25603" name="Rectangle 5"/>
          <p:cNvSpPr>
            <a:spLocks noChangeArrowheads="1"/>
          </p:cNvSpPr>
          <p:nvPr/>
        </p:nvSpPr>
        <p:spPr bwMode="auto">
          <a:xfrm>
            <a:off x="323850" y="850900"/>
            <a:ext cx="8569325" cy="5705475"/>
          </a:xfrm>
          <a:prstGeom prst="rect">
            <a:avLst/>
          </a:prstGeom>
          <a:noFill/>
          <a:ln w="9525">
            <a:noFill/>
            <a:miter lim="800000"/>
            <a:headEnd/>
            <a:tailEnd/>
          </a:ln>
        </p:spPr>
        <p:txBody>
          <a:bodyPr anchor="ctr">
            <a:spAutoFit/>
          </a:bodyPr>
          <a:lstStyle/>
          <a:p>
            <a:pPr marL="261938" indent="-261938" eaLnBrk="1" hangingPunct="1">
              <a:spcBef>
                <a:spcPct val="30000"/>
              </a:spcBef>
              <a:buFont typeface="Wingdings" pitchFamily="2" charset="2"/>
              <a:buChar char="§"/>
              <a:tabLst>
                <a:tab pos="152400" algn="l"/>
              </a:tabLst>
            </a:pPr>
            <a:r>
              <a:rPr lang="el-GR" altLang="el-GR"/>
              <a:t>Γυναίκα 45 ετών παραπέμπεται στον οικογενειακό γιατρό της γιατί βρέθηκε τυχαία υψηλή τιμή γλυκόζης σε εξετάσεις που έκανε για τον ασφαλιστικό της οργανισμό.</a:t>
            </a:r>
          </a:p>
          <a:p>
            <a:pPr marL="261938" indent="-261938" eaLnBrk="1" hangingPunct="1">
              <a:spcBef>
                <a:spcPct val="30000"/>
              </a:spcBef>
              <a:buFont typeface="Wingdings" pitchFamily="2" charset="2"/>
              <a:buChar char="§"/>
              <a:tabLst>
                <a:tab pos="152400" algn="l"/>
              </a:tabLst>
            </a:pPr>
            <a:r>
              <a:rPr lang="el-GR" altLang="el-GR"/>
              <a:t>Σε ερωτήσεις που της έγιναν παραδέχθηκε ότι είχε καταβολή προοδευτικά επιδεινούμενη και το βάρος της είχε αυξηθεί κατά την διάρκεια του προηγούμενου έτους. Κάπνιζε 15 τσιγάρα την ημέρα.</a:t>
            </a:r>
          </a:p>
          <a:p>
            <a:pPr marL="261938" indent="-261938" eaLnBrk="1" hangingPunct="1">
              <a:spcBef>
                <a:spcPct val="30000"/>
              </a:spcBef>
              <a:buFont typeface="Wingdings" pitchFamily="2" charset="2"/>
              <a:buChar char="§"/>
              <a:tabLst>
                <a:tab pos="152400" algn="l"/>
              </a:tabLst>
            </a:pPr>
            <a:r>
              <a:rPr lang="el-GR" altLang="el-GR"/>
              <a:t>Η μητέρα της και ο παππούς από την μητέρα της είχαν διαβήτη τύπου 2.</a:t>
            </a:r>
          </a:p>
          <a:p>
            <a:pPr marL="261938" indent="-261938" eaLnBrk="1" hangingPunct="1">
              <a:spcBef>
                <a:spcPct val="30000"/>
              </a:spcBef>
              <a:buFont typeface="Wingdings" pitchFamily="2" charset="2"/>
              <a:buChar char="§"/>
              <a:tabLst>
                <a:tab pos="152400" algn="l"/>
              </a:tabLst>
            </a:pPr>
            <a:r>
              <a:rPr lang="el-GR" altLang="el-GR"/>
              <a:t>Στην φυσική εξέταση ήταν παχύσαρκη (δείκτης μάζας σώματος</a:t>
            </a:r>
            <a:r>
              <a:rPr lang="en-US" altLang="el-GR"/>
              <a:t>*</a:t>
            </a:r>
            <a:r>
              <a:rPr lang="el-GR" altLang="el-GR"/>
              <a:t> 31</a:t>
            </a:r>
            <a:r>
              <a:rPr lang="en-US" altLang="el-GR"/>
              <a:t>kg</a:t>
            </a:r>
            <a:r>
              <a:rPr lang="el-GR" altLang="el-GR"/>
              <a:t>/</a:t>
            </a:r>
            <a:r>
              <a:rPr lang="en-US" altLang="el-GR"/>
              <a:t>m</a:t>
            </a:r>
            <a:r>
              <a:rPr lang="el-GR" altLang="el-GR"/>
              <a:t>2). Η αρτηριακή πίεση ήταν 160/90 </a:t>
            </a:r>
            <a:r>
              <a:rPr lang="en-US" altLang="el-GR"/>
              <a:t>mmHg</a:t>
            </a:r>
            <a:r>
              <a:rPr lang="el-GR" altLang="el-GR"/>
              <a:t> και δεν είχε ψηλαφητή δεξιά οπίσθια κνημιαία αρτηρία. Η λοιπή εξέταση ήταν φυσιολογική.</a:t>
            </a:r>
          </a:p>
          <a:p>
            <a:pPr marL="261938" indent="-261938" eaLnBrk="1" hangingPunct="1">
              <a:spcBef>
                <a:spcPct val="30000"/>
              </a:spcBef>
              <a:buFont typeface="Wingdings" pitchFamily="2" charset="2"/>
              <a:buNone/>
              <a:tabLst>
                <a:tab pos="152400" algn="l"/>
              </a:tabLst>
            </a:pPr>
            <a:r>
              <a:rPr lang="el-GR" altLang="el-GR">
                <a:solidFill>
                  <a:srgbClr val="FFC000"/>
                </a:solidFill>
              </a:rPr>
              <a:t>* Δείκτης Μάζας Σώματος = Βάρος Σώματος (</a:t>
            </a:r>
            <a:r>
              <a:rPr lang="en-US" altLang="el-GR">
                <a:solidFill>
                  <a:srgbClr val="FFC000"/>
                </a:solidFill>
              </a:rPr>
              <a:t>kg) /</a:t>
            </a:r>
            <a:r>
              <a:rPr lang="el-GR" altLang="el-GR">
                <a:solidFill>
                  <a:srgbClr val="FFC000"/>
                </a:solidFill>
              </a:rPr>
              <a:t> Ύψος (</a:t>
            </a:r>
            <a:r>
              <a:rPr lang="en-US" altLang="el-GR">
                <a:solidFill>
                  <a:srgbClr val="FFC000"/>
                </a:solidFill>
              </a:rPr>
              <a:t>m</a:t>
            </a:r>
            <a:r>
              <a:rPr lang="en-US" altLang="el-GR" baseline="30000">
                <a:solidFill>
                  <a:srgbClr val="FFC000"/>
                </a:solidFill>
              </a:rPr>
              <a:t>2</a:t>
            </a:r>
            <a:r>
              <a:rPr lang="en-US" altLang="el-GR">
                <a:solidFill>
                  <a:srgbClr val="FFC000"/>
                </a:solidFill>
              </a:rPr>
              <a:t>)</a:t>
            </a:r>
            <a:r>
              <a:rPr lang="el-GR" altLang="el-GR">
                <a:solidFill>
                  <a:srgbClr val="FFC000"/>
                </a:solidFill>
              </a:rPr>
              <a:t> </a:t>
            </a:r>
          </a:p>
        </p:txBody>
      </p:sp>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4"/>
          <p:cNvSpPr>
            <a:spLocks noGrp="1" noChangeArrowheads="1"/>
          </p:cNvSpPr>
          <p:nvPr>
            <p:ph type="title"/>
          </p:nvPr>
        </p:nvSpPr>
        <p:spPr>
          <a:xfrm>
            <a:off x="1143000" y="115888"/>
            <a:ext cx="7772400" cy="936625"/>
          </a:xfrm>
        </p:spPr>
        <p:txBody>
          <a:bodyPr/>
          <a:lstStyle/>
          <a:p>
            <a:pPr eaLnBrk="1" hangingPunct="1"/>
            <a:r>
              <a:rPr lang="el-GR" altLang="el-GR" smtClean="0"/>
              <a:t>Κλινική περίπτωση (συνέχεια)</a:t>
            </a:r>
          </a:p>
        </p:txBody>
      </p:sp>
      <p:sp>
        <p:nvSpPr>
          <p:cNvPr id="26627" name="Rectangle 5"/>
          <p:cNvSpPr>
            <a:spLocks noChangeArrowheads="1"/>
          </p:cNvSpPr>
          <p:nvPr/>
        </p:nvSpPr>
        <p:spPr bwMode="auto">
          <a:xfrm>
            <a:off x="323850" y="920750"/>
            <a:ext cx="8496300" cy="5448300"/>
          </a:xfrm>
          <a:prstGeom prst="rect">
            <a:avLst/>
          </a:prstGeom>
          <a:noFill/>
          <a:ln w="9525">
            <a:noFill/>
            <a:miter lim="800000"/>
            <a:headEnd/>
            <a:tailEnd/>
          </a:ln>
        </p:spPr>
        <p:txBody>
          <a:bodyPr anchor="ctr">
            <a:spAutoFit/>
          </a:bodyPr>
          <a:lstStyle/>
          <a:p>
            <a:pPr marL="261938" indent="-261938" eaLnBrk="1" hangingPunct="1">
              <a:spcBef>
                <a:spcPct val="30000"/>
              </a:spcBef>
              <a:buFont typeface="Wingdings" pitchFamily="2" charset="2"/>
              <a:buChar char="§"/>
              <a:tabLst>
                <a:tab pos="152400" algn="l"/>
              </a:tabLst>
            </a:pPr>
            <a:r>
              <a:rPr lang="el-GR" altLang="el-GR"/>
              <a:t>Ο εργαστηριακός έλεγχος έδειξε γλυκόζη νηστείας στο αίμα 12,2 </a:t>
            </a:r>
            <a:r>
              <a:rPr lang="en-US" altLang="el-GR"/>
              <a:t>mmol</a:t>
            </a:r>
            <a:r>
              <a:rPr lang="el-GR" altLang="el-GR"/>
              <a:t>/</a:t>
            </a:r>
            <a:r>
              <a:rPr lang="en-US" altLang="el-GR"/>
              <a:t>L</a:t>
            </a:r>
            <a:r>
              <a:rPr lang="el-GR" altLang="el-GR"/>
              <a:t> (220</a:t>
            </a:r>
            <a:r>
              <a:rPr lang="en-US" altLang="el-GR"/>
              <a:t>mg/dl)</a:t>
            </a:r>
            <a:r>
              <a:rPr lang="el-GR" altLang="el-GR"/>
              <a:t>, γλυκοζυλιωμένη</a:t>
            </a:r>
            <a:r>
              <a:rPr lang="en-US" altLang="el-GR"/>
              <a:t> Hb</a:t>
            </a:r>
            <a:r>
              <a:rPr lang="el-GR" altLang="el-GR"/>
              <a:t> </a:t>
            </a:r>
            <a:r>
              <a:rPr lang="en-US" altLang="el-GR"/>
              <a:t>(HbA</a:t>
            </a:r>
            <a:r>
              <a:rPr lang="el-GR" altLang="el-GR"/>
              <a:t>1</a:t>
            </a:r>
            <a:r>
              <a:rPr lang="en-US" altLang="el-GR"/>
              <a:t>c)</a:t>
            </a:r>
            <a:r>
              <a:rPr lang="el-GR" altLang="el-GR"/>
              <a:t> 9,2%, χοληστερόλη 7,4</a:t>
            </a:r>
            <a:r>
              <a:rPr lang="en-US" altLang="el-GR"/>
              <a:t>mmol</a:t>
            </a:r>
            <a:r>
              <a:rPr lang="el-GR" altLang="el-GR"/>
              <a:t>/</a:t>
            </a:r>
            <a:r>
              <a:rPr lang="en-US" altLang="el-GR"/>
              <a:t>L (286mg/dl)*</a:t>
            </a:r>
            <a:r>
              <a:rPr lang="el-GR" altLang="el-GR"/>
              <a:t>, φυσιολογική νεφρική λειτουργία, γλυκοζουρία (3+) σε εξέταση ούρων με ταινία.</a:t>
            </a:r>
          </a:p>
          <a:p>
            <a:pPr marL="261938" indent="-261938" eaLnBrk="1" hangingPunct="1">
              <a:spcBef>
                <a:spcPct val="30000"/>
              </a:spcBef>
              <a:buFont typeface="Wingdings" pitchFamily="2" charset="2"/>
              <a:buChar char="§"/>
              <a:tabLst>
                <a:tab pos="152400" algn="l"/>
              </a:tabLst>
            </a:pPr>
            <a:r>
              <a:rPr lang="el-GR" altLang="el-GR"/>
              <a:t>Της συνεστήθη διακοπή καπνίσματος και έναρξη αγωγής με</a:t>
            </a:r>
            <a:r>
              <a:rPr lang="en-US" altLang="el-GR"/>
              <a:t> </a:t>
            </a:r>
            <a:r>
              <a:rPr lang="el-GR" altLang="el-GR"/>
              <a:t>μετφορμίνη,</a:t>
            </a:r>
            <a:r>
              <a:rPr lang="en-US" altLang="el-GR"/>
              <a:t> </a:t>
            </a:r>
            <a:r>
              <a:rPr lang="el-GR" altLang="el-GR"/>
              <a:t>αντιϋπερτασικά και υπολιπιδαιμικά φάρμακα.</a:t>
            </a:r>
          </a:p>
          <a:p>
            <a:pPr marL="261938" indent="-261938" eaLnBrk="1" hangingPunct="1">
              <a:spcBef>
                <a:spcPct val="30000"/>
              </a:spcBef>
              <a:buFont typeface="Wingdings" pitchFamily="2" charset="2"/>
              <a:buChar char="§"/>
              <a:tabLst>
                <a:tab pos="152400" algn="l"/>
              </a:tabLst>
            </a:pPr>
            <a:r>
              <a:rPr lang="el-GR" altLang="el-GR"/>
              <a:t>Εξειδικευμένη νοσηλεύτρια και διαιτολόγος την εκπαίδευσαν για την παρακολούθηση της γλυκόζης αίματος, την δίαιτα και την άσκηση.</a:t>
            </a:r>
          </a:p>
          <a:p>
            <a:pPr marL="261938" indent="-261938" eaLnBrk="1" hangingPunct="1">
              <a:spcBef>
                <a:spcPct val="30000"/>
              </a:spcBef>
              <a:buFont typeface="Wingdings" pitchFamily="2" charset="2"/>
              <a:buChar char="§"/>
              <a:tabLst>
                <a:tab pos="152400" algn="l"/>
              </a:tabLst>
            </a:pPr>
            <a:r>
              <a:rPr lang="el-GR" altLang="el-GR"/>
              <a:t>Αρχικά η πρόοδος ήταν αργή αλλά τελικά άρχισε να χάνει βάρος. Ακολούθησε βελτίωση του γλυκαιμικού ελέγχου.</a:t>
            </a:r>
            <a:endParaRPr lang="en-US" altLang="el-GR"/>
          </a:p>
          <a:p>
            <a:pPr marL="261938" indent="-261938" eaLnBrk="1" hangingPunct="1">
              <a:spcBef>
                <a:spcPct val="30000"/>
              </a:spcBef>
              <a:buFont typeface="Wingdings" pitchFamily="2" charset="2"/>
              <a:buNone/>
              <a:tabLst>
                <a:tab pos="152400" algn="l"/>
              </a:tabLst>
            </a:pPr>
            <a:r>
              <a:rPr lang="en-US" altLang="el-GR">
                <a:solidFill>
                  <a:srgbClr val="FF6600"/>
                </a:solidFill>
              </a:rPr>
              <a:t>* </a:t>
            </a:r>
            <a:r>
              <a:rPr lang="el-GR" altLang="el-GR">
                <a:solidFill>
                  <a:srgbClr val="FF6600"/>
                </a:solidFill>
              </a:rPr>
              <a:t>Γλυκόζη: </a:t>
            </a:r>
            <a:r>
              <a:rPr lang="en-US" altLang="el-GR">
                <a:solidFill>
                  <a:srgbClr val="FF6600"/>
                </a:solidFill>
              </a:rPr>
              <a:t>mmol/L = mg/dl X 0.05551</a:t>
            </a:r>
          </a:p>
          <a:p>
            <a:pPr marL="261938" indent="-261938" eaLnBrk="1" hangingPunct="1">
              <a:spcBef>
                <a:spcPct val="30000"/>
              </a:spcBef>
              <a:buFont typeface="Wingdings" pitchFamily="2" charset="2"/>
              <a:buNone/>
              <a:tabLst>
                <a:tab pos="152400" algn="l"/>
              </a:tabLst>
            </a:pPr>
            <a:r>
              <a:rPr lang="el-GR" altLang="el-GR">
                <a:solidFill>
                  <a:srgbClr val="FF6600"/>
                </a:solidFill>
              </a:rPr>
              <a:t>Χοληστερόλη: </a:t>
            </a:r>
            <a:r>
              <a:rPr lang="en-US" altLang="el-GR">
                <a:solidFill>
                  <a:srgbClr val="FF6600"/>
                </a:solidFill>
              </a:rPr>
              <a:t>mmol/L = mg/dl X 0.02586</a:t>
            </a:r>
            <a:endParaRPr lang="el-GR" altLang="el-GR">
              <a:solidFill>
                <a:srgbClr val="FF6600"/>
              </a:solidFill>
            </a:endParaRPr>
          </a:p>
        </p:txBody>
      </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457200" y="274638"/>
            <a:ext cx="6491288" cy="1143000"/>
          </a:xfrm>
        </p:spPr>
        <p:txBody>
          <a:bodyPr/>
          <a:lstStyle/>
          <a:p>
            <a:pPr eaLnBrk="1" hangingPunct="1"/>
            <a:r>
              <a:rPr lang="el-GR" altLang="el-GR" smtClean="0"/>
              <a:t>Πάγκρεας-Ιστολογία	</a:t>
            </a:r>
          </a:p>
        </p:txBody>
      </p:sp>
      <p:sp>
        <p:nvSpPr>
          <p:cNvPr id="4099" name="Rectangle 3"/>
          <p:cNvSpPr>
            <a:spLocks noGrp="1" noChangeArrowheads="1"/>
          </p:cNvSpPr>
          <p:nvPr>
            <p:ph type="body" sz="half" idx="1"/>
          </p:nvPr>
        </p:nvSpPr>
        <p:spPr>
          <a:xfrm>
            <a:off x="0" y="1773238"/>
            <a:ext cx="4716463" cy="4525962"/>
          </a:xfrm>
        </p:spPr>
        <p:txBody>
          <a:bodyPr/>
          <a:lstStyle/>
          <a:p>
            <a:pPr eaLnBrk="1" hangingPunct="1">
              <a:defRPr/>
            </a:pPr>
            <a:r>
              <a:rPr lang="el-GR" sz="2400" dirty="0"/>
              <a:t>Εξωκρινές:       84% του όγκου</a:t>
            </a:r>
          </a:p>
          <a:p>
            <a:pPr eaLnBrk="1" hangingPunct="1">
              <a:defRPr/>
            </a:pPr>
            <a:endParaRPr lang="el-GR" sz="2400" dirty="0"/>
          </a:p>
          <a:p>
            <a:pPr eaLnBrk="1" hangingPunct="1">
              <a:defRPr/>
            </a:pPr>
            <a:r>
              <a:rPr lang="el-GR" sz="2400" dirty="0"/>
              <a:t>Αγγεία + πόροι: 4%</a:t>
            </a:r>
          </a:p>
          <a:p>
            <a:pPr eaLnBrk="1" hangingPunct="1">
              <a:defRPr/>
            </a:pPr>
            <a:endParaRPr lang="el-GR" sz="2400" dirty="0"/>
          </a:p>
          <a:p>
            <a:pPr eaLnBrk="1" hangingPunct="1">
              <a:defRPr/>
            </a:pPr>
            <a:r>
              <a:rPr lang="el-GR" sz="2400" dirty="0">
                <a:solidFill>
                  <a:srgbClr val="FF0000"/>
                </a:solidFill>
              </a:rPr>
              <a:t>Ενδοκρινές</a:t>
            </a:r>
            <a:r>
              <a:rPr lang="el-GR" sz="2400" dirty="0"/>
              <a:t>:       </a:t>
            </a:r>
            <a:r>
              <a:rPr lang="el-GR" sz="2400" dirty="0">
                <a:solidFill>
                  <a:srgbClr val="FF0000"/>
                </a:solidFill>
              </a:rPr>
              <a:t>2%</a:t>
            </a:r>
          </a:p>
          <a:p>
            <a:pPr eaLnBrk="1" hangingPunct="1">
              <a:defRPr/>
            </a:pPr>
            <a:endParaRPr lang="el-GR" sz="2400" dirty="0">
              <a:solidFill>
                <a:srgbClr val="FF0000"/>
              </a:solidFill>
            </a:endParaRPr>
          </a:p>
          <a:p>
            <a:pPr eaLnBrk="1" hangingPunct="1">
              <a:defRPr/>
            </a:pPr>
            <a:r>
              <a:rPr lang="el-GR" sz="2400" dirty="0"/>
              <a:t>Εξωκυττάρια θεμέλια ουσία: 		                   10%</a:t>
            </a:r>
          </a:p>
        </p:txBody>
      </p:sp>
      <p:pic>
        <p:nvPicPr>
          <p:cNvPr id="6148" name="Picture 3"/>
          <p:cNvPicPr>
            <a:picLocks noChangeAspect="1" noChangeArrowheads="1"/>
          </p:cNvPicPr>
          <p:nvPr/>
        </p:nvPicPr>
        <p:blipFill>
          <a:blip r:embed="rId2" cstate="print"/>
          <a:srcRect/>
          <a:stretch>
            <a:fillRect/>
          </a:stretch>
        </p:blipFill>
        <p:spPr bwMode="auto">
          <a:xfrm>
            <a:off x="4608513" y="1714500"/>
            <a:ext cx="4572000" cy="3429000"/>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p:cNvPicPr>
            <a:picLocks noChangeArrowheads="1"/>
          </p:cNvPicPr>
          <p:nvPr/>
        </p:nvPicPr>
        <p:blipFill>
          <a:blip r:embed="rId3" cstate="print"/>
          <a:srcRect/>
          <a:stretch>
            <a:fillRect/>
          </a:stretch>
        </p:blipFill>
        <p:spPr bwMode="auto">
          <a:xfrm>
            <a:off x="4191000" y="5359400"/>
            <a:ext cx="1143000" cy="762000"/>
          </a:xfrm>
          <a:prstGeom prst="rect">
            <a:avLst/>
          </a:prstGeom>
          <a:noFill/>
          <a:ln w="9525">
            <a:noFill/>
            <a:miter lim="800000"/>
            <a:headEnd/>
            <a:tailEnd/>
          </a:ln>
        </p:spPr>
      </p:pic>
      <p:sp>
        <p:nvSpPr>
          <p:cNvPr id="27651" name="Rectangle 3"/>
          <p:cNvSpPr>
            <a:spLocks noGrp="1" noChangeArrowheads="1"/>
          </p:cNvSpPr>
          <p:nvPr>
            <p:ph type="title"/>
          </p:nvPr>
        </p:nvSpPr>
        <p:spPr>
          <a:xfrm>
            <a:off x="0" y="260350"/>
            <a:ext cx="9144000" cy="576263"/>
          </a:xfrm>
        </p:spPr>
        <p:txBody>
          <a:bodyPr/>
          <a:lstStyle/>
          <a:p>
            <a:pPr eaLnBrk="1" hangingPunct="1"/>
            <a:r>
              <a:rPr lang="el-GR" altLang="el-GR" sz="3200" smtClean="0"/>
              <a:t>Αντίσταση στην ινσουλίνη</a:t>
            </a:r>
            <a:r>
              <a:rPr lang="en-GB" altLang="el-GR" sz="3200" smtClean="0"/>
              <a:t> </a:t>
            </a:r>
            <a:r>
              <a:rPr lang="el-GR" altLang="el-GR" sz="3200" smtClean="0"/>
              <a:t>ή έλλειψη ινσουλίνης</a:t>
            </a:r>
            <a:endParaRPr lang="en-US" altLang="ja-JP" sz="3200" smtClean="0">
              <a:ea typeface="MS PGothic" pitchFamily="34" charset="-128"/>
            </a:endParaRPr>
          </a:p>
        </p:txBody>
      </p:sp>
      <p:sp>
        <p:nvSpPr>
          <p:cNvPr id="27652" name="Rectangle 4"/>
          <p:cNvSpPr>
            <a:spLocks noGrp="1" noChangeArrowheads="1"/>
          </p:cNvSpPr>
          <p:nvPr>
            <p:ph type="body" idx="1"/>
          </p:nvPr>
        </p:nvSpPr>
        <p:spPr>
          <a:xfrm>
            <a:off x="76200" y="1320800"/>
            <a:ext cx="4064000" cy="1090613"/>
          </a:xfrm>
        </p:spPr>
        <p:txBody>
          <a:bodyPr/>
          <a:lstStyle/>
          <a:p>
            <a:pPr marL="0" indent="0" eaLnBrk="1" hangingPunct="1">
              <a:lnSpc>
                <a:spcPct val="90000"/>
              </a:lnSpc>
              <a:spcAft>
                <a:spcPct val="80000"/>
              </a:spcAft>
              <a:buFont typeface="Wingdings" pitchFamily="2" charset="2"/>
              <a:buNone/>
            </a:pPr>
            <a:r>
              <a:rPr lang="el-GR" altLang="ja-JP" sz="2400" smtClean="0">
                <a:effectLst/>
              </a:rPr>
              <a:t>Σχετική έλλειψη / περιφερική αντίσταση στην ινσουλίνη: σκελετικοί μυς</a:t>
            </a:r>
            <a:r>
              <a:rPr lang="en-US" altLang="ja-JP" sz="2400" smtClean="0">
                <a:effectLst/>
                <a:ea typeface="MS PGothic" pitchFamily="34" charset="-128"/>
              </a:rPr>
              <a:t> </a:t>
            </a:r>
            <a:r>
              <a:rPr lang="el-GR" altLang="ja-JP" sz="2400" smtClean="0">
                <a:effectLst/>
              </a:rPr>
              <a:t>και λίπος</a:t>
            </a:r>
            <a:endParaRPr lang="en-US" altLang="ja-JP" sz="2400" smtClean="0">
              <a:effectLst/>
              <a:ea typeface="MS PGothic" pitchFamily="34" charset="-128"/>
            </a:endParaRPr>
          </a:p>
        </p:txBody>
      </p:sp>
      <p:grpSp>
        <p:nvGrpSpPr>
          <p:cNvPr id="27653" name="Group 5"/>
          <p:cNvGrpSpPr>
            <a:grpSpLocks/>
          </p:cNvGrpSpPr>
          <p:nvPr/>
        </p:nvGrpSpPr>
        <p:grpSpPr bwMode="auto">
          <a:xfrm>
            <a:off x="3962400" y="3911600"/>
            <a:ext cx="1828800" cy="1066800"/>
            <a:chOff x="704" y="1464"/>
            <a:chExt cx="1129" cy="770"/>
          </a:xfrm>
        </p:grpSpPr>
        <p:sp>
          <p:nvSpPr>
            <p:cNvPr id="27694" name="Freeform 6"/>
            <p:cNvSpPr>
              <a:spLocks/>
            </p:cNvSpPr>
            <p:nvPr/>
          </p:nvSpPr>
          <p:spPr bwMode="auto">
            <a:xfrm>
              <a:off x="1027" y="1994"/>
              <a:ext cx="111" cy="84"/>
            </a:xfrm>
            <a:custGeom>
              <a:avLst/>
              <a:gdLst>
                <a:gd name="T0" fmla="*/ 0 w 111"/>
                <a:gd name="T1" fmla="*/ 61 h 84"/>
                <a:gd name="T2" fmla="*/ 1 w 111"/>
                <a:gd name="T3" fmla="*/ 64 h 84"/>
                <a:gd name="T4" fmla="*/ 2 w 111"/>
                <a:gd name="T5" fmla="*/ 67 h 84"/>
                <a:gd name="T6" fmla="*/ 4 w 111"/>
                <a:gd name="T7" fmla="*/ 71 h 84"/>
                <a:gd name="T8" fmla="*/ 7 w 111"/>
                <a:gd name="T9" fmla="*/ 75 h 84"/>
                <a:gd name="T10" fmla="*/ 10 w 111"/>
                <a:gd name="T11" fmla="*/ 77 h 84"/>
                <a:gd name="T12" fmla="*/ 14 w 111"/>
                <a:gd name="T13" fmla="*/ 79 h 84"/>
                <a:gd name="T14" fmla="*/ 19 w 111"/>
                <a:gd name="T15" fmla="*/ 80 h 84"/>
                <a:gd name="T16" fmla="*/ 23 w 111"/>
                <a:gd name="T17" fmla="*/ 82 h 84"/>
                <a:gd name="T18" fmla="*/ 28 w 111"/>
                <a:gd name="T19" fmla="*/ 82 h 84"/>
                <a:gd name="T20" fmla="*/ 32 w 111"/>
                <a:gd name="T21" fmla="*/ 83 h 84"/>
                <a:gd name="T22" fmla="*/ 38 w 111"/>
                <a:gd name="T23" fmla="*/ 83 h 84"/>
                <a:gd name="T24" fmla="*/ 43 w 111"/>
                <a:gd name="T25" fmla="*/ 83 h 84"/>
                <a:gd name="T26" fmla="*/ 48 w 111"/>
                <a:gd name="T27" fmla="*/ 83 h 84"/>
                <a:gd name="T28" fmla="*/ 52 w 111"/>
                <a:gd name="T29" fmla="*/ 82 h 84"/>
                <a:gd name="T30" fmla="*/ 58 w 111"/>
                <a:gd name="T31" fmla="*/ 82 h 84"/>
                <a:gd name="T32" fmla="*/ 62 w 111"/>
                <a:gd name="T33" fmla="*/ 79 h 84"/>
                <a:gd name="T34" fmla="*/ 67 w 111"/>
                <a:gd name="T35" fmla="*/ 79 h 84"/>
                <a:gd name="T36" fmla="*/ 71 w 111"/>
                <a:gd name="T37" fmla="*/ 76 h 84"/>
                <a:gd name="T38" fmla="*/ 76 w 111"/>
                <a:gd name="T39" fmla="*/ 73 h 84"/>
                <a:gd name="T40" fmla="*/ 80 w 111"/>
                <a:gd name="T41" fmla="*/ 71 h 84"/>
                <a:gd name="T42" fmla="*/ 84 w 111"/>
                <a:gd name="T43" fmla="*/ 67 h 84"/>
                <a:gd name="T44" fmla="*/ 89 w 111"/>
                <a:gd name="T45" fmla="*/ 64 h 84"/>
                <a:gd name="T46" fmla="*/ 93 w 111"/>
                <a:gd name="T47" fmla="*/ 61 h 84"/>
                <a:gd name="T48" fmla="*/ 97 w 111"/>
                <a:gd name="T49" fmla="*/ 57 h 84"/>
                <a:gd name="T50" fmla="*/ 100 w 111"/>
                <a:gd name="T51" fmla="*/ 53 h 84"/>
                <a:gd name="T52" fmla="*/ 102 w 111"/>
                <a:gd name="T53" fmla="*/ 48 h 84"/>
                <a:gd name="T54" fmla="*/ 105 w 111"/>
                <a:gd name="T55" fmla="*/ 42 h 84"/>
                <a:gd name="T56" fmla="*/ 107 w 111"/>
                <a:gd name="T57" fmla="*/ 37 h 84"/>
                <a:gd name="T58" fmla="*/ 109 w 111"/>
                <a:gd name="T59" fmla="*/ 31 h 84"/>
                <a:gd name="T60" fmla="*/ 110 w 111"/>
                <a:gd name="T61" fmla="*/ 26 h 84"/>
                <a:gd name="T62" fmla="*/ 110 w 111"/>
                <a:gd name="T63" fmla="*/ 22 h 84"/>
                <a:gd name="T64" fmla="*/ 110 w 111"/>
                <a:gd name="T65" fmla="*/ 18 h 84"/>
                <a:gd name="T66" fmla="*/ 110 w 111"/>
                <a:gd name="T67" fmla="*/ 15 h 84"/>
                <a:gd name="T68" fmla="*/ 109 w 111"/>
                <a:gd name="T69" fmla="*/ 11 h 84"/>
                <a:gd name="T70" fmla="*/ 107 w 111"/>
                <a:gd name="T71" fmla="*/ 8 h 84"/>
                <a:gd name="T72" fmla="*/ 105 w 111"/>
                <a:gd name="T73" fmla="*/ 4 h 84"/>
                <a:gd name="T74" fmla="*/ 102 w 111"/>
                <a:gd name="T75" fmla="*/ 2 h 84"/>
                <a:gd name="T76" fmla="*/ 98 w 111"/>
                <a:gd name="T77" fmla="*/ 1 h 84"/>
                <a:gd name="T78" fmla="*/ 94 w 111"/>
                <a:gd name="T79" fmla="*/ 1 h 84"/>
                <a:gd name="T80" fmla="*/ 89 w 111"/>
                <a:gd name="T81" fmla="*/ 0 h 84"/>
                <a:gd name="T82" fmla="*/ 83 w 111"/>
                <a:gd name="T83" fmla="*/ 0 h 84"/>
                <a:gd name="T84" fmla="*/ 76 w 111"/>
                <a:gd name="T85" fmla="*/ 1 h 84"/>
                <a:gd name="T86" fmla="*/ 70 w 111"/>
                <a:gd name="T87" fmla="*/ 1 h 84"/>
                <a:gd name="T88" fmla="*/ 63 w 111"/>
                <a:gd name="T89" fmla="*/ 3 h 84"/>
                <a:gd name="T90" fmla="*/ 56 w 111"/>
                <a:gd name="T91" fmla="*/ 4 h 84"/>
                <a:gd name="T92" fmla="*/ 48 w 111"/>
                <a:gd name="T93" fmla="*/ 8 h 84"/>
                <a:gd name="T94" fmla="*/ 42 w 111"/>
                <a:gd name="T95" fmla="*/ 10 h 84"/>
                <a:gd name="T96" fmla="*/ 34 w 111"/>
                <a:gd name="T97" fmla="*/ 15 h 84"/>
                <a:gd name="T98" fmla="*/ 28 w 111"/>
                <a:gd name="T99" fmla="*/ 20 h 84"/>
                <a:gd name="T100" fmla="*/ 21 w 111"/>
                <a:gd name="T101" fmla="*/ 24 h 84"/>
                <a:gd name="T102" fmla="*/ 15 w 111"/>
                <a:gd name="T103" fmla="*/ 30 h 84"/>
                <a:gd name="T104" fmla="*/ 12 w 111"/>
                <a:gd name="T105" fmla="*/ 36 h 84"/>
                <a:gd name="T106" fmla="*/ 8 w 111"/>
                <a:gd name="T107" fmla="*/ 41 h 84"/>
                <a:gd name="T108" fmla="*/ 6 w 111"/>
                <a:gd name="T109" fmla="*/ 45 h 84"/>
                <a:gd name="T110" fmla="*/ 3 w 111"/>
                <a:gd name="T111" fmla="*/ 50 h 84"/>
                <a:gd name="T112" fmla="*/ 1 w 111"/>
                <a:gd name="T113" fmla="*/ 54 h 84"/>
                <a:gd name="T114" fmla="*/ 0 w 111"/>
                <a:gd name="T115" fmla="*/ 56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84"/>
                <a:gd name="T176" fmla="*/ 111 w 111"/>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84">
                  <a:moveTo>
                    <a:pt x="0" y="58"/>
                  </a:moveTo>
                  <a:lnTo>
                    <a:pt x="0" y="60"/>
                  </a:lnTo>
                  <a:lnTo>
                    <a:pt x="0" y="61"/>
                  </a:lnTo>
                  <a:lnTo>
                    <a:pt x="1" y="62"/>
                  </a:lnTo>
                  <a:lnTo>
                    <a:pt x="1" y="63"/>
                  </a:lnTo>
                  <a:lnTo>
                    <a:pt x="1" y="64"/>
                  </a:lnTo>
                  <a:lnTo>
                    <a:pt x="2" y="66"/>
                  </a:lnTo>
                  <a:lnTo>
                    <a:pt x="2" y="67"/>
                  </a:lnTo>
                  <a:lnTo>
                    <a:pt x="3" y="69"/>
                  </a:lnTo>
                  <a:lnTo>
                    <a:pt x="3" y="70"/>
                  </a:lnTo>
                  <a:lnTo>
                    <a:pt x="4" y="71"/>
                  </a:lnTo>
                  <a:lnTo>
                    <a:pt x="6" y="73"/>
                  </a:lnTo>
                  <a:lnTo>
                    <a:pt x="7" y="75"/>
                  </a:lnTo>
                  <a:lnTo>
                    <a:pt x="8" y="76"/>
                  </a:lnTo>
                  <a:lnTo>
                    <a:pt x="10" y="76"/>
                  </a:lnTo>
                  <a:lnTo>
                    <a:pt x="10" y="77"/>
                  </a:lnTo>
                  <a:lnTo>
                    <a:pt x="11" y="79"/>
                  </a:lnTo>
                  <a:lnTo>
                    <a:pt x="12" y="79"/>
                  </a:lnTo>
                  <a:lnTo>
                    <a:pt x="14" y="79"/>
                  </a:lnTo>
                  <a:lnTo>
                    <a:pt x="15" y="79"/>
                  </a:lnTo>
                  <a:lnTo>
                    <a:pt x="17" y="79"/>
                  </a:lnTo>
                  <a:lnTo>
                    <a:pt x="19" y="80"/>
                  </a:lnTo>
                  <a:lnTo>
                    <a:pt x="21" y="80"/>
                  </a:lnTo>
                  <a:lnTo>
                    <a:pt x="23" y="82"/>
                  </a:lnTo>
                  <a:lnTo>
                    <a:pt x="27" y="82"/>
                  </a:lnTo>
                  <a:lnTo>
                    <a:pt x="28" y="82"/>
                  </a:lnTo>
                  <a:lnTo>
                    <a:pt x="29" y="82"/>
                  </a:lnTo>
                  <a:lnTo>
                    <a:pt x="30" y="83"/>
                  </a:lnTo>
                  <a:lnTo>
                    <a:pt x="32" y="83"/>
                  </a:lnTo>
                  <a:lnTo>
                    <a:pt x="34" y="83"/>
                  </a:lnTo>
                  <a:lnTo>
                    <a:pt x="35" y="83"/>
                  </a:lnTo>
                  <a:lnTo>
                    <a:pt x="38" y="83"/>
                  </a:lnTo>
                  <a:lnTo>
                    <a:pt x="39" y="83"/>
                  </a:lnTo>
                  <a:lnTo>
                    <a:pt x="41" y="83"/>
                  </a:lnTo>
                  <a:lnTo>
                    <a:pt x="43" y="83"/>
                  </a:lnTo>
                  <a:lnTo>
                    <a:pt x="44" y="83"/>
                  </a:lnTo>
                  <a:lnTo>
                    <a:pt x="45" y="83"/>
                  </a:lnTo>
                  <a:lnTo>
                    <a:pt x="48" y="83"/>
                  </a:lnTo>
                  <a:lnTo>
                    <a:pt x="49" y="83"/>
                  </a:lnTo>
                  <a:lnTo>
                    <a:pt x="51" y="83"/>
                  </a:lnTo>
                  <a:lnTo>
                    <a:pt x="52" y="82"/>
                  </a:lnTo>
                  <a:lnTo>
                    <a:pt x="55" y="82"/>
                  </a:lnTo>
                  <a:lnTo>
                    <a:pt x="56" y="82"/>
                  </a:lnTo>
                  <a:lnTo>
                    <a:pt x="58" y="82"/>
                  </a:lnTo>
                  <a:lnTo>
                    <a:pt x="59" y="80"/>
                  </a:lnTo>
                  <a:lnTo>
                    <a:pt x="61" y="80"/>
                  </a:lnTo>
                  <a:lnTo>
                    <a:pt x="62" y="79"/>
                  </a:lnTo>
                  <a:lnTo>
                    <a:pt x="63" y="79"/>
                  </a:lnTo>
                  <a:lnTo>
                    <a:pt x="65" y="79"/>
                  </a:lnTo>
                  <a:lnTo>
                    <a:pt x="67" y="79"/>
                  </a:lnTo>
                  <a:lnTo>
                    <a:pt x="69" y="77"/>
                  </a:lnTo>
                  <a:lnTo>
                    <a:pt x="70" y="77"/>
                  </a:lnTo>
                  <a:lnTo>
                    <a:pt x="71" y="76"/>
                  </a:lnTo>
                  <a:lnTo>
                    <a:pt x="73" y="75"/>
                  </a:lnTo>
                  <a:lnTo>
                    <a:pt x="74" y="75"/>
                  </a:lnTo>
                  <a:lnTo>
                    <a:pt x="76" y="73"/>
                  </a:lnTo>
                  <a:lnTo>
                    <a:pt x="78" y="73"/>
                  </a:lnTo>
                  <a:lnTo>
                    <a:pt x="79" y="71"/>
                  </a:lnTo>
                  <a:lnTo>
                    <a:pt x="80" y="71"/>
                  </a:lnTo>
                  <a:lnTo>
                    <a:pt x="82" y="70"/>
                  </a:lnTo>
                  <a:lnTo>
                    <a:pt x="83" y="69"/>
                  </a:lnTo>
                  <a:lnTo>
                    <a:pt x="84" y="67"/>
                  </a:lnTo>
                  <a:lnTo>
                    <a:pt x="86" y="67"/>
                  </a:lnTo>
                  <a:lnTo>
                    <a:pt x="88" y="66"/>
                  </a:lnTo>
                  <a:lnTo>
                    <a:pt x="89" y="64"/>
                  </a:lnTo>
                  <a:lnTo>
                    <a:pt x="90" y="63"/>
                  </a:lnTo>
                  <a:lnTo>
                    <a:pt x="92" y="62"/>
                  </a:lnTo>
                  <a:lnTo>
                    <a:pt x="93" y="61"/>
                  </a:lnTo>
                  <a:lnTo>
                    <a:pt x="94" y="60"/>
                  </a:lnTo>
                  <a:lnTo>
                    <a:pt x="96" y="58"/>
                  </a:lnTo>
                  <a:lnTo>
                    <a:pt x="97" y="57"/>
                  </a:lnTo>
                  <a:lnTo>
                    <a:pt x="97" y="54"/>
                  </a:lnTo>
                  <a:lnTo>
                    <a:pt x="98" y="54"/>
                  </a:lnTo>
                  <a:lnTo>
                    <a:pt x="100" y="53"/>
                  </a:lnTo>
                  <a:lnTo>
                    <a:pt x="101" y="51"/>
                  </a:lnTo>
                  <a:lnTo>
                    <a:pt x="102" y="49"/>
                  </a:lnTo>
                  <a:lnTo>
                    <a:pt x="102" y="48"/>
                  </a:lnTo>
                  <a:lnTo>
                    <a:pt x="103" y="45"/>
                  </a:lnTo>
                  <a:lnTo>
                    <a:pt x="105" y="44"/>
                  </a:lnTo>
                  <a:lnTo>
                    <a:pt x="105" y="42"/>
                  </a:lnTo>
                  <a:lnTo>
                    <a:pt x="106" y="41"/>
                  </a:lnTo>
                  <a:lnTo>
                    <a:pt x="106" y="39"/>
                  </a:lnTo>
                  <a:lnTo>
                    <a:pt x="107" y="37"/>
                  </a:lnTo>
                  <a:lnTo>
                    <a:pt x="107" y="35"/>
                  </a:lnTo>
                  <a:lnTo>
                    <a:pt x="109" y="33"/>
                  </a:lnTo>
                  <a:lnTo>
                    <a:pt x="109" y="31"/>
                  </a:lnTo>
                  <a:lnTo>
                    <a:pt x="109" y="30"/>
                  </a:lnTo>
                  <a:lnTo>
                    <a:pt x="110" y="29"/>
                  </a:lnTo>
                  <a:lnTo>
                    <a:pt x="110" y="26"/>
                  </a:lnTo>
                  <a:lnTo>
                    <a:pt x="110" y="24"/>
                  </a:lnTo>
                  <a:lnTo>
                    <a:pt x="110" y="22"/>
                  </a:lnTo>
                  <a:lnTo>
                    <a:pt x="110" y="20"/>
                  </a:lnTo>
                  <a:lnTo>
                    <a:pt x="110" y="18"/>
                  </a:lnTo>
                  <a:lnTo>
                    <a:pt x="110" y="17"/>
                  </a:lnTo>
                  <a:lnTo>
                    <a:pt x="110" y="16"/>
                  </a:lnTo>
                  <a:lnTo>
                    <a:pt x="110" y="15"/>
                  </a:lnTo>
                  <a:lnTo>
                    <a:pt x="110" y="14"/>
                  </a:lnTo>
                  <a:lnTo>
                    <a:pt x="110" y="13"/>
                  </a:lnTo>
                  <a:lnTo>
                    <a:pt x="109" y="11"/>
                  </a:lnTo>
                  <a:lnTo>
                    <a:pt x="109" y="10"/>
                  </a:lnTo>
                  <a:lnTo>
                    <a:pt x="109" y="9"/>
                  </a:lnTo>
                  <a:lnTo>
                    <a:pt x="107" y="8"/>
                  </a:lnTo>
                  <a:lnTo>
                    <a:pt x="107" y="6"/>
                  </a:lnTo>
                  <a:lnTo>
                    <a:pt x="106" y="5"/>
                  </a:lnTo>
                  <a:lnTo>
                    <a:pt x="105" y="4"/>
                  </a:lnTo>
                  <a:lnTo>
                    <a:pt x="103" y="3"/>
                  </a:lnTo>
                  <a:lnTo>
                    <a:pt x="102" y="3"/>
                  </a:lnTo>
                  <a:lnTo>
                    <a:pt x="102" y="2"/>
                  </a:lnTo>
                  <a:lnTo>
                    <a:pt x="101" y="2"/>
                  </a:lnTo>
                  <a:lnTo>
                    <a:pt x="100" y="2"/>
                  </a:lnTo>
                  <a:lnTo>
                    <a:pt x="98" y="1"/>
                  </a:lnTo>
                  <a:lnTo>
                    <a:pt x="97" y="1"/>
                  </a:lnTo>
                  <a:lnTo>
                    <a:pt x="96" y="1"/>
                  </a:lnTo>
                  <a:lnTo>
                    <a:pt x="94" y="1"/>
                  </a:lnTo>
                  <a:lnTo>
                    <a:pt x="92" y="1"/>
                  </a:lnTo>
                  <a:lnTo>
                    <a:pt x="90" y="0"/>
                  </a:lnTo>
                  <a:lnTo>
                    <a:pt x="89" y="0"/>
                  </a:lnTo>
                  <a:lnTo>
                    <a:pt x="87" y="0"/>
                  </a:lnTo>
                  <a:lnTo>
                    <a:pt x="86" y="0"/>
                  </a:lnTo>
                  <a:lnTo>
                    <a:pt x="83" y="0"/>
                  </a:lnTo>
                  <a:lnTo>
                    <a:pt x="82" y="0"/>
                  </a:lnTo>
                  <a:lnTo>
                    <a:pt x="79" y="1"/>
                  </a:lnTo>
                  <a:lnTo>
                    <a:pt x="76" y="1"/>
                  </a:lnTo>
                  <a:lnTo>
                    <a:pt x="75" y="1"/>
                  </a:lnTo>
                  <a:lnTo>
                    <a:pt x="73" y="1"/>
                  </a:lnTo>
                  <a:lnTo>
                    <a:pt x="70" y="1"/>
                  </a:lnTo>
                  <a:lnTo>
                    <a:pt x="67" y="2"/>
                  </a:lnTo>
                  <a:lnTo>
                    <a:pt x="66" y="2"/>
                  </a:lnTo>
                  <a:lnTo>
                    <a:pt x="63" y="3"/>
                  </a:lnTo>
                  <a:lnTo>
                    <a:pt x="61" y="3"/>
                  </a:lnTo>
                  <a:lnTo>
                    <a:pt x="58" y="4"/>
                  </a:lnTo>
                  <a:lnTo>
                    <a:pt x="56" y="4"/>
                  </a:lnTo>
                  <a:lnTo>
                    <a:pt x="53" y="5"/>
                  </a:lnTo>
                  <a:lnTo>
                    <a:pt x="51" y="6"/>
                  </a:lnTo>
                  <a:lnTo>
                    <a:pt x="48" y="8"/>
                  </a:lnTo>
                  <a:lnTo>
                    <a:pt x="45" y="8"/>
                  </a:lnTo>
                  <a:lnTo>
                    <a:pt x="44" y="9"/>
                  </a:lnTo>
                  <a:lnTo>
                    <a:pt x="42" y="10"/>
                  </a:lnTo>
                  <a:lnTo>
                    <a:pt x="39" y="11"/>
                  </a:lnTo>
                  <a:lnTo>
                    <a:pt x="36" y="14"/>
                  </a:lnTo>
                  <a:lnTo>
                    <a:pt x="34" y="15"/>
                  </a:lnTo>
                  <a:lnTo>
                    <a:pt x="31" y="16"/>
                  </a:lnTo>
                  <a:lnTo>
                    <a:pt x="30" y="17"/>
                  </a:lnTo>
                  <a:lnTo>
                    <a:pt x="28" y="20"/>
                  </a:lnTo>
                  <a:lnTo>
                    <a:pt x="25" y="20"/>
                  </a:lnTo>
                  <a:lnTo>
                    <a:pt x="23" y="23"/>
                  </a:lnTo>
                  <a:lnTo>
                    <a:pt x="21" y="24"/>
                  </a:lnTo>
                  <a:lnTo>
                    <a:pt x="19" y="26"/>
                  </a:lnTo>
                  <a:lnTo>
                    <a:pt x="19" y="28"/>
                  </a:lnTo>
                  <a:lnTo>
                    <a:pt x="15" y="30"/>
                  </a:lnTo>
                  <a:lnTo>
                    <a:pt x="15" y="31"/>
                  </a:lnTo>
                  <a:lnTo>
                    <a:pt x="14" y="33"/>
                  </a:lnTo>
                  <a:lnTo>
                    <a:pt x="12" y="36"/>
                  </a:lnTo>
                  <a:lnTo>
                    <a:pt x="11" y="37"/>
                  </a:lnTo>
                  <a:lnTo>
                    <a:pt x="10" y="39"/>
                  </a:lnTo>
                  <a:lnTo>
                    <a:pt x="8" y="41"/>
                  </a:lnTo>
                  <a:lnTo>
                    <a:pt x="7" y="43"/>
                  </a:lnTo>
                  <a:lnTo>
                    <a:pt x="6" y="44"/>
                  </a:lnTo>
                  <a:lnTo>
                    <a:pt x="6" y="45"/>
                  </a:lnTo>
                  <a:lnTo>
                    <a:pt x="4" y="48"/>
                  </a:lnTo>
                  <a:lnTo>
                    <a:pt x="3" y="49"/>
                  </a:lnTo>
                  <a:lnTo>
                    <a:pt x="3" y="50"/>
                  </a:lnTo>
                  <a:lnTo>
                    <a:pt x="2" y="51"/>
                  </a:lnTo>
                  <a:lnTo>
                    <a:pt x="2" y="53"/>
                  </a:lnTo>
                  <a:lnTo>
                    <a:pt x="1" y="54"/>
                  </a:lnTo>
                  <a:lnTo>
                    <a:pt x="1" y="56"/>
                  </a:lnTo>
                  <a:lnTo>
                    <a:pt x="0" y="56"/>
                  </a:lnTo>
                  <a:lnTo>
                    <a:pt x="0" y="57"/>
                  </a:lnTo>
                  <a:lnTo>
                    <a:pt x="0" y="58"/>
                  </a:lnTo>
                </a:path>
              </a:pathLst>
            </a:custGeom>
            <a:solidFill>
              <a:srgbClr val="7F6300"/>
            </a:solidFill>
            <a:ln w="9525" cap="rnd">
              <a:noFill/>
              <a:round/>
              <a:headEnd type="none" w="sm" len="sm"/>
              <a:tailEnd type="none" w="sm" len="sm"/>
            </a:ln>
          </p:spPr>
          <p:txBody>
            <a:bodyPr/>
            <a:lstStyle/>
            <a:p>
              <a:endParaRPr lang="el-GR"/>
            </a:p>
          </p:txBody>
        </p:sp>
        <p:sp>
          <p:nvSpPr>
            <p:cNvPr id="27695" name="Freeform 7"/>
            <p:cNvSpPr>
              <a:spLocks/>
            </p:cNvSpPr>
            <p:nvPr/>
          </p:nvSpPr>
          <p:spPr bwMode="auto">
            <a:xfrm>
              <a:off x="704" y="1464"/>
              <a:ext cx="695" cy="770"/>
            </a:xfrm>
            <a:custGeom>
              <a:avLst/>
              <a:gdLst>
                <a:gd name="T0" fmla="*/ 36 w 695"/>
                <a:gd name="T1" fmla="*/ 756 h 770"/>
                <a:gd name="T2" fmla="*/ 27 w 695"/>
                <a:gd name="T3" fmla="*/ 735 h 770"/>
                <a:gd name="T4" fmla="*/ 15 w 695"/>
                <a:gd name="T5" fmla="*/ 703 h 770"/>
                <a:gd name="T6" fmla="*/ 6 w 695"/>
                <a:gd name="T7" fmla="*/ 665 h 770"/>
                <a:gd name="T8" fmla="*/ 3 w 695"/>
                <a:gd name="T9" fmla="*/ 614 h 770"/>
                <a:gd name="T10" fmla="*/ 1 w 695"/>
                <a:gd name="T11" fmla="*/ 529 h 770"/>
                <a:gd name="T12" fmla="*/ 0 w 695"/>
                <a:gd name="T13" fmla="*/ 419 h 770"/>
                <a:gd name="T14" fmla="*/ 7 w 695"/>
                <a:gd name="T15" fmla="*/ 311 h 770"/>
                <a:gd name="T16" fmla="*/ 29 w 695"/>
                <a:gd name="T17" fmla="*/ 221 h 770"/>
                <a:gd name="T18" fmla="*/ 66 w 695"/>
                <a:gd name="T19" fmla="*/ 163 h 770"/>
                <a:gd name="T20" fmla="*/ 105 w 695"/>
                <a:gd name="T21" fmla="*/ 114 h 770"/>
                <a:gd name="T22" fmla="*/ 150 w 695"/>
                <a:gd name="T23" fmla="*/ 79 h 770"/>
                <a:gd name="T24" fmla="*/ 200 w 695"/>
                <a:gd name="T25" fmla="*/ 50 h 770"/>
                <a:gd name="T26" fmla="*/ 255 w 695"/>
                <a:gd name="T27" fmla="*/ 29 h 770"/>
                <a:gd name="T28" fmla="*/ 326 w 695"/>
                <a:gd name="T29" fmla="*/ 12 h 770"/>
                <a:gd name="T30" fmla="*/ 405 w 695"/>
                <a:gd name="T31" fmla="*/ 2 h 770"/>
                <a:gd name="T32" fmla="*/ 485 w 695"/>
                <a:gd name="T33" fmla="*/ 0 h 770"/>
                <a:gd name="T34" fmla="*/ 554 w 695"/>
                <a:gd name="T35" fmla="*/ 8 h 770"/>
                <a:gd name="T36" fmla="*/ 601 w 695"/>
                <a:gd name="T37" fmla="*/ 25 h 770"/>
                <a:gd name="T38" fmla="*/ 633 w 695"/>
                <a:gd name="T39" fmla="*/ 38 h 770"/>
                <a:gd name="T40" fmla="*/ 654 w 695"/>
                <a:gd name="T41" fmla="*/ 50 h 770"/>
                <a:gd name="T42" fmla="*/ 668 w 695"/>
                <a:gd name="T43" fmla="*/ 66 h 770"/>
                <a:gd name="T44" fmla="*/ 681 w 695"/>
                <a:gd name="T45" fmla="*/ 87 h 770"/>
                <a:gd name="T46" fmla="*/ 690 w 695"/>
                <a:gd name="T47" fmla="*/ 122 h 770"/>
                <a:gd name="T48" fmla="*/ 694 w 695"/>
                <a:gd name="T49" fmla="*/ 169 h 770"/>
                <a:gd name="T50" fmla="*/ 694 w 695"/>
                <a:gd name="T51" fmla="*/ 221 h 770"/>
                <a:gd name="T52" fmla="*/ 691 w 695"/>
                <a:gd name="T53" fmla="*/ 268 h 770"/>
                <a:gd name="T54" fmla="*/ 687 w 695"/>
                <a:gd name="T55" fmla="*/ 309 h 770"/>
                <a:gd name="T56" fmla="*/ 677 w 695"/>
                <a:gd name="T57" fmla="*/ 350 h 770"/>
                <a:gd name="T58" fmla="*/ 664 w 695"/>
                <a:gd name="T59" fmla="*/ 387 h 770"/>
                <a:gd name="T60" fmla="*/ 647 w 695"/>
                <a:gd name="T61" fmla="*/ 420 h 770"/>
                <a:gd name="T62" fmla="*/ 629 w 695"/>
                <a:gd name="T63" fmla="*/ 447 h 770"/>
                <a:gd name="T64" fmla="*/ 599 w 695"/>
                <a:gd name="T65" fmla="*/ 469 h 770"/>
                <a:gd name="T66" fmla="*/ 557 w 695"/>
                <a:gd name="T67" fmla="*/ 491 h 770"/>
                <a:gd name="T68" fmla="*/ 508 w 695"/>
                <a:gd name="T69" fmla="*/ 508 h 770"/>
                <a:gd name="T70" fmla="*/ 465 w 695"/>
                <a:gd name="T71" fmla="*/ 521 h 770"/>
                <a:gd name="T72" fmla="*/ 433 w 695"/>
                <a:gd name="T73" fmla="*/ 529 h 770"/>
                <a:gd name="T74" fmla="*/ 405 w 695"/>
                <a:gd name="T75" fmla="*/ 536 h 770"/>
                <a:gd name="T76" fmla="*/ 382 w 695"/>
                <a:gd name="T77" fmla="*/ 546 h 770"/>
                <a:gd name="T78" fmla="*/ 361 w 695"/>
                <a:gd name="T79" fmla="*/ 556 h 770"/>
                <a:gd name="T80" fmla="*/ 345 w 695"/>
                <a:gd name="T81" fmla="*/ 566 h 770"/>
                <a:gd name="T82" fmla="*/ 334 w 695"/>
                <a:gd name="T83" fmla="*/ 577 h 770"/>
                <a:gd name="T84" fmla="*/ 324 w 695"/>
                <a:gd name="T85" fmla="*/ 588 h 770"/>
                <a:gd name="T86" fmla="*/ 311 w 695"/>
                <a:gd name="T87" fmla="*/ 601 h 770"/>
                <a:gd name="T88" fmla="*/ 295 w 695"/>
                <a:gd name="T89" fmla="*/ 615 h 770"/>
                <a:gd name="T90" fmla="*/ 275 w 695"/>
                <a:gd name="T91" fmla="*/ 632 h 770"/>
                <a:gd name="T92" fmla="*/ 253 w 695"/>
                <a:gd name="T93" fmla="*/ 646 h 770"/>
                <a:gd name="T94" fmla="*/ 230 w 695"/>
                <a:gd name="T95" fmla="*/ 658 h 770"/>
                <a:gd name="T96" fmla="*/ 207 w 695"/>
                <a:gd name="T97" fmla="*/ 671 h 770"/>
                <a:gd name="T98" fmla="*/ 182 w 695"/>
                <a:gd name="T99" fmla="*/ 688 h 770"/>
                <a:gd name="T100" fmla="*/ 157 w 695"/>
                <a:gd name="T101" fmla="*/ 709 h 770"/>
                <a:gd name="T102" fmla="*/ 138 w 695"/>
                <a:gd name="T103" fmla="*/ 729 h 770"/>
                <a:gd name="T104" fmla="*/ 119 w 695"/>
                <a:gd name="T105" fmla="*/ 747 h 770"/>
                <a:gd name="T106" fmla="*/ 102 w 695"/>
                <a:gd name="T107" fmla="*/ 759 h 770"/>
                <a:gd name="T108" fmla="*/ 84 w 695"/>
                <a:gd name="T109" fmla="*/ 766 h 770"/>
                <a:gd name="T110" fmla="*/ 67 w 695"/>
                <a:gd name="T111" fmla="*/ 769 h 770"/>
                <a:gd name="T112" fmla="*/ 55 w 695"/>
                <a:gd name="T113" fmla="*/ 768 h 770"/>
                <a:gd name="T114" fmla="*/ 46 w 695"/>
                <a:gd name="T115" fmla="*/ 765 h 7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5"/>
                <a:gd name="T175" fmla="*/ 0 h 770"/>
                <a:gd name="T176" fmla="*/ 695 w 695"/>
                <a:gd name="T177" fmla="*/ 770 h 7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5" h="770">
                  <a:moveTo>
                    <a:pt x="42" y="762"/>
                  </a:moveTo>
                  <a:lnTo>
                    <a:pt x="42" y="762"/>
                  </a:lnTo>
                  <a:lnTo>
                    <a:pt x="41" y="762"/>
                  </a:lnTo>
                  <a:lnTo>
                    <a:pt x="41" y="761"/>
                  </a:lnTo>
                  <a:lnTo>
                    <a:pt x="39" y="759"/>
                  </a:lnTo>
                  <a:lnTo>
                    <a:pt x="38" y="757"/>
                  </a:lnTo>
                  <a:lnTo>
                    <a:pt x="36" y="756"/>
                  </a:lnTo>
                  <a:lnTo>
                    <a:pt x="36" y="753"/>
                  </a:lnTo>
                  <a:lnTo>
                    <a:pt x="35" y="751"/>
                  </a:lnTo>
                  <a:lnTo>
                    <a:pt x="33" y="748"/>
                  </a:lnTo>
                  <a:lnTo>
                    <a:pt x="32" y="746"/>
                  </a:lnTo>
                  <a:lnTo>
                    <a:pt x="31" y="742"/>
                  </a:lnTo>
                  <a:lnTo>
                    <a:pt x="28" y="738"/>
                  </a:lnTo>
                  <a:lnTo>
                    <a:pt x="27" y="735"/>
                  </a:lnTo>
                  <a:lnTo>
                    <a:pt x="25" y="731"/>
                  </a:lnTo>
                  <a:lnTo>
                    <a:pt x="23" y="727"/>
                  </a:lnTo>
                  <a:lnTo>
                    <a:pt x="22" y="722"/>
                  </a:lnTo>
                  <a:lnTo>
                    <a:pt x="19" y="718"/>
                  </a:lnTo>
                  <a:lnTo>
                    <a:pt x="18" y="714"/>
                  </a:lnTo>
                  <a:lnTo>
                    <a:pt x="16" y="708"/>
                  </a:lnTo>
                  <a:lnTo>
                    <a:pt x="15" y="703"/>
                  </a:lnTo>
                  <a:lnTo>
                    <a:pt x="12" y="699"/>
                  </a:lnTo>
                  <a:lnTo>
                    <a:pt x="11" y="693"/>
                  </a:lnTo>
                  <a:lnTo>
                    <a:pt x="10" y="687"/>
                  </a:lnTo>
                  <a:lnTo>
                    <a:pt x="8" y="682"/>
                  </a:lnTo>
                  <a:lnTo>
                    <a:pt x="7" y="676"/>
                  </a:lnTo>
                  <a:lnTo>
                    <a:pt x="6" y="671"/>
                  </a:lnTo>
                  <a:lnTo>
                    <a:pt x="6" y="665"/>
                  </a:lnTo>
                  <a:lnTo>
                    <a:pt x="5" y="658"/>
                  </a:lnTo>
                  <a:lnTo>
                    <a:pt x="5" y="652"/>
                  </a:lnTo>
                  <a:lnTo>
                    <a:pt x="5" y="646"/>
                  </a:lnTo>
                  <a:lnTo>
                    <a:pt x="3" y="639"/>
                  </a:lnTo>
                  <a:lnTo>
                    <a:pt x="3" y="632"/>
                  </a:lnTo>
                  <a:lnTo>
                    <a:pt x="3" y="623"/>
                  </a:lnTo>
                  <a:lnTo>
                    <a:pt x="3" y="614"/>
                  </a:lnTo>
                  <a:lnTo>
                    <a:pt x="3" y="605"/>
                  </a:lnTo>
                  <a:lnTo>
                    <a:pt x="3" y="594"/>
                  </a:lnTo>
                  <a:lnTo>
                    <a:pt x="2" y="583"/>
                  </a:lnTo>
                  <a:lnTo>
                    <a:pt x="2" y="570"/>
                  </a:lnTo>
                  <a:lnTo>
                    <a:pt x="2" y="557"/>
                  </a:lnTo>
                  <a:lnTo>
                    <a:pt x="1" y="543"/>
                  </a:lnTo>
                  <a:lnTo>
                    <a:pt x="1" y="529"/>
                  </a:lnTo>
                  <a:lnTo>
                    <a:pt x="1" y="514"/>
                  </a:lnTo>
                  <a:lnTo>
                    <a:pt x="0" y="499"/>
                  </a:lnTo>
                  <a:lnTo>
                    <a:pt x="0" y="484"/>
                  </a:lnTo>
                  <a:lnTo>
                    <a:pt x="0" y="468"/>
                  </a:lnTo>
                  <a:lnTo>
                    <a:pt x="0" y="453"/>
                  </a:lnTo>
                  <a:lnTo>
                    <a:pt x="0" y="436"/>
                  </a:lnTo>
                  <a:lnTo>
                    <a:pt x="0" y="419"/>
                  </a:lnTo>
                  <a:lnTo>
                    <a:pt x="1" y="403"/>
                  </a:lnTo>
                  <a:lnTo>
                    <a:pt x="1" y="388"/>
                  </a:lnTo>
                  <a:lnTo>
                    <a:pt x="2" y="372"/>
                  </a:lnTo>
                  <a:lnTo>
                    <a:pt x="3" y="356"/>
                  </a:lnTo>
                  <a:lnTo>
                    <a:pt x="5" y="340"/>
                  </a:lnTo>
                  <a:lnTo>
                    <a:pt x="6" y="324"/>
                  </a:lnTo>
                  <a:lnTo>
                    <a:pt x="7" y="311"/>
                  </a:lnTo>
                  <a:lnTo>
                    <a:pt x="10" y="295"/>
                  </a:lnTo>
                  <a:lnTo>
                    <a:pt x="12" y="281"/>
                  </a:lnTo>
                  <a:lnTo>
                    <a:pt x="15" y="268"/>
                  </a:lnTo>
                  <a:lnTo>
                    <a:pt x="18" y="255"/>
                  </a:lnTo>
                  <a:lnTo>
                    <a:pt x="22" y="243"/>
                  </a:lnTo>
                  <a:lnTo>
                    <a:pt x="25" y="232"/>
                  </a:lnTo>
                  <a:lnTo>
                    <a:pt x="29" y="221"/>
                  </a:lnTo>
                  <a:lnTo>
                    <a:pt x="35" y="212"/>
                  </a:lnTo>
                  <a:lnTo>
                    <a:pt x="39" y="202"/>
                  </a:lnTo>
                  <a:lnTo>
                    <a:pt x="45" y="195"/>
                  </a:lnTo>
                  <a:lnTo>
                    <a:pt x="49" y="186"/>
                  </a:lnTo>
                  <a:lnTo>
                    <a:pt x="54" y="178"/>
                  </a:lnTo>
                  <a:lnTo>
                    <a:pt x="60" y="170"/>
                  </a:lnTo>
                  <a:lnTo>
                    <a:pt x="66" y="163"/>
                  </a:lnTo>
                  <a:lnTo>
                    <a:pt x="71" y="154"/>
                  </a:lnTo>
                  <a:lnTo>
                    <a:pt x="75" y="148"/>
                  </a:lnTo>
                  <a:lnTo>
                    <a:pt x="82" y="140"/>
                  </a:lnTo>
                  <a:lnTo>
                    <a:pt x="87" y="134"/>
                  </a:lnTo>
                  <a:lnTo>
                    <a:pt x="94" y="127"/>
                  </a:lnTo>
                  <a:lnTo>
                    <a:pt x="98" y="122"/>
                  </a:lnTo>
                  <a:lnTo>
                    <a:pt x="105" y="114"/>
                  </a:lnTo>
                  <a:lnTo>
                    <a:pt x="111" y="109"/>
                  </a:lnTo>
                  <a:lnTo>
                    <a:pt x="118" y="103"/>
                  </a:lnTo>
                  <a:lnTo>
                    <a:pt x="124" y="98"/>
                  </a:lnTo>
                  <a:lnTo>
                    <a:pt x="131" y="92"/>
                  </a:lnTo>
                  <a:lnTo>
                    <a:pt x="138" y="88"/>
                  </a:lnTo>
                  <a:lnTo>
                    <a:pt x="144" y="83"/>
                  </a:lnTo>
                  <a:lnTo>
                    <a:pt x="150" y="79"/>
                  </a:lnTo>
                  <a:lnTo>
                    <a:pt x="157" y="74"/>
                  </a:lnTo>
                  <a:lnTo>
                    <a:pt x="165" y="69"/>
                  </a:lnTo>
                  <a:lnTo>
                    <a:pt x="170" y="66"/>
                  </a:lnTo>
                  <a:lnTo>
                    <a:pt x="178" y="61"/>
                  </a:lnTo>
                  <a:lnTo>
                    <a:pt x="186" y="57"/>
                  </a:lnTo>
                  <a:lnTo>
                    <a:pt x="193" y="53"/>
                  </a:lnTo>
                  <a:lnTo>
                    <a:pt x="200" y="50"/>
                  </a:lnTo>
                  <a:lnTo>
                    <a:pt x="208" y="47"/>
                  </a:lnTo>
                  <a:lnTo>
                    <a:pt x="216" y="43"/>
                  </a:lnTo>
                  <a:lnTo>
                    <a:pt x="224" y="40"/>
                  </a:lnTo>
                  <a:lnTo>
                    <a:pt x="231" y="37"/>
                  </a:lnTo>
                  <a:lnTo>
                    <a:pt x="238" y="34"/>
                  </a:lnTo>
                  <a:lnTo>
                    <a:pt x="248" y="31"/>
                  </a:lnTo>
                  <a:lnTo>
                    <a:pt x="255" y="29"/>
                  </a:lnTo>
                  <a:lnTo>
                    <a:pt x="264" y="27"/>
                  </a:lnTo>
                  <a:lnTo>
                    <a:pt x="275" y="24"/>
                  </a:lnTo>
                  <a:lnTo>
                    <a:pt x="284" y="21"/>
                  </a:lnTo>
                  <a:lnTo>
                    <a:pt x="294" y="18"/>
                  </a:lnTo>
                  <a:lnTo>
                    <a:pt x="304" y="16"/>
                  </a:lnTo>
                  <a:lnTo>
                    <a:pt x="315" y="15"/>
                  </a:lnTo>
                  <a:lnTo>
                    <a:pt x="326" y="12"/>
                  </a:lnTo>
                  <a:lnTo>
                    <a:pt x="338" y="11"/>
                  </a:lnTo>
                  <a:lnTo>
                    <a:pt x="350" y="9"/>
                  </a:lnTo>
                  <a:lnTo>
                    <a:pt x="359" y="7"/>
                  </a:lnTo>
                  <a:lnTo>
                    <a:pt x="371" y="6"/>
                  </a:lnTo>
                  <a:lnTo>
                    <a:pt x="383" y="5"/>
                  </a:lnTo>
                  <a:lnTo>
                    <a:pt x="394" y="3"/>
                  </a:lnTo>
                  <a:lnTo>
                    <a:pt x="405" y="2"/>
                  </a:lnTo>
                  <a:lnTo>
                    <a:pt x="418" y="1"/>
                  </a:lnTo>
                  <a:lnTo>
                    <a:pt x="429" y="0"/>
                  </a:lnTo>
                  <a:lnTo>
                    <a:pt x="441" y="0"/>
                  </a:lnTo>
                  <a:lnTo>
                    <a:pt x="453" y="0"/>
                  </a:lnTo>
                  <a:lnTo>
                    <a:pt x="464" y="0"/>
                  </a:lnTo>
                  <a:lnTo>
                    <a:pt x="474" y="0"/>
                  </a:lnTo>
                  <a:lnTo>
                    <a:pt x="485" y="0"/>
                  </a:lnTo>
                  <a:lnTo>
                    <a:pt x="496" y="0"/>
                  </a:lnTo>
                  <a:lnTo>
                    <a:pt x="506" y="1"/>
                  </a:lnTo>
                  <a:lnTo>
                    <a:pt x="517" y="2"/>
                  </a:lnTo>
                  <a:lnTo>
                    <a:pt x="527" y="3"/>
                  </a:lnTo>
                  <a:lnTo>
                    <a:pt x="536" y="5"/>
                  </a:lnTo>
                  <a:lnTo>
                    <a:pt x="544" y="7"/>
                  </a:lnTo>
                  <a:lnTo>
                    <a:pt x="554" y="8"/>
                  </a:lnTo>
                  <a:lnTo>
                    <a:pt x="561" y="11"/>
                  </a:lnTo>
                  <a:lnTo>
                    <a:pt x="569" y="14"/>
                  </a:lnTo>
                  <a:lnTo>
                    <a:pt x="577" y="16"/>
                  </a:lnTo>
                  <a:lnTo>
                    <a:pt x="583" y="18"/>
                  </a:lnTo>
                  <a:lnTo>
                    <a:pt x="590" y="21"/>
                  </a:lnTo>
                  <a:lnTo>
                    <a:pt x="596" y="24"/>
                  </a:lnTo>
                  <a:lnTo>
                    <a:pt x="601" y="25"/>
                  </a:lnTo>
                  <a:lnTo>
                    <a:pt x="607" y="28"/>
                  </a:lnTo>
                  <a:lnTo>
                    <a:pt x="613" y="29"/>
                  </a:lnTo>
                  <a:lnTo>
                    <a:pt x="616" y="31"/>
                  </a:lnTo>
                  <a:lnTo>
                    <a:pt x="622" y="34"/>
                  </a:lnTo>
                  <a:lnTo>
                    <a:pt x="626" y="35"/>
                  </a:lnTo>
                  <a:lnTo>
                    <a:pt x="629" y="37"/>
                  </a:lnTo>
                  <a:lnTo>
                    <a:pt x="633" y="38"/>
                  </a:lnTo>
                  <a:lnTo>
                    <a:pt x="637" y="40"/>
                  </a:lnTo>
                  <a:lnTo>
                    <a:pt x="641" y="42"/>
                  </a:lnTo>
                  <a:lnTo>
                    <a:pt x="643" y="44"/>
                  </a:lnTo>
                  <a:lnTo>
                    <a:pt x="646" y="46"/>
                  </a:lnTo>
                  <a:lnTo>
                    <a:pt x="649" y="47"/>
                  </a:lnTo>
                  <a:lnTo>
                    <a:pt x="651" y="50"/>
                  </a:lnTo>
                  <a:lnTo>
                    <a:pt x="654" y="50"/>
                  </a:lnTo>
                  <a:lnTo>
                    <a:pt x="657" y="53"/>
                  </a:lnTo>
                  <a:lnTo>
                    <a:pt x="659" y="55"/>
                  </a:lnTo>
                  <a:lnTo>
                    <a:pt x="660" y="56"/>
                  </a:lnTo>
                  <a:lnTo>
                    <a:pt x="663" y="59"/>
                  </a:lnTo>
                  <a:lnTo>
                    <a:pt x="664" y="61"/>
                  </a:lnTo>
                  <a:lnTo>
                    <a:pt x="667" y="63"/>
                  </a:lnTo>
                  <a:lnTo>
                    <a:pt x="668" y="66"/>
                  </a:lnTo>
                  <a:lnTo>
                    <a:pt x="671" y="68"/>
                  </a:lnTo>
                  <a:lnTo>
                    <a:pt x="671" y="70"/>
                  </a:lnTo>
                  <a:lnTo>
                    <a:pt x="673" y="74"/>
                  </a:lnTo>
                  <a:lnTo>
                    <a:pt x="676" y="76"/>
                  </a:lnTo>
                  <a:lnTo>
                    <a:pt x="677" y="79"/>
                  </a:lnTo>
                  <a:lnTo>
                    <a:pt x="678" y="83"/>
                  </a:lnTo>
                  <a:lnTo>
                    <a:pt x="681" y="87"/>
                  </a:lnTo>
                  <a:lnTo>
                    <a:pt x="682" y="90"/>
                  </a:lnTo>
                  <a:lnTo>
                    <a:pt x="684" y="95"/>
                  </a:lnTo>
                  <a:lnTo>
                    <a:pt x="685" y="100"/>
                  </a:lnTo>
                  <a:lnTo>
                    <a:pt x="686" y="104"/>
                  </a:lnTo>
                  <a:lnTo>
                    <a:pt x="687" y="110"/>
                  </a:lnTo>
                  <a:lnTo>
                    <a:pt x="689" y="116"/>
                  </a:lnTo>
                  <a:lnTo>
                    <a:pt x="690" y="122"/>
                  </a:lnTo>
                  <a:lnTo>
                    <a:pt x="690" y="127"/>
                  </a:lnTo>
                  <a:lnTo>
                    <a:pt x="691" y="134"/>
                  </a:lnTo>
                  <a:lnTo>
                    <a:pt x="691" y="140"/>
                  </a:lnTo>
                  <a:lnTo>
                    <a:pt x="693" y="148"/>
                  </a:lnTo>
                  <a:lnTo>
                    <a:pt x="693" y="154"/>
                  </a:lnTo>
                  <a:lnTo>
                    <a:pt x="694" y="162"/>
                  </a:lnTo>
                  <a:lnTo>
                    <a:pt x="694" y="169"/>
                  </a:lnTo>
                  <a:lnTo>
                    <a:pt x="694" y="176"/>
                  </a:lnTo>
                  <a:lnTo>
                    <a:pt x="694" y="182"/>
                  </a:lnTo>
                  <a:lnTo>
                    <a:pt x="694" y="189"/>
                  </a:lnTo>
                  <a:lnTo>
                    <a:pt x="694" y="198"/>
                  </a:lnTo>
                  <a:lnTo>
                    <a:pt x="694" y="205"/>
                  </a:lnTo>
                  <a:lnTo>
                    <a:pt x="694" y="212"/>
                  </a:lnTo>
                  <a:lnTo>
                    <a:pt x="694" y="221"/>
                  </a:lnTo>
                  <a:lnTo>
                    <a:pt x="694" y="227"/>
                  </a:lnTo>
                  <a:lnTo>
                    <a:pt x="694" y="234"/>
                  </a:lnTo>
                  <a:lnTo>
                    <a:pt x="694" y="241"/>
                  </a:lnTo>
                  <a:lnTo>
                    <a:pt x="693" y="249"/>
                  </a:lnTo>
                  <a:lnTo>
                    <a:pt x="693" y="255"/>
                  </a:lnTo>
                  <a:lnTo>
                    <a:pt x="693" y="263"/>
                  </a:lnTo>
                  <a:lnTo>
                    <a:pt x="691" y="268"/>
                  </a:lnTo>
                  <a:lnTo>
                    <a:pt x="691" y="274"/>
                  </a:lnTo>
                  <a:lnTo>
                    <a:pt x="691" y="281"/>
                  </a:lnTo>
                  <a:lnTo>
                    <a:pt x="690" y="287"/>
                  </a:lnTo>
                  <a:lnTo>
                    <a:pt x="690" y="292"/>
                  </a:lnTo>
                  <a:lnTo>
                    <a:pt x="689" y="298"/>
                  </a:lnTo>
                  <a:lnTo>
                    <a:pt x="689" y="304"/>
                  </a:lnTo>
                  <a:lnTo>
                    <a:pt x="687" y="309"/>
                  </a:lnTo>
                  <a:lnTo>
                    <a:pt x="686" y="315"/>
                  </a:lnTo>
                  <a:lnTo>
                    <a:pt x="685" y="321"/>
                  </a:lnTo>
                  <a:lnTo>
                    <a:pt x="684" y="327"/>
                  </a:lnTo>
                  <a:lnTo>
                    <a:pt x="682" y="333"/>
                  </a:lnTo>
                  <a:lnTo>
                    <a:pt x="681" y="337"/>
                  </a:lnTo>
                  <a:lnTo>
                    <a:pt x="680" y="343"/>
                  </a:lnTo>
                  <a:lnTo>
                    <a:pt x="677" y="350"/>
                  </a:lnTo>
                  <a:lnTo>
                    <a:pt x="676" y="355"/>
                  </a:lnTo>
                  <a:lnTo>
                    <a:pt x="674" y="361"/>
                  </a:lnTo>
                  <a:lnTo>
                    <a:pt x="671" y="366"/>
                  </a:lnTo>
                  <a:lnTo>
                    <a:pt x="671" y="372"/>
                  </a:lnTo>
                  <a:lnTo>
                    <a:pt x="668" y="376"/>
                  </a:lnTo>
                  <a:lnTo>
                    <a:pt x="667" y="382"/>
                  </a:lnTo>
                  <a:lnTo>
                    <a:pt x="664" y="387"/>
                  </a:lnTo>
                  <a:lnTo>
                    <a:pt x="662" y="393"/>
                  </a:lnTo>
                  <a:lnTo>
                    <a:pt x="659" y="397"/>
                  </a:lnTo>
                  <a:lnTo>
                    <a:pt x="658" y="402"/>
                  </a:lnTo>
                  <a:lnTo>
                    <a:pt x="655" y="406"/>
                  </a:lnTo>
                  <a:lnTo>
                    <a:pt x="653" y="411"/>
                  </a:lnTo>
                  <a:lnTo>
                    <a:pt x="650" y="416"/>
                  </a:lnTo>
                  <a:lnTo>
                    <a:pt x="647" y="420"/>
                  </a:lnTo>
                  <a:lnTo>
                    <a:pt x="645" y="425"/>
                  </a:lnTo>
                  <a:lnTo>
                    <a:pt x="642" y="429"/>
                  </a:lnTo>
                  <a:lnTo>
                    <a:pt x="640" y="432"/>
                  </a:lnTo>
                  <a:lnTo>
                    <a:pt x="637" y="437"/>
                  </a:lnTo>
                  <a:lnTo>
                    <a:pt x="635" y="441"/>
                  </a:lnTo>
                  <a:lnTo>
                    <a:pt x="632" y="444"/>
                  </a:lnTo>
                  <a:lnTo>
                    <a:pt x="629" y="447"/>
                  </a:lnTo>
                  <a:lnTo>
                    <a:pt x="627" y="450"/>
                  </a:lnTo>
                  <a:lnTo>
                    <a:pt x="623" y="453"/>
                  </a:lnTo>
                  <a:lnTo>
                    <a:pt x="619" y="457"/>
                  </a:lnTo>
                  <a:lnTo>
                    <a:pt x="615" y="460"/>
                  </a:lnTo>
                  <a:lnTo>
                    <a:pt x="611" y="463"/>
                  </a:lnTo>
                  <a:lnTo>
                    <a:pt x="607" y="466"/>
                  </a:lnTo>
                  <a:lnTo>
                    <a:pt x="599" y="469"/>
                  </a:lnTo>
                  <a:lnTo>
                    <a:pt x="595" y="473"/>
                  </a:lnTo>
                  <a:lnTo>
                    <a:pt x="590" y="475"/>
                  </a:lnTo>
                  <a:lnTo>
                    <a:pt x="583" y="479"/>
                  </a:lnTo>
                  <a:lnTo>
                    <a:pt x="577" y="482"/>
                  </a:lnTo>
                  <a:lnTo>
                    <a:pt x="571" y="485"/>
                  </a:lnTo>
                  <a:lnTo>
                    <a:pt x="564" y="488"/>
                  </a:lnTo>
                  <a:lnTo>
                    <a:pt x="557" y="491"/>
                  </a:lnTo>
                  <a:lnTo>
                    <a:pt x="550" y="494"/>
                  </a:lnTo>
                  <a:lnTo>
                    <a:pt x="543" y="497"/>
                  </a:lnTo>
                  <a:lnTo>
                    <a:pt x="537" y="499"/>
                  </a:lnTo>
                  <a:lnTo>
                    <a:pt x="529" y="501"/>
                  </a:lnTo>
                  <a:lnTo>
                    <a:pt x="523" y="504"/>
                  </a:lnTo>
                  <a:lnTo>
                    <a:pt x="515" y="507"/>
                  </a:lnTo>
                  <a:lnTo>
                    <a:pt x="508" y="508"/>
                  </a:lnTo>
                  <a:lnTo>
                    <a:pt x="502" y="511"/>
                  </a:lnTo>
                  <a:lnTo>
                    <a:pt x="496" y="514"/>
                  </a:lnTo>
                  <a:lnTo>
                    <a:pt x="489" y="516"/>
                  </a:lnTo>
                  <a:lnTo>
                    <a:pt x="483" y="517"/>
                  </a:lnTo>
                  <a:lnTo>
                    <a:pt x="477" y="520"/>
                  </a:lnTo>
                  <a:lnTo>
                    <a:pt x="470" y="520"/>
                  </a:lnTo>
                  <a:lnTo>
                    <a:pt x="465" y="521"/>
                  </a:lnTo>
                  <a:lnTo>
                    <a:pt x="460" y="523"/>
                  </a:lnTo>
                  <a:lnTo>
                    <a:pt x="455" y="524"/>
                  </a:lnTo>
                  <a:lnTo>
                    <a:pt x="449" y="525"/>
                  </a:lnTo>
                  <a:lnTo>
                    <a:pt x="445" y="526"/>
                  </a:lnTo>
                  <a:lnTo>
                    <a:pt x="441" y="527"/>
                  </a:lnTo>
                  <a:lnTo>
                    <a:pt x="438" y="529"/>
                  </a:lnTo>
                  <a:lnTo>
                    <a:pt x="433" y="529"/>
                  </a:lnTo>
                  <a:lnTo>
                    <a:pt x="429" y="530"/>
                  </a:lnTo>
                  <a:lnTo>
                    <a:pt x="426" y="531"/>
                  </a:lnTo>
                  <a:lnTo>
                    <a:pt x="422" y="533"/>
                  </a:lnTo>
                  <a:lnTo>
                    <a:pt x="418" y="533"/>
                  </a:lnTo>
                  <a:lnTo>
                    <a:pt x="414" y="534"/>
                  </a:lnTo>
                  <a:lnTo>
                    <a:pt x="410" y="536"/>
                  </a:lnTo>
                  <a:lnTo>
                    <a:pt x="405" y="536"/>
                  </a:lnTo>
                  <a:lnTo>
                    <a:pt x="402" y="538"/>
                  </a:lnTo>
                  <a:lnTo>
                    <a:pt x="398" y="539"/>
                  </a:lnTo>
                  <a:lnTo>
                    <a:pt x="394" y="540"/>
                  </a:lnTo>
                  <a:lnTo>
                    <a:pt x="392" y="542"/>
                  </a:lnTo>
                  <a:lnTo>
                    <a:pt x="388" y="544"/>
                  </a:lnTo>
                  <a:lnTo>
                    <a:pt x="384" y="545"/>
                  </a:lnTo>
                  <a:lnTo>
                    <a:pt x="382" y="546"/>
                  </a:lnTo>
                  <a:lnTo>
                    <a:pt x="378" y="547"/>
                  </a:lnTo>
                  <a:lnTo>
                    <a:pt x="375" y="548"/>
                  </a:lnTo>
                  <a:lnTo>
                    <a:pt x="371" y="549"/>
                  </a:lnTo>
                  <a:lnTo>
                    <a:pt x="368" y="552"/>
                  </a:lnTo>
                  <a:lnTo>
                    <a:pt x="367" y="553"/>
                  </a:lnTo>
                  <a:lnTo>
                    <a:pt x="363" y="555"/>
                  </a:lnTo>
                  <a:lnTo>
                    <a:pt x="361" y="556"/>
                  </a:lnTo>
                  <a:lnTo>
                    <a:pt x="358" y="558"/>
                  </a:lnTo>
                  <a:lnTo>
                    <a:pt x="355" y="559"/>
                  </a:lnTo>
                  <a:lnTo>
                    <a:pt x="354" y="560"/>
                  </a:lnTo>
                  <a:lnTo>
                    <a:pt x="350" y="562"/>
                  </a:lnTo>
                  <a:lnTo>
                    <a:pt x="350" y="564"/>
                  </a:lnTo>
                  <a:lnTo>
                    <a:pt x="347" y="565"/>
                  </a:lnTo>
                  <a:lnTo>
                    <a:pt x="345" y="566"/>
                  </a:lnTo>
                  <a:lnTo>
                    <a:pt x="343" y="569"/>
                  </a:lnTo>
                  <a:lnTo>
                    <a:pt x="341" y="570"/>
                  </a:lnTo>
                  <a:lnTo>
                    <a:pt x="340" y="571"/>
                  </a:lnTo>
                  <a:lnTo>
                    <a:pt x="339" y="572"/>
                  </a:lnTo>
                  <a:lnTo>
                    <a:pt x="338" y="574"/>
                  </a:lnTo>
                  <a:lnTo>
                    <a:pt x="335" y="575"/>
                  </a:lnTo>
                  <a:lnTo>
                    <a:pt x="334" y="577"/>
                  </a:lnTo>
                  <a:lnTo>
                    <a:pt x="332" y="578"/>
                  </a:lnTo>
                  <a:lnTo>
                    <a:pt x="331" y="580"/>
                  </a:lnTo>
                  <a:lnTo>
                    <a:pt x="330" y="582"/>
                  </a:lnTo>
                  <a:lnTo>
                    <a:pt x="328" y="584"/>
                  </a:lnTo>
                  <a:lnTo>
                    <a:pt x="326" y="585"/>
                  </a:lnTo>
                  <a:lnTo>
                    <a:pt x="325" y="586"/>
                  </a:lnTo>
                  <a:lnTo>
                    <a:pt x="324" y="588"/>
                  </a:lnTo>
                  <a:lnTo>
                    <a:pt x="323" y="589"/>
                  </a:lnTo>
                  <a:lnTo>
                    <a:pt x="320" y="592"/>
                  </a:lnTo>
                  <a:lnTo>
                    <a:pt x="319" y="593"/>
                  </a:lnTo>
                  <a:lnTo>
                    <a:pt x="317" y="595"/>
                  </a:lnTo>
                  <a:lnTo>
                    <a:pt x="315" y="597"/>
                  </a:lnTo>
                  <a:lnTo>
                    <a:pt x="313" y="598"/>
                  </a:lnTo>
                  <a:lnTo>
                    <a:pt x="311" y="601"/>
                  </a:lnTo>
                  <a:lnTo>
                    <a:pt x="310" y="602"/>
                  </a:lnTo>
                  <a:lnTo>
                    <a:pt x="307" y="605"/>
                  </a:lnTo>
                  <a:lnTo>
                    <a:pt x="304" y="607"/>
                  </a:lnTo>
                  <a:lnTo>
                    <a:pt x="303" y="608"/>
                  </a:lnTo>
                  <a:lnTo>
                    <a:pt x="300" y="611"/>
                  </a:lnTo>
                  <a:lnTo>
                    <a:pt x="298" y="613"/>
                  </a:lnTo>
                  <a:lnTo>
                    <a:pt x="295" y="615"/>
                  </a:lnTo>
                  <a:lnTo>
                    <a:pt x="293" y="617"/>
                  </a:lnTo>
                  <a:lnTo>
                    <a:pt x="290" y="620"/>
                  </a:lnTo>
                  <a:lnTo>
                    <a:pt x="286" y="623"/>
                  </a:lnTo>
                  <a:lnTo>
                    <a:pt x="284" y="624"/>
                  </a:lnTo>
                  <a:lnTo>
                    <a:pt x="281" y="627"/>
                  </a:lnTo>
                  <a:lnTo>
                    <a:pt x="277" y="630"/>
                  </a:lnTo>
                  <a:lnTo>
                    <a:pt x="275" y="632"/>
                  </a:lnTo>
                  <a:lnTo>
                    <a:pt x="271" y="633"/>
                  </a:lnTo>
                  <a:lnTo>
                    <a:pt x="268" y="635"/>
                  </a:lnTo>
                  <a:lnTo>
                    <a:pt x="264" y="637"/>
                  </a:lnTo>
                  <a:lnTo>
                    <a:pt x="262" y="640"/>
                  </a:lnTo>
                  <a:lnTo>
                    <a:pt x="258" y="641"/>
                  </a:lnTo>
                  <a:lnTo>
                    <a:pt x="255" y="643"/>
                  </a:lnTo>
                  <a:lnTo>
                    <a:pt x="253" y="646"/>
                  </a:lnTo>
                  <a:lnTo>
                    <a:pt x="249" y="647"/>
                  </a:lnTo>
                  <a:lnTo>
                    <a:pt x="247" y="649"/>
                  </a:lnTo>
                  <a:lnTo>
                    <a:pt x="242" y="650"/>
                  </a:lnTo>
                  <a:lnTo>
                    <a:pt x="240" y="652"/>
                  </a:lnTo>
                  <a:lnTo>
                    <a:pt x="236" y="654"/>
                  </a:lnTo>
                  <a:lnTo>
                    <a:pt x="234" y="656"/>
                  </a:lnTo>
                  <a:lnTo>
                    <a:pt x="230" y="658"/>
                  </a:lnTo>
                  <a:lnTo>
                    <a:pt x="227" y="660"/>
                  </a:lnTo>
                  <a:lnTo>
                    <a:pt x="224" y="661"/>
                  </a:lnTo>
                  <a:lnTo>
                    <a:pt x="220" y="663"/>
                  </a:lnTo>
                  <a:lnTo>
                    <a:pt x="217" y="665"/>
                  </a:lnTo>
                  <a:lnTo>
                    <a:pt x="212" y="667"/>
                  </a:lnTo>
                  <a:lnTo>
                    <a:pt x="210" y="669"/>
                  </a:lnTo>
                  <a:lnTo>
                    <a:pt x="207" y="671"/>
                  </a:lnTo>
                  <a:lnTo>
                    <a:pt x="203" y="673"/>
                  </a:lnTo>
                  <a:lnTo>
                    <a:pt x="200" y="675"/>
                  </a:lnTo>
                  <a:lnTo>
                    <a:pt x="196" y="678"/>
                  </a:lnTo>
                  <a:lnTo>
                    <a:pt x="193" y="680"/>
                  </a:lnTo>
                  <a:lnTo>
                    <a:pt x="190" y="682"/>
                  </a:lnTo>
                  <a:lnTo>
                    <a:pt x="186" y="686"/>
                  </a:lnTo>
                  <a:lnTo>
                    <a:pt x="182" y="688"/>
                  </a:lnTo>
                  <a:lnTo>
                    <a:pt x="178" y="690"/>
                  </a:lnTo>
                  <a:lnTo>
                    <a:pt x="174" y="694"/>
                  </a:lnTo>
                  <a:lnTo>
                    <a:pt x="170" y="698"/>
                  </a:lnTo>
                  <a:lnTo>
                    <a:pt x="168" y="700"/>
                  </a:lnTo>
                  <a:lnTo>
                    <a:pt x="165" y="703"/>
                  </a:lnTo>
                  <a:lnTo>
                    <a:pt x="161" y="706"/>
                  </a:lnTo>
                  <a:lnTo>
                    <a:pt x="157" y="709"/>
                  </a:lnTo>
                  <a:lnTo>
                    <a:pt x="153" y="712"/>
                  </a:lnTo>
                  <a:lnTo>
                    <a:pt x="152" y="715"/>
                  </a:lnTo>
                  <a:lnTo>
                    <a:pt x="149" y="718"/>
                  </a:lnTo>
                  <a:lnTo>
                    <a:pt x="145" y="721"/>
                  </a:lnTo>
                  <a:lnTo>
                    <a:pt x="142" y="724"/>
                  </a:lnTo>
                  <a:lnTo>
                    <a:pt x="139" y="727"/>
                  </a:lnTo>
                  <a:lnTo>
                    <a:pt x="138" y="729"/>
                  </a:lnTo>
                  <a:lnTo>
                    <a:pt x="135" y="733"/>
                  </a:lnTo>
                  <a:lnTo>
                    <a:pt x="132" y="735"/>
                  </a:lnTo>
                  <a:lnTo>
                    <a:pt x="130" y="737"/>
                  </a:lnTo>
                  <a:lnTo>
                    <a:pt x="127" y="739"/>
                  </a:lnTo>
                  <a:lnTo>
                    <a:pt x="124" y="742"/>
                  </a:lnTo>
                  <a:lnTo>
                    <a:pt x="122" y="744"/>
                  </a:lnTo>
                  <a:lnTo>
                    <a:pt x="119" y="747"/>
                  </a:lnTo>
                  <a:lnTo>
                    <a:pt x="117" y="749"/>
                  </a:lnTo>
                  <a:lnTo>
                    <a:pt x="114" y="751"/>
                  </a:lnTo>
                  <a:lnTo>
                    <a:pt x="113" y="753"/>
                  </a:lnTo>
                  <a:lnTo>
                    <a:pt x="110" y="755"/>
                  </a:lnTo>
                  <a:lnTo>
                    <a:pt x="108" y="757"/>
                  </a:lnTo>
                  <a:lnTo>
                    <a:pt x="105" y="759"/>
                  </a:lnTo>
                  <a:lnTo>
                    <a:pt x="102" y="759"/>
                  </a:lnTo>
                  <a:lnTo>
                    <a:pt x="100" y="762"/>
                  </a:lnTo>
                  <a:lnTo>
                    <a:pt x="97" y="762"/>
                  </a:lnTo>
                  <a:lnTo>
                    <a:pt x="94" y="764"/>
                  </a:lnTo>
                  <a:lnTo>
                    <a:pt x="92" y="765"/>
                  </a:lnTo>
                  <a:lnTo>
                    <a:pt x="90" y="765"/>
                  </a:lnTo>
                  <a:lnTo>
                    <a:pt x="87" y="766"/>
                  </a:lnTo>
                  <a:lnTo>
                    <a:pt x="84" y="766"/>
                  </a:lnTo>
                  <a:lnTo>
                    <a:pt x="82" y="768"/>
                  </a:lnTo>
                  <a:lnTo>
                    <a:pt x="79" y="768"/>
                  </a:lnTo>
                  <a:lnTo>
                    <a:pt x="77" y="769"/>
                  </a:lnTo>
                  <a:lnTo>
                    <a:pt x="75" y="769"/>
                  </a:lnTo>
                  <a:lnTo>
                    <a:pt x="73" y="769"/>
                  </a:lnTo>
                  <a:lnTo>
                    <a:pt x="71" y="769"/>
                  </a:lnTo>
                  <a:lnTo>
                    <a:pt x="67" y="769"/>
                  </a:lnTo>
                  <a:lnTo>
                    <a:pt x="66" y="769"/>
                  </a:lnTo>
                  <a:lnTo>
                    <a:pt x="64" y="769"/>
                  </a:lnTo>
                  <a:lnTo>
                    <a:pt x="62" y="769"/>
                  </a:lnTo>
                  <a:lnTo>
                    <a:pt x="60" y="769"/>
                  </a:lnTo>
                  <a:lnTo>
                    <a:pt x="58" y="768"/>
                  </a:lnTo>
                  <a:lnTo>
                    <a:pt x="55" y="768"/>
                  </a:lnTo>
                  <a:lnTo>
                    <a:pt x="54" y="768"/>
                  </a:lnTo>
                  <a:lnTo>
                    <a:pt x="52" y="766"/>
                  </a:lnTo>
                  <a:lnTo>
                    <a:pt x="51" y="766"/>
                  </a:lnTo>
                  <a:lnTo>
                    <a:pt x="50" y="766"/>
                  </a:lnTo>
                  <a:lnTo>
                    <a:pt x="49" y="765"/>
                  </a:lnTo>
                  <a:lnTo>
                    <a:pt x="47" y="765"/>
                  </a:lnTo>
                  <a:lnTo>
                    <a:pt x="46" y="765"/>
                  </a:lnTo>
                  <a:lnTo>
                    <a:pt x="45" y="764"/>
                  </a:lnTo>
                  <a:lnTo>
                    <a:pt x="43" y="764"/>
                  </a:lnTo>
                  <a:lnTo>
                    <a:pt x="42" y="762"/>
                  </a:lnTo>
                </a:path>
              </a:pathLst>
            </a:custGeom>
            <a:solidFill>
              <a:srgbClr val="753D00"/>
            </a:solidFill>
            <a:ln w="9525" cap="rnd">
              <a:noFill/>
              <a:round/>
              <a:headEnd type="none" w="sm" len="sm"/>
              <a:tailEnd type="none" w="sm" len="sm"/>
            </a:ln>
          </p:spPr>
          <p:txBody>
            <a:bodyPr/>
            <a:lstStyle/>
            <a:p>
              <a:endParaRPr lang="el-GR"/>
            </a:p>
          </p:txBody>
        </p:sp>
        <p:sp>
          <p:nvSpPr>
            <p:cNvPr id="27696" name="Freeform 8"/>
            <p:cNvSpPr>
              <a:spLocks/>
            </p:cNvSpPr>
            <p:nvPr/>
          </p:nvSpPr>
          <p:spPr bwMode="auto">
            <a:xfrm>
              <a:off x="716" y="1475"/>
              <a:ext cx="664" cy="736"/>
            </a:xfrm>
            <a:custGeom>
              <a:avLst/>
              <a:gdLst>
                <a:gd name="T0" fmla="*/ 35 w 664"/>
                <a:gd name="T1" fmla="*/ 721 h 736"/>
                <a:gd name="T2" fmla="*/ 24 w 664"/>
                <a:gd name="T3" fmla="*/ 701 h 736"/>
                <a:gd name="T4" fmla="*/ 12 w 664"/>
                <a:gd name="T5" fmla="*/ 672 h 736"/>
                <a:gd name="T6" fmla="*/ 3 w 664"/>
                <a:gd name="T7" fmla="*/ 633 h 736"/>
                <a:gd name="T8" fmla="*/ 2 w 664"/>
                <a:gd name="T9" fmla="*/ 586 h 736"/>
                <a:gd name="T10" fmla="*/ 0 w 664"/>
                <a:gd name="T11" fmla="*/ 504 h 736"/>
                <a:gd name="T12" fmla="*/ 0 w 664"/>
                <a:gd name="T13" fmla="*/ 400 h 736"/>
                <a:gd name="T14" fmla="*/ 7 w 664"/>
                <a:gd name="T15" fmla="*/ 295 h 736"/>
                <a:gd name="T16" fmla="*/ 28 w 664"/>
                <a:gd name="T17" fmla="*/ 211 h 736"/>
                <a:gd name="T18" fmla="*/ 62 w 664"/>
                <a:gd name="T19" fmla="*/ 154 h 736"/>
                <a:gd name="T20" fmla="*/ 100 w 664"/>
                <a:gd name="T21" fmla="*/ 108 h 736"/>
                <a:gd name="T22" fmla="*/ 144 w 664"/>
                <a:gd name="T23" fmla="*/ 73 h 736"/>
                <a:gd name="T24" fmla="*/ 191 w 664"/>
                <a:gd name="T25" fmla="*/ 47 h 736"/>
                <a:gd name="T26" fmla="*/ 245 w 664"/>
                <a:gd name="T27" fmla="*/ 26 h 736"/>
                <a:gd name="T28" fmla="*/ 312 w 664"/>
                <a:gd name="T29" fmla="*/ 11 h 736"/>
                <a:gd name="T30" fmla="*/ 388 w 664"/>
                <a:gd name="T31" fmla="*/ 2 h 736"/>
                <a:gd name="T32" fmla="*/ 464 w 664"/>
                <a:gd name="T33" fmla="*/ 0 h 736"/>
                <a:gd name="T34" fmla="*/ 529 w 664"/>
                <a:gd name="T35" fmla="*/ 8 h 736"/>
                <a:gd name="T36" fmla="*/ 574 w 664"/>
                <a:gd name="T37" fmla="*/ 24 h 736"/>
                <a:gd name="T38" fmla="*/ 605 w 664"/>
                <a:gd name="T39" fmla="*/ 37 h 736"/>
                <a:gd name="T40" fmla="*/ 624 w 664"/>
                <a:gd name="T41" fmla="*/ 47 h 736"/>
                <a:gd name="T42" fmla="*/ 639 w 664"/>
                <a:gd name="T43" fmla="*/ 62 h 736"/>
                <a:gd name="T44" fmla="*/ 650 w 664"/>
                <a:gd name="T45" fmla="*/ 82 h 736"/>
                <a:gd name="T46" fmla="*/ 658 w 664"/>
                <a:gd name="T47" fmla="*/ 115 h 736"/>
                <a:gd name="T48" fmla="*/ 662 w 664"/>
                <a:gd name="T49" fmla="*/ 160 h 736"/>
                <a:gd name="T50" fmla="*/ 663 w 664"/>
                <a:gd name="T51" fmla="*/ 209 h 736"/>
                <a:gd name="T52" fmla="*/ 660 w 664"/>
                <a:gd name="T53" fmla="*/ 256 h 736"/>
                <a:gd name="T54" fmla="*/ 657 w 664"/>
                <a:gd name="T55" fmla="*/ 295 h 736"/>
                <a:gd name="T56" fmla="*/ 647 w 664"/>
                <a:gd name="T57" fmla="*/ 334 h 736"/>
                <a:gd name="T58" fmla="*/ 635 w 664"/>
                <a:gd name="T59" fmla="*/ 369 h 736"/>
                <a:gd name="T60" fmla="*/ 619 w 664"/>
                <a:gd name="T61" fmla="*/ 400 h 736"/>
                <a:gd name="T62" fmla="*/ 601 w 664"/>
                <a:gd name="T63" fmla="*/ 426 h 736"/>
                <a:gd name="T64" fmla="*/ 574 w 664"/>
                <a:gd name="T65" fmla="*/ 448 h 736"/>
                <a:gd name="T66" fmla="*/ 532 w 664"/>
                <a:gd name="T67" fmla="*/ 469 h 736"/>
                <a:gd name="T68" fmla="*/ 485 w 664"/>
                <a:gd name="T69" fmla="*/ 486 h 736"/>
                <a:gd name="T70" fmla="*/ 444 w 664"/>
                <a:gd name="T71" fmla="*/ 498 h 736"/>
                <a:gd name="T72" fmla="*/ 413 w 664"/>
                <a:gd name="T73" fmla="*/ 505 h 736"/>
                <a:gd name="T74" fmla="*/ 388 w 664"/>
                <a:gd name="T75" fmla="*/ 512 h 736"/>
                <a:gd name="T76" fmla="*/ 365 w 664"/>
                <a:gd name="T77" fmla="*/ 520 h 736"/>
                <a:gd name="T78" fmla="*/ 344 w 664"/>
                <a:gd name="T79" fmla="*/ 531 h 736"/>
                <a:gd name="T80" fmla="*/ 330 w 664"/>
                <a:gd name="T81" fmla="*/ 540 h 736"/>
                <a:gd name="T82" fmla="*/ 319 w 664"/>
                <a:gd name="T83" fmla="*/ 550 h 736"/>
                <a:gd name="T84" fmla="*/ 310 w 664"/>
                <a:gd name="T85" fmla="*/ 561 h 736"/>
                <a:gd name="T86" fmla="*/ 298 w 664"/>
                <a:gd name="T87" fmla="*/ 573 h 736"/>
                <a:gd name="T88" fmla="*/ 283 w 664"/>
                <a:gd name="T89" fmla="*/ 586 h 736"/>
                <a:gd name="T90" fmla="*/ 262 w 664"/>
                <a:gd name="T91" fmla="*/ 602 h 736"/>
                <a:gd name="T92" fmla="*/ 241 w 664"/>
                <a:gd name="T93" fmla="*/ 615 h 736"/>
                <a:gd name="T94" fmla="*/ 220 w 664"/>
                <a:gd name="T95" fmla="*/ 627 h 736"/>
                <a:gd name="T96" fmla="*/ 197 w 664"/>
                <a:gd name="T97" fmla="*/ 640 h 736"/>
                <a:gd name="T98" fmla="*/ 174 w 664"/>
                <a:gd name="T99" fmla="*/ 656 h 736"/>
                <a:gd name="T100" fmla="*/ 150 w 664"/>
                <a:gd name="T101" fmla="*/ 677 h 736"/>
                <a:gd name="T102" fmla="*/ 131 w 664"/>
                <a:gd name="T103" fmla="*/ 696 h 736"/>
                <a:gd name="T104" fmla="*/ 115 w 664"/>
                <a:gd name="T105" fmla="*/ 713 h 736"/>
                <a:gd name="T106" fmla="*/ 98 w 664"/>
                <a:gd name="T107" fmla="*/ 726 h 736"/>
                <a:gd name="T108" fmla="*/ 82 w 664"/>
                <a:gd name="T109" fmla="*/ 732 h 736"/>
                <a:gd name="T110" fmla="*/ 66 w 664"/>
                <a:gd name="T111" fmla="*/ 735 h 736"/>
                <a:gd name="T112" fmla="*/ 53 w 664"/>
                <a:gd name="T113" fmla="*/ 734 h 736"/>
                <a:gd name="T114" fmla="*/ 43 w 664"/>
                <a:gd name="T115" fmla="*/ 730 h 7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4"/>
                <a:gd name="T175" fmla="*/ 0 h 736"/>
                <a:gd name="T176" fmla="*/ 664 w 664"/>
                <a:gd name="T177" fmla="*/ 736 h 7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4" h="736">
                  <a:moveTo>
                    <a:pt x="39" y="728"/>
                  </a:moveTo>
                  <a:lnTo>
                    <a:pt x="39" y="728"/>
                  </a:lnTo>
                  <a:lnTo>
                    <a:pt x="39" y="726"/>
                  </a:lnTo>
                  <a:lnTo>
                    <a:pt x="37" y="725"/>
                  </a:lnTo>
                  <a:lnTo>
                    <a:pt x="36" y="723"/>
                  </a:lnTo>
                  <a:lnTo>
                    <a:pt x="35" y="721"/>
                  </a:lnTo>
                  <a:lnTo>
                    <a:pt x="33" y="719"/>
                  </a:lnTo>
                  <a:lnTo>
                    <a:pt x="32" y="717"/>
                  </a:lnTo>
                  <a:lnTo>
                    <a:pt x="31" y="713"/>
                  </a:lnTo>
                  <a:lnTo>
                    <a:pt x="29" y="712"/>
                  </a:lnTo>
                  <a:lnTo>
                    <a:pt x="27" y="708"/>
                  </a:lnTo>
                  <a:lnTo>
                    <a:pt x="25" y="704"/>
                  </a:lnTo>
                  <a:lnTo>
                    <a:pt x="24" y="701"/>
                  </a:lnTo>
                  <a:lnTo>
                    <a:pt x="24" y="697"/>
                  </a:lnTo>
                  <a:lnTo>
                    <a:pt x="20" y="694"/>
                  </a:lnTo>
                  <a:lnTo>
                    <a:pt x="19" y="689"/>
                  </a:lnTo>
                  <a:lnTo>
                    <a:pt x="18" y="686"/>
                  </a:lnTo>
                  <a:lnTo>
                    <a:pt x="15" y="681"/>
                  </a:lnTo>
                  <a:lnTo>
                    <a:pt x="14" y="676"/>
                  </a:lnTo>
                  <a:lnTo>
                    <a:pt x="12" y="672"/>
                  </a:lnTo>
                  <a:lnTo>
                    <a:pt x="11" y="666"/>
                  </a:lnTo>
                  <a:lnTo>
                    <a:pt x="10" y="661"/>
                  </a:lnTo>
                  <a:lnTo>
                    <a:pt x="9" y="656"/>
                  </a:lnTo>
                  <a:lnTo>
                    <a:pt x="7" y="650"/>
                  </a:lnTo>
                  <a:lnTo>
                    <a:pt x="6" y="644"/>
                  </a:lnTo>
                  <a:lnTo>
                    <a:pt x="5" y="638"/>
                  </a:lnTo>
                  <a:lnTo>
                    <a:pt x="3" y="633"/>
                  </a:lnTo>
                  <a:lnTo>
                    <a:pt x="3" y="627"/>
                  </a:lnTo>
                  <a:lnTo>
                    <a:pt x="2" y="621"/>
                  </a:lnTo>
                  <a:lnTo>
                    <a:pt x="2" y="615"/>
                  </a:lnTo>
                  <a:lnTo>
                    <a:pt x="2" y="609"/>
                  </a:lnTo>
                  <a:lnTo>
                    <a:pt x="2" y="602"/>
                  </a:lnTo>
                  <a:lnTo>
                    <a:pt x="2" y="596"/>
                  </a:lnTo>
                  <a:lnTo>
                    <a:pt x="2" y="586"/>
                  </a:lnTo>
                  <a:lnTo>
                    <a:pt x="2" y="576"/>
                  </a:lnTo>
                  <a:lnTo>
                    <a:pt x="1" y="566"/>
                  </a:lnTo>
                  <a:lnTo>
                    <a:pt x="1" y="555"/>
                  </a:lnTo>
                  <a:lnTo>
                    <a:pt x="1" y="544"/>
                  </a:lnTo>
                  <a:lnTo>
                    <a:pt x="1" y="531"/>
                  </a:lnTo>
                  <a:lnTo>
                    <a:pt x="0" y="518"/>
                  </a:lnTo>
                  <a:lnTo>
                    <a:pt x="0" y="504"/>
                  </a:lnTo>
                  <a:lnTo>
                    <a:pt x="0" y="489"/>
                  </a:lnTo>
                  <a:lnTo>
                    <a:pt x="0" y="476"/>
                  </a:lnTo>
                  <a:lnTo>
                    <a:pt x="0" y="461"/>
                  </a:lnTo>
                  <a:lnTo>
                    <a:pt x="0" y="446"/>
                  </a:lnTo>
                  <a:lnTo>
                    <a:pt x="0" y="431"/>
                  </a:lnTo>
                  <a:lnTo>
                    <a:pt x="0" y="416"/>
                  </a:lnTo>
                  <a:lnTo>
                    <a:pt x="0" y="400"/>
                  </a:lnTo>
                  <a:lnTo>
                    <a:pt x="0" y="384"/>
                  </a:lnTo>
                  <a:lnTo>
                    <a:pt x="1" y="369"/>
                  </a:lnTo>
                  <a:lnTo>
                    <a:pt x="2" y="353"/>
                  </a:lnTo>
                  <a:lnTo>
                    <a:pt x="2" y="338"/>
                  </a:lnTo>
                  <a:lnTo>
                    <a:pt x="3" y="324"/>
                  </a:lnTo>
                  <a:lnTo>
                    <a:pt x="6" y="309"/>
                  </a:lnTo>
                  <a:lnTo>
                    <a:pt x="7" y="295"/>
                  </a:lnTo>
                  <a:lnTo>
                    <a:pt x="10" y="280"/>
                  </a:lnTo>
                  <a:lnTo>
                    <a:pt x="12" y="268"/>
                  </a:lnTo>
                  <a:lnTo>
                    <a:pt x="15" y="255"/>
                  </a:lnTo>
                  <a:lnTo>
                    <a:pt x="18" y="243"/>
                  </a:lnTo>
                  <a:lnTo>
                    <a:pt x="20" y="231"/>
                  </a:lnTo>
                  <a:lnTo>
                    <a:pt x="24" y="221"/>
                  </a:lnTo>
                  <a:lnTo>
                    <a:pt x="28" y="211"/>
                  </a:lnTo>
                  <a:lnTo>
                    <a:pt x="33" y="202"/>
                  </a:lnTo>
                  <a:lnTo>
                    <a:pt x="37" y="192"/>
                  </a:lnTo>
                  <a:lnTo>
                    <a:pt x="42" y="185"/>
                  </a:lnTo>
                  <a:lnTo>
                    <a:pt x="47" y="176"/>
                  </a:lnTo>
                  <a:lnTo>
                    <a:pt x="53" y="168"/>
                  </a:lnTo>
                  <a:lnTo>
                    <a:pt x="58" y="161"/>
                  </a:lnTo>
                  <a:lnTo>
                    <a:pt x="62" y="154"/>
                  </a:lnTo>
                  <a:lnTo>
                    <a:pt x="67" y="147"/>
                  </a:lnTo>
                  <a:lnTo>
                    <a:pt x="73" y="140"/>
                  </a:lnTo>
                  <a:lnTo>
                    <a:pt x="79" y="133"/>
                  </a:lnTo>
                  <a:lnTo>
                    <a:pt x="83" y="128"/>
                  </a:lnTo>
                  <a:lnTo>
                    <a:pt x="90" y="120"/>
                  </a:lnTo>
                  <a:lnTo>
                    <a:pt x="95" y="115"/>
                  </a:lnTo>
                  <a:lnTo>
                    <a:pt x="100" y="108"/>
                  </a:lnTo>
                  <a:lnTo>
                    <a:pt x="106" y="104"/>
                  </a:lnTo>
                  <a:lnTo>
                    <a:pt x="113" y="98"/>
                  </a:lnTo>
                  <a:lnTo>
                    <a:pt x="118" y="92"/>
                  </a:lnTo>
                  <a:lnTo>
                    <a:pt x="125" y="88"/>
                  </a:lnTo>
                  <a:lnTo>
                    <a:pt x="131" y="82"/>
                  </a:lnTo>
                  <a:lnTo>
                    <a:pt x="138" y="78"/>
                  </a:lnTo>
                  <a:lnTo>
                    <a:pt x="144" y="73"/>
                  </a:lnTo>
                  <a:lnTo>
                    <a:pt x="150" y="69"/>
                  </a:lnTo>
                  <a:lnTo>
                    <a:pt x="156" y="65"/>
                  </a:lnTo>
                  <a:lnTo>
                    <a:pt x="165" y="62"/>
                  </a:lnTo>
                  <a:lnTo>
                    <a:pt x="170" y="56"/>
                  </a:lnTo>
                  <a:lnTo>
                    <a:pt x="178" y="53"/>
                  </a:lnTo>
                  <a:lnTo>
                    <a:pt x="185" y="50"/>
                  </a:lnTo>
                  <a:lnTo>
                    <a:pt x="191" y="47"/>
                  </a:lnTo>
                  <a:lnTo>
                    <a:pt x="199" y="44"/>
                  </a:lnTo>
                  <a:lnTo>
                    <a:pt x="207" y="40"/>
                  </a:lnTo>
                  <a:lnTo>
                    <a:pt x="212" y="37"/>
                  </a:lnTo>
                  <a:lnTo>
                    <a:pt x="221" y="34"/>
                  </a:lnTo>
                  <a:lnTo>
                    <a:pt x="229" y="32"/>
                  </a:lnTo>
                  <a:lnTo>
                    <a:pt x="237" y="30"/>
                  </a:lnTo>
                  <a:lnTo>
                    <a:pt x="245" y="26"/>
                  </a:lnTo>
                  <a:lnTo>
                    <a:pt x="253" y="24"/>
                  </a:lnTo>
                  <a:lnTo>
                    <a:pt x="262" y="21"/>
                  </a:lnTo>
                  <a:lnTo>
                    <a:pt x="272" y="19"/>
                  </a:lnTo>
                  <a:lnTo>
                    <a:pt x="281" y="17"/>
                  </a:lnTo>
                  <a:lnTo>
                    <a:pt x="292" y="15"/>
                  </a:lnTo>
                  <a:lnTo>
                    <a:pt x="302" y="13"/>
                  </a:lnTo>
                  <a:lnTo>
                    <a:pt x="312" y="11"/>
                  </a:lnTo>
                  <a:lnTo>
                    <a:pt x="323" y="10"/>
                  </a:lnTo>
                  <a:lnTo>
                    <a:pt x="332" y="8"/>
                  </a:lnTo>
                  <a:lnTo>
                    <a:pt x="344" y="6"/>
                  </a:lnTo>
                  <a:lnTo>
                    <a:pt x="355" y="5"/>
                  </a:lnTo>
                  <a:lnTo>
                    <a:pt x="366" y="3"/>
                  </a:lnTo>
                  <a:lnTo>
                    <a:pt x="378" y="2"/>
                  </a:lnTo>
                  <a:lnTo>
                    <a:pt x="388" y="2"/>
                  </a:lnTo>
                  <a:lnTo>
                    <a:pt x="399" y="0"/>
                  </a:lnTo>
                  <a:lnTo>
                    <a:pt x="410" y="0"/>
                  </a:lnTo>
                  <a:lnTo>
                    <a:pt x="422" y="0"/>
                  </a:lnTo>
                  <a:lnTo>
                    <a:pt x="431" y="0"/>
                  </a:lnTo>
                  <a:lnTo>
                    <a:pt x="443" y="0"/>
                  </a:lnTo>
                  <a:lnTo>
                    <a:pt x="453" y="0"/>
                  </a:lnTo>
                  <a:lnTo>
                    <a:pt x="464" y="0"/>
                  </a:lnTo>
                  <a:lnTo>
                    <a:pt x="473" y="0"/>
                  </a:lnTo>
                  <a:lnTo>
                    <a:pt x="483" y="0"/>
                  </a:lnTo>
                  <a:lnTo>
                    <a:pt x="493" y="2"/>
                  </a:lnTo>
                  <a:lnTo>
                    <a:pt x="502" y="3"/>
                  </a:lnTo>
                  <a:lnTo>
                    <a:pt x="512" y="4"/>
                  </a:lnTo>
                  <a:lnTo>
                    <a:pt x="520" y="5"/>
                  </a:lnTo>
                  <a:lnTo>
                    <a:pt x="529" y="8"/>
                  </a:lnTo>
                  <a:lnTo>
                    <a:pt x="536" y="10"/>
                  </a:lnTo>
                  <a:lnTo>
                    <a:pt x="543" y="12"/>
                  </a:lnTo>
                  <a:lnTo>
                    <a:pt x="550" y="15"/>
                  </a:lnTo>
                  <a:lnTo>
                    <a:pt x="558" y="17"/>
                  </a:lnTo>
                  <a:lnTo>
                    <a:pt x="563" y="19"/>
                  </a:lnTo>
                  <a:lnTo>
                    <a:pt x="569" y="21"/>
                  </a:lnTo>
                  <a:lnTo>
                    <a:pt x="574" y="24"/>
                  </a:lnTo>
                  <a:lnTo>
                    <a:pt x="580" y="26"/>
                  </a:lnTo>
                  <a:lnTo>
                    <a:pt x="585" y="27"/>
                  </a:lnTo>
                  <a:lnTo>
                    <a:pt x="589" y="30"/>
                  </a:lnTo>
                  <a:lnTo>
                    <a:pt x="593" y="31"/>
                  </a:lnTo>
                  <a:lnTo>
                    <a:pt x="598" y="34"/>
                  </a:lnTo>
                  <a:lnTo>
                    <a:pt x="601" y="34"/>
                  </a:lnTo>
                  <a:lnTo>
                    <a:pt x="605" y="37"/>
                  </a:lnTo>
                  <a:lnTo>
                    <a:pt x="609" y="38"/>
                  </a:lnTo>
                  <a:lnTo>
                    <a:pt x="611" y="39"/>
                  </a:lnTo>
                  <a:lnTo>
                    <a:pt x="615" y="41"/>
                  </a:lnTo>
                  <a:lnTo>
                    <a:pt x="618" y="43"/>
                  </a:lnTo>
                  <a:lnTo>
                    <a:pt x="620" y="44"/>
                  </a:lnTo>
                  <a:lnTo>
                    <a:pt x="622" y="47"/>
                  </a:lnTo>
                  <a:lnTo>
                    <a:pt x="624" y="47"/>
                  </a:lnTo>
                  <a:lnTo>
                    <a:pt x="628" y="50"/>
                  </a:lnTo>
                  <a:lnTo>
                    <a:pt x="630" y="51"/>
                  </a:lnTo>
                  <a:lnTo>
                    <a:pt x="631" y="53"/>
                  </a:lnTo>
                  <a:lnTo>
                    <a:pt x="633" y="56"/>
                  </a:lnTo>
                  <a:lnTo>
                    <a:pt x="635" y="56"/>
                  </a:lnTo>
                  <a:lnTo>
                    <a:pt x="636" y="60"/>
                  </a:lnTo>
                  <a:lnTo>
                    <a:pt x="639" y="62"/>
                  </a:lnTo>
                  <a:lnTo>
                    <a:pt x="640" y="63"/>
                  </a:lnTo>
                  <a:lnTo>
                    <a:pt x="641" y="66"/>
                  </a:lnTo>
                  <a:lnTo>
                    <a:pt x="644" y="69"/>
                  </a:lnTo>
                  <a:lnTo>
                    <a:pt x="645" y="73"/>
                  </a:lnTo>
                  <a:lnTo>
                    <a:pt x="646" y="76"/>
                  </a:lnTo>
                  <a:lnTo>
                    <a:pt x="647" y="78"/>
                  </a:lnTo>
                  <a:lnTo>
                    <a:pt x="650" y="82"/>
                  </a:lnTo>
                  <a:lnTo>
                    <a:pt x="651" y="86"/>
                  </a:lnTo>
                  <a:lnTo>
                    <a:pt x="653" y="89"/>
                  </a:lnTo>
                  <a:lnTo>
                    <a:pt x="654" y="94"/>
                  </a:lnTo>
                  <a:lnTo>
                    <a:pt x="655" y="99"/>
                  </a:lnTo>
                  <a:lnTo>
                    <a:pt x="657" y="104"/>
                  </a:lnTo>
                  <a:lnTo>
                    <a:pt x="658" y="110"/>
                  </a:lnTo>
                  <a:lnTo>
                    <a:pt x="658" y="115"/>
                  </a:lnTo>
                  <a:lnTo>
                    <a:pt x="659" y="121"/>
                  </a:lnTo>
                  <a:lnTo>
                    <a:pt x="659" y="128"/>
                  </a:lnTo>
                  <a:lnTo>
                    <a:pt x="660" y="133"/>
                  </a:lnTo>
                  <a:lnTo>
                    <a:pt x="660" y="140"/>
                  </a:lnTo>
                  <a:lnTo>
                    <a:pt x="662" y="147"/>
                  </a:lnTo>
                  <a:lnTo>
                    <a:pt x="662" y="153"/>
                  </a:lnTo>
                  <a:lnTo>
                    <a:pt x="662" y="160"/>
                  </a:lnTo>
                  <a:lnTo>
                    <a:pt x="663" y="167"/>
                  </a:lnTo>
                  <a:lnTo>
                    <a:pt x="663" y="174"/>
                  </a:lnTo>
                  <a:lnTo>
                    <a:pt x="663" y="181"/>
                  </a:lnTo>
                  <a:lnTo>
                    <a:pt x="663" y="189"/>
                  </a:lnTo>
                  <a:lnTo>
                    <a:pt x="663" y="195"/>
                  </a:lnTo>
                  <a:lnTo>
                    <a:pt x="663" y="202"/>
                  </a:lnTo>
                  <a:lnTo>
                    <a:pt x="663" y="209"/>
                  </a:lnTo>
                  <a:lnTo>
                    <a:pt x="663" y="217"/>
                  </a:lnTo>
                  <a:lnTo>
                    <a:pt x="662" y="224"/>
                  </a:lnTo>
                  <a:lnTo>
                    <a:pt x="662" y="230"/>
                  </a:lnTo>
                  <a:lnTo>
                    <a:pt x="662" y="236"/>
                  </a:lnTo>
                  <a:lnTo>
                    <a:pt x="662" y="243"/>
                  </a:lnTo>
                  <a:lnTo>
                    <a:pt x="660" y="249"/>
                  </a:lnTo>
                  <a:lnTo>
                    <a:pt x="660" y="256"/>
                  </a:lnTo>
                  <a:lnTo>
                    <a:pt x="660" y="262"/>
                  </a:lnTo>
                  <a:lnTo>
                    <a:pt x="659" y="268"/>
                  </a:lnTo>
                  <a:lnTo>
                    <a:pt x="659" y="274"/>
                  </a:lnTo>
                  <a:lnTo>
                    <a:pt x="659" y="279"/>
                  </a:lnTo>
                  <a:lnTo>
                    <a:pt x="658" y="284"/>
                  </a:lnTo>
                  <a:lnTo>
                    <a:pt x="657" y="289"/>
                  </a:lnTo>
                  <a:lnTo>
                    <a:pt x="657" y="295"/>
                  </a:lnTo>
                  <a:lnTo>
                    <a:pt x="655" y="301"/>
                  </a:lnTo>
                  <a:lnTo>
                    <a:pt x="654" y="305"/>
                  </a:lnTo>
                  <a:lnTo>
                    <a:pt x="653" y="312"/>
                  </a:lnTo>
                  <a:lnTo>
                    <a:pt x="651" y="318"/>
                  </a:lnTo>
                  <a:lnTo>
                    <a:pt x="650" y="321"/>
                  </a:lnTo>
                  <a:lnTo>
                    <a:pt x="649" y="328"/>
                  </a:lnTo>
                  <a:lnTo>
                    <a:pt x="647" y="334"/>
                  </a:lnTo>
                  <a:lnTo>
                    <a:pt x="645" y="338"/>
                  </a:lnTo>
                  <a:lnTo>
                    <a:pt x="644" y="344"/>
                  </a:lnTo>
                  <a:lnTo>
                    <a:pt x="643" y="349"/>
                  </a:lnTo>
                  <a:lnTo>
                    <a:pt x="640" y="353"/>
                  </a:lnTo>
                  <a:lnTo>
                    <a:pt x="639" y="360"/>
                  </a:lnTo>
                  <a:lnTo>
                    <a:pt x="636" y="364"/>
                  </a:lnTo>
                  <a:lnTo>
                    <a:pt x="635" y="369"/>
                  </a:lnTo>
                  <a:lnTo>
                    <a:pt x="632" y="373"/>
                  </a:lnTo>
                  <a:lnTo>
                    <a:pt x="630" y="378"/>
                  </a:lnTo>
                  <a:lnTo>
                    <a:pt x="628" y="383"/>
                  </a:lnTo>
                  <a:lnTo>
                    <a:pt x="626" y="388"/>
                  </a:lnTo>
                  <a:lnTo>
                    <a:pt x="623" y="392"/>
                  </a:lnTo>
                  <a:lnTo>
                    <a:pt x="622" y="397"/>
                  </a:lnTo>
                  <a:lnTo>
                    <a:pt x="619" y="400"/>
                  </a:lnTo>
                  <a:lnTo>
                    <a:pt x="616" y="405"/>
                  </a:lnTo>
                  <a:lnTo>
                    <a:pt x="615" y="408"/>
                  </a:lnTo>
                  <a:lnTo>
                    <a:pt x="611" y="413"/>
                  </a:lnTo>
                  <a:lnTo>
                    <a:pt x="609" y="417"/>
                  </a:lnTo>
                  <a:lnTo>
                    <a:pt x="606" y="421"/>
                  </a:lnTo>
                  <a:lnTo>
                    <a:pt x="603" y="424"/>
                  </a:lnTo>
                  <a:lnTo>
                    <a:pt x="601" y="426"/>
                  </a:lnTo>
                  <a:lnTo>
                    <a:pt x="599" y="430"/>
                  </a:lnTo>
                  <a:lnTo>
                    <a:pt x="596" y="433"/>
                  </a:lnTo>
                  <a:lnTo>
                    <a:pt x="592" y="435"/>
                  </a:lnTo>
                  <a:lnTo>
                    <a:pt x="588" y="439"/>
                  </a:lnTo>
                  <a:lnTo>
                    <a:pt x="584" y="441"/>
                  </a:lnTo>
                  <a:lnTo>
                    <a:pt x="580" y="445"/>
                  </a:lnTo>
                  <a:lnTo>
                    <a:pt x="574" y="448"/>
                  </a:lnTo>
                  <a:lnTo>
                    <a:pt x="568" y="451"/>
                  </a:lnTo>
                  <a:lnTo>
                    <a:pt x="563" y="454"/>
                  </a:lnTo>
                  <a:lnTo>
                    <a:pt x="558" y="457"/>
                  </a:lnTo>
                  <a:lnTo>
                    <a:pt x="551" y="460"/>
                  </a:lnTo>
                  <a:lnTo>
                    <a:pt x="544" y="463"/>
                  </a:lnTo>
                  <a:lnTo>
                    <a:pt x="538" y="466"/>
                  </a:lnTo>
                  <a:lnTo>
                    <a:pt x="532" y="469"/>
                  </a:lnTo>
                  <a:lnTo>
                    <a:pt x="525" y="471"/>
                  </a:lnTo>
                  <a:lnTo>
                    <a:pt x="519" y="473"/>
                  </a:lnTo>
                  <a:lnTo>
                    <a:pt x="512" y="476"/>
                  </a:lnTo>
                  <a:lnTo>
                    <a:pt x="506" y="479"/>
                  </a:lnTo>
                  <a:lnTo>
                    <a:pt x="500" y="482"/>
                  </a:lnTo>
                  <a:lnTo>
                    <a:pt x="492" y="484"/>
                  </a:lnTo>
                  <a:lnTo>
                    <a:pt x="485" y="486"/>
                  </a:lnTo>
                  <a:lnTo>
                    <a:pt x="479" y="487"/>
                  </a:lnTo>
                  <a:lnTo>
                    <a:pt x="473" y="489"/>
                  </a:lnTo>
                  <a:lnTo>
                    <a:pt x="468" y="492"/>
                  </a:lnTo>
                  <a:lnTo>
                    <a:pt x="461" y="493"/>
                  </a:lnTo>
                  <a:lnTo>
                    <a:pt x="455" y="495"/>
                  </a:lnTo>
                  <a:lnTo>
                    <a:pt x="450" y="497"/>
                  </a:lnTo>
                  <a:lnTo>
                    <a:pt x="444" y="498"/>
                  </a:lnTo>
                  <a:lnTo>
                    <a:pt x="439" y="499"/>
                  </a:lnTo>
                  <a:lnTo>
                    <a:pt x="434" y="500"/>
                  </a:lnTo>
                  <a:lnTo>
                    <a:pt x="430" y="502"/>
                  </a:lnTo>
                  <a:lnTo>
                    <a:pt x="426" y="502"/>
                  </a:lnTo>
                  <a:lnTo>
                    <a:pt x="422" y="502"/>
                  </a:lnTo>
                  <a:lnTo>
                    <a:pt x="418" y="504"/>
                  </a:lnTo>
                  <a:lnTo>
                    <a:pt x="413" y="505"/>
                  </a:lnTo>
                  <a:lnTo>
                    <a:pt x="410" y="505"/>
                  </a:lnTo>
                  <a:lnTo>
                    <a:pt x="406" y="506"/>
                  </a:lnTo>
                  <a:lnTo>
                    <a:pt x="403" y="508"/>
                  </a:lnTo>
                  <a:lnTo>
                    <a:pt x="399" y="508"/>
                  </a:lnTo>
                  <a:lnTo>
                    <a:pt x="396" y="510"/>
                  </a:lnTo>
                  <a:lnTo>
                    <a:pt x="392" y="511"/>
                  </a:lnTo>
                  <a:lnTo>
                    <a:pt x="388" y="512"/>
                  </a:lnTo>
                  <a:lnTo>
                    <a:pt x="384" y="513"/>
                  </a:lnTo>
                  <a:lnTo>
                    <a:pt x="382" y="514"/>
                  </a:lnTo>
                  <a:lnTo>
                    <a:pt x="378" y="515"/>
                  </a:lnTo>
                  <a:lnTo>
                    <a:pt x="374" y="517"/>
                  </a:lnTo>
                  <a:lnTo>
                    <a:pt x="371" y="518"/>
                  </a:lnTo>
                  <a:lnTo>
                    <a:pt x="367" y="519"/>
                  </a:lnTo>
                  <a:lnTo>
                    <a:pt x="365" y="520"/>
                  </a:lnTo>
                  <a:lnTo>
                    <a:pt x="361" y="523"/>
                  </a:lnTo>
                  <a:lnTo>
                    <a:pt x="358" y="524"/>
                  </a:lnTo>
                  <a:lnTo>
                    <a:pt x="355" y="525"/>
                  </a:lnTo>
                  <a:lnTo>
                    <a:pt x="352" y="526"/>
                  </a:lnTo>
                  <a:lnTo>
                    <a:pt x="349" y="527"/>
                  </a:lnTo>
                  <a:lnTo>
                    <a:pt x="347" y="530"/>
                  </a:lnTo>
                  <a:lnTo>
                    <a:pt x="344" y="531"/>
                  </a:lnTo>
                  <a:lnTo>
                    <a:pt x="341" y="532"/>
                  </a:lnTo>
                  <a:lnTo>
                    <a:pt x="339" y="533"/>
                  </a:lnTo>
                  <a:lnTo>
                    <a:pt x="338" y="534"/>
                  </a:lnTo>
                  <a:lnTo>
                    <a:pt x="335" y="536"/>
                  </a:lnTo>
                  <a:lnTo>
                    <a:pt x="334" y="537"/>
                  </a:lnTo>
                  <a:lnTo>
                    <a:pt x="332" y="539"/>
                  </a:lnTo>
                  <a:lnTo>
                    <a:pt x="330" y="540"/>
                  </a:lnTo>
                  <a:lnTo>
                    <a:pt x="328" y="541"/>
                  </a:lnTo>
                  <a:lnTo>
                    <a:pt x="327" y="542"/>
                  </a:lnTo>
                  <a:lnTo>
                    <a:pt x="325" y="545"/>
                  </a:lnTo>
                  <a:lnTo>
                    <a:pt x="323" y="546"/>
                  </a:lnTo>
                  <a:lnTo>
                    <a:pt x="323" y="547"/>
                  </a:lnTo>
                  <a:lnTo>
                    <a:pt x="321" y="548"/>
                  </a:lnTo>
                  <a:lnTo>
                    <a:pt x="319" y="550"/>
                  </a:lnTo>
                  <a:lnTo>
                    <a:pt x="319" y="552"/>
                  </a:lnTo>
                  <a:lnTo>
                    <a:pt x="315" y="553"/>
                  </a:lnTo>
                  <a:lnTo>
                    <a:pt x="315" y="554"/>
                  </a:lnTo>
                  <a:lnTo>
                    <a:pt x="313" y="557"/>
                  </a:lnTo>
                  <a:lnTo>
                    <a:pt x="312" y="558"/>
                  </a:lnTo>
                  <a:lnTo>
                    <a:pt x="311" y="559"/>
                  </a:lnTo>
                  <a:lnTo>
                    <a:pt x="310" y="561"/>
                  </a:lnTo>
                  <a:lnTo>
                    <a:pt x="308" y="562"/>
                  </a:lnTo>
                  <a:lnTo>
                    <a:pt x="306" y="564"/>
                  </a:lnTo>
                  <a:lnTo>
                    <a:pt x="304" y="566"/>
                  </a:lnTo>
                  <a:lnTo>
                    <a:pt x="303" y="568"/>
                  </a:lnTo>
                  <a:lnTo>
                    <a:pt x="300" y="570"/>
                  </a:lnTo>
                  <a:lnTo>
                    <a:pt x="299" y="572"/>
                  </a:lnTo>
                  <a:lnTo>
                    <a:pt x="298" y="573"/>
                  </a:lnTo>
                  <a:lnTo>
                    <a:pt x="296" y="575"/>
                  </a:lnTo>
                  <a:lnTo>
                    <a:pt x="294" y="576"/>
                  </a:lnTo>
                  <a:lnTo>
                    <a:pt x="292" y="579"/>
                  </a:lnTo>
                  <a:lnTo>
                    <a:pt x="289" y="581"/>
                  </a:lnTo>
                  <a:lnTo>
                    <a:pt x="288" y="583"/>
                  </a:lnTo>
                  <a:lnTo>
                    <a:pt x="285" y="585"/>
                  </a:lnTo>
                  <a:lnTo>
                    <a:pt x="283" y="586"/>
                  </a:lnTo>
                  <a:lnTo>
                    <a:pt x="280" y="589"/>
                  </a:lnTo>
                  <a:lnTo>
                    <a:pt x="277" y="590"/>
                  </a:lnTo>
                  <a:lnTo>
                    <a:pt x="275" y="593"/>
                  </a:lnTo>
                  <a:lnTo>
                    <a:pt x="271" y="596"/>
                  </a:lnTo>
                  <a:lnTo>
                    <a:pt x="268" y="598"/>
                  </a:lnTo>
                  <a:lnTo>
                    <a:pt x="266" y="599"/>
                  </a:lnTo>
                  <a:lnTo>
                    <a:pt x="262" y="602"/>
                  </a:lnTo>
                  <a:lnTo>
                    <a:pt x="259" y="605"/>
                  </a:lnTo>
                  <a:lnTo>
                    <a:pt x="256" y="607"/>
                  </a:lnTo>
                  <a:lnTo>
                    <a:pt x="253" y="608"/>
                  </a:lnTo>
                  <a:lnTo>
                    <a:pt x="251" y="611"/>
                  </a:lnTo>
                  <a:lnTo>
                    <a:pt x="248" y="612"/>
                  </a:lnTo>
                  <a:lnTo>
                    <a:pt x="244" y="614"/>
                  </a:lnTo>
                  <a:lnTo>
                    <a:pt x="241" y="615"/>
                  </a:lnTo>
                  <a:lnTo>
                    <a:pt x="239" y="618"/>
                  </a:lnTo>
                  <a:lnTo>
                    <a:pt x="235" y="618"/>
                  </a:lnTo>
                  <a:lnTo>
                    <a:pt x="233" y="621"/>
                  </a:lnTo>
                  <a:lnTo>
                    <a:pt x="229" y="622"/>
                  </a:lnTo>
                  <a:lnTo>
                    <a:pt x="225" y="625"/>
                  </a:lnTo>
                  <a:lnTo>
                    <a:pt x="224" y="625"/>
                  </a:lnTo>
                  <a:lnTo>
                    <a:pt x="220" y="627"/>
                  </a:lnTo>
                  <a:lnTo>
                    <a:pt x="216" y="629"/>
                  </a:lnTo>
                  <a:lnTo>
                    <a:pt x="212" y="631"/>
                  </a:lnTo>
                  <a:lnTo>
                    <a:pt x="211" y="633"/>
                  </a:lnTo>
                  <a:lnTo>
                    <a:pt x="207" y="634"/>
                  </a:lnTo>
                  <a:lnTo>
                    <a:pt x="204" y="637"/>
                  </a:lnTo>
                  <a:lnTo>
                    <a:pt x="200" y="638"/>
                  </a:lnTo>
                  <a:lnTo>
                    <a:pt x="197" y="640"/>
                  </a:lnTo>
                  <a:lnTo>
                    <a:pt x="194" y="642"/>
                  </a:lnTo>
                  <a:lnTo>
                    <a:pt x="191" y="644"/>
                  </a:lnTo>
                  <a:lnTo>
                    <a:pt x="187" y="647"/>
                  </a:lnTo>
                  <a:lnTo>
                    <a:pt x="185" y="650"/>
                  </a:lnTo>
                  <a:lnTo>
                    <a:pt x="181" y="651"/>
                  </a:lnTo>
                  <a:lnTo>
                    <a:pt x="178" y="654"/>
                  </a:lnTo>
                  <a:lnTo>
                    <a:pt x="174" y="656"/>
                  </a:lnTo>
                  <a:lnTo>
                    <a:pt x="170" y="660"/>
                  </a:lnTo>
                  <a:lnTo>
                    <a:pt x="167" y="662"/>
                  </a:lnTo>
                  <a:lnTo>
                    <a:pt x="163" y="666"/>
                  </a:lnTo>
                  <a:lnTo>
                    <a:pt x="161" y="668"/>
                  </a:lnTo>
                  <a:lnTo>
                    <a:pt x="156" y="672"/>
                  </a:lnTo>
                  <a:lnTo>
                    <a:pt x="153" y="674"/>
                  </a:lnTo>
                  <a:lnTo>
                    <a:pt x="150" y="677"/>
                  </a:lnTo>
                  <a:lnTo>
                    <a:pt x="148" y="680"/>
                  </a:lnTo>
                  <a:lnTo>
                    <a:pt x="145" y="683"/>
                  </a:lnTo>
                  <a:lnTo>
                    <a:pt x="142" y="686"/>
                  </a:lnTo>
                  <a:lnTo>
                    <a:pt x="139" y="688"/>
                  </a:lnTo>
                  <a:lnTo>
                    <a:pt x="136" y="691"/>
                  </a:lnTo>
                  <a:lnTo>
                    <a:pt x="134" y="694"/>
                  </a:lnTo>
                  <a:lnTo>
                    <a:pt x="131" y="696"/>
                  </a:lnTo>
                  <a:lnTo>
                    <a:pt x="128" y="700"/>
                  </a:lnTo>
                  <a:lnTo>
                    <a:pt x="126" y="702"/>
                  </a:lnTo>
                  <a:lnTo>
                    <a:pt x="125" y="704"/>
                  </a:lnTo>
                  <a:lnTo>
                    <a:pt x="122" y="706"/>
                  </a:lnTo>
                  <a:lnTo>
                    <a:pt x="119" y="709"/>
                  </a:lnTo>
                  <a:lnTo>
                    <a:pt x="117" y="712"/>
                  </a:lnTo>
                  <a:lnTo>
                    <a:pt x="115" y="713"/>
                  </a:lnTo>
                  <a:lnTo>
                    <a:pt x="113" y="715"/>
                  </a:lnTo>
                  <a:lnTo>
                    <a:pt x="110" y="717"/>
                  </a:lnTo>
                  <a:lnTo>
                    <a:pt x="108" y="719"/>
                  </a:lnTo>
                  <a:lnTo>
                    <a:pt x="105" y="721"/>
                  </a:lnTo>
                  <a:lnTo>
                    <a:pt x="104" y="723"/>
                  </a:lnTo>
                  <a:lnTo>
                    <a:pt x="101" y="725"/>
                  </a:lnTo>
                  <a:lnTo>
                    <a:pt x="98" y="726"/>
                  </a:lnTo>
                  <a:lnTo>
                    <a:pt x="96" y="728"/>
                  </a:lnTo>
                  <a:lnTo>
                    <a:pt x="94" y="728"/>
                  </a:lnTo>
                  <a:lnTo>
                    <a:pt x="92" y="730"/>
                  </a:lnTo>
                  <a:lnTo>
                    <a:pt x="90" y="731"/>
                  </a:lnTo>
                  <a:lnTo>
                    <a:pt x="87" y="731"/>
                  </a:lnTo>
                  <a:lnTo>
                    <a:pt x="84" y="732"/>
                  </a:lnTo>
                  <a:lnTo>
                    <a:pt x="82" y="732"/>
                  </a:lnTo>
                  <a:lnTo>
                    <a:pt x="79" y="734"/>
                  </a:lnTo>
                  <a:lnTo>
                    <a:pt x="77" y="734"/>
                  </a:lnTo>
                  <a:lnTo>
                    <a:pt x="75" y="734"/>
                  </a:lnTo>
                  <a:lnTo>
                    <a:pt x="71" y="735"/>
                  </a:lnTo>
                  <a:lnTo>
                    <a:pt x="67" y="735"/>
                  </a:lnTo>
                  <a:lnTo>
                    <a:pt x="66" y="735"/>
                  </a:lnTo>
                  <a:lnTo>
                    <a:pt x="64" y="735"/>
                  </a:lnTo>
                  <a:lnTo>
                    <a:pt x="62" y="735"/>
                  </a:lnTo>
                  <a:lnTo>
                    <a:pt x="60" y="734"/>
                  </a:lnTo>
                  <a:lnTo>
                    <a:pt x="58" y="734"/>
                  </a:lnTo>
                  <a:lnTo>
                    <a:pt x="56" y="734"/>
                  </a:lnTo>
                  <a:lnTo>
                    <a:pt x="55" y="734"/>
                  </a:lnTo>
                  <a:lnTo>
                    <a:pt x="53" y="734"/>
                  </a:lnTo>
                  <a:lnTo>
                    <a:pt x="51" y="732"/>
                  </a:lnTo>
                  <a:lnTo>
                    <a:pt x="50" y="732"/>
                  </a:lnTo>
                  <a:lnTo>
                    <a:pt x="49" y="732"/>
                  </a:lnTo>
                  <a:lnTo>
                    <a:pt x="47" y="731"/>
                  </a:lnTo>
                  <a:lnTo>
                    <a:pt x="46" y="731"/>
                  </a:lnTo>
                  <a:lnTo>
                    <a:pt x="45" y="731"/>
                  </a:lnTo>
                  <a:lnTo>
                    <a:pt x="43" y="730"/>
                  </a:lnTo>
                  <a:lnTo>
                    <a:pt x="42" y="730"/>
                  </a:lnTo>
                  <a:lnTo>
                    <a:pt x="41" y="730"/>
                  </a:lnTo>
                  <a:lnTo>
                    <a:pt x="41" y="728"/>
                  </a:lnTo>
                  <a:lnTo>
                    <a:pt x="39" y="728"/>
                  </a:lnTo>
                </a:path>
              </a:pathLst>
            </a:custGeom>
            <a:solidFill>
              <a:srgbClr val="7C4200"/>
            </a:solidFill>
            <a:ln w="9525" cap="rnd">
              <a:noFill/>
              <a:round/>
              <a:headEnd type="none" w="sm" len="sm"/>
              <a:tailEnd type="none" w="sm" len="sm"/>
            </a:ln>
          </p:spPr>
          <p:txBody>
            <a:bodyPr/>
            <a:lstStyle/>
            <a:p>
              <a:endParaRPr lang="el-GR"/>
            </a:p>
          </p:txBody>
        </p:sp>
        <p:sp>
          <p:nvSpPr>
            <p:cNvPr id="27697" name="Freeform 9"/>
            <p:cNvSpPr>
              <a:spLocks/>
            </p:cNvSpPr>
            <p:nvPr/>
          </p:nvSpPr>
          <p:spPr bwMode="auto">
            <a:xfrm>
              <a:off x="728" y="1485"/>
              <a:ext cx="633" cy="701"/>
            </a:xfrm>
            <a:custGeom>
              <a:avLst/>
              <a:gdLst>
                <a:gd name="T0" fmla="*/ 32 w 633"/>
                <a:gd name="T1" fmla="*/ 687 h 701"/>
                <a:gd name="T2" fmla="*/ 24 w 633"/>
                <a:gd name="T3" fmla="*/ 668 h 701"/>
                <a:gd name="T4" fmla="*/ 11 w 633"/>
                <a:gd name="T5" fmla="*/ 639 h 701"/>
                <a:gd name="T6" fmla="*/ 3 w 633"/>
                <a:gd name="T7" fmla="*/ 603 h 701"/>
                <a:gd name="T8" fmla="*/ 2 w 633"/>
                <a:gd name="T9" fmla="*/ 558 h 701"/>
                <a:gd name="T10" fmla="*/ 0 w 633"/>
                <a:gd name="T11" fmla="*/ 481 h 701"/>
                <a:gd name="T12" fmla="*/ 0 w 633"/>
                <a:gd name="T13" fmla="*/ 381 h 701"/>
                <a:gd name="T14" fmla="*/ 7 w 633"/>
                <a:gd name="T15" fmla="*/ 280 h 701"/>
                <a:gd name="T16" fmla="*/ 28 w 633"/>
                <a:gd name="T17" fmla="*/ 200 h 701"/>
                <a:gd name="T18" fmla="*/ 60 w 633"/>
                <a:gd name="T19" fmla="*/ 146 h 701"/>
                <a:gd name="T20" fmla="*/ 98 w 633"/>
                <a:gd name="T21" fmla="*/ 103 h 701"/>
                <a:gd name="T22" fmla="*/ 139 w 633"/>
                <a:gd name="T23" fmla="*/ 69 h 701"/>
                <a:gd name="T24" fmla="*/ 184 w 633"/>
                <a:gd name="T25" fmla="*/ 45 h 701"/>
                <a:gd name="T26" fmla="*/ 235 w 633"/>
                <a:gd name="T27" fmla="*/ 25 h 701"/>
                <a:gd name="T28" fmla="*/ 299 w 633"/>
                <a:gd name="T29" fmla="*/ 11 h 701"/>
                <a:gd name="T30" fmla="*/ 371 w 633"/>
                <a:gd name="T31" fmla="*/ 2 h 701"/>
                <a:gd name="T32" fmla="*/ 443 w 633"/>
                <a:gd name="T33" fmla="*/ 0 h 701"/>
                <a:gd name="T34" fmla="*/ 504 w 633"/>
                <a:gd name="T35" fmla="*/ 8 h 701"/>
                <a:gd name="T36" fmla="*/ 548 w 633"/>
                <a:gd name="T37" fmla="*/ 23 h 701"/>
                <a:gd name="T38" fmla="*/ 577 w 633"/>
                <a:gd name="T39" fmla="*/ 34 h 701"/>
                <a:gd name="T40" fmla="*/ 597 w 633"/>
                <a:gd name="T41" fmla="*/ 45 h 701"/>
                <a:gd name="T42" fmla="*/ 609 w 633"/>
                <a:gd name="T43" fmla="*/ 59 h 701"/>
                <a:gd name="T44" fmla="*/ 620 w 633"/>
                <a:gd name="T45" fmla="*/ 79 h 701"/>
                <a:gd name="T46" fmla="*/ 628 w 633"/>
                <a:gd name="T47" fmla="*/ 110 h 701"/>
                <a:gd name="T48" fmla="*/ 632 w 633"/>
                <a:gd name="T49" fmla="*/ 152 h 701"/>
                <a:gd name="T50" fmla="*/ 632 w 633"/>
                <a:gd name="T51" fmla="*/ 199 h 701"/>
                <a:gd name="T52" fmla="*/ 631 w 633"/>
                <a:gd name="T53" fmla="*/ 243 h 701"/>
                <a:gd name="T54" fmla="*/ 627 w 633"/>
                <a:gd name="T55" fmla="*/ 281 h 701"/>
                <a:gd name="T56" fmla="*/ 618 w 633"/>
                <a:gd name="T57" fmla="*/ 317 h 701"/>
                <a:gd name="T58" fmla="*/ 605 w 633"/>
                <a:gd name="T59" fmla="*/ 352 h 701"/>
                <a:gd name="T60" fmla="*/ 590 w 633"/>
                <a:gd name="T61" fmla="*/ 382 h 701"/>
                <a:gd name="T62" fmla="*/ 574 w 633"/>
                <a:gd name="T63" fmla="*/ 407 h 701"/>
                <a:gd name="T64" fmla="*/ 548 w 633"/>
                <a:gd name="T65" fmla="*/ 426 h 701"/>
                <a:gd name="T66" fmla="*/ 508 w 633"/>
                <a:gd name="T67" fmla="*/ 446 h 701"/>
                <a:gd name="T68" fmla="*/ 464 w 633"/>
                <a:gd name="T69" fmla="*/ 462 h 701"/>
                <a:gd name="T70" fmla="*/ 425 w 633"/>
                <a:gd name="T71" fmla="*/ 474 h 701"/>
                <a:gd name="T72" fmla="*/ 396 w 633"/>
                <a:gd name="T73" fmla="*/ 481 h 701"/>
                <a:gd name="T74" fmla="*/ 371 w 633"/>
                <a:gd name="T75" fmla="*/ 487 h 701"/>
                <a:gd name="T76" fmla="*/ 348 w 633"/>
                <a:gd name="T77" fmla="*/ 496 h 701"/>
                <a:gd name="T78" fmla="*/ 329 w 633"/>
                <a:gd name="T79" fmla="*/ 505 h 701"/>
                <a:gd name="T80" fmla="*/ 315 w 633"/>
                <a:gd name="T81" fmla="*/ 514 h 701"/>
                <a:gd name="T82" fmla="*/ 306 w 633"/>
                <a:gd name="T83" fmla="*/ 524 h 701"/>
                <a:gd name="T84" fmla="*/ 295 w 633"/>
                <a:gd name="T85" fmla="*/ 535 h 701"/>
                <a:gd name="T86" fmla="*/ 285 w 633"/>
                <a:gd name="T87" fmla="*/ 546 h 701"/>
                <a:gd name="T88" fmla="*/ 270 w 633"/>
                <a:gd name="T89" fmla="*/ 559 h 701"/>
                <a:gd name="T90" fmla="*/ 251 w 633"/>
                <a:gd name="T91" fmla="*/ 573 h 701"/>
                <a:gd name="T92" fmla="*/ 231 w 633"/>
                <a:gd name="T93" fmla="*/ 586 h 701"/>
                <a:gd name="T94" fmla="*/ 211 w 633"/>
                <a:gd name="T95" fmla="*/ 598 h 701"/>
                <a:gd name="T96" fmla="*/ 190 w 633"/>
                <a:gd name="T97" fmla="*/ 609 h 701"/>
                <a:gd name="T98" fmla="*/ 167 w 633"/>
                <a:gd name="T99" fmla="*/ 626 h 701"/>
                <a:gd name="T100" fmla="*/ 145 w 633"/>
                <a:gd name="T101" fmla="*/ 645 h 701"/>
                <a:gd name="T102" fmla="*/ 127 w 633"/>
                <a:gd name="T103" fmla="*/ 664 h 701"/>
                <a:gd name="T104" fmla="*/ 112 w 633"/>
                <a:gd name="T105" fmla="*/ 680 h 701"/>
                <a:gd name="T106" fmla="*/ 96 w 633"/>
                <a:gd name="T107" fmla="*/ 691 h 701"/>
                <a:gd name="T108" fmla="*/ 81 w 633"/>
                <a:gd name="T109" fmla="*/ 699 h 701"/>
                <a:gd name="T110" fmla="*/ 66 w 633"/>
                <a:gd name="T111" fmla="*/ 700 h 701"/>
                <a:gd name="T112" fmla="*/ 51 w 633"/>
                <a:gd name="T113" fmla="*/ 699 h 701"/>
                <a:gd name="T114" fmla="*/ 42 w 633"/>
                <a:gd name="T115" fmla="*/ 696 h 7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33"/>
                <a:gd name="T175" fmla="*/ 0 h 701"/>
                <a:gd name="T176" fmla="*/ 633 w 633"/>
                <a:gd name="T177" fmla="*/ 701 h 7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33" h="701">
                  <a:moveTo>
                    <a:pt x="37" y="693"/>
                  </a:moveTo>
                  <a:lnTo>
                    <a:pt x="36" y="693"/>
                  </a:lnTo>
                  <a:lnTo>
                    <a:pt x="35" y="691"/>
                  </a:lnTo>
                  <a:lnTo>
                    <a:pt x="35" y="690"/>
                  </a:lnTo>
                  <a:lnTo>
                    <a:pt x="33" y="690"/>
                  </a:lnTo>
                  <a:lnTo>
                    <a:pt x="32" y="687"/>
                  </a:lnTo>
                  <a:lnTo>
                    <a:pt x="31" y="686"/>
                  </a:lnTo>
                  <a:lnTo>
                    <a:pt x="29" y="683"/>
                  </a:lnTo>
                  <a:lnTo>
                    <a:pt x="28" y="680"/>
                  </a:lnTo>
                  <a:lnTo>
                    <a:pt x="27" y="677"/>
                  </a:lnTo>
                  <a:lnTo>
                    <a:pt x="26" y="675"/>
                  </a:lnTo>
                  <a:lnTo>
                    <a:pt x="24" y="671"/>
                  </a:lnTo>
                  <a:lnTo>
                    <a:pt x="24" y="668"/>
                  </a:lnTo>
                  <a:lnTo>
                    <a:pt x="20" y="665"/>
                  </a:lnTo>
                  <a:lnTo>
                    <a:pt x="19" y="661"/>
                  </a:lnTo>
                  <a:lnTo>
                    <a:pt x="18" y="656"/>
                  </a:lnTo>
                  <a:lnTo>
                    <a:pt x="16" y="652"/>
                  </a:lnTo>
                  <a:lnTo>
                    <a:pt x="15" y="648"/>
                  </a:lnTo>
                  <a:lnTo>
                    <a:pt x="12" y="643"/>
                  </a:lnTo>
                  <a:lnTo>
                    <a:pt x="11" y="639"/>
                  </a:lnTo>
                  <a:lnTo>
                    <a:pt x="11" y="634"/>
                  </a:lnTo>
                  <a:lnTo>
                    <a:pt x="9" y="629"/>
                  </a:lnTo>
                  <a:lnTo>
                    <a:pt x="7" y="625"/>
                  </a:lnTo>
                  <a:lnTo>
                    <a:pt x="6" y="619"/>
                  </a:lnTo>
                  <a:lnTo>
                    <a:pt x="5" y="614"/>
                  </a:lnTo>
                  <a:lnTo>
                    <a:pt x="5" y="608"/>
                  </a:lnTo>
                  <a:lnTo>
                    <a:pt x="3" y="603"/>
                  </a:lnTo>
                  <a:lnTo>
                    <a:pt x="3" y="598"/>
                  </a:lnTo>
                  <a:lnTo>
                    <a:pt x="2" y="592"/>
                  </a:lnTo>
                  <a:lnTo>
                    <a:pt x="2" y="586"/>
                  </a:lnTo>
                  <a:lnTo>
                    <a:pt x="2" y="580"/>
                  </a:lnTo>
                  <a:lnTo>
                    <a:pt x="2" y="574"/>
                  </a:lnTo>
                  <a:lnTo>
                    <a:pt x="2" y="566"/>
                  </a:lnTo>
                  <a:lnTo>
                    <a:pt x="2" y="558"/>
                  </a:lnTo>
                  <a:lnTo>
                    <a:pt x="1" y="548"/>
                  </a:lnTo>
                  <a:lnTo>
                    <a:pt x="1" y="539"/>
                  </a:lnTo>
                  <a:lnTo>
                    <a:pt x="1" y="529"/>
                  </a:lnTo>
                  <a:lnTo>
                    <a:pt x="1" y="516"/>
                  </a:lnTo>
                  <a:lnTo>
                    <a:pt x="0" y="505"/>
                  </a:lnTo>
                  <a:lnTo>
                    <a:pt x="0" y="494"/>
                  </a:lnTo>
                  <a:lnTo>
                    <a:pt x="0" y="481"/>
                  </a:lnTo>
                  <a:lnTo>
                    <a:pt x="0" y="466"/>
                  </a:lnTo>
                  <a:lnTo>
                    <a:pt x="0" y="452"/>
                  </a:lnTo>
                  <a:lnTo>
                    <a:pt x="0" y="438"/>
                  </a:lnTo>
                  <a:lnTo>
                    <a:pt x="0" y="424"/>
                  </a:lnTo>
                  <a:lnTo>
                    <a:pt x="0" y="410"/>
                  </a:lnTo>
                  <a:lnTo>
                    <a:pt x="0" y="395"/>
                  </a:lnTo>
                  <a:lnTo>
                    <a:pt x="0" y="381"/>
                  </a:lnTo>
                  <a:lnTo>
                    <a:pt x="1" y="365"/>
                  </a:lnTo>
                  <a:lnTo>
                    <a:pt x="1" y="352"/>
                  </a:lnTo>
                  <a:lnTo>
                    <a:pt x="2" y="336"/>
                  </a:lnTo>
                  <a:lnTo>
                    <a:pt x="3" y="322"/>
                  </a:lnTo>
                  <a:lnTo>
                    <a:pt x="5" y="308"/>
                  </a:lnTo>
                  <a:lnTo>
                    <a:pt x="6" y="294"/>
                  </a:lnTo>
                  <a:lnTo>
                    <a:pt x="7" y="280"/>
                  </a:lnTo>
                  <a:lnTo>
                    <a:pt x="11" y="267"/>
                  </a:lnTo>
                  <a:lnTo>
                    <a:pt x="12" y="254"/>
                  </a:lnTo>
                  <a:lnTo>
                    <a:pt x="15" y="243"/>
                  </a:lnTo>
                  <a:lnTo>
                    <a:pt x="18" y="231"/>
                  </a:lnTo>
                  <a:lnTo>
                    <a:pt x="20" y="220"/>
                  </a:lnTo>
                  <a:lnTo>
                    <a:pt x="24" y="209"/>
                  </a:lnTo>
                  <a:lnTo>
                    <a:pt x="28" y="200"/>
                  </a:lnTo>
                  <a:lnTo>
                    <a:pt x="32" y="191"/>
                  </a:lnTo>
                  <a:lnTo>
                    <a:pt x="37" y="182"/>
                  </a:lnTo>
                  <a:lnTo>
                    <a:pt x="41" y="175"/>
                  </a:lnTo>
                  <a:lnTo>
                    <a:pt x="46" y="168"/>
                  </a:lnTo>
                  <a:lnTo>
                    <a:pt x="51" y="160"/>
                  </a:lnTo>
                  <a:lnTo>
                    <a:pt x="55" y="153"/>
                  </a:lnTo>
                  <a:lnTo>
                    <a:pt x="60" y="146"/>
                  </a:lnTo>
                  <a:lnTo>
                    <a:pt x="66" y="139"/>
                  </a:lnTo>
                  <a:lnTo>
                    <a:pt x="71" y="133"/>
                  </a:lnTo>
                  <a:lnTo>
                    <a:pt x="75" y="127"/>
                  </a:lnTo>
                  <a:lnTo>
                    <a:pt x="81" y="120"/>
                  </a:lnTo>
                  <a:lnTo>
                    <a:pt x="86" y="114"/>
                  </a:lnTo>
                  <a:lnTo>
                    <a:pt x="91" y="108"/>
                  </a:lnTo>
                  <a:lnTo>
                    <a:pt x="98" y="103"/>
                  </a:lnTo>
                  <a:lnTo>
                    <a:pt x="102" y="98"/>
                  </a:lnTo>
                  <a:lnTo>
                    <a:pt x="109" y="93"/>
                  </a:lnTo>
                  <a:lnTo>
                    <a:pt x="113" y="88"/>
                  </a:lnTo>
                  <a:lnTo>
                    <a:pt x="121" y="82"/>
                  </a:lnTo>
                  <a:lnTo>
                    <a:pt x="126" y="79"/>
                  </a:lnTo>
                  <a:lnTo>
                    <a:pt x="132" y="75"/>
                  </a:lnTo>
                  <a:lnTo>
                    <a:pt x="139" y="69"/>
                  </a:lnTo>
                  <a:lnTo>
                    <a:pt x="145" y="66"/>
                  </a:lnTo>
                  <a:lnTo>
                    <a:pt x="152" y="62"/>
                  </a:lnTo>
                  <a:lnTo>
                    <a:pt x="157" y="58"/>
                  </a:lnTo>
                  <a:lnTo>
                    <a:pt x="165" y="54"/>
                  </a:lnTo>
                  <a:lnTo>
                    <a:pt x="171" y="51"/>
                  </a:lnTo>
                  <a:lnTo>
                    <a:pt x="177" y="47"/>
                  </a:lnTo>
                  <a:lnTo>
                    <a:pt x="184" y="45"/>
                  </a:lnTo>
                  <a:lnTo>
                    <a:pt x="191" y="41"/>
                  </a:lnTo>
                  <a:lnTo>
                    <a:pt x="198" y="38"/>
                  </a:lnTo>
                  <a:lnTo>
                    <a:pt x="205" y="36"/>
                  </a:lnTo>
                  <a:lnTo>
                    <a:pt x="212" y="34"/>
                  </a:lnTo>
                  <a:lnTo>
                    <a:pt x="220" y="31"/>
                  </a:lnTo>
                  <a:lnTo>
                    <a:pt x="227" y="28"/>
                  </a:lnTo>
                  <a:lnTo>
                    <a:pt x="235" y="25"/>
                  </a:lnTo>
                  <a:lnTo>
                    <a:pt x="243" y="23"/>
                  </a:lnTo>
                  <a:lnTo>
                    <a:pt x="251" y="21"/>
                  </a:lnTo>
                  <a:lnTo>
                    <a:pt x="260" y="19"/>
                  </a:lnTo>
                  <a:lnTo>
                    <a:pt x="270" y="17"/>
                  </a:lnTo>
                  <a:lnTo>
                    <a:pt x="278" y="15"/>
                  </a:lnTo>
                  <a:lnTo>
                    <a:pt x="289" y="12"/>
                  </a:lnTo>
                  <a:lnTo>
                    <a:pt x="299" y="11"/>
                  </a:lnTo>
                  <a:lnTo>
                    <a:pt x="308" y="9"/>
                  </a:lnTo>
                  <a:lnTo>
                    <a:pt x="318" y="8"/>
                  </a:lnTo>
                  <a:lnTo>
                    <a:pt x="329" y="6"/>
                  </a:lnTo>
                  <a:lnTo>
                    <a:pt x="340" y="4"/>
                  </a:lnTo>
                  <a:lnTo>
                    <a:pt x="350" y="3"/>
                  </a:lnTo>
                  <a:lnTo>
                    <a:pt x="361" y="2"/>
                  </a:lnTo>
                  <a:lnTo>
                    <a:pt x="371" y="2"/>
                  </a:lnTo>
                  <a:lnTo>
                    <a:pt x="381" y="1"/>
                  </a:lnTo>
                  <a:lnTo>
                    <a:pt x="391" y="0"/>
                  </a:lnTo>
                  <a:lnTo>
                    <a:pt x="403" y="0"/>
                  </a:lnTo>
                  <a:lnTo>
                    <a:pt x="413" y="0"/>
                  </a:lnTo>
                  <a:lnTo>
                    <a:pt x="424" y="0"/>
                  </a:lnTo>
                  <a:lnTo>
                    <a:pt x="432" y="0"/>
                  </a:lnTo>
                  <a:lnTo>
                    <a:pt x="443" y="0"/>
                  </a:lnTo>
                  <a:lnTo>
                    <a:pt x="453" y="0"/>
                  </a:lnTo>
                  <a:lnTo>
                    <a:pt x="462" y="1"/>
                  </a:lnTo>
                  <a:lnTo>
                    <a:pt x="471" y="2"/>
                  </a:lnTo>
                  <a:lnTo>
                    <a:pt x="480" y="3"/>
                  </a:lnTo>
                  <a:lnTo>
                    <a:pt x="489" y="4"/>
                  </a:lnTo>
                  <a:lnTo>
                    <a:pt x="497" y="5"/>
                  </a:lnTo>
                  <a:lnTo>
                    <a:pt x="504" y="8"/>
                  </a:lnTo>
                  <a:lnTo>
                    <a:pt x="512" y="9"/>
                  </a:lnTo>
                  <a:lnTo>
                    <a:pt x="518" y="11"/>
                  </a:lnTo>
                  <a:lnTo>
                    <a:pt x="525" y="14"/>
                  </a:lnTo>
                  <a:lnTo>
                    <a:pt x="531" y="15"/>
                  </a:lnTo>
                  <a:lnTo>
                    <a:pt x="537" y="18"/>
                  </a:lnTo>
                  <a:lnTo>
                    <a:pt x="543" y="21"/>
                  </a:lnTo>
                  <a:lnTo>
                    <a:pt x="548" y="23"/>
                  </a:lnTo>
                  <a:lnTo>
                    <a:pt x="554" y="24"/>
                  </a:lnTo>
                  <a:lnTo>
                    <a:pt x="558" y="27"/>
                  </a:lnTo>
                  <a:lnTo>
                    <a:pt x="562" y="28"/>
                  </a:lnTo>
                  <a:lnTo>
                    <a:pt x="567" y="30"/>
                  </a:lnTo>
                  <a:lnTo>
                    <a:pt x="571" y="31"/>
                  </a:lnTo>
                  <a:lnTo>
                    <a:pt x="574" y="34"/>
                  </a:lnTo>
                  <a:lnTo>
                    <a:pt x="577" y="34"/>
                  </a:lnTo>
                  <a:lnTo>
                    <a:pt x="581" y="36"/>
                  </a:lnTo>
                  <a:lnTo>
                    <a:pt x="584" y="38"/>
                  </a:lnTo>
                  <a:lnTo>
                    <a:pt x="587" y="40"/>
                  </a:lnTo>
                  <a:lnTo>
                    <a:pt x="588" y="41"/>
                  </a:lnTo>
                  <a:lnTo>
                    <a:pt x="592" y="43"/>
                  </a:lnTo>
                  <a:lnTo>
                    <a:pt x="594" y="44"/>
                  </a:lnTo>
                  <a:lnTo>
                    <a:pt x="597" y="45"/>
                  </a:lnTo>
                  <a:lnTo>
                    <a:pt x="598" y="47"/>
                  </a:lnTo>
                  <a:lnTo>
                    <a:pt x="601" y="49"/>
                  </a:lnTo>
                  <a:lnTo>
                    <a:pt x="602" y="51"/>
                  </a:lnTo>
                  <a:lnTo>
                    <a:pt x="605" y="53"/>
                  </a:lnTo>
                  <a:lnTo>
                    <a:pt x="605" y="54"/>
                  </a:lnTo>
                  <a:lnTo>
                    <a:pt x="607" y="56"/>
                  </a:lnTo>
                  <a:lnTo>
                    <a:pt x="609" y="59"/>
                  </a:lnTo>
                  <a:lnTo>
                    <a:pt x="611" y="62"/>
                  </a:lnTo>
                  <a:lnTo>
                    <a:pt x="612" y="64"/>
                  </a:lnTo>
                  <a:lnTo>
                    <a:pt x="614" y="66"/>
                  </a:lnTo>
                  <a:lnTo>
                    <a:pt x="615" y="69"/>
                  </a:lnTo>
                  <a:lnTo>
                    <a:pt x="616" y="71"/>
                  </a:lnTo>
                  <a:lnTo>
                    <a:pt x="618" y="75"/>
                  </a:lnTo>
                  <a:lnTo>
                    <a:pt x="620" y="79"/>
                  </a:lnTo>
                  <a:lnTo>
                    <a:pt x="621" y="82"/>
                  </a:lnTo>
                  <a:lnTo>
                    <a:pt x="622" y="85"/>
                  </a:lnTo>
                  <a:lnTo>
                    <a:pt x="624" y="90"/>
                  </a:lnTo>
                  <a:lnTo>
                    <a:pt x="625" y="95"/>
                  </a:lnTo>
                  <a:lnTo>
                    <a:pt x="627" y="99"/>
                  </a:lnTo>
                  <a:lnTo>
                    <a:pt x="627" y="105"/>
                  </a:lnTo>
                  <a:lnTo>
                    <a:pt x="628" y="110"/>
                  </a:lnTo>
                  <a:lnTo>
                    <a:pt x="629" y="116"/>
                  </a:lnTo>
                  <a:lnTo>
                    <a:pt x="629" y="121"/>
                  </a:lnTo>
                  <a:lnTo>
                    <a:pt x="631" y="127"/>
                  </a:lnTo>
                  <a:lnTo>
                    <a:pt x="631" y="133"/>
                  </a:lnTo>
                  <a:lnTo>
                    <a:pt x="632" y="139"/>
                  </a:lnTo>
                  <a:lnTo>
                    <a:pt x="632" y="146"/>
                  </a:lnTo>
                  <a:lnTo>
                    <a:pt x="632" y="152"/>
                  </a:lnTo>
                  <a:lnTo>
                    <a:pt x="632" y="159"/>
                  </a:lnTo>
                  <a:lnTo>
                    <a:pt x="632" y="166"/>
                  </a:lnTo>
                  <a:lnTo>
                    <a:pt x="632" y="173"/>
                  </a:lnTo>
                  <a:lnTo>
                    <a:pt x="632" y="179"/>
                  </a:lnTo>
                  <a:lnTo>
                    <a:pt x="632" y="186"/>
                  </a:lnTo>
                  <a:lnTo>
                    <a:pt x="632" y="193"/>
                  </a:lnTo>
                  <a:lnTo>
                    <a:pt x="632" y="199"/>
                  </a:lnTo>
                  <a:lnTo>
                    <a:pt x="632" y="206"/>
                  </a:lnTo>
                  <a:lnTo>
                    <a:pt x="632" y="213"/>
                  </a:lnTo>
                  <a:lnTo>
                    <a:pt x="632" y="219"/>
                  </a:lnTo>
                  <a:lnTo>
                    <a:pt x="632" y="226"/>
                  </a:lnTo>
                  <a:lnTo>
                    <a:pt x="631" y="232"/>
                  </a:lnTo>
                  <a:lnTo>
                    <a:pt x="631" y="237"/>
                  </a:lnTo>
                  <a:lnTo>
                    <a:pt x="631" y="243"/>
                  </a:lnTo>
                  <a:lnTo>
                    <a:pt x="629" y="249"/>
                  </a:lnTo>
                  <a:lnTo>
                    <a:pt x="629" y="256"/>
                  </a:lnTo>
                  <a:lnTo>
                    <a:pt x="629" y="259"/>
                  </a:lnTo>
                  <a:lnTo>
                    <a:pt x="628" y="265"/>
                  </a:lnTo>
                  <a:lnTo>
                    <a:pt x="628" y="270"/>
                  </a:lnTo>
                  <a:lnTo>
                    <a:pt x="627" y="275"/>
                  </a:lnTo>
                  <a:lnTo>
                    <a:pt x="627" y="281"/>
                  </a:lnTo>
                  <a:lnTo>
                    <a:pt x="625" y="285"/>
                  </a:lnTo>
                  <a:lnTo>
                    <a:pt x="624" y="291"/>
                  </a:lnTo>
                  <a:lnTo>
                    <a:pt x="622" y="296"/>
                  </a:lnTo>
                  <a:lnTo>
                    <a:pt x="621" y="302"/>
                  </a:lnTo>
                  <a:lnTo>
                    <a:pt x="620" y="307"/>
                  </a:lnTo>
                  <a:lnTo>
                    <a:pt x="618" y="313"/>
                  </a:lnTo>
                  <a:lnTo>
                    <a:pt x="618" y="317"/>
                  </a:lnTo>
                  <a:lnTo>
                    <a:pt x="616" y="322"/>
                  </a:lnTo>
                  <a:lnTo>
                    <a:pt x="615" y="328"/>
                  </a:lnTo>
                  <a:lnTo>
                    <a:pt x="612" y="333"/>
                  </a:lnTo>
                  <a:lnTo>
                    <a:pt x="611" y="337"/>
                  </a:lnTo>
                  <a:lnTo>
                    <a:pt x="608" y="342"/>
                  </a:lnTo>
                  <a:lnTo>
                    <a:pt x="607" y="346"/>
                  </a:lnTo>
                  <a:lnTo>
                    <a:pt x="605" y="352"/>
                  </a:lnTo>
                  <a:lnTo>
                    <a:pt x="603" y="356"/>
                  </a:lnTo>
                  <a:lnTo>
                    <a:pt x="601" y="361"/>
                  </a:lnTo>
                  <a:lnTo>
                    <a:pt x="600" y="365"/>
                  </a:lnTo>
                  <a:lnTo>
                    <a:pt x="597" y="369"/>
                  </a:lnTo>
                  <a:lnTo>
                    <a:pt x="594" y="374"/>
                  </a:lnTo>
                  <a:lnTo>
                    <a:pt x="592" y="378"/>
                  </a:lnTo>
                  <a:lnTo>
                    <a:pt x="590" y="382"/>
                  </a:lnTo>
                  <a:lnTo>
                    <a:pt x="588" y="385"/>
                  </a:lnTo>
                  <a:lnTo>
                    <a:pt x="585" y="389"/>
                  </a:lnTo>
                  <a:lnTo>
                    <a:pt x="584" y="394"/>
                  </a:lnTo>
                  <a:lnTo>
                    <a:pt x="581" y="397"/>
                  </a:lnTo>
                  <a:lnTo>
                    <a:pt x="579" y="399"/>
                  </a:lnTo>
                  <a:lnTo>
                    <a:pt x="576" y="403"/>
                  </a:lnTo>
                  <a:lnTo>
                    <a:pt x="574" y="407"/>
                  </a:lnTo>
                  <a:lnTo>
                    <a:pt x="571" y="409"/>
                  </a:lnTo>
                  <a:lnTo>
                    <a:pt x="569" y="412"/>
                  </a:lnTo>
                  <a:lnTo>
                    <a:pt x="565" y="415"/>
                  </a:lnTo>
                  <a:lnTo>
                    <a:pt x="561" y="418"/>
                  </a:lnTo>
                  <a:lnTo>
                    <a:pt x="557" y="421"/>
                  </a:lnTo>
                  <a:lnTo>
                    <a:pt x="552" y="424"/>
                  </a:lnTo>
                  <a:lnTo>
                    <a:pt x="548" y="426"/>
                  </a:lnTo>
                  <a:lnTo>
                    <a:pt x="543" y="430"/>
                  </a:lnTo>
                  <a:lnTo>
                    <a:pt x="537" y="432"/>
                  </a:lnTo>
                  <a:lnTo>
                    <a:pt x="531" y="436"/>
                  </a:lnTo>
                  <a:lnTo>
                    <a:pt x="526" y="438"/>
                  </a:lnTo>
                  <a:lnTo>
                    <a:pt x="520" y="440"/>
                  </a:lnTo>
                  <a:lnTo>
                    <a:pt x="515" y="444"/>
                  </a:lnTo>
                  <a:lnTo>
                    <a:pt x="508" y="446"/>
                  </a:lnTo>
                  <a:lnTo>
                    <a:pt x="503" y="449"/>
                  </a:lnTo>
                  <a:lnTo>
                    <a:pt x="495" y="451"/>
                  </a:lnTo>
                  <a:lnTo>
                    <a:pt x="489" y="453"/>
                  </a:lnTo>
                  <a:lnTo>
                    <a:pt x="482" y="456"/>
                  </a:lnTo>
                  <a:lnTo>
                    <a:pt x="476" y="458"/>
                  </a:lnTo>
                  <a:lnTo>
                    <a:pt x="471" y="461"/>
                  </a:lnTo>
                  <a:lnTo>
                    <a:pt x="464" y="462"/>
                  </a:lnTo>
                  <a:lnTo>
                    <a:pt x="459" y="465"/>
                  </a:lnTo>
                  <a:lnTo>
                    <a:pt x="451" y="466"/>
                  </a:lnTo>
                  <a:lnTo>
                    <a:pt x="447" y="468"/>
                  </a:lnTo>
                  <a:lnTo>
                    <a:pt x="440" y="470"/>
                  </a:lnTo>
                  <a:lnTo>
                    <a:pt x="435" y="471"/>
                  </a:lnTo>
                  <a:lnTo>
                    <a:pt x="430" y="474"/>
                  </a:lnTo>
                  <a:lnTo>
                    <a:pt x="425" y="474"/>
                  </a:lnTo>
                  <a:lnTo>
                    <a:pt x="420" y="475"/>
                  </a:lnTo>
                  <a:lnTo>
                    <a:pt x="415" y="477"/>
                  </a:lnTo>
                  <a:lnTo>
                    <a:pt x="411" y="478"/>
                  </a:lnTo>
                  <a:lnTo>
                    <a:pt x="407" y="478"/>
                  </a:lnTo>
                  <a:lnTo>
                    <a:pt x="403" y="479"/>
                  </a:lnTo>
                  <a:lnTo>
                    <a:pt x="400" y="481"/>
                  </a:lnTo>
                  <a:lnTo>
                    <a:pt x="396" y="481"/>
                  </a:lnTo>
                  <a:lnTo>
                    <a:pt x="392" y="481"/>
                  </a:lnTo>
                  <a:lnTo>
                    <a:pt x="388" y="483"/>
                  </a:lnTo>
                  <a:lnTo>
                    <a:pt x="385" y="484"/>
                  </a:lnTo>
                  <a:lnTo>
                    <a:pt x="381" y="484"/>
                  </a:lnTo>
                  <a:lnTo>
                    <a:pt x="377" y="485"/>
                  </a:lnTo>
                  <a:lnTo>
                    <a:pt x="374" y="487"/>
                  </a:lnTo>
                  <a:lnTo>
                    <a:pt x="371" y="487"/>
                  </a:lnTo>
                  <a:lnTo>
                    <a:pt x="367" y="488"/>
                  </a:lnTo>
                  <a:lnTo>
                    <a:pt x="365" y="490"/>
                  </a:lnTo>
                  <a:lnTo>
                    <a:pt x="361" y="490"/>
                  </a:lnTo>
                  <a:lnTo>
                    <a:pt x="358" y="492"/>
                  </a:lnTo>
                  <a:lnTo>
                    <a:pt x="354" y="494"/>
                  </a:lnTo>
                  <a:lnTo>
                    <a:pt x="352" y="494"/>
                  </a:lnTo>
                  <a:lnTo>
                    <a:pt x="348" y="496"/>
                  </a:lnTo>
                  <a:lnTo>
                    <a:pt x="345" y="497"/>
                  </a:lnTo>
                  <a:lnTo>
                    <a:pt x="343" y="500"/>
                  </a:lnTo>
                  <a:lnTo>
                    <a:pt x="340" y="500"/>
                  </a:lnTo>
                  <a:lnTo>
                    <a:pt x="337" y="501"/>
                  </a:lnTo>
                  <a:lnTo>
                    <a:pt x="335" y="503"/>
                  </a:lnTo>
                  <a:lnTo>
                    <a:pt x="332" y="503"/>
                  </a:lnTo>
                  <a:lnTo>
                    <a:pt x="329" y="505"/>
                  </a:lnTo>
                  <a:lnTo>
                    <a:pt x="327" y="506"/>
                  </a:lnTo>
                  <a:lnTo>
                    <a:pt x="325" y="509"/>
                  </a:lnTo>
                  <a:lnTo>
                    <a:pt x="322" y="510"/>
                  </a:lnTo>
                  <a:lnTo>
                    <a:pt x="321" y="511"/>
                  </a:lnTo>
                  <a:lnTo>
                    <a:pt x="318" y="513"/>
                  </a:lnTo>
                  <a:lnTo>
                    <a:pt x="317" y="513"/>
                  </a:lnTo>
                  <a:lnTo>
                    <a:pt x="315" y="514"/>
                  </a:lnTo>
                  <a:lnTo>
                    <a:pt x="314" y="516"/>
                  </a:lnTo>
                  <a:lnTo>
                    <a:pt x="312" y="518"/>
                  </a:lnTo>
                  <a:lnTo>
                    <a:pt x="310" y="519"/>
                  </a:lnTo>
                  <a:lnTo>
                    <a:pt x="310" y="520"/>
                  </a:lnTo>
                  <a:lnTo>
                    <a:pt x="308" y="522"/>
                  </a:lnTo>
                  <a:lnTo>
                    <a:pt x="306" y="523"/>
                  </a:lnTo>
                  <a:lnTo>
                    <a:pt x="306" y="524"/>
                  </a:lnTo>
                  <a:lnTo>
                    <a:pt x="304" y="526"/>
                  </a:lnTo>
                  <a:lnTo>
                    <a:pt x="302" y="527"/>
                  </a:lnTo>
                  <a:lnTo>
                    <a:pt x="302" y="529"/>
                  </a:lnTo>
                  <a:lnTo>
                    <a:pt x="301" y="529"/>
                  </a:lnTo>
                  <a:lnTo>
                    <a:pt x="299" y="531"/>
                  </a:lnTo>
                  <a:lnTo>
                    <a:pt x="298" y="533"/>
                  </a:lnTo>
                  <a:lnTo>
                    <a:pt x="295" y="535"/>
                  </a:lnTo>
                  <a:lnTo>
                    <a:pt x="294" y="535"/>
                  </a:lnTo>
                  <a:lnTo>
                    <a:pt x="293" y="538"/>
                  </a:lnTo>
                  <a:lnTo>
                    <a:pt x="291" y="539"/>
                  </a:lnTo>
                  <a:lnTo>
                    <a:pt x="290" y="540"/>
                  </a:lnTo>
                  <a:lnTo>
                    <a:pt x="287" y="542"/>
                  </a:lnTo>
                  <a:lnTo>
                    <a:pt x="286" y="544"/>
                  </a:lnTo>
                  <a:lnTo>
                    <a:pt x="285" y="546"/>
                  </a:lnTo>
                  <a:lnTo>
                    <a:pt x="282" y="548"/>
                  </a:lnTo>
                  <a:lnTo>
                    <a:pt x="281" y="550"/>
                  </a:lnTo>
                  <a:lnTo>
                    <a:pt x="278" y="551"/>
                  </a:lnTo>
                  <a:lnTo>
                    <a:pt x="277" y="553"/>
                  </a:lnTo>
                  <a:lnTo>
                    <a:pt x="275" y="554"/>
                  </a:lnTo>
                  <a:lnTo>
                    <a:pt x="272" y="557"/>
                  </a:lnTo>
                  <a:lnTo>
                    <a:pt x="270" y="559"/>
                  </a:lnTo>
                  <a:lnTo>
                    <a:pt x="268" y="561"/>
                  </a:lnTo>
                  <a:lnTo>
                    <a:pt x="266" y="563"/>
                  </a:lnTo>
                  <a:lnTo>
                    <a:pt x="263" y="564"/>
                  </a:lnTo>
                  <a:lnTo>
                    <a:pt x="260" y="567"/>
                  </a:lnTo>
                  <a:lnTo>
                    <a:pt x="257" y="570"/>
                  </a:lnTo>
                  <a:lnTo>
                    <a:pt x="254" y="572"/>
                  </a:lnTo>
                  <a:lnTo>
                    <a:pt x="251" y="573"/>
                  </a:lnTo>
                  <a:lnTo>
                    <a:pt x="249" y="576"/>
                  </a:lnTo>
                  <a:lnTo>
                    <a:pt x="245" y="577"/>
                  </a:lnTo>
                  <a:lnTo>
                    <a:pt x="243" y="579"/>
                  </a:lnTo>
                  <a:lnTo>
                    <a:pt x="240" y="581"/>
                  </a:lnTo>
                  <a:lnTo>
                    <a:pt x="237" y="583"/>
                  </a:lnTo>
                  <a:lnTo>
                    <a:pt x="233" y="585"/>
                  </a:lnTo>
                  <a:lnTo>
                    <a:pt x="231" y="586"/>
                  </a:lnTo>
                  <a:lnTo>
                    <a:pt x="229" y="589"/>
                  </a:lnTo>
                  <a:lnTo>
                    <a:pt x="226" y="589"/>
                  </a:lnTo>
                  <a:lnTo>
                    <a:pt x="222" y="590"/>
                  </a:lnTo>
                  <a:lnTo>
                    <a:pt x="220" y="593"/>
                  </a:lnTo>
                  <a:lnTo>
                    <a:pt x="216" y="594"/>
                  </a:lnTo>
                  <a:lnTo>
                    <a:pt x="214" y="596"/>
                  </a:lnTo>
                  <a:lnTo>
                    <a:pt x="211" y="598"/>
                  </a:lnTo>
                  <a:lnTo>
                    <a:pt x="207" y="599"/>
                  </a:lnTo>
                  <a:lnTo>
                    <a:pt x="205" y="602"/>
                  </a:lnTo>
                  <a:lnTo>
                    <a:pt x="201" y="602"/>
                  </a:lnTo>
                  <a:lnTo>
                    <a:pt x="199" y="605"/>
                  </a:lnTo>
                  <a:lnTo>
                    <a:pt x="196" y="606"/>
                  </a:lnTo>
                  <a:lnTo>
                    <a:pt x="192" y="608"/>
                  </a:lnTo>
                  <a:lnTo>
                    <a:pt x="190" y="609"/>
                  </a:lnTo>
                  <a:lnTo>
                    <a:pt x="186" y="612"/>
                  </a:lnTo>
                  <a:lnTo>
                    <a:pt x="184" y="614"/>
                  </a:lnTo>
                  <a:lnTo>
                    <a:pt x="181" y="616"/>
                  </a:lnTo>
                  <a:lnTo>
                    <a:pt x="177" y="618"/>
                  </a:lnTo>
                  <a:lnTo>
                    <a:pt x="174" y="620"/>
                  </a:lnTo>
                  <a:lnTo>
                    <a:pt x="171" y="622"/>
                  </a:lnTo>
                  <a:lnTo>
                    <a:pt x="167" y="626"/>
                  </a:lnTo>
                  <a:lnTo>
                    <a:pt x="165" y="628"/>
                  </a:lnTo>
                  <a:lnTo>
                    <a:pt x="160" y="630"/>
                  </a:lnTo>
                  <a:lnTo>
                    <a:pt x="157" y="634"/>
                  </a:lnTo>
                  <a:lnTo>
                    <a:pt x="154" y="636"/>
                  </a:lnTo>
                  <a:lnTo>
                    <a:pt x="152" y="639"/>
                  </a:lnTo>
                  <a:lnTo>
                    <a:pt x="148" y="642"/>
                  </a:lnTo>
                  <a:lnTo>
                    <a:pt x="145" y="645"/>
                  </a:lnTo>
                  <a:lnTo>
                    <a:pt x="142" y="647"/>
                  </a:lnTo>
                  <a:lnTo>
                    <a:pt x="140" y="651"/>
                  </a:lnTo>
                  <a:lnTo>
                    <a:pt x="137" y="652"/>
                  </a:lnTo>
                  <a:lnTo>
                    <a:pt x="135" y="655"/>
                  </a:lnTo>
                  <a:lnTo>
                    <a:pt x="132" y="659"/>
                  </a:lnTo>
                  <a:lnTo>
                    <a:pt x="129" y="661"/>
                  </a:lnTo>
                  <a:lnTo>
                    <a:pt x="127" y="664"/>
                  </a:lnTo>
                  <a:lnTo>
                    <a:pt x="125" y="665"/>
                  </a:lnTo>
                  <a:lnTo>
                    <a:pt x="122" y="668"/>
                  </a:lnTo>
                  <a:lnTo>
                    <a:pt x="121" y="670"/>
                  </a:lnTo>
                  <a:lnTo>
                    <a:pt x="118" y="673"/>
                  </a:lnTo>
                  <a:lnTo>
                    <a:pt x="115" y="675"/>
                  </a:lnTo>
                  <a:lnTo>
                    <a:pt x="113" y="677"/>
                  </a:lnTo>
                  <a:lnTo>
                    <a:pt x="112" y="680"/>
                  </a:lnTo>
                  <a:lnTo>
                    <a:pt x="109" y="682"/>
                  </a:lnTo>
                  <a:lnTo>
                    <a:pt x="108" y="683"/>
                  </a:lnTo>
                  <a:lnTo>
                    <a:pt x="105" y="686"/>
                  </a:lnTo>
                  <a:lnTo>
                    <a:pt x="102" y="687"/>
                  </a:lnTo>
                  <a:lnTo>
                    <a:pt x="101" y="690"/>
                  </a:lnTo>
                  <a:lnTo>
                    <a:pt x="99" y="690"/>
                  </a:lnTo>
                  <a:lnTo>
                    <a:pt x="96" y="691"/>
                  </a:lnTo>
                  <a:lnTo>
                    <a:pt x="95" y="693"/>
                  </a:lnTo>
                  <a:lnTo>
                    <a:pt x="92" y="695"/>
                  </a:lnTo>
                  <a:lnTo>
                    <a:pt x="90" y="695"/>
                  </a:lnTo>
                  <a:lnTo>
                    <a:pt x="87" y="696"/>
                  </a:lnTo>
                  <a:lnTo>
                    <a:pt x="84" y="697"/>
                  </a:lnTo>
                  <a:lnTo>
                    <a:pt x="83" y="697"/>
                  </a:lnTo>
                  <a:lnTo>
                    <a:pt x="81" y="699"/>
                  </a:lnTo>
                  <a:lnTo>
                    <a:pt x="78" y="699"/>
                  </a:lnTo>
                  <a:lnTo>
                    <a:pt x="75" y="700"/>
                  </a:lnTo>
                  <a:lnTo>
                    <a:pt x="73" y="700"/>
                  </a:lnTo>
                  <a:lnTo>
                    <a:pt x="71" y="700"/>
                  </a:lnTo>
                  <a:lnTo>
                    <a:pt x="70" y="700"/>
                  </a:lnTo>
                  <a:lnTo>
                    <a:pt x="66" y="700"/>
                  </a:lnTo>
                  <a:lnTo>
                    <a:pt x="62" y="700"/>
                  </a:lnTo>
                  <a:lnTo>
                    <a:pt x="60" y="700"/>
                  </a:lnTo>
                  <a:lnTo>
                    <a:pt x="58" y="700"/>
                  </a:lnTo>
                  <a:lnTo>
                    <a:pt x="56" y="700"/>
                  </a:lnTo>
                  <a:lnTo>
                    <a:pt x="55" y="700"/>
                  </a:lnTo>
                  <a:lnTo>
                    <a:pt x="54" y="699"/>
                  </a:lnTo>
                  <a:lnTo>
                    <a:pt x="51" y="699"/>
                  </a:lnTo>
                  <a:lnTo>
                    <a:pt x="50" y="699"/>
                  </a:lnTo>
                  <a:lnTo>
                    <a:pt x="49" y="699"/>
                  </a:lnTo>
                  <a:lnTo>
                    <a:pt x="47" y="697"/>
                  </a:lnTo>
                  <a:lnTo>
                    <a:pt x="46" y="697"/>
                  </a:lnTo>
                  <a:lnTo>
                    <a:pt x="45" y="697"/>
                  </a:lnTo>
                  <a:lnTo>
                    <a:pt x="43" y="696"/>
                  </a:lnTo>
                  <a:lnTo>
                    <a:pt x="42" y="696"/>
                  </a:lnTo>
                  <a:lnTo>
                    <a:pt x="41" y="696"/>
                  </a:lnTo>
                  <a:lnTo>
                    <a:pt x="40" y="695"/>
                  </a:lnTo>
                  <a:lnTo>
                    <a:pt x="39" y="695"/>
                  </a:lnTo>
                  <a:lnTo>
                    <a:pt x="37" y="695"/>
                  </a:lnTo>
                  <a:lnTo>
                    <a:pt x="37" y="693"/>
                  </a:lnTo>
                </a:path>
              </a:pathLst>
            </a:custGeom>
            <a:solidFill>
              <a:srgbClr val="844A00"/>
            </a:solidFill>
            <a:ln w="9525" cap="rnd">
              <a:noFill/>
              <a:round/>
              <a:headEnd type="none" w="sm" len="sm"/>
              <a:tailEnd type="none" w="sm" len="sm"/>
            </a:ln>
          </p:spPr>
          <p:txBody>
            <a:bodyPr/>
            <a:lstStyle/>
            <a:p>
              <a:endParaRPr lang="el-GR"/>
            </a:p>
          </p:txBody>
        </p:sp>
        <p:sp>
          <p:nvSpPr>
            <p:cNvPr id="27698" name="Freeform 10"/>
            <p:cNvSpPr>
              <a:spLocks/>
            </p:cNvSpPr>
            <p:nvPr/>
          </p:nvSpPr>
          <p:spPr bwMode="auto">
            <a:xfrm>
              <a:off x="740" y="1495"/>
              <a:ext cx="601" cy="669"/>
            </a:xfrm>
            <a:custGeom>
              <a:avLst/>
              <a:gdLst>
                <a:gd name="T0" fmla="*/ 30 w 601"/>
                <a:gd name="T1" fmla="*/ 655 h 669"/>
                <a:gd name="T2" fmla="*/ 21 w 601"/>
                <a:gd name="T3" fmla="*/ 637 h 669"/>
                <a:gd name="T4" fmla="*/ 11 w 601"/>
                <a:gd name="T5" fmla="*/ 609 h 669"/>
                <a:gd name="T6" fmla="*/ 3 w 601"/>
                <a:gd name="T7" fmla="*/ 575 h 669"/>
                <a:gd name="T8" fmla="*/ 2 w 601"/>
                <a:gd name="T9" fmla="*/ 532 h 669"/>
                <a:gd name="T10" fmla="*/ 0 w 601"/>
                <a:gd name="T11" fmla="*/ 458 h 669"/>
                <a:gd name="T12" fmla="*/ 0 w 601"/>
                <a:gd name="T13" fmla="*/ 362 h 669"/>
                <a:gd name="T14" fmla="*/ 8 w 601"/>
                <a:gd name="T15" fmla="*/ 267 h 669"/>
                <a:gd name="T16" fmla="*/ 28 w 601"/>
                <a:gd name="T17" fmla="*/ 191 h 669"/>
                <a:gd name="T18" fmla="*/ 58 w 601"/>
                <a:gd name="T19" fmla="*/ 140 h 669"/>
                <a:gd name="T20" fmla="*/ 92 w 601"/>
                <a:gd name="T21" fmla="*/ 99 h 669"/>
                <a:gd name="T22" fmla="*/ 132 w 601"/>
                <a:gd name="T23" fmla="*/ 68 h 669"/>
                <a:gd name="T24" fmla="*/ 176 w 601"/>
                <a:gd name="T25" fmla="*/ 44 h 669"/>
                <a:gd name="T26" fmla="*/ 224 w 601"/>
                <a:gd name="T27" fmla="*/ 25 h 669"/>
                <a:gd name="T28" fmla="*/ 283 w 601"/>
                <a:gd name="T29" fmla="*/ 11 h 669"/>
                <a:gd name="T30" fmla="*/ 352 w 601"/>
                <a:gd name="T31" fmla="*/ 2 h 669"/>
                <a:gd name="T32" fmla="*/ 420 w 601"/>
                <a:gd name="T33" fmla="*/ 1 h 669"/>
                <a:gd name="T34" fmla="*/ 480 w 601"/>
                <a:gd name="T35" fmla="*/ 8 h 669"/>
                <a:gd name="T36" fmla="*/ 520 w 601"/>
                <a:gd name="T37" fmla="*/ 23 h 669"/>
                <a:gd name="T38" fmla="*/ 548 w 601"/>
                <a:gd name="T39" fmla="*/ 34 h 669"/>
                <a:gd name="T40" fmla="*/ 566 w 601"/>
                <a:gd name="T41" fmla="*/ 44 h 669"/>
                <a:gd name="T42" fmla="*/ 578 w 601"/>
                <a:gd name="T43" fmla="*/ 57 h 669"/>
                <a:gd name="T44" fmla="*/ 588 w 601"/>
                <a:gd name="T45" fmla="*/ 76 h 669"/>
                <a:gd name="T46" fmla="*/ 596 w 601"/>
                <a:gd name="T47" fmla="*/ 105 h 669"/>
                <a:gd name="T48" fmla="*/ 600 w 601"/>
                <a:gd name="T49" fmla="*/ 146 h 669"/>
                <a:gd name="T50" fmla="*/ 600 w 601"/>
                <a:gd name="T51" fmla="*/ 191 h 669"/>
                <a:gd name="T52" fmla="*/ 599 w 601"/>
                <a:gd name="T53" fmla="*/ 233 h 669"/>
                <a:gd name="T54" fmla="*/ 595 w 601"/>
                <a:gd name="T55" fmla="*/ 269 h 669"/>
                <a:gd name="T56" fmla="*/ 586 w 601"/>
                <a:gd name="T57" fmla="*/ 302 h 669"/>
                <a:gd name="T58" fmla="*/ 574 w 601"/>
                <a:gd name="T59" fmla="*/ 336 h 669"/>
                <a:gd name="T60" fmla="*/ 561 w 601"/>
                <a:gd name="T61" fmla="*/ 365 h 669"/>
                <a:gd name="T62" fmla="*/ 545 w 601"/>
                <a:gd name="T63" fmla="*/ 388 h 669"/>
                <a:gd name="T64" fmla="*/ 520 w 601"/>
                <a:gd name="T65" fmla="*/ 407 h 669"/>
                <a:gd name="T66" fmla="*/ 482 w 601"/>
                <a:gd name="T67" fmla="*/ 426 h 669"/>
                <a:gd name="T68" fmla="*/ 441 w 601"/>
                <a:gd name="T69" fmla="*/ 441 h 669"/>
                <a:gd name="T70" fmla="*/ 403 w 601"/>
                <a:gd name="T71" fmla="*/ 452 h 669"/>
                <a:gd name="T72" fmla="*/ 375 w 601"/>
                <a:gd name="T73" fmla="*/ 458 h 669"/>
                <a:gd name="T74" fmla="*/ 352 w 601"/>
                <a:gd name="T75" fmla="*/ 465 h 669"/>
                <a:gd name="T76" fmla="*/ 330 w 601"/>
                <a:gd name="T77" fmla="*/ 473 h 669"/>
                <a:gd name="T78" fmla="*/ 313 w 601"/>
                <a:gd name="T79" fmla="*/ 482 h 669"/>
                <a:gd name="T80" fmla="*/ 300 w 601"/>
                <a:gd name="T81" fmla="*/ 490 h 669"/>
                <a:gd name="T82" fmla="*/ 290 w 601"/>
                <a:gd name="T83" fmla="*/ 500 h 669"/>
                <a:gd name="T84" fmla="*/ 281 w 601"/>
                <a:gd name="T85" fmla="*/ 509 h 669"/>
                <a:gd name="T86" fmla="*/ 271 w 601"/>
                <a:gd name="T87" fmla="*/ 519 h 669"/>
                <a:gd name="T88" fmla="*/ 257 w 601"/>
                <a:gd name="T89" fmla="*/ 532 h 669"/>
                <a:gd name="T90" fmla="*/ 239 w 601"/>
                <a:gd name="T91" fmla="*/ 547 h 669"/>
                <a:gd name="T92" fmla="*/ 220 w 601"/>
                <a:gd name="T93" fmla="*/ 558 h 669"/>
                <a:gd name="T94" fmla="*/ 201 w 601"/>
                <a:gd name="T95" fmla="*/ 569 h 669"/>
                <a:gd name="T96" fmla="*/ 181 w 601"/>
                <a:gd name="T97" fmla="*/ 581 h 669"/>
                <a:gd name="T98" fmla="*/ 159 w 601"/>
                <a:gd name="T99" fmla="*/ 596 h 669"/>
                <a:gd name="T100" fmla="*/ 139 w 601"/>
                <a:gd name="T101" fmla="*/ 614 h 669"/>
                <a:gd name="T102" fmla="*/ 121 w 601"/>
                <a:gd name="T103" fmla="*/ 632 h 669"/>
                <a:gd name="T104" fmla="*/ 107 w 601"/>
                <a:gd name="T105" fmla="*/ 648 h 669"/>
                <a:gd name="T106" fmla="*/ 92 w 601"/>
                <a:gd name="T107" fmla="*/ 661 h 669"/>
                <a:gd name="T108" fmla="*/ 77 w 601"/>
                <a:gd name="T109" fmla="*/ 667 h 669"/>
                <a:gd name="T110" fmla="*/ 62 w 601"/>
                <a:gd name="T111" fmla="*/ 668 h 669"/>
                <a:gd name="T112" fmla="*/ 48 w 601"/>
                <a:gd name="T113" fmla="*/ 665 h 669"/>
                <a:gd name="T114" fmla="*/ 39 w 601"/>
                <a:gd name="T115" fmla="*/ 663 h 6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1"/>
                <a:gd name="T175" fmla="*/ 0 h 669"/>
                <a:gd name="T176" fmla="*/ 601 w 601"/>
                <a:gd name="T177" fmla="*/ 669 h 6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1" h="669">
                  <a:moveTo>
                    <a:pt x="34" y="661"/>
                  </a:moveTo>
                  <a:lnTo>
                    <a:pt x="34" y="661"/>
                  </a:lnTo>
                  <a:lnTo>
                    <a:pt x="32" y="661"/>
                  </a:lnTo>
                  <a:lnTo>
                    <a:pt x="32" y="659"/>
                  </a:lnTo>
                  <a:lnTo>
                    <a:pt x="31" y="658"/>
                  </a:lnTo>
                  <a:lnTo>
                    <a:pt x="31" y="657"/>
                  </a:lnTo>
                  <a:lnTo>
                    <a:pt x="30" y="655"/>
                  </a:lnTo>
                  <a:lnTo>
                    <a:pt x="29" y="652"/>
                  </a:lnTo>
                  <a:lnTo>
                    <a:pt x="28" y="651"/>
                  </a:lnTo>
                  <a:lnTo>
                    <a:pt x="27" y="648"/>
                  </a:lnTo>
                  <a:lnTo>
                    <a:pt x="25" y="645"/>
                  </a:lnTo>
                  <a:lnTo>
                    <a:pt x="23" y="643"/>
                  </a:lnTo>
                  <a:lnTo>
                    <a:pt x="23" y="639"/>
                  </a:lnTo>
                  <a:lnTo>
                    <a:pt x="21" y="637"/>
                  </a:lnTo>
                  <a:lnTo>
                    <a:pt x="19" y="633"/>
                  </a:lnTo>
                  <a:lnTo>
                    <a:pt x="17" y="630"/>
                  </a:lnTo>
                  <a:lnTo>
                    <a:pt x="15" y="626"/>
                  </a:lnTo>
                  <a:lnTo>
                    <a:pt x="15" y="622"/>
                  </a:lnTo>
                  <a:lnTo>
                    <a:pt x="14" y="618"/>
                  </a:lnTo>
                  <a:lnTo>
                    <a:pt x="12" y="614"/>
                  </a:lnTo>
                  <a:lnTo>
                    <a:pt x="11" y="609"/>
                  </a:lnTo>
                  <a:lnTo>
                    <a:pt x="10" y="604"/>
                  </a:lnTo>
                  <a:lnTo>
                    <a:pt x="8" y="600"/>
                  </a:lnTo>
                  <a:lnTo>
                    <a:pt x="7" y="595"/>
                  </a:lnTo>
                  <a:lnTo>
                    <a:pt x="6" y="590"/>
                  </a:lnTo>
                  <a:lnTo>
                    <a:pt x="4" y="585"/>
                  </a:lnTo>
                  <a:lnTo>
                    <a:pt x="4" y="580"/>
                  </a:lnTo>
                  <a:lnTo>
                    <a:pt x="3" y="575"/>
                  </a:lnTo>
                  <a:lnTo>
                    <a:pt x="3" y="569"/>
                  </a:lnTo>
                  <a:lnTo>
                    <a:pt x="2" y="564"/>
                  </a:lnTo>
                  <a:lnTo>
                    <a:pt x="2" y="558"/>
                  </a:lnTo>
                  <a:lnTo>
                    <a:pt x="2" y="553"/>
                  </a:lnTo>
                  <a:lnTo>
                    <a:pt x="2" y="547"/>
                  </a:lnTo>
                  <a:lnTo>
                    <a:pt x="2" y="540"/>
                  </a:lnTo>
                  <a:lnTo>
                    <a:pt x="2" y="532"/>
                  </a:lnTo>
                  <a:lnTo>
                    <a:pt x="0" y="523"/>
                  </a:lnTo>
                  <a:lnTo>
                    <a:pt x="0" y="514"/>
                  </a:lnTo>
                  <a:lnTo>
                    <a:pt x="0" y="503"/>
                  </a:lnTo>
                  <a:lnTo>
                    <a:pt x="0" y="493"/>
                  </a:lnTo>
                  <a:lnTo>
                    <a:pt x="0" y="482"/>
                  </a:lnTo>
                  <a:lnTo>
                    <a:pt x="0" y="469"/>
                  </a:lnTo>
                  <a:lnTo>
                    <a:pt x="0" y="458"/>
                  </a:lnTo>
                  <a:lnTo>
                    <a:pt x="0" y="445"/>
                  </a:lnTo>
                  <a:lnTo>
                    <a:pt x="0" y="432"/>
                  </a:lnTo>
                  <a:lnTo>
                    <a:pt x="0" y="417"/>
                  </a:lnTo>
                  <a:lnTo>
                    <a:pt x="0" y="404"/>
                  </a:lnTo>
                  <a:lnTo>
                    <a:pt x="0" y="391"/>
                  </a:lnTo>
                  <a:lnTo>
                    <a:pt x="0" y="376"/>
                  </a:lnTo>
                  <a:lnTo>
                    <a:pt x="0" y="362"/>
                  </a:lnTo>
                  <a:lnTo>
                    <a:pt x="0" y="349"/>
                  </a:lnTo>
                  <a:lnTo>
                    <a:pt x="2" y="334"/>
                  </a:lnTo>
                  <a:lnTo>
                    <a:pt x="3" y="320"/>
                  </a:lnTo>
                  <a:lnTo>
                    <a:pt x="3" y="307"/>
                  </a:lnTo>
                  <a:lnTo>
                    <a:pt x="4" y="293"/>
                  </a:lnTo>
                  <a:lnTo>
                    <a:pt x="7" y="280"/>
                  </a:lnTo>
                  <a:lnTo>
                    <a:pt x="8" y="267"/>
                  </a:lnTo>
                  <a:lnTo>
                    <a:pt x="10" y="254"/>
                  </a:lnTo>
                  <a:lnTo>
                    <a:pt x="12" y="243"/>
                  </a:lnTo>
                  <a:lnTo>
                    <a:pt x="15" y="231"/>
                  </a:lnTo>
                  <a:lnTo>
                    <a:pt x="17" y="220"/>
                  </a:lnTo>
                  <a:lnTo>
                    <a:pt x="21" y="210"/>
                  </a:lnTo>
                  <a:lnTo>
                    <a:pt x="23" y="199"/>
                  </a:lnTo>
                  <a:lnTo>
                    <a:pt x="28" y="191"/>
                  </a:lnTo>
                  <a:lnTo>
                    <a:pt x="31" y="183"/>
                  </a:lnTo>
                  <a:lnTo>
                    <a:pt x="35" y="175"/>
                  </a:lnTo>
                  <a:lnTo>
                    <a:pt x="40" y="168"/>
                  </a:lnTo>
                  <a:lnTo>
                    <a:pt x="44" y="159"/>
                  </a:lnTo>
                  <a:lnTo>
                    <a:pt x="49" y="153"/>
                  </a:lnTo>
                  <a:lnTo>
                    <a:pt x="53" y="146"/>
                  </a:lnTo>
                  <a:lnTo>
                    <a:pt x="58" y="140"/>
                  </a:lnTo>
                  <a:lnTo>
                    <a:pt x="62" y="133"/>
                  </a:lnTo>
                  <a:lnTo>
                    <a:pt x="67" y="127"/>
                  </a:lnTo>
                  <a:lnTo>
                    <a:pt x="72" y="121"/>
                  </a:lnTo>
                  <a:lnTo>
                    <a:pt x="77" y="114"/>
                  </a:lnTo>
                  <a:lnTo>
                    <a:pt x="83" y="110"/>
                  </a:lnTo>
                  <a:lnTo>
                    <a:pt x="87" y="105"/>
                  </a:lnTo>
                  <a:lnTo>
                    <a:pt x="92" y="99"/>
                  </a:lnTo>
                  <a:lnTo>
                    <a:pt x="98" y="94"/>
                  </a:lnTo>
                  <a:lnTo>
                    <a:pt x="103" y="88"/>
                  </a:lnTo>
                  <a:lnTo>
                    <a:pt x="109" y="84"/>
                  </a:lnTo>
                  <a:lnTo>
                    <a:pt x="115" y="81"/>
                  </a:lnTo>
                  <a:lnTo>
                    <a:pt x="121" y="76"/>
                  </a:lnTo>
                  <a:lnTo>
                    <a:pt x="126" y="71"/>
                  </a:lnTo>
                  <a:lnTo>
                    <a:pt x="132" y="68"/>
                  </a:lnTo>
                  <a:lnTo>
                    <a:pt x="138" y="64"/>
                  </a:lnTo>
                  <a:lnTo>
                    <a:pt x="144" y="60"/>
                  </a:lnTo>
                  <a:lnTo>
                    <a:pt x="151" y="57"/>
                  </a:lnTo>
                  <a:lnTo>
                    <a:pt x="157" y="53"/>
                  </a:lnTo>
                  <a:lnTo>
                    <a:pt x="163" y="50"/>
                  </a:lnTo>
                  <a:lnTo>
                    <a:pt x="170" y="47"/>
                  </a:lnTo>
                  <a:lnTo>
                    <a:pt x="176" y="44"/>
                  </a:lnTo>
                  <a:lnTo>
                    <a:pt x="182" y="41"/>
                  </a:lnTo>
                  <a:lnTo>
                    <a:pt x="189" y="38"/>
                  </a:lnTo>
                  <a:lnTo>
                    <a:pt x="195" y="36"/>
                  </a:lnTo>
                  <a:lnTo>
                    <a:pt x="201" y="32"/>
                  </a:lnTo>
                  <a:lnTo>
                    <a:pt x="209" y="31"/>
                  </a:lnTo>
                  <a:lnTo>
                    <a:pt x="216" y="28"/>
                  </a:lnTo>
                  <a:lnTo>
                    <a:pt x="224" y="25"/>
                  </a:lnTo>
                  <a:lnTo>
                    <a:pt x="231" y="23"/>
                  </a:lnTo>
                  <a:lnTo>
                    <a:pt x="239" y="22"/>
                  </a:lnTo>
                  <a:lnTo>
                    <a:pt x="247" y="19"/>
                  </a:lnTo>
                  <a:lnTo>
                    <a:pt x="257" y="18"/>
                  </a:lnTo>
                  <a:lnTo>
                    <a:pt x="266" y="15"/>
                  </a:lnTo>
                  <a:lnTo>
                    <a:pt x="275" y="14"/>
                  </a:lnTo>
                  <a:lnTo>
                    <a:pt x="283" y="11"/>
                  </a:lnTo>
                  <a:lnTo>
                    <a:pt x="294" y="10"/>
                  </a:lnTo>
                  <a:lnTo>
                    <a:pt x="302" y="9"/>
                  </a:lnTo>
                  <a:lnTo>
                    <a:pt x="313" y="6"/>
                  </a:lnTo>
                  <a:lnTo>
                    <a:pt x="323" y="6"/>
                  </a:lnTo>
                  <a:lnTo>
                    <a:pt x="332" y="5"/>
                  </a:lnTo>
                  <a:lnTo>
                    <a:pt x="343" y="3"/>
                  </a:lnTo>
                  <a:lnTo>
                    <a:pt x="352" y="2"/>
                  </a:lnTo>
                  <a:lnTo>
                    <a:pt x="363" y="2"/>
                  </a:lnTo>
                  <a:lnTo>
                    <a:pt x="372" y="1"/>
                  </a:lnTo>
                  <a:lnTo>
                    <a:pt x="382" y="1"/>
                  </a:lnTo>
                  <a:lnTo>
                    <a:pt x="392" y="1"/>
                  </a:lnTo>
                  <a:lnTo>
                    <a:pt x="402" y="0"/>
                  </a:lnTo>
                  <a:lnTo>
                    <a:pt x="411" y="0"/>
                  </a:lnTo>
                  <a:lnTo>
                    <a:pt x="420" y="1"/>
                  </a:lnTo>
                  <a:lnTo>
                    <a:pt x="429" y="1"/>
                  </a:lnTo>
                  <a:lnTo>
                    <a:pt x="438" y="2"/>
                  </a:lnTo>
                  <a:lnTo>
                    <a:pt x="447" y="2"/>
                  </a:lnTo>
                  <a:lnTo>
                    <a:pt x="455" y="3"/>
                  </a:lnTo>
                  <a:lnTo>
                    <a:pt x="464" y="5"/>
                  </a:lnTo>
                  <a:lnTo>
                    <a:pt x="472" y="6"/>
                  </a:lnTo>
                  <a:lnTo>
                    <a:pt x="480" y="8"/>
                  </a:lnTo>
                  <a:lnTo>
                    <a:pt x="486" y="10"/>
                  </a:lnTo>
                  <a:lnTo>
                    <a:pt x="492" y="12"/>
                  </a:lnTo>
                  <a:lnTo>
                    <a:pt x="499" y="15"/>
                  </a:lnTo>
                  <a:lnTo>
                    <a:pt x="505" y="18"/>
                  </a:lnTo>
                  <a:lnTo>
                    <a:pt x="510" y="19"/>
                  </a:lnTo>
                  <a:lnTo>
                    <a:pt x="515" y="21"/>
                  </a:lnTo>
                  <a:lnTo>
                    <a:pt x="520" y="23"/>
                  </a:lnTo>
                  <a:lnTo>
                    <a:pt x="526" y="24"/>
                  </a:lnTo>
                  <a:lnTo>
                    <a:pt x="530" y="27"/>
                  </a:lnTo>
                  <a:lnTo>
                    <a:pt x="534" y="28"/>
                  </a:lnTo>
                  <a:lnTo>
                    <a:pt x="538" y="31"/>
                  </a:lnTo>
                  <a:lnTo>
                    <a:pt x="542" y="31"/>
                  </a:lnTo>
                  <a:lnTo>
                    <a:pt x="545" y="32"/>
                  </a:lnTo>
                  <a:lnTo>
                    <a:pt x="548" y="34"/>
                  </a:lnTo>
                  <a:lnTo>
                    <a:pt x="551" y="36"/>
                  </a:lnTo>
                  <a:lnTo>
                    <a:pt x="553" y="37"/>
                  </a:lnTo>
                  <a:lnTo>
                    <a:pt x="557" y="38"/>
                  </a:lnTo>
                  <a:lnTo>
                    <a:pt x="559" y="41"/>
                  </a:lnTo>
                  <a:lnTo>
                    <a:pt x="561" y="42"/>
                  </a:lnTo>
                  <a:lnTo>
                    <a:pt x="564" y="43"/>
                  </a:lnTo>
                  <a:lnTo>
                    <a:pt x="566" y="44"/>
                  </a:lnTo>
                  <a:lnTo>
                    <a:pt x="568" y="47"/>
                  </a:lnTo>
                  <a:lnTo>
                    <a:pt x="570" y="47"/>
                  </a:lnTo>
                  <a:lnTo>
                    <a:pt x="572" y="50"/>
                  </a:lnTo>
                  <a:lnTo>
                    <a:pt x="573" y="51"/>
                  </a:lnTo>
                  <a:lnTo>
                    <a:pt x="575" y="53"/>
                  </a:lnTo>
                  <a:lnTo>
                    <a:pt x="577" y="55"/>
                  </a:lnTo>
                  <a:lnTo>
                    <a:pt x="578" y="57"/>
                  </a:lnTo>
                  <a:lnTo>
                    <a:pt x="579" y="60"/>
                  </a:lnTo>
                  <a:lnTo>
                    <a:pt x="582" y="62"/>
                  </a:lnTo>
                  <a:lnTo>
                    <a:pt x="583" y="64"/>
                  </a:lnTo>
                  <a:lnTo>
                    <a:pt x="584" y="66"/>
                  </a:lnTo>
                  <a:lnTo>
                    <a:pt x="586" y="69"/>
                  </a:lnTo>
                  <a:lnTo>
                    <a:pt x="587" y="72"/>
                  </a:lnTo>
                  <a:lnTo>
                    <a:pt x="588" y="76"/>
                  </a:lnTo>
                  <a:lnTo>
                    <a:pt x="589" y="79"/>
                  </a:lnTo>
                  <a:lnTo>
                    <a:pt x="590" y="82"/>
                  </a:lnTo>
                  <a:lnTo>
                    <a:pt x="592" y="86"/>
                  </a:lnTo>
                  <a:lnTo>
                    <a:pt x="593" y="92"/>
                  </a:lnTo>
                  <a:lnTo>
                    <a:pt x="595" y="95"/>
                  </a:lnTo>
                  <a:lnTo>
                    <a:pt x="596" y="101"/>
                  </a:lnTo>
                  <a:lnTo>
                    <a:pt x="596" y="105"/>
                  </a:lnTo>
                  <a:lnTo>
                    <a:pt x="597" y="111"/>
                  </a:lnTo>
                  <a:lnTo>
                    <a:pt x="597" y="117"/>
                  </a:lnTo>
                  <a:lnTo>
                    <a:pt x="599" y="121"/>
                  </a:lnTo>
                  <a:lnTo>
                    <a:pt x="599" y="127"/>
                  </a:lnTo>
                  <a:lnTo>
                    <a:pt x="599" y="133"/>
                  </a:lnTo>
                  <a:lnTo>
                    <a:pt x="600" y="140"/>
                  </a:lnTo>
                  <a:lnTo>
                    <a:pt x="600" y="146"/>
                  </a:lnTo>
                  <a:lnTo>
                    <a:pt x="600" y="153"/>
                  </a:lnTo>
                  <a:lnTo>
                    <a:pt x="600" y="159"/>
                  </a:lnTo>
                  <a:lnTo>
                    <a:pt x="600" y="165"/>
                  </a:lnTo>
                  <a:lnTo>
                    <a:pt x="600" y="172"/>
                  </a:lnTo>
                  <a:lnTo>
                    <a:pt x="600" y="178"/>
                  </a:lnTo>
                  <a:lnTo>
                    <a:pt x="600" y="184"/>
                  </a:lnTo>
                  <a:lnTo>
                    <a:pt x="600" y="191"/>
                  </a:lnTo>
                  <a:lnTo>
                    <a:pt x="600" y="197"/>
                  </a:lnTo>
                  <a:lnTo>
                    <a:pt x="600" y="203"/>
                  </a:lnTo>
                  <a:lnTo>
                    <a:pt x="600" y="210"/>
                  </a:lnTo>
                  <a:lnTo>
                    <a:pt x="599" y="216"/>
                  </a:lnTo>
                  <a:lnTo>
                    <a:pt x="599" y="222"/>
                  </a:lnTo>
                  <a:lnTo>
                    <a:pt x="599" y="227"/>
                  </a:lnTo>
                  <a:lnTo>
                    <a:pt x="599" y="233"/>
                  </a:lnTo>
                  <a:lnTo>
                    <a:pt x="597" y="238"/>
                  </a:lnTo>
                  <a:lnTo>
                    <a:pt x="597" y="244"/>
                  </a:lnTo>
                  <a:lnTo>
                    <a:pt x="597" y="248"/>
                  </a:lnTo>
                  <a:lnTo>
                    <a:pt x="596" y="253"/>
                  </a:lnTo>
                  <a:lnTo>
                    <a:pt x="596" y="258"/>
                  </a:lnTo>
                  <a:lnTo>
                    <a:pt x="595" y="264"/>
                  </a:lnTo>
                  <a:lnTo>
                    <a:pt x="595" y="269"/>
                  </a:lnTo>
                  <a:lnTo>
                    <a:pt x="593" y="273"/>
                  </a:lnTo>
                  <a:lnTo>
                    <a:pt x="592" y="278"/>
                  </a:lnTo>
                  <a:lnTo>
                    <a:pt x="590" y="284"/>
                  </a:lnTo>
                  <a:lnTo>
                    <a:pt x="589" y="288"/>
                  </a:lnTo>
                  <a:lnTo>
                    <a:pt x="589" y="293"/>
                  </a:lnTo>
                  <a:lnTo>
                    <a:pt x="587" y="298"/>
                  </a:lnTo>
                  <a:lnTo>
                    <a:pt x="586" y="302"/>
                  </a:lnTo>
                  <a:lnTo>
                    <a:pt x="584" y="307"/>
                  </a:lnTo>
                  <a:lnTo>
                    <a:pt x="583" y="312"/>
                  </a:lnTo>
                  <a:lnTo>
                    <a:pt x="582" y="317"/>
                  </a:lnTo>
                  <a:lnTo>
                    <a:pt x="581" y="321"/>
                  </a:lnTo>
                  <a:lnTo>
                    <a:pt x="578" y="326"/>
                  </a:lnTo>
                  <a:lnTo>
                    <a:pt x="577" y="330"/>
                  </a:lnTo>
                  <a:lnTo>
                    <a:pt x="574" y="336"/>
                  </a:lnTo>
                  <a:lnTo>
                    <a:pt x="573" y="340"/>
                  </a:lnTo>
                  <a:lnTo>
                    <a:pt x="570" y="343"/>
                  </a:lnTo>
                  <a:lnTo>
                    <a:pt x="569" y="349"/>
                  </a:lnTo>
                  <a:lnTo>
                    <a:pt x="566" y="353"/>
                  </a:lnTo>
                  <a:lnTo>
                    <a:pt x="565" y="356"/>
                  </a:lnTo>
                  <a:lnTo>
                    <a:pt x="562" y="360"/>
                  </a:lnTo>
                  <a:lnTo>
                    <a:pt x="561" y="365"/>
                  </a:lnTo>
                  <a:lnTo>
                    <a:pt x="559" y="368"/>
                  </a:lnTo>
                  <a:lnTo>
                    <a:pt x="556" y="372"/>
                  </a:lnTo>
                  <a:lnTo>
                    <a:pt x="553" y="375"/>
                  </a:lnTo>
                  <a:lnTo>
                    <a:pt x="551" y="378"/>
                  </a:lnTo>
                  <a:lnTo>
                    <a:pt x="549" y="381"/>
                  </a:lnTo>
                  <a:lnTo>
                    <a:pt x="547" y="384"/>
                  </a:lnTo>
                  <a:lnTo>
                    <a:pt x="545" y="388"/>
                  </a:lnTo>
                  <a:lnTo>
                    <a:pt x="542" y="391"/>
                  </a:lnTo>
                  <a:lnTo>
                    <a:pt x="539" y="393"/>
                  </a:lnTo>
                  <a:lnTo>
                    <a:pt x="535" y="397"/>
                  </a:lnTo>
                  <a:lnTo>
                    <a:pt x="533" y="399"/>
                  </a:lnTo>
                  <a:lnTo>
                    <a:pt x="528" y="401"/>
                  </a:lnTo>
                  <a:lnTo>
                    <a:pt x="524" y="404"/>
                  </a:lnTo>
                  <a:lnTo>
                    <a:pt x="520" y="407"/>
                  </a:lnTo>
                  <a:lnTo>
                    <a:pt x="515" y="410"/>
                  </a:lnTo>
                  <a:lnTo>
                    <a:pt x="510" y="413"/>
                  </a:lnTo>
                  <a:lnTo>
                    <a:pt x="505" y="415"/>
                  </a:lnTo>
                  <a:lnTo>
                    <a:pt x="500" y="417"/>
                  </a:lnTo>
                  <a:lnTo>
                    <a:pt x="493" y="420"/>
                  </a:lnTo>
                  <a:lnTo>
                    <a:pt x="488" y="423"/>
                  </a:lnTo>
                  <a:lnTo>
                    <a:pt x="482" y="426"/>
                  </a:lnTo>
                  <a:lnTo>
                    <a:pt x="476" y="428"/>
                  </a:lnTo>
                  <a:lnTo>
                    <a:pt x="471" y="430"/>
                  </a:lnTo>
                  <a:lnTo>
                    <a:pt x="465" y="433"/>
                  </a:lnTo>
                  <a:lnTo>
                    <a:pt x="459" y="436"/>
                  </a:lnTo>
                  <a:lnTo>
                    <a:pt x="453" y="438"/>
                  </a:lnTo>
                  <a:lnTo>
                    <a:pt x="445" y="439"/>
                  </a:lnTo>
                  <a:lnTo>
                    <a:pt x="441" y="441"/>
                  </a:lnTo>
                  <a:lnTo>
                    <a:pt x="434" y="443"/>
                  </a:lnTo>
                  <a:lnTo>
                    <a:pt x="429" y="445"/>
                  </a:lnTo>
                  <a:lnTo>
                    <a:pt x="423" y="447"/>
                  </a:lnTo>
                  <a:lnTo>
                    <a:pt x="418" y="449"/>
                  </a:lnTo>
                  <a:lnTo>
                    <a:pt x="413" y="449"/>
                  </a:lnTo>
                  <a:lnTo>
                    <a:pt x="407" y="452"/>
                  </a:lnTo>
                  <a:lnTo>
                    <a:pt x="403" y="452"/>
                  </a:lnTo>
                  <a:lnTo>
                    <a:pt x="399" y="454"/>
                  </a:lnTo>
                  <a:lnTo>
                    <a:pt x="394" y="455"/>
                  </a:lnTo>
                  <a:lnTo>
                    <a:pt x="390" y="455"/>
                  </a:lnTo>
                  <a:lnTo>
                    <a:pt x="386" y="456"/>
                  </a:lnTo>
                  <a:lnTo>
                    <a:pt x="383" y="458"/>
                  </a:lnTo>
                  <a:lnTo>
                    <a:pt x="379" y="458"/>
                  </a:lnTo>
                  <a:lnTo>
                    <a:pt x="375" y="458"/>
                  </a:lnTo>
                  <a:lnTo>
                    <a:pt x="372" y="460"/>
                  </a:lnTo>
                  <a:lnTo>
                    <a:pt x="369" y="460"/>
                  </a:lnTo>
                  <a:lnTo>
                    <a:pt x="365" y="461"/>
                  </a:lnTo>
                  <a:lnTo>
                    <a:pt x="361" y="462"/>
                  </a:lnTo>
                  <a:lnTo>
                    <a:pt x="360" y="464"/>
                  </a:lnTo>
                  <a:lnTo>
                    <a:pt x="356" y="465"/>
                  </a:lnTo>
                  <a:lnTo>
                    <a:pt x="352" y="465"/>
                  </a:lnTo>
                  <a:lnTo>
                    <a:pt x="348" y="465"/>
                  </a:lnTo>
                  <a:lnTo>
                    <a:pt x="346" y="467"/>
                  </a:lnTo>
                  <a:lnTo>
                    <a:pt x="343" y="468"/>
                  </a:lnTo>
                  <a:lnTo>
                    <a:pt x="340" y="469"/>
                  </a:lnTo>
                  <a:lnTo>
                    <a:pt x="337" y="471"/>
                  </a:lnTo>
                  <a:lnTo>
                    <a:pt x="333" y="471"/>
                  </a:lnTo>
                  <a:lnTo>
                    <a:pt x="330" y="473"/>
                  </a:lnTo>
                  <a:lnTo>
                    <a:pt x="329" y="474"/>
                  </a:lnTo>
                  <a:lnTo>
                    <a:pt x="326" y="475"/>
                  </a:lnTo>
                  <a:lnTo>
                    <a:pt x="323" y="477"/>
                  </a:lnTo>
                  <a:lnTo>
                    <a:pt x="321" y="478"/>
                  </a:lnTo>
                  <a:lnTo>
                    <a:pt x="318" y="478"/>
                  </a:lnTo>
                  <a:lnTo>
                    <a:pt x="316" y="480"/>
                  </a:lnTo>
                  <a:lnTo>
                    <a:pt x="313" y="482"/>
                  </a:lnTo>
                  <a:lnTo>
                    <a:pt x="310" y="484"/>
                  </a:lnTo>
                  <a:lnTo>
                    <a:pt x="309" y="484"/>
                  </a:lnTo>
                  <a:lnTo>
                    <a:pt x="306" y="486"/>
                  </a:lnTo>
                  <a:lnTo>
                    <a:pt x="305" y="487"/>
                  </a:lnTo>
                  <a:lnTo>
                    <a:pt x="302" y="488"/>
                  </a:lnTo>
                  <a:lnTo>
                    <a:pt x="301" y="490"/>
                  </a:lnTo>
                  <a:lnTo>
                    <a:pt x="300" y="490"/>
                  </a:lnTo>
                  <a:lnTo>
                    <a:pt x="299" y="491"/>
                  </a:lnTo>
                  <a:lnTo>
                    <a:pt x="298" y="493"/>
                  </a:lnTo>
                  <a:lnTo>
                    <a:pt x="296" y="494"/>
                  </a:lnTo>
                  <a:lnTo>
                    <a:pt x="295" y="495"/>
                  </a:lnTo>
                  <a:lnTo>
                    <a:pt x="294" y="497"/>
                  </a:lnTo>
                  <a:lnTo>
                    <a:pt x="291" y="499"/>
                  </a:lnTo>
                  <a:lnTo>
                    <a:pt x="290" y="500"/>
                  </a:lnTo>
                  <a:lnTo>
                    <a:pt x="288" y="501"/>
                  </a:lnTo>
                  <a:lnTo>
                    <a:pt x="288" y="503"/>
                  </a:lnTo>
                  <a:lnTo>
                    <a:pt x="286" y="503"/>
                  </a:lnTo>
                  <a:lnTo>
                    <a:pt x="285" y="504"/>
                  </a:lnTo>
                  <a:lnTo>
                    <a:pt x="283" y="507"/>
                  </a:lnTo>
                  <a:lnTo>
                    <a:pt x="282" y="508"/>
                  </a:lnTo>
                  <a:lnTo>
                    <a:pt x="281" y="509"/>
                  </a:lnTo>
                  <a:lnTo>
                    <a:pt x="279" y="510"/>
                  </a:lnTo>
                  <a:lnTo>
                    <a:pt x="279" y="513"/>
                  </a:lnTo>
                  <a:lnTo>
                    <a:pt x="277" y="514"/>
                  </a:lnTo>
                  <a:lnTo>
                    <a:pt x="275" y="515"/>
                  </a:lnTo>
                  <a:lnTo>
                    <a:pt x="275" y="517"/>
                  </a:lnTo>
                  <a:lnTo>
                    <a:pt x="272" y="518"/>
                  </a:lnTo>
                  <a:lnTo>
                    <a:pt x="271" y="519"/>
                  </a:lnTo>
                  <a:lnTo>
                    <a:pt x="270" y="522"/>
                  </a:lnTo>
                  <a:lnTo>
                    <a:pt x="266" y="523"/>
                  </a:lnTo>
                  <a:lnTo>
                    <a:pt x="266" y="526"/>
                  </a:lnTo>
                  <a:lnTo>
                    <a:pt x="263" y="527"/>
                  </a:lnTo>
                  <a:lnTo>
                    <a:pt x="262" y="529"/>
                  </a:lnTo>
                  <a:lnTo>
                    <a:pt x="259" y="530"/>
                  </a:lnTo>
                  <a:lnTo>
                    <a:pt x="257" y="532"/>
                  </a:lnTo>
                  <a:lnTo>
                    <a:pt x="255" y="535"/>
                  </a:lnTo>
                  <a:lnTo>
                    <a:pt x="253" y="536"/>
                  </a:lnTo>
                  <a:lnTo>
                    <a:pt x="250" y="539"/>
                  </a:lnTo>
                  <a:lnTo>
                    <a:pt x="247" y="541"/>
                  </a:lnTo>
                  <a:lnTo>
                    <a:pt x="245" y="542"/>
                  </a:lnTo>
                  <a:lnTo>
                    <a:pt x="241" y="544"/>
                  </a:lnTo>
                  <a:lnTo>
                    <a:pt x="239" y="547"/>
                  </a:lnTo>
                  <a:lnTo>
                    <a:pt x="236" y="548"/>
                  </a:lnTo>
                  <a:lnTo>
                    <a:pt x="233" y="550"/>
                  </a:lnTo>
                  <a:lnTo>
                    <a:pt x="231" y="553"/>
                  </a:lnTo>
                  <a:lnTo>
                    <a:pt x="228" y="554"/>
                  </a:lnTo>
                  <a:lnTo>
                    <a:pt x="226" y="555"/>
                  </a:lnTo>
                  <a:lnTo>
                    <a:pt x="224" y="557"/>
                  </a:lnTo>
                  <a:lnTo>
                    <a:pt x="220" y="558"/>
                  </a:lnTo>
                  <a:lnTo>
                    <a:pt x="216" y="561"/>
                  </a:lnTo>
                  <a:lnTo>
                    <a:pt x="215" y="562"/>
                  </a:lnTo>
                  <a:lnTo>
                    <a:pt x="212" y="563"/>
                  </a:lnTo>
                  <a:lnTo>
                    <a:pt x="209" y="564"/>
                  </a:lnTo>
                  <a:lnTo>
                    <a:pt x="207" y="567"/>
                  </a:lnTo>
                  <a:lnTo>
                    <a:pt x="204" y="568"/>
                  </a:lnTo>
                  <a:lnTo>
                    <a:pt x="201" y="569"/>
                  </a:lnTo>
                  <a:lnTo>
                    <a:pt x="198" y="571"/>
                  </a:lnTo>
                  <a:lnTo>
                    <a:pt x="195" y="572"/>
                  </a:lnTo>
                  <a:lnTo>
                    <a:pt x="193" y="574"/>
                  </a:lnTo>
                  <a:lnTo>
                    <a:pt x="190" y="576"/>
                  </a:lnTo>
                  <a:lnTo>
                    <a:pt x="186" y="577"/>
                  </a:lnTo>
                  <a:lnTo>
                    <a:pt x="184" y="580"/>
                  </a:lnTo>
                  <a:lnTo>
                    <a:pt x="181" y="581"/>
                  </a:lnTo>
                  <a:lnTo>
                    <a:pt x="178" y="583"/>
                  </a:lnTo>
                  <a:lnTo>
                    <a:pt x="174" y="584"/>
                  </a:lnTo>
                  <a:lnTo>
                    <a:pt x="173" y="587"/>
                  </a:lnTo>
                  <a:lnTo>
                    <a:pt x="168" y="589"/>
                  </a:lnTo>
                  <a:lnTo>
                    <a:pt x="166" y="591"/>
                  </a:lnTo>
                  <a:lnTo>
                    <a:pt x="163" y="593"/>
                  </a:lnTo>
                  <a:lnTo>
                    <a:pt x="159" y="596"/>
                  </a:lnTo>
                  <a:lnTo>
                    <a:pt x="157" y="598"/>
                  </a:lnTo>
                  <a:lnTo>
                    <a:pt x="153" y="601"/>
                  </a:lnTo>
                  <a:lnTo>
                    <a:pt x="151" y="603"/>
                  </a:lnTo>
                  <a:lnTo>
                    <a:pt x="147" y="606"/>
                  </a:lnTo>
                  <a:lnTo>
                    <a:pt x="144" y="609"/>
                  </a:lnTo>
                  <a:lnTo>
                    <a:pt x="142" y="611"/>
                  </a:lnTo>
                  <a:lnTo>
                    <a:pt x="139" y="614"/>
                  </a:lnTo>
                  <a:lnTo>
                    <a:pt x="136" y="617"/>
                  </a:lnTo>
                  <a:lnTo>
                    <a:pt x="134" y="619"/>
                  </a:lnTo>
                  <a:lnTo>
                    <a:pt x="131" y="622"/>
                  </a:lnTo>
                  <a:lnTo>
                    <a:pt x="129" y="624"/>
                  </a:lnTo>
                  <a:lnTo>
                    <a:pt x="126" y="628"/>
                  </a:lnTo>
                  <a:lnTo>
                    <a:pt x="123" y="630"/>
                  </a:lnTo>
                  <a:lnTo>
                    <a:pt x="121" y="632"/>
                  </a:lnTo>
                  <a:lnTo>
                    <a:pt x="120" y="635"/>
                  </a:lnTo>
                  <a:lnTo>
                    <a:pt x="117" y="637"/>
                  </a:lnTo>
                  <a:lnTo>
                    <a:pt x="115" y="639"/>
                  </a:lnTo>
                  <a:lnTo>
                    <a:pt x="113" y="642"/>
                  </a:lnTo>
                  <a:lnTo>
                    <a:pt x="111" y="644"/>
                  </a:lnTo>
                  <a:lnTo>
                    <a:pt x="109" y="646"/>
                  </a:lnTo>
                  <a:lnTo>
                    <a:pt x="107" y="648"/>
                  </a:lnTo>
                  <a:lnTo>
                    <a:pt x="104" y="650"/>
                  </a:lnTo>
                  <a:lnTo>
                    <a:pt x="103" y="652"/>
                  </a:lnTo>
                  <a:lnTo>
                    <a:pt x="100" y="654"/>
                  </a:lnTo>
                  <a:lnTo>
                    <a:pt x="100" y="656"/>
                  </a:lnTo>
                  <a:lnTo>
                    <a:pt x="96" y="657"/>
                  </a:lnTo>
                  <a:lnTo>
                    <a:pt x="96" y="658"/>
                  </a:lnTo>
                  <a:lnTo>
                    <a:pt x="92" y="661"/>
                  </a:lnTo>
                  <a:lnTo>
                    <a:pt x="88" y="663"/>
                  </a:lnTo>
                  <a:lnTo>
                    <a:pt x="87" y="663"/>
                  </a:lnTo>
                  <a:lnTo>
                    <a:pt x="85" y="664"/>
                  </a:lnTo>
                  <a:lnTo>
                    <a:pt x="83" y="665"/>
                  </a:lnTo>
                  <a:lnTo>
                    <a:pt x="80" y="665"/>
                  </a:lnTo>
                  <a:lnTo>
                    <a:pt x="77" y="667"/>
                  </a:lnTo>
                  <a:lnTo>
                    <a:pt x="76" y="667"/>
                  </a:lnTo>
                  <a:lnTo>
                    <a:pt x="73" y="667"/>
                  </a:lnTo>
                  <a:lnTo>
                    <a:pt x="71" y="668"/>
                  </a:lnTo>
                  <a:lnTo>
                    <a:pt x="69" y="668"/>
                  </a:lnTo>
                  <a:lnTo>
                    <a:pt x="67" y="668"/>
                  </a:lnTo>
                  <a:lnTo>
                    <a:pt x="65" y="668"/>
                  </a:lnTo>
                  <a:lnTo>
                    <a:pt x="62" y="668"/>
                  </a:lnTo>
                  <a:lnTo>
                    <a:pt x="61" y="668"/>
                  </a:lnTo>
                  <a:lnTo>
                    <a:pt x="58" y="668"/>
                  </a:lnTo>
                  <a:lnTo>
                    <a:pt x="54" y="667"/>
                  </a:lnTo>
                  <a:lnTo>
                    <a:pt x="53" y="667"/>
                  </a:lnTo>
                  <a:lnTo>
                    <a:pt x="50" y="667"/>
                  </a:lnTo>
                  <a:lnTo>
                    <a:pt x="49" y="667"/>
                  </a:lnTo>
                  <a:lnTo>
                    <a:pt x="48" y="665"/>
                  </a:lnTo>
                  <a:lnTo>
                    <a:pt x="46" y="665"/>
                  </a:lnTo>
                  <a:lnTo>
                    <a:pt x="44" y="665"/>
                  </a:lnTo>
                  <a:lnTo>
                    <a:pt x="43" y="665"/>
                  </a:lnTo>
                  <a:lnTo>
                    <a:pt x="42" y="664"/>
                  </a:lnTo>
                  <a:lnTo>
                    <a:pt x="40" y="664"/>
                  </a:lnTo>
                  <a:lnTo>
                    <a:pt x="39" y="664"/>
                  </a:lnTo>
                  <a:lnTo>
                    <a:pt x="39" y="663"/>
                  </a:lnTo>
                  <a:lnTo>
                    <a:pt x="38" y="663"/>
                  </a:lnTo>
                  <a:lnTo>
                    <a:pt x="36" y="663"/>
                  </a:lnTo>
                  <a:lnTo>
                    <a:pt x="35" y="661"/>
                  </a:lnTo>
                  <a:lnTo>
                    <a:pt x="34" y="661"/>
                  </a:lnTo>
                </a:path>
              </a:pathLst>
            </a:custGeom>
            <a:solidFill>
              <a:srgbClr val="8C4F00"/>
            </a:solidFill>
            <a:ln w="9525" cap="rnd">
              <a:noFill/>
              <a:round/>
              <a:headEnd type="none" w="sm" len="sm"/>
              <a:tailEnd type="none" w="sm" len="sm"/>
            </a:ln>
          </p:spPr>
          <p:txBody>
            <a:bodyPr/>
            <a:lstStyle/>
            <a:p>
              <a:endParaRPr lang="el-GR"/>
            </a:p>
          </p:txBody>
        </p:sp>
        <p:sp>
          <p:nvSpPr>
            <p:cNvPr id="27699" name="Freeform 11"/>
            <p:cNvSpPr>
              <a:spLocks/>
            </p:cNvSpPr>
            <p:nvPr/>
          </p:nvSpPr>
          <p:spPr bwMode="auto">
            <a:xfrm>
              <a:off x="753" y="1506"/>
              <a:ext cx="570" cy="633"/>
            </a:xfrm>
            <a:custGeom>
              <a:avLst/>
              <a:gdLst>
                <a:gd name="T0" fmla="*/ 27 w 570"/>
                <a:gd name="T1" fmla="*/ 617 h 633"/>
                <a:gd name="T2" fmla="*/ 17 w 570"/>
                <a:gd name="T3" fmla="*/ 598 h 633"/>
                <a:gd name="T4" fmla="*/ 7 w 570"/>
                <a:gd name="T5" fmla="*/ 571 h 633"/>
                <a:gd name="T6" fmla="*/ 1 w 570"/>
                <a:gd name="T7" fmla="*/ 538 h 633"/>
                <a:gd name="T8" fmla="*/ 1 w 570"/>
                <a:gd name="T9" fmla="*/ 493 h 633"/>
                <a:gd name="T10" fmla="*/ 0 w 570"/>
                <a:gd name="T11" fmla="*/ 420 h 633"/>
                <a:gd name="T12" fmla="*/ 1 w 570"/>
                <a:gd name="T13" fmla="*/ 329 h 633"/>
                <a:gd name="T14" fmla="*/ 10 w 570"/>
                <a:gd name="T15" fmla="*/ 239 h 633"/>
                <a:gd name="T16" fmla="*/ 31 w 570"/>
                <a:gd name="T17" fmla="*/ 172 h 633"/>
                <a:gd name="T18" fmla="*/ 59 w 570"/>
                <a:gd name="T19" fmla="*/ 125 h 633"/>
                <a:gd name="T20" fmla="*/ 94 w 570"/>
                <a:gd name="T21" fmla="*/ 88 h 633"/>
                <a:gd name="T22" fmla="*/ 131 w 570"/>
                <a:gd name="T23" fmla="*/ 60 h 633"/>
                <a:gd name="T24" fmla="*/ 174 w 570"/>
                <a:gd name="T25" fmla="*/ 38 h 633"/>
                <a:gd name="T26" fmla="*/ 219 w 570"/>
                <a:gd name="T27" fmla="*/ 21 h 633"/>
                <a:gd name="T28" fmla="*/ 279 w 570"/>
                <a:gd name="T29" fmla="*/ 9 h 633"/>
                <a:gd name="T30" fmla="*/ 344 w 570"/>
                <a:gd name="T31" fmla="*/ 2 h 633"/>
                <a:gd name="T32" fmla="*/ 407 w 570"/>
                <a:gd name="T33" fmla="*/ 1 h 633"/>
                <a:gd name="T34" fmla="*/ 461 w 570"/>
                <a:gd name="T35" fmla="*/ 9 h 633"/>
                <a:gd name="T36" fmla="*/ 499 w 570"/>
                <a:gd name="T37" fmla="*/ 23 h 633"/>
                <a:gd name="T38" fmla="*/ 522 w 570"/>
                <a:gd name="T39" fmla="*/ 34 h 633"/>
                <a:gd name="T40" fmla="*/ 538 w 570"/>
                <a:gd name="T41" fmla="*/ 43 h 633"/>
                <a:gd name="T42" fmla="*/ 550 w 570"/>
                <a:gd name="T43" fmla="*/ 56 h 633"/>
                <a:gd name="T44" fmla="*/ 559 w 570"/>
                <a:gd name="T45" fmla="*/ 75 h 633"/>
                <a:gd name="T46" fmla="*/ 566 w 570"/>
                <a:gd name="T47" fmla="*/ 105 h 633"/>
                <a:gd name="T48" fmla="*/ 569 w 570"/>
                <a:gd name="T49" fmla="*/ 144 h 633"/>
                <a:gd name="T50" fmla="*/ 569 w 570"/>
                <a:gd name="T51" fmla="*/ 186 h 633"/>
                <a:gd name="T52" fmla="*/ 566 w 570"/>
                <a:gd name="T53" fmla="*/ 226 h 633"/>
                <a:gd name="T54" fmla="*/ 562 w 570"/>
                <a:gd name="T55" fmla="*/ 259 h 633"/>
                <a:gd name="T56" fmla="*/ 555 w 570"/>
                <a:gd name="T57" fmla="*/ 291 h 633"/>
                <a:gd name="T58" fmla="*/ 543 w 570"/>
                <a:gd name="T59" fmla="*/ 322 h 633"/>
                <a:gd name="T60" fmla="*/ 530 w 570"/>
                <a:gd name="T61" fmla="*/ 348 h 633"/>
                <a:gd name="T62" fmla="*/ 514 w 570"/>
                <a:gd name="T63" fmla="*/ 368 h 633"/>
                <a:gd name="T64" fmla="*/ 488 w 570"/>
                <a:gd name="T65" fmla="*/ 387 h 633"/>
                <a:gd name="T66" fmla="*/ 453 w 570"/>
                <a:gd name="T67" fmla="*/ 403 h 633"/>
                <a:gd name="T68" fmla="*/ 413 w 570"/>
                <a:gd name="T69" fmla="*/ 419 h 633"/>
                <a:gd name="T70" fmla="*/ 378 w 570"/>
                <a:gd name="T71" fmla="*/ 428 h 633"/>
                <a:gd name="T72" fmla="*/ 354 w 570"/>
                <a:gd name="T73" fmla="*/ 434 h 633"/>
                <a:gd name="T74" fmla="*/ 331 w 570"/>
                <a:gd name="T75" fmla="*/ 440 h 633"/>
                <a:gd name="T76" fmla="*/ 312 w 570"/>
                <a:gd name="T77" fmla="*/ 448 h 633"/>
                <a:gd name="T78" fmla="*/ 295 w 570"/>
                <a:gd name="T79" fmla="*/ 456 h 633"/>
                <a:gd name="T80" fmla="*/ 283 w 570"/>
                <a:gd name="T81" fmla="*/ 465 h 633"/>
                <a:gd name="T82" fmla="*/ 274 w 570"/>
                <a:gd name="T83" fmla="*/ 473 h 633"/>
                <a:gd name="T84" fmla="*/ 266 w 570"/>
                <a:gd name="T85" fmla="*/ 484 h 633"/>
                <a:gd name="T86" fmla="*/ 255 w 570"/>
                <a:gd name="T87" fmla="*/ 493 h 633"/>
                <a:gd name="T88" fmla="*/ 241 w 570"/>
                <a:gd name="T89" fmla="*/ 506 h 633"/>
                <a:gd name="T90" fmla="*/ 224 w 570"/>
                <a:gd name="T91" fmla="*/ 519 h 633"/>
                <a:gd name="T92" fmla="*/ 206 w 570"/>
                <a:gd name="T93" fmla="*/ 530 h 633"/>
                <a:gd name="T94" fmla="*/ 188 w 570"/>
                <a:gd name="T95" fmla="*/ 540 h 633"/>
                <a:gd name="T96" fmla="*/ 170 w 570"/>
                <a:gd name="T97" fmla="*/ 551 h 633"/>
                <a:gd name="T98" fmla="*/ 149 w 570"/>
                <a:gd name="T99" fmla="*/ 566 h 633"/>
                <a:gd name="T100" fmla="*/ 130 w 570"/>
                <a:gd name="T101" fmla="*/ 583 h 633"/>
                <a:gd name="T102" fmla="*/ 113 w 570"/>
                <a:gd name="T103" fmla="*/ 600 h 633"/>
                <a:gd name="T104" fmla="*/ 100 w 570"/>
                <a:gd name="T105" fmla="*/ 616 h 633"/>
                <a:gd name="T106" fmla="*/ 88 w 570"/>
                <a:gd name="T107" fmla="*/ 626 h 633"/>
                <a:gd name="T108" fmla="*/ 73 w 570"/>
                <a:gd name="T109" fmla="*/ 631 h 633"/>
                <a:gd name="T110" fmla="*/ 58 w 570"/>
                <a:gd name="T111" fmla="*/ 632 h 633"/>
                <a:gd name="T112" fmla="*/ 45 w 570"/>
                <a:gd name="T113" fmla="*/ 630 h 633"/>
                <a:gd name="T114" fmla="*/ 35 w 570"/>
                <a:gd name="T115" fmla="*/ 628 h 6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0"/>
                <a:gd name="T175" fmla="*/ 0 h 633"/>
                <a:gd name="T176" fmla="*/ 570 w 570"/>
                <a:gd name="T177" fmla="*/ 633 h 6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0" h="633">
                  <a:moveTo>
                    <a:pt x="31" y="625"/>
                  </a:moveTo>
                  <a:lnTo>
                    <a:pt x="31" y="624"/>
                  </a:lnTo>
                  <a:lnTo>
                    <a:pt x="29" y="622"/>
                  </a:lnTo>
                  <a:lnTo>
                    <a:pt x="28" y="620"/>
                  </a:lnTo>
                  <a:lnTo>
                    <a:pt x="27" y="619"/>
                  </a:lnTo>
                  <a:lnTo>
                    <a:pt x="27" y="617"/>
                  </a:lnTo>
                  <a:lnTo>
                    <a:pt x="25" y="615"/>
                  </a:lnTo>
                  <a:lnTo>
                    <a:pt x="23" y="612"/>
                  </a:lnTo>
                  <a:lnTo>
                    <a:pt x="23" y="610"/>
                  </a:lnTo>
                  <a:lnTo>
                    <a:pt x="21" y="607"/>
                  </a:lnTo>
                  <a:lnTo>
                    <a:pt x="19" y="606"/>
                  </a:lnTo>
                  <a:lnTo>
                    <a:pt x="19" y="602"/>
                  </a:lnTo>
                  <a:lnTo>
                    <a:pt x="17" y="598"/>
                  </a:lnTo>
                  <a:lnTo>
                    <a:pt x="16" y="594"/>
                  </a:lnTo>
                  <a:lnTo>
                    <a:pt x="15" y="591"/>
                  </a:lnTo>
                  <a:lnTo>
                    <a:pt x="12" y="588"/>
                  </a:lnTo>
                  <a:lnTo>
                    <a:pt x="11" y="584"/>
                  </a:lnTo>
                  <a:lnTo>
                    <a:pt x="10" y="580"/>
                  </a:lnTo>
                  <a:lnTo>
                    <a:pt x="8" y="576"/>
                  </a:lnTo>
                  <a:lnTo>
                    <a:pt x="7" y="571"/>
                  </a:lnTo>
                  <a:lnTo>
                    <a:pt x="6" y="567"/>
                  </a:lnTo>
                  <a:lnTo>
                    <a:pt x="6" y="562"/>
                  </a:lnTo>
                  <a:lnTo>
                    <a:pt x="4" y="557"/>
                  </a:lnTo>
                  <a:lnTo>
                    <a:pt x="3" y="553"/>
                  </a:lnTo>
                  <a:lnTo>
                    <a:pt x="2" y="548"/>
                  </a:lnTo>
                  <a:lnTo>
                    <a:pt x="2" y="543"/>
                  </a:lnTo>
                  <a:lnTo>
                    <a:pt x="1" y="538"/>
                  </a:lnTo>
                  <a:lnTo>
                    <a:pt x="1" y="532"/>
                  </a:lnTo>
                  <a:lnTo>
                    <a:pt x="1" y="528"/>
                  </a:lnTo>
                  <a:lnTo>
                    <a:pt x="1" y="522"/>
                  </a:lnTo>
                  <a:lnTo>
                    <a:pt x="1" y="516"/>
                  </a:lnTo>
                  <a:lnTo>
                    <a:pt x="1" y="510"/>
                  </a:lnTo>
                  <a:lnTo>
                    <a:pt x="1" y="503"/>
                  </a:lnTo>
                  <a:lnTo>
                    <a:pt x="1" y="493"/>
                  </a:lnTo>
                  <a:lnTo>
                    <a:pt x="0" y="486"/>
                  </a:lnTo>
                  <a:lnTo>
                    <a:pt x="0" y="475"/>
                  </a:lnTo>
                  <a:lnTo>
                    <a:pt x="0" y="466"/>
                  </a:lnTo>
                  <a:lnTo>
                    <a:pt x="0" y="455"/>
                  </a:lnTo>
                  <a:lnTo>
                    <a:pt x="0" y="443"/>
                  </a:lnTo>
                  <a:lnTo>
                    <a:pt x="0" y="432"/>
                  </a:lnTo>
                  <a:lnTo>
                    <a:pt x="0" y="420"/>
                  </a:lnTo>
                  <a:lnTo>
                    <a:pt x="0" y="407"/>
                  </a:lnTo>
                  <a:lnTo>
                    <a:pt x="0" y="394"/>
                  </a:lnTo>
                  <a:lnTo>
                    <a:pt x="0" y="381"/>
                  </a:lnTo>
                  <a:lnTo>
                    <a:pt x="0" y="368"/>
                  </a:lnTo>
                  <a:lnTo>
                    <a:pt x="0" y="355"/>
                  </a:lnTo>
                  <a:lnTo>
                    <a:pt x="1" y="342"/>
                  </a:lnTo>
                  <a:lnTo>
                    <a:pt x="1" y="329"/>
                  </a:lnTo>
                  <a:lnTo>
                    <a:pt x="2" y="316"/>
                  </a:lnTo>
                  <a:lnTo>
                    <a:pt x="2" y="301"/>
                  </a:lnTo>
                  <a:lnTo>
                    <a:pt x="3" y="289"/>
                  </a:lnTo>
                  <a:lnTo>
                    <a:pt x="4" y="276"/>
                  </a:lnTo>
                  <a:lnTo>
                    <a:pt x="6" y="264"/>
                  </a:lnTo>
                  <a:lnTo>
                    <a:pt x="8" y="251"/>
                  </a:lnTo>
                  <a:lnTo>
                    <a:pt x="10" y="239"/>
                  </a:lnTo>
                  <a:lnTo>
                    <a:pt x="12" y="228"/>
                  </a:lnTo>
                  <a:lnTo>
                    <a:pt x="15" y="217"/>
                  </a:lnTo>
                  <a:lnTo>
                    <a:pt x="17" y="207"/>
                  </a:lnTo>
                  <a:lnTo>
                    <a:pt x="19" y="198"/>
                  </a:lnTo>
                  <a:lnTo>
                    <a:pt x="23" y="188"/>
                  </a:lnTo>
                  <a:lnTo>
                    <a:pt x="27" y="180"/>
                  </a:lnTo>
                  <a:lnTo>
                    <a:pt x="31" y="172"/>
                  </a:lnTo>
                  <a:lnTo>
                    <a:pt x="34" y="165"/>
                  </a:lnTo>
                  <a:lnTo>
                    <a:pt x="38" y="158"/>
                  </a:lnTo>
                  <a:lnTo>
                    <a:pt x="43" y="150"/>
                  </a:lnTo>
                  <a:lnTo>
                    <a:pt x="46" y="144"/>
                  </a:lnTo>
                  <a:lnTo>
                    <a:pt x="50" y="138"/>
                  </a:lnTo>
                  <a:lnTo>
                    <a:pt x="56" y="131"/>
                  </a:lnTo>
                  <a:lnTo>
                    <a:pt x="59" y="125"/>
                  </a:lnTo>
                  <a:lnTo>
                    <a:pt x="65" y="119"/>
                  </a:lnTo>
                  <a:lnTo>
                    <a:pt x="69" y="113"/>
                  </a:lnTo>
                  <a:lnTo>
                    <a:pt x="74" y="109"/>
                  </a:lnTo>
                  <a:lnTo>
                    <a:pt x="79" y="103"/>
                  </a:lnTo>
                  <a:lnTo>
                    <a:pt x="84" y="98"/>
                  </a:lnTo>
                  <a:lnTo>
                    <a:pt x="88" y="94"/>
                  </a:lnTo>
                  <a:lnTo>
                    <a:pt x="94" y="88"/>
                  </a:lnTo>
                  <a:lnTo>
                    <a:pt x="100" y="85"/>
                  </a:lnTo>
                  <a:lnTo>
                    <a:pt x="104" y="79"/>
                  </a:lnTo>
                  <a:lnTo>
                    <a:pt x="109" y="76"/>
                  </a:lnTo>
                  <a:lnTo>
                    <a:pt x="115" y="72"/>
                  </a:lnTo>
                  <a:lnTo>
                    <a:pt x="120" y="68"/>
                  </a:lnTo>
                  <a:lnTo>
                    <a:pt x="126" y="64"/>
                  </a:lnTo>
                  <a:lnTo>
                    <a:pt x="131" y="60"/>
                  </a:lnTo>
                  <a:lnTo>
                    <a:pt x="138" y="57"/>
                  </a:lnTo>
                  <a:lnTo>
                    <a:pt x="142" y="53"/>
                  </a:lnTo>
                  <a:lnTo>
                    <a:pt x="149" y="50"/>
                  </a:lnTo>
                  <a:lnTo>
                    <a:pt x="155" y="47"/>
                  </a:lnTo>
                  <a:lnTo>
                    <a:pt x="160" y="44"/>
                  </a:lnTo>
                  <a:lnTo>
                    <a:pt x="167" y="42"/>
                  </a:lnTo>
                  <a:lnTo>
                    <a:pt x="174" y="38"/>
                  </a:lnTo>
                  <a:lnTo>
                    <a:pt x="178" y="36"/>
                  </a:lnTo>
                  <a:lnTo>
                    <a:pt x="185" y="34"/>
                  </a:lnTo>
                  <a:lnTo>
                    <a:pt x="191" y="31"/>
                  </a:lnTo>
                  <a:lnTo>
                    <a:pt x="199" y="29"/>
                  </a:lnTo>
                  <a:lnTo>
                    <a:pt x="205" y="27"/>
                  </a:lnTo>
                  <a:lnTo>
                    <a:pt x="212" y="24"/>
                  </a:lnTo>
                  <a:lnTo>
                    <a:pt x="219" y="21"/>
                  </a:lnTo>
                  <a:lnTo>
                    <a:pt x="228" y="20"/>
                  </a:lnTo>
                  <a:lnTo>
                    <a:pt x="235" y="18"/>
                  </a:lnTo>
                  <a:lnTo>
                    <a:pt x="244" y="16"/>
                  </a:lnTo>
                  <a:lnTo>
                    <a:pt x="251" y="15"/>
                  </a:lnTo>
                  <a:lnTo>
                    <a:pt x="261" y="12"/>
                  </a:lnTo>
                  <a:lnTo>
                    <a:pt x="270" y="11"/>
                  </a:lnTo>
                  <a:lnTo>
                    <a:pt x="279" y="9"/>
                  </a:lnTo>
                  <a:lnTo>
                    <a:pt x="287" y="8"/>
                  </a:lnTo>
                  <a:lnTo>
                    <a:pt x="296" y="7"/>
                  </a:lnTo>
                  <a:lnTo>
                    <a:pt x="306" y="6"/>
                  </a:lnTo>
                  <a:lnTo>
                    <a:pt x="316" y="5"/>
                  </a:lnTo>
                  <a:lnTo>
                    <a:pt x="325" y="3"/>
                  </a:lnTo>
                  <a:lnTo>
                    <a:pt x="334" y="2"/>
                  </a:lnTo>
                  <a:lnTo>
                    <a:pt x="344" y="2"/>
                  </a:lnTo>
                  <a:lnTo>
                    <a:pt x="352" y="1"/>
                  </a:lnTo>
                  <a:lnTo>
                    <a:pt x="363" y="1"/>
                  </a:lnTo>
                  <a:lnTo>
                    <a:pt x="372" y="0"/>
                  </a:lnTo>
                  <a:lnTo>
                    <a:pt x="381" y="0"/>
                  </a:lnTo>
                  <a:lnTo>
                    <a:pt x="390" y="0"/>
                  </a:lnTo>
                  <a:lnTo>
                    <a:pt x="398" y="1"/>
                  </a:lnTo>
                  <a:lnTo>
                    <a:pt x="407" y="1"/>
                  </a:lnTo>
                  <a:lnTo>
                    <a:pt x="415" y="1"/>
                  </a:lnTo>
                  <a:lnTo>
                    <a:pt x="424" y="2"/>
                  </a:lnTo>
                  <a:lnTo>
                    <a:pt x="432" y="3"/>
                  </a:lnTo>
                  <a:lnTo>
                    <a:pt x="440" y="5"/>
                  </a:lnTo>
                  <a:lnTo>
                    <a:pt x="447" y="6"/>
                  </a:lnTo>
                  <a:lnTo>
                    <a:pt x="453" y="8"/>
                  </a:lnTo>
                  <a:lnTo>
                    <a:pt x="461" y="9"/>
                  </a:lnTo>
                  <a:lnTo>
                    <a:pt x="466" y="11"/>
                  </a:lnTo>
                  <a:lnTo>
                    <a:pt x="473" y="14"/>
                  </a:lnTo>
                  <a:lnTo>
                    <a:pt x="478" y="16"/>
                  </a:lnTo>
                  <a:lnTo>
                    <a:pt x="484" y="18"/>
                  </a:lnTo>
                  <a:lnTo>
                    <a:pt x="488" y="20"/>
                  </a:lnTo>
                  <a:lnTo>
                    <a:pt x="493" y="21"/>
                  </a:lnTo>
                  <a:lnTo>
                    <a:pt x="499" y="23"/>
                  </a:lnTo>
                  <a:lnTo>
                    <a:pt x="503" y="25"/>
                  </a:lnTo>
                  <a:lnTo>
                    <a:pt x="506" y="27"/>
                  </a:lnTo>
                  <a:lnTo>
                    <a:pt x="510" y="28"/>
                  </a:lnTo>
                  <a:lnTo>
                    <a:pt x="514" y="29"/>
                  </a:lnTo>
                  <a:lnTo>
                    <a:pt x="517" y="31"/>
                  </a:lnTo>
                  <a:lnTo>
                    <a:pt x="520" y="33"/>
                  </a:lnTo>
                  <a:lnTo>
                    <a:pt x="522" y="34"/>
                  </a:lnTo>
                  <a:lnTo>
                    <a:pt x="525" y="34"/>
                  </a:lnTo>
                  <a:lnTo>
                    <a:pt x="528" y="36"/>
                  </a:lnTo>
                  <a:lnTo>
                    <a:pt x="530" y="38"/>
                  </a:lnTo>
                  <a:lnTo>
                    <a:pt x="534" y="40"/>
                  </a:lnTo>
                  <a:lnTo>
                    <a:pt x="537" y="42"/>
                  </a:lnTo>
                  <a:lnTo>
                    <a:pt x="538" y="43"/>
                  </a:lnTo>
                  <a:lnTo>
                    <a:pt x="541" y="46"/>
                  </a:lnTo>
                  <a:lnTo>
                    <a:pt x="542" y="47"/>
                  </a:lnTo>
                  <a:lnTo>
                    <a:pt x="543" y="49"/>
                  </a:lnTo>
                  <a:lnTo>
                    <a:pt x="546" y="50"/>
                  </a:lnTo>
                  <a:lnTo>
                    <a:pt x="547" y="53"/>
                  </a:lnTo>
                  <a:lnTo>
                    <a:pt x="548" y="53"/>
                  </a:lnTo>
                  <a:lnTo>
                    <a:pt x="550" y="56"/>
                  </a:lnTo>
                  <a:lnTo>
                    <a:pt x="551" y="59"/>
                  </a:lnTo>
                  <a:lnTo>
                    <a:pt x="552" y="60"/>
                  </a:lnTo>
                  <a:lnTo>
                    <a:pt x="553" y="63"/>
                  </a:lnTo>
                  <a:lnTo>
                    <a:pt x="555" y="66"/>
                  </a:lnTo>
                  <a:lnTo>
                    <a:pt x="556" y="68"/>
                  </a:lnTo>
                  <a:lnTo>
                    <a:pt x="557" y="72"/>
                  </a:lnTo>
                  <a:lnTo>
                    <a:pt x="559" y="75"/>
                  </a:lnTo>
                  <a:lnTo>
                    <a:pt x="560" y="79"/>
                  </a:lnTo>
                  <a:lnTo>
                    <a:pt x="561" y="82"/>
                  </a:lnTo>
                  <a:lnTo>
                    <a:pt x="562" y="86"/>
                  </a:lnTo>
                  <a:lnTo>
                    <a:pt x="564" y="90"/>
                  </a:lnTo>
                  <a:lnTo>
                    <a:pt x="565" y="95"/>
                  </a:lnTo>
                  <a:lnTo>
                    <a:pt x="565" y="100"/>
                  </a:lnTo>
                  <a:lnTo>
                    <a:pt x="566" y="105"/>
                  </a:lnTo>
                  <a:lnTo>
                    <a:pt x="566" y="110"/>
                  </a:lnTo>
                  <a:lnTo>
                    <a:pt x="568" y="116"/>
                  </a:lnTo>
                  <a:lnTo>
                    <a:pt x="568" y="122"/>
                  </a:lnTo>
                  <a:lnTo>
                    <a:pt x="568" y="126"/>
                  </a:lnTo>
                  <a:lnTo>
                    <a:pt x="569" y="132"/>
                  </a:lnTo>
                  <a:lnTo>
                    <a:pt x="569" y="138"/>
                  </a:lnTo>
                  <a:lnTo>
                    <a:pt x="569" y="144"/>
                  </a:lnTo>
                  <a:lnTo>
                    <a:pt x="569" y="149"/>
                  </a:lnTo>
                  <a:lnTo>
                    <a:pt x="569" y="157"/>
                  </a:lnTo>
                  <a:lnTo>
                    <a:pt x="569" y="162"/>
                  </a:lnTo>
                  <a:lnTo>
                    <a:pt x="569" y="169"/>
                  </a:lnTo>
                  <a:lnTo>
                    <a:pt x="569" y="174"/>
                  </a:lnTo>
                  <a:lnTo>
                    <a:pt x="569" y="180"/>
                  </a:lnTo>
                  <a:lnTo>
                    <a:pt x="569" y="186"/>
                  </a:lnTo>
                  <a:lnTo>
                    <a:pt x="569" y="191"/>
                  </a:lnTo>
                  <a:lnTo>
                    <a:pt x="569" y="198"/>
                  </a:lnTo>
                  <a:lnTo>
                    <a:pt x="568" y="204"/>
                  </a:lnTo>
                  <a:lnTo>
                    <a:pt x="568" y="210"/>
                  </a:lnTo>
                  <a:lnTo>
                    <a:pt x="568" y="215"/>
                  </a:lnTo>
                  <a:lnTo>
                    <a:pt x="568" y="220"/>
                  </a:lnTo>
                  <a:lnTo>
                    <a:pt x="566" y="226"/>
                  </a:lnTo>
                  <a:lnTo>
                    <a:pt x="566" y="230"/>
                  </a:lnTo>
                  <a:lnTo>
                    <a:pt x="566" y="236"/>
                  </a:lnTo>
                  <a:lnTo>
                    <a:pt x="565" y="239"/>
                  </a:lnTo>
                  <a:lnTo>
                    <a:pt x="565" y="245"/>
                  </a:lnTo>
                  <a:lnTo>
                    <a:pt x="564" y="249"/>
                  </a:lnTo>
                  <a:lnTo>
                    <a:pt x="564" y="254"/>
                  </a:lnTo>
                  <a:lnTo>
                    <a:pt x="562" y="259"/>
                  </a:lnTo>
                  <a:lnTo>
                    <a:pt x="561" y="263"/>
                  </a:lnTo>
                  <a:lnTo>
                    <a:pt x="560" y="268"/>
                  </a:lnTo>
                  <a:lnTo>
                    <a:pt x="560" y="273"/>
                  </a:lnTo>
                  <a:lnTo>
                    <a:pt x="559" y="277"/>
                  </a:lnTo>
                  <a:lnTo>
                    <a:pt x="557" y="282"/>
                  </a:lnTo>
                  <a:lnTo>
                    <a:pt x="556" y="287"/>
                  </a:lnTo>
                  <a:lnTo>
                    <a:pt x="555" y="291"/>
                  </a:lnTo>
                  <a:lnTo>
                    <a:pt x="552" y="295"/>
                  </a:lnTo>
                  <a:lnTo>
                    <a:pt x="551" y="300"/>
                  </a:lnTo>
                  <a:lnTo>
                    <a:pt x="550" y="304"/>
                  </a:lnTo>
                  <a:lnTo>
                    <a:pt x="548" y="309"/>
                  </a:lnTo>
                  <a:lnTo>
                    <a:pt x="546" y="313"/>
                  </a:lnTo>
                  <a:lnTo>
                    <a:pt x="545" y="317"/>
                  </a:lnTo>
                  <a:lnTo>
                    <a:pt x="543" y="322"/>
                  </a:lnTo>
                  <a:lnTo>
                    <a:pt x="541" y="326"/>
                  </a:lnTo>
                  <a:lnTo>
                    <a:pt x="539" y="329"/>
                  </a:lnTo>
                  <a:lnTo>
                    <a:pt x="537" y="333"/>
                  </a:lnTo>
                  <a:lnTo>
                    <a:pt x="535" y="337"/>
                  </a:lnTo>
                  <a:lnTo>
                    <a:pt x="534" y="340"/>
                  </a:lnTo>
                  <a:lnTo>
                    <a:pt x="532" y="344"/>
                  </a:lnTo>
                  <a:lnTo>
                    <a:pt x="530" y="348"/>
                  </a:lnTo>
                  <a:lnTo>
                    <a:pt x="526" y="352"/>
                  </a:lnTo>
                  <a:lnTo>
                    <a:pt x="525" y="355"/>
                  </a:lnTo>
                  <a:lnTo>
                    <a:pt x="522" y="357"/>
                  </a:lnTo>
                  <a:lnTo>
                    <a:pt x="520" y="361"/>
                  </a:lnTo>
                  <a:lnTo>
                    <a:pt x="519" y="363"/>
                  </a:lnTo>
                  <a:lnTo>
                    <a:pt x="517" y="366"/>
                  </a:lnTo>
                  <a:lnTo>
                    <a:pt x="514" y="368"/>
                  </a:lnTo>
                  <a:lnTo>
                    <a:pt x="511" y="371"/>
                  </a:lnTo>
                  <a:lnTo>
                    <a:pt x="508" y="374"/>
                  </a:lnTo>
                  <a:lnTo>
                    <a:pt x="504" y="377"/>
                  </a:lnTo>
                  <a:lnTo>
                    <a:pt x="501" y="379"/>
                  </a:lnTo>
                  <a:lnTo>
                    <a:pt x="497" y="381"/>
                  </a:lnTo>
                  <a:lnTo>
                    <a:pt x="493" y="385"/>
                  </a:lnTo>
                  <a:lnTo>
                    <a:pt x="488" y="387"/>
                  </a:lnTo>
                  <a:lnTo>
                    <a:pt x="483" y="390"/>
                  </a:lnTo>
                  <a:lnTo>
                    <a:pt x="479" y="392"/>
                  </a:lnTo>
                  <a:lnTo>
                    <a:pt x="474" y="394"/>
                  </a:lnTo>
                  <a:lnTo>
                    <a:pt x="468" y="397"/>
                  </a:lnTo>
                  <a:lnTo>
                    <a:pt x="462" y="399"/>
                  </a:lnTo>
                  <a:lnTo>
                    <a:pt x="457" y="402"/>
                  </a:lnTo>
                  <a:lnTo>
                    <a:pt x="453" y="403"/>
                  </a:lnTo>
                  <a:lnTo>
                    <a:pt x="446" y="406"/>
                  </a:lnTo>
                  <a:lnTo>
                    <a:pt x="441" y="409"/>
                  </a:lnTo>
                  <a:lnTo>
                    <a:pt x="434" y="411"/>
                  </a:lnTo>
                  <a:lnTo>
                    <a:pt x="429" y="413"/>
                  </a:lnTo>
                  <a:lnTo>
                    <a:pt x="423" y="415"/>
                  </a:lnTo>
                  <a:lnTo>
                    <a:pt x="418" y="416"/>
                  </a:lnTo>
                  <a:lnTo>
                    <a:pt x="413" y="419"/>
                  </a:lnTo>
                  <a:lnTo>
                    <a:pt x="407" y="420"/>
                  </a:lnTo>
                  <a:lnTo>
                    <a:pt x="402" y="421"/>
                  </a:lnTo>
                  <a:lnTo>
                    <a:pt x="396" y="424"/>
                  </a:lnTo>
                  <a:lnTo>
                    <a:pt x="392" y="425"/>
                  </a:lnTo>
                  <a:lnTo>
                    <a:pt x="387" y="426"/>
                  </a:lnTo>
                  <a:lnTo>
                    <a:pt x="382" y="427"/>
                  </a:lnTo>
                  <a:lnTo>
                    <a:pt x="378" y="428"/>
                  </a:lnTo>
                  <a:lnTo>
                    <a:pt x="375" y="429"/>
                  </a:lnTo>
                  <a:lnTo>
                    <a:pt x="371" y="431"/>
                  </a:lnTo>
                  <a:lnTo>
                    <a:pt x="367" y="431"/>
                  </a:lnTo>
                  <a:lnTo>
                    <a:pt x="363" y="432"/>
                  </a:lnTo>
                  <a:lnTo>
                    <a:pt x="360" y="432"/>
                  </a:lnTo>
                  <a:lnTo>
                    <a:pt x="356" y="433"/>
                  </a:lnTo>
                  <a:lnTo>
                    <a:pt x="354" y="434"/>
                  </a:lnTo>
                  <a:lnTo>
                    <a:pt x="350" y="435"/>
                  </a:lnTo>
                  <a:lnTo>
                    <a:pt x="347" y="435"/>
                  </a:lnTo>
                  <a:lnTo>
                    <a:pt x="344" y="437"/>
                  </a:lnTo>
                  <a:lnTo>
                    <a:pt x="341" y="438"/>
                  </a:lnTo>
                  <a:lnTo>
                    <a:pt x="337" y="439"/>
                  </a:lnTo>
                  <a:lnTo>
                    <a:pt x="334" y="440"/>
                  </a:lnTo>
                  <a:lnTo>
                    <a:pt x="331" y="440"/>
                  </a:lnTo>
                  <a:lnTo>
                    <a:pt x="329" y="441"/>
                  </a:lnTo>
                  <a:lnTo>
                    <a:pt x="325" y="442"/>
                  </a:lnTo>
                  <a:lnTo>
                    <a:pt x="323" y="443"/>
                  </a:lnTo>
                  <a:lnTo>
                    <a:pt x="319" y="445"/>
                  </a:lnTo>
                  <a:lnTo>
                    <a:pt x="317" y="446"/>
                  </a:lnTo>
                  <a:lnTo>
                    <a:pt x="314" y="447"/>
                  </a:lnTo>
                  <a:lnTo>
                    <a:pt x="312" y="448"/>
                  </a:lnTo>
                  <a:lnTo>
                    <a:pt x="309" y="449"/>
                  </a:lnTo>
                  <a:lnTo>
                    <a:pt x="306" y="451"/>
                  </a:lnTo>
                  <a:lnTo>
                    <a:pt x="304" y="452"/>
                  </a:lnTo>
                  <a:lnTo>
                    <a:pt x="302" y="453"/>
                  </a:lnTo>
                  <a:lnTo>
                    <a:pt x="299" y="454"/>
                  </a:lnTo>
                  <a:lnTo>
                    <a:pt x="298" y="455"/>
                  </a:lnTo>
                  <a:lnTo>
                    <a:pt x="295" y="456"/>
                  </a:lnTo>
                  <a:lnTo>
                    <a:pt x="294" y="458"/>
                  </a:lnTo>
                  <a:lnTo>
                    <a:pt x="291" y="459"/>
                  </a:lnTo>
                  <a:lnTo>
                    <a:pt x="290" y="460"/>
                  </a:lnTo>
                  <a:lnTo>
                    <a:pt x="287" y="461"/>
                  </a:lnTo>
                  <a:lnTo>
                    <a:pt x="286" y="462"/>
                  </a:lnTo>
                  <a:lnTo>
                    <a:pt x="285" y="464"/>
                  </a:lnTo>
                  <a:lnTo>
                    <a:pt x="283" y="465"/>
                  </a:lnTo>
                  <a:lnTo>
                    <a:pt x="283" y="466"/>
                  </a:lnTo>
                  <a:lnTo>
                    <a:pt x="281" y="467"/>
                  </a:lnTo>
                  <a:lnTo>
                    <a:pt x="279" y="468"/>
                  </a:lnTo>
                  <a:lnTo>
                    <a:pt x="279" y="469"/>
                  </a:lnTo>
                  <a:lnTo>
                    <a:pt x="277" y="471"/>
                  </a:lnTo>
                  <a:lnTo>
                    <a:pt x="275" y="471"/>
                  </a:lnTo>
                  <a:lnTo>
                    <a:pt x="274" y="473"/>
                  </a:lnTo>
                  <a:lnTo>
                    <a:pt x="274" y="475"/>
                  </a:lnTo>
                  <a:lnTo>
                    <a:pt x="272" y="477"/>
                  </a:lnTo>
                  <a:lnTo>
                    <a:pt x="270" y="477"/>
                  </a:lnTo>
                  <a:lnTo>
                    <a:pt x="270" y="479"/>
                  </a:lnTo>
                  <a:lnTo>
                    <a:pt x="268" y="480"/>
                  </a:lnTo>
                  <a:lnTo>
                    <a:pt x="266" y="481"/>
                  </a:lnTo>
                  <a:lnTo>
                    <a:pt x="266" y="484"/>
                  </a:lnTo>
                  <a:lnTo>
                    <a:pt x="264" y="484"/>
                  </a:lnTo>
                  <a:lnTo>
                    <a:pt x="263" y="486"/>
                  </a:lnTo>
                  <a:lnTo>
                    <a:pt x="262" y="487"/>
                  </a:lnTo>
                  <a:lnTo>
                    <a:pt x="261" y="490"/>
                  </a:lnTo>
                  <a:lnTo>
                    <a:pt x="259" y="490"/>
                  </a:lnTo>
                  <a:lnTo>
                    <a:pt x="257" y="492"/>
                  </a:lnTo>
                  <a:lnTo>
                    <a:pt x="255" y="493"/>
                  </a:lnTo>
                  <a:lnTo>
                    <a:pt x="254" y="495"/>
                  </a:lnTo>
                  <a:lnTo>
                    <a:pt x="251" y="496"/>
                  </a:lnTo>
                  <a:lnTo>
                    <a:pt x="250" y="499"/>
                  </a:lnTo>
                  <a:lnTo>
                    <a:pt x="248" y="500"/>
                  </a:lnTo>
                  <a:lnTo>
                    <a:pt x="246" y="503"/>
                  </a:lnTo>
                  <a:lnTo>
                    <a:pt x="244" y="503"/>
                  </a:lnTo>
                  <a:lnTo>
                    <a:pt x="241" y="506"/>
                  </a:lnTo>
                  <a:lnTo>
                    <a:pt x="240" y="506"/>
                  </a:lnTo>
                  <a:lnTo>
                    <a:pt x="237" y="509"/>
                  </a:lnTo>
                  <a:lnTo>
                    <a:pt x="235" y="510"/>
                  </a:lnTo>
                  <a:lnTo>
                    <a:pt x="232" y="513"/>
                  </a:lnTo>
                  <a:lnTo>
                    <a:pt x="230" y="516"/>
                  </a:lnTo>
                  <a:lnTo>
                    <a:pt x="228" y="516"/>
                  </a:lnTo>
                  <a:lnTo>
                    <a:pt x="224" y="519"/>
                  </a:lnTo>
                  <a:lnTo>
                    <a:pt x="222" y="519"/>
                  </a:lnTo>
                  <a:lnTo>
                    <a:pt x="219" y="522"/>
                  </a:lnTo>
                  <a:lnTo>
                    <a:pt x="217" y="523"/>
                  </a:lnTo>
                  <a:lnTo>
                    <a:pt x="215" y="525"/>
                  </a:lnTo>
                  <a:lnTo>
                    <a:pt x="212" y="527"/>
                  </a:lnTo>
                  <a:lnTo>
                    <a:pt x="209" y="528"/>
                  </a:lnTo>
                  <a:lnTo>
                    <a:pt x="206" y="530"/>
                  </a:lnTo>
                  <a:lnTo>
                    <a:pt x="204" y="532"/>
                  </a:lnTo>
                  <a:lnTo>
                    <a:pt x="202" y="532"/>
                  </a:lnTo>
                  <a:lnTo>
                    <a:pt x="199" y="534"/>
                  </a:lnTo>
                  <a:lnTo>
                    <a:pt x="197" y="535"/>
                  </a:lnTo>
                  <a:lnTo>
                    <a:pt x="194" y="538"/>
                  </a:lnTo>
                  <a:lnTo>
                    <a:pt x="189" y="538"/>
                  </a:lnTo>
                  <a:lnTo>
                    <a:pt x="188" y="540"/>
                  </a:lnTo>
                  <a:lnTo>
                    <a:pt x="185" y="541"/>
                  </a:lnTo>
                  <a:lnTo>
                    <a:pt x="182" y="543"/>
                  </a:lnTo>
                  <a:lnTo>
                    <a:pt x="180" y="544"/>
                  </a:lnTo>
                  <a:lnTo>
                    <a:pt x="177" y="545"/>
                  </a:lnTo>
                  <a:lnTo>
                    <a:pt x="174" y="548"/>
                  </a:lnTo>
                  <a:lnTo>
                    <a:pt x="172" y="549"/>
                  </a:lnTo>
                  <a:lnTo>
                    <a:pt x="170" y="551"/>
                  </a:lnTo>
                  <a:lnTo>
                    <a:pt x="166" y="553"/>
                  </a:lnTo>
                  <a:lnTo>
                    <a:pt x="163" y="555"/>
                  </a:lnTo>
                  <a:lnTo>
                    <a:pt x="160" y="557"/>
                  </a:lnTo>
                  <a:lnTo>
                    <a:pt x="159" y="558"/>
                  </a:lnTo>
                  <a:lnTo>
                    <a:pt x="155" y="561"/>
                  </a:lnTo>
                  <a:lnTo>
                    <a:pt x="151" y="563"/>
                  </a:lnTo>
                  <a:lnTo>
                    <a:pt x="149" y="566"/>
                  </a:lnTo>
                  <a:lnTo>
                    <a:pt x="146" y="568"/>
                  </a:lnTo>
                  <a:lnTo>
                    <a:pt x="142" y="570"/>
                  </a:lnTo>
                  <a:lnTo>
                    <a:pt x="140" y="572"/>
                  </a:lnTo>
                  <a:lnTo>
                    <a:pt x="138" y="576"/>
                  </a:lnTo>
                  <a:lnTo>
                    <a:pt x="135" y="578"/>
                  </a:lnTo>
                  <a:lnTo>
                    <a:pt x="132" y="581"/>
                  </a:lnTo>
                  <a:lnTo>
                    <a:pt x="130" y="583"/>
                  </a:lnTo>
                  <a:lnTo>
                    <a:pt x="127" y="585"/>
                  </a:lnTo>
                  <a:lnTo>
                    <a:pt x="125" y="588"/>
                  </a:lnTo>
                  <a:lnTo>
                    <a:pt x="122" y="591"/>
                  </a:lnTo>
                  <a:lnTo>
                    <a:pt x="120" y="593"/>
                  </a:lnTo>
                  <a:lnTo>
                    <a:pt x="118" y="596"/>
                  </a:lnTo>
                  <a:lnTo>
                    <a:pt x="116" y="598"/>
                  </a:lnTo>
                  <a:lnTo>
                    <a:pt x="113" y="600"/>
                  </a:lnTo>
                  <a:lnTo>
                    <a:pt x="112" y="603"/>
                  </a:lnTo>
                  <a:lnTo>
                    <a:pt x="109" y="606"/>
                  </a:lnTo>
                  <a:lnTo>
                    <a:pt x="108" y="607"/>
                  </a:lnTo>
                  <a:lnTo>
                    <a:pt x="105" y="609"/>
                  </a:lnTo>
                  <a:lnTo>
                    <a:pt x="104" y="611"/>
                  </a:lnTo>
                  <a:lnTo>
                    <a:pt x="102" y="613"/>
                  </a:lnTo>
                  <a:lnTo>
                    <a:pt x="100" y="616"/>
                  </a:lnTo>
                  <a:lnTo>
                    <a:pt x="98" y="617"/>
                  </a:lnTo>
                  <a:lnTo>
                    <a:pt x="96" y="619"/>
                  </a:lnTo>
                  <a:lnTo>
                    <a:pt x="96" y="620"/>
                  </a:lnTo>
                  <a:lnTo>
                    <a:pt x="92" y="622"/>
                  </a:lnTo>
                  <a:lnTo>
                    <a:pt x="91" y="624"/>
                  </a:lnTo>
                  <a:lnTo>
                    <a:pt x="88" y="625"/>
                  </a:lnTo>
                  <a:lnTo>
                    <a:pt x="88" y="626"/>
                  </a:lnTo>
                  <a:lnTo>
                    <a:pt x="85" y="628"/>
                  </a:lnTo>
                  <a:lnTo>
                    <a:pt x="84" y="628"/>
                  </a:lnTo>
                  <a:lnTo>
                    <a:pt x="81" y="628"/>
                  </a:lnTo>
                  <a:lnTo>
                    <a:pt x="79" y="630"/>
                  </a:lnTo>
                  <a:lnTo>
                    <a:pt x="77" y="630"/>
                  </a:lnTo>
                  <a:lnTo>
                    <a:pt x="74" y="631"/>
                  </a:lnTo>
                  <a:lnTo>
                    <a:pt x="73" y="631"/>
                  </a:lnTo>
                  <a:lnTo>
                    <a:pt x="71" y="631"/>
                  </a:lnTo>
                  <a:lnTo>
                    <a:pt x="69" y="631"/>
                  </a:lnTo>
                  <a:lnTo>
                    <a:pt x="66" y="632"/>
                  </a:lnTo>
                  <a:lnTo>
                    <a:pt x="65" y="632"/>
                  </a:lnTo>
                  <a:lnTo>
                    <a:pt x="62" y="632"/>
                  </a:lnTo>
                  <a:lnTo>
                    <a:pt x="59" y="632"/>
                  </a:lnTo>
                  <a:lnTo>
                    <a:pt x="58" y="632"/>
                  </a:lnTo>
                  <a:lnTo>
                    <a:pt x="56" y="631"/>
                  </a:lnTo>
                  <a:lnTo>
                    <a:pt x="54" y="631"/>
                  </a:lnTo>
                  <a:lnTo>
                    <a:pt x="52" y="631"/>
                  </a:lnTo>
                  <a:lnTo>
                    <a:pt x="50" y="631"/>
                  </a:lnTo>
                  <a:lnTo>
                    <a:pt x="48" y="631"/>
                  </a:lnTo>
                  <a:lnTo>
                    <a:pt x="46" y="630"/>
                  </a:lnTo>
                  <a:lnTo>
                    <a:pt x="45" y="630"/>
                  </a:lnTo>
                  <a:lnTo>
                    <a:pt x="43" y="630"/>
                  </a:lnTo>
                  <a:lnTo>
                    <a:pt x="42" y="628"/>
                  </a:lnTo>
                  <a:lnTo>
                    <a:pt x="40" y="628"/>
                  </a:lnTo>
                  <a:lnTo>
                    <a:pt x="39" y="628"/>
                  </a:lnTo>
                  <a:lnTo>
                    <a:pt x="38" y="628"/>
                  </a:lnTo>
                  <a:lnTo>
                    <a:pt x="36" y="628"/>
                  </a:lnTo>
                  <a:lnTo>
                    <a:pt x="35" y="628"/>
                  </a:lnTo>
                  <a:lnTo>
                    <a:pt x="34" y="626"/>
                  </a:lnTo>
                  <a:lnTo>
                    <a:pt x="32" y="626"/>
                  </a:lnTo>
                  <a:lnTo>
                    <a:pt x="31" y="625"/>
                  </a:lnTo>
                </a:path>
              </a:pathLst>
            </a:custGeom>
            <a:solidFill>
              <a:srgbClr val="935400"/>
            </a:solidFill>
            <a:ln w="9525" cap="rnd">
              <a:noFill/>
              <a:round/>
              <a:headEnd type="none" w="sm" len="sm"/>
              <a:tailEnd type="none" w="sm" len="sm"/>
            </a:ln>
          </p:spPr>
          <p:txBody>
            <a:bodyPr/>
            <a:lstStyle/>
            <a:p>
              <a:endParaRPr lang="el-GR"/>
            </a:p>
          </p:txBody>
        </p:sp>
        <p:sp>
          <p:nvSpPr>
            <p:cNvPr id="27700" name="Freeform 12"/>
            <p:cNvSpPr>
              <a:spLocks/>
            </p:cNvSpPr>
            <p:nvPr/>
          </p:nvSpPr>
          <p:spPr bwMode="auto">
            <a:xfrm>
              <a:off x="764" y="1516"/>
              <a:ext cx="541" cy="600"/>
            </a:xfrm>
            <a:custGeom>
              <a:avLst/>
              <a:gdLst>
                <a:gd name="T0" fmla="*/ 25 w 541"/>
                <a:gd name="T1" fmla="*/ 586 h 600"/>
                <a:gd name="T2" fmla="*/ 18 w 541"/>
                <a:gd name="T3" fmla="*/ 569 h 600"/>
                <a:gd name="T4" fmla="*/ 8 w 541"/>
                <a:gd name="T5" fmla="*/ 544 h 600"/>
                <a:gd name="T6" fmla="*/ 2 w 541"/>
                <a:gd name="T7" fmla="*/ 514 h 600"/>
                <a:gd name="T8" fmla="*/ 0 w 541"/>
                <a:gd name="T9" fmla="*/ 475 h 600"/>
                <a:gd name="T10" fmla="*/ 0 w 541"/>
                <a:gd name="T11" fmla="*/ 408 h 600"/>
                <a:gd name="T12" fmla="*/ 1 w 541"/>
                <a:gd name="T13" fmla="*/ 324 h 600"/>
                <a:gd name="T14" fmla="*/ 8 w 541"/>
                <a:gd name="T15" fmla="*/ 238 h 600"/>
                <a:gd name="T16" fmla="*/ 27 w 541"/>
                <a:gd name="T17" fmla="*/ 169 h 600"/>
                <a:gd name="T18" fmla="*/ 53 w 541"/>
                <a:gd name="T19" fmla="*/ 123 h 600"/>
                <a:gd name="T20" fmla="*/ 85 w 541"/>
                <a:gd name="T21" fmla="*/ 88 h 600"/>
                <a:gd name="T22" fmla="*/ 120 w 541"/>
                <a:gd name="T23" fmla="*/ 60 h 600"/>
                <a:gd name="T24" fmla="*/ 160 w 541"/>
                <a:gd name="T25" fmla="*/ 38 h 600"/>
                <a:gd name="T26" fmla="*/ 202 w 541"/>
                <a:gd name="T27" fmla="*/ 23 h 600"/>
                <a:gd name="T28" fmla="*/ 257 w 541"/>
                <a:gd name="T29" fmla="*/ 11 h 600"/>
                <a:gd name="T30" fmla="*/ 318 w 541"/>
                <a:gd name="T31" fmla="*/ 2 h 600"/>
                <a:gd name="T32" fmla="*/ 379 w 541"/>
                <a:gd name="T33" fmla="*/ 1 h 600"/>
                <a:gd name="T34" fmla="*/ 431 w 541"/>
                <a:gd name="T35" fmla="*/ 8 h 600"/>
                <a:gd name="T36" fmla="*/ 468 w 541"/>
                <a:gd name="T37" fmla="*/ 21 h 600"/>
                <a:gd name="T38" fmla="*/ 493 w 541"/>
                <a:gd name="T39" fmla="*/ 31 h 600"/>
                <a:gd name="T40" fmla="*/ 509 w 541"/>
                <a:gd name="T41" fmla="*/ 40 h 600"/>
                <a:gd name="T42" fmla="*/ 520 w 541"/>
                <a:gd name="T43" fmla="*/ 51 h 600"/>
                <a:gd name="T44" fmla="*/ 530 w 541"/>
                <a:gd name="T45" fmla="*/ 68 h 600"/>
                <a:gd name="T46" fmla="*/ 536 w 541"/>
                <a:gd name="T47" fmla="*/ 95 h 600"/>
                <a:gd name="T48" fmla="*/ 539 w 541"/>
                <a:gd name="T49" fmla="*/ 131 h 600"/>
                <a:gd name="T50" fmla="*/ 540 w 541"/>
                <a:gd name="T51" fmla="*/ 171 h 600"/>
                <a:gd name="T52" fmla="*/ 537 w 541"/>
                <a:gd name="T53" fmla="*/ 208 h 600"/>
                <a:gd name="T54" fmla="*/ 535 w 541"/>
                <a:gd name="T55" fmla="*/ 240 h 600"/>
                <a:gd name="T56" fmla="*/ 527 w 541"/>
                <a:gd name="T57" fmla="*/ 271 h 600"/>
                <a:gd name="T58" fmla="*/ 517 w 541"/>
                <a:gd name="T59" fmla="*/ 300 h 600"/>
                <a:gd name="T60" fmla="*/ 505 w 541"/>
                <a:gd name="T61" fmla="*/ 326 h 600"/>
                <a:gd name="T62" fmla="*/ 490 w 541"/>
                <a:gd name="T63" fmla="*/ 347 h 600"/>
                <a:gd name="T64" fmla="*/ 468 w 541"/>
                <a:gd name="T65" fmla="*/ 363 h 600"/>
                <a:gd name="T66" fmla="*/ 434 w 541"/>
                <a:gd name="T67" fmla="*/ 380 h 600"/>
                <a:gd name="T68" fmla="*/ 396 w 541"/>
                <a:gd name="T69" fmla="*/ 394 h 600"/>
                <a:gd name="T70" fmla="*/ 364 w 541"/>
                <a:gd name="T71" fmla="*/ 405 h 600"/>
                <a:gd name="T72" fmla="*/ 339 w 541"/>
                <a:gd name="T73" fmla="*/ 410 h 600"/>
                <a:gd name="T74" fmla="*/ 318 w 541"/>
                <a:gd name="T75" fmla="*/ 416 h 600"/>
                <a:gd name="T76" fmla="*/ 299 w 541"/>
                <a:gd name="T77" fmla="*/ 423 h 600"/>
                <a:gd name="T78" fmla="*/ 283 w 541"/>
                <a:gd name="T79" fmla="*/ 431 h 600"/>
                <a:gd name="T80" fmla="*/ 271 w 541"/>
                <a:gd name="T81" fmla="*/ 438 h 600"/>
                <a:gd name="T82" fmla="*/ 262 w 541"/>
                <a:gd name="T83" fmla="*/ 447 h 600"/>
                <a:gd name="T84" fmla="*/ 254 w 541"/>
                <a:gd name="T85" fmla="*/ 455 h 600"/>
                <a:gd name="T86" fmla="*/ 245 w 541"/>
                <a:gd name="T87" fmla="*/ 466 h 600"/>
                <a:gd name="T88" fmla="*/ 232 w 541"/>
                <a:gd name="T89" fmla="*/ 476 h 600"/>
                <a:gd name="T90" fmla="*/ 216 w 541"/>
                <a:gd name="T91" fmla="*/ 489 h 600"/>
                <a:gd name="T92" fmla="*/ 199 w 541"/>
                <a:gd name="T93" fmla="*/ 499 h 600"/>
                <a:gd name="T94" fmla="*/ 182 w 541"/>
                <a:gd name="T95" fmla="*/ 508 h 600"/>
                <a:gd name="T96" fmla="*/ 164 w 541"/>
                <a:gd name="T97" fmla="*/ 520 h 600"/>
                <a:gd name="T98" fmla="*/ 146 w 541"/>
                <a:gd name="T99" fmla="*/ 533 h 600"/>
                <a:gd name="T100" fmla="*/ 126 w 541"/>
                <a:gd name="T101" fmla="*/ 548 h 600"/>
                <a:gd name="T102" fmla="*/ 113 w 541"/>
                <a:gd name="T103" fmla="*/ 566 h 600"/>
                <a:gd name="T104" fmla="*/ 100 w 541"/>
                <a:gd name="T105" fmla="*/ 580 h 600"/>
                <a:gd name="T106" fmla="*/ 87 w 541"/>
                <a:gd name="T107" fmla="*/ 592 h 600"/>
                <a:gd name="T108" fmla="*/ 74 w 541"/>
                <a:gd name="T109" fmla="*/ 598 h 600"/>
                <a:gd name="T110" fmla="*/ 58 w 541"/>
                <a:gd name="T111" fmla="*/ 599 h 600"/>
                <a:gd name="T112" fmla="*/ 46 w 541"/>
                <a:gd name="T113" fmla="*/ 596 h 600"/>
                <a:gd name="T114" fmla="*/ 35 w 541"/>
                <a:gd name="T115" fmla="*/ 595 h 6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41"/>
                <a:gd name="T175" fmla="*/ 0 h 600"/>
                <a:gd name="T176" fmla="*/ 541 w 541"/>
                <a:gd name="T177" fmla="*/ 600 h 6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41" h="600">
                  <a:moveTo>
                    <a:pt x="29" y="592"/>
                  </a:moveTo>
                  <a:lnTo>
                    <a:pt x="28" y="592"/>
                  </a:lnTo>
                  <a:lnTo>
                    <a:pt x="28" y="591"/>
                  </a:lnTo>
                  <a:lnTo>
                    <a:pt x="28" y="589"/>
                  </a:lnTo>
                  <a:lnTo>
                    <a:pt x="27" y="589"/>
                  </a:lnTo>
                  <a:lnTo>
                    <a:pt x="25" y="587"/>
                  </a:lnTo>
                  <a:lnTo>
                    <a:pt x="25" y="586"/>
                  </a:lnTo>
                  <a:lnTo>
                    <a:pt x="23" y="583"/>
                  </a:lnTo>
                  <a:lnTo>
                    <a:pt x="23" y="582"/>
                  </a:lnTo>
                  <a:lnTo>
                    <a:pt x="21" y="580"/>
                  </a:lnTo>
                  <a:lnTo>
                    <a:pt x="21" y="578"/>
                  </a:lnTo>
                  <a:lnTo>
                    <a:pt x="19" y="574"/>
                  </a:lnTo>
                  <a:lnTo>
                    <a:pt x="19" y="572"/>
                  </a:lnTo>
                  <a:lnTo>
                    <a:pt x="18" y="569"/>
                  </a:lnTo>
                  <a:lnTo>
                    <a:pt x="16" y="566"/>
                  </a:lnTo>
                  <a:lnTo>
                    <a:pt x="15" y="563"/>
                  </a:lnTo>
                  <a:lnTo>
                    <a:pt x="14" y="559"/>
                  </a:lnTo>
                  <a:lnTo>
                    <a:pt x="12" y="556"/>
                  </a:lnTo>
                  <a:lnTo>
                    <a:pt x="11" y="552"/>
                  </a:lnTo>
                  <a:lnTo>
                    <a:pt x="10" y="548"/>
                  </a:lnTo>
                  <a:lnTo>
                    <a:pt x="8" y="544"/>
                  </a:lnTo>
                  <a:lnTo>
                    <a:pt x="7" y="540"/>
                  </a:lnTo>
                  <a:lnTo>
                    <a:pt x="6" y="536"/>
                  </a:lnTo>
                  <a:lnTo>
                    <a:pt x="5" y="533"/>
                  </a:lnTo>
                  <a:lnTo>
                    <a:pt x="3" y="527"/>
                  </a:lnTo>
                  <a:lnTo>
                    <a:pt x="3" y="523"/>
                  </a:lnTo>
                  <a:lnTo>
                    <a:pt x="2" y="518"/>
                  </a:lnTo>
                  <a:lnTo>
                    <a:pt x="2" y="514"/>
                  </a:lnTo>
                  <a:lnTo>
                    <a:pt x="1" y="508"/>
                  </a:lnTo>
                  <a:lnTo>
                    <a:pt x="1" y="505"/>
                  </a:lnTo>
                  <a:lnTo>
                    <a:pt x="1" y="499"/>
                  </a:lnTo>
                  <a:lnTo>
                    <a:pt x="1" y="494"/>
                  </a:lnTo>
                  <a:lnTo>
                    <a:pt x="1" y="489"/>
                  </a:lnTo>
                  <a:lnTo>
                    <a:pt x="1" y="482"/>
                  </a:lnTo>
                  <a:lnTo>
                    <a:pt x="0" y="475"/>
                  </a:lnTo>
                  <a:lnTo>
                    <a:pt x="0" y="468"/>
                  </a:lnTo>
                  <a:lnTo>
                    <a:pt x="0" y="460"/>
                  </a:lnTo>
                  <a:lnTo>
                    <a:pt x="0" y="450"/>
                  </a:lnTo>
                  <a:lnTo>
                    <a:pt x="0" y="441"/>
                  </a:lnTo>
                  <a:lnTo>
                    <a:pt x="0" y="431"/>
                  </a:lnTo>
                  <a:lnTo>
                    <a:pt x="0" y="419"/>
                  </a:lnTo>
                  <a:lnTo>
                    <a:pt x="0" y="408"/>
                  </a:lnTo>
                  <a:lnTo>
                    <a:pt x="0" y="397"/>
                  </a:lnTo>
                  <a:lnTo>
                    <a:pt x="0" y="385"/>
                  </a:lnTo>
                  <a:lnTo>
                    <a:pt x="0" y="373"/>
                  </a:lnTo>
                  <a:lnTo>
                    <a:pt x="0" y="361"/>
                  </a:lnTo>
                  <a:lnTo>
                    <a:pt x="0" y="348"/>
                  </a:lnTo>
                  <a:lnTo>
                    <a:pt x="1" y="335"/>
                  </a:lnTo>
                  <a:lnTo>
                    <a:pt x="1" y="324"/>
                  </a:lnTo>
                  <a:lnTo>
                    <a:pt x="2" y="311"/>
                  </a:lnTo>
                  <a:lnTo>
                    <a:pt x="2" y="298"/>
                  </a:lnTo>
                  <a:lnTo>
                    <a:pt x="3" y="286"/>
                  </a:lnTo>
                  <a:lnTo>
                    <a:pt x="5" y="273"/>
                  </a:lnTo>
                  <a:lnTo>
                    <a:pt x="6" y="261"/>
                  </a:lnTo>
                  <a:lnTo>
                    <a:pt x="7" y="250"/>
                  </a:lnTo>
                  <a:lnTo>
                    <a:pt x="8" y="238"/>
                  </a:lnTo>
                  <a:lnTo>
                    <a:pt x="11" y="227"/>
                  </a:lnTo>
                  <a:lnTo>
                    <a:pt x="12" y="215"/>
                  </a:lnTo>
                  <a:lnTo>
                    <a:pt x="15" y="205"/>
                  </a:lnTo>
                  <a:lnTo>
                    <a:pt x="18" y="195"/>
                  </a:lnTo>
                  <a:lnTo>
                    <a:pt x="19" y="186"/>
                  </a:lnTo>
                  <a:lnTo>
                    <a:pt x="23" y="176"/>
                  </a:lnTo>
                  <a:lnTo>
                    <a:pt x="27" y="169"/>
                  </a:lnTo>
                  <a:lnTo>
                    <a:pt x="31" y="162"/>
                  </a:lnTo>
                  <a:lnTo>
                    <a:pt x="34" y="154"/>
                  </a:lnTo>
                  <a:lnTo>
                    <a:pt x="38" y="148"/>
                  </a:lnTo>
                  <a:lnTo>
                    <a:pt x="42" y="141"/>
                  </a:lnTo>
                  <a:lnTo>
                    <a:pt x="46" y="135"/>
                  </a:lnTo>
                  <a:lnTo>
                    <a:pt x="49" y="129"/>
                  </a:lnTo>
                  <a:lnTo>
                    <a:pt x="53" y="123"/>
                  </a:lnTo>
                  <a:lnTo>
                    <a:pt x="58" y="117"/>
                  </a:lnTo>
                  <a:lnTo>
                    <a:pt x="62" y="113"/>
                  </a:lnTo>
                  <a:lnTo>
                    <a:pt x="66" y="107"/>
                  </a:lnTo>
                  <a:lnTo>
                    <a:pt x="71" y="102"/>
                  </a:lnTo>
                  <a:lnTo>
                    <a:pt x="75" y="98"/>
                  </a:lnTo>
                  <a:lnTo>
                    <a:pt x="80" y="92"/>
                  </a:lnTo>
                  <a:lnTo>
                    <a:pt x="85" y="88"/>
                  </a:lnTo>
                  <a:lnTo>
                    <a:pt x="91" y="83"/>
                  </a:lnTo>
                  <a:lnTo>
                    <a:pt x="94" y="79"/>
                  </a:lnTo>
                  <a:lnTo>
                    <a:pt x="100" y="75"/>
                  </a:lnTo>
                  <a:lnTo>
                    <a:pt x="104" y="72"/>
                  </a:lnTo>
                  <a:lnTo>
                    <a:pt x="109" y="66"/>
                  </a:lnTo>
                  <a:lnTo>
                    <a:pt x="115" y="63"/>
                  </a:lnTo>
                  <a:lnTo>
                    <a:pt x="120" y="60"/>
                  </a:lnTo>
                  <a:lnTo>
                    <a:pt x="126" y="56"/>
                  </a:lnTo>
                  <a:lnTo>
                    <a:pt x="132" y="53"/>
                  </a:lnTo>
                  <a:lnTo>
                    <a:pt x="136" y="50"/>
                  </a:lnTo>
                  <a:lnTo>
                    <a:pt x="142" y="47"/>
                  </a:lnTo>
                  <a:lnTo>
                    <a:pt x="148" y="44"/>
                  </a:lnTo>
                  <a:lnTo>
                    <a:pt x="153" y="42"/>
                  </a:lnTo>
                  <a:lnTo>
                    <a:pt x="160" y="38"/>
                  </a:lnTo>
                  <a:lnTo>
                    <a:pt x="164" y="36"/>
                  </a:lnTo>
                  <a:lnTo>
                    <a:pt x="171" y="34"/>
                  </a:lnTo>
                  <a:lnTo>
                    <a:pt x="177" y="31"/>
                  </a:lnTo>
                  <a:lnTo>
                    <a:pt x="184" y="29"/>
                  </a:lnTo>
                  <a:lnTo>
                    <a:pt x="190" y="27"/>
                  </a:lnTo>
                  <a:lnTo>
                    <a:pt x="195" y="25"/>
                  </a:lnTo>
                  <a:lnTo>
                    <a:pt x="202" y="23"/>
                  </a:lnTo>
                  <a:lnTo>
                    <a:pt x="210" y="21"/>
                  </a:lnTo>
                  <a:lnTo>
                    <a:pt x="217" y="18"/>
                  </a:lnTo>
                  <a:lnTo>
                    <a:pt x="224" y="18"/>
                  </a:lnTo>
                  <a:lnTo>
                    <a:pt x="232" y="15"/>
                  </a:lnTo>
                  <a:lnTo>
                    <a:pt x="241" y="14"/>
                  </a:lnTo>
                  <a:lnTo>
                    <a:pt x="249" y="11"/>
                  </a:lnTo>
                  <a:lnTo>
                    <a:pt x="257" y="11"/>
                  </a:lnTo>
                  <a:lnTo>
                    <a:pt x="264" y="9"/>
                  </a:lnTo>
                  <a:lnTo>
                    <a:pt x="274" y="7"/>
                  </a:lnTo>
                  <a:lnTo>
                    <a:pt x="283" y="6"/>
                  </a:lnTo>
                  <a:lnTo>
                    <a:pt x="292" y="5"/>
                  </a:lnTo>
                  <a:lnTo>
                    <a:pt x="300" y="3"/>
                  </a:lnTo>
                  <a:lnTo>
                    <a:pt x="309" y="3"/>
                  </a:lnTo>
                  <a:lnTo>
                    <a:pt x="318" y="2"/>
                  </a:lnTo>
                  <a:lnTo>
                    <a:pt x="326" y="1"/>
                  </a:lnTo>
                  <a:lnTo>
                    <a:pt x="335" y="1"/>
                  </a:lnTo>
                  <a:lnTo>
                    <a:pt x="344" y="1"/>
                  </a:lnTo>
                  <a:lnTo>
                    <a:pt x="353" y="0"/>
                  </a:lnTo>
                  <a:lnTo>
                    <a:pt x="362" y="0"/>
                  </a:lnTo>
                  <a:lnTo>
                    <a:pt x="369" y="0"/>
                  </a:lnTo>
                  <a:lnTo>
                    <a:pt x="379" y="1"/>
                  </a:lnTo>
                  <a:lnTo>
                    <a:pt x="386" y="1"/>
                  </a:lnTo>
                  <a:lnTo>
                    <a:pt x="395" y="2"/>
                  </a:lnTo>
                  <a:lnTo>
                    <a:pt x="403" y="2"/>
                  </a:lnTo>
                  <a:lnTo>
                    <a:pt x="411" y="3"/>
                  </a:lnTo>
                  <a:lnTo>
                    <a:pt x="417" y="5"/>
                  </a:lnTo>
                  <a:lnTo>
                    <a:pt x="424" y="6"/>
                  </a:lnTo>
                  <a:lnTo>
                    <a:pt x="431" y="8"/>
                  </a:lnTo>
                  <a:lnTo>
                    <a:pt x="437" y="9"/>
                  </a:lnTo>
                  <a:lnTo>
                    <a:pt x="443" y="11"/>
                  </a:lnTo>
                  <a:lnTo>
                    <a:pt x="449" y="14"/>
                  </a:lnTo>
                  <a:lnTo>
                    <a:pt x="454" y="15"/>
                  </a:lnTo>
                  <a:lnTo>
                    <a:pt x="459" y="18"/>
                  </a:lnTo>
                  <a:lnTo>
                    <a:pt x="465" y="18"/>
                  </a:lnTo>
                  <a:lnTo>
                    <a:pt x="468" y="21"/>
                  </a:lnTo>
                  <a:lnTo>
                    <a:pt x="472" y="22"/>
                  </a:lnTo>
                  <a:lnTo>
                    <a:pt x="478" y="23"/>
                  </a:lnTo>
                  <a:lnTo>
                    <a:pt x="479" y="25"/>
                  </a:lnTo>
                  <a:lnTo>
                    <a:pt x="483" y="27"/>
                  </a:lnTo>
                  <a:lnTo>
                    <a:pt x="488" y="28"/>
                  </a:lnTo>
                  <a:lnTo>
                    <a:pt x="490" y="29"/>
                  </a:lnTo>
                  <a:lnTo>
                    <a:pt x="493" y="31"/>
                  </a:lnTo>
                  <a:lnTo>
                    <a:pt x="496" y="33"/>
                  </a:lnTo>
                  <a:lnTo>
                    <a:pt x="499" y="34"/>
                  </a:lnTo>
                  <a:lnTo>
                    <a:pt x="501" y="35"/>
                  </a:lnTo>
                  <a:lnTo>
                    <a:pt x="503" y="36"/>
                  </a:lnTo>
                  <a:lnTo>
                    <a:pt x="505" y="37"/>
                  </a:lnTo>
                  <a:lnTo>
                    <a:pt x="507" y="38"/>
                  </a:lnTo>
                  <a:lnTo>
                    <a:pt x="509" y="40"/>
                  </a:lnTo>
                  <a:lnTo>
                    <a:pt x="510" y="40"/>
                  </a:lnTo>
                  <a:lnTo>
                    <a:pt x="513" y="44"/>
                  </a:lnTo>
                  <a:lnTo>
                    <a:pt x="514" y="44"/>
                  </a:lnTo>
                  <a:lnTo>
                    <a:pt x="516" y="46"/>
                  </a:lnTo>
                  <a:lnTo>
                    <a:pt x="517" y="48"/>
                  </a:lnTo>
                  <a:lnTo>
                    <a:pt x="518" y="49"/>
                  </a:lnTo>
                  <a:lnTo>
                    <a:pt x="520" y="51"/>
                  </a:lnTo>
                  <a:lnTo>
                    <a:pt x="522" y="53"/>
                  </a:lnTo>
                  <a:lnTo>
                    <a:pt x="523" y="55"/>
                  </a:lnTo>
                  <a:lnTo>
                    <a:pt x="524" y="57"/>
                  </a:lnTo>
                  <a:lnTo>
                    <a:pt x="526" y="60"/>
                  </a:lnTo>
                  <a:lnTo>
                    <a:pt x="527" y="62"/>
                  </a:lnTo>
                  <a:lnTo>
                    <a:pt x="528" y="64"/>
                  </a:lnTo>
                  <a:lnTo>
                    <a:pt x="530" y="68"/>
                  </a:lnTo>
                  <a:lnTo>
                    <a:pt x="531" y="70"/>
                  </a:lnTo>
                  <a:lnTo>
                    <a:pt x="532" y="74"/>
                  </a:lnTo>
                  <a:lnTo>
                    <a:pt x="532" y="77"/>
                  </a:lnTo>
                  <a:lnTo>
                    <a:pt x="534" y="82"/>
                  </a:lnTo>
                  <a:lnTo>
                    <a:pt x="535" y="85"/>
                  </a:lnTo>
                  <a:lnTo>
                    <a:pt x="535" y="90"/>
                  </a:lnTo>
                  <a:lnTo>
                    <a:pt x="536" y="95"/>
                  </a:lnTo>
                  <a:lnTo>
                    <a:pt x="536" y="100"/>
                  </a:lnTo>
                  <a:lnTo>
                    <a:pt x="537" y="104"/>
                  </a:lnTo>
                  <a:lnTo>
                    <a:pt x="537" y="109"/>
                  </a:lnTo>
                  <a:lnTo>
                    <a:pt x="539" y="115"/>
                  </a:lnTo>
                  <a:lnTo>
                    <a:pt x="539" y="120"/>
                  </a:lnTo>
                  <a:lnTo>
                    <a:pt x="539" y="125"/>
                  </a:lnTo>
                  <a:lnTo>
                    <a:pt x="539" y="131"/>
                  </a:lnTo>
                  <a:lnTo>
                    <a:pt x="539" y="136"/>
                  </a:lnTo>
                  <a:lnTo>
                    <a:pt x="540" y="141"/>
                  </a:lnTo>
                  <a:lnTo>
                    <a:pt x="540" y="148"/>
                  </a:lnTo>
                  <a:lnTo>
                    <a:pt x="540" y="153"/>
                  </a:lnTo>
                  <a:lnTo>
                    <a:pt x="540" y="160"/>
                  </a:lnTo>
                  <a:lnTo>
                    <a:pt x="540" y="165"/>
                  </a:lnTo>
                  <a:lnTo>
                    <a:pt x="540" y="171"/>
                  </a:lnTo>
                  <a:lnTo>
                    <a:pt x="539" y="176"/>
                  </a:lnTo>
                  <a:lnTo>
                    <a:pt x="539" y="182"/>
                  </a:lnTo>
                  <a:lnTo>
                    <a:pt x="539" y="188"/>
                  </a:lnTo>
                  <a:lnTo>
                    <a:pt x="539" y="192"/>
                  </a:lnTo>
                  <a:lnTo>
                    <a:pt x="539" y="198"/>
                  </a:lnTo>
                  <a:lnTo>
                    <a:pt x="539" y="202"/>
                  </a:lnTo>
                  <a:lnTo>
                    <a:pt x="537" y="208"/>
                  </a:lnTo>
                  <a:lnTo>
                    <a:pt x="537" y="214"/>
                  </a:lnTo>
                  <a:lnTo>
                    <a:pt x="537" y="218"/>
                  </a:lnTo>
                  <a:lnTo>
                    <a:pt x="536" y="223"/>
                  </a:lnTo>
                  <a:lnTo>
                    <a:pt x="536" y="227"/>
                  </a:lnTo>
                  <a:lnTo>
                    <a:pt x="536" y="231"/>
                  </a:lnTo>
                  <a:lnTo>
                    <a:pt x="535" y="236"/>
                  </a:lnTo>
                  <a:lnTo>
                    <a:pt x="535" y="240"/>
                  </a:lnTo>
                  <a:lnTo>
                    <a:pt x="534" y="244"/>
                  </a:lnTo>
                  <a:lnTo>
                    <a:pt x="532" y="249"/>
                  </a:lnTo>
                  <a:lnTo>
                    <a:pt x="532" y="253"/>
                  </a:lnTo>
                  <a:lnTo>
                    <a:pt x="531" y="258"/>
                  </a:lnTo>
                  <a:lnTo>
                    <a:pt x="530" y="261"/>
                  </a:lnTo>
                  <a:lnTo>
                    <a:pt x="528" y="266"/>
                  </a:lnTo>
                  <a:lnTo>
                    <a:pt x="527" y="271"/>
                  </a:lnTo>
                  <a:lnTo>
                    <a:pt x="526" y="276"/>
                  </a:lnTo>
                  <a:lnTo>
                    <a:pt x="524" y="279"/>
                  </a:lnTo>
                  <a:lnTo>
                    <a:pt x="523" y="283"/>
                  </a:lnTo>
                  <a:lnTo>
                    <a:pt x="522" y="287"/>
                  </a:lnTo>
                  <a:lnTo>
                    <a:pt x="520" y="292"/>
                  </a:lnTo>
                  <a:lnTo>
                    <a:pt x="518" y="295"/>
                  </a:lnTo>
                  <a:lnTo>
                    <a:pt x="517" y="300"/>
                  </a:lnTo>
                  <a:lnTo>
                    <a:pt x="516" y="303"/>
                  </a:lnTo>
                  <a:lnTo>
                    <a:pt x="513" y="307"/>
                  </a:lnTo>
                  <a:lnTo>
                    <a:pt x="512" y="312"/>
                  </a:lnTo>
                  <a:lnTo>
                    <a:pt x="509" y="315"/>
                  </a:lnTo>
                  <a:lnTo>
                    <a:pt x="509" y="318"/>
                  </a:lnTo>
                  <a:lnTo>
                    <a:pt x="507" y="322"/>
                  </a:lnTo>
                  <a:lnTo>
                    <a:pt x="505" y="326"/>
                  </a:lnTo>
                  <a:lnTo>
                    <a:pt x="501" y="329"/>
                  </a:lnTo>
                  <a:lnTo>
                    <a:pt x="501" y="331"/>
                  </a:lnTo>
                  <a:lnTo>
                    <a:pt x="497" y="335"/>
                  </a:lnTo>
                  <a:lnTo>
                    <a:pt x="496" y="339"/>
                  </a:lnTo>
                  <a:lnTo>
                    <a:pt x="493" y="341"/>
                  </a:lnTo>
                  <a:lnTo>
                    <a:pt x="493" y="344"/>
                  </a:lnTo>
                  <a:lnTo>
                    <a:pt x="490" y="347"/>
                  </a:lnTo>
                  <a:lnTo>
                    <a:pt x="488" y="350"/>
                  </a:lnTo>
                  <a:lnTo>
                    <a:pt x="485" y="352"/>
                  </a:lnTo>
                  <a:lnTo>
                    <a:pt x="482" y="354"/>
                  </a:lnTo>
                  <a:lnTo>
                    <a:pt x="479" y="356"/>
                  </a:lnTo>
                  <a:lnTo>
                    <a:pt x="476" y="359"/>
                  </a:lnTo>
                  <a:lnTo>
                    <a:pt x="472" y="361"/>
                  </a:lnTo>
                  <a:lnTo>
                    <a:pt x="468" y="363"/>
                  </a:lnTo>
                  <a:lnTo>
                    <a:pt x="463" y="367"/>
                  </a:lnTo>
                  <a:lnTo>
                    <a:pt x="459" y="369"/>
                  </a:lnTo>
                  <a:lnTo>
                    <a:pt x="454" y="372"/>
                  </a:lnTo>
                  <a:lnTo>
                    <a:pt x="449" y="374"/>
                  </a:lnTo>
                  <a:lnTo>
                    <a:pt x="444" y="376"/>
                  </a:lnTo>
                  <a:lnTo>
                    <a:pt x="439" y="378"/>
                  </a:lnTo>
                  <a:lnTo>
                    <a:pt x="434" y="380"/>
                  </a:lnTo>
                  <a:lnTo>
                    <a:pt x="428" y="382"/>
                  </a:lnTo>
                  <a:lnTo>
                    <a:pt x="424" y="385"/>
                  </a:lnTo>
                  <a:lnTo>
                    <a:pt x="419" y="387"/>
                  </a:lnTo>
                  <a:lnTo>
                    <a:pt x="413" y="389"/>
                  </a:lnTo>
                  <a:lnTo>
                    <a:pt x="407" y="391"/>
                  </a:lnTo>
                  <a:lnTo>
                    <a:pt x="402" y="392"/>
                  </a:lnTo>
                  <a:lnTo>
                    <a:pt x="396" y="394"/>
                  </a:lnTo>
                  <a:lnTo>
                    <a:pt x="392" y="396"/>
                  </a:lnTo>
                  <a:lnTo>
                    <a:pt x="386" y="397"/>
                  </a:lnTo>
                  <a:lnTo>
                    <a:pt x="381" y="398"/>
                  </a:lnTo>
                  <a:lnTo>
                    <a:pt x="377" y="401"/>
                  </a:lnTo>
                  <a:lnTo>
                    <a:pt x="373" y="402"/>
                  </a:lnTo>
                  <a:lnTo>
                    <a:pt x="367" y="403"/>
                  </a:lnTo>
                  <a:lnTo>
                    <a:pt x="364" y="405"/>
                  </a:lnTo>
                  <a:lnTo>
                    <a:pt x="360" y="405"/>
                  </a:lnTo>
                  <a:lnTo>
                    <a:pt x="356" y="406"/>
                  </a:lnTo>
                  <a:lnTo>
                    <a:pt x="351" y="406"/>
                  </a:lnTo>
                  <a:lnTo>
                    <a:pt x="348" y="408"/>
                  </a:lnTo>
                  <a:lnTo>
                    <a:pt x="346" y="408"/>
                  </a:lnTo>
                  <a:lnTo>
                    <a:pt x="342" y="409"/>
                  </a:lnTo>
                  <a:lnTo>
                    <a:pt x="339" y="410"/>
                  </a:lnTo>
                  <a:lnTo>
                    <a:pt x="336" y="410"/>
                  </a:lnTo>
                  <a:lnTo>
                    <a:pt x="333" y="411"/>
                  </a:lnTo>
                  <a:lnTo>
                    <a:pt x="330" y="413"/>
                  </a:lnTo>
                  <a:lnTo>
                    <a:pt x="326" y="413"/>
                  </a:lnTo>
                  <a:lnTo>
                    <a:pt x="323" y="414"/>
                  </a:lnTo>
                  <a:lnTo>
                    <a:pt x="322" y="415"/>
                  </a:lnTo>
                  <a:lnTo>
                    <a:pt x="318" y="416"/>
                  </a:lnTo>
                  <a:lnTo>
                    <a:pt x="314" y="416"/>
                  </a:lnTo>
                  <a:lnTo>
                    <a:pt x="312" y="418"/>
                  </a:lnTo>
                  <a:lnTo>
                    <a:pt x="309" y="418"/>
                  </a:lnTo>
                  <a:lnTo>
                    <a:pt x="307" y="419"/>
                  </a:lnTo>
                  <a:lnTo>
                    <a:pt x="305" y="421"/>
                  </a:lnTo>
                  <a:lnTo>
                    <a:pt x="302" y="422"/>
                  </a:lnTo>
                  <a:lnTo>
                    <a:pt x="299" y="423"/>
                  </a:lnTo>
                  <a:lnTo>
                    <a:pt x="296" y="424"/>
                  </a:lnTo>
                  <a:lnTo>
                    <a:pt x="294" y="425"/>
                  </a:lnTo>
                  <a:lnTo>
                    <a:pt x="292" y="427"/>
                  </a:lnTo>
                  <a:lnTo>
                    <a:pt x="289" y="427"/>
                  </a:lnTo>
                  <a:lnTo>
                    <a:pt x="287" y="428"/>
                  </a:lnTo>
                  <a:lnTo>
                    <a:pt x="285" y="429"/>
                  </a:lnTo>
                  <a:lnTo>
                    <a:pt x="283" y="431"/>
                  </a:lnTo>
                  <a:lnTo>
                    <a:pt x="279" y="431"/>
                  </a:lnTo>
                  <a:lnTo>
                    <a:pt x="279" y="432"/>
                  </a:lnTo>
                  <a:lnTo>
                    <a:pt x="278" y="434"/>
                  </a:lnTo>
                  <a:lnTo>
                    <a:pt x="275" y="435"/>
                  </a:lnTo>
                  <a:lnTo>
                    <a:pt x="274" y="436"/>
                  </a:lnTo>
                  <a:lnTo>
                    <a:pt x="272" y="437"/>
                  </a:lnTo>
                  <a:lnTo>
                    <a:pt x="271" y="438"/>
                  </a:lnTo>
                  <a:lnTo>
                    <a:pt x="270" y="440"/>
                  </a:lnTo>
                  <a:lnTo>
                    <a:pt x="268" y="441"/>
                  </a:lnTo>
                  <a:lnTo>
                    <a:pt x="267" y="442"/>
                  </a:lnTo>
                  <a:lnTo>
                    <a:pt x="266" y="444"/>
                  </a:lnTo>
                  <a:lnTo>
                    <a:pt x="264" y="444"/>
                  </a:lnTo>
                  <a:lnTo>
                    <a:pt x="264" y="445"/>
                  </a:lnTo>
                  <a:lnTo>
                    <a:pt x="262" y="447"/>
                  </a:lnTo>
                  <a:lnTo>
                    <a:pt x="261" y="447"/>
                  </a:lnTo>
                  <a:lnTo>
                    <a:pt x="260" y="449"/>
                  </a:lnTo>
                  <a:lnTo>
                    <a:pt x="260" y="450"/>
                  </a:lnTo>
                  <a:lnTo>
                    <a:pt x="258" y="451"/>
                  </a:lnTo>
                  <a:lnTo>
                    <a:pt x="257" y="453"/>
                  </a:lnTo>
                  <a:lnTo>
                    <a:pt x="256" y="453"/>
                  </a:lnTo>
                  <a:lnTo>
                    <a:pt x="254" y="455"/>
                  </a:lnTo>
                  <a:lnTo>
                    <a:pt x="253" y="456"/>
                  </a:lnTo>
                  <a:lnTo>
                    <a:pt x="252" y="458"/>
                  </a:lnTo>
                  <a:lnTo>
                    <a:pt x="250" y="460"/>
                  </a:lnTo>
                  <a:lnTo>
                    <a:pt x="249" y="460"/>
                  </a:lnTo>
                  <a:lnTo>
                    <a:pt x="249" y="462"/>
                  </a:lnTo>
                  <a:lnTo>
                    <a:pt x="247" y="463"/>
                  </a:lnTo>
                  <a:lnTo>
                    <a:pt x="245" y="466"/>
                  </a:lnTo>
                  <a:lnTo>
                    <a:pt x="243" y="466"/>
                  </a:lnTo>
                  <a:lnTo>
                    <a:pt x="241" y="468"/>
                  </a:lnTo>
                  <a:lnTo>
                    <a:pt x="241" y="469"/>
                  </a:lnTo>
                  <a:lnTo>
                    <a:pt x="237" y="471"/>
                  </a:lnTo>
                  <a:lnTo>
                    <a:pt x="236" y="473"/>
                  </a:lnTo>
                  <a:lnTo>
                    <a:pt x="234" y="475"/>
                  </a:lnTo>
                  <a:lnTo>
                    <a:pt x="232" y="476"/>
                  </a:lnTo>
                  <a:lnTo>
                    <a:pt x="230" y="477"/>
                  </a:lnTo>
                  <a:lnTo>
                    <a:pt x="229" y="479"/>
                  </a:lnTo>
                  <a:lnTo>
                    <a:pt x="226" y="481"/>
                  </a:lnTo>
                  <a:lnTo>
                    <a:pt x="224" y="482"/>
                  </a:lnTo>
                  <a:lnTo>
                    <a:pt x="221" y="485"/>
                  </a:lnTo>
                  <a:lnTo>
                    <a:pt x="219" y="486"/>
                  </a:lnTo>
                  <a:lnTo>
                    <a:pt x="216" y="489"/>
                  </a:lnTo>
                  <a:lnTo>
                    <a:pt x="213" y="490"/>
                  </a:lnTo>
                  <a:lnTo>
                    <a:pt x="212" y="492"/>
                  </a:lnTo>
                  <a:lnTo>
                    <a:pt x="210" y="494"/>
                  </a:lnTo>
                  <a:lnTo>
                    <a:pt x="207" y="495"/>
                  </a:lnTo>
                  <a:lnTo>
                    <a:pt x="205" y="495"/>
                  </a:lnTo>
                  <a:lnTo>
                    <a:pt x="202" y="498"/>
                  </a:lnTo>
                  <a:lnTo>
                    <a:pt x="199" y="499"/>
                  </a:lnTo>
                  <a:lnTo>
                    <a:pt x="197" y="501"/>
                  </a:lnTo>
                  <a:lnTo>
                    <a:pt x="194" y="502"/>
                  </a:lnTo>
                  <a:lnTo>
                    <a:pt x="192" y="503"/>
                  </a:lnTo>
                  <a:lnTo>
                    <a:pt x="190" y="505"/>
                  </a:lnTo>
                  <a:lnTo>
                    <a:pt x="188" y="507"/>
                  </a:lnTo>
                  <a:lnTo>
                    <a:pt x="185" y="508"/>
                  </a:lnTo>
                  <a:lnTo>
                    <a:pt x="182" y="508"/>
                  </a:lnTo>
                  <a:lnTo>
                    <a:pt x="180" y="510"/>
                  </a:lnTo>
                  <a:lnTo>
                    <a:pt x="177" y="512"/>
                  </a:lnTo>
                  <a:lnTo>
                    <a:pt x="175" y="514"/>
                  </a:lnTo>
                  <a:lnTo>
                    <a:pt x="173" y="515"/>
                  </a:lnTo>
                  <a:lnTo>
                    <a:pt x="170" y="516"/>
                  </a:lnTo>
                  <a:lnTo>
                    <a:pt x="167" y="518"/>
                  </a:lnTo>
                  <a:lnTo>
                    <a:pt x="164" y="520"/>
                  </a:lnTo>
                  <a:lnTo>
                    <a:pt x="163" y="521"/>
                  </a:lnTo>
                  <a:lnTo>
                    <a:pt x="160" y="523"/>
                  </a:lnTo>
                  <a:lnTo>
                    <a:pt x="157" y="525"/>
                  </a:lnTo>
                  <a:lnTo>
                    <a:pt x="153" y="526"/>
                  </a:lnTo>
                  <a:lnTo>
                    <a:pt x="151" y="529"/>
                  </a:lnTo>
                  <a:lnTo>
                    <a:pt x="148" y="531"/>
                  </a:lnTo>
                  <a:lnTo>
                    <a:pt x="146" y="533"/>
                  </a:lnTo>
                  <a:lnTo>
                    <a:pt x="143" y="534"/>
                  </a:lnTo>
                  <a:lnTo>
                    <a:pt x="140" y="537"/>
                  </a:lnTo>
                  <a:lnTo>
                    <a:pt x="136" y="539"/>
                  </a:lnTo>
                  <a:lnTo>
                    <a:pt x="134" y="542"/>
                  </a:lnTo>
                  <a:lnTo>
                    <a:pt x="132" y="544"/>
                  </a:lnTo>
                  <a:lnTo>
                    <a:pt x="129" y="546"/>
                  </a:lnTo>
                  <a:lnTo>
                    <a:pt x="126" y="548"/>
                  </a:lnTo>
                  <a:lnTo>
                    <a:pt x="124" y="552"/>
                  </a:lnTo>
                  <a:lnTo>
                    <a:pt x="122" y="555"/>
                  </a:lnTo>
                  <a:lnTo>
                    <a:pt x="120" y="557"/>
                  </a:lnTo>
                  <a:lnTo>
                    <a:pt x="117" y="559"/>
                  </a:lnTo>
                  <a:lnTo>
                    <a:pt x="116" y="561"/>
                  </a:lnTo>
                  <a:lnTo>
                    <a:pt x="113" y="564"/>
                  </a:lnTo>
                  <a:lnTo>
                    <a:pt x="113" y="566"/>
                  </a:lnTo>
                  <a:lnTo>
                    <a:pt x="109" y="569"/>
                  </a:lnTo>
                  <a:lnTo>
                    <a:pt x="109" y="570"/>
                  </a:lnTo>
                  <a:lnTo>
                    <a:pt x="105" y="572"/>
                  </a:lnTo>
                  <a:lnTo>
                    <a:pt x="104" y="574"/>
                  </a:lnTo>
                  <a:lnTo>
                    <a:pt x="102" y="577"/>
                  </a:lnTo>
                  <a:lnTo>
                    <a:pt x="100" y="579"/>
                  </a:lnTo>
                  <a:lnTo>
                    <a:pt x="100" y="580"/>
                  </a:lnTo>
                  <a:lnTo>
                    <a:pt x="96" y="583"/>
                  </a:lnTo>
                  <a:lnTo>
                    <a:pt x="94" y="586"/>
                  </a:lnTo>
                  <a:lnTo>
                    <a:pt x="92" y="587"/>
                  </a:lnTo>
                  <a:lnTo>
                    <a:pt x="91" y="589"/>
                  </a:lnTo>
                  <a:lnTo>
                    <a:pt x="89" y="591"/>
                  </a:lnTo>
                  <a:lnTo>
                    <a:pt x="87" y="592"/>
                  </a:lnTo>
                  <a:lnTo>
                    <a:pt x="85" y="593"/>
                  </a:lnTo>
                  <a:lnTo>
                    <a:pt x="84" y="595"/>
                  </a:lnTo>
                  <a:lnTo>
                    <a:pt x="81" y="595"/>
                  </a:lnTo>
                  <a:lnTo>
                    <a:pt x="80" y="595"/>
                  </a:lnTo>
                  <a:lnTo>
                    <a:pt x="77" y="596"/>
                  </a:lnTo>
                  <a:lnTo>
                    <a:pt x="75" y="596"/>
                  </a:lnTo>
                  <a:lnTo>
                    <a:pt x="74" y="598"/>
                  </a:lnTo>
                  <a:lnTo>
                    <a:pt x="71" y="598"/>
                  </a:lnTo>
                  <a:lnTo>
                    <a:pt x="70" y="598"/>
                  </a:lnTo>
                  <a:lnTo>
                    <a:pt x="67" y="598"/>
                  </a:lnTo>
                  <a:lnTo>
                    <a:pt x="65" y="598"/>
                  </a:lnTo>
                  <a:lnTo>
                    <a:pt x="63" y="599"/>
                  </a:lnTo>
                  <a:lnTo>
                    <a:pt x="62" y="599"/>
                  </a:lnTo>
                  <a:lnTo>
                    <a:pt x="58" y="599"/>
                  </a:lnTo>
                  <a:lnTo>
                    <a:pt x="58" y="598"/>
                  </a:lnTo>
                  <a:lnTo>
                    <a:pt x="54" y="598"/>
                  </a:lnTo>
                  <a:lnTo>
                    <a:pt x="53" y="598"/>
                  </a:lnTo>
                  <a:lnTo>
                    <a:pt x="50" y="598"/>
                  </a:lnTo>
                  <a:lnTo>
                    <a:pt x="49" y="598"/>
                  </a:lnTo>
                  <a:lnTo>
                    <a:pt x="47" y="596"/>
                  </a:lnTo>
                  <a:lnTo>
                    <a:pt x="46" y="596"/>
                  </a:lnTo>
                  <a:lnTo>
                    <a:pt x="45" y="596"/>
                  </a:lnTo>
                  <a:lnTo>
                    <a:pt x="42" y="595"/>
                  </a:lnTo>
                  <a:lnTo>
                    <a:pt x="40" y="595"/>
                  </a:lnTo>
                  <a:lnTo>
                    <a:pt x="39" y="595"/>
                  </a:lnTo>
                  <a:lnTo>
                    <a:pt x="38" y="595"/>
                  </a:lnTo>
                  <a:lnTo>
                    <a:pt x="36" y="595"/>
                  </a:lnTo>
                  <a:lnTo>
                    <a:pt x="35" y="595"/>
                  </a:lnTo>
                  <a:lnTo>
                    <a:pt x="34" y="593"/>
                  </a:lnTo>
                  <a:lnTo>
                    <a:pt x="33" y="593"/>
                  </a:lnTo>
                  <a:lnTo>
                    <a:pt x="32" y="593"/>
                  </a:lnTo>
                  <a:lnTo>
                    <a:pt x="31" y="593"/>
                  </a:lnTo>
                  <a:lnTo>
                    <a:pt x="31" y="592"/>
                  </a:lnTo>
                  <a:lnTo>
                    <a:pt x="29" y="592"/>
                  </a:lnTo>
                </a:path>
              </a:pathLst>
            </a:custGeom>
            <a:solidFill>
              <a:srgbClr val="9B5900"/>
            </a:solidFill>
            <a:ln w="9525" cap="rnd">
              <a:noFill/>
              <a:round/>
              <a:headEnd type="none" w="sm" len="sm"/>
              <a:tailEnd type="none" w="sm" len="sm"/>
            </a:ln>
          </p:spPr>
          <p:txBody>
            <a:bodyPr/>
            <a:lstStyle/>
            <a:p>
              <a:endParaRPr lang="el-GR"/>
            </a:p>
          </p:txBody>
        </p:sp>
        <p:sp>
          <p:nvSpPr>
            <p:cNvPr id="27701" name="Freeform 13"/>
            <p:cNvSpPr>
              <a:spLocks/>
            </p:cNvSpPr>
            <p:nvPr/>
          </p:nvSpPr>
          <p:spPr bwMode="auto">
            <a:xfrm>
              <a:off x="776" y="1527"/>
              <a:ext cx="511" cy="564"/>
            </a:xfrm>
            <a:custGeom>
              <a:avLst/>
              <a:gdLst>
                <a:gd name="T0" fmla="*/ 23 w 511"/>
                <a:gd name="T1" fmla="*/ 549 h 564"/>
                <a:gd name="T2" fmla="*/ 15 w 511"/>
                <a:gd name="T3" fmla="*/ 533 h 564"/>
                <a:gd name="T4" fmla="*/ 6 w 511"/>
                <a:gd name="T5" fmla="*/ 508 h 564"/>
                <a:gd name="T6" fmla="*/ 1 w 511"/>
                <a:gd name="T7" fmla="*/ 477 h 564"/>
                <a:gd name="T8" fmla="*/ 0 w 511"/>
                <a:gd name="T9" fmla="*/ 439 h 564"/>
                <a:gd name="T10" fmla="*/ 0 w 511"/>
                <a:gd name="T11" fmla="*/ 372 h 564"/>
                <a:gd name="T12" fmla="*/ 2 w 511"/>
                <a:gd name="T13" fmla="*/ 291 h 564"/>
                <a:gd name="T14" fmla="*/ 11 w 511"/>
                <a:gd name="T15" fmla="*/ 212 h 564"/>
                <a:gd name="T16" fmla="*/ 29 w 511"/>
                <a:gd name="T17" fmla="*/ 151 h 564"/>
                <a:gd name="T18" fmla="*/ 56 w 511"/>
                <a:gd name="T19" fmla="*/ 110 h 564"/>
                <a:gd name="T20" fmla="*/ 87 w 511"/>
                <a:gd name="T21" fmla="*/ 76 h 564"/>
                <a:gd name="T22" fmla="*/ 120 w 511"/>
                <a:gd name="T23" fmla="*/ 52 h 564"/>
                <a:gd name="T24" fmla="*/ 157 w 511"/>
                <a:gd name="T25" fmla="*/ 34 h 564"/>
                <a:gd name="T26" fmla="*/ 200 w 511"/>
                <a:gd name="T27" fmla="*/ 19 h 564"/>
                <a:gd name="T28" fmla="*/ 251 w 511"/>
                <a:gd name="T29" fmla="*/ 8 h 564"/>
                <a:gd name="T30" fmla="*/ 310 w 511"/>
                <a:gd name="T31" fmla="*/ 0 h 564"/>
                <a:gd name="T32" fmla="*/ 367 w 511"/>
                <a:gd name="T33" fmla="*/ 0 h 564"/>
                <a:gd name="T34" fmla="*/ 413 w 511"/>
                <a:gd name="T35" fmla="*/ 8 h 564"/>
                <a:gd name="T36" fmla="*/ 447 w 511"/>
                <a:gd name="T37" fmla="*/ 21 h 564"/>
                <a:gd name="T38" fmla="*/ 468 w 511"/>
                <a:gd name="T39" fmla="*/ 30 h 564"/>
                <a:gd name="T40" fmla="*/ 483 w 511"/>
                <a:gd name="T41" fmla="*/ 37 h 564"/>
                <a:gd name="T42" fmla="*/ 493 w 511"/>
                <a:gd name="T43" fmla="*/ 50 h 564"/>
                <a:gd name="T44" fmla="*/ 502 w 511"/>
                <a:gd name="T45" fmla="*/ 66 h 564"/>
                <a:gd name="T46" fmla="*/ 507 w 511"/>
                <a:gd name="T47" fmla="*/ 93 h 564"/>
                <a:gd name="T48" fmla="*/ 510 w 511"/>
                <a:gd name="T49" fmla="*/ 128 h 564"/>
                <a:gd name="T50" fmla="*/ 510 w 511"/>
                <a:gd name="T51" fmla="*/ 165 h 564"/>
                <a:gd name="T52" fmla="*/ 509 w 511"/>
                <a:gd name="T53" fmla="*/ 200 h 564"/>
                <a:gd name="T54" fmla="*/ 505 w 511"/>
                <a:gd name="T55" fmla="*/ 229 h 564"/>
                <a:gd name="T56" fmla="*/ 497 w 511"/>
                <a:gd name="T57" fmla="*/ 258 h 564"/>
                <a:gd name="T58" fmla="*/ 487 w 511"/>
                <a:gd name="T59" fmla="*/ 285 h 564"/>
                <a:gd name="T60" fmla="*/ 475 w 511"/>
                <a:gd name="T61" fmla="*/ 309 h 564"/>
                <a:gd name="T62" fmla="*/ 461 w 511"/>
                <a:gd name="T63" fmla="*/ 328 h 564"/>
                <a:gd name="T64" fmla="*/ 438 w 511"/>
                <a:gd name="T65" fmla="*/ 344 h 564"/>
                <a:gd name="T66" fmla="*/ 406 w 511"/>
                <a:gd name="T67" fmla="*/ 359 h 564"/>
                <a:gd name="T68" fmla="*/ 371 w 511"/>
                <a:gd name="T69" fmla="*/ 372 h 564"/>
                <a:gd name="T70" fmla="*/ 340 w 511"/>
                <a:gd name="T71" fmla="*/ 380 h 564"/>
                <a:gd name="T72" fmla="*/ 319 w 511"/>
                <a:gd name="T73" fmla="*/ 386 h 564"/>
                <a:gd name="T74" fmla="*/ 298 w 511"/>
                <a:gd name="T75" fmla="*/ 392 h 564"/>
                <a:gd name="T76" fmla="*/ 281 w 511"/>
                <a:gd name="T77" fmla="*/ 399 h 564"/>
                <a:gd name="T78" fmla="*/ 266 w 511"/>
                <a:gd name="T79" fmla="*/ 406 h 564"/>
                <a:gd name="T80" fmla="*/ 255 w 511"/>
                <a:gd name="T81" fmla="*/ 413 h 564"/>
                <a:gd name="T82" fmla="*/ 248 w 511"/>
                <a:gd name="T83" fmla="*/ 421 h 564"/>
                <a:gd name="T84" fmla="*/ 240 w 511"/>
                <a:gd name="T85" fmla="*/ 430 h 564"/>
                <a:gd name="T86" fmla="*/ 230 w 511"/>
                <a:gd name="T87" fmla="*/ 437 h 564"/>
                <a:gd name="T88" fmla="*/ 219 w 511"/>
                <a:gd name="T89" fmla="*/ 448 h 564"/>
                <a:gd name="T90" fmla="*/ 204 w 511"/>
                <a:gd name="T91" fmla="*/ 461 h 564"/>
                <a:gd name="T92" fmla="*/ 188 w 511"/>
                <a:gd name="T93" fmla="*/ 471 h 564"/>
                <a:gd name="T94" fmla="*/ 171 w 511"/>
                <a:gd name="T95" fmla="*/ 480 h 564"/>
                <a:gd name="T96" fmla="*/ 154 w 511"/>
                <a:gd name="T97" fmla="*/ 489 h 564"/>
                <a:gd name="T98" fmla="*/ 137 w 511"/>
                <a:gd name="T99" fmla="*/ 502 h 564"/>
                <a:gd name="T100" fmla="*/ 119 w 511"/>
                <a:gd name="T101" fmla="*/ 518 h 564"/>
                <a:gd name="T102" fmla="*/ 106 w 511"/>
                <a:gd name="T103" fmla="*/ 534 h 564"/>
                <a:gd name="T104" fmla="*/ 94 w 511"/>
                <a:gd name="T105" fmla="*/ 547 h 564"/>
                <a:gd name="T106" fmla="*/ 83 w 511"/>
                <a:gd name="T107" fmla="*/ 559 h 564"/>
                <a:gd name="T108" fmla="*/ 70 w 511"/>
                <a:gd name="T109" fmla="*/ 563 h 564"/>
                <a:gd name="T110" fmla="*/ 56 w 511"/>
                <a:gd name="T111" fmla="*/ 563 h 564"/>
                <a:gd name="T112" fmla="*/ 42 w 511"/>
                <a:gd name="T113" fmla="*/ 560 h 564"/>
                <a:gd name="T114" fmla="*/ 32 w 511"/>
                <a:gd name="T115" fmla="*/ 559 h 5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11"/>
                <a:gd name="T175" fmla="*/ 0 h 564"/>
                <a:gd name="T176" fmla="*/ 511 w 511"/>
                <a:gd name="T177" fmla="*/ 564 h 56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11" h="564">
                  <a:moveTo>
                    <a:pt x="27" y="556"/>
                  </a:moveTo>
                  <a:lnTo>
                    <a:pt x="27" y="555"/>
                  </a:lnTo>
                  <a:lnTo>
                    <a:pt x="25" y="555"/>
                  </a:lnTo>
                  <a:lnTo>
                    <a:pt x="25" y="553"/>
                  </a:lnTo>
                  <a:lnTo>
                    <a:pt x="24" y="553"/>
                  </a:lnTo>
                  <a:lnTo>
                    <a:pt x="23" y="550"/>
                  </a:lnTo>
                  <a:lnTo>
                    <a:pt x="23" y="549"/>
                  </a:lnTo>
                  <a:lnTo>
                    <a:pt x="22" y="547"/>
                  </a:lnTo>
                  <a:lnTo>
                    <a:pt x="20" y="546"/>
                  </a:lnTo>
                  <a:lnTo>
                    <a:pt x="19" y="543"/>
                  </a:lnTo>
                  <a:lnTo>
                    <a:pt x="18" y="540"/>
                  </a:lnTo>
                  <a:lnTo>
                    <a:pt x="18" y="537"/>
                  </a:lnTo>
                  <a:lnTo>
                    <a:pt x="16" y="534"/>
                  </a:lnTo>
                  <a:lnTo>
                    <a:pt x="15" y="533"/>
                  </a:lnTo>
                  <a:lnTo>
                    <a:pt x="14" y="529"/>
                  </a:lnTo>
                  <a:lnTo>
                    <a:pt x="12" y="525"/>
                  </a:lnTo>
                  <a:lnTo>
                    <a:pt x="11" y="522"/>
                  </a:lnTo>
                  <a:lnTo>
                    <a:pt x="10" y="518"/>
                  </a:lnTo>
                  <a:lnTo>
                    <a:pt x="8" y="515"/>
                  </a:lnTo>
                  <a:lnTo>
                    <a:pt x="7" y="511"/>
                  </a:lnTo>
                  <a:lnTo>
                    <a:pt x="6" y="508"/>
                  </a:lnTo>
                  <a:lnTo>
                    <a:pt x="5" y="503"/>
                  </a:lnTo>
                  <a:lnTo>
                    <a:pt x="5" y="499"/>
                  </a:lnTo>
                  <a:lnTo>
                    <a:pt x="3" y="495"/>
                  </a:lnTo>
                  <a:lnTo>
                    <a:pt x="2" y="492"/>
                  </a:lnTo>
                  <a:lnTo>
                    <a:pt x="2" y="487"/>
                  </a:lnTo>
                  <a:lnTo>
                    <a:pt x="1" y="482"/>
                  </a:lnTo>
                  <a:lnTo>
                    <a:pt x="1" y="477"/>
                  </a:lnTo>
                  <a:lnTo>
                    <a:pt x="1" y="473"/>
                  </a:lnTo>
                  <a:lnTo>
                    <a:pt x="0" y="468"/>
                  </a:lnTo>
                  <a:lnTo>
                    <a:pt x="0" y="463"/>
                  </a:lnTo>
                  <a:lnTo>
                    <a:pt x="0" y="458"/>
                  </a:lnTo>
                  <a:lnTo>
                    <a:pt x="0" y="453"/>
                  </a:lnTo>
                  <a:lnTo>
                    <a:pt x="0" y="446"/>
                  </a:lnTo>
                  <a:lnTo>
                    <a:pt x="0" y="439"/>
                  </a:lnTo>
                  <a:lnTo>
                    <a:pt x="0" y="431"/>
                  </a:lnTo>
                  <a:lnTo>
                    <a:pt x="0" y="422"/>
                  </a:lnTo>
                  <a:lnTo>
                    <a:pt x="0" y="413"/>
                  </a:lnTo>
                  <a:lnTo>
                    <a:pt x="0" y="404"/>
                  </a:lnTo>
                  <a:lnTo>
                    <a:pt x="0" y="394"/>
                  </a:lnTo>
                  <a:lnTo>
                    <a:pt x="0" y="383"/>
                  </a:lnTo>
                  <a:lnTo>
                    <a:pt x="0" y="372"/>
                  </a:lnTo>
                  <a:lnTo>
                    <a:pt x="0" y="361"/>
                  </a:lnTo>
                  <a:lnTo>
                    <a:pt x="0" y="350"/>
                  </a:lnTo>
                  <a:lnTo>
                    <a:pt x="0" y="338"/>
                  </a:lnTo>
                  <a:lnTo>
                    <a:pt x="1" y="326"/>
                  </a:lnTo>
                  <a:lnTo>
                    <a:pt x="1" y="315"/>
                  </a:lnTo>
                  <a:lnTo>
                    <a:pt x="2" y="303"/>
                  </a:lnTo>
                  <a:lnTo>
                    <a:pt x="2" y="291"/>
                  </a:lnTo>
                  <a:lnTo>
                    <a:pt x="3" y="280"/>
                  </a:lnTo>
                  <a:lnTo>
                    <a:pt x="3" y="268"/>
                  </a:lnTo>
                  <a:lnTo>
                    <a:pt x="5" y="256"/>
                  </a:lnTo>
                  <a:lnTo>
                    <a:pt x="6" y="244"/>
                  </a:lnTo>
                  <a:lnTo>
                    <a:pt x="7" y="234"/>
                  </a:lnTo>
                  <a:lnTo>
                    <a:pt x="10" y="222"/>
                  </a:lnTo>
                  <a:lnTo>
                    <a:pt x="11" y="212"/>
                  </a:lnTo>
                  <a:lnTo>
                    <a:pt x="14" y="202"/>
                  </a:lnTo>
                  <a:lnTo>
                    <a:pt x="15" y="191"/>
                  </a:lnTo>
                  <a:lnTo>
                    <a:pt x="18" y="182"/>
                  </a:lnTo>
                  <a:lnTo>
                    <a:pt x="20" y="174"/>
                  </a:lnTo>
                  <a:lnTo>
                    <a:pt x="23" y="165"/>
                  </a:lnTo>
                  <a:lnTo>
                    <a:pt x="27" y="158"/>
                  </a:lnTo>
                  <a:lnTo>
                    <a:pt x="29" y="151"/>
                  </a:lnTo>
                  <a:lnTo>
                    <a:pt x="33" y="145"/>
                  </a:lnTo>
                  <a:lnTo>
                    <a:pt x="36" y="138"/>
                  </a:lnTo>
                  <a:lnTo>
                    <a:pt x="41" y="132"/>
                  </a:lnTo>
                  <a:lnTo>
                    <a:pt x="45" y="127"/>
                  </a:lnTo>
                  <a:lnTo>
                    <a:pt x="49" y="120"/>
                  </a:lnTo>
                  <a:lnTo>
                    <a:pt x="52" y="115"/>
                  </a:lnTo>
                  <a:lnTo>
                    <a:pt x="56" y="110"/>
                  </a:lnTo>
                  <a:lnTo>
                    <a:pt x="60" y="104"/>
                  </a:lnTo>
                  <a:lnTo>
                    <a:pt x="66" y="99"/>
                  </a:lnTo>
                  <a:lnTo>
                    <a:pt x="69" y="95"/>
                  </a:lnTo>
                  <a:lnTo>
                    <a:pt x="73" y="89"/>
                  </a:lnTo>
                  <a:lnTo>
                    <a:pt x="78" y="86"/>
                  </a:lnTo>
                  <a:lnTo>
                    <a:pt x="81" y="82"/>
                  </a:lnTo>
                  <a:lnTo>
                    <a:pt x="87" y="76"/>
                  </a:lnTo>
                  <a:lnTo>
                    <a:pt x="91" y="73"/>
                  </a:lnTo>
                  <a:lnTo>
                    <a:pt x="96" y="69"/>
                  </a:lnTo>
                  <a:lnTo>
                    <a:pt x="101" y="66"/>
                  </a:lnTo>
                  <a:lnTo>
                    <a:pt x="106" y="63"/>
                  </a:lnTo>
                  <a:lnTo>
                    <a:pt x="109" y="59"/>
                  </a:lnTo>
                  <a:lnTo>
                    <a:pt x="115" y="56"/>
                  </a:lnTo>
                  <a:lnTo>
                    <a:pt x="120" y="52"/>
                  </a:lnTo>
                  <a:lnTo>
                    <a:pt x="125" y="50"/>
                  </a:lnTo>
                  <a:lnTo>
                    <a:pt x="131" y="46"/>
                  </a:lnTo>
                  <a:lnTo>
                    <a:pt x="135" y="44"/>
                  </a:lnTo>
                  <a:lnTo>
                    <a:pt x="140" y="41"/>
                  </a:lnTo>
                  <a:lnTo>
                    <a:pt x="147" y="37"/>
                  </a:lnTo>
                  <a:lnTo>
                    <a:pt x="152" y="36"/>
                  </a:lnTo>
                  <a:lnTo>
                    <a:pt x="157" y="34"/>
                  </a:lnTo>
                  <a:lnTo>
                    <a:pt x="164" y="31"/>
                  </a:lnTo>
                  <a:lnTo>
                    <a:pt x="169" y="28"/>
                  </a:lnTo>
                  <a:lnTo>
                    <a:pt x="174" y="27"/>
                  </a:lnTo>
                  <a:lnTo>
                    <a:pt x="181" y="25"/>
                  </a:lnTo>
                  <a:lnTo>
                    <a:pt x="185" y="23"/>
                  </a:lnTo>
                  <a:lnTo>
                    <a:pt x="192" y="22"/>
                  </a:lnTo>
                  <a:lnTo>
                    <a:pt x="200" y="19"/>
                  </a:lnTo>
                  <a:lnTo>
                    <a:pt x="206" y="17"/>
                  </a:lnTo>
                  <a:lnTo>
                    <a:pt x="213" y="15"/>
                  </a:lnTo>
                  <a:lnTo>
                    <a:pt x="220" y="13"/>
                  </a:lnTo>
                  <a:lnTo>
                    <a:pt x="228" y="12"/>
                  </a:lnTo>
                  <a:lnTo>
                    <a:pt x="235" y="11"/>
                  </a:lnTo>
                  <a:lnTo>
                    <a:pt x="243" y="9"/>
                  </a:lnTo>
                  <a:lnTo>
                    <a:pt x="251" y="8"/>
                  </a:lnTo>
                  <a:lnTo>
                    <a:pt x="260" y="6"/>
                  </a:lnTo>
                  <a:lnTo>
                    <a:pt x="267" y="5"/>
                  </a:lnTo>
                  <a:lnTo>
                    <a:pt x="277" y="4"/>
                  </a:lnTo>
                  <a:lnTo>
                    <a:pt x="284" y="3"/>
                  </a:lnTo>
                  <a:lnTo>
                    <a:pt x="294" y="3"/>
                  </a:lnTo>
                  <a:lnTo>
                    <a:pt x="301" y="2"/>
                  </a:lnTo>
                  <a:lnTo>
                    <a:pt x="310" y="0"/>
                  </a:lnTo>
                  <a:lnTo>
                    <a:pt x="317" y="0"/>
                  </a:lnTo>
                  <a:lnTo>
                    <a:pt x="326" y="0"/>
                  </a:lnTo>
                  <a:lnTo>
                    <a:pt x="334" y="0"/>
                  </a:lnTo>
                  <a:lnTo>
                    <a:pt x="343" y="0"/>
                  </a:lnTo>
                  <a:lnTo>
                    <a:pt x="351" y="0"/>
                  </a:lnTo>
                  <a:lnTo>
                    <a:pt x="359" y="0"/>
                  </a:lnTo>
                  <a:lnTo>
                    <a:pt x="367" y="0"/>
                  </a:lnTo>
                  <a:lnTo>
                    <a:pt x="374" y="0"/>
                  </a:lnTo>
                  <a:lnTo>
                    <a:pt x="382" y="2"/>
                  </a:lnTo>
                  <a:lnTo>
                    <a:pt x="388" y="3"/>
                  </a:lnTo>
                  <a:lnTo>
                    <a:pt x="396" y="4"/>
                  </a:lnTo>
                  <a:lnTo>
                    <a:pt x="401" y="5"/>
                  </a:lnTo>
                  <a:lnTo>
                    <a:pt x="409" y="6"/>
                  </a:lnTo>
                  <a:lnTo>
                    <a:pt x="413" y="8"/>
                  </a:lnTo>
                  <a:lnTo>
                    <a:pt x="420" y="10"/>
                  </a:lnTo>
                  <a:lnTo>
                    <a:pt x="425" y="12"/>
                  </a:lnTo>
                  <a:lnTo>
                    <a:pt x="430" y="13"/>
                  </a:lnTo>
                  <a:lnTo>
                    <a:pt x="434" y="15"/>
                  </a:lnTo>
                  <a:lnTo>
                    <a:pt x="440" y="17"/>
                  </a:lnTo>
                  <a:lnTo>
                    <a:pt x="443" y="19"/>
                  </a:lnTo>
                  <a:lnTo>
                    <a:pt x="447" y="21"/>
                  </a:lnTo>
                  <a:lnTo>
                    <a:pt x="451" y="22"/>
                  </a:lnTo>
                  <a:lnTo>
                    <a:pt x="454" y="23"/>
                  </a:lnTo>
                  <a:lnTo>
                    <a:pt x="457" y="24"/>
                  </a:lnTo>
                  <a:lnTo>
                    <a:pt x="461" y="25"/>
                  </a:lnTo>
                  <a:lnTo>
                    <a:pt x="463" y="27"/>
                  </a:lnTo>
                  <a:lnTo>
                    <a:pt x="466" y="28"/>
                  </a:lnTo>
                  <a:lnTo>
                    <a:pt x="468" y="30"/>
                  </a:lnTo>
                  <a:lnTo>
                    <a:pt x="471" y="31"/>
                  </a:lnTo>
                  <a:lnTo>
                    <a:pt x="474" y="32"/>
                  </a:lnTo>
                  <a:lnTo>
                    <a:pt x="476" y="34"/>
                  </a:lnTo>
                  <a:lnTo>
                    <a:pt x="478" y="34"/>
                  </a:lnTo>
                  <a:lnTo>
                    <a:pt x="480" y="36"/>
                  </a:lnTo>
                  <a:lnTo>
                    <a:pt x="482" y="37"/>
                  </a:lnTo>
                  <a:lnTo>
                    <a:pt x="483" y="37"/>
                  </a:lnTo>
                  <a:lnTo>
                    <a:pt x="485" y="39"/>
                  </a:lnTo>
                  <a:lnTo>
                    <a:pt x="487" y="41"/>
                  </a:lnTo>
                  <a:lnTo>
                    <a:pt x="487" y="43"/>
                  </a:lnTo>
                  <a:lnTo>
                    <a:pt x="489" y="44"/>
                  </a:lnTo>
                  <a:lnTo>
                    <a:pt x="491" y="46"/>
                  </a:lnTo>
                  <a:lnTo>
                    <a:pt x="492" y="47"/>
                  </a:lnTo>
                  <a:lnTo>
                    <a:pt x="493" y="50"/>
                  </a:lnTo>
                  <a:lnTo>
                    <a:pt x="494" y="50"/>
                  </a:lnTo>
                  <a:lnTo>
                    <a:pt x="496" y="53"/>
                  </a:lnTo>
                  <a:lnTo>
                    <a:pt x="497" y="56"/>
                  </a:lnTo>
                  <a:lnTo>
                    <a:pt x="498" y="58"/>
                  </a:lnTo>
                  <a:lnTo>
                    <a:pt x="499" y="60"/>
                  </a:lnTo>
                  <a:lnTo>
                    <a:pt x="500" y="63"/>
                  </a:lnTo>
                  <a:lnTo>
                    <a:pt x="502" y="66"/>
                  </a:lnTo>
                  <a:lnTo>
                    <a:pt x="503" y="69"/>
                  </a:lnTo>
                  <a:lnTo>
                    <a:pt x="503" y="72"/>
                  </a:lnTo>
                  <a:lnTo>
                    <a:pt x="505" y="75"/>
                  </a:lnTo>
                  <a:lnTo>
                    <a:pt x="506" y="80"/>
                  </a:lnTo>
                  <a:lnTo>
                    <a:pt x="506" y="84"/>
                  </a:lnTo>
                  <a:lnTo>
                    <a:pt x="507" y="88"/>
                  </a:lnTo>
                  <a:lnTo>
                    <a:pt x="507" y="93"/>
                  </a:lnTo>
                  <a:lnTo>
                    <a:pt x="509" y="98"/>
                  </a:lnTo>
                  <a:lnTo>
                    <a:pt x="509" y="102"/>
                  </a:lnTo>
                  <a:lnTo>
                    <a:pt x="510" y="107"/>
                  </a:lnTo>
                  <a:lnTo>
                    <a:pt x="510" y="112"/>
                  </a:lnTo>
                  <a:lnTo>
                    <a:pt x="510" y="117"/>
                  </a:lnTo>
                  <a:lnTo>
                    <a:pt x="510" y="123"/>
                  </a:lnTo>
                  <a:lnTo>
                    <a:pt x="510" y="128"/>
                  </a:lnTo>
                  <a:lnTo>
                    <a:pt x="510" y="133"/>
                  </a:lnTo>
                  <a:lnTo>
                    <a:pt x="510" y="139"/>
                  </a:lnTo>
                  <a:lnTo>
                    <a:pt x="510" y="143"/>
                  </a:lnTo>
                  <a:lnTo>
                    <a:pt x="510" y="149"/>
                  </a:lnTo>
                  <a:lnTo>
                    <a:pt x="510" y="154"/>
                  </a:lnTo>
                  <a:lnTo>
                    <a:pt x="510" y="160"/>
                  </a:lnTo>
                  <a:lnTo>
                    <a:pt x="510" y="165"/>
                  </a:lnTo>
                  <a:lnTo>
                    <a:pt x="510" y="171"/>
                  </a:lnTo>
                  <a:lnTo>
                    <a:pt x="510" y="177"/>
                  </a:lnTo>
                  <a:lnTo>
                    <a:pt x="510" y="181"/>
                  </a:lnTo>
                  <a:lnTo>
                    <a:pt x="510" y="186"/>
                  </a:lnTo>
                  <a:lnTo>
                    <a:pt x="509" y="191"/>
                  </a:lnTo>
                  <a:lnTo>
                    <a:pt x="509" y="195"/>
                  </a:lnTo>
                  <a:lnTo>
                    <a:pt x="509" y="200"/>
                  </a:lnTo>
                  <a:lnTo>
                    <a:pt x="509" y="204"/>
                  </a:lnTo>
                  <a:lnTo>
                    <a:pt x="507" y="209"/>
                  </a:lnTo>
                  <a:lnTo>
                    <a:pt x="507" y="213"/>
                  </a:lnTo>
                  <a:lnTo>
                    <a:pt x="507" y="217"/>
                  </a:lnTo>
                  <a:lnTo>
                    <a:pt x="506" y="221"/>
                  </a:lnTo>
                  <a:lnTo>
                    <a:pt x="506" y="226"/>
                  </a:lnTo>
                  <a:lnTo>
                    <a:pt x="505" y="229"/>
                  </a:lnTo>
                  <a:lnTo>
                    <a:pt x="503" y="234"/>
                  </a:lnTo>
                  <a:lnTo>
                    <a:pt x="503" y="237"/>
                  </a:lnTo>
                  <a:lnTo>
                    <a:pt x="502" y="242"/>
                  </a:lnTo>
                  <a:lnTo>
                    <a:pt x="500" y="245"/>
                  </a:lnTo>
                  <a:lnTo>
                    <a:pt x="499" y="250"/>
                  </a:lnTo>
                  <a:lnTo>
                    <a:pt x="498" y="254"/>
                  </a:lnTo>
                  <a:lnTo>
                    <a:pt x="497" y="258"/>
                  </a:lnTo>
                  <a:lnTo>
                    <a:pt x="496" y="262"/>
                  </a:lnTo>
                  <a:lnTo>
                    <a:pt x="494" y="267"/>
                  </a:lnTo>
                  <a:lnTo>
                    <a:pt x="493" y="270"/>
                  </a:lnTo>
                  <a:lnTo>
                    <a:pt x="492" y="274"/>
                  </a:lnTo>
                  <a:lnTo>
                    <a:pt x="491" y="278"/>
                  </a:lnTo>
                  <a:lnTo>
                    <a:pt x="489" y="281"/>
                  </a:lnTo>
                  <a:lnTo>
                    <a:pt x="487" y="285"/>
                  </a:lnTo>
                  <a:lnTo>
                    <a:pt x="485" y="289"/>
                  </a:lnTo>
                  <a:lnTo>
                    <a:pt x="483" y="292"/>
                  </a:lnTo>
                  <a:lnTo>
                    <a:pt x="482" y="296"/>
                  </a:lnTo>
                  <a:lnTo>
                    <a:pt x="480" y="300"/>
                  </a:lnTo>
                  <a:lnTo>
                    <a:pt x="479" y="303"/>
                  </a:lnTo>
                  <a:lnTo>
                    <a:pt x="476" y="305"/>
                  </a:lnTo>
                  <a:lnTo>
                    <a:pt x="475" y="309"/>
                  </a:lnTo>
                  <a:lnTo>
                    <a:pt x="472" y="312"/>
                  </a:lnTo>
                  <a:lnTo>
                    <a:pt x="471" y="315"/>
                  </a:lnTo>
                  <a:lnTo>
                    <a:pt x="470" y="317"/>
                  </a:lnTo>
                  <a:lnTo>
                    <a:pt x="467" y="320"/>
                  </a:lnTo>
                  <a:lnTo>
                    <a:pt x="466" y="322"/>
                  </a:lnTo>
                  <a:lnTo>
                    <a:pt x="463" y="325"/>
                  </a:lnTo>
                  <a:lnTo>
                    <a:pt x="461" y="328"/>
                  </a:lnTo>
                  <a:lnTo>
                    <a:pt x="458" y="330"/>
                  </a:lnTo>
                  <a:lnTo>
                    <a:pt x="456" y="332"/>
                  </a:lnTo>
                  <a:lnTo>
                    <a:pt x="453" y="335"/>
                  </a:lnTo>
                  <a:lnTo>
                    <a:pt x="449" y="337"/>
                  </a:lnTo>
                  <a:lnTo>
                    <a:pt x="447" y="339"/>
                  </a:lnTo>
                  <a:lnTo>
                    <a:pt x="443" y="341"/>
                  </a:lnTo>
                  <a:lnTo>
                    <a:pt x="438" y="344"/>
                  </a:lnTo>
                  <a:lnTo>
                    <a:pt x="434" y="346"/>
                  </a:lnTo>
                  <a:lnTo>
                    <a:pt x="430" y="348"/>
                  </a:lnTo>
                  <a:lnTo>
                    <a:pt x="425" y="351"/>
                  </a:lnTo>
                  <a:lnTo>
                    <a:pt x="420" y="354"/>
                  </a:lnTo>
                  <a:lnTo>
                    <a:pt x="416" y="356"/>
                  </a:lnTo>
                  <a:lnTo>
                    <a:pt x="410" y="357"/>
                  </a:lnTo>
                  <a:lnTo>
                    <a:pt x="406" y="359"/>
                  </a:lnTo>
                  <a:lnTo>
                    <a:pt x="401" y="361"/>
                  </a:lnTo>
                  <a:lnTo>
                    <a:pt x="396" y="363"/>
                  </a:lnTo>
                  <a:lnTo>
                    <a:pt x="390" y="365"/>
                  </a:lnTo>
                  <a:lnTo>
                    <a:pt x="385" y="367"/>
                  </a:lnTo>
                  <a:lnTo>
                    <a:pt x="380" y="369"/>
                  </a:lnTo>
                  <a:lnTo>
                    <a:pt x="376" y="370"/>
                  </a:lnTo>
                  <a:lnTo>
                    <a:pt x="371" y="372"/>
                  </a:lnTo>
                  <a:lnTo>
                    <a:pt x="367" y="373"/>
                  </a:lnTo>
                  <a:lnTo>
                    <a:pt x="361" y="374"/>
                  </a:lnTo>
                  <a:lnTo>
                    <a:pt x="357" y="377"/>
                  </a:lnTo>
                  <a:lnTo>
                    <a:pt x="352" y="378"/>
                  </a:lnTo>
                  <a:lnTo>
                    <a:pt x="348" y="380"/>
                  </a:lnTo>
                  <a:lnTo>
                    <a:pt x="344" y="380"/>
                  </a:lnTo>
                  <a:lnTo>
                    <a:pt x="340" y="380"/>
                  </a:lnTo>
                  <a:lnTo>
                    <a:pt x="337" y="381"/>
                  </a:lnTo>
                  <a:lnTo>
                    <a:pt x="333" y="383"/>
                  </a:lnTo>
                  <a:lnTo>
                    <a:pt x="330" y="383"/>
                  </a:lnTo>
                  <a:lnTo>
                    <a:pt x="328" y="383"/>
                  </a:lnTo>
                  <a:lnTo>
                    <a:pt x="324" y="385"/>
                  </a:lnTo>
                  <a:lnTo>
                    <a:pt x="321" y="385"/>
                  </a:lnTo>
                  <a:lnTo>
                    <a:pt x="319" y="386"/>
                  </a:lnTo>
                  <a:lnTo>
                    <a:pt x="315" y="386"/>
                  </a:lnTo>
                  <a:lnTo>
                    <a:pt x="312" y="387"/>
                  </a:lnTo>
                  <a:lnTo>
                    <a:pt x="310" y="389"/>
                  </a:lnTo>
                  <a:lnTo>
                    <a:pt x="307" y="389"/>
                  </a:lnTo>
                  <a:lnTo>
                    <a:pt x="305" y="389"/>
                  </a:lnTo>
                  <a:lnTo>
                    <a:pt x="301" y="391"/>
                  </a:lnTo>
                  <a:lnTo>
                    <a:pt x="298" y="392"/>
                  </a:lnTo>
                  <a:lnTo>
                    <a:pt x="295" y="392"/>
                  </a:lnTo>
                  <a:lnTo>
                    <a:pt x="294" y="393"/>
                  </a:lnTo>
                  <a:lnTo>
                    <a:pt x="290" y="394"/>
                  </a:lnTo>
                  <a:lnTo>
                    <a:pt x="288" y="395"/>
                  </a:lnTo>
                  <a:lnTo>
                    <a:pt x="286" y="396"/>
                  </a:lnTo>
                  <a:lnTo>
                    <a:pt x="282" y="398"/>
                  </a:lnTo>
                  <a:lnTo>
                    <a:pt x="281" y="399"/>
                  </a:lnTo>
                  <a:lnTo>
                    <a:pt x="279" y="399"/>
                  </a:lnTo>
                  <a:lnTo>
                    <a:pt x="277" y="400"/>
                  </a:lnTo>
                  <a:lnTo>
                    <a:pt x="274" y="402"/>
                  </a:lnTo>
                  <a:lnTo>
                    <a:pt x="273" y="402"/>
                  </a:lnTo>
                  <a:lnTo>
                    <a:pt x="270" y="404"/>
                  </a:lnTo>
                  <a:lnTo>
                    <a:pt x="267" y="405"/>
                  </a:lnTo>
                  <a:lnTo>
                    <a:pt x="266" y="406"/>
                  </a:lnTo>
                  <a:lnTo>
                    <a:pt x="265" y="407"/>
                  </a:lnTo>
                  <a:lnTo>
                    <a:pt x="263" y="408"/>
                  </a:lnTo>
                  <a:lnTo>
                    <a:pt x="261" y="409"/>
                  </a:lnTo>
                  <a:lnTo>
                    <a:pt x="260" y="411"/>
                  </a:lnTo>
                  <a:lnTo>
                    <a:pt x="259" y="411"/>
                  </a:lnTo>
                  <a:lnTo>
                    <a:pt x="257" y="412"/>
                  </a:lnTo>
                  <a:lnTo>
                    <a:pt x="255" y="413"/>
                  </a:lnTo>
                  <a:lnTo>
                    <a:pt x="255" y="414"/>
                  </a:lnTo>
                  <a:lnTo>
                    <a:pt x="253" y="415"/>
                  </a:lnTo>
                  <a:lnTo>
                    <a:pt x="252" y="417"/>
                  </a:lnTo>
                  <a:lnTo>
                    <a:pt x="251" y="418"/>
                  </a:lnTo>
                  <a:lnTo>
                    <a:pt x="250" y="419"/>
                  </a:lnTo>
                  <a:lnTo>
                    <a:pt x="250" y="420"/>
                  </a:lnTo>
                  <a:lnTo>
                    <a:pt x="248" y="421"/>
                  </a:lnTo>
                  <a:lnTo>
                    <a:pt x="247" y="422"/>
                  </a:lnTo>
                  <a:lnTo>
                    <a:pt x="246" y="424"/>
                  </a:lnTo>
                  <a:lnTo>
                    <a:pt x="244" y="425"/>
                  </a:lnTo>
                  <a:lnTo>
                    <a:pt x="243" y="426"/>
                  </a:lnTo>
                  <a:lnTo>
                    <a:pt x="243" y="427"/>
                  </a:lnTo>
                  <a:lnTo>
                    <a:pt x="242" y="428"/>
                  </a:lnTo>
                  <a:lnTo>
                    <a:pt x="240" y="430"/>
                  </a:lnTo>
                  <a:lnTo>
                    <a:pt x="239" y="431"/>
                  </a:lnTo>
                  <a:lnTo>
                    <a:pt x="238" y="432"/>
                  </a:lnTo>
                  <a:lnTo>
                    <a:pt x="237" y="433"/>
                  </a:lnTo>
                  <a:lnTo>
                    <a:pt x="235" y="434"/>
                  </a:lnTo>
                  <a:lnTo>
                    <a:pt x="234" y="435"/>
                  </a:lnTo>
                  <a:lnTo>
                    <a:pt x="233" y="436"/>
                  </a:lnTo>
                  <a:lnTo>
                    <a:pt x="230" y="437"/>
                  </a:lnTo>
                  <a:lnTo>
                    <a:pt x="229" y="440"/>
                  </a:lnTo>
                  <a:lnTo>
                    <a:pt x="228" y="441"/>
                  </a:lnTo>
                  <a:lnTo>
                    <a:pt x="226" y="443"/>
                  </a:lnTo>
                  <a:lnTo>
                    <a:pt x="224" y="444"/>
                  </a:lnTo>
                  <a:lnTo>
                    <a:pt x="223" y="446"/>
                  </a:lnTo>
                  <a:lnTo>
                    <a:pt x="221" y="447"/>
                  </a:lnTo>
                  <a:lnTo>
                    <a:pt x="219" y="448"/>
                  </a:lnTo>
                  <a:lnTo>
                    <a:pt x="217" y="450"/>
                  </a:lnTo>
                  <a:lnTo>
                    <a:pt x="215" y="452"/>
                  </a:lnTo>
                  <a:lnTo>
                    <a:pt x="213" y="454"/>
                  </a:lnTo>
                  <a:lnTo>
                    <a:pt x="211" y="455"/>
                  </a:lnTo>
                  <a:lnTo>
                    <a:pt x="208" y="458"/>
                  </a:lnTo>
                  <a:lnTo>
                    <a:pt x="206" y="458"/>
                  </a:lnTo>
                  <a:lnTo>
                    <a:pt x="204" y="461"/>
                  </a:lnTo>
                  <a:lnTo>
                    <a:pt x="200" y="462"/>
                  </a:lnTo>
                  <a:lnTo>
                    <a:pt x="200" y="463"/>
                  </a:lnTo>
                  <a:lnTo>
                    <a:pt x="197" y="465"/>
                  </a:lnTo>
                  <a:lnTo>
                    <a:pt x="195" y="467"/>
                  </a:lnTo>
                  <a:lnTo>
                    <a:pt x="192" y="468"/>
                  </a:lnTo>
                  <a:lnTo>
                    <a:pt x="189" y="469"/>
                  </a:lnTo>
                  <a:lnTo>
                    <a:pt x="188" y="471"/>
                  </a:lnTo>
                  <a:lnTo>
                    <a:pt x="185" y="471"/>
                  </a:lnTo>
                  <a:lnTo>
                    <a:pt x="182" y="473"/>
                  </a:lnTo>
                  <a:lnTo>
                    <a:pt x="181" y="474"/>
                  </a:lnTo>
                  <a:lnTo>
                    <a:pt x="178" y="475"/>
                  </a:lnTo>
                  <a:lnTo>
                    <a:pt x="177" y="476"/>
                  </a:lnTo>
                  <a:lnTo>
                    <a:pt x="174" y="479"/>
                  </a:lnTo>
                  <a:lnTo>
                    <a:pt x="171" y="480"/>
                  </a:lnTo>
                  <a:lnTo>
                    <a:pt x="169" y="481"/>
                  </a:lnTo>
                  <a:lnTo>
                    <a:pt x="165" y="482"/>
                  </a:lnTo>
                  <a:lnTo>
                    <a:pt x="164" y="483"/>
                  </a:lnTo>
                  <a:lnTo>
                    <a:pt x="161" y="484"/>
                  </a:lnTo>
                  <a:lnTo>
                    <a:pt x="160" y="487"/>
                  </a:lnTo>
                  <a:lnTo>
                    <a:pt x="157" y="488"/>
                  </a:lnTo>
                  <a:lnTo>
                    <a:pt x="154" y="489"/>
                  </a:lnTo>
                  <a:lnTo>
                    <a:pt x="152" y="492"/>
                  </a:lnTo>
                  <a:lnTo>
                    <a:pt x="150" y="493"/>
                  </a:lnTo>
                  <a:lnTo>
                    <a:pt x="147" y="495"/>
                  </a:lnTo>
                  <a:lnTo>
                    <a:pt x="144" y="496"/>
                  </a:lnTo>
                  <a:lnTo>
                    <a:pt x="142" y="498"/>
                  </a:lnTo>
                  <a:lnTo>
                    <a:pt x="139" y="501"/>
                  </a:lnTo>
                  <a:lnTo>
                    <a:pt x="137" y="502"/>
                  </a:lnTo>
                  <a:lnTo>
                    <a:pt x="133" y="505"/>
                  </a:lnTo>
                  <a:lnTo>
                    <a:pt x="131" y="507"/>
                  </a:lnTo>
                  <a:lnTo>
                    <a:pt x="127" y="509"/>
                  </a:lnTo>
                  <a:lnTo>
                    <a:pt x="127" y="511"/>
                  </a:lnTo>
                  <a:lnTo>
                    <a:pt x="123" y="514"/>
                  </a:lnTo>
                  <a:lnTo>
                    <a:pt x="122" y="516"/>
                  </a:lnTo>
                  <a:lnTo>
                    <a:pt x="119" y="518"/>
                  </a:lnTo>
                  <a:lnTo>
                    <a:pt x="118" y="521"/>
                  </a:lnTo>
                  <a:lnTo>
                    <a:pt x="115" y="523"/>
                  </a:lnTo>
                  <a:lnTo>
                    <a:pt x="112" y="525"/>
                  </a:lnTo>
                  <a:lnTo>
                    <a:pt x="111" y="528"/>
                  </a:lnTo>
                  <a:lnTo>
                    <a:pt x="109" y="530"/>
                  </a:lnTo>
                  <a:lnTo>
                    <a:pt x="108" y="531"/>
                  </a:lnTo>
                  <a:lnTo>
                    <a:pt x="106" y="534"/>
                  </a:lnTo>
                  <a:lnTo>
                    <a:pt x="104" y="536"/>
                  </a:lnTo>
                  <a:lnTo>
                    <a:pt x="102" y="538"/>
                  </a:lnTo>
                  <a:lnTo>
                    <a:pt x="101" y="540"/>
                  </a:lnTo>
                  <a:lnTo>
                    <a:pt x="100" y="542"/>
                  </a:lnTo>
                  <a:lnTo>
                    <a:pt x="97" y="544"/>
                  </a:lnTo>
                  <a:lnTo>
                    <a:pt x="96" y="547"/>
                  </a:lnTo>
                  <a:lnTo>
                    <a:pt x="94" y="547"/>
                  </a:lnTo>
                  <a:lnTo>
                    <a:pt x="93" y="549"/>
                  </a:lnTo>
                  <a:lnTo>
                    <a:pt x="91" y="551"/>
                  </a:lnTo>
                  <a:lnTo>
                    <a:pt x="89" y="553"/>
                  </a:lnTo>
                  <a:lnTo>
                    <a:pt x="88" y="553"/>
                  </a:lnTo>
                  <a:lnTo>
                    <a:pt x="87" y="556"/>
                  </a:lnTo>
                  <a:lnTo>
                    <a:pt x="84" y="557"/>
                  </a:lnTo>
                  <a:lnTo>
                    <a:pt x="83" y="559"/>
                  </a:lnTo>
                  <a:lnTo>
                    <a:pt x="81" y="559"/>
                  </a:lnTo>
                  <a:lnTo>
                    <a:pt x="79" y="559"/>
                  </a:lnTo>
                  <a:lnTo>
                    <a:pt x="78" y="560"/>
                  </a:lnTo>
                  <a:lnTo>
                    <a:pt x="75" y="562"/>
                  </a:lnTo>
                  <a:lnTo>
                    <a:pt x="74" y="562"/>
                  </a:lnTo>
                  <a:lnTo>
                    <a:pt x="71" y="562"/>
                  </a:lnTo>
                  <a:lnTo>
                    <a:pt x="70" y="563"/>
                  </a:lnTo>
                  <a:lnTo>
                    <a:pt x="67" y="563"/>
                  </a:lnTo>
                  <a:lnTo>
                    <a:pt x="66" y="563"/>
                  </a:lnTo>
                  <a:lnTo>
                    <a:pt x="64" y="563"/>
                  </a:lnTo>
                  <a:lnTo>
                    <a:pt x="62" y="563"/>
                  </a:lnTo>
                  <a:lnTo>
                    <a:pt x="60" y="563"/>
                  </a:lnTo>
                  <a:lnTo>
                    <a:pt x="58" y="563"/>
                  </a:lnTo>
                  <a:lnTo>
                    <a:pt x="56" y="563"/>
                  </a:lnTo>
                  <a:lnTo>
                    <a:pt x="54" y="563"/>
                  </a:lnTo>
                  <a:lnTo>
                    <a:pt x="52" y="563"/>
                  </a:lnTo>
                  <a:lnTo>
                    <a:pt x="49" y="562"/>
                  </a:lnTo>
                  <a:lnTo>
                    <a:pt x="46" y="562"/>
                  </a:lnTo>
                  <a:lnTo>
                    <a:pt x="45" y="562"/>
                  </a:lnTo>
                  <a:lnTo>
                    <a:pt x="42" y="560"/>
                  </a:lnTo>
                  <a:lnTo>
                    <a:pt x="41" y="560"/>
                  </a:lnTo>
                  <a:lnTo>
                    <a:pt x="39" y="560"/>
                  </a:lnTo>
                  <a:lnTo>
                    <a:pt x="38" y="559"/>
                  </a:lnTo>
                  <a:lnTo>
                    <a:pt x="36" y="559"/>
                  </a:lnTo>
                  <a:lnTo>
                    <a:pt x="34" y="559"/>
                  </a:lnTo>
                  <a:lnTo>
                    <a:pt x="33" y="559"/>
                  </a:lnTo>
                  <a:lnTo>
                    <a:pt x="32" y="559"/>
                  </a:lnTo>
                  <a:lnTo>
                    <a:pt x="31" y="557"/>
                  </a:lnTo>
                  <a:lnTo>
                    <a:pt x="29" y="557"/>
                  </a:lnTo>
                  <a:lnTo>
                    <a:pt x="28" y="557"/>
                  </a:lnTo>
                  <a:lnTo>
                    <a:pt x="27" y="556"/>
                  </a:lnTo>
                </a:path>
              </a:pathLst>
            </a:custGeom>
            <a:solidFill>
              <a:srgbClr val="A35F00"/>
            </a:solidFill>
            <a:ln w="9525" cap="rnd">
              <a:noFill/>
              <a:round/>
              <a:headEnd type="none" w="sm" len="sm"/>
              <a:tailEnd type="none" w="sm" len="sm"/>
            </a:ln>
          </p:spPr>
          <p:txBody>
            <a:bodyPr/>
            <a:lstStyle/>
            <a:p>
              <a:endParaRPr lang="el-GR"/>
            </a:p>
          </p:txBody>
        </p:sp>
        <p:sp>
          <p:nvSpPr>
            <p:cNvPr id="27702" name="Freeform 14"/>
            <p:cNvSpPr>
              <a:spLocks/>
            </p:cNvSpPr>
            <p:nvPr/>
          </p:nvSpPr>
          <p:spPr bwMode="auto">
            <a:xfrm>
              <a:off x="787" y="1538"/>
              <a:ext cx="482" cy="530"/>
            </a:xfrm>
            <a:custGeom>
              <a:avLst/>
              <a:gdLst>
                <a:gd name="T0" fmla="*/ 20 w 482"/>
                <a:gd name="T1" fmla="*/ 515 h 530"/>
                <a:gd name="T2" fmla="*/ 14 w 482"/>
                <a:gd name="T3" fmla="*/ 498 h 530"/>
                <a:gd name="T4" fmla="*/ 6 w 482"/>
                <a:gd name="T5" fmla="*/ 476 h 530"/>
                <a:gd name="T6" fmla="*/ 1 w 482"/>
                <a:gd name="T7" fmla="*/ 448 h 530"/>
                <a:gd name="T8" fmla="*/ 0 w 482"/>
                <a:gd name="T9" fmla="*/ 412 h 530"/>
                <a:gd name="T10" fmla="*/ 0 w 482"/>
                <a:gd name="T11" fmla="*/ 348 h 530"/>
                <a:gd name="T12" fmla="*/ 3 w 482"/>
                <a:gd name="T13" fmla="*/ 272 h 530"/>
                <a:gd name="T14" fmla="*/ 12 w 482"/>
                <a:gd name="T15" fmla="*/ 197 h 530"/>
                <a:gd name="T16" fmla="*/ 29 w 482"/>
                <a:gd name="T17" fmla="*/ 141 h 530"/>
                <a:gd name="T18" fmla="*/ 54 w 482"/>
                <a:gd name="T19" fmla="*/ 102 h 530"/>
                <a:gd name="T20" fmla="*/ 83 w 482"/>
                <a:gd name="T21" fmla="*/ 72 h 530"/>
                <a:gd name="T22" fmla="*/ 115 w 482"/>
                <a:gd name="T23" fmla="*/ 49 h 530"/>
                <a:gd name="T24" fmla="*/ 150 w 482"/>
                <a:gd name="T25" fmla="*/ 32 h 530"/>
                <a:gd name="T26" fmla="*/ 188 w 482"/>
                <a:gd name="T27" fmla="*/ 18 h 530"/>
                <a:gd name="T28" fmla="*/ 238 w 482"/>
                <a:gd name="T29" fmla="*/ 8 h 530"/>
                <a:gd name="T30" fmla="*/ 293 w 482"/>
                <a:gd name="T31" fmla="*/ 1 h 530"/>
                <a:gd name="T32" fmla="*/ 346 w 482"/>
                <a:gd name="T33" fmla="*/ 1 h 530"/>
                <a:gd name="T34" fmla="*/ 390 w 482"/>
                <a:gd name="T35" fmla="*/ 8 h 530"/>
                <a:gd name="T36" fmla="*/ 422 w 482"/>
                <a:gd name="T37" fmla="*/ 19 h 530"/>
                <a:gd name="T38" fmla="*/ 442 w 482"/>
                <a:gd name="T39" fmla="*/ 27 h 530"/>
                <a:gd name="T40" fmla="*/ 455 w 482"/>
                <a:gd name="T41" fmla="*/ 36 h 530"/>
                <a:gd name="T42" fmla="*/ 465 w 482"/>
                <a:gd name="T43" fmla="*/ 47 h 530"/>
                <a:gd name="T44" fmla="*/ 473 w 482"/>
                <a:gd name="T45" fmla="*/ 62 h 530"/>
                <a:gd name="T46" fmla="*/ 478 w 482"/>
                <a:gd name="T47" fmla="*/ 87 h 530"/>
                <a:gd name="T48" fmla="*/ 481 w 482"/>
                <a:gd name="T49" fmla="*/ 120 h 530"/>
                <a:gd name="T50" fmla="*/ 481 w 482"/>
                <a:gd name="T51" fmla="*/ 155 h 530"/>
                <a:gd name="T52" fmla="*/ 480 w 482"/>
                <a:gd name="T53" fmla="*/ 187 h 530"/>
                <a:gd name="T54" fmla="*/ 476 w 482"/>
                <a:gd name="T55" fmla="*/ 215 h 530"/>
                <a:gd name="T56" fmla="*/ 469 w 482"/>
                <a:gd name="T57" fmla="*/ 242 h 530"/>
                <a:gd name="T58" fmla="*/ 459 w 482"/>
                <a:gd name="T59" fmla="*/ 268 h 530"/>
                <a:gd name="T60" fmla="*/ 447 w 482"/>
                <a:gd name="T61" fmla="*/ 290 h 530"/>
                <a:gd name="T62" fmla="*/ 434 w 482"/>
                <a:gd name="T63" fmla="*/ 307 h 530"/>
                <a:gd name="T64" fmla="*/ 413 w 482"/>
                <a:gd name="T65" fmla="*/ 322 h 530"/>
                <a:gd name="T66" fmla="*/ 383 w 482"/>
                <a:gd name="T67" fmla="*/ 337 h 530"/>
                <a:gd name="T68" fmla="*/ 350 w 482"/>
                <a:gd name="T69" fmla="*/ 348 h 530"/>
                <a:gd name="T70" fmla="*/ 322 w 482"/>
                <a:gd name="T71" fmla="*/ 357 h 530"/>
                <a:gd name="T72" fmla="*/ 301 w 482"/>
                <a:gd name="T73" fmla="*/ 361 h 530"/>
                <a:gd name="T74" fmla="*/ 282 w 482"/>
                <a:gd name="T75" fmla="*/ 367 h 530"/>
                <a:gd name="T76" fmla="*/ 266 w 482"/>
                <a:gd name="T77" fmla="*/ 373 h 530"/>
                <a:gd name="T78" fmla="*/ 253 w 482"/>
                <a:gd name="T79" fmla="*/ 380 h 530"/>
                <a:gd name="T80" fmla="*/ 242 w 482"/>
                <a:gd name="T81" fmla="*/ 387 h 530"/>
                <a:gd name="T82" fmla="*/ 234 w 482"/>
                <a:gd name="T83" fmla="*/ 394 h 530"/>
                <a:gd name="T84" fmla="*/ 228 w 482"/>
                <a:gd name="T85" fmla="*/ 402 h 530"/>
                <a:gd name="T86" fmla="*/ 219 w 482"/>
                <a:gd name="T87" fmla="*/ 410 h 530"/>
                <a:gd name="T88" fmla="*/ 207 w 482"/>
                <a:gd name="T89" fmla="*/ 422 h 530"/>
                <a:gd name="T90" fmla="*/ 194 w 482"/>
                <a:gd name="T91" fmla="*/ 431 h 530"/>
                <a:gd name="T92" fmla="*/ 178 w 482"/>
                <a:gd name="T93" fmla="*/ 441 h 530"/>
                <a:gd name="T94" fmla="*/ 163 w 482"/>
                <a:gd name="T95" fmla="*/ 449 h 530"/>
                <a:gd name="T96" fmla="*/ 147 w 482"/>
                <a:gd name="T97" fmla="*/ 459 h 530"/>
                <a:gd name="T98" fmla="*/ 129 w 482"/>
                <a:gd name="T99" fmla="*/ 470 h 530"/>
                <a:gd name="T100" fmla="*/ 113 w 482"/>
                <a:gd name="T101" fmla="*/ 485 h 530"/>
                <a:gd name="T102" fmla="*/ 101 w 482"/>
                <a:gd name="T103" fmla="*/ 501 h 530"/>
                <a:gd name="T104" fmla="*/ 91 w 482"/>
                <a:gd name="T105" fmla="*/ 513 h 530"/>
                <a:gd name="T106" fmla="*/ 81 w 482"/>
                <a:gd name="T107" fmla="*/ 524 h 530"/>
                <a:gd name="T108" fmla="*/ 69 w 482"/>
                <a:gd name="T109" fmla="*/ 529 h 530"/>
                <a:gd name="T110" fmla="*/ 54 w 482"/>
                <a:gd name="T111" fmla="*/ 529 h 530"/>
                <a:gd name="T112" fmla="*/ 41 w 482"/>
                <a:gd name="T113" fmla="*/ 526 h 530"/>
                <a:gd name="T114" fmla="*/ 31 w 482"/>
                <a:gd name="T115" fmla="*/ 523 h 53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2"/>
                <a:gd name="T175" fmla="*/ 0 h 530"/>
                <a:gd name="T176" fmla="*/ 482 w 482"/>
                <a:gd name="T177" fmla="*/ 530 h 53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2" h="530">
                  <a:moveTo>
                    <a:pt x="24" y="522"/>
                  </a:moveTo>
                  <a:lnTo>
                    <a:pt x="24" y="521"/>
                  </a:lnTo>
                  <a:lnTo>
                    <a:pt x="23" y="519"/>
                  </a:lnTo>
                  <a:lnTo>
                    <a:pt x="22" y="517"/>
                  </a:lnTo>
                  <a:lnTo>
                    <a:pt x="22" y="516"/>
                  </a:lnTo>
                  <a:lnTo>
                    <a:pt x="20" y="515"/>
                  </a:lnTo>
                  <a:lnTo>
                    <a:pt x="20" y="512"/>
                  </a:lnTo>
                  <a:lnTo>
                    <a:pt x="19" y="511"/>
                  </a:lnTo>
                  <a:lnTo>
                    <a:pt x="18" y="509"/>
                  </a:lnTo>
                  <a:lnTo>
                    <a:pt x="16" y="507"/>
                  </a:lnTo>
                  <a:lnTo>
                    <a:pt x="15" y="504"/>
                  </a:lnTo>
                  <a:lnTo>
                    <a:pt x="15" y="501"/>
                  </a:lnTo>
                  <a:lnTo>
                    <a:pt x="14" y="498"/>
                  </a:lnTo>
                  <a:lnTo>
                    <a:pt x="12" y="496"/>
                  </a:lnTo>
                  <a:lnTo>
                    <a:pt x="11" y="493"/>
                  </a:lnTo>
                  <a:lnTo>
                    <a:pt x="11" y="489"/>
                  </a:lnTo>
                  <a:lnTo>
                    <a:pt x="9" y="486"/>
                  </a:lnTo>
                  <a:lnTo>
                    <a:pt x="7" y="483"/>
                  </a:lnTo>
                  <a:lnTo>
                    <a:pt x="6" y="480"/>
                  </a:lnTo>
                  <a:lnTo>
                    <a:pt x="6" y="476"/>
                  </a:lnTo>
                  <a:lnTo>
                    <a:pt x="5" y="472"/>
                  </a:lnTo>
                  <a:lnTo>
                    <a:pt x="3" y="468"/>
                  </a:lnTo>
                  <a:lnTo>
                    <a:pt x="3" y="464"/>
                  </a:lnTo>
                  <a:lnTo>
                    <a:pt x="2" y="460"/>
                  </a:lnTo>
                  <a:lnTo>
                    <a:pt x="2" y="457"/>
                  </a:lnTo>
                  <a:lnTo>
                    <a:pt x="1" y="451"/>
                  </a:lnTo>
                  <a:lnTo>
                    <a:pt x="1" y="448"/>
                  </a:lnTo>
                  <a:lnTo>
                    <a:pt x="1" y="444"/>
                  </a:lnTo>
                  <a:lnTo>
                    <a:pt x="0" y="438"/>
                  </a:lnTo>
                  <a:lnTo>
                    <a:pt x="0" y="435"/>
                  </a:lnTo>
                  <a:lnTo>
                    <a:pt x="0" y="429"/>
                  </a:lnTo>
                  <a:lnTo>
                    <a:pt x="0" y="425"/>
                  </a:lnTo>
                  <a:lnTo>
                    <a:pt x="0" y="418"/>
                  </a:lnTo>
                  <a:lnTo>
                    <a:pt x="0" y="412"/>
                  </a:lnTo>
                  <a:lnTo>
                    <a:pt x="0" y="403"/>
                  </a:lnTo>
                  <a:lnTo>
                    <a:pt x="0" y="396"/>
                  </a:lnTo>
                  <a:lnTo>
                    <a:pt x="0" y="387"/>
                  </a:lnTo>
                  <a:lnTo>
                    <a:pt x="0" y="378"/>
                  </a:lnTo>
                  <a:lnTo>
                    <a:pt x="0" y="369"/>
                  </a:lnTo>
                  <a:lnTo>
                    <a:pt x="0" y="359"/>
                  </a:lnTo>
                  <a:lnTo>
                    <a:pt x="0" y="348"/>
                  </a:lnTo>
                  <a:lnTo>
                    <a:pt x="0" y="338"/>
                  </a:lnTo>
                  <a:lnTo>
                    <a:pt x="1" y="328"/>
                  </a:lnTo>
                  <a:lnTo>
                    <a:pt x="1" y="317"/>
                  </a:lnTo>
                  <a:lnTo>
                    <a:pt x="1" y="305"/>
                  </a:lnTo>
                  <a:lnTo>
                    <a:pt x="2" y="294"/>
                  </a:lnTo>
                  <a:lnTo>
                    <a:pt x="2" y="283"/>
                  </a:lnTo>
                  <a:lnTo>
                    <a:pt x="3" y="272"/>
                  </a:lnTo>
                  <a:lnTo>
                    <a:pt x="3" y="260"/>
                  </a:lnTo>
                  <a:lnTo>
                    <a:pt x="5" y="250"/>
                  </a:lnTo>
                  <a:lnTo>
                    <a:pt x="6" y="240"/>
                  </a:lnTo>
                  <a:lnTo>
                    <a:pt x="7" y="228"/>
                  </a:lnTo>
                  <a:lnTo>
                    <a:pt x="9" y="218"/>
                  </a:lnTo>
                  <a:lnTo>
                    <a:pt x="11" y="208"/>
                  </a:lnTo>
                  <a:lnTo>
                    <a:pt x="12" y="197"/>
                  </a:lnTo>
                  <a:lnTo>
                    <a:pt x="14" y="188"/>
                  </a:lnTo>
                  <a:lnTo>
                    <a:pt x="16" y="179"/>
                  </a:lnTo>
                  <a:lnTo>
                    <a:pt x="19" y="169"/>
                  </a:lnTo>
                  <a:lnTo>
                    <a:pt x="22" y="161"/>
                  </a:lnTo>
                  <a:lnTo>
                    <a:pt x="24" y="154"/>
                  </a:lnTo>
                  <a:lnTo>
                    <a:pt x="27" y="147"/>
                  </a:lnTo>
                  <a:lnTo>
                    <a:pt x="29" y="141"/>
                  </a:lnTo>
                  <a:lnTo>
                    <a:pt x="33" y="134"/>
                  </a:lnTo>
                  <a:lnTo>
                    <a:pt x="37" y="128"/>
                  </a:lnTo>
                  <a:lnTo>
                    <a:pt x="40" y="122"/>
                  </a:lnTo>
                  <a:lnTo>
                    <a:pt x="43" y="116"/>
                  </a:lnTo>
                  <a:lnTo>
                    <a:pt x="47" y="112"/>
                  </a:lnTo>
                  <a:lnTo>
                    <a:pt x="51" y="107"/>
                  </a:lnTo>
                  <a:lnTo>
                    <a:pt x="54" y="102"/>
                  </a:lnTo>
                  <a:lnTo>
                    <a:pt x="58" y="97"/>
                  </a:lnTo>
                  <a:lnTo>
                    <a:pt x="62" y="92"/>
                  </a:lnTo>
                  <a:lnTo>
                    <a:pt x="66" y="89"/>
                  </a:lnTo>
                  <a:lnTo>
                    <a:pt x="70" y="84"/>
                  </a:lnTo>
                  <a:lnTo>
                    <a:pt x="74" y="79"/>
                  </a:lnTo>
                  <a:lnTo>
                    <a:pt x="79" y="76"/>
                  </a:lnTo>
                  <a:lnTo>
                    <a:pt x="83" y="72"/>
                  </a:lnTo>
                  <a:lnTo>
                    <a:pt x="87" y="69"/>
                  </a:lnTo>
                  <a:lnTo>
                    <a:pt x="92" y="66"/>
                  </a:lnTo>
                  <a:lnTo>
                    <a:pt x="96" y="62"/>
                  </a:lnTo>
                  <a:lnTo>
                    <a:pt x="101" y="58"/>
                  </a:lnTo>
                  <a:lnTo>
                    <a:pt x="105" y="54"/>
                  </a:lnTo>
                  <a:lnTo>
                    <a:pt x="110" y="53"/>
                  </a:lnTo>
                  <a:lnTo>
                    <a:pt x="115" y="49"/>
                  </a:lnTo>
                  <a:lnTo>
                    <a:pt x="121" y="47"/>
                  </a:lnTo>
                  <a:lnTo>
                    <a:pt x="125" y="44"/>
                  </a:lnTo>
                  <a:lnTo>
                    <a:pt x="129" y="41"/>
                  </a:lnTo>
                  <a:lnTo>
                    <a:pt x="134" y="38"/>
                  </a:lnTo>
                  <a:lnTo>
                    <a:pt x="140" y="36"/>
                  </a:lnTo>
                  <a:lnTo>
                    <a:pt x="144" y="34"/>
                  </a:lnTo>
                  <a:lnTo>
                    <a:pt x="150" y="32"/>
                  </a:lnTo>
                  <a:lnTo>
                    <a:pt x="155" y="30"/>
                  </a:lnTo>
                  <a:lnTo>
                    <a:pt x="160" y="27"/>
                  </a:lnTo>
                  <a:lnTo>
                    <a:pt x="165" y="25"/>
                  </a:lnTo>
                  <a:lnTo>
                    <a:pt x="172" y="24"/>
                  </a:lnTo>
                  <a:lnTo>
                    <a:pt x="177" y="21"/>
                  </a:lnTo>
                  <a:lnTo>
                    <a:pt x="183" y="21"/>
                  </a:lnTo>
                  <a:lnTo>
                    <a:pt x="188" y="18"/>
                  </a:lnTo>
                  <a:lnTo>
                    <a:pt x="195" y="17"/>
                  </a:lnTo>
                  <a:lnTo>
                    <a:pt x="203" y="15"/>
                  </a:lnTo>
                  <a:lnTo>
                    <a:pt x="209" y="14"/>
                  </a:lnTo>
                  <a:lnTo>
                    <a:pt x="216" y="11"/>
                  </a:lnTo>
                  <a:lnTo>
                    <a:pt x="223" y="10"/>
                  </a:lnTo>
                  <a:lnTo>
                    <a:pt x="230" y="9"/>
                  </a:lnTo>
                  <a:lnTo>
                    <a:pt x="238" y="8"/>
                  </a:lnTo>
                  <a:lnTo>
                    <a:pt x="246" y="6"/>
                  </a:lnTo>
                  <a:lnTo>
                    <a:pt x="254" y="5"/>
                  </a:lnTo>
                  <a:lnTo>
                    <a:pt x="262" y="4"/>
                  </a:lnTo>
                  <a:lnTo>
                    <a:pt x="270" y="3"/>
                  </a:lnTo>
                  <a:lnTo>
                    <a:pt x="277" y="2"/>
                  </a:lnTo>
                  <a:lnTo>
                    <a:pt x="284" y="2"/>
                  </a:lnTo>
                  <a:lnTo>
                    <a:pt x="293" y="1"/>
                  </a:lnTo>
                  <a:lnTo>
                    <a:pt x="301" y="1"/>
                  </a:lnTo>
                  <a:lnTo>
                    <a:pt x="309" y="1"/>
                  </a:lnTo>
                  <a:lnTo>
                    <a:pt x="317" y="0"/>
                  </a:lnTo>
                  <a:lnTo>
                    <a:pt x="324" y="0"/>
                  </a:lnTo>
                  <a:lnTo>
                    <a:pt x="332" y="0"/>
                  </a:lnTo>
                  <a:lnTo>
                    <a:pt x="339" y="1"/>
                  </a:lnTo>
                  <a:lnTo>
                    <a:pt x="346" y="1"/>
                  </a:lnTo>
                  <a:lnTo>
                    <a:pt x="352" y="1"/>
                  </a:lnTo>
                  <a:lnTo>
                    <a:pt x="360" y="2"/>
                  </a:lnTo>
                  <a:lnTo>
                    <a:pt x="367" y="3"/>
                  </a:lnTo>
                  <a:lnTo>
                    <a:pt x="373" y="4"/>
                  </a:lnTo>
                  <a:lnTo>
                    <a:pt x="379" y="5"/>
                  </a:lnTo>
                  <a:lnTo>
                    <a:pt x="385" y="6"/>
                  </a:lnTo>
                  <a:lnTo>
                    <a:pt x="390" y="8"/>
                  </a:lnTo>
                  <a:lnTo>
                    <a:pt x="396" y="10"/>
                  </a:lnTo>
                  <a:lnTo>
                    <a:pt x="399" y="11"/>
                  </a:lnTo>
                  <a:lnTo>
                    <a:pt x="405" y="14"/>
                  </a:lnTo>
                  <a:lnTo>
                    <a:pt x="411" y="15"/>
                  </a:lnTo>
                  <a:lnTo>
                    <a:pt x="414" y="15"/>
                  </a:lnTo>
                  <a:lnTo>
                    <a:pt x="418" y="18"/>
                  </a:lnTo>
                  <a:lnTo>
                    <a:pt x="422" y="19"/>
                  </a:lnTo>
                  <a:lnTo>
                    <a:pt x="426" y="21"/>
                  </a:lnTo>
                  <a:lnTo>
                    <a:pt x="429" y="21"/>
                  </a:lnTo>
                  <a:lnTo>
                    <a:pt x="432" y="23"/>
                  </a:lnTo>
                  <a:lnTo>
                    <a:pt x="434" y="24"/>
                  </a:lnTo>
                  <a:lnTo>
                    <a:pt x="437" y="25"/>
                  </a:lnTo>
                  <a:lnTo>
                    <a:pt x="440" y="27"/>
                  </a:lnTo>
                  <a:lnTo>
                    <a:pt x="442" y="27"/>
                  </a:lnTo>
                  <a:lnTo>
                    <a:pt x="445" y="28"/>
                  </a:lnTo>
                  <a:lnTo>
                    <a:pt x="446" y="30"/>
                  </a:lnTo>
                  <a:lnTo>
                    <a:pt x="449" y="31"/>
                  </a:lnTo>
                  <a:lnTo>
                    <a:pt x="450" y="32"/>
                  </a:lnTo>
                  <a:lnTo>
                    <a:pt x="453" y="34"/>
                  </a:lnTo>
                  <a:lnTo>
                    <a:pt x="454" y="34"/>
                  </a:lnTo>
                  <a:lnTo>
                    <a:pt x="455" y="36"/>
                  </a:lnTo>
                  <a:lnTo>
                    <a:pt x="457" y="37"/>
                  </a:lnTo>
                  <a:lnTo>
                    <a:pt x="459" y="40"/>
                  </a:lnTo>
                  <a:lnTo>
                    <a:pt x="460" y="40"/>
                  </a:lnTo>
                  <a:lnTo>
                    <a:pt x="461" y="41"/>
                  </a:lnTo>
                  <a:lnTo>
                    <a:pt x="463" y="43"/>
                  </a:lnTo>
                  <a:lnTo>
                    <a:pt x="464" y="45"/>
                  </a:lnTo>
                  <a:lnTo>
                    <a:pt x="465" y="47"/>
                  </a:lnTo>
                  <a:lnTo>
                    <a:pt x="465" y="49"/>
                  </a:lnTo>
                  <a:lnTo>
                    <a:pt x="467" y="50"/>
                  </a:lnTo>
                  <a:lnTo>
                    <a:pt x="468" y="53"/>
                  </a:lnTo>
                  <a:lnTo>
                    <a:pt x="469" y="54"/>
                  </a:lnTo>
                  <a:lnTo>
                    <a:pt x="471" y="57"/>
                  </a:lnTo>
                  <a:lnTo>
                    <a:pt x="471" y="59"/>
                  </a:lnTo>
                  <a:lnTo>
                    <a:pt x="473" y="62"/>
                  </a:lnTo>
                  <a:lnTo>
                    <a:pt x="474" y="66"/>
                  </a:lnTo>
                  <a:lnTo>
                    <a:pt x="474" y="69"/>
                  </a:lnTo>
                  <a:lnTo>
                    <a:pt x="476" y="71"/>
                  </a:lnTo>
                  <a:lnTo>
                    <a:pt x="477" y="76"/>
                  </a:lnTo>
                  <a:lnTo>
                    <a:pt x="477" y="79"/>
                  </a:lnTo>
                  <a:lnTo>
                    <a:pt x="478" y="82"/>
                  </a:lnTo>
                  <a:lnTo>
                    <a:pt x="478" y="87"/>
                  </a:lnTo>
                  <a:lnTo>
                    <a:pt x="480" y="92"/>
                  </a:lnTo>
                  <a:lnTo>
                    <a:pt x="480" y="95"/>
                  </a:lnTo>
                  <a:lnTo>
                    <a:pt x="480" y="100"/>
                  </a:lnTo>
                  <a:lnTo>
                    <a:pt x="480" y="105"/>
                  </a:lnTo>
                  <a:lnTo>
                    <a:pt x="481" y="109"/>
                  </a:lnTo>
                  <a:lnTo>
                    <a:pt x="481" y="115"/>
                  </a:lnTo>
                  <a:lnTo>
                    <a:pt x="481" y="120"/>
                  </a:lnTo>
                  <a:lnTo>
                    <a:pt x="481" y="125"/>
                  </a:lnTo>
                  <a:lnTo>
                    <a:pt x="481" y="129"/>
                  </a:lnTo>
                  <a:lnTo>
                    <a:pt x="481" y="135"/>
                  </a:lnTo>
                  <a:lnTo>
                    <a:pt x="481" y="141"/>
                  </a:lnTo>
                  <a:lnTo>
                    <a:pt x="481" y="144"/>
                  </a:lnTo>
                  <a:lnTo>
                    <a:pt x="481" y="150"/>
                  </a:lnTo>
                  <a:lnTo>
                    <a:pt x="481" y="155"/>
                  </a:lnTo>
                  <a:lnTo>
                    <a:pt x="481" y="160"/>
                  </a:lnTo>
                  <a:lnTo>
                    <a:pt x="481" y="165"/>
                  </a:lnTo>
                  <a:lnTo>
                    <a:pt x="481" y="169"/>
                  </a:lnTo>
                  <a:lnTo>
                    <a:pt x="480" y="174"/>
                  </a:lnTo>
                  <a:lnTo>
                    <a:pt x="480" y="179"/>
                  </a:lnTo>
                  <a:lnTo>
                    <a:pt x="480" y="183"/>
                  </a:lnTo>
                  <a:lnTo>
                    <a:pt x="480" y="187"/>
                  </a:lnTo>
                  <a:lnTo>
                    <a:pt x="478" y="192"/>
                  </a:lnTo>
                  <a:lnTo>
                    <a:pt x="478" y="195"/>
                  </a:lnTo>
                  <a:lnTo>
                    <a:pt x="478" y="200"/>
                  </a:lnTo>
                  <a:lnTo>
                    <a:pt x="477" y="203"/>
                  </a:lnTo>
                  <a:lnTo>
                    <a:pt x="477" y="206"/>
                  </a:lnTo>
                  <a:lnTo>
                    <a:pt x="477" y="212"/>
                  </a:lnTo>
                  <a:lnTo>
                    <a:pt x="476" y="215"/>
                  </a:lnTo>
                  <a:lnTo>
                    <a:pt x="474" y="218"/>
                  </a:lnTo>
                  <a:lnTo>
                    <a:pt x="474" y="223"/>
                  </a:lnTo>
                  <a:lnTo>
                    <a:pt x="473" y="227"/>
                  </a:lnTo>
                  <a:lnTo>
                    <a:pt x="471" y="231"/>
                  </a:lnTo>
                  <a:lnTo>
                    <a:pt x="471" y="234"/>
                  </a:lnTo>
                  <a:lnTo>
                    <a:pt x="471" y="238"/>
                  </a:lnTo>
                  <a:lnTo>
                    <a:pt x="469" y="242"/>
                  </a:lnTo>
                  <a:lnTo>
                    <a:pt x="468" y="245"/>
                  </a:lnTo>
                  <a:lnTo>
                    <a:pt x="467" y="249"/>
                  </a:lnTo>
                  <a:lnTo>
                    <a:pt x="465" y="254"/>
                  </a:lnTo>
                  <a:lnTo>
                    <a:pt x="464" y="257"/>
                  </a:lnTo>
                  <a:lnTo>
                    <a:pt x="461" y="260"/>
                  </a:lnTo>
                  <a:lnTo>
                    <a:pt x="460" y="264"/>
                  </a:lnTo>
                  <a:lnTo>
                    <a:pt x="459" y="268"/>
                  </a:lnTo>
                  <a:lnTo>
                    <a:pt x="458" y="271"/>
                  </a:lnTo>
                  <a:lnTo>
                    <a:pt x="457" y="275"/>
                  </a:lnTo>
                  <a:lnTo>
                    <a:pt x="454" y="277"/>
                  </a:lnTo>
                  <a:lnTo>
                    <a:pt x="453" y="281"/>
                  </a:lnTo>
                  <a:lnTo>
                    <a:pt x="451" y="284"/>
                  </a:lnTo>
                  <a:lnTo>
                    <a:pt x="450" y="286"/>
                  </a:lnTo>
                  <a:lnTo>
                    <a:pt x="447" y="290"/>
                  </a:lnTo>
                  <a:lnTo>
                    <a:pt x="446" y="292"/>
                  </a:lnTo>
                  <a:lnTo>
                    <a:pt x="443" y="296"/>
                  </a:lnTo>
                  <a:lnTo>
                    <a:pt x="442" y="298"/>
                  </a:lnTo>
                  <a:lnTo>
                    <a:pt x="441" y="300"/>
                  </a:lnTo>
                  <a:lnTo>
                    <a:pt x="438" y="303"/>
                  </a:lnTo>
                  <a:lnTo>
                    <a:pt x="437" y="305"/>
                  </a:lnTo>
                  <a:lnTo>
                    <a:pt x="434" y="307"/>
                  </a:lnTo>
                  <a:lnTo>
                    <a:pt x="432" y="309"/>
                  </a:lnTo>
                  <a:lnTo>
                    <a:pt x="429" y="312"/>
                  </a:lnTo>
                  <a:lnTo>
                    <a:pt x="427" y="313"/>
                  </a:lnTo>
                  <a:lnTo>
                    <a:pt x="424" y="316"/>
                  </a:lnTo>
                  <a:lnTo>
                    <a:pt x="420" y="318"/>
                  </a:lnTo>
                  <a:lnTo>
                    <a:pt x="416" y="320"/>
                  </a:lnTo>
                  <a:lnTo>
                    <a:pt x="413" y="322"/>
                  </a:lnTo>
                  <a:lnTo>
                    <a:pt x="409" y="325"/>
                  </a:lnTo>
                  <a:lnTo>
                    <a:pt x="405" y="326"/>
                  </a:lnTo>
                  <a:lnTo>
                    <a:pt x="401" y="328"/>
                  </a:lnTo>
                  <a:lnTo>
                    <a:pt x="396" y="331"/>
                  </a:lnTo>
                  <a:lnTo>
                    <a:pt x="392" y="333"/>
                  </a:lnTo>
                  <a:lnTo>
                    <a:pt x="387" y="334"/>
                  </a:lnTo>
                  <a:lnTo>
                    <a:pt x="383" y="337"/>
                  </a:lnTo>
                  <a:lnTo>
                    <a:pt x="378" y="339"/>
                  </a:lnTo>
                  <a:lnTo>
                    <a:pt x="373" y="341"/>
                  </a:lnTo>
                  <a:lnTo>
                    <a:pt x="369" y="343"/>
                  </a:lnTo>
                  <a:lnTo>
                    <a:pt x="364" y="344"/>
                  </a:lnTo>
                  <a:lnTo>
                    <a:pt x="359" y="345"/>
                  </a:lnTo>
                  <a:lnTo>
                    <a:pt x="356" y="347"/>
                  </a:lnTo>
                  <a:lnTo>
                    <a:pt x="350" y="348"/>
                  </a:lnTo>
                  <a:lnTo>
                    <a:pt x="346" y="350"/>
                  </a:lnTo>
                  <a:lnTo>
                    <a:pt x="341" y="352"/>
                  </a:lnTo>
                  <a:lnTo>
                    <a:pt x="337" y="354"/>
                  </a:lnTo>
                  <a:lnTo>
                    <a:pt x="333" y="354"/>
                  </a:lnTo>
                  <a:lnTo>
                    <a:pt x="328" y="356"/>
                  </a:lnTo>
                  <a:lnTo>
                    <a:pt x="324" y="356"/>
                  </a:lnTo>
                  <a:lnTo>
                    <a:pt x="322" y="357"/>
                  </a:lnTo>
                  <a:lnTo>
                    <a:pt x="318" y="358"/>
                  </a:lnTo>
                  <a:lnTo>
                    <a:pt x="314" y="359"/>
                  </a:lnTo>
                  <a:lnTo>
                    <a:pt x="312" y="359"/>
                  </a:lnTo>
                  <a:lnTo>
                    <a:pt x="309" y="360"/>
                  </a:lnTo>
                  <a:lnTo>
                    <a:pt x="306" y="360"/>
                  </a:lnTo>
                  <a:lnTo>
                    <a:pt x="304" y="361"/>
                  </a:lnTo>
                  <a:lnTo>
                    <a:pt x="301" y="361"/>
                  </a:lnTo>
                  <a:lnTo>
                    <a:pt x="297" y="363"/>
                  </a:lnTo>
                  <a:lnTo>
                    <a:pt x="295" y="363"/>
                  </a:lnTo>
                  <a:lnTo>
                    <a:pt x="292" y="364"/>
                  </a:lnTo>
                  <a:lnTo>
                    <a:pt x="289" y="365"/>
                  </a:lnTo>
                  <a:lnTo>
                    <a:pt x="287" y="365"/>
                  </a:lnTo>
                  <a:lnTo>
                    <a:pt x="284" y="366"/>
                  </a:lnTo>
                  <a:lnTo>
                    <a:pt x="282" y="367"/>
                  </a:lnTo>
                  <a:lnTo>
                    <a:pt x="279" y="367"/>
                  </a:lnTo>
                  <a:lnTo>
                    <a:pt x="277" y="369"/>
                  </a:lnTo>
                  <a:lnTo>
                    <a:pt x="275" y="370"/>
                  </a:lnTo>
                  <a:lnTo>
                    <a:pt x="273" y="370"/>
                  </a:lnTo>
                  <a:lnTo>
                    <a:pt x="270" y="370"/>
                  </a:lnTo>
                  <a:lnTo>
                    <a:pt x="268" y="372"/>
                  </a:lnTo>
                  <a:lnTo>
                    <a:pt x="266" y="373"/>
                  </a:lnTo>
                  <a:lnTo>
                    <a:pt x="264" y="374"/>
                  </a:lnTo>
                  <a:lnTo>
                    <a:pt x="262" y="376"/>
                  </a:lnTo>
                  <a:lnTo>
                    <a:pt x="260" y="376"/>
                  </a:lnTo>
                  <a:lnTo>
                    <a:pt x="258" y="376"/>
                  </a:lnTo>
                  <a:lnTo>
                    <a:pt x="256" y="378"/>
                  </a:lnTo>
                  <a:lnTo>
                    <a:pt x="254" y="379"/>
                  </a:lnTo>
                  <a:lnTo>
                    <a:pt x="253" y="380"/>
                  </a:lnTo>
                  <a:lnTo>
                    <a:pt x="250" y="382"/>
                  </a:lnTo>
                  <a:lnTo>
                    <a:pt x="249" y="383"/>
                  </a:lnTo>
                  <a:lnTo>
                    <a:pt x="247" y="383"/>
                  </a:lnTo>
                  <a:lnTo>
                    <a:pt x="246" y="383"/>
                  </a:lnTo>
                  <a:lnTo>
                    <a:pt x="245" y="385"/>
                  </a:lnTo>
                  <a:lnTo>
                    <a:pt x="243" y="386"/>
                  </a:lnTo>
                  <a:lnTo>
                    <a:pt x="242" y="387"/>
                  </a:lnTo>
                  <a:lnTo>
                    <a:pt x="241" y="388"/>
                  </a:lnTo>
                  <a:lnTo>
                    <a:pt x="240" y="389"/>
                  </a:lnTo>
                  <a:lnTo>
                    <a:pt x="240" y="391"/>
                  </a:lnTo>
                  <a:lnTo>
                    <a:pt x="238" y="391"/>
                  </a:lnTo>
                  <a:lnTo>
                    <a:pt x="237" y="392"/>
                  </a:lnTo>
                  <a:lnTo>
                    <a:pt x="236" y="393"/>
                  </a:lnTo>
                  <a:lnTo>
                    <a:pt x="234" y="394"/>
                  </a:lnTo>
                  <a:lnTo>
                    <a:pt x="234" y="396"/>
                  </a:lnTo>
                  <a:lnTo>
                    <a:pt x="233" y="396"/>
                  </a:lnTo>
                  <a:lnTo>
                    <a:pt x="232" y="397"/>
                  </a:lnTo>
                  <a:lnTo>
                    <a:pt x="230" y="399"/>
                  </a:lnTo>
                  <a:lnTo>
                    <a:pt x="229" y="400"/>
                  </a:lnTo>
                  <a:lnTo>
                    <a:pt x="228" y="401"/>
                  </a:lnTo>
                  <a:lnTo>
                    <a:pt x="228" y="402"/>
                  </a:lnTo>
                  <a:lnTo>
                    <a:pt x="227" y="403"/>
                  </a:lnTo>
                  <a:lnTo>
                    <a:pt x="226" y="405"/>
                  </a:lnTo>
                  <a:lnTo>
                    <a:pt x="224" y="406"/>
                  </a:lnTo>
                  <a:lnTo>
                    <a:pt x="223" y="407"/>
                  </a:lnTo>
                  <a:lnTo>
                    <a:pt x="222" y="409"/>
                  </a:lnTo>
                  <a:lnTo>
                    <a:pt x="220" y="409"/>
                  </a:lnTo>
                  <a:lnTo>
                    <a:pt x="219" y="410"/>
                  </a:lnTo>
                  <a:lnTo>
                    <a:pt x="218" y="412"/>
                  </a:lnTo>
                  <a:lnTo>
                    <a:pt x="216" y="414"/>
                  </a:lnTo>
                  <a:lnTo>
                    <a:pt x="214" y="415"/>
                  </a:lnTo>
                  <a:lnTo>
                    <a:pt x="212" y="416"/>
                  </a:lnTo>
                  <a:lnTo>
                    <a:pt x="211" y="418"/>
                  </a:lnTo>
                  <a:lnTo>
                    <a:pt x="209" y="419"/>
                  </a:lnTo>
                  <a:lnTo>
                    <a:pt x="207" y="422"/>
                  </a:lnTo>
                  <a:lnTo>
                    <a:pt x="203" y="423"/>
                  </a:lnTo>
                  <a:lnTo>
                    <a:pt x="201" y="425"/>
                  </a:lnTo>
                  <a:lnTo>
                    <a:pt x="199" y="427"/>
                  </a:lnTo>
                  <a:lnTo>
                    <a:pt x="198" y="428"/>
                  </a:lnTo>
                  <a:lnTo>
                    <a:pt x="195" y="431"/>
                  </a:lnTo>
                  <a:lnTo>
                    <a:pt x="194" y="431"/>
                  </a:lnTo>
                  <a:lnTo>
                    <a:pt x="191" y="433"/>
                  </a:lnTo>
                  <a:lnTo>
                    <a:pt x="188" y="435"/>
                  </a:lnTo>
                  <a:lnTo>
                    <a:pt x="187" y="435"/>
                  </a:lnTo>
                  <a:lnTo>
                    <a:pt x="184" y="438"/>
                  </a:lnTo>
                  <a:lnTo>
                    <a:pt x="182" y="438"/>
                  </a:lnTo>
                  <a:lnTo>
                    <a:pt x="181" y="440"/>
                  </a:lnTo>
                  <a:lnTo>
                    <a:pt x="178" y="441"/>
                  </a:lnTo>
                  <a:lnTo>
                    <a:pt x="176" y="442"/>
                  </a:lnTo>
                  <a:lnTo>
                    <a:pt x="174" y="444"/>
                  </a:lnTo>
                  <a:lnTo>
                    <a:pt x="172" y="444"/>
                  </a:lnTo>
                  <a:lnTo>
                    <a:pt x="169" y="446"/>
                  </a:lnTo>
                  <a:lnTo>
                    <a:pt x="168" y="448"/>
                  </a:lnTo>
                  <a:lnTo>
                    <a:pt x="165" y="448"/>
                  </a:lnTo>
                  <a:lnTo>
                    <a:pt x="163" y="449"/>
                  </a:lnTo>
                  <a:lnTo>
                    <a:pt x="160" y="451"/>
                  </a:lnTo>
                  <a:lnTo>
                    <a:pt x="159" y="451"/>
                  </a:lnTo>
                  <a:lnTo>
                    <a:pt x="156" y="453"/>
                  </a:lnTo>
                  <a:lnTo>
                    <a:pt x="154" y="454"/>
                  </a:lnTo>
                  <a:lnTo>
                    <a:pt x="151" y="457"/>
                  </a:lnTo>
                  <a:lnTo>
                    <a:pt x="148" y="457"/>
                  </a:lnTo>
                  <a:lnTo>
                    <a:pt x="147" y="459"/>
                  </a:lnTo>
                  <a:lnTo>
                    <a:pt x="144" y="460"/>
                  </a:lnTo>
                  <a:lnTo>
                    <a:pt x="142" y="462"/>
                  </a:lnTo>
                  <a:lnTo>
                    <a:pt x="140" y="463"/>
                  </a:lnTo>
                  <a:lnTo>
                    <a:pt x="137" y="466"/>
                  </a:lnTo>
                  <a:lnTo>
                    <a:pt x="134" y="467"/>
                  </a:lnTo>
                  <a:lnTo>
                    <a:pt x="132" y="470"/>
                  </a:lnTo>
                  <a:lnTo>
                    <a:pt x="129" y="470"/>
                  </a:lnTo>
                  <a:lnTo>
                    <a:pt x="126" y="473"/>
                  </a:lnTo>
                  <a:lnTo>
                    <a:pt x="125" y="475"/>
                  </a:lnTo>
                  <a:lnTo>
                    <a:pt x="123" y="477"/>
                  </a:lnTo>
                  <a:lnTo>
                    <a:pt x="121" y="480"/>
                  </a:lnTo>
                  <a:lnTo>
                    <a:pt x="117" y="481"/>
                  </a:lnTo>
                  <a:lnTo>
                    <a:pt x="115" y="483"/>
                  </a:lnTo>
                  <a:lnTo>
                    <a:pt x="113" y="485"/>
                  </a:lnTo>
                  <a:lnTo>
                    <a:pt x="112" y="488"/>
                  </a:lnTo>
                  <a:lnTo>
                    <a:pt x="110" y="490"/>
                  </a:lnTo>
                  <a:lnTo>
                    <a:pt x="109" y="493"/>
                  </a:lnTo>
                  <a:lnTo>
                    <a:pt x="106" y="495"/>
                  </a:lnTo>
                  <a:lnTo>
                    <a:pt x="105" y="496"/>
                  </a:lnTo>
                  <a:lnTo>
                    <a:pt x="104" y="498"/>
                  </a:lnTo>
                  <a:lnTo>
                    <a:pt x="101" y="501"/>
                  </a:lnTo>
                  <a:lnTo>
                    <a:pt x="100" y="503"/>
                  </a:lnTo>
                  <a:lnTo>
                    <a:pt x="98" y="504"/>
                  </a:lnTo>
                  <a:lnTo>
                    <a:pt x="97" y="507"/>
                  </a:lnTo>
                  <a:lnTo>
                    <a:pt x="96" y="509"/>
                  </a:lnTo>
                  <a:lnTo>
                    <a:pt x="93" y="510"/>
                  </a:lnTo>
                  <a:lnTo>
                    <a:pt x="92" y="512"/>
                  </a:lnTo>
                  <a:lnTo>
                    <a:pt x="91" y="513"/>
                  </a:lnTo>
                  <a:lnTo>
                    <a:pt x="90" y="516"/>
                  </a:lnTo>
                  <a:lnTo>
                    <a:pt x="88" y="517"/>
                  </a:lnTo>
                  <a:lnTo>
                    <a:pt x="87" y="519"/>
                  </a:lnTo>
                  <a:lnTo>
                    <a:pt x="86" y="521"/>
                  </a:lnTo>
                  <a:lnTo>
                    <a:pt x="83" y="522"/>
                  </a:lnTo>
                  <a:lnTo>
                    <a:pt x="82" y="523"/>
                  </a:lnTo>
                  <a:lnTo>
                    <a:pt x="81" y="524"/>
                  </a:lnTo>
                  <a:lnTo>
                    <a:pt x="79" y="525"/>
                  </a:lnTo>
                  <a:lnTo>
                    <a:pt x="77" y="525"/>
                  </a:lnTo>
                  <a:lnTo>
                    <a:pt x="75" y="526"/>
                  </a:lnTo>
                  <a:lnTo>
                    <a:pt x="74" y="528"/>
                  </a:lnTo>
                  <a:lnTo>
                    <a:pt x="71" y="528"/>
                  </a:lnTo>
                  <a:lnTo>
                    <a:pt x="70" y="528"/>
                  </a:lnTo>
                  <a:lnTo>
                    <a:pt x="69" y="529"/>
                  </a:lnTo>
                  <a:lnTo>
                    <a:pt x="66" y="529"/>
                  </a:lnTo>
                  <a:lnTo>
                    <a:pt x="62" y="529"/>
                  </a:lnTo>
                  <a:lnTo>
                    <a:pt x="60" y="529"/>
                  </a:lnTo>
                  <a:lnTo>
                    <a:pt x="58" y="529"/>
                  </a:lnTo>
                  <a:lnTo>
                    <a:pt x="56" y="529"/>
                  </a:lnTo>
                  <a:lnTo>
                    <a:pt x="54" y="529"/>
                  </a:lnTo>
                  <a:lnTo>
                    <a:pt x="53" y="528"/>
                  </a:lnTo>
                  <a:lnTo>
                    <a:pt x="51" y="528"/>
                  </a:lnTo>
                  <a:lnTo>
                    <a:pt x="49" y="528"/>
                  </a:lnTo>
                  <a:lnTo>
                    <a:pt x="47" y="528"/>
                  </a:lnTo>
                  <a:lnTo>
                    <a:pt x="45" y="526"/>
                  </a:lnTo>
                  <a:lnTo>
                    <a:pt x="43" y="526"/>
                  </a:lnTo>
                  <a:lnTo>
                    <a:pt x="41" y="526"/>
                  </a:lnTo>
                  <a:lnTo>
                    <a:pt x="40" y="525"/>
                  </a:lnTo>
                  <a:lnTo>
                    <a:pt x="39" y="525"/>
                  </a:lnTo>
                  <a:lnTo>
                    <a:pt x="36" y="525"/>
                  </a:lnTo>
                  <a:lnTo>
                    <a:pt x="35" y="524"/>
                  </a:lnTo>
                  <a:lnTo>
                    <a:pt x="33" y="524"/>
                  </a:lnTo>
                  <a:lnTo>
                    <a:pt x="32" y="524"/>
                  </a:lnTo>
                  <a:lnTo>
                    <a:pt x="31" y="523"/>
                  </a:lnTo>
                  <a:lnTo>
                    <a:pt x="29" y="523"/>
                  </a:lnTo>
                  <a:lnTo>
                    <a:pt x="28" y="523"/>
                  </a:lnTo>
                  <a:lnTo>
                    <a:pt x="27" y="522"/>
                  </a:lnTo>
                  <a:lnTo>
                    <a:pt x="25" y="522"/>
                  </a:lnTo>
                  <a:lnTo>
                    <a:pt x="24" y="522"/>
                  </a:lnTo>
                </a:path>
              </a:pathLst>
            </a:custGeom>
            <a:solidFill>
              <a:srgbClr val="AA6300"/>
            </a:solidFill>
            <a:ln w="9525" cap="rnd">
              <a:noFill/>
              <a:round/>
              <a:headEnd type="none" w="sm" len="sm"/>
              <a:tailEnd type="none" w="sm" len="sm"/>
            </a:ln>
          </p:spPr>
          <p:txBody>
            <a:bodyPr/>
            <a:lstStyle/>
            <a:p>
              <a:endParaRPr lang="el-GR"/>
            </a:p>
          </p:txBody>
        </p:sp>
        <p:sp>
          <p:nvSpPr>
            <p:cNvPr id="27703" name="Freeform 15"/>
            <p:cNvSpPr>
              <a:spLocks/>
            </p:cNvSpPr>
            <p:nvPr/>
          </p:nvSpPr>
          <p:spPr bwMode="auto">
            <a:xfrm>
              <a:off x="798" y="1549"/>
              <a:ext cx="454" cy="497"/>
            </a:xfrm>
            <a:custGeom>
              <a:avLst/>
              <a:gdLst>
                <a:gd name="T0" fmla="*/ 18 w 454"/>
                <a:gd name="T1" fmla="*/ 479 h 497"/>
                <a:gd name="T2" fmla="*/ 11 w 454"/>
                <a:gd name="T3" fmla="*/ 463 h 497"/>
                <a:gd name="T4" fmla="*/ 5 w 454"/>
                <a:gd name="T5" fmla="*/ 441 h 497"/>
                <a:gd name="T6" fmla="*/ 1 w 454"/>
                <a:gd name="T7" fmla="*/ 415 h 497"/>
                <a:gd name="T8" fmla="*/ 0 w 454"/>
                <a:gd name="T9" fmla="*/ 377 h 497"/>
                <a:gd name="T10" fmla="*/ 1 w 454"/>
                <a:gd name="T11" fmla="*/ 316 h 497"/>
                <a:gd name="T12" fmla="*/ 5 w 454"/>
                <a:gd name="T13" fmla="*/ 244 h 497"/>
                <a:gd name="T14" fmla="*/ 15 w 454"/>
                <a:gd name="T15" fmla="*/ 174 h 497"/>
                <a:gd name="T16" fmla="*/ 33 w 454"/>
                <a:gd name="T17" fmla="*/ 124 h 497"/>
                <a:gd name="T18" fmla="*/ 57 w 454"/>
                <a:gd name="T19" fmla="*/ 90 h 497"/>
                <a:gd name="T20" fmla="*/ 84 w 454"/>
                <a:gd name="T21" fmla="*/ 63 h 497"/>
                <a:gd name="T22" fmla="*/ 115 w 454"/>
                <a:gd name="T23" fmla="*/ 43 h 497"/>
                <a:gd name="T24" fmla="*/ 148 w 454"/>
                <a:gd name="T25" fmla="*/ 28 h 497"/>
                <a:gd name="T26" fmla="*/ 186 w 454"/>
                <a:gd name="T27" fmla="*/ 15 h 497"/>
                <a:gd name="T28" fmla="*/ 233 w 454"/>
                <a:gd name="T29" fmla="*/ 5 h 497"/>
                <a:gd name="T30" fmla="*/ 285 w 454"/>
                <a:gd name="T31" fmla="*/ 1 h 497"/>
                <a:gd name="T32" fmla="*/ 333 w 454"/>
                <a:gd name="T33" fmla="*/ 1 h 497"/>
                <a:gd name="T34" fmla="*/ 373 w 454"/>
                <a:gd name="T35" fmla="*/ 9 h 497"/>
                <a:gd name="T36" fmla="*/ 400 w 454"/>
                <a:gd name="T37" fmla="*/ 19 h 497"/>
                <a:gd name="T38" fmla="*/ 418 w 454"/>
                <a:gd name="T39" fmla="*/ 27 h 497"/>
                <a:gd name="T40" fmla="*/ 430 w 454"/>
                <a:gd name="T41" fmla="*/ 34 h 497"/>
                <a:gd name="T42" fmla="*/ 439 w 454"/>
                <a:gd name="T43" fmla="*/ 45 h 497"/>
                <a:gd name="T44" fmla="*/ 445 w 454"/>
                <a:gd name="T45" fmla="*/ 60 h 497"/>
                <a:gd name="T46" fmla="*/ 450 w 454"/>
                <a:gd name="T47" fmla="*/ 85 h 497"/>
                <a:gd name="T48" fmla="*/ 453 w 454"/>
                <a:gd name="T49" fmla="*/ 117 h 497"/>
                <a:gd name="T50" fmla="*/ 453 w 454"/>
                <a:gd name="T51" fmla="*/ 150 h 497"/>
                <a:gd name="T52" fmla="*/ 450 w 454"/>
                <a:gd name="T53" fmla="*/ 179 h 497"/>
                <a:gd name="T54" fmla="*/ 447 w 454"/>
                <a:gd name="T55" fmla="*/ 205 h 497"/>
                <a:gd name="T56" fmla="*/ 440 w 454"/>
                <a:gd name="T57" fmla="*/ 230 h 497"/>
                <a:gd name="T58" fmla="*/ 431 w 454"/>
                <a:gd name="T59" fmla="*/ 253 h 497"/>
                <a:gd name="T60" fmla="*/ 419 w 454"/>
                <a:gd name="T61" fmla="*/ 273 h 497"/>
                <a:gd name="T62" fmla="*/ 408 w 454"/>
                <a:gd name="T63" fmla="*/ 289 h 497"/>
                <a:gd name="T64" fmla="*/ 386 w 454"/>
                <a:gd name="T65" fmla="*/ 303 h 497"/>
                <a:gd name="T66" fmla="*/ 357 w 454"/>
                <a:gd name="T67" fmla="*/ 316 h 497"/>
                <a:gd name="T68" fmla="*/ 326 w 454"/>
                <a:gd name="T69" fmla="*/ 327 h 497"/>
                <a:gd name="T70" fmla="*/ 300 w 454"/>
                <a:gd name="T71" fmla="*/ 334 h 497"/>
                <a:gd name="T72" fmla="*/ 282 w 454"/>
                <a:gd name="T73" fmla="*/ 338 h 497"/>
                <a:gd name="T74" fmla="*/ 263 w 454"/>
                <a:gd name="T75" fmla="*/ 344 h 497"/>
                <a:gd name="T76" fmla="*/ 250 w 454"/>
                <a:gd name="T77" fmla="*/ 350 h 497"/>
                <a:gd name="T78" fmla="*/ 237 w 454"/>
                <a:gd name="T79" fmla="*/ 357 h 497"/>
                <a:gd name="T80" fmla="*/ 228 w 454"/>
                <a:gd name="T81" fmla="*/ 363 h 497"/>
                <a:gd name="T82" fmla="*/ 220 w 454"/>
                <a:gd name="T83" fmla="*/ 370 h 497"/>
                <a:gd name="T84" fmla="*/ 214 w 454"/>
                <a:gd name="T85" fmla="*/ 379 h 497"/>
                <a:gd name="T86" fmla="*/ 204 w 454"/>
                <a:gd name="T87" fmla="*/ 386 h 497"/>
                <a:gd name="T88" fmla="*/ 193 w 454"/>
                <a:gd name="T89" fmla="*/ 396 h 497"/>
                <a:gd name="T90" fmla="*/ 178 w 454"/>
                <a:gd name="T91" fmla="*/ 407 h 497"/>
                <a:gd name="T92" fmla="*/ 165 w 454"/>
                <a:gd name="T93" fmla="*/ 415 h 497"/>
                <a:gd name="T94" fmla="*/ 151 w 454"/>
                <a:gd name="T95" fmla="*/ 422 h 497"/>
                <a:gd name="T96" fmla="*/ 135 w 454"/>
                <a:gd name="T97" fmla="*/ 431 h 497"/>
                <a:gd name="T98" fmla="*/ 119 w 454"/>
                <a:gd name="T99" fmla="*/ 444 h 497"/>
                <a:gd name="T100" fmla="*/ 105 w 454"/>
                <a:gd name="T101" fmla="*/ 458 h 497"/>
                <a:gd name="T102" fmla="*/ 95 w 454"/>
                <a:gd name="T103" fmla="*/ 473 h 497"/>
                <a:gd name="T104" fmla="*/ 87 w 454"/>
                <a:gd name="T105" fmla="*/ 484 h 497"/>
                <a:gd name="T106" fmla="*/ 75 w 454"/>
                <a:gd name="T107" fmla="*/ 492 h 497"/>
                <a:gd name="T108" fmla="*/ 64 w 454"/>
                <a:gd name="T109" fmla="*/ 496 h 497"/>
                <a:gd name="T110" fmla="*/ 50 w 454"/>
                <a:gd name="T111" fmla="*/ 495 h 497"/>
                <a:gd name="T112" fmla="*/ 35 w 454"/>
                <a:gd name="T113" fmla="*/ 491 h 497"/>
                <a:gd name="T114" fmla="*/ 26 w 454"/>
                <a:gd name="T115" fmla="*/ 489 h 4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54"/>
                <a:gd name="T175" fmla="*/ 0 h 497"/>
                <a:gd name="T176" fmla="*/ 454 w 454"/>
                <a:gd name="T177" fmla="*/ 497 h 49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54" h="497">
                  <a:moveTo>
                    <a:pt x="24" y="488"/>
                  </a:moveTo>
                  <a:lnTo>
                    <a:pt x="22" y="486"/>
                  </a:lnTo>
                  <a:lnTo>
                    <a:pt x="20" y="484"/>
                  </a:lnTo>
                  <a:lnTo>
                    <a:pt x="20" y="483"/>
                  </a:lnTo>
                  <a:lnTo>
                    <a:pt x="19" y="482"/>
                  </a:lnTo>
                  <a:lnTo>
                    <a:pt x="18" y="479"/>
                  </a:lnTo>
                  <a:lnTo>
                    <a:pt x="18" y="478"/>
                  </a:lnTo>
                  <a:lnTo>
                    <a:pt x="16" y="476"/>
                  </a:lnTo>
                  <a:lnTo>
                    <a:pt x="15" y="474"/>
                  </a:lnTo>
                  <a:lnTo>
                    <a:pt x="14" y="471"/>
                  </a:lnTo>
                  <a:lnTo>
                    <a:pt x="14" y="469"/>
                  </a:lnTo>
                  <a:lnTo>
                    <a:pt x="13" y="466"/>
                  </a:lnTo>
                  <a:lnTo>
                    <a:pt x="11" y="463"/>
                  </a:lnTo>
                  <a:lnTo>
                    <a:pt x="11" y="461"/>
                  </a:lnTo>
                  <a:lnTo>
                    <a:pt x="9" y="457"/>
                  </a:lnTo>
                  <a:lnTo>
                    <a:pt x="9" y="455"/>
                  </a:lnTo>
                  <a:lnTo>
                    <a:pt x="7" y="451"/>
                  </a:lnTo>
                  <a:lnTo>
                    <a:pt x="6" y="448"/>
                  </a:lnTo>
                  <a:lnTo>
                    <a:pt x="5" y="444"/>
                  </a:lnTo>
                  <a:lnTo>
                    <a:pt x="5" y="441"/>
                  </a:lnTo>
                  <a:lnTo>
                    <a:pt x="3" y="437"/>
                  </a:lnTo>
                  <a:lnTo>
                    <a:pt x="2" y="434"/>
                  </a:lnTo>
                  <a:lnTo>
                    <a:pt x="2" y="430"/>
                  </a:lnTo>
                  <a:lnTo>
                    <a:pt x="1" y="426"/>
                  </a:lnTo>
                  <a:lnTo>
                    <a:pt x="1" y="422"/>
                  </a:lnTo>
                  <a:lnTo>
                    <a:pt x="1" y="418"/>
                  </a:lnTo>
                  <a:lnTo>
                    <a:pt x="1" y="415"/>
                  </a:lnTo>
                  <a:lnTo>
                    <a:pt x="0" y="411"/>
                  </a:lnTo>
                  <a:lnTo>
                    <a:pt x="0" y="407"/>
                  </a:lnTo>
                  <a:lnTo>
                    <a:pt x="0" y="402"/>
                  </a:lnTo>
                  <a:lnTo>
                    <a:pt x="0" y="396"/>
                  </a:lnTo>
                  <a:lnTo>
                    <a:pt x="0" y="390"/>
                  </a:lnTo>
                  <a:lnTo>
                    <a:pt x="0" y="385"/>
                  </a:lnTo>
                  <a:lnTo>
                    <a:pt x="0" y="377"/>
                  </a:lnTo>
                  <a:lnTo>
                    <a:pt x="0" y="370"/>
                  </a:lnTo>
                  <a:lnTo>
                    <a:pt x="0" y="362"/>
                  </a:lnTo>
                  <a:lnTo>
                    <a:pt x="0" y="353"/>
                  </a:lnTo>
                  <a:lnTo>
                    <a:pt x="0" y="344"/>
                  </a:lnTo>
                  <a:lnTo>
                    <a:pt x="0" y="335"/>
                  </a:lnTo>
                  <a:lnTo>
                    <a:pt x="1" y="325"/>
                  </a:lnTo>
                  <a:lnTo>
                    <a:pt x="1" y="316"/>
                  </a:lnTo>
                  <a:lnTo>
                    <a:pt x="1" y="306"/>
                  </a:lnTo>
                  <a:lnTo>
                    <a:pt x="1" y="295"/>
                  </a:lnTo>
                  <a:lnTo>
                    <a:pt x="2" y="284"/>
                  </a:lnTo>
                  <a:lnTo>
                    <a:pt x="2" y="275"/>
                  </a:lnTo>
                  <a:lnTo>
                    <a:pt x="3" y="265"/>
                  </a:lnTo>
                  <a:lnTo>
                    <a:pt x="3" y="254"/>
                  </a:lnTo>
                  <a:lnTo>
                    <a:pt x="5" y="244"/>
                  </a:lnTo>
                  <a:lnTo>
                    <a:pt x="6" y="234"/>
                  </a:lnTo>
                  <a:lnTo>
                    <a:pt x="7" y="222"/>
                  </a:lnTo>
                  <a:lnTo>
                    <a:pt x="9" y="213"/>
                  </a:lnTo>
                  <a:lnTo>
                    <a:pt x="11" y="202"/>
                  </a:lnTo>
                  <a:lnTo>
                    <a:pt x="11" y="193"/>
                  </a:lnTo>
                  <a:lnTo>
                    <a:pt x="13" y="183"/>
                  </a:lnTo>
                  <a:lnTo>
                    <a:pt x="15" y="174"/>
                  </a:lnTo>
                  <a:lnTo>
                    <a:pt x="16" y="166"/>
                  </a:lnTo>
                  <a:lnTo>
                    <a:pt x="19" y="158"/>
                  </a:lnTo>
                  <a:lnTo>
                    <a:pt x="22" y="150"/>
                  </a:lnTo>
                  <a:lnTo>
                    <a:pt x="24" y="143"/>
                  </a:lnTo>
                  <a:lnTo>
                    <a:pt x="28" y="136"/>
                  </a:lnTo>
                  <a:lnTo>
                    <a:pt x="29" y="130"/>
                  </a:lnTo>
                  <a:lnTo>
                    <a:pt x="33" y="124"/>
                  </a:lnTo>
                  <a:lnTo>
                    <a:pt x="36" y="119"/>
                  </a:lnTo>
                  <a:lnTo>
                    <a:pt x="40" y="114"/>
                  </a:lnTo>
                  <a:lnTo>
                    <a:pt x="43" y="108"/>
                  </a:lnTo>
                  <a:lnTo>
                    <a:pt x="46" y="104"/>
                  </a:lnTo>
                  <a:lnTo>
                    <a:pt x="49" y="99"/>
                  </a:lnTo>
                  <a:lnTo>
                    <a:pt x="53" y="95"/>
                  </a:lnTo>
                  <a:lnTo>
                    <a:pt x="57" y="90"/>
                  </a:lnTo>
                  <a:lnTo>
                    <a:pt x="60" y="85"/>
                  </a:lnTo>
                  <a:lnTo>
                    <a:pt x="64" y="82"/>
                  </a:lnTo>
                  <a:lnTo>
                    <a:pt x="68" y="77"/>
                  </a:lnTo>
                  <a:lnTo>
                    <a:pt x="71" y="73"/>
                  </a:lnTo>
                  <a:lnTo>
                    <a:pt x="75" y="69"/>
                  </a:lnTo>
                  <a:lnTo>
                    <a:pt x="79" y="66"/>
                  </a:lnTo>
                  <a:lnTo>
                    <a:pt x="84" y="63"/>
                  </a:lnTo>
                  <a:lnTo>
                    <a:pt x="87" y="60"/>
                  </a:lnTo>
                  <a:lnTo>
                    <a:pt x="92" y="56"/>
                  </a:lnTo>
                  <a:lnTo>
                    <a:pt x="96" y="53"/>
                  </a:lnTo>
                  <a:lnTo>
                    <a:pt x="101" y="51"/>
                  </a:lnTo>
                  <a:lnTo>
                    <a:pt x="105" y="47"/>
                  </a:lnTo>
                  <a:lnTo>
                    <a:pt x="109" y="45"/>
                  </a:lnTo>
                  <a:lnTo>
                    <a:pt x="115" y="43"/>
                  </a:lnTo>
                  <a:lnTo>
                    <a:pt x="118" y="40"/>
                  </a:lnTo>
                  <a:lnTo>
                    <a:pt x="123" y="38"/>
                  </a:lnTo>
                  <a:lnTo>
                    <a:pt x="129" y="36"/>
                  </a:lnTo>
                  <a:lnTo>
                    <a:pt x="132" y="34"/>
                  </a:lnTo>
                  <a:lnTo>
                    <a:pt x="138" y="31"/>
                  </a:lnTo>
                  <a:lnTo>
                    <a:pt x="143" y="30"/>
                  </a:lnTo>
                  <a:lnTo>
                    <a:pt x="148" y="28"/>
                  </a:lnTo>
                  <a:lnTo>
                    <a:pt x="153" y="25"/>
                  </a:lnTo>
                  <a:lnTo>
                    <a:pt x="157" y="24"/>
                  </a:lnTo>
                  <a:lnTo>
                    <a:pt x="162" y="21"/>
                  </a:lnTo>
                  <a:lnTo>
                    <a:pt x="167" y="21"/>
                  </a:lnTo>
                  <a:lnTo>
                    <a:pt x="173" y="18"/>
                  </a:lnTo>
                  <a:lnTo>
                    <a:pt x="178" y="17"/>
                  </a:lnTo>
                  <a:lnTo>
                    <a:pt x="186" y="15"/>
                  </a:lnTo>
                  <a:lnTo>
                    <a:pt x="191" y="14"/>
                  </a:lnTo>
                  <a:lnTo>
                    <a:pt x="199" y="12"/>
                  </a:lnTo>
                  <a:lnTo>
                    <a:pt x="204" y="11"/>
                  </a:lnTo>
                  <a:lnTo>
                    <a:pt x="211" y="9"/>
                  </a:lnTo>
                  <a:lnTo>
                    <a:pt x="218" y="8"/>
                  </a:lnTo>
                  <a:lnTo>
                    <a:pt x="225" y="6"/>
                  </a:lnTo>
                  <a:lnTo>
                    <a:pt x="233" y="5"/>
                  </a:lnTo>
                  <a:lnTo>
                    <a:pt x="239" y="4"/>
                  </a:lnTo>
                  <a:lnTo>
                    <a:pt x="246" y="4"/>
                  </a:lnTo>
                  <a:lnTo>
                    <a:pt x="255" y="3"/>
                  </a:lnTo>
                  <a:lnTo>
                    <a:pt x="261" y="2"/>
                  </a:lnTo>
                  <a:lnTo>
                    <a:pt x="269" y="2"/>
                  </a:lnTo>
                  <a:lnTo>
                    <a:pt x="276" y="1"/>
                  </a:lnTo>
                  <a:lnTo>
                    <a:pt x="285" y="1"/>
                  </a:lnTo>
                  <a:lnTo>
                    <a:pt x="290" y="0"/>
                  </a:lnTo>
                  <a:lnTo>
                    <a:pt x="298" y="0"/>
                  </a:lnTo>
                  <a:lnTo>
                    <a:pt x="305" y="0"/>
                  </a:lnTo>
                  <a:lnTo>
                    <a:pt x="313" y="0"/>
                  </a:lnTo>
                  <a:lnTo>
                    <a:pt x="319" y="0"/>
                  </a:lnTo>
                  <a:lnTo>
                    <a:pt x="327" y="1"/>
                  </a:lnTo>
                  <a:lnTo>
                    <a:pt x="333" y="1"/>
                  </a:lnTo>
                  <a:lnTo>
                    <a:pt x="340" y="2"/>
                  </a:lnTo>
                  <a:lnTo>
                    <a:pt x="346" y="2"/>
                  </a:lnTo>
                  <a:lnTo>
                    <a:pt x="351" y="3"/>
                  </a:lnTo>
                  <a:lnTo>
                    <a:pt x="358" y="4"/>
                  </a:lnTo>
                  <a:lnTo>
                    <a:pt x="362" y="5"/>
                  </a:lnTo>
                  <a:lnTo>
                    <a:pt x="368" y="6"/>
                  </a:lnTo>
                  <a:lnTo>
                    <a:pt x="373" y="9"/>
                  </a:lnTo>
                  <a:lnTo>
                    <a:pt x="377" y="10"/>
                  </a:lnTo>
                  <a:lnTo>
                    <a:pt x="382" y="12"/>
                  </a:lnTo>
                  <a:lnTo>
                    <a:pt x="386" y="14"/>
                  </a:lnTo>
                  <a:lnTo>
                    <a:pt x="389" y="15"/>
                  </a:lnTo>
                  <a:lnTo>
                    <a:pt x="393" y="16"/>
                  </a:lnTo>
                  <a:lnTo>
                    <a:pt x="397" y="17"/>
                  </a:lnTo>
                  <a:lnTo>
                    <a:pt x="400" y="19"/>
                  </a:lnTo>
                  <a:lnTo>
                    <a:pt x="403" y="21"/>
                  </a:lnTo>
                  <a:lnTo>
                    <a:pt x="406" y="21"/>
                  </a:lnTo>
                  <a:lnTo>
                    <a:pt x="409" y="23"/>
                  </a:lnTo>
                  <a:lnTo>
                    <a:pt x="412" y="24"/>
                  </a:lnTo>
                  <a:lnTo>
                    <a:pt x="414" y="24"/>
                  </a:lnTo>
                  <a:lnTo>
                    <a:pt x="417" y="25"/>
                  </a:lnTo>
                  <a:lnTo>
                    <a:pt x="418" y="27"/>
                  </a:lnTo>
                  <a:lnTo>
                    <a:pt x="421" y="28"/>
                  </a:lnTo>
                  <a:lnTo>
                    <a:pt x="422" y="29"/>
                  </a:lnTo>
                  <a:lnTo>
                    <a:pt x="425" y="30"/>
                  </a:lnTo>
                  <a:lnTo>
                    <a:pt x="426" y="31"/>
                  </a:lnTo>
                  <a:lnTo>
                    <a:pt x="427" y="32"/>
                  </a:lnTo>
                  <a:lnTo>
                    <a:pt x="429" y="34"/>
                  </a:lnTo>
                  <a:lnTo>
                    <a:pt x="430" y="34"/>
                  </a:lnTo>
                  <a:lnTo>
                    <a:pt x="431" y="36"/>
                  </a:lnTo>
                  <a:lnTo>
                    <a:pt x="433" y="37"/>
                  </a:lnTo>
                  <a:lnTo>
                    <a:pt x="433" y="38"/>
                  </a:lnTo>
                  <a:lnTo>
                    <a:pt x="435" y="40"/>
                  </a:lnTo>
                  <a:lnTo>
                    <a:pt x="436" y="42"/>
                  </a:lnTo>
                  <a:lnTo>
                    <a:pt x="437" y="43"/>
                  </a:lnTo>
                  <a:lnTo>
                    <a:pt x="439" y="45"/>
                  </a:lnTo>
                  <a:lnTo>
                    <a:pt x="440" y="47"/>
                  </a:lnTo>
                  <a:lnTo>
                    <a:pt x="440" y="49"/>
                  </a:lnTo>
                  <a:lnTo>
                    <a:pt x="441" y="50"/>
                  </a:lnTo>
                  <a:lnTo>
                    <a:pt x="443" y="53"/>
                  </a:lnTo>
                  <a:lnTo>
                    <a:pt x="444" y="55"/>
                  </a:lnTo>
                  <a:lnTo>
                    <a:pt x="445" y="56"/>
                  </a:lnTo>
                  <a:lnTo>
                    <a:pt x="445" y="60"/>
                  </a:lnTo>
                  <a:lnTo>
                    <a:pt x="447" y="63"/>
                  </a:lnTo>
                  <a:lnTo>
                    <a:pt x="448" y="66"/>
                  </a:lnTo>
                  <a:lnTo>
                    <a:pt x="448" y="69"/>
                  </a:lnTo>
                  <a:lnTo>
                    <a:pt x="449" y="73"/>
                  </a:lnTo>
                  <a:lnTo>
                    <a:pt x="449" y="77"/>
                  </a:lnTo>
                  <a:lnTo>
                    <a:pt x="450" y="82"/>
                  </a:lnTo>
                  <a:lnTo>
                    <a:pt x="450" y="85"/>
                  </a:lnTo>
                  <a:lnTo>
                    <a:pt x="450" y="90"/>
                  </a:lnTo>
                  <a:lnTo>
                    <a:pt x="452" y="93"/>
                  </a:lnTo>
                  <a:lnTo>
                    <a:pt x="452" y="98"/>
                  </a:lnTo>
                  <a:lnTo>
                    <a:pt x="452" y="103"/>
                  </a:lnTo>
                  <a:lnTo>
                    <a:pt x="452" y="107"/>
                  </a:lnTo>
                  <a:lnTo>
                    <a:pt x="453" y="112"/>
                  </a:lnTo>
                  <a:lnTo>
                    <a:pt x="453" y="117"/>
                  </a:lnTo>
                  <a:lnTo>
                    <a:pt x="453" y="121"/>
                  </a:lnTo>
                  <a:lnTo>
                    <a:pt x="453" y="126"/>
                  </a:lnTo>
                  <a:lnTo>
                    <a:pt x="453" y="131"/>
                  </a:lnTo>
                  <a:lnTo>
                    <a:pt x="453" y="136"/>
                  </a:lnTo>
                  <a:lnTo>
                    <a:pt x="453" y="140"/>
                  </a:lnTo>
                  <a:lnTo>
                    <a:pt x="453" y="145"/>
                  </a:lnTo>
                  <a:lnTo>
                    <a:pt x="453" y="150"/>
                  </a:lnTo>
                  <a:lnTo>
                    <a:pt x="452" y="153"/>
                  </a:lnTo>
                  <a:lnTo>
                    <a:pt x="452" y="158"/>
                  </a:lnTo>
                  <a:lnTo>
                    <a:pt x="452" y="163"/>
                  </a:lnTo>
                  <a:lnTo>
                    <a:pt x="452" y="167"/>
                  </a:lnTo>
                  <a:lnTo>
                    <a:pt x="452" y="170"/>
                  </a:lnTo>
                  <a:lnTo>
                    <a:pt x="452" y="174"/>
                  </a:lnTo>
                  <a:lnTo>
                    <a:pt x="450" y="179"/>
                  </a:lnTo>
                  <a:lnTo>
                    <a:pt x="450" y="182"/>
                  </a:lnTo>
                  <a:lnTo>
                    <a:pt x="450" y="186"/>
                  </a:lnTo>
                  <a:lnTo>
                    <a:pt x="449" y="189"/>
                  </a:lnTo>
                  <a:lnTo>
                    <a:pt x="449" y="193"/>
                  </a:lnTo>
                  <a:lnTo>
                    <a:pt x="448" y="196"/>
                  </a:lnTo>
                  <a:lnTo>
                    <a:pt x="448" y="200"/>
                  </a:lnTo>
                  <a:lnTo>
                    <a:pt x="447" y="205"/>
                  </a:lnTo>
                  <a:lnTo>
                    <a:pt x="447" y="208"/>
                  </a:lnTo>
                  <a:lnTo>
                    <a:pt x="445" y="211"/>
                  </a:lnTo>
                  <a:lnTo>
                    <a:pt x="444" y="215"/>
                  </a:lnTo>
                  <a:lnTo>
                    <a:pt x="444" y="219"/>
                  </a:lnTo>
                  <a:lnTo>
                    <a:pt x="443" y="222"/>
                  </a:lnTo>
                  <a:lnTo>
                    <a:pt x="441" y="226"/>
                  </a:lnTo>
                  <a:lnTo>
                    <a:pt x="440" y="230"/>
                  </a:lnTo>
                  <a:lnTo>
                    <a:pt x="439" y="234"/>
                  </a:lnTo>
                  <a:lnTo>
                    <a:pt x="437" y="237"/>
                  </a:lnTo>
                  <a:lnTo>
                    <a:pt x="436" y="240"/>
                  </a:lnTo>
                  <a:lnTo>
                    <a:pt x="435" y="244"/>
                  </a:lnTo>
                  <a:lnTo>
                    <a:pt x="433" y="247"/>
                  </a:lnTo>
                  <a:lnTo>
                    <a:pt x="433" y="250"/>
                  </a:lnTo>
                  <a:lnTo>
                    <a:pt x="431" y="253"/>
                  </a:lnTo>
                  <a:lnTo>
                    <a:pt x="430" y="257"/>
                  </a:lnTo>
                  <a:lnTo>
                    <a:pt x="427" y="259"/>
                  </a:lnTo>
                  <a:lnTo>
                    <a:pt x="426" y="262"/>
                  </a:lnTo>
                  <a:lnTo>
                    <a:pt x="425" y="265"/>
                  </a:lnTo>
                  <a:lnTo>
                    <a:pt x="423" y="268"/>
                  </a:lnTo>
                  <a:lnTo>
                    <a:pt x="422" y="271"/>
                  </a:lnTo>
                  <a:lnTo>
                    <a:pt x="419" y="273"/>
                  </a:lnTo>
                  <a:lnTo>
                    <a:pt x="418" y="275"/>
                  </a:lnTo>
                  <a:lnTo>
                    <a:pt x="417" y="279"/>
                  </a:lnTo>
                  <a:lnTo>
                    <a:pt x="414" y="280"/>
                  </a:lnTo>
                  <a:lnTo>
                    <a:pt x="413" y="282"/>
                  </a:lnTo>
                  <a:lnTo>
                    <a:pt x="412" y="284"/>
                  </a:lnTo>
                  <a:lnTo>
                    <a:pt x="409" y="287"/>
                  </a:lnTo>
                  <a:lnTo>
                    <a:pt x="408" y="289"/>
                  </a:lnTo>
                  <a:lnTo>
                    <a:pt x="405" y="290"/>
                  </a:lnTo>
                  <a:lnTo>
                    <a:pt x="403" y="293"/>
                  </a:lnTo>
                  <a:lnTo>
                    <a:pt x="399" y="295"/>
                  </a:lnTo>
                  <a:lnTo>
                    <a:pt x="396" y="297"/>
                  </a:lnTo>
                  <a:lnTo>
                    <a:pt x="392" y="299"/>
                  </a:lnTo>
                  <a:lnTo>
                    <a:pt x="389" y="301"/>
                  </a:lnTo>
                  <a:lnTo>
                    <a:pt x="386" y="303"/>
                  </a:lnTo>
                  <a:lnTo>
                    <a:pt x="382" y="306"/>
                  </a:lnTo>
                  <a:lnTo>
                    <a:pt x="378" y="307"/>
                  </a:lnTo>
                  <a:lnTo>
                    <a:pt x="373" y="309"/>
                  </a:lnTo>
                  <a:lnTo>
                    <a:pt x="370" y="310"/>
                  </a:lnTo>
                  <a:lnTo>
                    <a:pt x="366" y="312"/>
                  </a:lnTo>
                  <a:lnTo>
                    <a:pt x="361" y="315"/>
                  </a:lnTo>
                  <a:lnTo>
                    <a:pt x="357" y="316"/>
                  </a:lnTo>
                  <a:lnTo>
                    <a:pt x="353" y="318"/>
                  </a:lnTo>
                  <a:lnTo>
                    <a:pt x="347" y="320"/>
                  </a:lnTo>
                  <a:lnTo>
                    <a:pt x="344" y="321"/>
                  </a:lnTo>
                  <a:lnTo>
                    <a:pt x="338" y="323"/>
                  </a:lnTo>
                  <a:lnTo>
                    <a:pt x="334" y="324"/>
                  </a:lnTo>
                  <a:lnTo>
                    <a:pt x="331" y="325"/>
                  </a:lnTo>
                  <a:lnTo>
                    <a:pt x="326" y="327"/>
                  </a:lnTo>
                  <a:lnTo>
                    <a:pt x="322" y="328"/>
                  </a:lnTo>
                  <a:lnTo>
                    <a:pt x="318" y="329"/>
                  </a:lnTo>
                  <a:lnTo>
                    <a:pt x="314" y="331"/>
                  </a:lnTo>
                  <a:lnTo>
                    <a:pt x="310" y="331"/>
                  </a:lnTo>
                  <a:lnTo>
                    <a:pt x="306" y="333"/>
                  </a:lnTo>
                  <a:lnTo>
                    <a:pt x="303" y="334"/>
                  </a:lnTo>
                  <a:lnTo>
                    <a:pt x="300" y="334"/>
                  </a:lnTo>
                  <a:lnTo>
                    <a:pt x="298" y="335"/>
                  </a:lnTo>
                  <a:lnTo>
                    <a:pt x="294" y="335"/>
                  </a:lnTo>
                  <a:lnTo>
                    <a:pt x="292" y="336"/>
                  </a:lnTo>
                  <a:lnTo>
                    <a:pt x="289" y="336"/>
                  </a:lnTo>
                  <a:lnTo>
                    <a:pt x="287" y="337"/>
                  </a:lnTo>
                  <a:lnTo>
                    <a:pt x="285" y="337"/>
                  </a:lnTo>
                  <a:lnTo>
                    <a:pt x="282" y="338"/>
                  </a:lnTo>
                  <a:lnTo>
                    <a:pt x="279" y="338"/>
                  </a:lnTo>
                  <a:lnTo>
                    <a:pt x="276" y="340"/>
                  </a:lnTo>
                  <a:lnTo>
                    <a:pt x="274" y="341"/>
                  </a:lnTo>
                  <a:lnTo>
                    <a:pt x="272" y="341"/>
                  </a:lnTo>
                  <a:lnTo>
                    <a:pt x="269" y="342"/>
                  </a:lnTo>
                  <a:lnTo>
                    <a:pt x="266" y="344"/>
                  </a:lnTo>
                  <a:lnTo>
                    <a:pt x="263" y="344"/>
                  </a:lnTo>
                  <a:lnTo>
                    <a:pt x="262" y="344"/>
                  </a:lnTo>
                  <a:lnTo>
                    <a:pt x="259" y="346"/>
                  </a:lnTo>
                  <a:lnTo>
                    <a:pt x="258" y="347"/>
                  </a:lnTo>
                  <a:lnTo>
                    <a:pt x="255" y="347"/>
                  </a:lnTo>
                  <a:lnTo>
                    <a:pt x="254" y="348"/>
                  </a:lnTo>
                  <a:lnTo>
                    <a:pt x="251" y="349"/>
                  </a:lnTo>
                  <a:lnTo>
                    <a:pt x="250" y="350"/>
                  </a:lnTo>
                  <a:lnTo>
                    <a:pt x="246" y="350"/>
                  </a:lnTo>
                  <a:lnTo>
                    <a:pt x="246" y="351"/>
                  </a:lnTo>
                  <a:lnTo>
                    <a:pt x="243" y="353"/>
                  </a:lnTo>
                  <a:lnTo>
                    <a:pt x="242" y="353"/>
                  </a:lnTo>
                  <a:lnTo>
                    <a:pt x="239" y="355"/>
                  </a:lnTo>
                  <a:lnTo>
                    <a:pt x="238" y="355"/>
                  </a:lnTo>
                  <a:lnTo>
                    <a:pt x="237" y="357"/>
                  </a:lnTo>
                  <a:lnTo>
                    <a:pt x="235" y="357"/>
                  </a:lnTo>
                  <a:lnTo>
                    <a:pt x="234" y="359"/>
                  </a:lnTo>
                  <a:lnTo>
                    <a:pt x="233" y="360"/>
                  </a:lnTo>
                  <a:lnTo>
                    <a:pt x="231" y="360"/>
                  </a:lnTo>
                  <a:lnTo>
                    <a:pt x="230" y="360"/>
                  </a:lnTo>
                  <a:lnTo>
                    <a:pt x="229" y="362"/>
                  </a:lnTo>
                  <a:lnTo>
                    <a:pt x="228" y="363"/>
                  </a:lnTo>
                  <a:lnTo>
                    <a:pt x="226" y="364"/>
                  </a:lnTo>
                  <a:lnTo>
                    <a:pt x="225" y="366"/>
                  </a:lnTo>
                  <a:lnTo>
                    <a:pt x="224" y="366"/>
                  </a:lnTo>
                  <a:lnTo>
                    <a:pt x="224" y="368"/>
                  </a:lnTo>
                  <a:lnTo>
                    <a:pt x="222" y="370"/>
                  </a:lnTo>
                  <a:lnTo>
                    <a:pt x="221" y="370"/>
                  </a:lnTo>
                  <a:lnTo>
                    <a:pt x="220" y="370"/>
                  </a:lnTo>
                  <a:lnTo>
                    <a:pt x="220" y="372"/>
                  </a:lnTo>
                  <a:lnTo>
                    <a:pt x="218" y="373"/>
                  </a:lnTo>
                  <a:lnTo>
                    <a:pt x="217" y="373"/>
                  </a:lnTo>
                  <a:lnTo>
                    <a:pt x="216" y="375"/>
                  </a:lnTo>
                  <a:lnTo>
                    <a:pt x="215" y="376"/>
                  </a:lnTo>
                  <a:lnTo>
                    <a:pt x="215" y="377"/>
                  </a:lnTo>
                  <a:lnTo>
                    <a:pt x="214" y="379"/>
                  </a:lnTo>
                  <a:lnTo>
                    <a:pt x="212" y="379"/>
                  </a:lnTo>
                  <a:lnTo>
                    <a:pt x="211" y="381"/>
                  </a:lnTo>
                  <a:lnTo>
                    <a:pt x="210" y="382"/>
                  </a:lnTo>
                  <a:lnTo>
                    <a:pt x="208" y="383"/>
                  </a:lnTo>
                  <a:lnTo>
                    <a:pt x="207" y="385"/>
                  </a:lnTo>
                  <a:lnTo>
                    <a:pt x="206" y="386"/>
                  </a:lnTo>
                  <a:lnTo>
                    <a:pt x="204" y="386"/>
                  </a:lnTo>
                  <a:lnTo>
                    <a:pt x="203" y="388"/>
                  </a:lnTo>
                  <a:lnTo>
                    <a:pt x="202" y="389"/>
                  </a:lnTo>
                  <a:lnTo>
                    <a:pt x="199" y="390"/>
                  </a:lnTo>
                  <a:lnTo>
                    <a:pt x="199" y="392"/>
                  </a:lnTo>
                  <a:lnTo>
                    <a:pt x="197" y="394"/>
                  </a:lnTo>
                  <a:lnTo>
                    <a:pt x="195" y="395"/>
                  </a:lnTo>
                  <a:lnTo>
                    <a:pt x="193" y="396"/>
                  </a:lnTo>
                  <a:lnTo>
                    <a:pt x="191" y="399"/>
                  </a:lnTo>
                  <a:lnTo>
                    <a:pt x="189" y="399"/>
                  </a:lnTo>
                  <a:lnTo>
                    <a:pt x="187" y="401"/>
                  </a:lnTo>
                  <a:lnTo>
                    <a:pt x="186" y="402"/>
                  </a:lnTo>
                  <a:lnTo>
                    <a:pt x="182" y="404"/>
                  </a:lnTo>
                  <a:lnTo>
                    <a:pt x="182" y="405"/>
                  </a:lnTo>
                  <a:lnTo>
                    <a:pt x="178" y="407"/>
                  </a:lnTo>
                  <a:lnTo>
                    <a:pt x="178" y="408"/>
                  </a:lnTo>
                  <a:lnTo>
                    <a:pt x="174" y="409"/>
                  </a:lnTo>
                  <a:lnTo>
                    <a:pt x="173" y="411"/>
                  </a:lnTo>
                  <a:lnTo>
                    <a:pt x="171" y="411"/>
                  </a:lnTo>
                  <a:lnTo>
                    <a:pt x="169" y="412"/>
                  </a:lnTo>
                  <a:lnTo>
                    <a:pt x="167" y="414"/>
                  </a:lnTo>
                  <a:lnTo>
                    <a:pt x="165" y="415"/>
                  </a:lnTo>
                  <a:lnTo>
                    <a:pt x="163" y="416"/>
                  </a:lnTo>
                  <a:lnTo>
                    <a:pt x="161" y="417"/>
                  </a:lnTo>
                  <a:lnTo>
                    <a:pt x="159" y="418"/>
                  </a:lnTo>
                  <a:lnTo>
                    <a:pt x="157" y="420"/>
                  </a:lnTo>
                  <a:lnTo>
                    <a:pt x="155" y="420"/>
                  </a:lnTo>
                  <a:lnTo>
                    <a:pt x="153" y="421"/>
                  </a:lnTo>
                  <a:lnTo>
                    <a:pt x="151" y="422"/>
                  </a:lnTo>
                  <a:lnTo>
                    <a:pt x="148" y="423"/>
                  </a:lnTo>
                  <a:lnTo>
                    <a:pt x="147" y="425"/>
                  </a:lnTo>
                  <a:lnTo>
                    <a:pt x="143" y="426"/>
                  </a:lnTo>
                  <a:lnTo>
                    <a:pt x="142" y="428"/>
                  </a:lnTo>
                  <a:lnTo>
                    <a:pt x="140" y="429"/>
                  </a:lnTo>
                  <a:lnTo>
                    <a:pt x="138" y="430"/>
                  </a:lnTo>
                  <a:lnTo>
                    <a:pt x="135" y="431"/>
                  </a:lnTo>
                  <a:lnTo>
                    <a:pt x="134" y="434"/>
                  </a:lnTo>
                  <a:lnTo>
                    <a:pt x="131" y="435"/>
                  </a:lnTo>
                  <a:lnTo>
                    <a:pt x="129" y="436"/>
                  </a:lnTo>
                  <a:lnTo>
                    <a:pt x="126" y="438"/>
                  </a:lnTo>
                  <a:lnTo>
                    <a:pt x="123" y="441"/>
                  </a:lnTo>
                  <a:lnTo>
                    <a:pt x="122" y="442"/>
                  </a:lnTo>
                  <a:lnTo>
                    <a:pt x="119" y="444"/>
                  </a:lnTo>
                  <a:lnTo>
                    <a:pt x="117" y="447"/>
                  </a:lnTo>
                  <a:lnTo>
                    <a:pt x="115" y="448"/>
                  </a:lnTo>
                  <a:lnTo>
                    <a:pt x="113" y="450"/>
                  </a:lnTo>
                  <a:lnTo>
                    <a:pt x="111" y="452"/>
                  </a:lnTo>
                  <a:lnTo>
                    <a:pt x="109" y="455"/>
                  </a:lnTo>
                  <a:lnTo>
                    <a:pt x="107" y="456"/>
                  </a:lnTo>
                  <a:lnTo>
                    <a:pt x="105" y="458"/>
                  </a:lnTo>
                  <a:lnTo>
                    <a:pt x="104" y="461"/>
                  </a:lnTo>
                  <a:lnTo>
                    <a:pt x="103" y="463"/>
                  </a:lnTo>
                  <a:lnTo>
                    <a:pt x="101" y="464"/>
                  </a:lnTo>
                  <a:lnTo>
                    <a:pt x="99" y="466"/>
                  </a:lnTo>
                  <a:lnTo>
                    <a:pt x="98" y="469"/>
                  </a:lnTo>
                  <a:lnTo>
                    <a:pt x="96" y="470"/>
                  </a:lnTo>
                  <a:lnTo>
                    <a:pt x="95" y="473"/>
                  </a:lnTo>
                  <a:lnTo>
                    <a:pt x="94" y="475"/>
                  </a:lnTo>
                  <a:lnTo>
                    <a:pt x="92" y="476"/>
                  </a:lnTo>
                  <a:lnTo>
                    <a:pt x="91" y="478"/>
                  </a:lnTo>
                  <a:lnTo>
                    <a:pt x="90" y="479"/>
                  </a:lnTo>
                  <a:lnTo>
                    <a:pt x="88" y="482"/>
                  </a:lnTo>
                  <a:lnTo>
                    <a:pt x="87" y="483"/>
                  </a:lnTo>
                  <a:lnTo>
                    <a:pt x="87" y="484"/>
                  </a:lnTo>
                  <a:lnTo>
                    <a:pt x="85" y="486"/>
                  </a:lnTo>
                  <a:lnTo>
                    <a:pt x="84" y="488"/>
                  </a:lnTo>
                  <a:lnTo>
                    <a:pt x="83" y="489"/>
                  </a:lnTo>
                  <a:lnTo>
                    <a:pt x="79" y="489"/>
                  </a:lnTo>
                  <a:lnTo>
                    <a:pt x="79" y="491"/>
                  </a:lnTo>
                  <a:lnTo>
                    <a:pt x="77" y="492"/>
                  </a:lnTo>
                  <a:lnTo>
                    <a:pt x="75" y="492"/>
                  </a:lnTo>
                  <a:lnTo>
                    <a:pt x="75" y="493"/>
                  </a:lnTo>
                  <a:lnTo>
                    <a:pt x="73" y="493"/>
                  </a:lnTo>
                  <a:lnTo>
                    <a:pt x="71" y="495"/>
                  </a:lnTo>
                  <a:lnTo>
                    <a:pt x="70" y="495"/>
                  </a:lnTo>
                  <a:lnTo>
                    <a:pt x="68" y="495"/>
                  </a:lnTo>
                  <a:lnTo>
                    <a:pt x="66" y="496"/>
                  </a:lnTo>
                  <a:lnTo>
                    <a:pt x="64" y="496"/>
                  </a:lnTo>
                  <a:lnTo>
                    <a:pt x="62" y="496"/>
                  </a:lnTo>
                  <a:lnTo>
                    <a:pt x="60" y="496"/>
                  </a:lnTo>
                  <a:lnTo>
                    <a:pt x="58" y="496"/>
                  </a:lnTo>
                  <a:lnTo>
                    <a:pt x="55" y="496"/>
                  </a:lnTo>
                  <a:lnTo>
                    <a:pt x="54" y="495"/>
                  </a:lnTo>
                  <a:lnTo>
                    <a:pt x="51" y="495"/>
                  </a:lnTo>
                  <a:lnTo>
                    <a:pt x="50" y="495"/>
                  </a:lnTo>
                  <a:lnTo>
                    <a:pt x="47" y="495"/>
                  </a:lnTo>
                  <a:lnTo>
                    <a:pt x="46" y="493"/>
                  </a:lnTo>
                  <a:lnTo>
                    <a:pt x="43" y="493"/>
                  </a:lnTo>
                  <a:lnTo>
                    <a:pt x="40" y="492"/>
                  </a:lnTo>
                  <a:lnTo>
                    <a:pt x="39" y="492"/>
                  </a:lnTo>
                  <a:lnTo>
                    <a:pt x="36" y="492"/>
                  </a:lnTo>
                  <a:lnTo>
                    <a:pt x="35" y="491"/>
                  </a:lnTo>
                  <a:lnTo>
                    <a:pt x="33" y="491"/>
                  </a:lnTo>
                  <a:lnTo>
                    <a:pt x="32" y="491"/>
                  </a:lnTo>
                  <a:lnTo>
                    <a:pt x="31" y="489"/>
                  </a:lnTo>
                  <a:lnTo>
                    <a:pt x="29" y="489"/>
                  </a:lnTo>
                  <a:lnTo>
                    <a:pt x="28" y="489"/>
                  </a:lnTo>
                  <a:lnTo>
                    <a:pt x="26" y="489"/>
                  </a:lnTo>
                  <a:lnTo>
                    <a:pt x="24" y="489"/>
                  </a:lnTo>
                  <a:lnTo>
                    <a:pt x="24" y="488"/>
                  </a:lnTo>
                </a:path>
              </a:pathLst>
            </a:custGeom>
            <a:solidFill>
              <a:srgbClr val="B26B00"/>
            </a:solidFill>
            <a:ln w="9525" cap="rnd">
              <a:noFill/>
              <a:round/>
              <a:headEnd type="none" w="sm" len="sm"/>
              <a:tailEnd type="none" w="sm" len="sm"/>
            </a:ln>
          </p:spPr>
          <p:txBody>
            <a:bodyPr/>
            <a:lstStyle/>
            <a:p>
              <a:endParaRPr lang="el-GR"/>
            </a:p>
          </p:txBody>
        </p:sp>
        <p:sp>
          <p:nvSpPr>
            <p:cNvPr id="27704" name="Freeform 16"/>
            <p:cNvSpPr>
              <a:spLocks/>
            </p:cNvSpPr>
            <p:nvPr/>
          </p:nvSpPr>
          <p:spPr bwMode="auto">
            <a:xfrm>
              <a:off x="810" y="1558"/>
              <a:ext cx="422" cy="462"/>
            </a:xfrm>
            <a:custGeom>
              <a:avLst/>
              <a:gdLst>
                <a:gd name="T0" fmla="*/ 16 w 422"/>
                <a:gd name="T1" fmla="*/ 445 h 462"/>
                <a:gd name="T2" fmla="*/ 10 w 422"/>
                <a:gd name="T3" fmla="*/ 430 h 462"/>
                <a:gd name="T4" fmla="*/ 3 w 422"/>
                <a:gd name="T5" fmla="*/ 409 h 462"/>
                <a:gd name="T6" fmla="*/ 0 w 422"/>
                <a:gd name="T7" fmla="*/ 385 h 462"/>
                <a:gd name="T8" fmla="*/ 0 w 422"/>
                <a:gd name="T9" fmla="*/ 351 h 462"/>
                <a:gd name="T10" fmla="*/ 1 w 422"/>
                <a:gd name="T11" fmla="*/ 293 h 462"/>
                <a:gd name="T12" fmla="*/ 4 w 422"/>
                <a:gd name="T13" fmla="*/ 225 h 462"/>
                <a:gd name="T14" fmla="*/ 15 w 422"/>
                <a:gd name="T15" fmla="*/ 161 h 462"/>
                <a:gd name="T16" fmla="*/ 32 w 422"/>
                <a:gd name="T17" fmla="*/ 115 h 462"/>
                <a:gd name="T18" fmla="*/ 53 w 422"/>
                <a:gd name="T19" fmla="*/ 82 h 462"/>
                <a:gd name="T20" fmla="*/ 79 w 422"/>
                <a:gd name="T21" fmla="*/ 58 h 462"/>
                <a:gd name="T22" fmla="*/ 107 w 422"/>
                <a:gd name="T23" fmla="*/ 40 h 462"/>
                <a:gd name="T24" fmla="*/ 139 w 422"/>
                <a:gd name="T25" fmla="*/ 25 h 462"/>
                <a:gd name="T26" fmla="*/ 174 w 422"/>
                <a:gd name="T27" fmla="*/ 14 h 462"/>
                <a:gd name="T28" fmla="*/ 218 w 422"/>
                <a:gd name="T29" fmla="*/ 6 h 462"/>
                <a:gd name="T30" fmla="*/ 266 w 422"/>
                <a:gd name="T31" fmla="*/ 1 h 462"/>
                <a:gd name="T32" fmla="*/ 310 w 422"/>
                <a:gd name="T33" fmla="*/ 1 h 462"/>
                <a:gd name="T34" fmla="*/ 348 w 422"/>
                <a:gd name="T35" fmla="*/ 8 h 462"/>
                <a:gd name="T36" fmla="*/ 373 w 422"/>
                <a:gd name="T37" fmla="*/ 18 h 462"/>
                <a:gd name="T38" fmla="*/ 390 w 422"/>
                <a:gd name="T39" fmla="*/ 25 h 462"/>
                <a:gd name="T40" fmla="*/ 401 w 422"/>
                <a:gd name="T41" fmla="*/ 32 h 462"/>
                <a:gd name="T42" fmla="*/ 408 w 422"/>
                <a:gd name="T43" fmla="*/ 42 h 462"/>
                <a:gd name="T44" fmla="*/ 416 w 422"/>
                <a:gd name="T45" fmla="*/ 57 h 462"/>
                <a:gd name="T46" fmla="*/ 420 w 422"/>
                <a:gd name="T47" fmla="*/ 79 h 462"/>
                <a:gd name="T48" fmla="*/ 421 w 422"/>
                <a:gd name="T49" fmla="*/ 108 h 462"/>
                <a:gd name="T50" fmla="*/ 421 w 422"/>
                <a:gd name="T51" fmla="*/ 139 h 462"/>
                <a:gd name="T52" fmla="*/ 420 w 422"/>
                <a:gd name="T53" fmla="*/ 166 h 462"/>
                <a:gd name="T54" fmla="*/ 416 w 422"/>
                <a:gd name="T55" fmla="*/ 189 h 462"/>
                <a:gd name="T56" fmla="*/ 409 w 422"/>
                <a:gd name="T57" fmla="*/ 213 h 462"/>
                <a:gd name="T58" fmla="*/ 402 w 422"/>
                <a:gd name="T59" fmla="*/ 236 h 462"/>
                <a:gd name="T60" fmla="*/ 391 w 422"/>
                <a:gd name="T61" fmla="*/ 254 h 462"/>
                <a:gd name="T62" fmla="*/ 380 w 422"/>
                <a:gd name="T63" fmla="*/ 268 h 462"/>
                <a:gd name="T64" fmla="*/ 360 w 422"/>
                <a:gd name="T65" fmla="*/ 281 h 462"/>
                <a:gd name="T66" fmla="*/ 333 w 422"/>
                <a:gd name="T67" fmla="*/ 294 h 462"/>
                <a:gd name="T68" fmla="*/ 305 w 422"/>
                <a:gd name="T69" fmla="*/ 303 h 462"/>
                <a:gd name="T70" fmla="*/ 279 w 422"/>
                <a:gd name="T71" fmla="*/ 311 h 462"/>
                <a:gd name="T72" fmla="*/ 262 w 422"/>
                <a:gd name="T73" fmla="*/ 314 h 462"/>
                <a:gd name="T74" fmla="*/ 247 w 422"/>
                <a:gd name="T75" fmla="*/ 318 h 462"/>
                <a:gd name="T76" fmla="*/ 233 w 422"/>
                <a:gd name="T77" fmla="*/ 325 h 462"/>
                <a:gd name="T78" fmla="*/ 222 w 422"/>
                <a:gd name="T79" fmla="*/ 331 h 462"/>
                <a:gd name="T80" fmla="*/ 213 w 422"/>
                <a:gd name="T81" fmla="*/ 338 h 462"/>
                <a:gd name="T82" fmla="*/ 207 w 422"/>
                <a:gd name="T83" fmla="*/ 344 h 462"/>
                <a:gd name="T84" fmla="*/ 200 w 422"/>
                <a:gd name="T85" fmla="*/ 351 h 462"/>
                <a:gd name="T86" fmla="*/ 190 w 422"/>
                <a:gd name="T87" fmla="*/ 359 h 462"/>
                <a:gd name="T88" fmla="*/ 181 w 422"/>
                <a:gd name="T89" fmla="*/ 368 h 462"/>
                <a:gd name="T90" fmla="*/ 168 w 422"/>
                <a:gd name="T91" fmla="*/ 377 h 462"/>
                <a:gd name="T92" fmla="*/ 155 w 422"/>
                <a:gd name="T93" fmla="*/ 386 h 462"/>
                <a:gd name="T94" fmla="*/ 141 w 422"/>
                <a:gd name="T95" fmla="*/ 393 h 462"/>
                <a:gd name="T96" fmla="*/ 126 w 422"/>
                <a:gd name="T97" fmla="*/ 401 h 462"/>
                <a:gd name="T98" fmla="*/ 113 w 422"/>
                <a:gd name="T99" fmla="*/ 413 h 462"/>
                <a:gd name="T100" fmla="*/ 100 w 422"/>
                <a:gd name="T101" fmla="*/ 426 h 462"/>
                <a:gd name="T102" fmla="*/ 91 w 422"/>
                <a:gd name="T103" fmla="*/ 440 h 462"/>
                <a:gd name="T104" fmla="*/ 82 w 422"/>
                <a:gd name="T105" fmla="*/ 451 h 462"/>
                <a:gd name="T106" fmla="*/ 73 w 422"/>
                <a:gd name="T107" fmla="*/ 458 h 462"/>
                <a:gd name="T108" fmla="*/ 61 w 422"/>
                <a:gd name="T109" fmla="*/ 461 h 462"/>
                <a:gd name="T110" fmla="*/ 48 w 422"/>
                <a:gd name="T111" fmla="*/ 460 h 462"/>
                <a:gd name="T112" fmla="*/ 34 w 422"/>
                <a:gd name="T113" fmla="*/ 457 h 462"/>
                <a:gd name="T114" fmla="*/ 23 w 422"/>
                <a:gd name="T115" fmla="*/ 454 h 4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22"/>
                <a:gd name="T175" fmla="*/ 0 h 462"/>
                <a:gd name="T176" fmla="*/ 422 w 422"/>
                <a:gd name="T177" fmla="*/ 462 h 4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22" h="462">
                  <a:moveTo>
                    <a:pt x="19" y="454"/>
                  </a:moveTo>
                  <a:lnTo>
                    <a:pt x="19" y="452"/>
                  </a:lnTo>
                  <a:lnTo>
                    <a:pt x="19" y="451"/>
                  </a:lnTo>
                  <a:lnTo>
                    <a:pt x="17" y="451"/>
                  </a:lnTo>
                  <a:lnTo>
                    <a:pt x="17" y="449"/>
                  </a:lnTo>
                  <a:lnTo>
                    <a:pt x="16" y="448"/>
                  </a:lnTo>
                  <a:lnTo>
                    <a:pt x="16" y="445"/>
                  </a:lnTo>
                  <a:lnTo>
                    <a:pt x="15" y="444"/>
                  </a:lnTo>
                  <a:lnTo>
                    <a:pt x="15" y="442"/>
                  </a:lnTo>
                  <a:lnTo>
                    <a:pt x="14" y="440"/>
                  </a:lnTo>
                  <a:lnTo>
                    <a:pt x="12" y="439"/>
                  </a:lnTo>
                  <a:lnTo>
                    <a:pt x="11" y="436"/>
                  </a:lnTo>
                  <a:lnTo>
                    <a:pt x="11" y="434"/>
                  </a:lnTo>
                  <a:lnTo>
                    <a:pt x="10" y="430"/>
                  </a:lnTo>
                  <a:lnTo>
                    <a:pt x="8" y="428"/>
                  </a:lnTo>
                  <a:lnTo>
                    <a:pt x="7" y="426"/>
                  </a:lnTo>
                  <a:lnTo>
                    <a:pt x="7" y="422"/>
                  </a:lnTo>
                  <a:lnTo>
                    <a:pt x="6" y="420"/>
                  </a:lnTo>
                  <a:lnTo>
                    <a:pt x="4" y="416"/>
                  </a:lnTo>
                  <a:lnTo>
                    <a:pt x="4" y="413"/>
                  </a:lnTo>
                  <a:lnTo>
                    <a:pt x="3" y="409"/>
                  </a:lnTo>
                  <a:lnTo>
                    <a:pt x="3" y="407"/>
                  </a:lnTo>
                  <a:lnTo>
                    <a:pt x="2" y="403"/>
                  </a:lnTo>
                  <a:lnTo>
                    <a:pt x="1" y="400"/>
                  </a:lnTo>
                  <a:lnTo>
                    <a:pt x="1" y="396"/>
                  </a:lnTo>
                  <a:lnTo>
                    <a:pt x="1" y="393"/>
                  </a:lnTo>
                  <a:lnTo>
                    <a:pt x="0" y="388"/>
                  </a:lnTo>
                  <a:lnTo>
                    <a:pt x="0" y="385"/>
                  </a:lnTo>
                  <a:lnTo>
                    <a:pt x="0" y="381"/>
                  </a:lnTo>
                  <a:lnTo>
                    <a:pt x="0" y="377"/>
                  </a:lnTo>
                  <a:lnTo>
                    <a:pt x="0" y="373"/>
                  </a:lnTo>
                  <a:lnTo>
                    <a:pt x="0" y="368"/>
                  </a:lnTo>
                  <a:lnTo>
                    <a:pt x="0" y="363"/>
                  </a:lnTo>
                  <a:lnTo>
                    <a:pt x="0" y="357"/>
                  </a:lnTo>
                  <a:lnTo>
                    <a:pt x="0" y="351"/>
                  </a:lnTo>
                  <a:lnTo>
                    <a:pt x="0" y="344"/>
                  </a:lnTo>
                  <a:lnTo>
                    <a:pt x="0" y="335"/>
                  </a:lnTo>
                  <a:lnTo>
                    <a:pt x="0" y="328"/>
                  </a:lnTo>
                  <a:lnTo>
                    <a:pt x="0" y="320"/>
                  </a:lnTo>
                  <a:lnTo>
                    <a:pt x="1" y="311"/>
                  </a:lnTo>
                  <a:lnTo>
                    <a:pt x="1" y="302"/>
                  </a:lnTo>
                  <a:lnTo>
                    <a:pt x="1" y="293"/>
                  </a:lnTo>
                  <a:lnTo>
                    <a:pt x="1" y="284"/>
                  </a:lnTo>
                  <a:lnTo>
                    <a:pt x="2" y="274"/>
                  </a:lnTo>
                  <a:lnTo>
                    <a:pt x="2" y="265"/>
                  </a:lnTo>
                  <a:lnTo>
                    <a:pt x="3" y="254"/>
                  </a:lnTo>
                  <a:lnTo>
                    <a:pt x="3" y="245"/>
                  </a:lnTo>
                  <a:lnTo>
                    <a:pt x="4" y="236"/>
                  </a:lnTo>
                  <a:lnTo>
                    <a:pt x="4" y="225"/>
                  </a:lnTo>
                  <a:lnTo>
                    <a:pt x="6" y="215"/>
                  </a:lnTo>
                  <a:lnTo>
                    <a:pt x="7" y="206"/>
                  </a:lnTo>
                  <a:lnTo>
                    <a:pt x="8" y="197"/>
                  </a:lnTo>
                  <a:lnTo>
                    <a:pt x="10" y="187"/>
                  </a:lnTo>
                  <a:lnTo>
                    <a:pt x="11" y="178"/>
                  </a:lnTo>
                  <a:lnTo>
                    <a:pt x="14" y="170"/>
                  </a:lnTo>
                  <a:lnTo>
                    <a:pt x="15" y="161"/>
                  </a:lnTo>
                  <a:lnTo>
                    <a:pt x="16" y="153"/>
                  </a:lnTo>
                  <a:lnTo>
                    <a:pt x="19" y="145"/>
                  </a:lnTo>
                  <a:lnTo>
                    <a:pt x="21" y="138"/>
                  </a:lnTo>
                  <a:lnTo>
                    <a:pt x="23" y="131"/>
                  </a:lnTo>
                  <a:lnTo>
                    <a:pt x="25" y="125"/>
                  </a:lnTo>
                  <a:lnTo>
                    <a:pt x="29" y="120"/>
                  </a:lnTo>
                  <a:lnTo>
                    <a:pt x="32" y="115"/>
                  </a:lnTo>
                  <a:lnTo>
                    <a:pt x="34" y="108"/>
                  </a:lnTo>
                  <a:lnTo>
                    <a:pt x="36" y="104"/>
                  </a:lnTo>
                  <a:lnTo>
                    <a:pt x="40" y="99"/>
                  </a:lnTo>
                  <a:lnTo>
                    <a:pt x="43" y="95"/>
                  </a:lnTo>
                  <a:lnTo>
                    <a:pt x="47" y="91"/>
                  </a:lnTo>
                  <a:lnTo>
                    <a:pt x="49" y="86"/>
                  </a:lnTo>
                  <a:lnTo>
                    <a:pt x="53" y="82"/>
                  </a:lnTo>
                  <a:lnTo>
                    <a:pt x="58" y="79"/>
                  </a:lnTo>
                  <a:lnTo>
                    <a:pt x="61" y="75"/>
                  </a:lnTo>
                  <a:lnTo>
                    <a:pt x="63" y="71"/>
                  </a:lnTo>
                  <a:lnTo>
                    <a:pt x="67" y="68"/>
                  </a:lnTo>
                  <a:lnTo>
                    <a:pt x="71" y="64"/>
                  </a:lnTo>
                  <a:lnTo>
                    <a:pt x="75" y="62"/>
                  </a:lnTo>
                  <a:lnTo>
                    <a:pt x="79" y="58"/>
                  </a:lnTo>
                  <a:lnTo>
                    <a:pt x="83" y="55"/>
                  </a:lnTo>
                  <a:lnTo>
                    <a:pt x="87" y="53"/>
                  </a:lnTo>
                  <a:lnTo>
                    <a:pt x="91" y="50"/>
                  </a:lnTo>
                  <a:lnTo>
                    <a:pt x="95" y="47"/>
                  </a:lnTo>
                  <a:lnTo>
                    <a:pt x="100" y="44"/>
                  </a:lnTo>
                  <a:lnTo>
                    <a:pt x="103" y="42"/>
                  </a:lnTo>
                  <a:lnTo>
                    <a:pt x="107" y="40"/>
                  </a:lnTo>
                  <a:lnTo>
                    <a:pt x="111" y="37"/>
                  </a:lnTo>
                  <a:lnTo>
                    <a:pt x="117" y="34"/>
                  </a:lnTo>
                  <a:lnTo>
                    <a:pt x="120" y="34"/>
                  </a:lnTo>
                  <a:lnTo>
                    <a:pt x="126" y="31"/>
                  </a:lnTo>
                  <a:lnTo>
                    <a:pt x="130" y="29"/>
                  </a:lnTo>
                  <a:lnTo>
                    <a:pt x="134" y="28"/>
                  </a:lnTo>
                  <a:lnTo>
                    <a:pt x="139" y="25"/>
                  </a:lnTo>
                  <a:lnTo>
                    <a:pt x="143" y="24"/>
                  </a:lnTo>
                  <a:lnTo>
                    <a:pt x="148" y="21"/>
                  </a:lnTo>
                  <a:lnTo>
                    <a:pt x="152" y="21"/>
                  </a:lnTo>
                  <a:lnTo>
                    <a:pt x="158" y="18"/>
                  </a:lnTo>
                  <a:lnTo>
                    <a:pt x="163" y="18"/>
                  </a:lnTo>
                  <a:lnTo>
                    <a:pt x="168" y="16"/>
                  </a:lnTo>
                  <a:lnTo>
                    <a:pt x="174" y="14"/>
                  </a:lnTo>
                  <a:lnTo>
                    <a:pt x="179" y="12"/>
                  </a:lnTo>
                  <a:lnTo>
                    <a:pt x="186" y="11"/>
                  </a:lnTo>
                  <a:lnTo>
                    <a:pt x="190" y="10"/>
                  </a:lnTo>
                  <a:lnTo>
                    <a:pt x="198" y="9"/>
                  </a:lnTo>
                  <a:lnTo>
                    <a:pt x="204" y="8"/>
                  </a:lnTo>
                  <a:lnTo>
                    <a:pt x="211" y="6"/>
                  </a:lnTo>
                  <a:lnTo>
                    <a:pt x="218" y="6"/>
                  </a:lnTo>
                  <a:lnTo>
                    <a:pt x="224" y="5"/>
                  </a:lnTo>
                  <a:lnTo>
                    <a:pt x="231" y="3"/>
                  </a:lnTo>
                  <a:lnTo>
                    <a:pt x="237" y="3"/>
                  </a:lnTo>
                  <a:lnTo>
                    <a:pt x="245" y="2"/>
                  </a:lnTo>
                  <a:lnTo>
                    <a:pt x="251" y="1"/>
                  </a:lnTo>
                  <a:lnTo>
                    <a:pt x="258" y="1"/>
                  </a:lnTo>
                  <a:lnTo>
                    <a:pt x="266" y="1"/>
                  </a:lnTo>
                  <a:lnTo>
                    <a:pt x="272" y="0"/>
                  </a:lnTo>
                  <a:lnTo>
                    <a:pt x="278" y="0"/>
                  </a:lnTo>
                  <a:lnTo>
                    <a:pt x="285" y="0"/>
                  </a:lnTo>
                  <a:lnTo>
                    <a:pt x="291" y="0"/>
                  </a:lnTo>
                  <a:lnTo>
                    <a:pt x="297" y="0"/>
                  </a:lnTo>
                  <a:lnTo>
                    <a:pt x="305" y="1"/>
                  </a:lnTo>
                  <a:lnTo>
                    <a:pt x="310" y="1"/>
                  </a:lnTo>
                  <a:lnTo>
                    <a:pt x="318" y="1"/>
                  </a:lnTo>
                  <a:lnTo>
                    <a:pt x="322" y="2"/>
                  </a:lnTo>
                  <a:lnTo>
                    <a:pt x="327" y="3"/>
                  </a:lnTo>
                  <a:lnTo>
                    <a:pt x="334" y="5"/>
                  </a:lnTo>
                  <a:lnTo>
                    <a:pt x="339" y="6"/>
                  </a:lnTo>
                  <a:lnTo>
                    <a:pt x="343" y="6"/>
                  </a:lnTo>
                  <a:lnTo>
                    <a:pt x="348" y="8"/>
                  </a:lnTo>
                  <a:lnTo>
                    <a:pt x="352" y="10"/>
                  </a:lnTo>
                  <a:lnTo>
                    <a:pt x="356" y="11"/>
                  </a:lnTo>
                  <a:lnTo>
                    <a:pt x="360" y="12"/>
                  </a:lnTo>
                  <a:lnTo>
                    <a:pt x="363" y="14"/>
                  </a:lnTo>
                  <a:lnTo>
                    <a:pt x="367" y="15"/>
                  </a:lnTo>
                  <a:lnTo>
                    <a:pt x="369" y="16"/>
                  </a:lnTo>
                  <a:lnTo>
                    <a:pt x="373" y="18"/>
                  </a:lnTo>
                  <a:lnTo>
                    <a:pt x="377" y="18"/>
                  </a:lnTo>
                  <a:lnTo>
                    <a:pt x="378" y="19"/>
                  </a:lnTo>
                  <a:lnTo>
                    <a:pt x="381" y="21"/>
                  </a:lnTo>
                  <a:lnTo>
                    <a:pt x="384" y="21"/>
                  </a:lnTo>
                  <a:lnTo>
                    <a:pt x="386" y="23"/>
                  </a:lnTo>
                  <a:lnTo>
                    <a:pt x="388" y="24"/>
                  </a:lnTo>
                  <a:lnTo>
                    <a:pt x="390" y="25"/>
                  </a:lnTo>
                  <a:lnTo>
                    <a:pt x="391" y="25"/>
                  </a:lnTo>
                  <a:lnTo>
                    <a:pt x="394" y="27"/>
                  </a:lnTo>
                  <a:lnTo>
                    <a:pt x="395" y="28"/>
                  </a:lnTo>
                  <a:lnTo>
                    <a:pt x="397" y="29"/>
                  </a:lnTo>
                  <a:lnTo>
                    <a:pt x="398" y="31"/>
                  </a:lnTo>
                  <a:lnTo>
                    <a:pt x="399" y="31"/>
                  </a:lnTo>
                  <a:lnTo>
                    <a:pt x="401" y="32"/>
                  </a:lnTo>
                  <a:lnTo>
                    <a:pt x="402" y="34"/>
                  </a:lnTo>
                  <a:lnTo>
                    <a:pt x="403" y="34"/>
                  </a:lnTo>
                  <a:lnTo>
                    <a:pt x="405" y="36"/>
                  </a:lnTo>
                  <a:lnTo>
                    <a:pt x="406" y="37"/>
                  </a:lnTo>
                  <a:lnTo>
                    <a:pt x="407" y="38"/>
                  </a:lnTo>
                  <a:lnTo>
                    <a:pt x="407" y="40"/>
                  </a:lnTo>
                  <a:lnTo>
                    <a:pt x="408" y="42"/>
                  </a:lnTo>
                  <a:lnTo>
                    <a:pt x="409" y="44"/>
                  </a:lnTo>
                  <a:lnTo>
                    <a:pt x="411" y="45"/>
                  </a:lnTo>
                  <a:lnTo>
                    <a:pt x="411" y="47"/>
                  </a:lnTo>
                  <a:lnTo>
                    <a:pt x="412" y="49"/>
                  </a:lnTo>
                  <a:lnTo>
                    <a:pt x="413" y="51"/>
                  </a:lnTo>
                  <a:lnTo>
                    <a:pt x="415" y="53"/>
                  </a:lnTo>
                  <a:lnTo>
                    <a:pt x="416" y="57"/>
                  </a:lnTo>
                  <a:lnTo>
                    <a:pt x="416" y="58"/>
                  </a:lnTo>
                  <a:lnTo>
                    <a:pt x="417" y="62"/>
                  </a:lnTo>
                  <a:lnTo>
                    <a:pt x="417" y="66"/>
                  </a:lnTo>
                  <a:lnTo>
                    <a:pt x="419" y="69"/>
                  </a:lnTo>
                  <a:lnTo>
                    <a:pt x="419" y="73"/>
                  </a:lnTo>
                  <a:lnTo>
                    <a:pt x="420" y="76"/>
                  </a:lnTo>
                  <a:lnTo>
                    <a:pt x="420" y="79"/>
                  </a:lnTo>
                  <a:lnTo>
                    <a:pt x="420" y="82"/>
                  </a:lnTo>
                  <a:lnTo>
                    <a:pt x="421" y="88"/>
                  </a:lnTo>
                  <a:lnTo>
                    <a:pt x="421" y="91"/>
                  </a:lnTo>
                  <a:lnTo>
                    <a:pt x="421" y="95"/>
                  </a:lnTo>
                  <a:lnTo>
                    <a:pt x="421" y="99"/>
                  </a:lnTo>
                  <a:lnTo>
                    <a:pt x="421" y="104"/>
                  </a:lnTo>
                  <a:lnTo>
                    <a:pt x="421" y="108"/>
                  </a:lnTo>
                  <a:lnTo>
                    <a:pt x="421" y="112"/>
                  </a:lnTo>
                  <a:lnTo>
                    <a:pt x="421" y="117"/>
                  </a:lnTo>
                  <a:lnTo>
                    <a:pt x="421" y="121"/>
                  </a:lnTo>
                  <a:lnTo>
                    <a:pt x="421" y="126"/>
                  </a:lnTo>
                  <a:lnTo>
                    <a:pt x="421" y="130"/>
                  </a:lnTo>
                  <a:lnTo>
                    <a:pt x="421" y="134"/>
                  </a:lnTo>
                  <a:lnTo>
                    <a:pt x="421" y="139"/>
                  </a:lnTo>
                  <a:lnTo>
                    <a:pt x="421" y="143"/>
                  </a:lnTo>
                  <a:lnTo>
                    <a:pt x="421" y="147"/>
                  </a:lnTo>
                  <a:lnTo>
                    <a:pt x="421" y="151"/>
                  </a:lnTo>
                  <a:lnTo>
                    <a:pt x="420" y="154"/>
                  </a:lnTo>
                  <a:lnTo>
                    <a:pt x="420" y="160"/>
                  </a:lnTo>
                  <a:lnTo>
                    <a:pt x="420" y="163"/>
                  </a:lnTo>
                  <a:lnTo>
                    <a:pt x="420" y="166"/>
                  </a:lnTo>
                  <a:lnTo>
                    <a:pt x="420" y="170"/>
                  </a:lnTo>
                  <a:lnTo>
                    <a:pt x="419" y="173"/>
                  </a:lnTo>
                  <a:lnTo>
                    <a:pt x="419" y="176"/>
                  </a:lnTo>
                  <a:lnTo>
                    <a:pt x="419" y="179"/>
                  </a:lnTo>
                  <a:lnTo>
                    <a:pt x="417" y="183"/>
                  </a:lnTo>
                  <a:lnTo>
                    <a:pt x="417" y="186"/>
                  </a:lnTo>
                  <a:lnTo>
                    <a:pt x="416" y="189"/>
                  </a:lnTo>
                  <a:lnTo>
                    <a:pt x="416" y="193"/>
                  </a:lnTo>
                  <a:lnTo>
                    <a:pt x="415" y="197"/>
                  </a:lnTo>
                  <a:lnTo>
                    <a:pt x="413" y="200"/>
                  </a:lnTo>
                  <a:lnTo>
                    <a:pt x="413" y="204"/>
                  </a:lnTo>
                  <a:lnTo>
                    <a:pt x="412" y="206"/>
                  </a:lnTo>
                  <a:lnTo>
                    <a:pt x="411" y="210"/>
                  </a:lnTo>
                  <a:lnTo>
                    <a:pt x="409" y="213"/>
                  </a:lnTo>
                  <a:lnTo>
                    <a:pt x="409" y="217"/>
                  </a:lnTo>
                  <a:lnTo>
                    <a:pt x="408" y="221"/>
                  </a:lnTo>
                  <a:lnTo>
                    <a:pt x="407" y="223"/>
                  </a:lnTo>
                  <a:lnTo>
                    <a:pt x="406" y="226"/>
                  </a:lnTo>
                  <a:lnTo>
                    <a:pt x="405" y="230"/>
                  </a:lnTo>
                  <a:lnTo>
                    <a:pt x="403" y="232"/>
                  </a:lnTo>
                  <a:lnTo>
                    <a:pt x="402" y="236"/>
                  </a:lnTo>
                  <a:lnTo>
                    <a:pt x="401" y="237"/>
                  </a:lnTo>
                  <a:lnTo>
                    <a:pt x="399" y="240"/>
                  </a:lnTo>
                  <a:lnTo>
                    <a:pt x="397" y="244"/>
                  </a:lnTo>
                  <a:lnTo>
                    <a:pt x="395" y="246"/>
                  </a:lnTo>
                  <a:lnTo>
                    <a:pt x="394" y="249"/>
                  </a:lnTo>
                  <a:lnTo>
                    <a:pt x="393" y="250"/>
                  </a:lnTo>
                  <a:lnTo>
                    <a:pt x="391" y="254"/>
                  </a:lnTo>
                  <a:lnTo>
                    <a:pt x="390" y="257"/>
                  </a:lnTo>
                  <a:lnTo>
                    <a:pt x="388" y="258"/>
                  </a:lnTo>
                  <a:lnTo>
                    <a:pt x="386" y="260"/>
                  </a:lnTo>
                  <a:lnTo>
                    <a:pt x="385" y="262"/>
                  </a:lnTo>
                  <a:lnTo>
                    <a:pt x="384" y="265"/>
                  </a:lnTo>
                  <a:lnTo>
                    <a:pt x="381" y="266"/>
                  </a:lnTo>
                  <a:lnTo>
                    <a:pt x="380" y="268"/>
                  </a:lnTo>
                  <a:lnTo>
                    <a:pt x="377" y="271"/>
                  </a:lnTo>
                  <a:lnTo>
                    <a:pt x="375" y="272"/>
                  </a:lnTo>
                  <a:lnTo>
                    <a:pt x="373" y="274"/>
                  </a:lnTo>
                  <a:lnTo>
                    <a:pt x="369" y="276"/>
                  </a:lnTo>
                  <a:lnTo>
                    <a:pt x="365" y="278"/>
                  </a:lnTo>
                  <a:lnTo>
                    <a:pt x="363" y="280"/>
                  </a:lnTo>
                  <a:lnTo>
                    <a:pt x="360" y="281"/>
                  </a:lnTo>
                  <a:lnTo>
                    <a:pt x="356" y="284"/>
                  </a:lnTo>
                  <a:lnTo>
                    <a:pt x="352" y="285"/>
                  </a:lnTo>
                  <a:lnTo>
                    <a:pt x="349" y="287"/>
                  </a:lnTo>
                  <a:lnTo>
                    <a:pt x="345" y="288"/>
                  </a:lnTo>
                  <a:lnTo>
                    <a:pt x="340" y="290"/>
                  </a:lnTo>
                  <a:lnTo>
                    <a:pt x="336" y="292"/>
                  </a:lnTo>
                  <a:lnTo>
                    <a:pt x="333" y="294"/>
                  </a:lnTo>
                  <a:lnTo>
                    <a:pt x="329" y="296"/>
                  </a:lnTo>
                  <a:lnTo>
                    <a:pt x="325" y="296"/>
                  </a:lnTo>
                  <a:lnTo>
                    <a:pt x="321" y="299"/>
                  </a:lnTo>
                  <a:lnTo>
                    <a:pt x="316" y="300"/>
                  </a:lnTo>
                  <a:lnTo>
                    <a:pt x="312" y="301"/>
                  </a:lnTo>
                  <a:lnTo>
                    <a:pt x="308" y="302"/>
                  </a:lnTo>
                  <a:lnTo>
                    <a:pt x="305" y="303"/>
                  </a:lnTo>
                  <a:lnTo>
                    <a:pt x="301" y="305"/>
                  </a:lnTo>
                  <a:lnTo>
                    <a:pt x="296" y="306"/>
                  </a:lnTo>
                  <a:lnTo>
                    <a:pt x="292" y="307"/>
                  </a:lnTo>
                  <a:lnTo>
                    <a:pt x="290" y="309"/>
                  </a:lnTo>
                  <a:lnTo>
                    <a:pt x="286" y="309"/>
                  </a:lnTo>
                  <a:lnTo>
                    <a:pt x="283" y="309"/>
                  </a:lnTo>
                  <a:lnTo>
                    <a:pt x="279" y="311"/>
                  </a:lnTo>
                  <a:lnTo>
                    <a:pt x="277" y="311"/>
                  </a:lnTo>
                  <a:lnTo>
                    <a:pt x="275" y="312"/>
                  </a:lnTo>
                  <a:lnTo>
                    <a:pt x="272" y="312"/>
                  </a:lnTo>
                  <a:lnTo>
                    <a:pt x="271" y="312"/>
                  </a:lnTo>
                  <a:lnTo>
                    <a:pt x="268" y="312"/>
                  </a:lnTo>
                  <a:lnTo>
                    <a:pt x="266" y="314"/>
                  </a:lnTo>
                  <a:lnTo>
                    <a:pt x="262" y="314"/>
                  </a:lnTo>
                  <a:lnTo>
                    <a:pt x="261" y="315"/>
                  </a:lnTo>
                  <a:lnTo>
                    <a:pt x="258" y="315"/>
                  </a:lnTo>
                  <a:lnTo>
                    <a:pt x="257" y="316"/>
                  </a:lnTo>
                  <a:lnTo>
                    <a:pt x="254" y="318"/>
                  </a:lnTo>
                  <a:lnTo>
                    <a:pt x="251" y="318"/>
                  </a:lnTo>
                  <a:lnTo>
                    <a:pt x="249" y="318"/>
                  </a:lnTo>
                  <a:lnTo>
                    <a:pt x="247" y="318"/>
                  </a:lnTo>
                  <a:lnTo>
                    <a:pt x="245" y="320"/>
                  </a:lnTo>
                  <a:lnTo>
                    <a:pt x="242" y="321"/>
                  </a:lnTo>
                  <a:lnTo>
                    <a:pt x="241" y="321"/>
                  </a:lnTo>
                  <a:lnTo>
                    <a:pt x="238" y="322"/>
                  </a:lnTo>
                  <a:lnTo>
                    <a:pt x="237" y="324"/>
                  </a:lnTo>
                  <a:lnTo>
                    <a:pt x="234" y="325"/>
                  </a:lnTo>
                  <a:lnTo>
                    <a:pt x="233" y="325"/>
                  </a:lnTo>
                  <a:lnTo>
                    <a:pt x="231" y="325"/>
                  </a:lnTo>
                  <a:lnTo>
                    <a:pt x="230" y="327"/>
                  </a:lnTo>
                  <a:lnTo>
                    <a:pt x="228" y="327"/>
                  </a:lnTo>
                  <a:lnTo>
                    <a:pt x="226" y="328"/>
                  </a:lnTo>
                  <a:lnTo>
                    <a:pt x="224" y="329"/>
                  </a:lnTo>
                  <a:lnTo>
                    <a:pt x="223" y="331"/>
                  </a:lnTo>
                  <a:lnTo>
                    <a:pt x="222" y="331"/>
                  </a:lnTo>
                  <a:lnTo>
                    <a:pt x="220" y="331"/>
                  </a:lnTo>
                  <a:lnTo>
                    <a:pt x="219" y="333"/>
                  </a:lnTo>
                  <a:lnTo>
                    <a:pt x="218" y="334"/>
                  </a:lnTo>
                  <a:lnTo>
                    <a:pt x="217" y="334"/>
                  </a:lnTo>
                  <a:lnTo>
                    <a:pt x="215" y="335"/>
                  </a:lnTo>
                  <a:lnTo>
                    <a:pt x="214" y="337"/>
                  </a:lnTo>
                  <a:lnTo>
                    <a:pt x="213" y="338"/>
                  </a:lnTo>
                  <a:lnTo>
                    <a:pt x="211" y="338"/>
                  </a:lnTo>
                  <a:lnTo>
                    <a:pt x="211" y="340"/>
                  </a:lnTo>
                  <a:lnTo>
                    <a:pt x="211" y="341"/>
                  </a:lnTo>
                  <a:lnTo>
                    <a:pt x="209" y="341"/>
                  </a:lnTo>
                  <a:lnTo>
                    <a:pt x="207" y="342"/>
                  </a:lnTo>
                  <a:lnTo>
                    <a:pt x="207" y="344"/>
                  </a:lnTo>
                  <a:lnTo>
                    <a:pt x="205" y="346"/>
                  </a:lnTo>
                  <a:lnTo>
                    <a:pt x="204" y="346"/>
                  </a:lnTo>
                  <a:lnTo>
                    <a:pt x="204" y="347"/>
                  </a:lnTo>
                  <a:lnTo>
                    <a:pt x="202" y="348"/>
                  </a:lnTo>
                  <a:lnTo>
                    <a:pt x="202" y="350"/>
                  </a:lnTo>
                  <a:lnTo>
                    <a:pt x="200" y="351"/>
                  </a:lnTo>
                  <a:lnTo>
                    <a:pt x="198" y="353"/>
                  </a:lnTo>
                  <a:lnTo>
                    <a:pt x="196" y="354"/>
                  </a:lnTo>
                  <a:lnTo>
                    <a:pt x="194" y="355"/>
                  </a:lnTo>
                  <a:lnTo>
                    <a:pt x="194" y="357"/>
                  </a:lnTo>
                  <a:lnTo>
                    <a:pt x="192" y="357"/>
                  </a:lnTo>
                  <a:lnTo>
                    <a:pt x="190" y="359"/>
                  </a:lnTo>
                  <a:lnTo>
                    <a:pt x="190" y="360"/>
                  </a:lnTo>
                  <a:lnTo>
                    <a:pt x="189" y="361"/>
                  </a:lnTo>
                  <a:lnTo>
                    <a:pt x="187" y="363"/>
                  </a:lnTo>
                  <a:lnTo>
                    <a:pt x="186" y="363"/>
                  </a:lnTo>
                  <a:lnTo>
                    <a:pt x="185" y="366"/>
                  </a:lnTo>
                  <a:lnTo>
                    <a:pt x="183" y="367"/>
                  </a:lnTo>
                  <a:lnTo>
                    <a:pt x="181" y="368"/>
                  </a:lnTo>
                  <a:lnTo>
                    <a:pt x="179" y="370"/>
                  </a:lnTo>
                  <a:lnTo>
                    <a:pt x="177" y="370"/>
                  </a:lnTo>
                  <a:lnTo>
                    <a:pt x="175" y="373"/>
                  </a:lnTo>
                  <a:lnTo>
                    <a:pt x="174" y="374"/>
                  </a:lnTo>
                  <a:lnTo>
                    <a:pt x="172" y="376"/>
                  </a:lnTo>
                  <a:lnTo>
                    <a:pt x="170" y="376"/>
                  </a:lnTo>
                  <a:lnTo>
                    <a:pt x="168" y="377"/>
                  </a:lnTo>
                  <a:lnTo>
                    <a:pt x="167" y="379"/>
                  </a:lnTo>
                  <a:lnTo>
                    <a:pt x="164" y="380"/>
                  </a:lnTo>
                  <a:lnTo>
                    <a:pt x="163" y="381"/>
                  </a:lnTo>
                  <a:lnTo>
                    <a:pt x="160" y="382"/>
                  </a:lnTo>
                  <a:lnTo>
                    <a:pt x="159" y="383"/>
                  </a:lnTo>
                  <a:lnTo>
                    <a:pt x="156" y="385"/>
                  </a:lnTo>
                  <a:lnTo>
                    <a:pt x="155" y="386"/>
                  </a:lnTo>
                  <a:lnTo>
                    <a:pt x="152" y="386"/>
                  </a:lnTo>
                  <a:lnTo>
                    <a:pt x="151" y="387"/>
                  </a:lnTo>
                  <a:lnTo>
                    <a:pt x="148" y="388"/>
                  </a:lnTo>
                  <a:lnTo>
                    <a:pt x="147" y="389"/>
                  </a:lnTo>
                  <a:lnTo>
                    <a:pt x="145" y="390"/>
                  </a:lnTo>
                  <a:lnTo>
                    <a:pt x="143" y="391"/>
                  </a:lnTo>
                  <a:lnTo>
                    <a:pt x="141" y="393"/>
                  </a:lnTo>
                  <a:lnTo>
                    <a:pt x="139" y="394"/>
                  </a:lnTo>
                  <a:lnTo>
                    <a:pt x="137" y="395"/>
                  </a:lnTo>
                  <a:lnTo>
                    <a:pt x="135" y="396"/>
                  </a:lnTo>
                  <a:lnTo>
                    <a:pt x="133" y="398"/>
                  </a:lnTo>
                  <a:lnTo>
                    <a:pt x="131" y="399"/>
                  </a:lnTo>
                  <a:lnTo>
                    <a:pt x="130" y="400"/>
                  </a:lnTo>
                  <a:lnTo>
                    <a:pt x="126" y="401"/>
                  </a:lnTo>
                  <a:lnTo>
                    <a:pt x="126" y="402"/>
                  </a:lnTo>
                  <a:lnTo>
                    <a:pt x="123" y="404"/>
                  </a:lnTo>
                  <a:lnTo>
                    <a:pt x="121" y="405"/>
                  </a:lnTo>
                  <a:lnTo>
                    <a:pt x="119" y="407"/>
                  </a:lnTo>
                  <a:lnTo>
                    <a:pt x="117" y="409"/>
                  </a:lnTo>
                  <a:lnTo>
                    <a:pt x="114" y="410"/>
                  </a:lnTo>
                  <a:lnTo>
                    <a:pt x="113" y="413"/>
                  </a:lnTo>
                  <a:lnTo>
                    <a:pt x="110" y="414"/>
                  </a:lnTo>
                  <a:lnTo>
                    <a:pt x="109" y="416"/>
                  </a:lnTo>
                  <a:lnTo>
                    <a:pt x="106" y="418"/>
                  </a:lnTo>
                  <a:lnTo>
                    <a:pt x="104" y="420"/>
                  </a:lnTo>
                  <a:lnTo>
                    <a:pt x="103" y="422"/>
                  </a:lnTo>
                  <a:lnTo>
                    <a:pt x="101" y="425"/>
                  </a:lnTo>
                  <a:lnTo>
                    <a:pt x="100" y="426"/>
                  </a:lnTo>
                  <a:lnTo>
                    <a:pt x="99" y="428"/>
                  </a:lnTo>
                  <a:lnTo>
                    <a:pt x="97" y="430"/>
                  </a:lnTo>
                  <a:lnTo>
                    <a:pt x="96" y="431"/>
                  </a:lnTo>
                  <a:lnTo>
                    <a:pt x="95" y="434"/>
                  </a:lnTo>
                  <a:lnTo>
                    <a:pt x="93" y="436"/>
                  </a:lnTo>
                  <a:lnTo>
                    <a:pt x="92" y="438"/>
                  </a:lnTo>
                  <a:lnTo>
                    <a:pt x="91" y="440"/>
                  </a:lnTo>
                  <a:lnTo>
                    <a:pt x="89" y="441"/>
                  </a:lnTo>
                  <a:lnTo>
                    <a:pt x="88" y="443"/>
                  </a:lnTo>
                  <a:lnTo>
                    <a:pt x="87" y="444"/>
                  </a:lnTo>
                  <a:lnTo>
                    <a:pt x="86" y="447"/>
                  </a:lnTo>
                  <a:lnTo>
                    <a:pt x="84" y="448"/>
                  </a:lnTo>
                  <a:lnTo>
                    <a:pt x="83" y="449"/>
                  </a:lnTo>
                  <a:lnTo>
                    <a:pt x="82" y="451"/>
                  </a:lnTo>
                  <a:lnTo>
                    <a:pt x="80" y="452"/>
                  </a:lnTo>
                  <a:lnTo>
                    <a:pt x="79" y="454"/>
                  </a:lnTo>
                  <a:lnTo>
                    <a:pt x="78" y="454"/>
                  </a:lnTo>
                  <a:lnTo>
                    <a:pt x="76" y="456"/>
                  </a:lnTo>
                  <a:lnTo>
                    <a:pt x="75" y="457"/>
                  </a:lnTo>
                  <a:lnTo>
                    <a:pt x="73" y="458"/>
                  </a:lnTo>
                  <a:lnTo>
                    <a:pt x="71" y="460"/>
                  </a:lnTo>
                  <a:lnTo>
                    <a:pt x="70" y="460"/>
                  </a:lnTo>
                  <a:lnTo>
                    <a:pt x="69" y="461"/>
                  </a:lnTo>
                  <a:lnTo>
                    <a:pt x="67" y="461"/>
                  </a:lnTo>
                  <a:lnTo>
                    <a:pt x="65" y="461"/>
                  </a:lnTo>
                  <a:lnTo>
                    <a:pt x="63" y="461"/>
                  </a:lnTo>
                  <a:lnTo>
                    <a:pt x="61" y="461"/>
                  </a:lnTo>
                  <a:lnTo>
                    <a:pt x="59" y="461"/>
                  </a:lnTo>
                  <a:lnTo>
                    <a:pt x="58" y="461"/>
                  </a:lnTo>
                  <a:lnTo>
                    <a:pt x="56" y="461"/>
                  </a:lnTo>
                  <a:lnTo>
                    <a:pt x="53" y="461"/>
                  </a:lnTo>
                  <a:lnTo>
                    <a:pt x="52" y="461"/>
                  </a:lnTo>
                  <a:lnTo>
                    <a:pt x="49" y="461"/>
                  </a:lnTo>
                  <a:lnTo>
                    <a:pt x="48" y="460"/>
                  </a:lnTo>
                  <a:lnTo>
                    <a:pt x="45" y="460"/>
                  </a:lnTo>
                  <a:lnTo>
                    <a:pt x="42" y="460"/>
                  </a:lnTo>
                  <a:lnTo>
                    <a:pt x="40" y="458"/>
                  </a:lnTo>
                  <a:lnTo>
                    <a:pt x="38" y="458"/>
                  </a:lnTo>
                  <a:lnTo>
                    <a:pt x="36" y="458"/>
                  </a:lnTo>
                  <a:lnTo>
                    <a:pt x="34" y="457"/>
                  </a:lnTo>
                  <a:lnTo>
                    <a:pt x="32" y="457"/>
                  </a:lnTo>
                  <a:lnTo>
                    <a:pt x="32" y="456"/>
                  </a:lnTo>
                  <a:lnTo>
                    <a:pt x="29" y="456"/>
                  </a:lnTo>
                  <a:lnTo>
                    <a:pt x="28" y="456"/>
                  </a:lnTo>
                  <a:lnTo>
                    <a:pt x="27" y="454"/>
                  </a:lnTo>
                  <a:lnTo>
                    <a:pt x="25" y="454"/>
                  </a:lnTo>
                  <a:lnTo>
                    <a:pt x="23" y="454"/>
                  </a:lnTo>
                  <a:lnTo>
                    <a:pt x="21" y="454"/>
                  </a:lnTo>
                  <a:lnTo>
                    <a:pt x="19" y="454"/>
                  </a:lnTo>
                </a:path>
              </a:pathLst>
            </a:custGeom>
            <a:solidFill>
              <a:srgbClr val="BC7200"/>
            </a:solidFill>
            <a:ln w="9525" cap="rnd">
              <a:noFill/>
              <a:round/>
              <a:headEnd type="none" w="sm" len="sm"/>
              <a:tailEnd type="none" w="sm" len="sm"/>
            </a:ln>
          </p:spPr>
          <p:txBody>
            <a:bodyPr/>
            <a:lstStyle/>
            <a:p>
              <a:endParaRPr lang="el-GR"/>
            </a:p>
          </p:txBody>
        </p:sp>
        <p:sp>
          <p:nvSpPr>
            <p:cNvPr id="27705" name="Freeform 17"/>
            <p:cNvSpPr>
              <a:spLocks/>
            </p:cNvSpPr>
            <p:nvPr/>
          </p:nvSpPr>
          <p:spPr bwMode="auto">
            <a:xfrm>
              <a:off x="822" y="1569"/>
              <a:ext cx="393" cy="428"/>
            </a:xfrm>
            <a:custGeom>
              <a:avLst/>
              <a:gdLst>
                <a:gd name="T0" fmla="*/ 14 w 393"/>
                <a:gd name="T1" fmla="*/ 410 h 428"/>
                <a:gd name="T2" fmla="*/ 7 w 393"/>
                <a:gd name="T3" fmla="*/ 395 h 428"/>
                <a:gd name="T4" fmla="*/ 2 w 393"/>
                <a:gd name="T5" fmla="*/ 375 h 428"/>
                <a:gd name="T6" fmla="*/ 0 w 393"/>
                <a:gd name="T7" fmla="*/ 352 h 428"/>
                <a:gd name="T8" fmla="*/ 0 w 393"/>
                <a:gd name="T9" fmla="*/ 316 h 428"/>
                <a:gd name="T10" fmla="*/ 2 w 393"/>
                <a:gd name="T11" fmla="*/ 262 h 428"/>
                <a:gd name="T12" fmla="*/ 7 w 393"/>
                <a:gd name="T13" fmla="*/ 198 h 428"/>
                <a:gd name="T14" fmla="*/ 18 w 393"/>
                <a:gd name="T15" fmla="*/ 140 h 428"/>
                <a:gd name="T16" fmla="*/ 34 w 393"/>
                <a:gd name="T17" fmla="*/ 99 h 428"/>
                <a:gd name="T18" fmla="*/ 55 w 393"/>
                <a:gd name="T19" fmla="*/ 72 h 428"/>
                <a:gd name="T20" fmla="*/ 79 w 393"/>
                <a:gd name="T21" fmla="*/ 50 h 428"/>
                <a:gd name="T22" fmla="*/ 106 w 393"/>
                <a:gd name="T23" fmla="*/ 34 h 428"/>
                <a:gd name="T24" fmla="*/ 135 w 393"/>
                <a:gd name="T25" fmla="*/ 22 h 428"/>
                <a:gd name="T26" fmla="*/ 168 w 393"/>
                <a:gd name="T27" fmla="*/ 11 h 428"/>
                <a:gd name="T28" fmla="*/ 209 w 393"/>
                <a:gd name="T29" fmla="*/ 5 h 428"/>
                <a:gd name="T30" fmla="*/ 253 w 393"/>
                <a:gd name="T31" fmla="*/ 0 h 428"/>
                <a:gd name="T32" fmla="*/ 293 w 393"/>
                <a:gd name="T33" fmla="*/ 1 h 428"/>
                <a:gd name="T34" fmla="*/ 327 w 393"/>
                <a:gd name="T35" fmla="*/ 9 h 428"/>
                <a:gd name="T36" fmla="*/ 349 w 393"/>
                <a:gd name="T37" fmla="*/ 18 h 428"/>
                <a:gd name="T38" fmla="*/ 365 w 393"/>
                <a:gd name="T39" fmla="*/ 24 h 428"/>
                <a:gd name="T40" fmla="*/ 374 w 393"/>
                <a:gd name="T41" fmla="*/ 31 h 428"/>
                <a:gd name="T42" fmla="*/ 381 w 393"/>
                <a:gd name="T43" fmla="*/ 42 h 428"/>
                <a:gd name="T44" fmla="*/ 388 w 393"/>
                <a:gd name="T45" fmla="*/ 57 h 428"/>
                <a:gd name="T46" fmla="*/ 391 w 393"/>
                <a:gd name="T47" fmla="*/ 81 h 428"/>
                <a:gd name="T48" fmla="*/ 392 w 393"/>
                <a:gd name="T49" fmla="*/ 108 h 428"/>
                <a:gd name="T50" fmla="*/ 392 w 393"/>
                <a:gd name="T51" fmla="*/ 136 h 428"/>
                <a:gd name="T52" fmla="*/ 389 w 393"/>
                <a:gd name="T53" fmla="*/ 159 h 428"/>
                <a:gd name="T54" fmla="*/ 385 w 393"/>
                <a:gd name="T55" fmla="*/ 182 h 428"/>
                <a:gd name="T56" fmla="*/ 379 w 393"/>
                <a:gd name="T57" fmla="*/ 202 h 428"/>
                <a:gd name="T58" fmla="*/ 371 w 393"/>
                <a:gd name="T59" fmla="*/ 223 h 428"/>
                <a:gd name="T60" fmla="*/ 361 w 393"/>
                <a:gd name="T61" fmla="*/ 238 h 428"/>
                <a:gd name="T62" fmla="*/ 349 w 393"/>
                <a:gd name="T63" fmla="*/ 250 h 428"/>
                <a:gd name="T64" fmla="*/ 327 w 393"/>
                <a:gd name="T65" fmla="*/ 263 h 428"/>
                <a:gd name="T66" fmla="*/ 301 w 393"/>
                <a:gd name="T67" fmla="*/ 275 h 428"/>
                <a:gd name="T68" fmla="*/ 276 w 393"/>
                <a:gd name="T69" fmla="*/ 282 h 428"/>
                <a:gd name="T70" fmla="*/ 257 w 393"/>
                <a:gd name="T71" fmla="*/ 288 h 428"/>
                <a:gd name="T72" fmla="*/ 241 w 393"/>
                <a:gd name="T73" fmla="*/ 291 h 428"/>
                <a:gd name="T74" fmla="*/ 227 w 393"/>
                <a:gd name="T75" fmla="*/ 297 h 428"/>
                <a:gd name="T76" fmla="*/ 214 w 393"/>
                <a:gd name="T77" fmla="*/ 301 h 428"/>
                <a:gd name="T78" fmla="*/ 204 w 393"/>
                <a:gd name="T79" fmla="*/ 307 h 428"/>
                <a:gd name="T80" fmla="*/ 198 w 393"/>
                <a:gd name="T81" fmla="*/ 313 h 428"/>
                <a:gd name="T82" fmla="*/ 193 w 393"/>
                <a:gd name="T83" fmla="*/ 319 h 428"/>
                <a:gd name="T84" fmla="*/ 186 w 393"/>
                <a:gd name="T85" fmla="*/ 325 h 428"/>
                <a:gd name="T86" fmla="*/ 178 w 393"/>
                <a:gd name="T87" fmla="*/ 333 h 428"/>
                <a:gd name="T88" fmla="*/ 168 w 393"/>
                <a:gd name="T89" fmla="*/ 341 h 428"/>
                <a:gd name="T90" fmla="*/ 156 w 393"/>
                <a:gd name="T91" fmla="*/ 349 h 428"/>
                <a:gd name="T92" fmla="*/ 143 w 393"/>
                <a:gd name="T93" fmla="*/ 356 h 428"/>
                <a:gd name="T94" fmla="*/ 132 w 393"/>
                <a:gd name="T95" fmla="*/ 364 h 428"/>
                <a:gd name="T96" fmla="*/ 118 w 393"/>
                <a:gd name="T97" fmla="*/ 372 h 428"/>
                <a:gd name="T98" fmla="*/ 105 w 393"/>
                <a:gd name="T99" fmla="*/ 382 h 428"/>
                <a:gd name="T100" fmla="*/ 93 w 393"/>
                <a:gd name="T101" fmla="*/ 395 h 428"/>
                <a:gd name="T102" fmla="*/ 86 w 393"/>
                <a:gd name="T103" fmla="*/ 408 h 428"/>
                <a:gd name="T104" fmla="*/ 78 w 393"/>
                <a:gd name="T105" fmla="*/ 418 h 428"/>
                <a:gd name="T106" fmla="*/ 69 w 393"/>
                <a:gd name="T107" fmla="*/ 426 h 428"/>
                <a:gd name="T108" fmla="*/ 56 w 393"/>
                <a:gd name="T109" fmla="*/ 427 h 428"/>
                <a:gd name="T110" fmla="*/ 42 w 393"/>
                <a:gd name="T111" fmla="*/ 426 h 428"/>
                <a:gd name="T112" fmla="*/ 29 w 393"/>
                <a:gd name="T113" fmla="*/ 422 h 428"/>
                <a:gd name="T114" fmla="*/ 19 w 393"/>
                <a:gd name="T115" fmla="*/ 420 h 4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93"/>
                <a:gd name="T175" fmla="*/ 0 h 428"/>
                <a:gd name="T176" fmla="*/ 393 w 393"/>
                <a:gd name="T177" fmla="*/ 428 h 4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93" h="428">
                  <a:moveTo>
                    <a:pt x="18" y="418"/>
                  </a:moveTo>
                  <a:lnTo>
                    <a:pt x="18" y="417"/>
                  </a:lnTo>
                  <a:lnTo>
                    <a:pt x="16" y="417"/>
                  </a:lnTo>
                  <a:lnTo>
                    <a:pt x="15" y="415"/>
                  </a:lnTo>
                  <a:lnTo>
                    <a:pt x="15" y="414"/>
                  </a:lnTo>
                  <a:lnTo>
                    <a:pt x="14" y="411"/>
                  </a:lnTo>
                  <a:lnTo>
                    <a:pt x="14" y="410"/>
                  </a:lnTo>
                  <a:lnTo>
                    <a:pt x="12" y="408"/>
                  </a:lnTo>
                  <a:lnTo>
                    <a:pt x="12" y="407"/>
                  </a:lnTo>
                  <a:lnTo>
                    <a:pt x="11" y="404"/>
                  </a:lnTo>
                  <a:lnTo>
                    <a:pt x="10" y="402"/>
                  </a:lnTo>
                  <a:lnTo>
                    <a:pt x="10" y="400"/>
                  </a:lnTo>
                  <a:lnTo>
                    <a:pt x="8" y="397"/>
                  </a:lnTo>
                  <a:lnTo>
                    <a:pt x="7" y="395"/>
                  </a:lnTo>
                  <a:lnTo>
                    <a:pt x="7" y="392"/>
                  </a:lnTo>
                  <a:lnTo>
                    <a:pt x="6" y="391"/>
                  </a:lnTo>
                  <a:lnTo>
                    <a:pt x="5" y="387"/>
                  </a:lnTo>
                  <a:lnTo>
                    <a:pt x="5" y="385"/>
                  </a:lnTo>
                  <a:lnTo>
                    <a:pt x="3" y="381"/>
                  </a:lnTo>
                  <a:lnTo>
                    <a:pt x="3" y="378"/>
                  </a:lnTo>
                  <a:lnTo>
                    <a:pt x="2" y="375"/>
                  </a:lnTo>
                  <a:lnTo>
                    <a:pt x="2" y="372"/>
                  </a:lnTo>
                  <a:lnTo>
                    <a:pt x="1" y="369"/>
                  </a:lnTo>
                  <a:lnTo>
                    <a:pt x="1" y="365"/>
                  </a:lnTo>
                  <a:lnTo>
                    <a:pt x="1" y="362"/>
                  </a:lnTo>
                  <a:lnTo>
                    <a:pt x="0" y="359"/>
                  </a:lnTo>
                  <a:lnTo>
                    <a:pt x="0" y="355"/>
                  </a:lnTo>
                  <a:lnTo>
                    <a:pt x="0" y="352"/>
                  </a:lnTo>
                  <a:lnTo>
                    <a:pt x="0" y="348"/>
                  </a:lnTo>
                  <a:lnTo>
                    <a:pt x="0" y="345"/>
                  </a:lnTo>
                  <a:lnTo>
                    <a:pt x="0" y="340"/>
                  </a:lnTo>
                  <a:lnTo>
                    <a:pt x="0" y="335"/>
                  </a:lnTo>
                  <a:lnTo>
                    <a:pt x="0" y="329"/>
                  </a:lnTo>
                  <a:lnTo>
                    <a:pt x="0" y="323"/>
                  </a:lnTo>
                  <a:lnTo>
                    <a:pt x="0" y="316"/>
                  </a:lnTo>
                  <a:lnTo>
                    <a:pt x="0" y="310"/>
                  </a:lnTo>
                  <a:lnTo>
                    <a:pt x="1" y="302"/>
                  </a:lnTo>
                  <a:lnTo>
                    <a:pt x="1" y="294"/>
                  </a:lnTo>
                  <a:lnTo>
                    <a:pt x="1" y="288"/>
                  </a:lnTo>
                  <a:lnTo>
                    <a:pt x="1" y="278"/>
                  </a:lnTo>
                  <a:lnTo>
                    <a:pt x="1" y="269"/>
                  </a:lnTo>
                  <a:lnTo>
                    <a:pt x="2" y="262"/>
                  </a:lnTo>
                  <a:lnTo>
                    <a:pt x="2" y="252"/>
                  </a:lnTo>
                  <a:lnTo>
                    <a:pt x="3" y="243"/>
                  </a:lnTo>
                  <a:lnTo>
                    <a:pt x="3" y="234"/>
                  </a:lnTo>
                  <a:lnTo>
                    <a:pt x="5" y="225"/>
                  </a:lnTo>
                  <a:lnTo>
                    <a:pt x="5" y="217"/>
                  </a:lnTo>
                  <a:lnTo>
                    <a:pt x="6" y="208"/>
                  </a:lnTo>
                  <a:lnTo>
                    <a:pt x="7" y="198"/>
                  </a:lnTo>
                  <a:lnTo>
                    <a:pt x="8" y="189"/>
                  </a:lnTo>
                  <a:lnTo>
                    <a:pt x="10" y="180"/>
                  </a:lnTo>
                  <a:lnTo>
                    <a:pt x="11" y="172"/>
                  </a:lnTo>
                  <a:lnTo>
                    <a:pt x="12" y="164"/>
                  </a:lnTo>
                  <a:lnTo>
                    <a:pt x="14" y="156"/>
                  </a:lnTo>
                  <a:lnTo>
                    <a:pt x="15" y="148"/>
                  </a:lnTo>
                  <a:lnTo>
                    <a:pt x="18" y="140"/>
                  </a:lnTo>
                  <a:lnTo>
                    <a:pt x="19" y="134"/>
                  </a:lnTo>
                  <a:lnTo>
                    <a:pt x="21" y="126"/>
                  </a:lnTo>
                  <a:lnTo>
                    <a:pt x="23" y="121"/>
                  </a:lnTo>
                  <a:lnTo>
                    <a:pt x="27" y="114"/>
                  </a:lnTo>
                  <a:lnTo>
                    <a:pt x="29" y="111"/>
                  </a:lnTo>
                  <a:lnTo>
                    <a:pt x="32" y="104"/>
                  </a:lnTo>
                  <a:lnTo>
                    <a:pt x="34" y="99"/>
                  </a:lnTo>
                  <a:lnTo>
                    <a:pt x="36" y="96"/>
                  </a:lnTo>
                  <a:lnTo>
                    <a:pt x="39" y="92"/>
                  </a:lnTo>
                  <a:lnTo>
                    <a:pt x="42" y="86"/>
                  </a:lnTo>
                  <a:lnTo>
                    <a:pt x="46" y="83"/>
                  </a:lnTo>
                  <a:lnTo>
                    <a:pt x="48" y="79"/>
                  </a:lnTo>
                  <a:lnTo>
                    <a:pt x="52" y="75"/>
                  </a:lnTo>
                  <a:lnTo>
                    <a:pt x="55" y="72"/>
                  </a:lnTo>
                  <a:lnTo>
                    <a:pt x="59" y="68"/>
                  </a:lnTo>
                  <a:lnTo>
                    <a:pt x="62" y="66"/>
                  </a:lnTo>
                  <a:lnTo>
                    <a:pt x="65" y="62"/>
                  </a:lnTo>
                  <a:lnTo>
                    <a:pt x="67" y="59"/>
                  </a:lnTo>
                  <a:lnTo>
                    <a:pt x="71" y="56"/>
                  </a:lnTo>
                  <a:lnTo>
                    <a:pt x="75" y="53"/>
                  </a:lnTo>
                  <a:lnTo>
                    <a:pt x="79" y="50"/>
                  </a:lnTo>
                  <a:lnTo>
                    <a:pt x="83" y="47"/>
                  </a:lnTo>
                  <a:lnTo>
                    <a:pt x="87" y="46"/>
                  </a:lnTo>
                  <a:lnTo>
                    <a:pt x="90" y="43"/>
                  </a:lnTo>
                  <a:lnTo>
                    <a:pt x="93" y="40"/>
                  </a:lnTo>
                  <a:lnTo>
                    <a:pt x="97" y="38"/>
                  </a:lnTo>
                  <a:lnTo>
                    <a:pt x="103" y="36"/>
                  </a:lnTo>
                  <a:lnTo>
                    <a:pt x="106" y="34"/>
                  </a:lnTo>
                  <a:lnTo>
                    <a:pt x="110" y="33"/>
                  </a:lnTo>
                  <a:lnTo>
                    <a:pt x="114" y="31"/>
                  </a:lnTo>
                  <a:lnTo>
                    <a:pt x="118" y="29"/>
                  </a:lnTo>
                  <a:lnTo>
                    <a:pt x="122" y="27"/>
                  </a:lnTo>
                  <a:lnTo>
                    <a:pt x="126" y="25"/>
                  </a:lnTo>
                  <a:lnTo>
                    <a:pt x="130" y="23"/>
                  </a:lnTo>
                  <a:lnTo>
                    <a:pt x="135" y="22"/>
                  </a:lnTo>
                  <a:lnTo>
                    <a:pt x="139" y="20"/>
                  </a:lnTo>
                  <a:lnTo>
                    <a:pt x="143" y="18"/>
                  </a:lnTo>
                  <a:lnTo>
                    <a:pt x="147" y="18"/>
                  </a:lnTo>
                  <a:lnTo>
                    <a:pt x="152" y="16"/>
                  </a:lnTo>
                  <a:lnTo>
                    <a:pt x="158" y="14"/>
                  </a:lnTo>
                  <a:lnTo>
                    <a:pt x="163" y="12"/>
                  </a:lnTo>
                  <a:lnTo>
                    <a:pt x="168" y="11"/>
                  </a:lnTo>
                  <a:lnTo>
                    <a:pt x="173" y="10"/>
                  </a:lnTo>
                  <a:lnTo>
                    <a:pt x="179" y="9"/>
                  </a:lnTo>
                  <a:lnTo>
                    <a:pt x="185" y="8"/>
                  </a:lnTo>
                  <a:lnTo>
                    <a:pt x="191" y="7"/>
                  </a:lnTo>
                  <a:lnTo>
                    <a:pt x="198" y="6"/>
                  </a:lnTo>
                  <a:lnTo>
                    <a:pt x="203" y="5"/>
                  </a:lnTo>
                  <a:lnTo>
                    <a:pt x="209" y="5"/>
                  </a:lnTo>
                  <a:lnTo>
                    <a:pt x="216" y="3"/>
                  </a:lnTo>
                  <a:lnTo>
                    <a:pt x="221" y="2"/>
                  </a:lnTo>
                  <a:lnTo>
                    <a:pt x="229" y="2"/>
                  </a:lnTo>
                  <a:lnTo>
                    <a:pt x="235" y="1"/>
                  </a:lnTo>
                  <a:lnTo>
                    <a:pt x="241" y="1"/>
                  </a:lnTo>
                  <a:lnTo>
                    <a:pt x="248" y="0"/>
                  </a:lnTo>
                  <a:lnTo>
                    <a:pt x="253" y="0"/>
                  </a:lnTo>
                  <a:lnTo>
                    <a:pt x="259" y="0"/>
                  </a:lnTo>
                  <a:lnTo>
                    <a:pt x="265" y="0"/>
                  </a:lnTo>
                  <a:lnTo>
                    <a:pt x="272" y="0"/>
                  </a:lnTo>
                  <a:lnTo>
                    <a:pt x="277" y="0"/>
                  </a:lnTo>
                  <a:lnTo>
                    <a:pt x="284" y="0"/>
                  </a:lnTo>
                  <a:lnTo>
                    <a:pt x="288" y="1"/>
                  </a:lnTo>
                  <a:lnTo>
                    <a:pt x="293" y="1"/>
                  </a:lnTo>
                  <a:lnTo>
                    <a:pt x="301" y="2"/>
                  </a:lnTo>
                  <a:lnTo>
                    <a:pt x="305" y="2"/>
                  </a:lnTo>
                  <a:lnTo>
                    <a:pt x="309" y="3"/>
                  </a:lnTo>
                  <a:lnTo>
                    <a:pt x="314" y="5"/>
                  </a:lnTo>
                  <a:lnTo>
                    <a:pt x="320" y="6"/>
                  </a:lnTo>
                  <a:lnTo>
                    <a:pt x="323" y="8"/>
                  </a:lnTo>
                  <a:lnTo>
                    <a:pt x="327" y="9"/>
                  </a:lnTo>
                  <a:lnTo>
                    <a:pt x="331" y="10"/>
                  </a:lnTo>
                  <a:lnTo>
                    <a:pt x="335" y="11"/>
                  </a:lnTo>
                  <a:lnTo>
                    <a:pt x="337" y="12"/>
                  </a:lnTo>
                  <a:lnTo>
                    <a:pt x="341" y="14"/>
                  </a:lnTo>
                  <a:lnTo>
                    <a:pt x="344" y="15"/>
                  </a:lnTo>
                  <a:lnTo>
                    <a:pt x="347" y="16"/>
                  </a:lnTo>
                  <a:lnTo>
                    <a:pt x="349" y="18"/>
                  </a:lnTo>
                  <a:lnTo>
                    <a:pt x="352" y="18"/>
                  </a:lnTo>
                  <a:lnTo>
                    <a:pt x="354" y="20"/>
                  </a:lnTo>
                  <a:lnTo>
                    <a:pt x="357" y="21"/>
                  </a:lnTo>
                  <a:lnTo>
                    <a:pt x="358" y="21"/>
                  </a:lnTo>
                  <a:lnTo>
                    <a:pt x="361" y="22"/>
                  </a:lnTo>
                  <a:lnTo>
                    <a:pt x="362" y="23"/>
                  </a:lnTo>
                  <a:lnTo>
                    <a:pt x="365" y="24"/>
                  </a:lnTo>
                  <a:lnTo>
                    <a:pt x="365" y="25"/>
                  </a:lnTo>
                  <a:lnTo>
                    <a:pt x="367" y="25"/>
                  </a:lnTo>
                  <a:lnTo>
                    <a:pt x="368" y="27"/>
                  </a:lnTo>
                  <a:lnTo>
                    <a:pt x="370" y="28"/>
                  </a:lnTo>
                  <a:lnTo>
                    <a:pt x="371" y="29"/>
                  </a:lnTo>
                  <a:lnTo>
                    <a:pt x="372" y="31"/>
                  </a:lnTo>
                  <a:lnTo>
                    <a:pt x="374" y="31"/>
                  </a:lnTo>
                  <a:lnTo>
                    <a:pt x="375" y="33"/>
                  </a:lnTo>
                  <a:lnTo>
                    <a:pt x="376" y="34"/>
                  </a:lnTo>
                  <a:lnTo>
                    <a:pt x="378" y="36"/>
                  </a:lnTo>
                  <a:lnTo>
                    <a:pt x="379" y="37"/>
                  </a:lnTo>
                  <a:lnTo>
                    <a:pt x="380" y="38"/>
                  </a:lnTo>
                  <a:lnTo>
                    <a:pt x="380" y="40"/>
                  </a:lnTo>
                  <a:lnTo>
                    <a:pt x="381" y="42"/>
                  </a:lnTo>
                  <a:lnTo>
                    <a:pt x="382" y="43"/>
                  </a:lnTo>
                  <a:lnTo>
                    <a:pt x="382" y="46"/>
                  </a:lnTo>
                  <a:lnTo>
                    <a:pt x="384" y="47"/>
                  </a:lnTo>
                  <a:lnTo>
                    <a:pt x="385" y="49"/>
                  </a:lnTo>
                  <a:lnTo>
                    <a:pt x="385" y="51"/>
                  </a:lnTo>
                  <a:lnTo>
                    <a:pt x="387" y="55"/>
                  </a:lnTo>
                  <a:lnTo>
                    <a:pt x="388" y="57"/>
                  </a:lnTo>
                  <a:lnTo>
                    <a:pt x="388" y="60"/>
                  </a:lnTo>
                  <a:lnTo>
                    <a:pt x="389" y="63"/>
                  </a:lnTo>
                  <a:lnTo>
                    <a:pt x="389" y="66"/>
                  </a:lnTo>
                  <a:lnTo>
                    <a:pt x="389" y="70"/>
                  </a:lnTo>
                  <a:lnTo>
                    <a:pt x="391" y="73"/>
                  </a:lnTo>
                  <a:lnTo>
                    <a:pt x="391" y="77"/>
                  </a:lnTo>
                  <a:lnTo>
                    <a:pt x="391" y="81"/>
                  </a:lnTo>
                  <a:lnTo>
                    <a:pt x="391" y="85"/>
                  </a:lnTo>
                  <a:lnTo>
                    <a:pt x="392" y="88"/>
                  </a:lnTo>
                  <a:lnTo>
                    <a:pt x="392" y="92"/>
                  </a:lnTo>
                  <a:lnTo>
                    <a:pt x="392" y="96"/>
                  </a:lnTo>
                  <a:lnTo>
                    <a:pt x="392" y="99"/>
                  </a:lnTo>
                  <a:lnTo>
                    <a:pt x="392" y="104"/>
                  </a:lnTo>
                  <a:lnTo>
                    <a:pt x="392" y="108"/>
                  </a:lnTo>
                  <a:lnTo>
                    <a:pt x="392" y="112"/>
                  </a:lnTo>
                  <a:lnTo>
                    <a:pt x="392" y="116"/>
                  </a:lnTo>
                  <a:lnTo>
                    <a:pt x="392" y="121"/>
                  </a:lnTo>
                  <a:lnTo>
                    <a:pt x="392" y="124"/>
                  </a:lnTo>
                  <a:lnTo>
                    <a:pt x="392" y="127"/>
                  </a:lnTo>
                  <a:lnTo>
                    <a:pt x="392" y="133"/>
                  </a:lnTo>
                  <a:lnTo>
                    <a:pt x="392" y="136"/>
                  </a:lnTo>
                  <a:lnTo>
                    <a:pt x="392" y="139"/>
                  </a:lnTo>
                  <a:lnTo>
                    <a:pt x="391" y="143"/>
                  </a:lnTo>
                  <a:lnTo>
                    <a:pt x="391" y="146"/>
                  </a:lnTo>
                  <a:lnTo>
                    <a:pt x="391" y="150"/>
                  </a:lnTo>
                  <a:lnTo>
                    <a:pt x="391" y="153"/>
                  </a:lnTo>
                  <a:lnTo>
                    <a:pt x="391" y="157"/>
                  </a:lnTo>
                  <a:lnTo>
                    <a:pt x="389" y="159"/>
                  </a:lnTo>
                  <a:lnTo>
                    <a:pt x="389" y="163"/>
                  </a:lnTo>
                  <a:lnTo>
                    <a:pt x="389" y="166"/>
                  </a:lnTo>
                  <a:lnTo>
                    <a:pt x="388" y="169"/>
                  </a:lnTo>
                  <a:lnTo>
                    <a:pt x="388" y="172"/>
                  </a:lnTo>
                  <a:lnTo>
                    <a:pt x="387" y="175"/>
                  </a:lnTo>
                  <a:lnTo>
                    <a:pt x="387" y="178"/>
                  </a:lnTo>
                  <a:lnTo>
                    <a:pt x="385" y="182"/>
                  </a:lnTo>
                  <a:lnTo>
                    <a:pt x="385" y="185"/>
                  </a:lnTo>
                  <a:lnTo>
                    <a:pt x="384" y="187"/>
                  </a:lnTo>
                  <a:lnTo>
                    <a:pt x="382" y="191"/>
                  </a:lnTo>
                  <a:lnTo>
                    <a:pt x="381" y="193"/>
                  </a:lnTo>
                  <a:lnTo>
                    <a:pt x="381" y="197"/>
                  </a:lnTo>
                  <a:lnTo>
                    <a:pt x="380" y="200"/>
                  </a:lnTo>
                  <a:lnTo>
                    <a:pt x="379" y="202"/>
                  </a:lnTo>
                  <a:lnTo>
                    <a:pt x="378" y="206"/>
                  </a:lnTo>
                  <a:lnTo>
                    <a:pt x="376" y="208"/>
                  </a:lnTo>
                  <a:lnTo>
                    <a:pt x="375" y="211"/>
                  </a:lnTo>
                  <a:lnTo>
                    <a:pt x="375" y="214"/>
                  </a:lnTo>
                  <a:lnTo>
                    <a:pt x="374" y="217"/>
                  </a:lnTo>
                  <a:lnTo>
                    <a:pt x="372" y="219"/>
                  </a:lnTo>
                  <a:lnTo>
                    <a:pt x="371" y="223"/>
                  </a:lnTo>
                  <a:lnTo>
                    <a:pt x="370" y="225"/>
                  </a:lnTo>
                  <a:lnTo>
                    <a:pt x="367" y="227"/>
                  </a:lnTo>
                  <a:lnTo>
                    <a:pt x="365" y="230"/>
                  </a:lnTo>
                  <a:lnTo>
                    <a:pt x="365" y="232"/>
                  </a:lnTo>
                  <a:lnTo>
                    <a:pt x="364" y="234"/>
                  </a:lnTo>
                  <a:lnTo>
                    <a:pt x="362" y="237"/>
                  </a:lnTo>
                  <a:lnTo>
                    <a:pt x="361" y="238"/>
                  </a:lnTo>
                  <a:lnTo>
                    <a:pt x="360" y="240"/>
                  </a:lnTo>
                  <a:lnTo>
                    <a:pt x="358" y="243"/>
                  </a:lnTo>
                  <a:lnTo>
                    <a:pt x="357" y="243"/>
                  </a:lnTo>
                  <a:lnTo>
                    <a:pt x="356" y="246"/>
                  </a:lnTo>
                  <a:lnTo>
                    <a:pt x="352" y="247"/>
                  </a:lnTo>
                  <a:lnTo>
                    <a:pt x="351" y="249"/>
                  </a:lnTo>
                  <a:lnTo>
                    <a:pt x="349" y="250"/>
                  </a:lnTo>
                  <a:lnTo>
                    <a:pt x="347" y="253"/>
                  </a:lnTo>
                  <a:lnTo>
                    <a:pt x="344" y="254"/>
                  </a:lnTo>
                  <a:lnTo>
                    <a:pt x="340" y="256"/>
                  </a:lnTo>
                  <a:lnTo>
                    <a:pt x="337" y="258"/>
                  </a:lnTo>
                  <a:lnTo>
                    <a:pt x="335" y="260"/>
                  </a:lnTo>
                  <a:lnTo>
                    <a:pt x="331" y="262"/>
                  </a:lnTo>
                  <a:lnTo>
                    <a:pt x="327" y="263"/>
                  </a:lnTo>
                  <a:lnTo>
                    <a:pt x="324" y="265"/>
                  </a:lnTo>
                  <a:lnTo>
                    <a:pt x="321" y="267"/>
                  </a:lnTo>
                  <a:lnTo>
                    <a:pt x="317" y="269"/>
                  </a:lnTo>
                  <a:lnTo>
                    <a:pt x="313" y="269"/>
                  </a:lnTo>
                  <a:lnTo>
                    <a:pt x="309" y="272"/>
                  </a:lnTo>
                  <a:lnTo>
                    <a:pt x="305" y="273"/>
                  </a:lnTo>
                  <a:lnTo>
                    <a:pt x="301" y="275"/>
                  </a:lnTo>
                  <a:lnTo>
                    <a:pt x="297" y="275"/>
                  </a:lnTo>
                  <a:lnTo>
                    <a:pt x="293" y="276"/>
                  </a:lnTo>
                  <a:lnTo>
                    <a:pt x="290" y="278"/>
                  </a:lnTo>
                  <a:lnTo>
                    <a:pt x="286" y="278"/>
                  </a:lnTo>
                  <a:lnTo>
                    <a:pt x="284" y="280"/>
                  </a:lnTo>
                  <a:lnTo>
                    <a:pt x="280" y="282"/>
                  </a:lnTo>
                  <a:lnTo>
                    <a:pt x="276" y="282"/>
                  </a:lnTo>
                  <a:lnTo>
                    <a:pt x="273" y="284"/>
                  </a:lnTo>
                  <a:lnTo>
                    <a:pt x="269" y="285"/>
                  </a:lnTo>
                  <a:lnTo>
                    <a:pt x="267" y="286"/>
                  </a:lnTo>
                  <a:lnTo>
                    <a:pt x="265" y="286"/>
                  </a:lnTo>
                  <a:lnTo>
                    <a:pt x="261" y="288"/>
                  </a:lnTo>
                  <a:lnTo>
                    <a:pt x="258" y="288"/>
                  </a:lnTo>
                  <a:lnTo>
                    <a:pt x="257" y="288"/>
                  </a:lnTo>
                  <a:lnTo>
                    <a:pt x="254" y="288"/>
                  </a:lnTo>
                  <a:lnTo>
                    <a:pt x="251" y="288"/>
                  </a:lnTo>
                  <a:lnTo>
                    <a:pt x="250" y="289"/>
                  </a:lnTo>
                  <a:lnTo>
                    <a:pt x="248" y="289"/>
                  </a:lnTo>
                  <a:lnTo>
                    <a:pt x="246" y="291"/>
                  </a:lnTo>
                  <a:lnTo>
                    <a:pt x="242" y="291"/>
                  </a:lnTo>
                  <a:lnTo>
                    <a:pt x="241" y="291"/>
                  </a:lnTo>
                  <a:lnTo>
                    <a:pt x="238" y="291"/>
                  </a:lnTo>
                  <a:lnTo>
                    <a:pt x="236" y="293"/>
                  </a:lnTo>
                  <a:lnTo>
                    <a:pt x="235" y="293"/>
                  </a:lnTo>
                  <a:lnTo>
                    <a:pt x="233" y="294"/>
                  </a:lnTo>
                  <a:lnTo>
                    <a:pt x="231" y="294"/>
                  </a:lnTo>
                  <a:lnTo>
                    <a:pt x="229" y="295"/>
                  </a:lnTo>
                  <a:lnTo>
                    <a:pt x="227" y="297"/>
                  </a:lnTo>
                  <a:lnTo>
                    <a:pt x="224" y="297"/>
                  </a:lnTo>
                  <a:lnTo>
                    <a:pt x="223" y="298"/>
                  </a:lnTo>
                  <a:lnTo>
                    <a:pt x="221" y="299"/>
                  </a:lnTo>
                  <a:lnTo>
                    <a:pt x="220" y="299"/>
                  </a:lnTo>
                  <a:lnTo>
                    <a:pt x="218" y="301"/>
                  </a:lnTo>
                  <a:lnTo>
                    <a:pt x="216" y="301"/>
                  </a:lnTo>
                  <a:lnTo>
                    <a:pt x="214" y="301"/>
                  </a:lnTo>
                  <a:lnTo>
                    <a:pt x="213" y="302"/>
                  </a:lnTo>
                  <a:lnTo>
                    <a:pt x="211" y="304"/>
                  </a:lnTo>
                  <a:lnTo>
                    <a:pt x="209" y="304"/>
                  </a:lnTo>
                  <a:lnTo>
                    <a:pt x="207" y="304"/>
                  </a:lnTo>
                  <a:lnTo>
                    <a:pt x="207" y="306"/>
                  </a:lnTo>
                  <a:lnTo>
                    <a:pt x="206" y="306"/>
                  </a:lnTo>
                  <a:lnTo>
                    <a:pt x="204" y="307"/>
                  </a:lnTo>
                  <a:lnTo>
                    <a:pt x="204" y="308"/>
                  </a:lnTo>
                  <a:lnTo>
                    <a:pt x="203" y="308"/>
                  </a:lnTo>
                  <a:lnTo>
                    <a:pt x="202" y="310"/>
                  </a:lnTo>
                  <a:lnTo>
                    <a:pt x="200" y="311"/>
                  </a:lnTo>
                  <a:lnTo>
                    <a:pt x="199" y="311"/>
                  </a:lnTo>
                  <a:lnTo>
                    <a:pt x="199" y="312"/>
                  </a:lnTo>
                  <a:lnTo>
                    <a:pt x="198" y="313"/>
                  </a:lnTo>
                  <a:lnTo>
                    <a:pt x="198" y="314"/>
                  </a:lnTo>
                  <a:lnTo>
                    <a:pt x="196" y="314"/>
                  </a:lnTo>
                  <a:lnTo>
                    <a:pt x="194" y="315"/>
                  </a:lnTo>
                  <a:lnTo>
                    <a:pt x="194" y="316"/>
                  </a:lnTo>
                  <a:lnTo>
                    <a:pt x="193" y="317"/>
                  </a:lnTo>
                  <a:lnTo>
                    <a:pt x="193" y="319"/>
                  </a:lnTo>
                  <a:lnTo>
                    <a:pt x="191" y="320"/>
                  </a:lnTo>
                  <a:lnTo>
                    <a:pt x="190" y="320"/>
                  </a:lnTo>
                  <a:lnTo>
                    <a:pt x="190" y="321"/>
                  </a:lnTo>
                  <a:lnTo>
                    <a:pt x="189" y="323"/>
                  </a:lnTo>
                  <a:lnTo>
                    <a:pt x="187" y="323"/>
                  </a:lnTo>
                  <a:lnTo>
                    <a:pt x="187" y="325"/>
                  </a:lnTo>
                  <a:lnTo>
                    <a:pt x="186" y="325"/>
                  </a:lnTo>
                  <a:lnTo>
                    <a:pt x="185" y="326"/>
                  </a:lnTo>
                  <a:lnTo>
                    <a:pt x="183" y="327"/>
                  </a:lnTo>
                  <a:lnTo>
                    <a:pt x="183" y="328"/>
                  </a:lnTo>
                  <a:lnTo>
                    <a:pt x="182" y="329"/>
                  </a:lnTo>
                  <a:lnTo>
                    <a:pt x="181" y="330"/>
                  </a:lnTo>
                  <a:lnTo>
                    <a:pt x="179" y="332"/>
                  </a:lnTo>
                  <a:lnTo>
                    <a:pt x="178" y="333"/>
                  </a:lnTo>
                  <a:lnTo>
                    <a:pt x="177" y="334"/>
                  </a:lnTo>
                  <a:lnTo>
                    <a:pt x="176" y="335"/>
                  </a:lnTo>
                  <a:lnTo>
                    <a:pt x="174" y="336"/>
                  </a:lnTo>
                  <a:lnTo>
                    <a:pt x="173" y="338"/>
                  </a:lnTo>
                  <a:lnTo>
                    <a:pt x="172" y="339"/>
                  </a:lnTo>
                  <a:lnTo>
                    <a:pt x="169" y="340"/>
                  </a:lnTo>
                  <a:lnTo>
                    <a:pt x="168" y="341"/>
                  </a:lnTo>
                  <a:lnTo>
                    <a:pt x="166" y="342"/>
                  </a:lnTo>
                  <a:lnTo>
                    <a:pt x="164" y="343"/>
                  </a:lnTo>
                  <a:lnTo>
                    <a:pt x="163" y="345"/>
                  </a:lnTo>
                  <a:lnTo>
                    <a:pt x="162" y="346"/>
                  </a:lnTo>
                  <a:lnTo>
                    <a:pt x="159" y="347"/>
                  </a:lnTo>
                  <a:lnTo>
                    <a:pt x="158" y="348"/>
                  </a:lnTo>
                  <a:lnTo>
                    <a:pt x="156" y="349"/>
                  </a:lnTo>
                  <a:lnTo>
                    <a:pt x="154" y="351"/>
                  </a:lnTo>
                  <a:lnTo>
                    <a:pt x="152" y="352"/>
                  </a:lnTo>
                  <a:lnTo>
                    <a:pt x="151" y="352"/>
                  </a:lnTo>
                  <a:lnTo>
                    <a:pt x="149" y="354"/>
                  </a:lnTo>
                  <a:lnTo>
                    <a:pt x="147" y="354"/>
                  </a:lnTo>
                  <a:lnTo>
                    <a:pt x="146" y="355"/>
                  </a:lnTo>
                  <a:lnTo>
                    <a:pt x="143" y="356"/>
                  </a:lnTo>
                  <a:lnTo>
                    <a:pt x="143" y="357"/>
                  </a:lnTo>
                  <a:lnTo>
                    <a:pt x="139" y="359"/>
                  </a:lnTo>
                  <a:lnTo>
                    <a:pt x="139" y="360"/>
                  </a:lnTo>
                  <a:lnTo>
                    <a:pt x="137" y="360"/>
                  </a:lnTo>
                  <a:lnTo>
                    <a:pt x="135" y="361"/>
                  </a:lnTo>
                  <a:lnTo>
                    <a:pt x="134" y="362"/>
                  </a:lnTo>
                  <a:lnTo>
                    <a:pt x="132" y="364"/>
                  </a:lnTo>
                  <a:lnTo>
                    <a:pt x="130" y="365"/>
                  </a:lnTo>
                  <a:lnTo>
                    <a:pt x="128" y="365"/>
                  </a:lnTo>
                  <a:lnTo>
                    <a:pt x="126" y="367"/>
                  </a:lnTo>
                  <a:lnTo>
                    <a:pt x="124" y="368"/>
                  </a:lnTo>
                  <a:lnTo>
                    <a:pt x="122" y="369"/>
                  </a:lnTo>
                  <a:lnTo>
                    <a:pt x="120" y="370"/>
                  </a:lnTo>
                  <a:lnTo>
                    <a:pt x="118" y="372"/>
                  </a:lnTo>
                  <a:lnTo>
                    <a:pt x="117" y="373"/>
                  </a:lnTo>
                  <a:lnTo>
                    <a:pt x="114" y="375"/>
                  </a:lnTo>
                  <a:lnTo>
                    <a:pt x="113" y="376"/>
                  </a:lnTo>
                  <a:lnTo>
                    <a:pt x="110" y="378"/>
                  </a:lnTo>
                  <a:lnTo>
                    <a:pt x="109" y="379"/>
                  </a:lnTo>
                  <a:lnTo>
                    <a:pt x="106" y="381"/>
                  </a:lnTo>
                  <a:lnTo>
                    <a:pt x="105" y="382"/>
                  </a:lnTo>
                  <a:lnTo>
                    <a:pt x="103" y="385"/>
                  </a:lnTo>
                  <a:lnTo>
                    <a:pt x="101" y="386"/>
                  </a:lnTo>
                  <a:lnTo>
                    <a:pt x="100" y="388"/>
                  </a:lnTo>
                  <a:lnTo>
                    <a:pt x="97" y="391"/>
                  </a:lnTo>
                  <a:lnTo>
                    <a:pt x="96" y="391"/>
                  </a:lnTo>
                  <a:lnTo>
                    <a:pt x="95" y="394"/>
                  </a:lnTo>
                  <a:lnTo>
                    <a:pt x="93" y="395"/>
                  </a:lnTo>
                  <a:lnTo>
                    <a:pt x="92" y="397"/>
                  </a:lnTo>
                  <a:lnTo>
                    <a:pt x="91" y="398"/>
                  </a:lnTo>
                  <a:lnTo>
                    <a:pt x="90" y="401"/>
                  </a:lnTo>
                  <a:lnTo>
                    <a:pt x="88" y="402"/>
                  </a:lnTo>
                  <a:lnTo>
                    <a:pt x="87" y="404"/>
                  </a:lnTo>
                  <a:lnTo>
                    <a:pt x="87" y="405"/>
                  </a:lnTo>
                  <a:lnTo>
                    <a:pt x="86" y="408"/>
                  </a:lnTo>
                  <a:lnTo>
                    <a:pt x="84" y="409"/>
                  </a:lnTo>
                  <a:lnTo>
                    <a:pt x="83" y="411"/>
                  </a:lnTo>
                  <a:lnTo>
                    <a:pt x="82" y="413"/>
                  </a:lnTo>
                  <a:lnTo>
                    <a:pt x="80" y="414"/>
                  </a:lnTo>
                  <a:lnTo>
                    <a:pt x="80" y="417"/>
                  </a:lnTo>
                  <a:lnTo>
                    <a:pt x="79" y="417"/>
                  </a:lnTo>
                  <a:lnTo>
                    <a:pt x="78" y="418"/>
                  </a:lnTo>
                  <a:lnTo>
                    <a:pt x="77" y="420"/>
                  </a:lnTo>
                  <a:lnTo>
                    <a:pt x="75" y="420"/>
                  </a:lnTo>
                  <a:lnTo>
                    <a:pt x="75" y="422"/>
                  </a:lnTo>
                  <a:lnTo>
                    <a:pt x="73" y="423"/>
                  </a:lnTo>
                  <a:lnTo>
                    <a:pt x="71" y="423"/>
                  </a:lnTo>
                  <a:lnTo>
                    <a:pt x="71" y="424"/>
                  </a:lnTo>
                  <a:lnTo>
                    <a:pt x="69" y="426"/>
                  </a:lnTo>
                  <a:lnTo>
                    <a:pt x="67" y="426"/>
                  </a:lnTo>
                  <a:lnTo>
                    <a:pt x="66" y="426"/>
                  </a:lnTo>
                  <a:lnTo>
                    <a:pt x="65" y="427"/>
                  </a:lnTo>
                  <a:lnTo>
                    <a:pt x="63" y="427"/>
                  </a:lnTo>
                  <a:lnTo>
                    <a:pt x="60" y="427"/>
                  </a:lnTo>
                  <a:lnTo>
                    <a:pt x="59" y="427"/>
                  </a:lnTo>
                  <a:lnTo>
                    <a:pt x="56" y="427"/>
                  </a:lnTo>
                  <a:lnTo>
                    <a:pt x="55" y="427"/>
                  </a:lnTo>
                  <a:lnTo>
                    <a:pt x="52" y="427"/>
                  </a:lnTo>
                  <a:lnTo>
                    <a:pt x="51" y="427"/>
                  </a:lnTo>
                  <a:lnTo>
                    <a:pt x="48" y="426"/>
                  </a:lnTo>
                  <a:lnTo>
                    <a:pt x="47" y="426"/>
                  </a:lnTo>
                  <a:lnTo>
                    <a:pt x="45" y="426"/>
                  </a:lnTo>
                  <a:lnTo>
                    <a:pt x="42" y="426"/>
                  </a:lnTo>
                  <a:lnTo>
                    <a:pt x="41" y="424"/>
                  </a:lnTo>
                  <a:lnTo>
                    <a:pt x="38" y="424"/>
                  </a:lnTo>
                  <a:lnTo>
                    <a:pt x="36" y="424"/>
                  </a:lnTo>
                  <a:lnTo>
                    <a:pt x="34" y="423"/>
                  </a:lnTo>
                  <a:lnTo>
                    <a:pt x="33" y="423"/>
                  </a:lnTo>
                  <a:lnTo>
                    <a:pt x="31" y="423"/>
                  </a:lnTo>
                  <a:lnTo>
                    <a:pt x="29" y="422"/>
                  </a:lnTo>
                  <a:lnTo>
                    <a:pt x="28" y="422"/>
                  </a:lnTo>
                  <a:lnTo>
                    <a:pt x="27" y="420"/>
                  </a:lnTo>
                  <a:lnTo>
                    <a:pt x="23" y="420"/>
                  </a:lnTo>
                  <a:lnTo>
                    <a:pt x="21" y="420"/>
                  </a:lnTo>
                  <a:lnTo>
                    <a:pt x="19" y="420"/>
                  </a:lnTo>
                  <a:lnTo>
                    <a:pt x="18" y="420"/>
                  </a:lnTo>
                  <a:lnTo>
                    <a:pt x="18" y="418"/>
                  </a:lnTo>
                </a:path>
              </a:pathLst>
            </a:custGeom>
            <a:solidFill>
              <a:srgbClr val="C17500"/>
            </a:solidFill>
            <a:ln w="9525" cap="rnd">
              <a:noFill/>
              <a:round/>
              <a:headEnd type="none" w="sm" len="sm"/>
              <a:tailEnd type="none" w="sm" len="sm"/>
            </a:ln>
          </p:spPr>
          <p:txBody>
            <a:bodyPr/>
            <a:lstStyle/>
            <a:p>
              <a:endParaRPr lang="el-GR"/>
            </a:p>
          </p:txBody>
        </p:sp>
        <p:sp>
          <p:nvSpPr>
            <p:cNvPr id="27706" name="Freeform 18"/>
            <p:cNvSpPr>
              <a:spLocks/>
            </p:cNvSpPr>
            <p:nvPr/>
          </p:nvSpPr>
          <p:spPr bwMode="auto">
            <a:xfrm>
              <a:off x="833" y="1580"/>
              <a:ext cx="364" cy="393"/>
            </a:xfrm>
            <a:custGeom>
              <a:avLst/>
              <a:gdLst>
                <a:gd name="T0" fmla="*/ 12 w 364"/>
                <a:gd name="T1" fmla="*/ 376 h 393"/>
                <a:gd name="T2" fmla="*/ 7 w 364"/>
                <a:gd name="T3" fmla="*/ 364 h 393"/>
                <a:gd name="T4" fmla="*/ 2 w 364"/>
                <a:gd name="T5" fmla="*/ 346 h 393"/>
                <a:gd name="T6" fmla="*/ 0 w 364"/>
                <a:gd name="T7" fmla="*/ 324 h 393"/>
                <a:gd name="T8" fmla="*/ 0 w 364"/>
                <a:gd name="T9" fmla="*/ 295 h 393"/>
                <a:gd name="T10" fmla="*/ 2 w 364"/>
                <a:gd name="T11" fmla="*/ 246 h 393"/>
                <a:gd name="T12" fmla="*/ 7 w 364"/>
                <a:gd name="T13" fmla="*/ 188 h 393"/>
                <a:gd name="T14" fmla="*/ 16 w 364"/>
                <a:gd name="T15" fmla="*/ 134 h 393"/>
                <a:gd name="T16" fmla="*/ 31 w 364"/>
                <a:gd name="T17" fmla="*/ 95 h 393"/>
                <a:gd name="T18" fmla="*/ 50 w 364"/>
                <a:gd name="T19" fmla="*/ 68 h 393"/>
                <a:gd name="T20" fmla="*/ 71 w 364"/>
                <a:gd name="T21" fmla="*/ 48 h 393"/>
                <a:gd name="T22" fmla="*/ 96 w 364"/>
                <a:gd name="T23" fmla="*/ 33 h 393"/>
                <a:gd name="T24" fmla="*/ 123 w 364"/>
                <a:gd name="T25" fmla="*/ 22 h 393"/>
                <a:gd name="T26" fmla="*/ 152 w 364"/>
                <a:gd name="T27" fmla="*/ 11 h 393"/>
                <a:gd name="T28" fmla="*/ 189 w 364"/>
                <a:gd name="T29" fmla="*/ 5 h 393"/>
                <a:gd name="T30" fmla="*/ 230 w 364"/>
                <a:gd name="T31" fmla="*/ 0 h 393"/>
                <a:gd name="T32" fmla="*/ 268 w 364"/>
                <a:gd name="T33" fmla="*/ 1 h 393"/>
                <a:gd name="T34" fmla="*/ 299 w 364"/>
                <a:gd name="T35" fmla="*/ 7 h 393"/>
                <a:gd name="T36" fmla="*/ 322 w 364"/>
                <a:gd name="T37" fmla="*/ 15 h 393"/>
                <a:gd name="T38" fmla="*/ 336 w 364"/>
                <a:gd name="T39" fmla="*/ 21 h 393"/>
                <a:gd name="T40" fmla="*/ 345 w 364"/>
                <a:gd name="T41" fmla="*/ 27 h 393"/>
                <a:gd name="T42" fmla="*/ 351 w 364"/>
                <a:gd name="T43" fmla="*/ 35 h 393"/>
                <a:gd name="T44" fmla="*/ 358 w 364"/>
                <a:gd name="T45" fmla="*/ 48 h 393"/>
                <a:gd name="T46" fmla="*/ 362 w 364"/>
                <a:gd name="T47" fmla="*/ 66 h 393"/>
                <a:gd name="T48" fmla="*/ 363 w 364"/>
                <a:gd name="T49" fmla="*/ 91 h 393"/>
                <a:gd name="T50" fmla="*/ 363 w 364"/>
                <a:gd name="T51" fmla="*/ 117 h 393"/>
                <a:gd name="T52" fmla="*/ 360 w 364"/>
                <a:gd name="T53" fmla="*/ 140 h 393"/>
                <a:gd name="T54" fmla="*/ 358 w 364"/>
                <a:gd name="T55" fmla="*/ 160 h 393"/>
                <a:gd name="T56" fmla="*/ 353 w 364"/>
                <a:gd name="T57" fmla="*/ 180 h 393"/>
                <a:gd name="T58" fmla="*/ 345 w 364"/>
                <a:gd name="T59" fmla="*/ 199 h 393"/>
                <a:gd name="T60" fmla="*/ 337 w 364"/>
                <a:gd name="T61" fmla="*/ 214 h 393"/>
                <a:gd name="T62" fmla="*/ 327 w 364"/>
                <a:gd name="T63" fmla="*/ 227 h 393"/>
                <a:gd name="T64" fmla="*/ 310 w 364"/>
                <a:gd name="T65" fmla="*/ 237 h 393"/>
                <a:gd name="T66" fmla="*/ 287 w 364"/>
                <a:gd name="T67" fmla="*/ 248 h 393"/>
                <a:gd name="T68" fmla="*/ 263 w 364"/>
                <a:gd name="T69" fmla="*/ 256 h 393"/>
                <a:gd name="T70" fmla="*/ 243 w 364"/>
                <a:gd name="T71" fmla="*/ 262 h 393"/>
                <a:gd name="T72" fmla="*/ 227 w 364"/>
                <a:gd name="T73" fmla="*/ 265 h 393"/>
                <a:gd name="T74" fmla="*/ 215 w 364"/>
                <a:gd name="T75" fmla="*/ 269 h 393"/>
                <a:gd name="T76" fmla="*/ 203 w 364"/>
                <a:gd name="T77" fmla="*/ 273 h 393"/>
                <a:gd name="T78" fmla="*/ 193 w 364"/>
                <a:gd name="T79" fmla="*/ 279 h 393"/>
                <a:gd name="T80" fmla="*/ 185 w 364"/>
                <a:gd name="T81" fmla="*/ 286 h 393"/>
                <a:gd name="T82" fmla="*/ 179 w 364"/>
                <a:gd name="T83" fmla="*/ 292 h 393"/>
                <a:gd name="T84" fmla="*/ 171 w 364"/>
                <a:gd name="T85" fmla="*/ 299 h 393"/>
                <a:gd name="T86" fmla="*/ 163 w 364"/>
                <a:gd name="T87" fmla="*/ 306 h 393"/>
                <a:gd name="T88" fmla="*/ 154 w 364"/>
                <a:gd name="T89" fmla="*/ 314 h 393"/>
                <a:gd name="T90" fmla="*/ 143 w 364"/>
                <a:gd name="T91" fmla="*/ 321 h 393"/>
                <a:gd name="T92" fmla="*/ 131 w 364"/>
                <a:gd name="T93" fmla="*/ 327 h 393"/>
                <a:gd name="T94" fmla="*/ 119 w 364"/>
                <a:gd name="T95" fmla="*/ 334 h 393"/>
                <a:gd name="T96" fmla="*/ 108 w 364"/>
                <a:gd name="T97" fmla="*/ 342 h 393"/>
                <a:gd name="T98" fmla="*/ 95 w 364"/>
                <a:gd name="T99" fmla="*/ 353 h 393"/>
                <a:gd name="T100" fmla="*/ 86 w 364"/>
                <a:gd name="T101" fmla="*/ 365 h 393"/>
                <a:gd name="T102" fmla="*/ 79 w 364"/>
                <a:gd name="T103" fmla="*/ 376 h 393"/>
                <a:gd name="T104" fmla="*/ 73 w 364"/>
                <a:gd name="T105" fmla="*/ 385 h 393"/>
                <a:gd name="T106" fmla="*/ 66 w 364"/>
                <a:gd name="T107" fmla="*/ 391 h 393"/>
                <a:gd name="T108" fmla="*/ 54 w 364"/>
                <a:gd name="T109" fmla="*/ 392 h 393"/>
                <a:gd name="T110" fmla="*/ 40 w 364"/>
                <a:gd name="T111" fmla="*/ 389 h 393"/>
                <a:gd name="T112" fmla="*/ 27 w 364"/>
                <a:gd name="T113" fmla="*/ 385 h 393"/>
                <a:gd name="T114" fmla="*/ 16 w 364"/>
                <a:gd name="T115" fmla="*/ 383 h 3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4"/>
                <a:gd name="T175" fmla="*/ 0 h 393"/>
                <a:gd name="T176" fmla="*/ 364 w 364"/>
                <a:gd name="T177" fmla="*/ 393 h 3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4" h="393">
                  <a:moveTo>
                    <a:pt x="16" y="383"/>
                  </a:moveTo>
                  <a:lnTo>
                    <a:pt x="16" y="382"/>
                  </a:lnTo>
                  <a:lnTo>
                    <a:pt x="15" y="382"/>
                  </a:lnTo>
                  <a:lnTo>
                    <a:pt x="15" y="381"/>
                  </a:lnTo>
                  <a:lnTo>
                    <a:pt x="14" y="379"/>
                  </a:lnTo>
                  <a:lnTo>
                    <a:pt x="14" y="378"/>
                  </a:lnTo>
                  <a:lnTo>
                    <a:pt x="12" y="376"/>
                  </a:lnTo>
                  <a:lnTo>
                    <a:pt x="12" y="375"/>
                  </a:lnTo>
                  <a:lnTo>
                    <a:pt x="11" y="373"/>
                  </a:lnTo>
                  <a:lnTo>
                    <a:pt x="11" y="372"/>
                  </a:lnTo>
                  <a:lnTo>
                    <a:pt x="10" y="369"/>
                  </a:lnTo>
                  <a:lnTo>
                    <a:pt x="10" y="368"/>
                  </a:lnTo>
                  <a:lnTo>
                    <a:pt x="8" y="366"/>
                  </a:lnTo>
                  <a:lnTo>
                    <a:pt x="7" y="364"/>
                  </a:lnTo>
                  <a:lnTo>
                    <a:pt x="7" y="361"/>
                  </a:lnTo>
                  <a:lnTo>
                    <a:pt x="6" y="359"/>
                  </a:lnTo>
                  <a:lnTo>
                    <a:pt x="6" y="356"/>
                  </a:lnTo>
                  <a:lnTo>
                    <a:pt x="5" y="354"/>
                  </a:lnTo>
                  <a:lnTo>
                    <a:pt x="3" y="351"/>
                  </a:lnTo>
                  <a:lnTo>
                    <a:pt x="3" y="348"/>
                  </a:lnTo>
                  <a:lnTo>
                    <a:pt x="2" y="346"/>
                  </a:lnTo>
                  <a:lnTo>
                    <a:pt x="2" y="342"/>
                  </a:lnTo>
                  <a:lnTo>
                    <a:pt x="2" y="340"/>
                  </a:lnTo>
                  <a:lnTo>
                    <a:pt x="1" y="337"/>
                  </a:lnTo>
                  <a:lnTo>
                    <a:pt x="1" y="334"/>
                  </a:lnTo>
                  <a:lnTo>
                    <a:pt x="1" y="330"/>
                  </a:lnTo>
                  <a:lnTo>
                    <a:pt x="0" y="327"/>
                  </a:lnTo>
                  <a:lnTo>
                    <a:pt x="0" y="324"/>
                  </a:lnTo>
                  <a:lnTo>
                    <a:pt x="0" y="321"/>
                  </a:lnTo>
                  <a:lnTo>
                    <a:pt x="0" y="317"/>
                  </a:lnTo>
                  <a:lnTo>
                    <a:pt x="0" y="314"/>
                  </a:lnTo>
                  <a:lnTo>
                    <a:pt x="0" y="310"/>
                  </a:lnTo>
                  <a:lnTo>
                    <a:pt x="0" y="306"/>
                  </a:lnTo>
                  <a:lnTo>
                    <a:pt x="0" y="301"/>
                  </a:lnTo>
                  <a:lnTo>
                    <a:pt x="0" y="295"/>
                  </a:lnTo>
                  <a:lnTo>
                    <a:pt x="0" y="289"/>
                  </a:lnTo>
                  <a:lnTo>
                    <a:pt x="1" y="283"/>
                  </a:lnTo>
                  <a:lnTo>
                    <a:pt x="1" y="276"/>
                  </a:lnTo>
                  <a:lnTo>
                    <a:pt x="1" y="269"/>
                  </a:lnTo>
                  <a:lnTo>
                    <a:pt x="1" y="262"/>
                  </a:lnTo>
                  <a:lnTo>
                    <a:pt x="1" y="253"/>
                  </a:lnTo>
                  <a:lnTo>
                    <a:pt x="2" y="246"/>
                  </a:lnTo>
                  <a:lnTo>
                    <a:pt x="2" y="239"/>
                  </a:lnTo>
                  <a:lnTo>
                    <a:pt x="3" y="230"/>
                  </a:lnTo>
                  <a:lnTo>
                    <a:pt x="3" y="222"/>
                  </a:lnTo>
                  <a:lnTo>
                    <a:pt x="5" y="214"/>
                  </a:lnTo>
                  <a:lnTo>
                    <a:pt x="5" y="205"/>
                  </a:lnTo>
                  <a:lnTo>
                    <a:pt x="6" y="196"/>
                  </a:lnTo>
                  <a:lnTo>
                    <a:pt x="7" y="188"/>
                  </a:lnTo>
                  <a:lnTo>
                    <a:pt x="8" y="180"/>
                  </a:lnTo>
                  <a:lnTo>
                    <a:pt x="8" y="172"/>
                  </a:lnTo>
                  <a:lnTo>
                    <a:pt x="10" y="163"/>
                  </a:lnTo>
                  <a:lnTo>
                    <a:pt x="11" y="156"/>
                  </a:lnTo>
                  <a:lnTo>
                    <a:pt x="12" y="149"/>
                  </a:lnTo>
                  <a:lnTo>
                    <a:pt x="15" y="141"/>
                  </a:lnTo>
                  <a:lnTo>
                    <a:pt x="16" y="134"/>
                  </a:lnTo>
                  <a:lnTo>
                    <a:pt x="18" y="127"/>
                  </a:lnTo>
                  <a:lnTo>
                    <a:pt x="20" y="121"/>
                  </a:lnTo>
                  <a:lnTo>
                    <a:pt x="22" y="114"/>
                  </a:lnTo>
                  <a:lnTo>
                    <a:pt x="24" y="108"/>
                  </a:lnTo>
                  <a:lnTo>
                    <a:pt x="25" y="104"/>
                  </a:lnTo>
                  <a:lnTo>
                    <a:pt x="28" y="99"/>
                  </a:lnTo>
                  <a:lnTo>
                    <a:pt x="31" y="95"/>
                  </a:lnTo>
                  <a:lnTo>
                    <a:pt x="33" y="90"/>
                  </a:lnTo>
                  <a:lnTo>
                    <a:pt x="36" y="87"/>
                  </a:lnTo>
                  <a:lnTo>
                    <a:pt x="38" y="82"/>
                  </a:lnTo>
                  <a:lnTo>
                    <a:pt x="41" y="78"/>
                  </a:lnTo>
                  <a:lnTo>
                    <a:pt x="44" y="74"/>
                  </a:lnTo>
                  <a:lnTo>
                    <a:pt x="48" y="71"/>
                  </a:lnTo>
                  <a:lnTo>
                    <a:pt x="50" y="68"/>
                  </a:lnTo>
                  <a:lnTo>
                    <a:pt x="52" y="64"/>
                  </a:lnTo>
                  <a:lnTo>
                    <a:pt x="55" y="62"/>
                  </a:lnTo>
                  <a:lnTo>
                    <a:pt x="59" y="59"/>
                  </a:lnTo>
                  <a:lnTo>
                    <a:pt x="62" y="56"/>
                  </a:lnTo>
                  <a:lnTo>
                    <a:pt x="66" y="53"/>
                  </a:lnTo>
                  <a:lnTo>
                    <a:pt x="67" y="50"/>
                  </a:lnTo>
                  <a:lnTo>
                    <a:pt x="71" y="48"/>
                  </a:lnTo>
                  <a:lnTo>
                    <a:pt x="75" y="46"/>
                  </a:lnTo>
                  <a:lnTo>
                    <a:pt x="79" y="43"/>
                  </a:lnTo>
                  <a:lnTo>
                    <a:pt x="82" y="40"/>
                  </a:lnTo>
                  <a:lnTo>
                    <a:pt x="86" y="38"/>
                  </a:lnTo>
                  <a:lnTo>
                    <a:pt x="88" y="37"/>
                  </a:lnTo>
                  <a:lnTo>
                    <a:pt x="92" y="35"/>
                  </a:lnTo>
                  <a:lnTo>
                    <a:pt x="96" y="33"/>
                  </a:lnTo>
                  <a:lnTo>
                    <a:pt x="100" y="31"/>
                  </a:lnTo>
                  <a:lnTo>
                    <a:pt x="104" y="29"/>
                  </a:lnTo>
                  <a:lnTo>
                    <a:pt x="108" y="27"/>
                  </a:lnTo>
                  <a:lnTo>
                    <a:pt x="111" y="25"/>
                  </a:lnTo>
                  <a:lnTo>
                    <a:pt x="114" y="24"/>
                  </a:lnTo>
                  <a:lnTo>
                    <a:pt x="119" y="24"/>
                  </a:lnTo>
                  <a:lnTo>
                    <a:pt x="123" y="22"/>
                  </a:lnTo>
                  <a:lnTo>
                    <a:pt x="127" y="20"/>
                  </a:lnTo>
                  <a:lnTo>
                    <a:pt x="131" y="18"/>
                  </a:lnTo>
                  <a:lnTo>
                    <a:pt x="135" y="18"/>
                  </a:lnTo>
                  <a:lnTo>
                    <a:pt x="139" y="16"/>
                  </a:lnTo>
                  <a:lnTo>
                    <a:pt x="143" y="15"/>
                  </a:lnTo>
                  <a:lnTo>
                    <a:pt x="148" y="14"/>
                  </a:lnTo>
                  <a:lnTo>
                    <a:pt x="152" y="11"/>
                  </a:lnTo>
                  <a:lnTo>
                    <a:pt x="156" y="11"/>
                  </a:lnTo>
                  <a:lnTo>
                    <a:pt x="162" y="9"/>
                  </a:lnTo>
                  <a:lnTo>
                    <a:pt x="167" y="8"/>
                  </a:lnTo>
                  <a:lnTo>
                    <a:pt x="172" y="8"/>
                  </a:lnTo>
                  <a:lnTo>
                    <a:pt x="179" y="7"/>
                  </a:lnTo>
                  <a:lnTo>
                    <a:pt x="183" y="6"/>
                  </a:lnTo>
                  <a:lnTo>
                    <a:pt x="189" y="5"/>
                  </a:lnTo>
                  <a:lnTo>
                    <a:pt x="195" y="3"/>
                  </a:lnTo>
                  <a:lnTo>
                    <a:pt x="200" y="3"/>
                  </a:lnTo>
                  <a:lnTo>
                    <a:pt x="208" y="2"/>
                  </a:lnTo>
                  <a:lnTo>
                    <a:pt x="212" y="2"/>
                  </a:lnTo>
                  <a:lnTo>
                    <a:pt x="219" y="1"/>
                  </a:lnTo>
                  <a:lnTo>
                    <a:pt x="224" y="1"/>
                  </a:lnTo>
                  <a:lnTo>
                    <a:pt x="230" y="0"/>
                  </a:lnTo>
                  <a:lnTo>
                    <a:pt x="235" y="0"/>
                  </a:lnTo>
                  <a:lnTo>
                    <a:pt x="242" y="0"/>
                  </a:lnTo>
                  <a:lnTo>
                    <a:pt x="247" y="0"/>
                  </a:lnTo>
                  <a:lnTo>
                    <a:pt x="252" y="0"/>
                  </a:lnTo>
                  <a:lnTo>
                    <a:pt x="257" y="0"/>
                  </a:lnTo>
                  <a:lnTo>
                    <a:pt x="263" y="0"/>
                  </a:lnTo>
                  <a:lnTo>
                    <a:pt x="268" y="1"/>
                  </a:lnTo>
                  <a:lnTo>
                    <a:pt x="274" y="1"/>
                  </a:lnTo>
                  <a:lnTo>
                    <a:pt x="278" y="2"/>
                  </a:lnTo>
                  <a:lnTo>
                    <a:pt x="283" y="2"/>
                  </a:lnTo>
                  <a:lnTo>
                    <a:pt x="287" y="3"/>
                  </a:lnTo>
                  <a:lnTo>
                    <a:pt x="292" y="5"/>
                  </a:lnTo>
                  <a:lnTo>
                    <a:pt x="296" y="6"/>
                  </a:lnTo>
                  <a:lnTo>
                    <a:pt x="299" y="7"/>
                  </a:lnTo>
                  <a:lnTo>
                    <a:pt x="303" y="8"/>
                  </a:lnTo>
                  <a:lnTo>
                    <a:pt x="307" y="9"/>
                  </a:lnTo>
                  <a:lnTo>
                    <a:pt x="310" y="11"/>
                  </a:lnTo>
                  <a:lnTo>
                    <a:pt x="314" y="11"/>
                  </a:lnTo>
                  <a:lnTo>
                    <a:pt x="316" y="12"/>
                  </a:lnTo>
                  <a:lnTo>
                    <a:pt x="319" y="14"/>
                  </a:lnTo>
                  <a:lnTo>
                    <a:pt x="322" y="15"/>
                  </a:lnTo>
                  <a:lnTo>
                    <a:pt x="324" y="16"/>
                  </a:lnTo>
                  <a:lnTo>
                    <a:pt x="327" y="18"/>
                  </a:lnTo>
                  <a:lnTo>
                    <a:pt x="328" y="18"/>
                  </a:lnTo>
                  <a:lnTo>
                    <a:pt x="331" y="18"/>
                  </a:lnTo>
                  <a:lnTo>
                    <a:pt x="332" y="20"/>
                  </a:lnTo>
                  <a:lnTo>
                    <a:pt x="335" y="21"/>
                  </a:lnTo>
                  <a:lnTo>
                    <a:pt x="336" y="21"/>
                  </a:lnTo>
                  <a:lnTo>
                    <a:pt x="337" y="22"/>
                  </a:lnTo>
                  <a:lnTo>
                    <a:pt x="339" y="24"/>
                  </a:lnTo>
                  <a:lnTo>
                    <a:pt x="340" y="24"/>
                  </a:lnTo>
                  <a:lnTo>
                    <a:pt x="342" y="25"/>
                  </a:lnTo>
                  <a:lnTo>
                    <a:pt x="343" y="27"/>
                  </a:lnTo>
                  <a:lnTo>
                    <a:pt x="345" y="27"/>
                  </a:lnTo>
                  <a:lnTo>
                    <a:pt x="346" y="27"/>
                  </a:lnTo>
                  <a:lnTo>
                    <a:pt x="347" y="29"/>
                  </a:lnTo>
                  <a:lnTo>
                    <a:pt x="347" y="31"/>
                  </a:lnTo>
                  <a:lnTo>
                    <a:pt x="349" y="31"/>
                  </a:lnTo>
                  <a:lnTo>
                    <a:pt x="350" y="33"/>
                  </a:lnTo>
                  <a:lnTo>
                    <a:pt x="351" y="34"/>
                  </a:lnTo>
                  <a:lnTo>
                    <a:pt x="351" y="35"/>
                  </a:lnTo>
                  <a:lnTo>
                    <a:pt x="353" y="37"/>
                  </a:lnTo>
                  <a:lnTo>
                    <a:pt x="354" y="38"/>
                  </a:lnTo>
                  <a:lnTo>
                    <a:pt x="354" y="40"/>
                  </a:lnTo>
                  <a:lnTo>
                    <a:pt x="355" y="42"/>
                  </a:lnTo>
                  <a:lnTo>
                    <a:pt x="356" y="43"/>
                  </a:lnTo>
                  <a:lnTo>
                    <a:pt x="356" y="46"/>
                  </a:lnTo>
                  <a:lnTo>
                    <a:pt x="358" y="48"/>
                  </a:lnTo>
                  <a:lnTo>
                    <a:pt x="358" y="50"/>
                  </a:lnTo>
                  <a:lnTo>
                    <a:pt x="359" y="53"/>
                  </a:lnTo>
                  <a:lnTo>
                    <a:pt x="359" y="55"/>
                  </a:lnTo>
                  <a:lnTo>
                    <a:pt x="360" y="59"/>
                  </a:lnTo>
                  <a:lnTo>
                    <a:pt x="360" y="61"/>
                  </a:lnTo>
                  <a:lnTo>
                    <a:pt x="360" y="64"/>
                  </a:lnTo>
                  <a:lnTo>
                    <a:pt x="362" y="66"/>
                  </a:lnTo>
                  <a:lnTo>
                    <a:pt x="362" y="70"/>
                  </a:lnTo>
                  <a:lnTo>
                    <a:pt x="362" y="74"/>
                  </a:lnTo>
                  <a:lnTo>
                    <a:pt x="362" y="77"/>
                  </a:lnTo>
                  <a:lnTo>
                    <a:pt x="362" y="81"/>
                  </a:lnTo>
                  <a:lnTo>
                    <a:pt x="363" y="84"/>
                  </a:lnTo>
                  <a:lnTo>
                    <a:pt x="363" y="87"/>
                  </a:lnTo>
                  <a:lnTo>
                    <a:pt x="363" y="91"/>
                  </a:lnTo>
                  <a:lnTo>
                    <a:pt x="363" y="95"/>
                  </a:lnTo>
                  <a:lnTo>
                    <a:pt x="363" y="99"/>
                  </a:lnTo>
                  <a:lnTo>
                    <a:pt x="363" y="102"/>
                  </a:lnTo>
                  <a:lnTo>
                    <a:pt x="363" y="106"/>
                  </a:lnTo>
                  <a:lnTo>
                    <a:pt x="363" y="110"/>
                  </a:lnTo>
                  <a:lnTo>
                    <a:pt x="363" y="113"/>
                  </a:lnTo>
                  <a:lnTo>
                    <a:pt x="363" y="117"/>
                  </a:lnTo>
                  <a:lnTo>
                    <a:pt x="362" y="121"/>
                  </a:lnTo>
                  <a:lnTo>
                    <a:pt x="362" y="124"/>
                  </a:lnTo>
                  <a:lnTo>
                    <a:pt x="362" y="127"/>
                  </a:lnTo>
                  <a:lnTo>
                    <a:pt x="362" y="130"/>
                  </a:lnTo>
                  <a:lnTo>
                    <a:pt x="362" y="134"/>
                  </a:lnTo>
                  <a:lnTo>
                    <a:pt x="362" y="138"/>
                  </a:lnTo>
                  <a:lnTo>
                    <a:pt x="360" y="140"/>
                  </a:lnTo>
                  <a:lnTo>
                    <a:pt x="360" y="143"/>
                  </a:lnTo>
                  <a:lnTo>
                    <a:pt x="360" y="146"/>
                  </a:lnTo>
                  <a:lnTo>
                    <a:pt x="360" y="149"/>
                  </a:lnTo>
                  <a:lnTo>
                    <a:pt x="359" y="152"/>
                  </a:lnTo>
                  <a:lnTo>
                    <a:pt x="359" y="154"/>
                  </a:lnTo>
                  <a:lnTo>
                    <a:pt x="359" y="158"/>
                  </a:lnTo>
                  <a:lnTo>
                    <a:pt x="358" y="160"/>
                  </a:lnTo>
                  <a:lnTo>
                    <a:pt x="358" y="163"/>
                  </a:lnTo>
                  <a:lnTo>
                    <a:pt x="356" y="166"/>
                  </a:lnTo>
                  <a:lnTo>
                    <a:pt x="356" y="169"/>
                  </a:lnTo>
                  <a:lnTo>
                    <a:pt x="355" y="172"/>
                  </a:lnTo>
                  <a:lnTo>
                    <a:pt x="354" y="174"/>
                  </a:lnTo>
                  <a:lnTo>
                    <a:pt x="354" y="177"/>
                  </a:lnTo>
                  <a:lnTo>
                    <a:pt x="353" y="180"/>
                  </a:lnTo>
                  <a:lnTo>
                    <a:pt x="351" y="182"/>
                  </a:lnTo>
                  <a:lnTo>
                    <a:pt x="350" y="186"/>
                  </a:lnTo>
                  <a:lnTo>
                    <a:pt x="350" y="188"/>
                  </a:lnTo>
                  <a:lnTo>
                    <a:pt x="349" y="190"/>
                  </a:lnTo>
                  <a:lnTo>
                    <a:pt x="347" y="192"/>
                  </a:lnTo>
                  <a:lnTo>
                    <a:pt x="346" y="196"/>
                  </a:lnTo>
                  <a:lnTo>
                    <a:pt x="345" y="199"/>
                  </a:lnTo>
                  <a:lnTo>
                    <a:pt x="343" y="201"/>
                  </a:lnTo>
                  <a:lnTo>
                    <a:pt x="343" y="203"/>
                  </a:lnTo>
                  <a:lnTo>
                    <a:pt x="342" y="205"/>
                  </a:lnTo>
                  <a:lnTo>
                    <a:pt x="340" y="208"/>
                  </a:lnTo>
                  <a:lnTo>
                    <a:pt x="340" y="211"/>
                  </a:lnTo>
                  <a:lnTo>
                    <a:pt x="339" y="211"/>
                  </a:lnTo>
                  <a:lnTo>
                    <a:pt x="337" y="214"/>
                  </a:lnTo>
                  <a:lnTo>
                    <a:pt x="336" y="216"/>
                  </a:lnTo>
                  <a:lnTo>
                    <a:pt x="335" y="218"/>
                  </a:lnTo>
                  <a:lnTo>
                    <a:pt x="333" y="220"/>
                  </a:lnTo>
                  <a:lnTo>
                    <a:pt x="332" y="222"/>
                  </a:lnTo>
                  <a:lnTo>
                    <a:pt x="331" y="224"/>
                  </a:lnTo>
                  <a:lnTo>
                    <a:pt x="329" y="224"/>
                  </a:lnTo>
                  <a:lnTo>
                    <a:pt x="327" y="227"/>
                  </a:lnTo>
                  <a:lnTo>
                    <a:pt x="326" y="227"/>
                  </a:lnTo>
                  <a:lnTo>
                    <a:pt x="323" y="230"/>
                  </a:lnTo>
                  <a:lnTo>
                    <a:pt x="320" y="231"/>
                  </a:lnTo>
                  <a:lnTo>
                    <a:pt x="318" y="233"/>
                  </a:lnTo>
                  <a:lnTo>
                    <a:pt x="315" y="235"/>
                  </a:lnTo>
                  <a:lnTo>
                    <a:pt x="312" y="237"/>
                  </a:lnTo>
                  <a:lnTo>
                    <a:pt x="310" y="237"/>
                  </a:lnTo>
                  <a:lnTo>
                    <a:pt x="307" y="240"/>
                  </a:lnTo>
                  <a:lnTo>
                    <a:pt x="303" y="240"/>
                  </a:lnTo>
                  <a:lnTo>
                    <a:pt x="301" y="242"/>
                  </a:lnTo>
                  <a:lnTo>
                    <a:pt x="297" y="243"/>
                  </a:lnTo>
                  <a:lnTo>
                    <a:pt x="293" y="246"/>
                  </a:lnTo>
                  <a:lnTo>
                    <a:pt x="291" y="246"/>
                  </a:lnTo>
                  <a:lnTo>
                    <a:pt x="287" y="248"/>
                  </a:lnTo>
                  <a:lnTo>
                    <a:pt x="283" y="249"/>
                  </a:lnTo>
                  <a:lnTo>
                    <a:pt x="280" y="250"/>
                  </a:lnTo>
                  <a:lnTo>
                    <a:pt x="276" y="252"/>
                  </a:lnTo>
                  <a:lnTo>
                    <a:pt x="272" y="252"/>
                  </a:lnTo>
                  <a:lnTo>
                    <a:pt x="270" y="253"/>
                  </a:lnTo>
                  <a:lnTo>
                    <a:pt x="267" y="255"/>
                  </a:lnTo>
                  <a:lnTo>
                    <a:pt x="263" y="256"/>
                  </a:lnTo>
                  <a:lnTo>
                    <a:pt x="259" y="257"/>
                  </a:lnTo>
                  <a:lnTo>
                    <a:pt x="257" y="258"/>
                  </a:lnTo>
                  <a:lnTo>
                    <a:pt x="254" y="259"/>
                  </a:lnTo>
                  <a:lnTo>
                    <a:pt x="251" y="259"/>
                  </a:lnTo>
                  <a:lnTo>
                    <a:pt x="248" y="261"/>
                  </a:lnTo>
                  <a:lnTo>
                    <a:pt x="246" y="262"/>
                  </a:lnTo>
                  <a:lnTo>
                    <a:pt x="243" y="262"/>
                  </a:lnTo>
                  <a:lnTo>
                    <a:pt x="240" y="262"/>
                  </a:lnTo>
                  <a:lnTo>
                    <a:pt x="238" y="263"/>
                  </a:lnTo>
                  <a:lnTo>
                    <a:pt x="237" y="263"/>
                  </a:lnTo>
                  <a:lnTo>
                    <a:pt x="234" y="264"/>
                  </a:lnTo>
                  <a:lnTo>
                    <a:pt x="231" y="264"/>
                  </a:lnTo>
                  <a:lnTo>
                    <a:pt x="230" y="264"/>
                  </a:lnTo>
                  <a:lnTo>
                    <a:pt x="227" y="265"/>
                  </a:lnTo>
                  <a:lnTo>
                    <a:pt x="226" y="265"/>
                  </a:lnTo>
                  <a:lnTo>
                    <a:pt x="224" y="266"/>
                  </a:lnTo>
                  <a:lnTo>
                    <a:pt x="223" y="266"/>
                  </a:lnTo>
                  <a:lnTo>
                    <a:pt x="220" y="267"/>
                  </a:lnTo>
                  <a:lnTo>
                    <a:pt x="219" y="267"/>
                  </a:lnTo>
                  <a:lnTo>
                    <a:pt x="216" y="269"/>
                  </a:lnTo>
                  <a:lnTo>
                    <a:pt x="215" y="269"/>
                  </a:lnTo>
                  <a:lnTo>
                    <a:pt x="212" y="270"/>
                  </a:lnTo>
                  <a:lnTo>
                    <a:pt x="211" y="270"/>
                  </a:lnTo>
                  <a:lnTo>
                    <a:pt x="210" y="271"/>
                  </a:lnTo>
                  <a:lnTo>
                    <a:pt x="208" y="272"/>
                  </a:lnTo>
                  <a:lnTo>
                    <a:pt x="206" y="272"/>
                  </a:lnTo>
                  <a:lnTo>
                    <a:pt x="204" y="273"/>
                  </a:lnTo>
                  <a:lnTo>
                    <a:pt x="203" y="273"/>
                  </a:lnTo>
                  <a:lnTo>
                    <a:pt x="200" y="275"/>
                  </a:lnTo>
                  <a:lnTo>
                    <a:pt x="199" y="276"/>
                  </a:lnTo>
                  <a:lnTo>
                    <a:pt x="198" y="276"/>
                  </a:lnTo>
                  <a:lnTo>
                    <a:pt x="196" y="277"/>
                  </a:lnTo>
                  <a:lnTo>
                    <a:pt x="195" y="278"/>
                  </a:lnTo>
                  <a:lnTo>
                    <a:pt x="193" y="279"/>
                  </a:lnTo>
                  <a:lnTo>
                    <a:pt x="191" y="279"/>
                  </a:lnTo>
                  <a:lnTo>
                    <a:pt x="191" y="280"/>
                  </a:lnTo>
                  <a:lnTo>
                    <a:pt x="189" y="282"/>
                  </a:lnTo>
                  <a:lnTo>
                    <a:pt x="187" y="283"/>
                  </a:lnTo>
                  <a:lnTo>
                    <a:pt x="186" y="284"/>
                  </a:lnTo>
                  <a:lnTo>
                    <a:pt x="185" y="285"/>
                  </a:lnTo>
                  <a:lnTo>
                    <a:pt x="185" y="286"/>
                  </a:lnTo>
                  <a:lnTo>
                    <a:pt x="183" y="286"/>
                  </a:lnTo>
                  <a:lnTo>
                    <a:pt x="182" y="288"/>
                  </a:lnTo>
                  <a:lnTo>
                    <a:pt x="182" y="289"/>
                  </a:lnTo>
                  <a:lnTo>
                    <a:pt x="182" y="290"/>
                  </a:lnTo>
                  <a:lnTo>
                    <a:pt x="180" y="291"/>
                  </a:lnTo>
                  <a:lnTo>
                    <a:pt x="179" y="291"/>
                  </a:lnTo>
                  <a:lnTo>
                    <a:pt x="179" y="292"/>
                  </a:lnTo>
                  <a:lnTo>
                    <a:pt x="178" y="293"/>
                  </a:lnTo>
                  <a:lnTo>
                    <a:pt x="176" y="295"/>
                  </a:lnTo>
                  <a:lnTo>
                    <a:pt x="175" y="295"/>
                  </a:lnTo>
                  <a:lnTo>
                    <a:pt x="175" y="297"/>
                  </a:lnTo>
                  <a:lnTo>
                    <a:pt x="173" y="297"/>
                  </a:lnTo>
                  <a:lnTo>
                    <a:pt x="172" y="298"/>
                  </a:lnTo>
                  <a:lnTo>
                    <a:pt x="171" y="299"/>
                  </a:lnTo>
                  <a:lnTo>
                    <a:pt x="171" y="301"/>
                  </a:lnTo>
                  <a:lnTo>
                    <a:pt x="169" y="301"/>
                  </a:lnTo>
                  <a:lnTo>
                    <a:pt x="168" y="301"/>
                  </a:lnTo>
                  <a:lnTo>
                    <a:pt x="167" y="303"/>
                  </a:lnTo>
                  <a:lnTo>
                    <a:pt x="166" y="304"/>
                  </a:lnTo>
                  <a:lnTo>
                    <a:pt x="165" y="304"/>
                  </a:lnTo>
                  <a:lnTo>
                    <a:pt x="163" y="306"/>
                  </a:lnTo>
                  <a:lnTo>
                    <a:pt x="162" y="308"/>
                  </a:lnTo>
                  <a:lnTo>
                    <a:pt x="161" y="308"/>
                  </a:lnTo>
                  <a:lnTo>
                    <a:pt x="159" y="310"/>
                  </a:lnTo>
                  <a:lnTo>
                    <a:pt x="158" y="311"/>
                  </a:lnTo>
                  <a:lnTo>
                    <a:pt x="156" y="312"/>
                  </a:lnTo>
                  <a:lnTo>
                    <a:pt x="156" y="314"/>
                  </a:lnTo>
                  <a:lnTo>
                    <a:pt x="154" y="314"/>
                  </a:lnTo>
                  <a:lnTo>
                    <a:pt x="152" y="316"/>
                  </a:lnTo>
                  <a:lnTo>
                    <a:pt x="151" y="317"/>
                  </a:lnTo>
                  <a:lnTo>
                    <a:pt x="149" y="317"/>
                  </a:lnTo>
                  <a:lnTo>
                    <a:pt x="148" y="317"/>
                  </a:lnTo>
                  <a:lnTo>
                    <a:pt x="145" y="319"/>
                  </a:lnTo>
                  <a:lnTo>
                    <a:pt x="143" y="321"/>
                  </a:lnTo>
                  <a:lnTo>
                    <a:pt x="141" y="323"/>
                  </a:lnTo>
                  <a:lnTo>
                    <a:pt x="139" y="323"/>
                  </a:lnTo>
                  <a:lnTo>
                    <a:pt x="138" y="324"/>
                  </a:lnTo>
                  <a:lnTo>
                    <a:pt x="136" y="325"/>
                  </a:lnTo>
                  <a:lnTo>
                    <a:pt x="135" y="327"/>
                  </a:lnTo>
                  <a:lnTo>
                    <a:pt x="134" y="327"/>
                  </a:lnTo>
                  <a:lnTo>
                    <a:pt x="131" y="327"/>
                  </a:lnTo>
                  <a:lnTo>
                    <a:pt x="130" y="328"/>
                  </a:lnTo>
                  <a:lnTo>
                    <a:pt x="128" y="330"/>
                  </a:lnTo>
                  <a:lnTo>
                    <a:pt x="127" y="330"/>
                  </a:lnTo>
                  <a:lnTo>
                    <a:pt x="124" y="330"/>
                  </a:lnTo>
                  <a:lnTo>
                    <a:pt x="123" y="332"/>
                  </a:lnTo>
                  <a:lnTo>
                    <a:pt x="122" y="333"/>
                  </a:lnTo>
                  <a:lnTo>
                    <a:pt x="119" y="334"/>
                  </a:lnTo>
                  <a:lnTo>
                    <a:pt x="118" y="336"/>
                  </a:lnTo>
                  <a:lnTo>
                    <a:pt x="117" y="337"/>
                  </a:lnTo>
                  <a:lnTo>
                    <a:pt x="114" y="337"/>
                  </a:lnTo>
                  <a:lnTo>
                    <a:pt x="113" y="338"/>
                  </a:lnTo>
                  <a:lnTo>
                    <a:pt x="111" y="339"/>
                  </a:lnTo>
                  <a:lnTo>
                    <a:pt x="109" y="341"/>
                  </a:lnTo>
                  <a:lnTo>
                    <a:pt x="108" y="342"/>
                  </a:lnTo>
                  <a:lnTo>
                    <a:pt x="105" y="343"/>
                  </a:lnTo>
                  <a:lnTo>
                    <a:pt x="104" y="345"/>
                  </a:lnTo>
                  <a:lnTo>
                    <a:pt x="103" y="346"/>
                  </a:lnTo>
                  <a:lnTo>
                    <a:pt x="100" y="348"/>
                  </a:lnTo>
                  <a:lnTo>
                    <a:pt x="99" y="350"/>
                  </a:lnTo>
                  <a:lnTo>
                    <a:pt x="97" y="351"/>
                  </a:lnTo>
                  <a:lnTo>
                    <a:pt x="95" y="353"/>
                  </a:lnTo>
                  <a:lnTo>
                    <a:pt x="94" y="354"/>
                  </a:lnTo>
                  <a:lnTo>
                    <a:pt x="92" y="356"/>
                  </a:lnTo>
                  <a:lnTo>
                    <a:pt x="92" y="358"/>
                  </a:lnTo>
                  <a:lnTo>
                    <a:pt x="90" y="360"/>
                  </a:lnTo>
                  <a:lnTo>
                    <a:pt x="88" y="361"/>
                  </a:lnTo>
                  <a:lnTo>
                    <a:pt x="88" y="364"/>
                  </a:lnTo>
                  <a:lnTo>
                    <a:pt x="86" y="365"/>
                  </a:lnTo>
                  <a:lnTo>
                    <a:pt x="86" y="367"/>
                  </a:lnTo>
                  <a:lnTo>
                    <a:pt x="84" y="368"/>
                  </a:lnTo>
                  <a:lnTo>
                    <a:pt x="84" y="370"/>
                  </a:lnTo>
                  <a:lnTo>
                    <a:pt x="82" y="372"/>
                  </a:lnTo>
                  <a:lnTo>
                    <a:pt x="82" y="373"/>
                  </a:lnTo>
                  <a:lnTo>
                    <a:pt x="80" y="375"/>
                  </a:lnTo>
                  <a:lnTo>
                    <a:pt x="79" y="376"/>
                  </a:lnTo>
                  <a:lnTo>
                    <a:pt x="79" y="378"/>
                  </a:lnTo>
                  <a:lnTo>
                    <a:pt x="79" y="379"/>
                  </a:lnTo>
                  <a:lnTo>
                    <a:pt x="77" y="381"/>
                  </a:lnTo>
                  <a:lnTo>
                    <a:pt x="75" y="382"/>
                  </a:lnTo>
                  <a:lnTo>
                    <a:pt x="75" y="383"/>
                  </a:lnTo>
                  <a:lnTo>
                    <a:pt x="75" y="385"/>
                  </a:lnTo>
                  <a:lnTo>
                    <a:pt x="73" y="385"/>
                  </a:lnTo>
                  <a:lnTo>
                    <a:pt x="71" y="387"/>
                  </a:lnTo>
                  <a:lnTo>
                    <a:pt x="71" y="388"/>
                  </a:lnTo>
                  <a:lnTo>
                    <a:pt x="69" y="389"/>
                  </a:lnTo>
                  <a:lnTo>
                    <a:pt x="67" y="391"/>
                  </a:lnTo>
                  <a:lnTo>
                    <a:pt x="66" y="391"/>
                  </a:lnTo>
                  <a:lnTo>
                    <a:pt x="64" y="392"/>
                  </a:lnTo>
                  <a:lnTo>
                    <a:pt x="63" y="392"/>
                  </a:lnTo>
                  <a:lnTo>
                    <a:pt x="62" y="392"/>
                  </a:lnTo>
                  <a:lnTo>
                    <a:pt x="59" y="392"/>
                  </a:lnTo>
                  <a:lnTo>
                    <a:pt x="58" y="392"/>
                  </a:lnTo>
                  <a:lnTo>
                    <a:pt x="56" y="392"/>
                  </a:lnTo>
                  <a:lnTo>
                    <a:pt x="54" y="392"/>
                  </a:lnTo>
                  <a:lnTo>
                    <a:pt x="52" y="392"/>
                  </a:lnTo>
                  <a:lnTo>
                    <a:pt x="50" y="391"/>
                  </a:lnTo>
                  <a:lnTo>
                    <a:pt x="48" y="391"/>
                  </a:lnTo>
                  <a:lnTo>
                    <a:pt x="46" y="391"/>
                  </a:lnTo>
                  <a:lnTo>
                    <a:pt x="44" y="391"/>
                  </a:lnTo>
                  <a:lnTo>
                    <a:pt x="42" y="389"/>
                  </a:lnTo>
                  <a:lnTo>
                    <a:pt x="40" y="389"/>
                  </a:lnTo>
                  <a:lnTo>
                    <a:pt x="36" y="389"/>
                  </a:lnTo>
                  <a:lnTo>
                    <a:pt x="36" y="388"/>
                  </a:lnTo>
                  <a:lnTo>
                    <a:pt x="33" y="388"/>
                  </a:lnTo>
                  <a:lnTo>
                    <a:pt x="32" y="387"/>
                  </a:lnTo>
                  <a:lnTo>
                    <a:pt x="29" y="387"/>
                  </a:lnTo>
                  <a:lnTo>
                    <a:pt x="28" y="387"/>
                  </a:lnTo>
                  <a:lnTo>
                    <a:pt x="27" y="385"/>
                  </a:lnTo>
                  <a:lnTo>
                    <a:pt x="24" y="385"/>
                  </a:lnTo>
                  <a:lnTo>
                    <a:pt x="23" y="385"/>
                  </a:lnTo>
                  <a:lnTo>
                    <a:pt x="22" y="385"/>
                  </a:lnTo>
                  <a:lnTo>
                    <a:pt x="20" y="385"/>
                  </a:lnTo>
                  <a:lnTo>
                    <a:pt x="19" y="385"/>
                  </a:lnTo>
                  <a:lnTo>
                    <a:pt x="18" y="383"/>
                  </a:lnTo>
                  <a:lnTo>
                    <a:pt x="16" y="383"/>
                  </a:lnTo>
                </a:path>
              </a:pathLst>
            </a:custGeom>
            <a:solidFill>
              <a:srgbClr val="C97A00"/>
            </a:solidFill>
            <a:ln w="9525" cap="rnd">
              <a:noFill/>
              <a:round/>
              <a:headEnd type="none" w="sm" len="sm"/>
              <a:tailEnd type="none" w="sm" len="sm"/>
            </a:ln>
          </p:spPr>
          <p:txBody>
            <a:bodyPr/>
            <a:lstStyle/>
            <a:p>
              <a:endParaRPr lang="el-GR"/>
            </a:p>
          </p:txBody>
        </p:sp>
        <p:grpSp>
          <p:nvGrpSpPr>
            <p:cNvPr id="27707" name="Group 19"/>
            <p:cNvGrpSpPr>
              <a:grpSpLocks/>
            </p:cNvGrpSpPr>
            <p:nvPr/>
          </p:nvGrpSpPr>
          <p:grpSpPr bwMode="auto">
            <a:xfrm>
              <a:off x="1356" y="1502"/>
              <a:ext cx="477" cy="370"/>
              <a:chOff x="1356" y="1502"/>
              <a:chExt cx="477" cy="370"/>
            </a:xfrm>
          </p:grpSpPr>
          <p:sp>
            <p:nvSpPr>
              <p:cNvPr id="27722" name="Freeform 20"/>
              <p:cNvSpPr>
                <a:spLocks/>
              </p:cNvSpPr>
              <p:nvPr/>
            </p:nvSpPr>
            <p:spPr bwMode="auto">
              <a:xfrm>
                <a:off x="1356" y="1502"/>
                <a:ext cx="477" cy="370"/>
              </a:xfrm>
              <a:custGeom>
                <a:avLst/>
                <a:gdLst>
                  <a:gd name="T0" fmla="*/ 29 w 477"/>
                  <a:gd name="T1" fmla="*/ 20 h 370"/>
                  <a:gd name="T2" fmla="*/ 35 w 477"/>
                  <a:gd name="T3" fmla="*/ 16 h 370"/>
                  <a:gd name="T4" fmla="*/ 42 w 477"/>
                  <a:gd name="T5" fmla="*/ 11 h 370"/>
                  <a:gd name="T6" fmla="*/ 54 w 477"/>
                  <a:gd name="T7" fmla="*/ 7 h 370"/>
                  <a:gd name="T8" fmla="*/ 74 w 477"/>
                  <a:gd name="T9" fmla="*/ 3 h 370"/>
                  <a:gd name="T10" fmla="*/ 100 w 477"/>
                  <a:gd name="T11" fmla="*/ 1 h 370"/>
                  <a:gd name="T12" fmla="*/ 133 w 477"/>
                  <a:gd name="T13" fmla="*/ 0 h 370"/>
                  <a:gd name="T14" fmla="*/ 171 w 477"/>
                  <a:gd name="T15" fmla="*/ 0 h 370"/>
                  <a:gd name="T16" fmla="*/ 210 w 477"/>
                  <a:gd name="T17" fmla="*/ 2 h 370"/>
                  <a:gd name="T18" fmla="*/ 249 w 477"/>
                  <a:gd name="T19" fmla="*/ 7 h 370"/>
                  <a:gd name="T20" fmla="*/ 281 w 477"/>
                  <a:gd name="T21" fmla="*/ 12 h 370"/>
                  <a:gd name="T22" fmla="*/ 309 w 477"/>
                  <a:gd name="T23" fmla="*/ 21 h 370"/>
                  <a:gd name="T24" fmla="*/ 335 w 477"/>
                  <a:gd name="T25" fmla="*/ 31 h 370"/>
                  <a:gd name="T26" fmla="*/ 360 w 477"/>
                  <a:gd name="T27" fmla="*/ 42 h 370"/>
                  <a:gd name="T28" fmla="*/ 387 w 477"/>
                  <a:gd name="T29" fmla="*/ 53 h 370"/>
                  <a:gd name="T30" fmla="*/ 413 w 477"/>
                  <a:gd name="T31" fmla="*/ 64 h 370"/>
                  <a:gd name="T32" fmla="*/ 433 w 477"/>
                  <a:gd name="T33" fmla="*/ 72 h 370"/>
                  <a:gd name="T34" fmla="*/ 449 w 477"/>
                  <a:gd name="T35" fmla="*/ 79 h 370"/>
                  <a:gd name="T36" fmla="*/ 456 w 477"/>
                  <a:gd name="T37" fmla="*/ 81 h 370"/>
                  <a:gd name="T38" fmla="*/ 464 w 477"/>
                  <a:gd name="T39" fmla="*/ 82 h 370"/>
                  <a:gd name="T40" fmla="*/ 471 w 477"/>
                  <a:gd name="T41" fmla="*/ 83 h 370"/>
                  <a:gd name="T42" fmla="*/ 471 w 477"/>
                  <a:gd name="T43" fmla="*/ 123 h 370"/>
                  <a:gd name="T44" fmla="*/ 462 w 477"/>
                  <a:gd name="T45" fmla="*/ 127 h 370"/>
                  <a:gd name="T46" fmla="*/ 445 w 477"/>
                  <a:gd name="T47" fmla="*/ 138 h 370"/>
                  <a:gd name="T48" fmla="*/ 422 w 477"/>
                  <a:gd name="T49" fmla="*/ 152 h 370"/>
                  <a:gd name="T50" fmla="*/ 397 w 477"/>
                  <a:gd name="T51" fmla="*/ 170 h 370"/>
                  <a:gd name="T52" fmla="*/ 373 w 477"/>
                  <a:gd name="T53" fmla="*/ 188 h 370"/>
                  <a:gd name="T54" fmla="*/ 355 w 477"/>
                  <a:gd name="T55" fmla="*/ 204 h 370"/>
                  <a:gd name="T56" fmla="*/ 342 w 477"/>
                  <a:gd name="T57" fmla="*/ 217 h 370"/>
                  <a:gd name="T58" fmla="*/ 332 w 477"/>
                  <a:gd name="T59" fmla="*/ 230 h 370"/>
                  <a:gd name="T60" fmla="*/ 322 w 477"/>
                  <a:gd name="T61" fmla="*/ 240 h 370"/>
                  <a:gd name="T62" fmla="*/ 312 w 477"/>
                  <a:gd name="T63" fmla="*/ 247 h 370"/>
                  <a:gd name="T64" fmla="*/ 301 w 477"/>
                  <a:gd name="T65" fmla="*/ 256 h 370"/>
                  <a:gd name="T66" fmla="*/ 289 w 477"/>
                  <a:gd name="T67" fmla="*/ 265 h 370"/>
                  <a:gd name="T68" fmla="*/ 272 w 477"/>
                  <a:gd name="T69" fmla="*/ 275 h 370"/>
                  <a:gd name="T70" fmla="*/ 249 w 477"/>
                  <a:gd name="T71" fmla="*/ 287 h 370"/>
                  <a:gd name="T72" fmla="*/ 221 w 477"/>
                  <a:gd name="T73" fmla="*/ 301 h 370"/>
                  <a:gd name="T74" fmla="*/ 190 w 477"/>
                  <a:gd name="T75" fmla="*/ 315 h 370"/>
                  <a:gd name="T76" fmla="*/ 159 w 477"/>
                  <a:gd name="T77" fmla="*/ 328 h 370"/>
                  <a:gd name="T78" fmla="*/ 131 w 477"/>
                  <a:gd name="T79" fmla="*/ 339 h 370"/>
                  <a:gd name="T80" fmla="*/ 109 w 477"/>
                  <a:gd name="T81" fmla="*/ 347 h 370"/>
                  <a:gd name="T82" fmla="*/ 91 w 477"/>
                  <a:gd name="T83" fmla="*/ 353 h 370"/>
                  <a:gd name="T84" fmla="*/ 75 w 477"/>
                  <a:gd name="T85" fmla="*/ 359 h 370"/>
                  <a:gd name="T86" fmla="*/ 62 w 477"/>
                  <a:gd name="T87" fmla="*/ 365 h 370"/>
                  <a:gd name="T88" fmla="*/ 49 w 477"/>
                  <a:gd name="T89" fmla="*/ 368 h 370"/>
                  <a:gd name="T90" fmla="*/ 37 w 477"/>
                  <a:gd name="T91" fmla="*/ 369 h 370"/>
                  <a:gd name="T92" fmla="*/ 25 w 477"/>
                  <a:gd name="T93" fmla="*/ 365 h 370"/>
                  <a:gd name="T94" fmla="*/ 14 w 477"/>
                  <a:gd name="T95" fmla="*/ 356 h 370"/>
                  <a:gd name="T96" fmla="*/ 7 w 477"/>
                  <a:gd name="T97" fmla="*/ 342 h 370"/>
                  <a:gd name="T98" fmla="*/ 2 w 477"/>
                  <a:gd name="T99" fmla="*/ 322 h 370"/>
                  <a:gd name="T100" fmla="*/ 1 w 477"/>
                  <a:gd name="T101" fmla="*/ 298 h 370"/>
                  <a:gd name="T102" fmla="*/ 0 w 477"/>
                  <a:gd name="T103" fmla="*/ 272 h 370"/>
                  <a:gd name="T104" fmla="*/ 1 w 477"/>
                  <a:gd name="T105" fmla="*/ 245 h 370"/>
                  <a:gd name="T106" fmla="*/ 2 w 477"/>
                  <a:gd name="T107" fmla="*/ 217 h 370"/>
                  <a:gd name="T108" fmla="*/ 5 w 477"/>
                  <a:gd name="T109" fmla="*/ 182 h 370"/>
                  <a:gd name="T110" fmla="*/ 10 w 477"/>
                  <a:gd name="T111" fmla="*/ 143 h 370"/>
                  <a:gd name="T112" fmla="*/ 15 w 477"/>
                  <a:gd name="T113" fmla="*/ 101 h 370"/>
                  <a:gd name="T114" fmla="*/ 22 w 477"/>
                  <a:gd name="T115" fmla="*/ 64 h 370"/>
                  <a:gd name="T116" fmla="*/ 25 w 477"/>
                  <a:gd name="T117" fmla="*/ 36 h 370"/>
                  <a:gd name="T118" fmla="*/ 28 w 477"/>
                  <a:gd name="T119" fmla="*/ 24 h 37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7"/>
                  <a:gd name="T181" fmla="*/ 0 h 370"/>
                  <a:gd name="T182" fmla="*/ 477 w 477"/>
                  <a:gd name="T183" fmla="*/ 370 h 37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7" h="370">
                    <a:moveTo>
                      <a:pt x="28" y="24"/>
                    </a:moveTo>
                    <a:lnTo>
                      <a:pt x="28" y="22"/>
                    </a:lnTo>
                    <a:lnTo>
                      <a:pt x="28" y="21"/>
                    </a:lnTo>
                    <a:lnTo>
                      <a:pt x="29" y="21"/>
                    </a:lnTo>
                    <a:lnTo>
                      <a:pt x="29" y="20"/>
                    </a:lnTo>
                    <a:lnTo>
                      <a:pt x="31" y="20"/>
                    </a:lnTo>
                    <a:lnTo>
                      <a:pt x="31" y="18"/>
                    </a:lnTo>
                    <a:lnTo>
                      <a:pt x="32" y="18"/>
                    </a:lnTo>
                    <a:lnTo>
                      <a:pt x="33" y="18"/>
                    </a:lnTo>
                    <a:lnTo>
                      <a:pt x="35" y="16"/>
                    </a:lnTo>
                    <a:lnTo>
                      <a:pt x="36" y="15"/>
                    </a:lnTo>
                    <a:lnTo>
                      <a:pt x="37" y="14"/>
                    </a:lnTo>
                    <a:lnTo>
                      <a:pt x="38" y="14"/>
                    </a:lnTo>
                    <a:lnTo>
                      <a:pt x="39" y="12"/>
                    </a:lnTo>
                    <a:lnTo>
                      <a:pt x="42" y="11"/>
                    </a:lnTo>
                    <a:lnTo>
                      <a:pt x="45" y="11"/>
                    </a:lnTo>
                    <a:lnTo>
                      <a:pt x="46" y="11"/>
                    </a:lnTo>
                    <a:lnTo>
                      <a:pt x="49" y="9"/>
                    </a:lnTo>
                    <a:lnTo>
                      <a:pt x="52" y="8"/>
                    </a:lnTo>
                    <a:lnTo>
                      <a:pt x="54" y="7"/>
                    </a:lnTo>
                    <a:lnTo>
                      <a:pt x="58" y="7"/>
                    </a:lnTo>
                    <a:lnTo>
                      <a:pt x="62" y="6"/>
                    </a:lnTo>
                    <a:lnTo>
                      <a:pt x="65" y="5"/>
                    </a:lnTo>
                    <a:lnTo>
                      <a:pt x="69" y="5"/>
                    </a:lnTo>
                    <a:lnTo>
                      <a:pt x="74" y="3"/>
                    </a:lnTo>
                    <a:lnTo>
                      <a:pt x="78" y="2"/>
                    </a:lnTo>
                    <a:lnTo>
                      <a:pt x="83" y="2"/>
                    </a:lnTo>
                    <a:lnTo>
                      <a:pt x="88" y="1"/>
                    </a:lnTo>
                    <a:lnTo>
                      <a:pt x="94" y="1"/>
                    </a:lnTo>
                    <a:lnTo>
                      <a:pt x="100" y="1"/>
                    </a:lnTo>
                    <a:lnTo>
                      <a:pt x="106" y="0"/>
                    </a:lnTo>
                    <a:lnTo>
                      <a:pt x="113" y="0"/>
                    </a:lnTo>
                    <a:lnTo>
                      <a:pt x="121" y="0"/>
                    </a:lnTo>
                    <a:lnTo>
                      <a:pt x="127" y="0"/>
                    </a:lnTo>
                    <a:lnTo>
                      <a:pt x="133" y="0"/>
                    </a:lnTo>
                    <a:lnTo>
                      <a:pt x="140" y="0"/>
                    </a:lnTo>
                    <a:lnTo>
                      <a:pt x="148" y="0"/>
                    </a:lnTo>
                    <a:lnTo>
                      <a:pt x="156" y="0"/>
                    </a:lnTo>
                    <a:lnTo>
                      <a:pt x="164" y="0"/>
                    </a:lnTo>
                    <a:lnTo>
                      <a:pt x="171" y="0"/>
                    </a:lnTo>
                    <a:lnTo>
                      <a:pt x="179" y="1"/>
                    </a:lnTo>
                    <a:lnTo>
                      <a:pt x="187" y="1"/>
                    </a:lnTo>
                    <a:lnTo>
                      <a:pt x="195" y="1"/>
                    </a:lnTo>
                    <a:lnTo>
                      <a:pt x="203" y="2"/>
                    </a:lnTo>
                    <a:lnTo>
                      <a:pt x="210" y="2"/>
                    </a:lnTo>
                    <a:lnTo>
                      <a:pt x="218" y="3"/>
                    </a:lnTo>
                    <a:lnTo>
                      <a:pt x="226" y="5"/>
                    </a:lnTo>
                    <a:lnTo>
                      <a:pt x="234" y="6"/>
                    </a:lnTo>
                    <a:lnTo>
                      <a:pt x="241" y="6"/>
                    </a:lnTo>
                    <a:lnTo>
                      <a:pt x="249" y="7"/>
                    </a:lnTo>
                    <a:lnTo>
                      <a:pt x="256" y="8"/>
                    </a:lnTo>
                    <a:lnTo>
                      <a:pt x="263" y="9"/>
                    </a:lnTo>
                    <a:lnTo>
                      <a:pt x="269" y="11"/>
                    </a:lnTo>
                    <a:lnTo>
                      <a:pt x="276" y="11"/>
                    </a:lnTo>
                    <a:lnTo>
                      <a:pt x="281" y="12"/>
                    </a:lnTo>
                    <a:lnTo>
                      <a:pt x="289" y="15"/>
                    </a:lnTo>
                    <a:lnTo>
                      <a:pt x="295" y="16"/>
                    </a:lnTo>
                    <a:lnTo>
                      <a:pt x="300" y="18"/>
                    </a:lnTo>
                    <a:lnTo>
                      <a:pt x="305" y="20"/>
                    </a:lnTo>
                    <a:lnTo>
                      <a:pt x="309" y="21"/>
                    </a:lnTo>
                    <a:lnTo>
                      <a:pt x="314" y="24"/>
                    </a:lnTo>
                    <a:lnTo>
                      <a:pt x="320" y="24"/>
                    </a:lnTo>
                    <a:lnTo>
                      <a:pt x="324" y="27"/>
                    </a:lnTo>
                    <a:lnTo>
                      <a:pt x="329" y="29"/>
                    </a:lnTo>
                    <a:lnTo>
                      <a:pt x="335" y="31"/>
                    </a:lnTo>
                    <a:lnTo>
                      <a:pt x="339" y="33"/>
                    </a:lnTo>
                    <a:lnTo>
                      <a:pt x="345" y="35"/>
                    </a:lnTo>
                    <a:lnTo>
                      <a:pt x="350" y="37"/>
                    </a:lnTo>
                    <a:lnTo>
                      <a:pt x="355" y="40"/>
                    </a:lnTo>
                    <a:lnTo>
                      <a:pt x="360" y="42"/>
                    </a:lnTo>
                    <a:lnTo>
                      <a:pt x="367" y="44"/>
                    </a:lnTo>
                    <a:lnTo>
                      <a:pt x="372" y="47"/>
                    </a:lnTo>
                    <a:lnTo>
                      <a:pt x="377" y="49"/>
                    </a:lnTo>
                    <a:lnTo>
                      <a:pt x="382" y="51"/>
                    </a:lnTo>
                    <a:lnTo>
                      <a:pt x="387" y="53"/>
                    </a:lnTo>
                    <a:lnTo>
                      <a:pt x="393" y="56"/>
                    </a:lnTo>
                    <a:lnTo>
                      <a:pt x="397" y="59"/>
                    </a:lnTo>
                    <a:lnTo>
                      <a:pt x="402" y="60"/>
                    </a:lnTo>
                    <a:lnTo>
                      <a:pt x="408" y="62"/>
                    </a:lnTo>
                    <a:lnTo>
                      <a:pt x="413" y="64"/>
                    </a:lnTo>
                    <a:lnTo>
                      <a:pt x="417" y="66"/>
                    </a:lnTo>
                    <a:lnTo>
                      <a:pt x="422" y="68"/>
                    </a:lnTo>
                    <a:lnTo>
                      <a:pt x="425" y="70"/>
                    </a:lnTo>
                    <a:lnTo>
                      <a:pt x="429" y="72"/>
                    </a:lnTo>
                    <a:lnTo>
                      <a:pt x="433" y="72"/>
                    </a:lnTo>
                    <a:lnTo>
                      <a:pt x="437" y="74"/>
                    </a:lnTo>
                    <a:lnTo>
                      <a:pt x="440" y="76"/>
                    </a:lnTo>
                    <a:lnTo>
                      <a:pt x="444" y="77"/>
                    </a:lnTo>
                    <a:lnTo>
                      <a:pt x="446" y="77"/>
                    </a:lnTo>
                    <a:lnTo>
                      <a:pt x="449" y="79"/>
                    </a:lnTo>
                    <a:lnTo>
                      <a:pt x="450" y="79"/>
                    </a:lnTo>
                    <a:lnTo>
                      <a:pt x="453" y="79"/>
                    </a:lnTo>
                    <a:lnTo>
                      <a:pt x="453" y="81"/>
                    </a:lnTo>
                    <a:lnTo>
                      <a:pt x="455" y="81"/>
                    </a:lnTo>
                    <a:lnTo>
                      <a:pt x="456" y="81"/>
                    </a:lnTo>
                    <a:lnTo>
                      <a:pt x="459" y="81"/>
                    </a:lnTo>
                    <a:lnTo>
                      <a:pt x="460" y="82"/>
                    </a:lnTo>
                    <a:lnTo>
                      <a:pt x="462" y="82"/>
                    </a:lnTo>
                    <a:lnTo>
                      <a:pt x="463" y="82"/>
                    </a:lnTo>
                    <a:lnTo>
                      <a:pt x="464" y="82"/>
                    </a:lnTo>
                    <a:lnTo>
                      <a:pt x="466" y="83"/>
                    </a:lnTo>
                    <a:lnTo>
                      <a:pt x="467" y="83"/>
                    </a:lnTo>
                    <a:lnTo>
                      <a:pt x="468" y="83"/>
                    </a:lnTo>
                    <a:lnTo>
                      <a:pt x="469" y="83"/>
                    </a:lnTo>
                    <a:lnTo>
                      <a:pt x="471" y="83"/>
                    </a:lnTo>
                    <a:lnTo>
                      <a:pt x="472" y="83"/>
                    </a:lnTo>
                    <a:lnTo>
                      <a:pt x="473" y="83"/>
                    </a:lnTo>
                    <a:lnTo>
                      <a:pt x="475" y="83"/>
                    </a:lnTo>
                    <a:lnTo>
                      <a:pt x="476" y="83"/>
                    </a:lnTo>
                    <a:lnTo>
                      <a:pt x="471" y="123"/>
                    </a:lnTo>
                    <a:lnTo>
                      <a:pt x="469" y="123"/>
                    </a:lnTo>
                    <a:lnTo>
                      <a:pt x="468" y="124"/>
                    </a:lnTo>
                    <a:lnTo>
                      <a:pt x="467" y="126"/>
                    </a:lnTo>
                    <a:lnTo>
                      <a:pt x="464" y="126"/>
                    </a:lnTo>
                    <a:lnTo>
                      <a:pt x="462" y="127"/>
                    </a:lnTo>
                    <a:lnTo>
                      <a:pt x="459" y="129"/>
                    </a:lnTo>
                    <a:lnTo>
                      <a:pt x="455" y="131"/>
                    </a:lnTo>
                    <a:lnTo>
                      <a:pt x="453" y="134"/>
                    </a:lnTo>
                    <a:lnTo>
                      <a:pt x="449" y="136"/>
                    </a:lnTo>
                    <a:lnTo>
                      <a:pt x="445" y="138"/>
                    </a:lnTo>
                    <a:lnTo>
                      <a:pt x="440" y="140"/>
                    </a:lnTo>
                    <a:lnTo>
                      <a:pt x="436" y="144"/>
                    </a:lnTo>
                    <a:lnTo>
                      <a:pt x="431" y="146"/>
                    </a:lnTo>
                    <a:lnTo>
                      <a:pt x="427" y="150"/>
                    </a:lnTo>
                    <a:lnTo>
                      <a:pt x="422" y="152"/>
                    </a:lnTo>
                    <a:lnTo>
                      <a:pt x="417" y="156"/>
                    </a:lnTo>
                    <a:lnTo>
                      <a:pt x="411" y="159"/>
                    </a:lnTo>
                    <a:lnTo>
                      <a:pt x="406" y="163"/>
                    </a:lnTo>
                    <a:lnTo>
                      <a:pt x="402" y="166"/>
                    </a:lnTo>
                    <a:lnTo>
                      <a:pt x="397" y="170"/>
                    </a:lnTo>
                    <a:lnTo>
                      <a:pt x="393" y="173"/>
                    </a:lnTo>
                    <a:lnTo>
                      <a:pt x="387" y="176"/>
                    </a:lnTo>
                    <a:lnTo>
                      <a:pt x="382" y="180"/>
                    </a:lnTo>
                    <a:lnTo>
                      <a:pt x="378" y="184"/>
                    </a:lnTo>
                    <a:lnTo>
                      <a:pt x="373" y="188"/>
                    </a:lnTo>
                    <a:lnTo>
                      <a:pt x="369" y="191"/>
                    </a:lnTo>
                    <a:lnTo>
                      <a:pt x="366" y="195"/>
                    </a:lnTo>
                    <a:lnTo>
                      <a:pt x="362" y="197"/>
                    </a:lnTo>
                    <a:lnTo>
                      <a:pt x="358" y="201"/>
                    </a:lnTo>
                    <a:lnTo>
                      <a:pt x="355" y="204"/>
                    </a:lnTo>
                    <a:lnTo>
                      <a:pt x="353" y="208"/>
                    </a:lnTo>
                    <a:lnTo>
                      <a:pt x="350" y="210"/>
                    </a:lnTo>
                    <a:lnTo>
                      <a:pt x="347" y="212"/>
                    </a:lnTo>
                    <a:lnTo>
                      <a:pt x="345" y="215"/>
                    </a:lnTo>
                    <a:lnTo>
                      <a:pt x="342" y="217"/>
                    </a:lnTo>
                    <a:lnTo>
                      <a:pt x="339" y="220"/>
                    </a:lnTo>
                    <a:lnTo>
                      <a:pt x="339" y="223"/>
                    </a:lnTo>
                    <a:lnTo>
                      <a:pt x="336" y="225"/>
                    </a:lnTo>
                    <a:lnTo>
                      <a:pt x="333" y="227"/>
                    </a:lnTo>
                    <a:lnTo>
                      <a:pt x="332" y="230"/>
                    </a:lnTo>
                    <a:lnTo>
                      <a:pt x="329" y="232"/>
                    </a:lnTo>
                    <a:lnTo>
                      <a:pt x="328" y="233"/>
                    </a:lnTo>
                    <a:lnTo>
                      <a:pt x="325" y="236"/>
                    </a:lnTo>
                    <a:lnTo>
                      <a:pt x="324" y="236"/>
                    </a:lnTo>
                    <a:lnTo>
                      <a:pt x="322" y="240"/>
                    </a:lnTo>
                    <a:lnTo>
                      <a:pt x="320" y="241"/>
                    </a:lnTo>
                    <a:lnTo>
                      <a:pt x="318" y="243"/>
                    </a:lnTo>
                    <a:lnTo>
                      <a:pt x="316" y="245"/>
                    </a:lnTo>
                    <a:lnTo>
                      <a:pt x="314" y="246"/>
                    </a:lnTo>
                    <a:lnTo>
                      <a:pt x="312" y="247"/>
                    </a:lnTo>
                    <a:lnTo>
                      <a:pt x="310" y="249"/>
                    </a:lnTo>
                    <a:lnTo>
                      <a:pt x="308" y="251"/>
                    </a:lnTo>
                    <a:lnTo>
                      <a:pt x="305" y="253"/>
                    </a:lnTo>
                    <a:lnTo>
                      <a:pt x="304" y="254"/>
                    </a:lnTo>
                    <a:lnTo>
                      <a:pt x="301" y="256"/>
                    </a:lnTo>
                    <a:lnTo>
                      <a:pt x="299" y="258"/>
                    </a:lnTo>
                    <a:lnTo>
                      <a:pt x="296" y="259"/>
                    </a:lnTo>
                    <a:lnTo>
                      <a:pt x="294" y="262"/>
                    </a:lnTo>
                    <a:lnTo>
                      <a:pt x="291" y="264"/>
                    </a:lnTo>
                    <a:lnTo>
                      <a:pt x="289" y="265"/>
                    </a:lnTo>
                    <a:lnTo>
                      <a:pt x="285" y="267"/>
                    </a:lnTo>
                    <a:lnTo>
                      <a:pt x="281" y="268"/>
                    </a:lnTo>
                    <a:lnTo>
                      <a:pt x="278" y="271"/>
                    </a:lnTo>
                    <a:lnTo>
                      <a:pt x="276" y="273"/>
                    </a:lnTo>
                    <a:lnTo>
                      <a:pt x="272" y="275"/>
                    </a:lnTo>
                    <a:lnTo>
                      <a:pt x="268" y="278"/>
                    </a:lnTo>
                    <a:lnTo>
                      <a:pt x="263" y="280"/>
                    </a:lnTo>
                    <a:lnTo>
                      <a:pt x="257" y="282"/>
                    </a:lnTo>
                    <a:lnTo>
                      <a:pt x="253" y="285"/>
                    </a:lnTo>
                    <a:lnTo>
                      <a:pt x="249" y="287"/>
                    </a:lnTo>
                    <a:lnTo>
                      <a:pt x="242" y="291"/>
                    </a:lnTo>
                    <a:lnTo>
                      <a:pt x="238" y="293"/>
                    </a:lnTo>
                    <a:lnTo>
                      <a:pt x="232" y="295"/>
                    </a:lnTo>
                    <a:lnTo>
                      <a:pt x="226" y="299"/>
                    </a:lnTo>
                    <a:lnTo>
                      <a:pt x="221" y="301"/>
                    </a:lnTo>
                    <a:lnTo>
                      <a:pt x="214" y="304"/>
                    </a:lnTo>
                    <a:lnTo>
                      <a:pt x="208" y="307"/>
                    </a:lnTo>
                    <a:lnTo>
                      <a:pt x="201" y="309"/>
                    </a:lnTo>
                    <a:lnTo>
                      <a:pt x="196" y="313"/>
                    </a:lnTo>
                    <a:lnTo>
                      <a:pt x="190" y="315"/>
                    </a:lnTo>
                    <a:lnTo>
                      <a:pt x="183" y="317"/>
                    </a:lnTo>
                    <a:lnTo>
                      <a:pt x="177" y="320"/>
                    </a:lnTo>
                    <a:lnTo>
                      <a:pt x="170" y="323"/>
                    </a:lnTo>
                    <a:lnTo>
                      <a:pt x="165" y="326"/>
                    </a:lnTo>
                    <a:lnTo>
                      <a:pt x="159" y="328"/>
                    </a:lnTo>
                    <a:lnTo>
                      <a:pt x="152" y="330"/>
                    </a:lnTo>
                    <a:lnTo>
                      <a:pt x="148" y="333"/>
                    </a:lnTo>
                    <a:lnTo>
                      <a:pt x="142" y="335"/>
                    </a:lnTo>
                    <a:lnTo>
                      <a:pt x="136" y="337"/>
                    </a:lnTo>
                    <a:lnTo>
                      <a:pt x="131" y="339"/>
                    </a:lnTo>
                    <a:lnTo>
                      <a:pt x="125" y="341"/>
                    </a:lnTo>
                    <a:lnTo>
                      <a:pt x="122" y="342"/>
                    </a:lnTo>
                    <a:lnTo>
                      <a:pt x="117" y="344"/>
                    </a:lnTo>
                    <a:lnTo>
                      <a:pt x="113" y="346"/>
                    </a:lnTo>
                    <a:lnTo>
                      <a:pt x="109" y="347"/>
                    </a:lnTo>
                    <a:lnTo>
                      <a:pt x="105" y="348"/>
                    </a:lnTo>
                    <a:lnTo>
                      <a:pt x="101" y="349"/>
                    </a:lnTo>
                    <a:lnTo>
                      <a:pt x="97" y="350"/>
                    </a:lnTo>
                    <a:lnTo>
                      <a:pt x="94" y="352"/>
                    </a:lnTo>
                    <a:lnTo>
                      <a:pt x="91" y="353"/>
                    </a:lnTo>
                    <a:lnTo>
                      <a:pt x="87" y="354"/>
                    </a:lnTo>
                    <a:lnTo>
                      <a:pt x="84" y="355"/>
                    </a:lnTo>
                    <a:lnTo>
                      <a:pt x="82" y="356"/>
                    </a:lnTo>
                    <a:lnTo>
                      <a:pt x="78" y="359"/>
                    </a:lnTo>
                    <a:lnTo>
                      <a:pt x="75" y="359"/>
                    </a:lnTo>
                    <a:lnTo>
                      <a:pt x="73" y="361"/>
                    </a:lnTo>
                    <a:lnTo>
                      <a:pt x="69" y="362"/>
                    </a:lnTo>
                    <a:lnTo>
                      <a:pt x="66" y="363"/>
                    </a:lnTo>
                    <a:lnTo>
                      <a:pt x="64" y="363"/>
                    </a:lnTo>
                    <a:lnTo>
                      <a:pt x="62" y="365"/>
                    </a:lnTo>
                    <a:lnTo>
                      <a:pt x="58" y="365"/>
                    </a:lnTo>
                    <a:lnTo>
                      <a:pt x="56" y="367"/>
                    </a:lnTo>
                    <a:lnTo>
                      <a:pt x="54" y="367"/>
                    </a:lnTo>
                    <a:lnTo>
                      <a:pt x="50" y="368"/>
                    </a:lnTo>
                    <a:lnTo>
                      <a:pt x="49" y="368"/>
                    </a:lnTo>
                    <a:lnTo>
                      <a:pt x="46" y="369"/>
                    </a:lnTo>
                    <a:lnTo>
                      <a:pt x="43" y="369"/>
                    </a:lnTo>
                    <a:lnTo>
                      <a:pt x="42" y="369"/>
                    </a:lnTo>
                    <a:lnTo>
                      <a:pt x="39" y="369"/>
                    </a:lnTo>
                    <a:lnTo>
                      <a:pt x="37" y="369"/>
                    </a:lnTo>
                    <a:lnTo>
                      <a:pt x="35" y="369"/>
                    </a:lnTo>
                    <a:lnTo>
                      <a:pt x="32" y="368"/>
                    </a:lnTo>
                    <a:lnTo>
                      <a:pt x="29" y="368"/>
                    </a:lnTo>
                    <a:lnTo>
                      <a:pt x="28" y="367"/>
                    </a:lnTo>
                    <a:lnTo>
                      <a:pt x="25" y="365"/>
                    </a:lnTo>
                    <a:lnTo>
                      <a:pt x="23" y="365"/>
                    </a:lnTo>
                    <a:lnTo>
                      <a:pt x="20" y="363"/>
                    </a:lnTo>
                    <a:lnTo>
                      <a:pt x="19" y="361"/>
                    </a:lnTo>
                    <a:lnTo>
                      <a:pt x="16" y="359"/>
                    </a:lnTo>
                    <a:lnTo>
                      <a:pt x="14" y="356"/>
                    </a:lnTo>
                    <a:lnTo>
                      <a:pt x="12" y="354"/>
                    </a:lnTo>
                    <a:lnTo>
                      <a:pt x="11" y="352"/>
                    </a:lnTo>
                    <a:lnTo>
                      <a:pt x="10" y="348"/>
                    </a:lnTo>
                    <a:lnTo>
                      <a:pt x="8" y="346"/>
                    </a:lnTo>
                    <a:lnTo>
                      <a:pt x="7" y="342"/>
                    </a:lnTo>
                    <a:lnTo>
                      <a:pt x="6" y="339"/>
                    </a:lnTo>
                    <a:lnTo>
                      <a:pt x="5" y="334"/>
                    </a:lnTo>
                    <a:lnTo>
                      <a:pt x="3" y="330"/>
                    </a:lnTo>
                    <a:lnTo>
                      <a:pt x="3" y="326"/>
                    </a:lnTo>
                    <a:lnTo>
                      <a:pt x="2" y="322"/>
                    </a:lnTo>
                    <a:lnTo>
                      <a:pt x="2" y="317"/>
                    </a:lnTo>
                    <a:lnTo>
                      <a:pt x="1" y="313"/>
                    </a:lnTo>
                    <a:lnTo>
                      <a:pt x="1" y="308"/>
                    </a:lnTo>
                    <a:lnTo>
                      <a:pt x="1" y="304"/>
                    </a:lnTo>
                    <a:lnTo>
                      <a:pt x="1" y="298"/>
                    </a:lnTo>
                    <a:lnTo>
                      <a:pt x="1" y="293"/>
                    </a:lnTo>
                    <a:lnTo>
                      <a:pt x="0" y="288"/>
                    </a:lnTo>
                    <a:lnTo>
                      <a:pt x="0" y="282"/>
                    </a:lnTo>
                    <a:lnTo>
                      <a:pt x="0" y="278"/>
                    </a:lnTo>
                    <a:lnTo>
                      <a:pt x="0" y="272"/>
                    </a:lnTo>
                    <a:lnTo>
                      <a:pt x="1" y="265"/>
                    </a:lnTo>
                    <a:lnTo>
                      <a:pt x="1" y="262"/>
                    </a:lnTo>
                    <a:lnTo>
                      <a:pt x="1" y="256"/>
                    </a:lnTo>
                    <a:lnTo>
                      <a:pt x="1" y="249"/>
                    </a:lnTo>
                    <a:lnTo>
                      <a:pt x="1" y="245"/>
                    </a:lnTo>
                    <a:lnTo>
                      <a:pt x="1" y="240"/>
                    </a:lnTo>
                    <a:lnTo>
                      <a:pt x="1" y="233"/>
                    </a:lnTo>
                    <a:lnTo>
                      <a:pt x="1" y="228"/>
                    </a:lnTo>
                    <a:lnTo>
                      <a:pt x="2" y="223"/>
                    </a:lnTo>
                    <a:lnTo>
                      <a:pt x="2" y="217"/>
                    </a:lnTo>
                    <a:lnTo>
                      <a:pt x="2" y="211"/>
                    </a:lnTo>
                    <a:lnTo>
                      <a:pt x="2" y="204"/>
                    </a:lnTo>
                    <a:lnTo>
                      <a:pt x="3" y="198"/>
                    </a:lnTo>
                    <a:lnTo>
                      <a:pt x="3" y="189"/>
                    </a:lnTo>
                    <a:lnTo>
                      <a:pt x="5" y="182"/>
                    </a:lnTo>
                    <a:lnTo>
                      <a:pt x="6" y="175"/>
                    </a:lnTo>
                    <a:lnTo>
                      <a:pt x="6" y="167"/>
                    </a:lnTo>
                    <a:lnTo>
                      <a:pt x="7" y="159"/>
                    </a:lnTo>
                    <a:lnTo>
                      <a:pt x="8" y="151"/>
                    </a:lnTo>
                    <a:lnTo>
                      <a:pt x="10" y="143"/>
                    </a:lnTo>
                    <a:lnTo>
                      <a:pt x="11" y="135"/>
                    </a:lnTo>
                    <a:lnTo>
                      <a:pt x="11" y="126"/>
                    </a:lnTo>
                    <a:lnTo>
                      <a:pt x="12" y="117"/>
                    </a:lnTo>
                    <a:lnTo>
                      <a:pt x="14" y="109"/>
                    </a:lnTo>
                    <a:lnTo>
                      <a:pt x="15" y="101"/>
                    </a:lnTo>
                    <a:lnTo>
                      <a:pt x="16" y="94"/>
                    </a:lnTo>
                    <a:lnTo>
                      <a:pt x="18" y="85"/>
                    </a:lnTo>
                    <a:lnTo>
                      <a:pt x="19" y="79"/>
                    </a:lnTo>
                    <a:lnTo>
                      <a:pt x="20" y="72"/>
                    </a:lnTo>
                    <a:lnTo>
                      <a:pt x="22" y="64"/>
                    </a:lnTo>
                    <a:lnTo>
                      <a:pt x="22" y="59"/>
                    </a:lnTo>
                    <a:lnTo>
                      <a:pt x="23" y="51"/>
                    </a:lnTo>
                    <a:lnTo>
                      <a:pt x="24" y="47"/>
                    </a:lnTo>
                    <a:lnTo>
                      <a:pt x="24" y="40"/>
                    </a:lnTo>
                    <a:lnTo>
                      <a:pt x="25" y="36"/>
                    </a:lnTo>
                    <a:lnTo>
                      <a:pt x="25" y="33"/>
                    </a:lnTo>
                    <a:lnTo>
                      <a:pt x="27" y="29"/>
                    </a:lnTo>
                    <a:lnTo>
                      <a:pt x="27" y="27"/>
                    </a:lnTo>
                    <a:lnTo>
                      <a:pt x="27" y="24"/>
                    </a:lnTo>
                    <a:lnTo>
                      <a:pt x="28" y="24"/>
                    </a:lnTo>
                  </a:path>
                </a:pathLst>
              </a:custGeom>
              <a:solidFill>
                <a:srgbClr val="753D00"/>
              </a:solidFill>
              <a:ln w="9525" cap="rnd">
                <a:noFill/>
                <a:round/>
                <a:headEnd type="none" w="sm" len="sm"/>
                <a:tailEnd type="none" w="sm" len="sm"/>
              </a:ln>
            </p:spPr>
            <p:txBody>
              <a:bodyPr/>
              <a:lstStyle/>
              <a:p>
                <a:endParaRPr lang="el-GR"/>
              </a:p>
            </p:txBody>
          </p:sp>
          <p:sp>
            <p:nvSpPr>
              <p:cNvPr id="27723" name="Freeform 21"/>
              <p:cNvSpPr>
                <a:spLocks/>
              </p:cNvSpPr>
              <p:nvPr/>
            </p:nvSpPr>
            <p:spPr bwMode="auto">
              <a:xfrm>
                <a:off x="1360" y="1506"/>
                <a:ext cx="467" cy="362"/>
              </a:xfrm>
              <a:custGeom>
                <a:avLst/>
                <a:gdLst>
                  <a:gd name="T0" fmla="*/ 29 w 467"/>
                  <a:gd name="T1" fmla="*/ 21 h 362"/>
                  <a:gd name="T2" fmla="*/ 32 w 467"/>
                  <a:gd name="T3" fmla="*/ 18 h 362"/>
                  <a:gd name="T4" fmla="*/ 39 w 467"/>
                  <a:gd name="T5" fmla="*/ 12 h 362"/>
                  <a:gd name="T6" fmla="*/ 50 w 467"/>
                  <a:gd name="T7" fmla="*/ 8 h 362"/>
                  <a:gd name="T8" fmla="*/ 69 w 467"/>
                  <a:gd name="T9" fmla="*/ 3 h 362"/>
                  <a:gd name="T10" fmla="*/ 93 w 467"/>
                  <a:gd name="T11" fmla="*/ 1 h 362"/>
                  <a:gd name="T12" fmla="*/ 125 w 467"/>
                  <a:gd name="T13" fmla="*/ 0 h 362"/>
                  <a:gd name="T14" fmla="*/ 161 w 467"/>
                  <a:gd name="T15" fmla="*/ 0 h 362"/>
                  <a:gd name="T16" fmla="*/ 198 w 467"/>
                  <a:gd name="T17" fmla="*/ 2 h 362"/>
                  <a:gd name="T18" fmla="*/ 237 w 467"/>
                  <a:gd name="T19" fmla="*/ 6 h 362"/>
                  <a:gd name="T20" fmla="*/ 270 w 467"/>
                  <a:gd name="T21" fmla="*/ 11 h 362"/>
                  <a:gd name="T22" fmla="*/ 298 w 467"/>
                  <a:gd name="T23" fmla="*/ 18 h 362"/>
                  <a:gd name="T24" fmla="*/ 322 w 467"/>
                  <a:gd name="T25" fmla="*/ 28 h 362"/>
                  <a:gd name="T26" fmla="*/ 349 w 467"/>
                  <a:gd name="T27" fmla="*/ 38 h 362"/>
                  <a:gd name="T28" fmla="*/ 374 w 467"/>
                  <a:gd name="T29" fmla="*/ 49 h 362"/>
                  <a:gd name="T30" fmla="*/ 400 w 467"/>
                  <a:gd name="T31" fmla="*/ 59 h 362"/>
                  <a:gd name="T32" fmla="*/ 420 w 467"/>
                  <a:gd name="T33" fmla="*/ 69 h 362"/>
                  <a:gd name="T34" fmla="*/ 436 w 467"/>
                  <a:gd name="T35" fmla="*/ 75 h 362"/>
                  <a:gd name="T36" fmla="*/ 446 w 467"/>
                  <a:gd name="T37" fmla="*/ 78 h 362"/>
                  <a:gd name="T38" fmla="*/ 453 w 467"/>
                  <a:gd name="T39" fmla="*/ 79 h 362"/>
                  <a:gd name="T40" fmla="*/ 460 w 467"/>
                  <a:gd name="T41" fmla="*/ 81 h 362"/>
                  <a:gd name="T42" fmla="*/ 466 w 467"/>
                  <a:gd name="T43" fmla="*/ 81 h 362"/>
                  <a:gd name="T44" fmla="*/ 454 w 467"/>
                  <a:gd name="T45" fmla="*/ 123 h 362"/>
                  <a:gd name="T46" fmla="*/ 439 w 467"/>
                  <a:gd name="T47" fmla="*/ 133 h 362"/>
                  <a:gd name="T48" fmla="*/ 418 w 467"/>
                  <a:gd name="T49" fmla="*/ 146 h 362"/>
                  <a:gd name="T50" fmla="*/ 392 w 467"/>
                  <a:gd name="T51" fmla="*/ 162 h 362"/>
                  <a:gd name="T52" fmla="*/ 370 w 467"/>
                  <a:gd name="T53" fmla="*/ 179 h 362"/>
                  <a:gd name="T54" fmla="*/ 350 w 467"/>
                  <a:gd name="T55" fmla="*/ 196 h 362"/>
                  <a:gd name="T56" fmla="*/ 337 w 467"/>
                  <a:gd name="T57" fmla="*/ 211 h 362"/>
                  <a:gd name="T58" fmla="*/ 326 w 467"/>
                  <a:gd name="T59" fmla="*/ 223 h 362"/>
                  <a:gd name="T60" fmla="*/ 318 w 467"/>
                  <a:gd name="T61" fmla="*/ 232 h 362"/>
                  <a:gd name="T62" fmla="*/ 306 w 467"/>
                  <a:gd name="T63" fmla="*/ 241 h 362"/>
                  <a:gd name="T64" fmla="*/ 297 w 467"/>
                  <a:gd name="T65" fmla="*/ 250 h 362"/>
                  <a:gd name="T66" fmla="*/ 284 w 467"/>
                  <a:gd name="T67" fmla="*/ 258 h 362"/>
                  <a:gd name="T68" fmla="*/ 270 w 467"/>
                  <a:gd name="T69" fmla="*/ 267 h 362"/>
                  <a:gd name="T70" fmla="*/ 248 w 467"/>
                  <a:gd name="T71" fmla="*/ 278 h 362"/>
                  <a:gd name="T72" fmla="*/ 221 w 467"/>
                  <a:gd name="T73" fmla="*/ 291 h 362"/>
                  <a:gd name="T74" fmla="*/ 191 w 467"/>
                  <a:gd name="T75" fmla="*/ 306 h 362"/>
                  <a:gd name="T76" fmla="*/ 162 w 467"/>
                  <a:gd name="T77" fmla="*/ 319 h 362"/>
                  <a:gd name="T78" fmla="*/ 134 w 467"/>
                  <a:gd name="T79" fmla="*/ 330 h 362"/>
                  <a:gd name="T80" fmla="*/ 111 w 467"/>
                  <a:gd name="T81" fmla="*/ 338 h 362"/>
                  <a:gd name="T82" fmla="*/ 93 w 467"/>
                  <a:gd name="T83" fmla="*/ 344 h 362"/>
                  <a:gd name="T84" fmla="*/ 77 w 467"/>
                  <a:gd name="T85" fmla="*/ 351 h 362"/>
                  <a:gd name="T86" fmla="*/ 63 w 467"/>
                  <a:gd name="T87" fmla="*/ 356 h 362"/>
                  <a:gd name="T88" fmla="*/ 50 w 467"/>
                  <a:gd name="T89" fmla="*/ 360 h 362"/>
                  <a:gd name="T90" fmla="*/ 38 w 467"/>
                  <a:gd name="T91" fmla="*/ 361 h 362"/>
                  <a:gd name="T92" fmla="*/ 27 w 467"/>
                  <a:gd name="T93" fmla="*/ 358 h 362"/>
                  <a:gd name="T94" fmla="*/ 16 w 467"/>
                  <a:gd name="T95" fmla="*/ 351 h 362"/>
                  <a:gd name="T96" fmla="*/ 7 w 467"/>
                  <a:gd name="T97" fmla="*/ 338 h 362"/>
                  <a:gd name="T98" fmla="*/ 3 w 467"/>
                  <a:gd name="T99" fmla="*/ 319 h 362"/>
                  <a:gd name="T100" fmla="*/ 1 w 467"/>
                  <a:gd name="T101" fmla="*/ 296 h 362"/>
                  <a:gd name="T102" fmla="*/ 0 w 467"/>
                  <a:gd name="T103" fmla="*/ 272 h 362"/>
                  <a:gd name="T104" fmla="*/ 1 w 467"/>
                  <a:gd name="T105" fmla="*/ 245 h 362"/>
                  <a:gd name="T106" fmla="*/ 1 w 467"/>
                  <a:gd name="T107" fmla="*/ 218 h 362"/>
                  <a:gd name="T108" fmla="*/ 3 w 467"/>
                  <a:gd name="T109" fmla="*/ 187 h 362"/>
                  <a:gd name="T110" fmla="*/ 8 w 467"/>
                  <a:gd name="T111" fmla="*/ 148 h 362"/>
                  <a:gd name="T112" fmla="*/ 14 w 467"/>
                  <a:gd name="T113" fmla="*/ 107 h 362"/>
                  <a:gd name="T114" fmla="*/ 19 w 467"/>
                  <a:gd name="T115" fmla="*/ 70 h 362"/>
                  <a:gd name="T116" fmla="*/ 24 w 467"/>
                  <a:gd name="T117" fmla="*/ 41 h 362"/>
                  <a:gd name="T118" fmla="*/ 27 w 467"/>
                  <a:gd name="T119" fmla="*/ 24 h 3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67"/>
                  <a:gd name="T181" fmla="*/ 0 h 362"/>
                  <a:gd name="T182" fmla="*/ 467 w 467"/>
                  <a:gd name="T183" fmla="*/ 362 h 3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67" h="362">
                    <a:moveTo>
                      <a:pt x="27" y="23"/>
                    </a:moveTo>
                    <a:lnTo>
                      <a:pt x="28" y="23"/>
                    </a:lnTo>
                    <a:lnTo>
                      <a:pt x="28" y="22"/>
                    </a:lnTo>
                    <a:lnTo>
                      <a:pt x="28" y="21"/>
                    </a:lnTo>
                    <a:lnTo>
                      <a:pt x="29" y="21"/>
                    </a:lnTo>
                    <a:lnTo>
                      <a:pt x="29" y="20"/>
                    </a:lnTo>
                    <a:lnTo>
                      <a:pt x="31" y="20"/>
                    </a:lnTo>
                    <a:lnTo>
                      <a:pt x="31" y="18"/>
                    </a:lnTo>
                    <a:lnTo>
                      <a:pt x="32" y="18"/>
                    </a:lnTo>
                    <a:lnTo>
                      <a:pt x="32" y="16"/>
                    </a:lnTo>
                    <a:lnTo>
                      <a:pt x="34" y="15"/>
                    </a:lnTo>
                    <a:lnTo>
                      <a:pt x="36" y="14"/>
                    </a:lnTo>
                    <a:lnTo>
                      <a:pt x="38" y="14"/>
                    </a:lnTo>
                    <a:lnTo>
                      <a:pt x="39" y="12"/>
                    </a:lnTo>
                    <a:lnTo>
                      <a:pt x="42" y="11"/>
                    </a:lnTo>
                    <a:lnTo>
                      <a:pt x="43" y="10"/>
                    </a:lnTo>
                    <a:lnTo>
                      <a:pt x="46" y="9"/>
                    </a:lnTo>
                    <a:lnTo>
                      <a:pt x="48" y="9"/>
                    </a:lnTo>
                    <a:lnTo>
                      <a:pt x="50" y="8"/>
                    </a:lnTo>
                    <a:lnTo>
                      <a:pt x="54" y="7"/>
                    </a:lnTo>
                    <a:lnTo>
                      <a:pt x="58" y="6"/>
                    </a:lnTo>
                    <a:lnTo>
                      <a:pt x="61" y="6"/>
                    </a:lnTo>
                    <a:lnTo>
                      <a:pt x="65" y="5"/>
                    </a:lnTo>
                    <a:lnTo>
                      <a:pt x="69" y="3"/>
                    </a:lnTo>
                    <a:lnTo>
                      <a:pt x="73" y="3"/>
                    </a:lnTo>
                    <a:lnTo>
                      <a:pt x="77" y="2"/>
                    </a:lnTo>
                    <a:lnTo>
                      <a:pt x="83" y="2"/>
                    </a:lnTo>
                    <a:lnTo>
                      <a:pt x="88" y="1"/>
                    </a:lnTo>
                    <a:lnTo>
                      <a:pt x="93" y="1"/>
                    </a:lnTo>
                    <a:lnTo>
                      <a:pt x="100" y="0"/>
                    </a:lnTo>
                    <a:lnTo>
                      <a:pt x="105" y="0"/>
                    </a:lnTo>
                    <a:lnTo>
                      <a:pt x="111" y="0"/>
                    </a:lnTo>
                    <a:lnTo>
                      <a:pt x="118" y="0"/>
                    </a:lnTo>
                    <a:lnTo>
                      <a:pt x="125" y="0"/>
                    </a:lnTo>
                    <a:lnTo>
                      <a:pt x="131" y="0"/>
                    </a:lnTo>
                    <a:lnTo>
                      <a:pt x="138" y="0"/>
                    </a:lnTo>
                    <a:lnTo>
                      <a:pt x="146" y="0"/>
                    </a:lnTo>
                    <a:lnTo>
                      <a:pt x="153" y="0"/>
                    </a:lnTo>
                    <a:lnTo>
                      <a:pt x="161" y="0"/>
                    </a:lnTo>
                    <a:lnTo>
                      <a:pt x="169" y="0"/>
                    </a:lnTo>
                    <a:lnTo>
                      <a:pt x="175" y="0"/>
                    </a:lnTo>
                    <a:lnTo>
                      <a:pt x="182" y="1"/>
                    </a:lnTo>
                    <a:lnTo>
                      <a:pt x="190" y="1"/>
                    </a:lnTo>
                    <a:lnTo>
                      <a:pt x="198" y="2"/>
                    </a:lnTo>
                    <a:lnTo>
                      <a:pt x="205" y="2"/>
                    </a:lnTo>
                    <a:lnTo>
                      <a:pt x="213" y="3"/>
                    </a:lnTo>
                    <a:lnTo>
                      <a:pt x="221" y="3"/>
                    </a:lnTo>
                    <a:lnTo>
                      <a:pt x="229" y="5"/>
                    </a:lnTo>
                    <a:lnTo>
                      <a:pt x="237" y="6"/>
                    </a:lnTo>
                    <a:lnTo>
                      <a:pt x="243" y="7"/>
                    </a:lnTo>
                    <a:lnTo>
                      <a:pt x="251" y="8"/>
                    </a:lnTo>
                    <a:lnTo>
                      <a:pt x="257" y="9"/>
                    </a:lnTo>
                    <a:lnTo>
                      <a:pt x="263" y="10"/>
                    </a:lnTo>
                    <a:lnTo>
                      <a:pt x="270" y="11"/>
                    </a:lnTo>
                    <a:lnTo>
                      <a:pt x="276" y="12"/>
                    </a:lnTo>
                    <a:lnTo>
                      <a:pt x="283" y="14"/>
                    </a:lnTo>
                    <a:lnTo>
                      <a:pt x="288" y="15"/>
                    </a:lnTo>
                    <a:lnTo>
                      <a:pt x="293" y="18"/>
                    </a:lnTo>
                    <a:lnTo>
                      <a:pt x="298" y="18"/>
                    </a:lnTo>
                    <a:lnTo>
                      <a:pt x="303" y="20"/>
                    </a:lnTo>
                    <a:lnTo>
                      <a:pt x="306" y="22"/>
                    </a:lnTo>
                    <a:lnTo>
                      <a:pt x="312" y="23"/>
                    </a:lnTo>
                    <a:lnTo>
                      <a:pt x="318" y="25"/>
                    </a:lnTo>
                    <a:lnTo>
                      <a:pt x="322" y="28"/>
                    </a:lnTo>
                    <a:lnTo>
                      <a:pt x="328" y="30"/>
                    </a:lnTo>
                    <a:lnTo>
                      <a:pt x="333" y="31"/>
                    </a:lnTo>
                    <a:lnTo>
                      <a:pt x="337" y="34"/>
                    </a:lnTo>
                    <a:lnTo>
                      <a:pt x="343" y="36"/>
                    </a:lnTo>
                    <a:lnTo>
                      <a:pt x="349" y="38"/>
                    </a:lnTo>
                    <a:lnTo>
                      <a:pt x="353" y="41"/>
                    </a:lnTo>
                    <a:lnTo>
                      <a:pt x="358" y="43"/>
                    </a:lnTo>
                    <a:lnTo>
                      <a:pt x="363" y="46"/>
                    </a:lnTo>
                    <a:lnTo>
                      <a:pt x="369" y="46"/>
                    </a:lnTo>
                    <a:lnTo>
                      <a:pt x="374" y="49"/>
                    </a:lnTo>
                    <a:lnTo>
                      <a:pt x="379" y="51"/>
                    </a:lnTo>
                    <a:lnTo>
                      <a:pt x="384" y="53"/>
                    </a:lnTo>
                    <a:lnTo>
                      <a:pt x="389" y="56"/>
                    </a:lnTo>
                    <a:lnTo>
                      <a:pt x="394" y="59"/>
                    </a:lnTo>
                    <a:lnTo>
                      <a:pt x="400" y="59"/>
                    </a:lnTo>
                    <a:lnTo>
                      <a:pt x="404" y="62"/>
                    </a:lnTo>
                    <a:lnTo>
                      <a:pt x="408" y="64"/>
                    </a:lnTo>
                    <a:lnTo>
                      <a:pt x="412" y="66"/>
                    </a:lnTo>
                    <a:lnTo>
                      <a:pt x="416" y="68"/>
                    </a:lnTo>
                    <a:lnTo>
                      <a:pt x="420" y="69"/>
                    </a:lnTo>
                    <a:lnTo>
                      <a:pt x="423" y="70"/>
                    </a:lnTo>
                    <a:lnTo>
                      <a:pt x="427" y="72"/>
                    </a:lnTo>
                    <a:lnTo>
                      <a:pt x="431" y="73"/>
                    </a:lnTo>
                    <a:lnTo>
                      <a:pt x="435" y="75"/>
                    </a:lnTo>
                    <a:lnTo>
                      <a:pt x="436" y="75"/>
                    </a:lnTo>
                    <a:lnTo>
                      <a:pt x="439" y="75"/>
                    </a:lnTo>
                    <a:lnTo>
                      <a:pt x="442" y="77"/>
                    </a:lnTo>
                    <a:lnTo>
                      <a:pt x="443" y="77"/>
                    </a:lnTo>
                    <a:lnTo>
                      <a:pt x="444" y="78"/>
                    </a:lnTo>
                    <a:lnTo>
                      <a:pt x="446" y="78"/>
                    </a:lnTo>
                    <a:lnTo>
                      <a:pt x="447" y="78"/>
                    </a:lnTo>
                    <a:lnTo>
                      <a:pt x="448" y="78"/>
                    </a:lnTo>
                    <a:lnTo>
                      <a:pt x="450" y="79"/>
                    </a:lnTo>
                    <a:lnTo>
                      <a:pt x="452" y="79"/>
                    </a:lnTo>
                    <a:lnTo>
                      <a:pt x="453" y="79"/>
                    </a:lnTo>
                    <a:lnTo>
                      <a:pt x="454" y="79"/>
                    </a:lnTo>
                    <a:lnTo>
                      <a:pt x="456" y="79"/>
                    </a:lnTo>
                    <a:lnTo>
                      <a:pt x="457" y="81"/>
                    </a:lnTo>
                    <a:lnTo>
                      <a:pt x="458" y="81"/>
                    </a:lnTo>
                    <a:lnTo>
                      <a:pt x="460" y="81"/>
                    </a:lnTo>
                    <a:lnTo>
                      <a:pt x="461" y="81"/>
                    </a:lnTo>
                    <a:lnTo>
                      <a:pt x="462" y="81"/>
                    </a:lnTo>
                    <a:lnTo>
                      <a:pt x="464" y="81"/>
                    </a:lnTo>
                    <a:lnTo>
                      <a:pt x="465" y="81"/>
                    </a:lnTo>
                    <a:lnTo>
                      <a:pt x="466" y="81"/>
                    </a:lnTo>
                    <a:lnTo>
                      <a:pt x="461" y="120"/>
                    </a:lnTo>
                    <a:lnTo>
                      <a:pt x="460" y="120"/>
                    </a:lnTo>
                    <a:lnTo>
                      <a:pt x="458" y="120"/>
                    </a:lnTo>
                    <a:lnTo>
                      <a:pt x="457" y="122"/>
                    </a:lnTo>
                    <a:lnTo>
                      <a:pt x="454" y="123"/>
                    </a:lnTo>
                    <a:lnTo>
                      <a:pt x="452" y="123"/>
                    </a:lnTo>
                    <a:lnTo>
                      <a:pt x="449" y="127"/>
                    </a:lnTo>
                    <a:lnTo>
                      <a:pt x="447" y="127"/>
                    </a:lnTo>
                    <a:lnTo>
                      <a:pt x="443" y="130"/>
                    </a:lnTo>
                    <a:lnTo>
                      <a:pt x="439" y="133"/>
                    </a:lnTo>
                    <a:lnTo>
                      <a:pt x="435" y="135"/>
                    </a:lnTo>
                    <a:lnTo>
                      <a:pt x="431" y="136"/>
                    </a:lnTo>
                    <a:lnTo>
                      <a:pt x="426" y="140"/>
                    </a:lnTo>
                    <a:lnTo>
                      <a:pt x="422" y="143"/>
                    </a:lnTo>
                    <a:lnTo>
                      <a:pt x="418" y="146"/>
                    </a:lnTo>
                    <a:lnTo>
                      <a:pt x="413" y="149"/>
                    </a:lnTo>
                    <a:lnTo>
                      <a:pt x="408" y="152"/>
                    </a:lnTo>
                    <a:lnTo>
                      <a:pt x="404" y="155"/>
                    </a:lnTo>
                    <a:lnTo>
                      <a:pt x="398" y="159"/>
                    </a:lnTo>
                    <a:lnTo>
                      <a:pt x="392" y="162"/>
                    </a:lnTo>
                    <a:lnTo>
                      <a:pt x="389" y="165"/>
                    </a:lnTo>
                    <a:lnTo>
                      <a:pt x="384" y="168"/>
                    </a:lnTo>
                    <a:lnTo>
                      <a:pt x="379" y="172"/>
                    </a:lnTo>
                    <a:lnTo>
                      <a:pt x="374" y="175"/>
                    </a:lnTo>
                    <a:lnTo>
                      <a:pt x="370" y="179"/>
                    </a:lnTo>
                    <a:lnTo>
                      <a:pt x="366" y="183"/>
                    </a:lnTo>
                    <a:lnTo>
                      <a:pt x="361" y="187"/>
                    </a:lnTo>
                    <a:lnTo>
                      <a:pt x="357" y="190"/>
                    </a:lnTo>
                    <a:lnTo>
                      <a:pt x="354" y="193"/>
                    </a:lnTo>
                    <a:lnTo>
                      <a:pt x="350" y="196"/>
                    </a:lnTo>
                    <a:lnTo>
                      <a:pt x="349" y="199"/>
                    </a:lnTo>
                    <a:lnTo>
                      <a:pt x="345" y="203"/>
                    </a:lnTo>
                    <a:lnTo>
                      <a:pt x="341" y="205"/>
                    </a:lnTo>
                    <a:lnTo>
                      <a:pt x="341" y="209"/>
                    </a:lnTo>
                    <a:lnTo>
                      <a:pt x="337" y="211"/>
                    </a:lnTo>
                    <a:lnTo>
                      <a:pt x="335" y="213"/>
                    </a:lnTo>
                    <a:lnTo>
                      <a:pt x="333" y="215"/>
                    </a:lnTo>
                    <a:lnTo>
                      <a:pt x="332" y="218"/>
                    </a:lnTo>
                    <a:lnTo>
                      <a:pt x="329" y="220"/>
                    </a:lnTo>
                    <a:lnTo>
                      <a:pt x="326" y="223"/>
                    </a:lnTo>
                    <a:lnTo>
                      <a:pt x="325" y="225"/>
                    </a:lnTo>
                    <a:lnTo>
                      <a:pt x="322" y="227"/>
                    </a:lnTo>
                    <a:lnTo>
                      <a:pt x="321" y="228"/>
                    </a:lnTo>
                    <a:lnTo>
                      <a:pt x="319" y="231"/>
                    </a:lnTo>
                    <a:lnTo>
                      <a:pt x="318" y="232"/>
                    </a:lnTo>
                    <a:lnTo>
                      <a:pt x="315" y="234"/>
                    </a:lnTo>
                    <a:lnTo>
                      <a:pt x="314" y="235"/>
                    </a:lnTo>
                    <a:lnTo>
                      <a:pt x="311" y="237"/>
                    </a:lnTo>
                    <a:lnTo>
                      <a:pt x="310" y="239"/>
                    </a:lnTo>
                    <a:lnTo>
                      <a:pt x="306" y="241"/>
                    </a:lnTo>
                    <a:lnTo>
                      <a:pt x="306" y="242"/>
                    </a:lnTo>
                    <a:lnTo>
                      <a:pt x="303" y="245"/>
                    </a:lnTo>
                    <a:lnTo>
                      <a:pt x="301" y="246"/>
                    </a:lnTo>
                    <a:lnTo>
                      <a:pt x="299" y="247"/>
                    </a:lnTo>
                    <a:lnTo>
                      <a:pt x="297" y="250"/>
                    </a:lnTo>
                    <a:lnTo>
                      <a:pt x="294" y="250"/>
                    </a:lnTo>
                    <a:lnTo>
                      <a:pt x="291" y="253"/>
                    </a:lnTo>
                    <a:lnTo>
                      <a:pt x="291" y="254"/>
                    </a:lnTo>
                    <a:lnTo>
                      <a:pt x="288" y="256"/>
                    </a:lnTo>
                    <a:lnTo>
                      <a:pt x="284" y="258"/>
                    </a:lnTo>
                    <a:lnTo>
                      <a:pt x="281" y="260"/>
                    </a:lnTo>
                    <a:lnTo>
                      <a:pt x="279" y="261"/>
                    </a:lnTo>
                    <a:lnTo>
                      <a:pt x="276" y="263"/>
                    </a:lnTo>
                    <a:lnTo>
                      <a:pt x="272" y="264"/>
                    </a:lnTo>
                    <a:lnTo>
                      <a:pt x="270" y="267"/>
                    </a:lnTo>
                    <a:lnTo>
                      <a:pt x="266" y="269"/>
                    </a:lnTo>
                    <a:lnTo>
                      <a:pt x="263" y="272"/>
                    </a:lnTo>
                    <a:lnTo>
                      <a:pt x="257" y="274"/>
                    </a:lnTo>
                    <a:lnTo>
                      <a:pt x="253" y="276"/>
                    </a:lnTo>
                    <a:lnTo>
                      <a:pt x="248" y="278"/>
                    </a:lnTo>
                    <a:lnTo>
                      <a:pt x="243" y="281"/>
                    </a:lnTo>
                    <a:lnTo>
                      <a:pt x="238" y="285"/>
                    </a:lnTo>
                    <a:lnTo>
                      <a:pt x="233" y="287"/>
                    </a:lnTo>
                    <a:lnTo>
                      <a:pt x="226" y="289"/>
                    </a:lnTo>
                    <a:lnTo>
                      <a:pt x="221" y="291"/>
                    </a:lnTo>
                    <a:lnTo>
                      <a:pt x="216" y="295"/>
                    </a:lnTo>
                    <a:lnTo>
                      <a:pt x="209" y="297"/>
                    </a:lnTo>
                    <a:lnTo>
                      <a:pt x="204" y="300"/>
                    </a:lnTo>
                    <a:lnTo>
                      <a:pt x="198" y="303"/>
                    </a:lnTo>
                    <a:lnTo>
                      <a:pt x="191" y="306"/>
                    </a:lnTo>
                    <a:lnTo>
                      <a:pt x="186" y="308"/>
                    </a:lnTo>
                    <a:lnTo>
                      <a:pt x="180" y="312"/>
                    </a:lnTo>
                    <a:lnTo>
                      <a:pt x="174" y="313"/>
                    </a:lnTo>
                    <a:lnTo>
                      <a:pt x="167" y="316"/>
                    </a:lnTo>
                    <a:lnTo>
                      <a:pt x="162" y="319"/>
                    </a:lnTo>
                    <a:lnTo>
                      <a:pt x="156" y="321"/>
                    </a:lnTo>
                    <a:lnTo>
                      <a:pt x="151" y="323"/>
                    </a:lnTo>
                    <a:lnTo>
                      <a:pt x="144" y="326"/>
                    </a:lnTo>
                    <a:lnTo>
                      <a:pt x="139" y="328"/>
                    </a:lnTo>
                    <a:lnTo>
                      <a:pt x="134" y="330"/>
                    </a:lnTo>
                    <a:lnTo>
                      <a:pt x="129" y="332"/>
                    </a:lnTo>
                    <a:lnTo>
                      <a:pt x="124" y="334"/>
                    </a:lnTo>
                    <a:lnTo>
                      <a:pt x="120" y="335"/>
                    </a:lnTo>
                    <a:lnTo>
                      <a:pt x="115" y="336"/>
                    </a:lnTo>
                    <a:lnTo>
                      <a:pt x="111" y="338"/>
                    </a:lnTo>
                    <a:lnTo>
                      <a:pt x="107" y="339"/>
                    </a:lnTo>
                    <a:lnTo>
                      <a:pt x="104" y="341"/>
                    </a:lnTo>
                    <a:lnTo>
                      <a:pt x="100" y="342"/>
                    </a:lnTo>
                    <a:lnTo>
                      <a:pt x="96" y="343"/>
                    </a:lnTo>
                    <a:lnTo>
                      <a:pt x="93" y="344"/>
                    </a:lnTo>
                    <a:lnTo>
                      <a:pt x="89" y="345"/>
                    </a:lnTo>
                    <a:lnTo>
                      <a:pt x="87" y="347"/>
                    </a:lnTo>
                    <a:lnTo>
                      <a:pt x="83" y="348"/>
                    </a:lnTo>
                    <a:lnTo>
                      <a:pt x="80" y="349"/>
                    </a:lnTo>
                    <a:lnTo>
                      <a:pt x="77" y="351"/>
                    </a:lnTo>
                    <a:lnTo>
                      <a:pt x="74" y="351"/>
                    </a:lnTo>
                    <a:lnTo>
                      <a:pt x="71" y="352"/>
                    </a:lnTo>
                    <a:lnTo>
                      <a:pt x="69" y="354"/>
                    </a:lnTo>
                    <a:lnTo>
                      <a:pt x="66" y="354"/>
                    </a:lnTo>
                    <a:lnTo>
                      <a:pt x="63" y="356"/>
                    </a:lnTo>
                    <a:lnTo>
                      <a:pt x="61" y="357"/>
                    </a:lnTo>
                    <a:lnTo>
                      <a:pt x="58" y="358"/>
                    </a:lnTo>
                    <a:lnTo>
                      <a:pt x="56" y="358"/>
                    </a:lnTo>
                    <a:lnTo>
                      <a:pt x="54" y="360"/>
                    </a:lnTo>
                    <a:lnTo>
                      <a:pt x="50" y="360"/>
                    </a:lnTo>
                    <a:lnTo>
                      <a:pt x="48" y="361"/>
                    </a:lnTo>
                    <a:lnTo>
                      <a:pt x="46" y="361"/>
                    </a:lnTo>
                    <a:lnTo>
                      <a:pt x="43" y="361"/>
                    </a:lnTo>
                    <a:lnTo>
                      <a:pt x="41" y="361"/>
                    </a:lnTo>
                    <a:lnTo>
                      <a:pt x="38" y="361"/>
                    </a:lnTo>
                    <a:lnTo>
                      <a:pt x="36" y="361"/>
                    </a:lnTo>
                    <a:lnTo>
                      <a:pt x="34" y="361"/>
                    </a:lnTo>
                    <a:lnTo>
                      <a:pt x="32" y="361"/>
                    </a:lnTo>
                    <a:lnTo>
                      <a:pt x="29" y="360"/>
                    </a:lnTo>
                    <a:lnTo>
                      <a:pt x="27" y="358"/>
                    </a:lnTo>
                    <a:lnTo>
                      <a:pt x="25" y="357"/>
                    </a:lnTo>
                    <a:lnTo>
                      <a:pt x="23" y="356"/>
                    </a:lnTo>
                    <a:lnTo>
                      <a:pt x="19" y="354"/>
                    </a:lnTo>
                    <a:lnTo>
                      <a:pt x="18" y="354"/>
                    </a:lnTo>
                    <a:lnTo>
                      <a:pt x="16" y="351"/>
                    </a:lnTo>
                    <a:lnTo>
                      <a:pt x="14" y="349"/>
                    </a:lnTo>
                    <a:lnTo>
                      <a:pt x="12" y="347"/>
                    </a:lnTo>
                    <a:lnTo>
                      <a:pt x="11" y="344"/>
                    </a:lnTo>
                    <a:lnTo>
                      <a:pt x="8" y="341"/>
                    </a:lnTo>
                    <a:lnTo>
                      <a:pt x="7" y="338"/>
                    </a:lnTo>
                    <a:lnTo>
                      <a:pt x="6" y="335"/>
                    </a:lnTo>
                    <a:lnTo>
                      <a:pt x="6" y="332"/>
                    </a:lnTo>
                    <a:lnTo>
                      <a:pt x="4" y="326"/>
                    </a:lnTo>
                    <a:lnTo>
                      <a:pt x="3" y="323"/>
                    </a:lnTo>
                    <a:lnTo>
                      <a:pt x="3" y="319"/>
                    </a:lnTo>
                    <a:lnTo>
                      <a:pt x="2" y="315"/>
                    </a:lnTo>
                    <a:lnTo>
                      <a:pt x="2" y="310"/>
                    </a:lnTo>
                    <a:lnTo>
                      <a:pt x="1" y="306"/>
                    </a:lnTo>
                    <a:lnTo>
                      <a:pt x="1" y="301"/>
                    </a:lnTo>
                    <a:lnTo>
                      <a:pt x="1" y="296"/>
                    </a:lnTo>
                    <a:lnTo>
                      <a:pt x="0" y="291"/>
                    </a:lnTo>
                    <a:lnTo>
                      <a:pt x="0" y="287"/>
                    </a:lnTo>
                    <a:lnTo>
                      <a:pt x="0" y="282"/>
                    </a:lnTo>
                    <a:lnTo>
                      <a:pt x="0" y="276"/>
                    </a:lnTo>
                    <a:lnTo>
                      <a:pt x="0" y="272"/>
                    </a:lnTo>
                    <a:lnTo>
                      <a:pt x="0" y="266"/>
                    </a:lnTo>
                    <a:lnTo>
                      <a:pt x="0" y="261"/>
                    </a:lnTo>
                    <a:lnTo>
                      <a:pt x="0" y="255"/>
                    </a:lnTo>
                    <a:lnTo>
                      <a:pt x="0" y="250"/>
                    </a:lnTo>
                    <a:lnTo>
                      <a:pt x="1" y="245"/>
                    </a:lnTo>
                    <a:lnTo>
                      <a:pt x="1" y="240"/>
                    </a:lnTo>
                    <a:lnTo>
                      <a:pt x="1" y="234"/>
                    </a:lnTo>
                    <a:lnTo>
                      <a:pt x="1" y="228"/>
                    </a:lnTo>
                    <a:lnTo>
                      <a:pt x="1" y="224"/>
                    </a:lnTo>
                    <a:lnTo>
                      <a:pt x="1" y="218"/>
                    </a:lnTo>
                    <a:lnTo>
                      <a:pt x="2" y="212"/>
                    </a:lnTo>
                    <a:lnTo>
                      <a:pt x="2" y="206"/>
                    </a:lnTo>
                    <a:lnTo>
                      <a:pt x="2" y="200"/>
                    </a:lnTo>
                    <a:lnTo>
                      <a:pt x="3" y="193"/>
                    </a:lnTo>
                    <a:lnTo>
                      <a:pt x="3" y="187"/>
                    </a:lnTo>
                    <a:lnTo>
                      <a:pt x="4" y="179"/>
                    </a:lnTo>
                    <a:lnTo>
                      <a:pt x="4" y="172"/>
                    </a:lnTo>
                    <a:lnTo>
                      <a:pt x="6" y="164"/>
                    </a:lnTo>
                    <a:lnTo>
                      <a:pt x="7" y="155"/>
                    </a:lnTo>
                    <a:lnTo>
                      <a:pt x="8" y="148"/>
                    </a:lnTo>
                    <a:lnTo>
                      <a:pt x="10" y="139"/>
                    </a:lnTo>
                    <a:lnTo>
                      <a:pt x="10" y="131"/>
                    </a:lnTo>
                    <a:lnTo>
                      <a:pt x="11" y="123"/>
                    </a:lnTo>
                    <a:lnTo>
                      <a:pt x="12" y="116"/>
                    </a:lnTo>
                    <a:lnTo>
                      <a:pt x="14" y="107"/>
                    </a:lnTo>
                    <a:lnTo>
                      <a:pt x="15" y="99"/>
                    </a:lnTo>
                    <a:lnTo>
                      <a:pt x="16" y="91"/>
                    </a:lnTo>
                    <a:lnTo>
                      <a:pt x="18" y="85"/>
                    </a:lnTo>
                    <a:lnTo>
                      <a:pt x="19" y="77"/>
                    </a:lnTo>
                    <a:lnTo>
                      <a:pt x="19" y="70"/>
                    </a:lnTo>
                    <a:lnTo>
                      <a:pt x="19" y="63"/>
                    </a:lnTo>
                    <a:lnTo>
                      <a:pt x="21" y="57"/>
                    </a:lnTo>
                    <a:lnTo>
                      <a:pt x="23" y="51"/>
                    </a:lnTo>
                    <a:lnTo>
                      <a:pt x="24" y="46"/>
                    </a:lnTo>
                    <a:lnTo>
                      <a:pt x="24" y="41"/>
                    </a:lnTo>
                    <a:lnTo>
                      <a:pt x="25" y="36"/>
                    </a:lnTo>
                    <a:lnTo>
                      <a:pt x="25" y="33"/>
                    </a:lnTo>
                    <a:lnTo>
                      <a:pt x="27" y="29"/>
                    </a:lnTo>
                    <a:lnTo>
                      <a:pt x="27" y="27"/>
                    </a:lnTo>
                    <a:lnTo>
                      <a:pt x="27" y="24"/>
                    </a:lnTo>
                    <a:lnTo>
                      <a:pt x="27" y="23"/>
                    </a:lnTo>
                  </a:path>
                </a:pathLst>
              </a:custGeom>
              <a:solidFill>
                <a:srgbClr val="7C4200"/>
              </a:solidFill>
              <a:ln w="9525" cap="rnd">
                <a:noFill/>
                <a:round/>
                <a:headEnd type="none" w="sm" len="sm"/>
                <a:tailEnd type="none" w="sm" len="sm"/>
              </a:ln>
            </p:spPr>
            <p:txBody>
              <a:bodyPr/>
              <a:lstStyle/>
              <a:p>
                <a:endParaRPr lang="el-GR"/>
              </a:p>
            </p:txBody>
          </p:sp>
          <p:sp>
            <p:nvSpPr>
              <p:cNvPr id="27724" name="Freeform 22"/>
              <p:cNvSpPr>
                <a:spLocks/>
              </p:cNvSpPr>
              <p:nvPr/>
            </p:nvSpPr>
            <p:spPr bwMode="auto">
              <a:xfrm>
                <a:off x="1366" y="1507"/>
                <a:ext cx="456" cy="354"/>
              </a:xfrm>
              <a:custGeom>
                <a:avLst/>
                <a:gdLst>
                  <a:gd name="T0" fmla="*/ 28 w 456"/>
                  <a:gd name="T1" fmla="*/ 21 h 354"/>
                  <a:gd name="T2" fmla="*/ 32 w 456"/>
                  <a:gd name="T3" fmla="*/ 16 h 354"/>
                  <a:gd name="T4" fmla="*/ 41 w 456"/>
                  <a:gd name="T5" fmla="*/ 11 h 354"/>
                  <a:gd name="T6" fmla="*/ 54 w 456"/>
                  <a:gd name="T7" fmla="*/ 6 h 354"/>
                  <a:gd name="T8" fmla="*/ 71 w 456"/>
                  <a:gd name="T9" fmla="*/ 3 h 354"/>
                  <a:gd name="T10" fmla="*/ 97 w 456"/>
                  <a:gd name="T11" fmla="*/ 1 h 354"/>
                  <a:gd name="T12" fmla="*/ 129 w 456"/>
                  <a:gd name="T13" fmla="*/ 0 h 354"/>
                  <a:gd name="T14" fmla="*/ 164 w 456"/>
                  <a:gd name="T15" fmla="*/ 0 h 354"/>
                  <a:gd name="T16" fmla="*/ 200 w 456"/>
                  <a:gd name="T17" fmla="*/ 2 h 354"/>
                  <a:gd name="T18" fmla="*/ 239 w 456"/>
                  <a:gd name="T19" fmla="*/ 6 h 354"/>
                  <a:gd name="T20" fmla="*/ 270 w 456"/>
                  <a:gd name="T21" fmla="*/ 11 h 354"/>
                  <a:gd name="T22" fmla="*/ 296 w 456"/>
                  <a:gd name="T23" fmla="*/ 19 h 354"/>
                  <a:gd name="T24" fmla="*/ 319 w 456"/>
                  <a:gd name="T25" fmla="*/ 29 h 354"/>
                  <a:gd name="T26" fmla="*/ 344 w 456"/>
                  <a:gd name="T27" fmla="*/ 40 h 354"/>
                  <a:gd name="T28" fmla="*/ 370 w 456"/>
                  <a:gd name="T29" fmla="*/ 50 h 354"/>
                  <a:gd name="T30" fmla="*/ 393 w 456"/>
                  <a:gd name="T31" fmla="*/ 60 h 354"/>
                  <a:gd name="T32" fmla="*/ 414 w 456"/>
                  <a:gd name="T33" fmla="*/ 68 h 354"/>
                  <a:gd name="T34" fmla="*/ 428 w 456"/>
                  <a:gd name="T35" fmla="*/ 73 h 354"/>
                  <a:gd name="T36" fmla="*/ 437 w 456"/>
                  <a:gd name="T37" fmla="*/ 76 h 354"/>
                  <a:gd name="T38" fmla="*/ 443 w 456"/>
                  <a:gd name="T39" fmla="*/ 77 h 354"/>
                  <a:gd name="T40" fmla="*/ 450 w 456"/>
                  <a:gd name="T41" fmla="*/ 79 h 354"/>
                  <a:gd name="T42" fmla="*/ 450 w 456"/>
                  <a:gd name="T43" fmla="*/ 117 h 354"/>
                  <a:gd name="T44" fmla="*/ 439 w 456"/>
                  <a:gd name="T45" fmla="*/ 124 h 354"/>
                  <a:gd name="T46" fmla="*/ 421 w 456"/>
                  <a:gd name="T47" fmla="*/ 134 h 354"/>
                  <a:gd name="T48" fmla="*/ 398 w 456"/>
                  <a:gd name="T49" fmla="*/ 149 h 354"/>
                  <a:gd name="T50" fmla="*/ 375 w 456"/>
                  <a:gd name="T51" fmla="*/ 165 h 354"/>
                  <a:gd name="T52" fmla="*/ 354 w 456"/>
                  <a:gd name="T53" fmla="*/ 183 h 354"/>
                  <a:gd name="T54" fmla="*/ 337 w 456"/>
                  <a:gd name="T55" fmla="*/ 198 h 354"/>
                  <a:gd name="T56" fmla="*/ 325 w 456"/>
                  <a:gd name="T57" fmla="*/ 211 h 354"/>
                  <a:gd name="T58" fmla="*/ 315 w 456"/>
                  <a:gd name="T59" fmla="*/ 222 h 354"/>
                  <a:gd name="T60" fmla="*/ 306 w 456"/>
                  <a:gd name="T61" fmla="*/ 231 h 354"/>
                  <a:gd name="T62" fmla="*/ 296 w 456"/>
                  <a:gd name="T63" fmla="*/ 239 h 354"/>
                  <a:gd name="T64" fmla="*/ 286 w 456"/>
                  <a:gd name="T65" fmla="*/ 248 h 354"/>
                  <a:gd name="T66" fmla="*/ 272 w 456"/>
                  <a:gd name="T67" fmla="*/ 256 h 354"/>
                  <a:gd name="T68" fmla="*/ 255 w 456"/>
                  <a:gd name="T69" fmla="*/ 266 h 354"/>
                  <a:gd name="T70" fmla="*/ 231 w 456"/>
                  <a:gd name="T71" fmla="*/ 278 h 354"/>
                  <a:gd name="T72" fmla="*/ 204 w 456"/>
                  <a:gd name="T73" fmla="*/ 292 h 354"/>
                  <a:gd name="T74" fmla="*/ 175 w 456"/>
                  <a:gd name="T75" fmla="*/ 305 h 354"/>
                  <a:gd name="T76" fmla="*/ 147 w 456"/>
                  <a:gd name="T77" fmla="*/ 317 h 354"/>
                  <a:gd name="T78" fmla="*/ 122 w 456"/>
                  <a:gd name="T79" fmla="*/ 326 h 354"/>
                  <a:gd name="T80" fmla="*/ 102 w 456"/>
                  <a:gd name="T81" fmla="*/ 333 h 354"/>
                  <a:gd name="T82" fmla="*/ 85 w 456"/>
                  <a:gd name="T83" fmla="*/ 339 h 354"/>
                  <a:gd name="T84" fmla="*/ 71 w 456"/>
                  <a:gd name="T85" fmla="*/ 346 h 354"/>
                  <a:gd name="T86" fmla="*/ 56 w 456"/>
                  <a:gd name="T87" fmla="*/ 350 h 354"/>
                  <a:gd name="T88" fmla="*/ 45 w 456"/>
                  <a:gd name="T89" fmla="*/ 353 h 354"/>
                  <a:gd name="T90" fmla="*/ 33 w 456"/>
                  <a:gd name="T91" fmla="*/ 353 h 354"/>
                  <a:gd name="T92" fmla="*/ 22 w 456"/>
                  <a:gd name="T93" fmla="*/ 349 h 354"/>
                  <a:gd name="T94" fmla="*/ 11 w 456"/>
                  <a:gd name="T95" fmla="*/ 339 h 354"/>
                  <a:gd name="T96" fmla="*/ 5 w 456"/>
                  <a:gd name="T97" fmla="*/ 324 h 354"/>
                  <a:gd name="T98" fmla="*/ 1 w 456"/>
                  <a:gd name="T99" fmla="*/ 304 h 354"/>
                  <a:gd name="T100" fmla="*/ 0 w 456"/>
                  <a:gd name="T101" fmla="*/ 282 h 354"/>
                  <a:gd name="T102" fmla="*/ 0 w 456"/>
                  <a:gd name="T103" fmla="*/ 256 h 354"/>
                  <a:gd name="T104" fmla="*/ 0 w 456"/>
                  <a:gd name="T105" fmla="*/ 230 h 354"/>
                  <a:gd name="T106" fmla="*/ 1 w 456"/>
                  <a:gd name="T107" fmla="*/ 201 h 354"/>
                  <a:gd name="T108" fmla="*/ 5 w 456"/>
                  <a:gd name="T109" fmla="*/ 168 h 354"/>
                  <a:gd name="T110" fmla="*/ 9 w 456"/>
                  <a:gd name="T111" fmla="*/ 129 h 354"/>
                  <a:gd name="T112" fmla="*/ 15 w 456"/>
                  <a:gd name="T113" fmla="*/ 90 h 354"/>
                  <a:gd name="T114" fmla="*/ 20 w 456"/>
                  <a:gd name="T115" fmla="*/ 56 h 354"/>
                  <a:gd name="T116" fmla="*/ 24 w 456"/>
                  <a:gd name="T117" fmla="*/ 32 h 354"/>
                  <a:gd name="T118" fmla="*/ 26 w 456"/>
                  <a:gd name="T119" fmla="*/ 23 h 3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6"/>
                  <a:gd name="T181" fmla="*/ 0 h 354"/>
                  <a:gd name="T182" fmla="*/ 456 w 456"/>
                  <a:gd name="T183" fmla="*/ 354 h 3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6" h="354">
                    <a:moveTo>
                      <a:pt x="26" y="23"/>
                    </a:moveTo>
                    <a:lnTo>
                      <a:pt x="27" y="23"/>
                    </a:lnTo>
                    <a:lnTo>
                      <a:pt x="27" y="22"/>
                    </a:lnTo>
                    <a:lnTo>
                      <a:pt x="27" y="21"/>
                    </a:lnTo>
                    <a:lnTo>
                      <a:pt x="28" y="21"/>
                    </a:lnTo>
                    <a:lnTo>
                      <a:pt x="28" y="19"/>
                    </a:lnTo>
                    <a:lnTo>
                      <a:pt x="29" y="19"/>
                    </a:lnTo>
                    <a:lnTo>
                      <a:pt x="31" y="19"/>
                    </a:lnTo>
                    <a:lnTo>
                      <a:pt x="31" y="18"/>
                    </a:lnTo>
                    <a:lnTo>
                      <a:pt x="32" y="16"/>
                    </a:lnTo>
                    <a:lnTo>
                      <a:pt x="33" y="15"/>
                    </a:lnTo>
                    <a:lnTo>
                      <a:pt x="34" y="15"/>
                    </a:lnTo>
                    <a:lnTo>
                      <a:pt x="37" y="14"/>
                    </a:lnTo>
                    <a:lnTo>
                      <a:pt x="38" y="12"/>
                    </a:lnTo>
                    <a:lnTo>
                      <a:pt x="41" y="11"/>
                    </a:lnTo>
                    <a:lnTo>
                      <a:pt x="42" y="10"/>
                    </a:lnTo>
                    <a:lnTo>
                      <a:pt x="45" y="10"/>
                    </a:lnTo>
                    <a:lnTo>
                      <a:pt x="47" y="9"/>
                    </a:lnTo>
                    <a:lnTo>
                      <a:pt x="49" y="8"/>
                    </a:lnTo>
                    <a:lnTo>
                      <a:pt x="54" y="6"/>
                    </a:lnTo>
                    <a:lnTo>
                      <a:pt x="56" y="6"/>
                    </a:lnTo>
                    <a:lnTo>
                      <a:pt x="60" y="6"/>
                    </a:lnTo>
                    <a:lnTo>
                      <a:pt x="64" y="5"/>
                    </a:lnTo>
                    <a:lnTo>
                      <a:pt x="68" y="3"/>
                    </a:lnTo>
                    <a:lnTo>
                      <a:pt x="71" y="3"/>
                    </a:lnTo>
                    <a:lnTo>
                      <a:pt x="77" y="2"/>
                    </a:lnTo>
                    <a:lnTo>
                      <a:pt x="80" y="2"/>
                    </a:lnTo>
                    <a:lnTo>
                      <a:pt x="85" y="1"/>
                    </a:lnTo>
                    <a:lnTo>
                      <a:pt x="91" y="1"/>
                    </a:lnTo>
                    <a:lnTo>
                      <a:pt x="97" y="1"/>
                    </a:lnTo>
                    <a:lnTo>
                      <a:pt x="102" y="0"/>
                    </a:lnTo>
                    <a:lnTo>
                      <a:pt x="109" y="0"/>
                    </a:lnTo>
                    <a:lnTo>
                      <a:pt x="115" y="0"/>
                    </a:lnTo>
                    <a:lnTo>
                      <a:pt x="122" y="0"/>
                    </a:lnTo>
                    <a:lnTo>
                      <a:pt x="129" y="0"/>
                    </a:lnTo>
                    <a:lnTo>
                      <a:pt x="136" y="0"/>
                    </a:lnTo>
                    <a:lnTo>
                      <a:pt x="142" y="0"/>
                    </a:lnTo>
                    <a:lnTo>
                      <a:pt x="150" y="0"/>
                    </a:lnTo>
                    <a:lnTo>
                      <a:pt x="157" y="0"/>
                    </a:lnTo>
                    <a:lnTo>
                      <a:pt x="164" y="0"/>
                    </a:lnTo>
                    <a:lnTo>
                      <a:pt x="171" y="0"/>
                    </a:lnTo>
                    <a:lnTo>
                      <a:pt x="179" y="1"/>
                    </a:lnTo>
                    <a:lnTo>
                      <a:pt x="187" y="1"/>
                    </a:lnTo>
                    <a:lnTo>
                      <a:pt x="195" y="2"/>
                    </a:lnTo>
                    <a:lnTo>
                      <a:pt x="200" y="2"/>
                    </a:lnTo>
                    <a:lnTo>
                      <a:pt x="209" y="3"/>
                    </a:lnTo>
                    <a:lnTo>
                      <a:pt x="216" y="3"/>
                    </a:lnTo>
                    <a:lnTo>
                      <a:pt x="224" y="5"/>
                    </a:lnTo>
                    <a:lnTo>
                      <a:pt x="230" y="6"/>
                    </a:lnTo>
                    <a:lnTo>
                      <a:pt x="239" y="6"/>
                    </a:lnTo>
                    <a:lnTo>
                      <a:pt x="244" y="6"/>
                    </a:lnTo>
                    <a:lnTo>
                      <a:pt x="251" y="8"/>
                    </a:lnTo>
                    <a:lnTo>
                      <a:pt x="258" y="9"/>
                    </a:lnTo>
                    <a:lnTo>
                      <a:pt x="264" y="10"/>
                    </a:lnTo>
                    <a:lnTo>
                      <a:pt x="270" y="11"/>
                    </a:lnTo>
                    <a:lnTo>
                      <a:pt x="275" y="14"/>
                    </a:lnTo>
                    <a:lnTo>
                      <a:pt x="282" y="15"/>
                    </a:lnTo>
                    <a:lnTo>
                      <a:pt x="286" y="16"/>
                    </a:lnTo>
                    <a:lnTo>
                      <a:pt x="292" y="18"/>
                    </a:lnTo>
                    <a:lnTo>
                      <a:pt x="296" y="19"/>
                    </a:lnTo>
                    <a:lnTo>
                      <a:pt x="300" y="21"/>
                    </a:lnTo>
                    <a:lnTo>
                      <a:pt x="304" y="23"/>
                    </a:lnTo>
                    <a:lnTo>
                      <a:pt x="310" y="24"/>
                    </a:lnTo>
                    <a:lnTo>
                      <a:pt x="315" y="27"/>
                    </a:lnTo>
                    <a:lnTo>
                      <a:pt x="319" y="29"/>
                    </a:lnTo>
                    <a:lnTo>
                      <a:pt x="324" y="31"/>
                    </a:lnTo>
                    <a:lnTo>
                      <a:pt x="329" y="32"/>
                    </a:lnTo>
                    <a:lnTo>
                      <a:pt x="334" y="34"/>
                    </a:lnTo>
                    <a:lnTo>
                      <a:pt x="339" y="37"/>
                    </a:lnTo>
                    <a:lnTo>
                      <a:pt x="344" y="40"/>
                    </a:lnTo>
                    <a:lnTo>
                      <a:pt x="350" y="42"/>
                    </a:lnTo>
                    <a:lnTo>
                      <a:pt x="355" y="43"/>
                    </a:lnTo>
                    <a:lnTo>
                      <a:pt x="359" y="45"/>
                    </a:lnTo>
                    <a:lnTo>
                      <a:pt x="365" y="47"/>
                    </a:lnTo>
                    <a:lnTo>
                      <a:pt x="370" y="50"/>
                    </a:lnTo>
                    <a:lnTo>
                      <a:pt x="375" y="53"/>
                    </a:lnTo>
                    <a:lnTo>
                      <a:pt x="381" y="53"/>
                    </a:lnTo>
                    <a:lnTo>
                      <a:pt x="385" y="56"/>
                    </a:lnTo>
                    <a:lnTo>
                      <a:pt x="389" y="58"/>
                    </a:lnTo>
                    <a:lnTo>
                      <a:pt x="393" y="60"/>
                    </a:lnTo>
                    <a:lnTo>
                      <a:pt x="398" y="62"/>
                    </a:lnTo>
                    <a:lnTo>
                      <a:pt x="402" y="63"/>
                    </a:lnTo>
                    <a:lnTo>
                      <a:pt x="406" y="66"/>
                    </a:lnTo>
                    <a:lnTo>
                      <a:pt x="410" y="66"/>
                    </a:lnTo>
                    <a:lnTo>
                      <a:pt x="414" y="68"/>
                    </a:lnTo>
                    <a:lnTo>
                      <a:pt x="417" y="69"/>
                    </a:lnTo>
                    <a:lnTo>
                      <a:pt x="420" y="71"/>
                    </a:lnTo>
                    <a:lnTo>
                      <a:pt x="423" y="71"/>
                    </a:lnTo>
                    <a:lnTo>
                      <a:pt x="425" y="72"/>
                    </a:lnTo>
                    <a:lnTo>
                      <a:pt x="428" y="73"/>
                    </a:lnTo>
                    <a:lnTo>
                      <a:pt x="430" y="75"/>
                    </a:lnTo>
                    <a:lnTo>
                      <a:pt x="432" y="75"/>
                    </a:lnTo>
                    <a:lnTo>
                      <a:pt x="436" y="76"/>
                    </a:lnTo>
                    <a:lnTo>
                      <a:pt x="437" y="76"/>
                    </a:lnTo>
                    <a:lnTo>
                      <a:pt x="438" y="76"/>
                    </a:lnTo>
                    <a:lnTo>
                      <a:pt x="439" y="76"/>
                    </a:lnTo>
                    <a:lnTo>
                      <a:pt x="441" y="77"/>
                    </a:lnTo>
                    <a:lnTo>
                      <a:pt x="442" y="77"/>
                    </a:lnTo>
                    <a:lnTo>
                      <a:pt x="443" y="77"/>
                    </a:lnTo>
                    <a:lnTo>
                      <a:pt x="444" y="77"/>
                    </a:lnTo>
                    <a:lnTo>
                      <a:pt x="445" y="79"/>
                    </a:lnTo>
                    <a:lnTo>
                      <a:pt x="447" y="79"/>
                    </a:lnTo>
                    <a:lnTo>
                      <a:pt x="448" y="79"/>
                    </a:lnTo>
                    <a:lnTo>
                      <a:pt x="450" y="79"/>
                    </a:lnTo>
                    <a:lnTo>
                      <a:pt x="451" y="79"/>
                    </a:lnTo>
                    <a:lnTo>
                      <a:pt x="452" y="79"/>
                    </a:lnTo>
                    <a:lnTo>
                      <a:pt x="454" y="79"/>
                    </a:lnTo>
                    <a:lnTo>
                      <a:pt x="455" y="79"/>
                    </a:lnTo>
                    <a:lnTo>
                      <a:pt x="450" y="117"/>
                    </a:lnTo>
                    <a:lnTo>
                      <a:pt x="448" y="118"/>
                    </a:lnTo>
                    <a:lnTo>
                      <a:pt x="445" y="120"/>
                    </a:lnTo>
                    <a:lnTo>
                      <a:pt x="444" y="121"/>
                    </a:lnTo>
                    <a:lnTo>
                      <a:pt x="442" y="121"/>
                    </a:lnTo>
                    <a:lnTo>
                      <a:pt x="439" y="124"/>
                    </a:lnTo>
                    <a:lnTo>
                      <a:pt x="436" y="125"/>
                    </a:lnTo>
                    <a:lnTo>
                      <a:pt x="432" y="127"/>
                    </a:lnTo>
                    <a:lnTo>
                      <a:pt x="429" y="130"/>
                    </a:lnTo>
                    <a:lnTo>
                      <a:pt x="425" y="133"/>
                    </a:lnTo>
                    <a:lnTo>
                      <a:pt x="421" y="134"/>
                    </a:lnTo>
                    <a:lnTo>
                      <a:pt x="416" y="137"/>
                    </a:lnTo>
                    <a:lnTo>
                      <a:pt x="412" y="140"/>
                    </a:lnTo>
                    <a:lnTo>
                      <a:pt x="407" y="143"/>
                    </a:lnTo>
                    <a:lnTo>
                      <a:pt x="403" y="146"/>
                    </a:lnTo>
                    <a:lnTo>
                      <a:pt x="398" y="149"/>
                    </a:lnTo>
                    <a:lnTo>
                      <a:pt x="393" y="153"/>
                    </a:lnTo>
                    <a:lnTo>
                      <a:pt x="389" y="156"/>
                    </a:lnTo>
                    <a:lnTo>
                      <a:pt x="385" y="159"/>
                    </a:lnTo>
                    <a:lnTo>
                      <a:pt x="379" y="162"/>
                    </a:lnTo>
                    <a:lnTo>
                      <a:pt x="375" y="165"/>
                    </a:lnTo>
                    <a:lnTo>
                      <a:pt x="370" y="169"/>
                    </a:lnTo>
                    <a:lnTo>
                      <a:pt x="366" y="172"/>
                    </a:lnTo>
                    <a:lnTo>
                      <a:pt x="361" y="175"/>
                    </a:lnTo>
                    <a:lnTo>
                      <a:pt x="358" y="179"/>
                    </a:lnTo>
                    <a:lnTo>
                      <a:pt x="354" y="183"/>
                    </a:lnTo>
                    <a:lnTo>
                      <a:pt x="350" y="185"/>
                    </a:lnTo>
                    <a:lnTo>
                      <a:pt x="346" y="188"/>
                    </a:lnTo>
                    <a:lnTo>
                      <a:pt x="342" y="192"/>
                    </a:lnTo>
                    <a:lnTo>
                      <a:pt x="339" y="195"/>
                    </a:lnTo>
                    <a:lnTo>
                      <a:pt x="337" y="198"/>
                    </a:lnTo>
                    <a:lnTo>
                      <a:pt x="334" y="200"/>
                    </a:lnTo>
                    <a:lnTo>
                      <a:pt x="331" y="204"/>
                    </a:lnTo>
                    <a:lnTo>
                      <a:pt x="329" y="207"/>
                    </a:lnTo>
                    <a:lnTo>
                      <a:pt x="328" y="209"/>
                    </a:lnTo>
                    <a:lnTo>
                      <a:pt x="325" y="211"/>
                    </a:lnTo>
                    <a:lnTo>
                      <a:pt x="323" y="213"/>
                    </a:lnTo>
                    <a:lnTo>
                      <a:pt x="321" y="216"/>
                    </a:lnTo>
                    <a:lnTo>
                      <a:pt x="319" y="218"/>
                    </a:lnTo>
                    <a:lnTo>
                      <a:pt x="317" y="220"/>
                    </a:lnTo>
                    <a:lnTo>
                      <a:pt x="315" y="222"/>
                    </a:lnTo>
                    <a:lnTo>
                      <a:pt x="314" y="224"/>
                    </a:lnTo>
                    <a:lnTo>
                      <a:pt x="312" y="226"/>
                    </a:lnTo>
                    <a:lnTo>
                      <a:pt x="310" y="227"/>
                    </a:lnTo>
                    <a:lnTo>
                      <a:pt x="308" y="230"/>
                    </a:lnTo>
                    <a:lnTo>
                      <a:pt x="306" y="231"/>
                    </a:lnTo>
                    <a:lnTo>
                      <a:pt x="303" y="233"/>
                    </a:lnTo>
                    <a:lnTo>
                      <a:pt x="302" y="235"/>
                    </a:lnTo>
                    <a:lnTo>
                      <a:pt x="300" y="235"/>
                    </a:lnTo>
                    <a:lnTo>
                      <a:pt x="299" y="238"/>
                    </a:lnTo>
                    <a:lnTo>
                      <a:pt x="296" y="239"/>
                    </a:lnTo>
                    <a:lnTo>
                      <a:pt x="295" y="242"/>
                    </a:lnTo>
                    <a:lnTo>
                      <a:pt x="292" y="243"/>
                    </a:lnTo>
                    <a:lnTo>
                      <a:pt x="289" y="244"/>
                    </a:lnTo>
                    <a:lnTo>
                      <a:pt x="288" y="246"/>
                    </a:lnTo>
                    <a:lnTo>
                      <a:pt x="286" y="248"/>
                    </a:lnTo>
                    <a:lnTo>
                      <a:pt x="283" y="249"/>
                    </a:lnTo>
                    <a:lnTo>
                      <a:pt x="281" y="251"/>
                    </a:lnTo>
                    <a:lnTo>
                      <a:pt x="277" y="252"/>
                    </a:lnTo>
                    <a:lnTo>
                      <a:pt x="275" y="254"/>
                    </a:lnTo>
                    <a:lnTo>
                      <a:pt x="272" y="256"/>
                    </a:lnTo>
                    <a:lnTo>
                      <a:pt x="269" y="258"/>
                    </a:lnTo>
                    <a:lnTo>
                      <a:pt x="266" y="261"/>
                    </a:lnTo>
                    <a:lnTo>
                      <a:pt x="262" y="261"/>
                    </a:lnTo>
                    <a:lnTo>
                      <a:pt x="258" y="264"/>
                    </a:lnTo>
                    <a:lnTo>
                      <a:pt x="255" y="266"/>
                    </a:lnTo>
                    <a:lnTo>
                      <a:pt x="251" y="269"/>
                    </a:lnTo>
                    <a:lnTo>
                      <a:pt x="247" y="271"/>
                    </a:lnTo>
                    <a:lnTo>
                      <a:pt x="243" y="273"/>
                    </a:lnTo>
                    <a:lnTo>
                      <a:pt x="237" y="275"/>
                    </a:lnTo>
                    <a:lnTo>
                      <a:pt x="231" y="278"/>
                    </a:lnTo>
                    <a:lnTo>
                      <a:pt x="227" y="282"/>
                    </a:lnTo>
                    <a:lnTo>
                      <a:pt x="222" y="284"/>
                    </a:lnTo>
                    <a:lnTo>
                      <a:pt x="216" y="286"/>
                    </a:lnTo>
                    <a:lnTo>
                      <a:pt x="212" y="288"/>
                    </a:lnTo>
                    <a:lnTo>
                      <a:pt x="204" y="292"/>
                    </a:lnTo>
                    <a:lnTo>
                      <a:pt x="200" y="294"/>
                    </a:lnTo>
                    <a:lnTo>
                      <a:pt x="193" y="297"/>
                    </a:lnTo>
                    <a:lnTo>
                      <a:pt x="188" y="299"/>
                    </a:lnTo>
                    <a:lnTo>
                      <a:pt x="182" y="302"/>
                    </a:lnTo>
                    <a:lnTo>
                      <a:pt x="175" y="305"/>
                    </a:lnTo>
                    <a:lnTo>
                      <a:pt x="170" y="307"/>
                    </a:lnTo>
                    <a:lnTo>
                      <a:pt x="164" y="310"/>
                    </a:lnTo>
                    <a:lnTo>
                      <a:pt x="158" y="311"/>
                    </a:lnTo>
                    <a:lnTo>
                      <a:pt x="154" y="314"/>
                    </a:lnTo>
                    <a:lnTo>
                      <a:pt x="147" y="317"/>
                    </a:lnTo>
                    <a:lnTo>
                      <a:pt x="142" y="319"/>
                    </a:lnTo>
                    <a:lnTo>
                      <a:pt x="137" y="321"/>
                    </a:lnTo>
                    <a:lnTo>
                      <a:pt x="131" y="323"/>
                    </a:lnTo>
                    <a:lnTo>
                      <a:pt x="127" y="324"/>
                    </a:lnTo>
                    <a:lnTo>
                      <a:pt x="122" y="326"/>
                    </a:lnTo>
                    <a:lnTo>
                      <a:pt x="118" y="328"/>
                    </a:lnTo>
                    <a:lnTo>
                      <a:pt x="114" y="330"/>
                    </a:lnTo>
                    <a:lnTo>
                      <a:pt x="109" y="330"/>
                    </a:lnTo>
                    <a:lnTo>
                      <a:pt x="106" y="332"/>
                    </a:lnTo>
                    <a:lnTo>
                      <a:pt x="102" y="333"/>
                    </a:lnTo>
                    <a:lnTo>
                      <a:pt x="99" y="334"/>
                    </a:lnTo>
                    <a:lnTo>
                      <a:pt x="95" y="336"/>
                    </a:lnTo>
                    <a:lnTo>
                      <a:pt x="92" y="337"/>
                    </a:lnTo>
                    <a:lnTo>
                      <a:pt x="88" y="337"/>
                    </a:lnTo>
                    <a:lnTo>
                      <a:pt x="85" y="339"/>
                    </a:lnTo>
                    <a:lnTo>
                      <a:pt x="82" y="340"/>
                    </a:lnTo>
                    <a:lnTo>
                      <a:pt x="80" y="341"/>
                    </a:lnTo>
                    <a:lnTo>
                      <a:pt x="75" y="343"/>
                    </a:lnTo>
                    <a:lnTo>
                      <a:pt x="73" y="345"/>
                    </a:lnTo>
                    <a:lnTo>
                      <a:pt x="71" y="346"/>
                    </a:lnTo>
                    <a:lnTo>
                      <a:pt x="68" y="346"/>
                    </a:lnTo>
                    <a:lnTo>
                      <a:pt x="64" y="347"/>
                    </a:lnTo>
                    <a:lnTo>
                      <a:pt x="62" y="349"/>
                    </a:lnTo>
                    <a:lnTo>
                      <a:pt x="58" y="349"/>
                    </a:lnTo>
                    <a:lnTo>
                      <a:pt x="56" y="350"/>
                    </a:lnTo>
                    <a:lnTo>
                      <a:pt x="54" y="350"/>
                    </a:lnTo>
                    <a:lnTo>
                      <a:pt x="51" y="352"/>
                    </a:lnTo>
                    <a:lnTo>
                      <a:pt x="49" y="352"/>
                    </a:lnTo>
                    <a:lnTo>
                      <a:pt x="46" y="353"/>
                    </a:lnTo>
                    <a:lnTo>
                      <a:pt x="45" y="353"/>
                    </a:lnTo>
                    <a:lnTo>
                      <a:pt x="42" y="353"/>
                    </a:lnTo>
                    <a:lnTo>
                      <a:pt x="40" y="353"/>
                    </a:lnTo>
                    <a:lnTo>
                      <a:pt x="37" y="353"/>
                    </a:lnTo>
                    <a:lnTo>
                      <a:pt x="34" y="353"/>
                    </a:lnTo>
                    <a:lnTo>
                      <a:pt x="33" y="353"/>
                    </a:lnTo>
                    <a:lnTo>
                      <a:pt x="31" y="353"/>
                    </a:lnTo>
                    <a:lnTo>
                      <a:pt x="28" y="352"/>
                    </a:lnTo>
                    <a:lnTo>
                      <a:pt x="26" y="350"/>
                    </a:lnTo>
                    <a:lnTo>
                      <a:pt x="23" y="349"/>
                    </a:lnTo>
                    <a:lnTo>
                      <a:pt x="22" y="349"/>
                    </a:lnTo>
                    <a:lnTo>
                      <a:pt x="19" y="347"/>
                    </a:lnTo>
                    <a:lnTo>
                      <a:pt x="16" y="346"/>
                    </a:lnTo>
                    <a:lnTo>
                      <a:pt x="15" y="343"/>
                    </a:lnTo>
                    <a:lnTo>
                      <a:pt x="13" y="341"/>
                    </a:lnTo>
                    <a:lnTo>
                      <a:pt x="11" y="339"/>
                    </a:lnTo>
                    <a:lnTo>
                      <a:pt x="11" y="337"/>
                    </a:lnTo>
                    <a:lnTo>
                      <a:pt x="9" y="333"/>
                    </a:lnTo>
                    <a:lnTo>
                      <a:pt x="7" y="330"/>
                    </a:lnTo>
                    <a:lnTo>
                      <a:pt x="6" y="327"/>
                    </a:lnTo>
                    <a:lnTo>
                      <a:pt x="5" y="324"/>
                    </a:lnTo>
                    <a:lnTo>
                      <a:pt x="3" y="320"/>
                    </a:lnTo>
                    <a:lnTo>
                      <a:pt x="2" y="317"/>
                    </a:lnTo>
                    <a:lnTo>
                      <a:pt x="2" y="311"/>
                    </a:lnTo>
                    <a:lnTo>
                      <a:pt x="1" y="308"/>
                    </a:lnTo>
                    <a:lnTo>
                      <a:pt x="1" y="304"/>
                    </a:lnTo>
                    <a:lnTo>
                      <a:pt x="1" y="300"/>
                    </a:lnTo>
                    <a:lnTo>
                      <a:pt x="0" y="295"/>
                    </a:lnTo>
                    <a:lnTo>
                      <a:pt x="0" y="291"/>
                    </a:lnTo>
                    <a:lnTo>
                      <a:pt x="0" y="286"/>
                    </a:lnTo>
                    <a:lnTo>
                      <a:pt x="0" y="282"/>
                    </a:lnTo>
                    <a:lnTo>
                      <a:pt x="0" y="275"/>
                    </a:lnTo>
                    <a:lnTo>
                      <a:pt x="0" y="271"/>
                    </a:lnTo>
                    <a:lnTo>
                      <a:pt x="0" y="266"/>
                    </a:lnTo>
                    <a:lnTo>
                      <a:pt x="0" y="261"/>
                    </a:lnTo>
                    <a:lnTo>
                      <a:pt x="0" y="256"/>
                    </a:lnTo>
                    <a:lnTo>
                      <a:pt x="0" y="251"/>
                    </a:lnTo>
                    <a:lnTo>
                      <a:pt x="0" y="245"/>
                    </a:lnTo>
                    <a:lnTo>
                      <a:pt x="0" y="240"/>
                    </a:lnTo>
                    <a:lnTo>
                      <a:pt x="0" y="235"/>
                    </a:lnTo>
                    <a:lnTo>
                      <a:pt x="0" y="230"/>
                    </a:lnTo>
                    <a:lnTo>
                      <a:pt x="0" y="224"/>
                    </a:lnTo>
                    <a:lnTo>
                      <a:pt x="0" y="219"/>
                    </a:lnTo>
                    <a:lnTo>
                      <a:pt x="1" y="213"/>
                    </a:lnTo>
                    <a:lnTo>
                      <a:pt x="1" y="208"/>
                    </a:lnTo>
                    <a:lnTo>
                      <a:pt x="1" y="201"/>
                    </a:lnTo>
                    <a:lnTo>
                      <a:pt x="1" y="196"/>
                    </a:lnTo>
                    <a:lnTo>
                      <a:pt x="2" y="190"/>
                    </a:lnTo>
                    <a:lnTo>
                      <a:pt x="2" y="183"/>
                    </a:lnTo>
                    <a:lnTo>
                      <a:pt x="3" y="175"/>
                    </a:lnTo>
                    <a:lnTo>
                      <a:pt x="5" y="168"/>
                    </a:lnTo>
                    <a:lnTo>
                      <a:pt x="5" y="160"/>
                    </a:lnTo>
                    <a:lnTo>
                      <a:pt x="6" y="153"/>
                    </a:lnTo>
                    <a:lnTo>
                      <a:pt x="7" y="146"/>
                    </a:lnTo>
                    <a:lnTo>
                      <a:pt x="9" y="137"/>
                    </a:lnTo>
                    <a:lnTo>
                      <a:pt x="9" y="129"/>
                    </a:lnTo>
                    <a:lnTo>
                      <a:pt x="11" y="121"/>
                    </a:lnTo>
                    <a:lnTo>
                      <a:pt x="11" y="114"/>
                    </a:lnTo>
                    <a:lnTo>
                      <a:pt x="13" y="105"/>
                    </a:lnTo>
                    <a:lnTo>
                      <a:pt x="14" y="98"/>
                    </a:lnTo>
                    <a:lnTo>
                      <a:pt x="15" y="90"/>
                    </a:lnTo>
                    <a:lnTo>
                      <a:pt x="16" y="82"/>
                    </a:lnTo>
                    <a:lnTo>
                      <a:pt x="16" y="76"/>
                    </a:lnTo>
                    <a:lnTo>
                      <a:pt x="18" y="69"/>
                    </a:lnTo>
                    <a:lnTo>
                      <a:pt x="19" y="63"/>
                    </a:lnTo>
                    <a:lnTo>
                      <a:pt x="20" y="56"/>
                    </a:lnTo>
                    <a:lnTo>
                      <a:pt x="22" y="51"/>
                    </a:lnTo>
                    <a:lnTo>
                      <a:pt x="22" y="45"/>
                    </a:lnTo>
                    <a:lnTo>
                      <a:pt x="23" y="41"/>
                    </a:lnTo>
                    <a:lnTo>
                      <a:pt x="23" y="36"/>
                    </a:lnTo>
                    <a:lnTo>
                      <a:pt x="24" y="32"/>
                    </a:lnTo>
                    <a:lnTo>
                      <a:pt x="24" y="29"/>
                    </a:lnTo>
                    <a:lnTo>
                      <a:pt x="26" y="27"/>
                    </a:lnTo>
                    <a:lnTo>
                      <a:pt x="26" y="25"/>
                    </a:lnTo>
                    <a:lnTo>
                      <a:pt x="26" y="24"/>
                    </a:lnTo>
                    <a:lnTo>
                      <a:pt x="26" y="23"/>
                    </a:lnTo>
                  </a:path>
                </a:pathLst>
              </a:custGeom>
              <a:solidFill>
                <a:srgbClr val="844A00"/>
              </a:solidFill>
              <a:ln w="9525" cap="rnd">
                <a:noFill/>
                <a:round/>
                <a:headEnd type="none" w="sm" len="sm"/>
                <a:tailEnd type="none" w="sm" len="sm"/>
              </a:ln>
            </p:spPr>
            <p:txBody>
              <a:bodyPr/>
              <a:lstStyle/>
              <a:p>
                <a:endParaRPr lang="el-GR"/>
              </a:p>
            </p:txBody>
          </p:sp>
          <p:sp>
            <p:nvSpPr>
              <p:cNvPr id="27725" name="Freeform 23"/>
              <p:cNvSpPr>
                <a:spLocks/>
              </p:cNvSpPr>
              <p:nvPr/>
            </p:nvSpPr>
            <p:spPr bwMode="auto">
              <a:xfrm>
                <a:off x="1368" y="1507"/>
                <a:ext cx="447" cy="347"/>
              </a:xfrm>
              <a:custGeom>
                <a:avLst/>
                <a:gdLst>
                  <a:gd name="T0" fmla="*/ 28 w 447"/>
                  <a:gd name="T1" fmla="*/ 22 h 347"/>
                  <a:gd name="T2" fmla="*/ 33 w 447"/>
                  <a:gd name="T3" fmla="*/ 18 h 347"/>
                  <a:gd name="T4" fmla="*/ 41 w 447"/>
                  <a:gd name="T5" fmla="*/ 14 h 347"/>
                  <a:gd name="T6" fmla="*/ 54 w 447"/>
                  <a:gd name="T7" fmla="*/ 9 h 347"/>
                  <a:gd name="T8" fmla="*/ 71 w 447"/>
                  <a:gd name="T9" fmla="*/ 5 h 347"/>
                  <a:gd name="T10" fmla="*/ 97 w 447"/>
                  <a:gd name="T11" fmla="*/ 2 h 347"/>
                  <a:gd name="T12" fmla="*/ 127 w 447"/>
                  <a:gd name="T13" fmla="*/ 1 h 347"/>
                  <a:gd name="T14" fmla="*/ 161 w 447"/>
                  <a:gd name="T15" fmla="*/ 1 h 347"/>
                  <a:gd name="T16" fmla="*/ 199 w 447"/>
                  <a:gd name="T17" fmla="*/ 3 h 347"/>
                  <a:gd name="T18" fmla="*/ 234 w 447"/>
                  <a:gd name="T19" fmla="*/ 6 h 347"/>
                  <a:gd name="T20" fmla="*/ 264 w 447"/>
                  <a:gd name="T21" fmla="*/ 12 h 347"/>
                  <a:gd name="T22" fmla="*/ 290 w 447"/>
                  <a:gd name="T23" fmla="*/ 19 h 347"/>
                  <a:gd name="T24" fmla="*/ 313 w 447"/>
                  <a:gd name="T25" fmla="*/ 29 h 347"/>
                  <a:gd name="T26" fmla="*/ 338 w 447"/>
                  <a:gd name="T27" fmla="*/ 40 h 347"/>
                  <a:gd name="T28" fmla="*/ 363 w 447"/>
                  <a:gd name="T29" fmla="*/ 49 h 347"/>
                  <a:gd name="T30" fmla="*/ 385 w 447"/>
                  <a:gd name="T31" fmla="*/ 59 h 347"/>
                  <a:gd name="T32" fmla="*/ 405 w 447"/>
                  <a:gd name="T33" fmla="*/ 66 h 347"/>
                  <a:gd name="T34" fmla="*/ 419 w 447"/>
                  <a:gd name="T35" fmla="*/ 72 h 347"/>
                  <a:gd name="T36" fmla="*/ 427 w 447"/>
                  <a:gd name="T37" fmla="*/ 75 h 347"/>
                  <a:gd name="T38" fmla="*/ 433 w 447"/>
                  <a:gd name="T39" fmla="*/ 76 h 347"/>
                  <a:gd name="T40" fmla="*/ 438 w 447"/>
                  <a:gd name="T41" fmla="*/ 77 h 347"/>
                  <a:gd name="T42" fmla="*/ 445 w 447"/>
                  <a:gd name="T43" fmla="*/ 77 h 347"/>
                  <a:gd name="T44" fmla="*/ 436 w 447"/>
                  <a:gd name="T45" fmla="*/ 120 h 347"/>
                  <a:gd name="T46" fmla="*/ 420 w 447"/>
                  <a:gd name="T47" fmla="*/ 127 h 347"/>
                  <a:gd name="T48" fmla="*/ 399 w 447"/>
                  <a:gd name="T49" fmla="*/ 140 h 347"/>
                  <a:gd name="T50" fmla="*/ 376 w 447"/>
                  <a:gd name="T51" fmla="*/ 156 h 347"/>
                  <a:gd name="T52" fmla="*/ 355 w 447"/>
                  <a:gd name="T53" fmla="*/ 172 h 347"/>
                  <a:gd name="T54" fmla="*/ 337 w 447"/>
                  <a:gd name="T55" fmla="*/ 188 h 347"/>
                  <a:gd name="T56" fmla="*/ 324 w 447"/>
                  <a:gd name="T57" fmla="*/ 203 h 347"/>
                  <a:gd name="T58" fmla="*/ 313 w 447"/>
                  <a:gd name="T59" fmla="*/ 213 h 347"/>
                  <a:gd name="T60" fmla="*/ 304 w 447"/>
                  <a:gd name="T61" fmla="*/ 222 h 347"/>
                  <a:gd name="T62" fmla="*/ 294 w 447"/>
                  <a:gd name="T63" fmla="*/ 232 h 347"/>
                  <a:gd name="T64" fmla="*/ 285 w 447"/>
                  <a:gd name="T65" fmla="*/ 239 h 347"/>
                  <a:gd name="T66" fmla="*/ 272 w 447"/>
                  <a:gd name="T67" fmla="*/ 247 h 347"/>
                  <a:gd name="T68" fmla="*/ 258 w 447"/>
                  <a:gd name="T69" fmla="*/ 257 h 347"/>
                  <a:gd name="T70" fmla="*/ 238 w 447"/>
                  <a:gd name="T71" fmla="*/ 268 h 347"/>
                  <a:gd name="T72" fmla="*/ 213 w 447"/>
                  <a:gd name="T73" fmla="*/ 280 h 347"/>
                  <a:gd name="T74" fmla="*/ 185 w 447"/>
                  <a:gd name="T75" fmla="*/ 293 h 347"/>
                  <a:gd name="T76" fmla="*/ 157 w 447"/>
                  <a:gd name="T77" fmla="*/ 306 h 347"/>
                  <a:gd name="T78" fmla="*/ 131 w 447"/>
                  <a:gd name="T79" fmla="*/ 315 h 347"/>
                  <a:gd name="T80" fmla="*/ 110 w 447"/>
                  <a:gd name="T81" fmla="*/ 323 h 347"/>
                  <a:gd name="T82" fmla="*/ 91 w 447"/>
                  <a:gd name="T83" fmla="*/ 329 h 347"/>
                  <a:gd name="T84" fmla="*/ 75 w 447"/>
                  <a:gd name="T85" fmla="*/ 336 h 347"/>
                  <a:gd name="T86" fmla="*/ 62 w 447"/>
                  <a:gd name="T87" fmla="*/ 341 h 347"/>
                  <a:gd name="T88" fmla="*/ 50 w 447"/>
                  <a:gd name="T89" fmla="*/ 345 h 347"/>
                  <a:gd name="T90" fmla="*/ 37 w 447"/>
                  <a:gd name="T91" fmla="*/ 346 h 347"/>
                  <a:gd name="T92" fmla="*/ 27 w 447"/>
                  <a:gd name="T93" fmla="*/ 343 h 347"/>
                  <a:gd name="T94" fmla="*/ 15 w 447"/>
                  <a:gd name="T95" fmla="*/ 336 h 347"/>
                  <a:gd name="T96" fmla="*/ 7 w 447"/>
                  <a:gd name="T97" fmla="*/ 323 h 347"/>
                  <a:gd name="T98" fmla="*/ 3 w 447"/>
                  <a:gd name="T99" fmla="*/ 306 h 347"/>
                  <a:gd name="T100" fmla="*/ 1 w 447"/>
                  <a:gd name="T101" fmla="*/ 285 h 347"/>
                  <a:gd name="T102" fmla="*/ 0 w 447"/>
                  <a:gd name="T103" fmla="*/ 260 h 347"/>
                  <a:gd name="T104" fmla="*/ 0 w 447"/>
                  <a:gd name="T105" fmla="*/ 235 h 347"/>
                  <a:gd name="T106" fmla="*/ 1 w 447"/>
                  <a:gd name="T107" fmla="*/ 209 h 347"/>
                  <a:gd name="T108" fmla="*/ 3 w 447"/>
                  <a:gd name="T109" fmla="*/ 179 h 347"/>
                  <a:gd name="T110" fmla="*/ 7 w 447"/>
                  <a:gd name="T111" fmla="*/ 143 h 347"/>
                  <a:gd name="T112" fmla="*/ 12 w 447"/>
                  <a:gd name="T113" fmla="*/ 104 h 347"/>
                  <a:gd name="T114" fmla="*/ 18 w 447"/>
                  <a:gd name="T115" fmla="*/ 69 h 347"/>
                  <a:gd name="T116" fmla="*/ 24 w 447"/>
                  <a:gd name="T117" fmla="*/ 42 h 347"/>
                  <a:gd name="T118" fmla="*/ 25 w 447"/>
                  <a:gd name="T119" fmla="*/ 27 h 3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47"/>
                  <a:gd name="T181" fmla="*/ 0 h 347"/>
                  <a:gd name="T182" fmla="*/ 447 w 447"/>
                  <a:gd name="T183" fmla="*/ 347 h 3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47" h="347">
                    <a:moveTo>
                      <a:pt x="25" y="25"/>
                    </a:moveTo>
                    <a:lnTo>
                      <a:pt x="27" y="24"/>
                    </a:lnTo>
                    <a:lnTo>
                      <a:pt x="27" y="23"/>
                    </a:lnTo>
                    <a:lnTo>
                      <a:pt x="28" y="23"/>
                    </a:lnTo>
                    <a:lnTo>
                      <a:pt x="28" y="22"/>
                    </a:lnTo>
                    <a:lnTo>
                      <a:pt x="29" y="22"/>
                    </a:lnTo>
                    <a:lnTo>
                      <a:pt x="29" y="21"/>
                    </a:lnTo>
                    <a:lnTo>
                      <a:pt x="31" y="19"/>
                    </a:lnTo>
                    <a:lnTo>
                      <a:pt x="32" y="19"/>
                    </a:lnTo>
                    <a:lnTo>
                      <a:pt x="33" y="18"/>
                    </a:lnTo>
                    <a:lnTo>
                      <a:pt x="35" y="18"/>
                    </a:lnTo>
                    <a:lnTo>
                      <a:pt x="36" y="16"/>
                    </a:lnTo>
                    <a:lnTo>
                      <a:pt x="37" y="15"/>
                    </a:lnTo>
                    <a:lnTo>
                      <a:pt x="39" y="15"/>
                    </a:lnTo>
                    <a:lnTo>
                      <a:pt x="41" y="14"/>
                    </a:lnTo>
                    <a:lnTo>
                      <a:pt x="43" y="12"/>
                    </a:lnTo>
                    <a:lnTo>
                      <a:pt x="46" y="11"/>
                    </a:lnTo>
                    <a:lnTo>
                      <a:pt x="49" y="10"/>
                    </a:lnTo>
                    <a:lnTo>
                      <a:pt x="51" y="9"/>
                    </a:lnTo>
                    <a:lnTo>
                      <a:pt x="54" y="9"/>
                    </a:lnTo>
                    <a:lnTo>
                      <a:pt x="58" y="8"/>
                    </a:lnTo>
                    <a:lnTo>
                      <a:pt x="60" y="6"/>
                    </a:lnTo>
                    <a:lnTo>
                      <a:pt x="64" y="5"/>
                    </a:lnTo>
                    <a:lnTo>
                      <a:pt x="67" y="5"/>
                    </a:lnTo>
                    <a:lnTo>
                      <a:pt x="71" y="5"/>
                    </a:lnTo>
                    <a:lnTo>
                      <a:pt x="77" y="3"/>
                    </a:lnTo>
                    <a:lnTo>
                      <a:pt x="81" y="3"/>
                    </a:lnTo>
                    <a:lnTo>
                      <a:pt x="86" y="2"/>
                    </a:lnTo>
                    <a:lnTo>
                      <a:pt x="91" y="2"/>
                    </a:lnTo>
                    <a:lnTo>
                      <a:pt x="97" y="2"/>
                    </a:lnTo>
                    <a:lnTo>
                      <a:pt x="102" y="1"/>
                    </a:lnTo>
                    <a:lnTo>
                      <a:pt x="110" y="1"/>
                    </a:lnTo>
                    <a:lnTo>
                      <a:pt x="114" y="1"/>
                    </a:lnTo>
                    <a:lnTo>
                      <a:pt x="121" y="1"/>
                    </a:lnTo>
                    <a:lnTo>
                      <a:pt x="127" y="1"/>
                    </a:lnTo>
                    <a:lnTo>
                      <a:pt x="135" y="0"/>
                    </a:lnTo>
                    <a:lnTo>
                      <a:pt x="141" y="0"/>
                    </a:lnTo>
                    <a:lnTo>
                      <a:pt x="148" y="1"/>
                    </a:lnTo>
                    <a:lnTo>
                      <a:pt x="155" y="1"/>
                    </a:lnTo>
                    <a:lnTo>
                      <a:pt x="161" y="1"/>
                    </a:lnTo>
                    <a:lnTo>
                      <a:pt x="170" y="1"/>
                    </a:lnTo>
                    <a:lnTo>
                      <a:pt x="178" y="2"/>
                    </a:lnTo>
                    <a:lnTo>
                      <a:pt x="183" y="2"/>
                    </a:lnTo>
                    <a:lnTo>
                      <a:pt x="191" y="2"/>
                    </a:lnTo>
                    <a:lnTo>
                      <a:pt x="199" y="3"/>
                    </a:lnTo>
                    <a:lnTo>
                      <a:pt x="205" y="3"/>
                    </a:lnTo>
                    <a:lnTo>
                      <a:pt x="213" y="5"/>
                    </a:lnTo>
                    <a:lnTo>
                      <a:pt x="220" y="5"/>
                    </a:lnTo>
                    <a:lnTo>
                      <a:pt x="226" y="5"/>
                    </a:lnTo>
                    <a:lnTo>
                      <a:pt x="234" y="6"/>
                    </a:lnTo>
                    <a:lnTo>
                      <a:pt x="240" y="8"/>
                    </a:lnTo>
                    <a:lnTo>
                      <a:pt x="247" y="9"/>
                    </a:lnTo>
                    <a:lnTo>
                      <a:pt x="253" y="10"/>
                    </a:lnTo>
                    <a:lnTo>
                      <a:pt x="260" y="11"/>
                    </a:lnTo>
                    <a:lnTo>
                      <a:pt x="264" y="12"/>
                    </a:lnTo>
                    <a:lnTo>
                      <a:pt x="271" y="14"/>
                    </a:lnTo>
                    <a:lnTo>
                      <a:pt x="276" y="15"/>
                    </a:lnTo>
                    <a:lnTo>
                      <a:pt x="282" y="18"/>
                    </a:lnTo>
                    <a:lnTo>
                      <a:pt x="286" y="18"/>
                    </a:lnTo>
                    <a:lnTo>
                      <a:pt x="290" y="19"/>
                    </a:lnTo>
                    <a:lnTo>
                      <a:pt x="294" y="22"/>
                    </a:lnTo>
                    <a:lnTo>
                      <a:pt x="299" y="23"/>
                    </a:lnTo>
                    <a:lnTo>
                      <a:pt x="304" y="25"/>
                    </a:lnTo>
                    <a:lnTo>
                      <a:pt x="308" y="27"/>
                    </a:lnTo>
                    <a:lnTo>
                      <a:pt x="313" y="29"/>
                    </a:lnTo>
                    <a:lnTo>
                      <a:pt x="319" y="31"/>
                    </a:lnTo>
                    <a:lnTo>
                      <a:pt x="324" y="32"/>
                    </a:lnTo>
                    <a:lnTo>
                      <a:pt x="327" y="34"/>
                    </a:lnTo>
                    <a:lnTo>
                      <a:pt x="333" y="37"/>
                    </a:lnTo>
                    <a:lnTo>
                      <a:pt x="338" y="40"/>
                    </a:lnTo>
                    <a:lnTo>
                      <a:pt x="343" y="41"/>
                    </a:lnTo>
                    <a:lnTo>
                      <a:pt x="348" y="43"/>
                    </a:lnTo>
                    <a:lnTo>
                      <a:pt x="354" y="45"/>
                    </a:lnTo>
                    <a:lnTo>
                      <a:pt x="359" y="47"/>
                    </a:lnTo>
                    <a:lnTo>
                      <a:pt x="363" y="49"/>
                    </a:lnTo>
                    <a:lnTo>
                      <a:pt x="367" y="51"/>
                    </a:lnTo>
                    <a:lnTo>
                      <a:pt x="372" y="53"/>
                    </a:lnTo>
                    <a:lnTo>
                      <a:pt x="376" y="55"/>
                    </a:lnTo>
                    <a:lnTo>
                      <a:pt x="382" y="56"/>
                    </a:lnTo>
                    <a:lnTo>
                      <a:pt x="385" y="59"/>
                    </a:lnTo>
                    <a:lnTo>
                      <a:pt x="390" y="60"/>
                    </a:lnTo>
                    <a:lnTo>
                      <a:pt x="394" y="63"/>
                    </a:lnTo>
                    <a:lnTo>
                      <a:pt x="398" y="64"/>
                    </a:lnTo>
                    <a:lnTo>
                      <a:pt x="402" y="66"/>
                    </a:lnTo>
                    <a:lnTo>
                      <a:pt x="405" y="66"/>
                    </a:lnTo>
                    <a:lnTo>
                      <a:pt x="409" y="68"/>
                    </a:lnTo>
                    <a:lnTo>
                      <a:pt x="411" y="69"/>
                    </a:lnTo>
                    <a:lnTo>
                      <a:pt x="414" y="69"/>
                    </a:lnTo>
                    <a:lnTo>
                      <a:pt x="416" y="71"/>
                    </a:lnTo>
                    <a:lnTo>
                      <a:pt x="419" y="72"/>
                    </a:lnTo>
                    <a:lnTo>
                      <a:pt x="422" y="72"/>
                    </a:lnTo>
                    <a:lnTo>
                      <a:pt x="423" y="73"/>
                    </a:lnTo>
                    <a:lnTo>
                      <a:pt x="424" y="73"/>
                    </a:lnTo>
                    <a:lnTo>
                      <a:pt x="426" y="73"/>
                    </a:lnTo>
                    <a:lnTo>
                      <a:pt x="427" y="75"/>
                    </a:lnTo>
                    <a:lnTo>
                      <a:pt x="429" y="75"/>
                    </a:lnTo>
                    <a:lnTo>
                      <a:pt x="430" y="75"/>
                    </a:lnTo>
                    <a:lnTo>
                      <a:pt x="432" y="75"/>
                    </a:lnTo>
                    <a:lnTo>
                      <a:pt x="432" y="76"/>
                    </a:lnTo>
                    <a:lnTo>
                      <a:pt x="433" y="76"/>
                    </a:lnTo>
                    <a:lnTo>
                      <a:pt x="434" y="76"/>
                    </a:lnTo>
                    <a:lnTo>
                      <a:pt x="436" y="76"/>
                    </a:lnTo>
                    <a:lnTo>
                      <a:pt x="437" y="76"/>
                    </a:lnTo>
                    <a:lnTo>
                      <a:pt x="437" y="77"/>
                    </a:lnTo>
                    <a:lnTo>
                      <a:pt x="438" y="77"/>
                    </a:lnTo>
                    <a:lnTo>
                      <a:pt x="440" y="77"/>
                    </a:lnTo>
                    <a:lnTo>
                      <a:pt x="441" y="77"/>
                    </a:lnTo>
                    <a:lnTo>
                      <a:pt x="442" y="77"/>
                    </a:lnTo>
                    <a:lnTo>
                      <a:pt x="443" y="77"/>
                    </a:lnTo>
                    <a:lnTo>
                      <a:pt x="445" y="77"/>
                    </a:lnTo>
                    <a:lnTo>
                      <a:pt x="446" y="79"/>
                    </a:lnTo>
                    <a:lnTo>
                      <a:pt x="441" y="116"/>
                    </a:lnTo>
                    <a:lnTo>
                      <a:pt x="440" y="117"/>
                    </a:lnTo>
                    <a:lnTo>
                      <a:pt x="437" y="118"/>
                    </a:lnTo>
                    <a:lnTo>
                      <a:pt x="436" y="120"/>
                    </a:lnTo>
                    <a:lnTo>
                      <a:pt x="433" y="120"/>
                    </a:lnTo>
                    <a:lnTo>
                      <a:pt x="430" y="123"/>
                    </a:lnTo>
                    <a:lnTo>
                      <a:pt x="428" y="124"/>
                    </a:lnTo>
                    <a:lnTo>
                      <a:pt x="424" y="127"/>
                    </a:lnTo>
                    <a:lnTo>
                      <a:pt x="420" y="127"/>
                    </a:lnTo>
                    <a:lnTo>
                      <a:pt x="416" y="130"/>
                    </a:lnTo>
                    <a:lnTo>
                      <a:pt x="413" y="133"/>
                    </a:lnTo>
                    <a:lnTo>
                      <a:pt x="409" y="136"/>
                    </a:lnTo>
                    <a:lnTo>
                      <a:pt x="405" y="138"/>
                    </a:lnTo>
                    <a:lnTo>
                      <a:pt x="399" y="140"/>
                    </a:lnTo>
                    <a:lnTo>
                      <a:pt x="396" y="144"/>
                    </a:lnTo>
                    <a:lnTo>
                      <a:pt x="390" y="146"/>
                    </a:lnTo>
                    <a:lnTo>
                      <a:pt x="386" y="149"/>
                    </a:lnTo>
                    <a:lnTo>
                      <a:pt x="382" y="153"/>
                    </a:lnTo>
                    <a:lnTo>
                      <a:pt x="376" y="156"/>
                    </a:lnTo>
                    <a:lnTo>
                      <a:pt x="372" y="159"/>
                    </a:lnTo>
                    <a:lnTo>
                      <a:pt x="367" y="162"/>
                    </a:lnTo>
                    <a:lnTo>
                      <a:pt x="363" y="166"/>
                    </a:lnTo>
                    <a:lnTo>
                      <a:pt x="359" y="170"/>
                    </a:lnTo>
                    <a:lnTo>
                      <a:pt x="355" y="172"/>
                    </a:lnTo>
                    <a:lnTo>
                      <a:pt x="351" y="175"/>
                    </a:lnTo>
                    <a:lnTo>
                      <a:pt x="347" y="179"/>
                    </a:lnTo>
                    <a:lnTo>
                      <a:pt x="343" y="183"/>
                    </a:lnTo>
                    <a:lnTo>
                      <a:pt x="339" y="185"/>
                    </a:lnTo>
                    <a:lnTo>
                      <a:pt x="337" y="188"/>
                    </a:lnTo>
                    <a:lnTo>
                      <a:pt x="333" y="191"/>
                    </a:lnTo>
                    <a:lnTo>
                      <a:pt x="330" y="194"/>
                    </a:lnTo>
                    <a:lnTo>
                      <a:pt x="327" y="197"/>
                    </a:lnTo>
                    <a:lnTo>
                      <a:pt x="327" y="199"/>
                    </a:lnTo>
                    <a:lnTo>
                      <a:pt x="324" y="203"/>
                    </a:lnTo>
                    <a:lnTo>
                      <a:pt x="321" y="205"/>
                    </a:lnTo>
                    <a:lnTo>
                      <a:pt x="320" y="207"/>
                    </a:lnTo>
                    <a:lnTo>
                      <a:pt x="317" y="209"/>
                    </a:lnTo>
                    <a:lnTo>
                      <a:pt x="315" y="212"/>
                    </a:lnTo>
                    <a:lnTo>
                      <a:pt x="313" y="213"/>
                    </a:lnTo>
                    <a:lnTo>
                      <a:pt x="312" y="216"/>
                    </a:lnTo>
                    <a:lnTo>
                      <a:pt x="310" y="218"/>
                    </a:lnTo>
                    <a:lnTo>
                      <a:pt x="308" y="219"/>
                    </a:lnTo>
                    <a:lnTo>
                      <a:pt x="306" y="221"/>
                    </a:lnTo>
                    <a:lnTo>
                      <a:pt x="304" y="222"/>
                    </a:lnTo>
                    <a:lnTo>
                      <a:pt x="302" y="225"/>
                    </a:lnTo>
                    <a:lnTo>
                      <a:pt x="300" y="226"/>
                    </a:lnTo>
                    <a:lnTo>
                      <a:pt x="298" y="228"/>
                    </a:lnTo>
                    <a:lnTo>
                      <a:pt x="297" y="230"/>
                    </a:lnTo>
                    <a:lnTo>
                      <a:pt x="294" y="232"/>
                    </a:lnTo>
                    <a:lnTo>
                      <a:pt x="293" y="233"/>
                    </a:lnTo>
                    <a:lnTo>
                      <a:pt x="290" y="234"/>
                    </a:lnTo>
                    <a:lnTo>
                      <a:pt x="289" y="236"/>
                    </a:lnTo>
                    <a:lnTo>
                      <a:pt x="286" y="238"/>
                    </a:lnTo>
                    <a:lnTo>
                      <a:pt x="285" y="239"/>
                    </a:lnTo>
                    <a:lnTo>
                      <a:pt x="283" y="241"/>
                    </a:lnTo>
                    <a:lnTo>
                      <a:pt x="280" y="243"/>
                    </a:lnTo>
                    <a:lnTo>
                      <a:pt x="277" y="244"/>
                    </a:lnTo>
                    <a:lnTo>
                      <a:pt x="275" y="246"/>
                    </a:lnTo>
                    <a:lnTo>
                      <a:pt x="272" y="247"/>
                    </a:lnTo>
                    <a:lnTo>
                      <a:pt x="269" y="249"/>
                    </a:lnTo>
                    <a:lnTo>
                      <a:pt x="268" y="251"/>
                    </a:lnTo>
                    <a:lnTo>
                      <a:pt x="264" y="253"/>
                    </a:lnTo>
                    <a:lnTo>
                      <a:pt x="260" y="254"/>
                    </a:lnTo>
                    <a:lnTo>
                      <a:pt x="258" y="257"/>
                    </a:lnTo>
                    <a:lnTo>
                      <a:pt x="255" y="259"/>
                    </a:lnTo>
                    <a:lnTo>
                      <a:pt x="251" y="261"/>
                    </a:lnTo>
                    <a:lnTo>
                      <a:pt x="247" y="263"/>
                    </a:lnTo>
                    <a:lnTo>
                      <a:pt x="243" y="266"/>
                    </a:lnTo>
                    <a:lnTo>
                      <a:pt x="238" y="268"/>
                    </a:lnTo>
                    <a:lnTo>
                      <a:pt x="233" y="271"/>
                    </a:lnTo>
                    <a:lnTo>
                      <a:pt x="229" y="273"/>
                    </a:lnTo>
                    <a:lnTo>
                      <a:pt x="224" y="275"/>
                    </a:lnTo>
                    <a:lnTo>
                      <a:pt x="218" y="278"/>
                    </a:lnTo>
                    <a:lnTo>
                      <a:pt x="213" y="280"/>
                    </a:lnTo>
                    <a:lnTo>
                      <a:pt x="207" y="282"/>
                    </a:lnTo>
                    <a:lnTo>
                      <a:pt x="201" y="285"/>
                    </a:lnTo>
                    <a:lnTo>
                      <a:pt x="197" y="288"/>
                    </a:lnTo>
                    <a:lnTo>
                      <a:pt x="190" y="291"/>
                    </a:lnTo>
                    <a:lnTo>
                      <a:pt x="185" y="293"/>
                    </a:lnTo>
                    <a:lnTo>
                      <a:pt x="180" y="295"/>
                    </a:lnTo>
                    <a:lnTo>
                      <a:pt x="174" y="298"/>
                    </a:lnTo>
                    <a:lnTo>
                      <a:pt x="168" y="301"/>
                    </a:lnTo>
                    <a:lnTo>
                      <a:pt x="163" y="304"/>
                    </a:lnTo>
                    <a:lnTo>
                      <a:pt x="157" y="306"/>
                    </a:lnTo>
                    <a:lnTo>
                      <a:pt x="152" y="307"/>
                    </a:lnTo>
                    <a:lnTo>
                      <a:pt x="146" y="310"/>
                    </a:lnTo>
                    <a:lnTo>
                      <a:pt x="141" y="311"/>
                    </a:lnTo>
                    <a:lnTo>
                      <a:pt x="136" y="314"/>
                    </a:lnTo>
                    <a:lnTo>
                      <a:pt x="131" y="315"/>
                    </a:lnTo>
                    <a:lnTo>
                      <a:pt x="126" y="317"/>
                    </a:lnTo>
                    <a:lnTo>
                      <a:pt x="122" y="319"/>
                    </a:lnTo>
                    <a:lnTo>
                      <a:pt x="117" y="321"/>
                    </a:lnTo>
                    <a:lnTo>
                      <a:pt x="113" y="323"/>
                    </a:lnTo>
                    <a:lnTo>
                      <a:pt x="110" y="323"/>
                    </a:lnTo>
                    <a:lnTo>
                      <a:pt x="105" y="324"/>
                    </a:lnTo>
                    <a:lnTo>
                      <a:pt x="101" y="326"/>
                    </a:lnTo>
                    <a:lnTo>
                      <a:pt x="98" y="327"/>
                    </a:lnTo>
                    <a:lnTo>
                      <a:pt x="95" y="328"/>
                    </a:lnTo>
                    <a:lnTo>
                      <a:pt x="91" y="329"/>
                    </a:lnTo>
                    <a:lnTo>
                      <a:pt x="88" y="330"/>
                    </a:lnTo>
                    <a:lnTo>
                      <a:pt x="84" y="332"/>
                    </a:lnTo>
                    <a:lnTo>
                      <a:pt x="82" y="333"/>
                    </a:lnTo>
                    <a:lnTo>
                      <a:pt x="80" y="334"/>
                    </a:lnTo>
                    <a:lnTo>
                      <a:pt x="75" y="336"/>
                    </a:lnTo>
                    <a:lnTo>
                      <a:pt x="73" y="336"/>
                    </a:lnTo>
                    <a:lnTo>
                      <a:pt x="71" y="337"/>
                    </a:lnTo>
                    <a:lnTo>
                      <a:pt x="67" y="339"/>
                    </a:lnTo>
                    <a:lnTo>
                      <a:pt x="66" y="339"/>
                    </a:lnTo>
                    <a:lnTo>
                      <a:pt x="62" y="341"/>
                    </a:lnTo>
                    <a:lnTo>
                      <a:pt x="59" y="342"/>
                    </a:lnTo>
                    <a:lnTo>
                      <a:pt x="56" y="342"/>
                    </a:lnTo>
                    <a:lnTo>
                      <a:pt x="54" y="343"/>
                    </a:lnTo>
                    <a:lnTo>
                      <a:pt x="51" y="343"/>
                    </a:lnTo>
                    <a:lnTo>
                      <a:pt x="50" y="345"/>
                    </a:lnTo>
                    <a:lnTo>
                      <a:pt x="47" y="345"/>
                    </a:lnTo>
                    <a:lnTo>
                      <a:pt x="45" y="346"/>
                    </a:lnTo>
                    <a:lnTo>
                      <a:pt x="42" y="346"/>
                    </a:lnTo>
                    <a:lnTo>
                      <a:pt x="39" y="346"/>
                    </a:lnTo>
                    <a:lnTo>
                      <a:pt x="37" y="346"/>
                    </a:lnTo>
                    <a:lnTo>
                      <a:pt x="36" y="346"/>
                    </a:lnTo>
                    <a:lnTo>
                      <a:pt x="33" y="345"/>
                    </a:lnTo>
                    <a:lnTo>
                      <a:pt x="31" y="345"/>
                    </a:lnTo>
                    <a:lnTo>
                      <a:pt x="28" y="343"/>
                    </a:lnTo>
                    <a:lnTo>
                      <a:pt x="27" y="343"/>
                    </a:lnTo>
                    <a:lnTo>
                      <a:pt x="24" y="342"/>
                    </a:lnTo>
                    <a:lnTo>
                      <a:pt x="22" y="341"/>
                    </a:lnTo>
                    <a:lnTo>
                      <a:pt x="20" y="339"/>
                    </a:lnTo>
                    <a:lnTo>
                      <a:pt x="18" y="337"/>
                    </a:lnTo>
                    <a:lnTo>
                      <a:pt x="15" y="336"/>
                    </a:lnTo>
                    <a:lnTo>
                      <a:pt x="14" y="334"/>
                    </a:lnTo>
                    <a:lnTo>
                      <a:pt x="12" y="332"/>
                    </a:lnTo>
                    <a:lnTo>
                      <a:pt x="10" y="329"/>
                    </a:lnTo>
                    <a:lnTo>
                      <a:pt x="9" y="326"/>
                    </a:lnTo>
                    <a:lnTo>
                      <a:pt x="7" y="323"/>
                    </a:lnTo>
                    <a:lnTo>
                      <a:pt x="6" y="320"/>
                    </a:lnTo>
                    <a:lnTo>
                      <a:pt x="6" y="316"/>
                    </a:lnTo>
                    <a:lnTo>
                      <a:pt x="5" y="313"/>
                    </a:lnTo>
                    <a:lnTo>
                      <a:pt x="3" y="310"/>
                    </a:lnTo>
                    <a:lnTo>
                      <a:pt x="3" y="306"/>
                    </a:lnTo>
                    <a:lnTo>
                      <a:pt x="2" y="301"/>
                    </a:lnTo>
                    <a:lnTo>
                      <a:pt x="2" y="298"/>
                    </a:lnTo>
                    <a:lnTo>
                      <a:pt x="1" y="293"/>
                    </a:lnTo>
                    <a:lnTo>
                      <a:pt x="1" y="288"/>
                    </a:lnTo>
                    <a:lnTo>
                      <a:pt x="1" y="285"/>
                    </a:lnTo>
                    <a:lnTo>
                      <a:pt x="0" y="280"/>
                    </a:lnTo>
                    <a:lnTo>
                      <a:pt x="0" y="275"/>
                    </a:lnTo>
                    <a:lnTo>
                      <a:pt x="0" y="271"/>
                    </a:lnTo>
                    <a:lnTo>
                      <a:pt x="0" y="265"/>
                    </a:lnTo>
                    <a:lnTo>
                      <a:pt x="0" y="260"/>
                    </a:lnTo>
                    <a:lnTo>
                      <a:pt x="0" y="255"/>
                    </a:lnTo>
                    <a:lnTo>
                      <a:pt x="0" y="251"/>
                    </a:lnTo>
                    <a:lnTo>
                      <a:pt x="0" y="245"/>
                    </a:lnTo>
                    <a:lnTo>
                      <a:pt x="0" y="240"/>
                    </a:lnTo>
                    <a:lnTo>
                      <a:pt x="0" y="235"/>
                    </a:lnTo>
                    <a:lnTo>
                      <a:pt x="0" y="230"/>
                    </a:lnTo>
                    <a:lnTo>
                      <a:pt x="0" y="225"/>
                    </a:lnTo>
                    <a:lnTo>
                      <a:pt x="1" y="219"/>
                    </a:lnTo>
                    <a:lnTo>
                      <a:pt x="1" y="214"/>
                    </a:lnTo>
                    <a:lnTo>
                      <a:pt x="1" y="209"/>
                    </a:lnTo>
                    <a:lnTo>
                      <a:pt x="1" y="204"/>
                    </a:lnTo>
                    <a:lnTo>
                      <a:pt x="1" y="198"/>
                    </a:lnTo>
                    <a:lnTo>
                      <a:pt x="2" y="192"/>
                    </a:lnTo>
                    <a:lnTo>
                      <a:pt x="2" y="186"/>
                    </a:lnTo>
                    <a:lnTo>
                      <a:pt x="3" y="179"/>
                    </a:lnTo>
                    <a:lnTo>
                      <a:pt x="3" y="172"/>
                    </a:lnTo>
                    <a:lnTo>
                      <a:pt x="5" y="165"/>
                    </a:lnTo>
                    <a:lnTo>
                      <a:pt x="6" y="158"/>
                    </a:lnTo>
                    <a:lnTo>
                      <a:pt x="6" y="149"/>
                    </a:lnTo>
                    <a:lnTo>
                      <a:pt x="7" y="143"/>
                    </a:lnTo>
                    <a:lnTo>
                      <a:pt x="9" y="134"/>
                    </a:lnTo>
                    <a:lnTo>
                      <a:pt x="10" y="127"/>
                    </a:lnTo>
                    <a:lnTo>
                      <a:pt x="10" y="120"/>
                    </a:lnTo>
                    <a:lnTo>
                      <a:pt x="11" y="112"/>
                    </a:lnTo>
                    <a:lnTo>
                      <a:pt x="12" y="104"/>
                    </a:lnTo>
                    <a:lnTo>
                      <a:pt x="14" y="97"/>
                    </a:lnTo>
                    <a:lnTo>
                      <a:pt x="15" y="90"/>
                    </a:lnTo>
                    <a:lnTo>
                      <a:pt x="16" y="82"/>
                    </a:lnTo>
                    <a:lnTo>
                      <a:pt x="18" y="76"/>
                    </a:lnTo>
                    <a:lnTo>
                      <a:pt x="18" y="69"/>
                    </a:lnTo>
                    <a:lnTo>
                      <a:pt x="19" y="63"/>
                    </a:lnTo>
                    <a:lnTo>
                      <a:pt x="20" y="56"/>
                    </a:lnTo>
                    <a:lnTo>
                      <a:pt x="22" y="51"/>
                    </a:lnTo>
                    <a:lnTo>
                      <a:pt x="22" y="47"/>
                    </a:lnTo>
                    <a:lnTo>
                      <a:pt x="24" y="42"/>
                    </a:lnTo>
                    <a:lnTo>
                      <a:pt x="24" y="38"/>
                    </a:lnTo>
                    <a:lnTo>
                      <a:pt x="24" y="34"/>
                    </a:lnTo>
                    <a:lnTo>
                      <a:pt x="24" y="31"/>
                    </a:lnTo>
                    <a:lnTo>
                      <a:pt x="25" y="29"/>
                    </a:lnTo>
                    <a:lnTo>
                      <a:pt x="25" y="27"/>
                    </a:lnTo>
                    <a:lnTo>
                      <a:pt x="25" y="25"/>
                    </a:lnTo>
                  </a:path>
                </a:pathLst>
              </a:custGeom>
              <a:solidFill>
                <a:srgbClr val="8C4F00"/>
              </a:solidFill>
              <a:ln w="9525" cap="rnd">
                <a:noFill/>
                <a:round/>
                <a:headEnd type="none" w="sm" len="sm"/>
                <a:tailEnd type="none" w="sm" len="sm"/>
              </a:ln>
            </p:spPr>
            <p:txBody>
              <a:bodyPr/>
              <a:lstStyle/>
              <a:p>
                <a:endParaRPr lang="el-GR"/>
              </a:p>
            </p:txBody>
          </p:sp>
          <p:sp>
            <p:nvSpPr>
              <p:cNvPr id="27726" name="Freeform 24"/>
              <p:cNvSpPr>
                <a:spLocks/>
              </p:cNvSpPr>
              <p:nvPr/>
            </p:nvSpPr>
            <p:spPr bwMode="auto">
              <a:xfrm>
                <a:off x="1374" y="1513"/>
                <a:ext cx="435" cy="335"/>
              </a:xfrm>
              <a:custGeom>
                <a:avLst/>
                <a:gdLst>
                  <a:gd name="T0" fmla="*/ 28 w 435"/>
                  <a:gd name="T1" fmla="*/ 21 h 335"/>
                  <a:gd name="T2" fmla="*/ 35 w 435"/>
                  <a:gd name="T3" fmla="*/ 15 h 335"/>
                  <a:gd name="T4" fmla="*/ 46 w 435"/>
                  <a:gd name="T5" fmla="*/ 10 h 335"/>
                  <a:gd name="T6" fmla="*/ 67 w 435"/>
                  <a:gd name="T7" fmla="*/ 4 h 335"/>
                  <a:gd name="T8" fmla="*/ 94 w 435"/>
                  <a:gd name="T9" fmla="*/ 1 h 335"/>
                  <a:gd name="T10" fmla="*/ 131 w 435"/>
                  <a:gd name="T11" fmla="*/ 0 h 335"/>
                  <a:gd name="T12" fmla="*/ 172 w 435"/>
                  <a:gd name="T13" fmla="*/ 1 h 335"/>
                  <a:gd name="T14" fmla="*/ 214 w 435"/>
                  <a:gd name="T15" fmla="*/ 4 h 335"/>
                  <a:gd name="T16" fmla="*/ 251 w 435"/>
                  <a:gd name="T17" fmla="*/ 10 h 335"/>
                  <a:gd name="T18" fmla="*/ 281 w 435"/>
                  <a:gd name="T19" fmla="*/ 18 h 335"/>
                  <a:gd name="T20" fmla="*/ 308 w 435"/>
                  <a:gd name="T21" fmla="*/ 28 h 335"/>
                  <a:gd name="T22" fmla="*/ 337 w 435"/>
                  <a:gd name="T23" fmla="*/ 40 h 335"/>
                  <a:gd name="T24" fmla="*/ 365 w 435"/>
                  <a:gd name="T25" fmla="*/ 52 h 335"/>
                  <a:gd name="T26" fmla="*/ 389 w 435"/>
                  <a:gd name="T27" fmla="*/ 62 h 335"/>
                  <a:gd name="T28" fmla="*/ 407 w 435"/>
                  <a:gd name="T29" fmla="*/ 69 h 335"/>
                  <a:gd name="T30" fmla="*/ 416 w 435"/>
                  <a:gd name="T31" fmla="*/ 71 h 335"/>
                  <a:gd name="T32" fmla="*/ 422 w 435"/>
                  <a:gd name="T33" fmla="*/ 72 h 335"/>
                  <a:gd name="T34" fmla="*/ 430 w 435"/>
                  <a:gd name="T35" fmla="*/ 73 h 335"/>
                  <a:gd name="T36" fmla="*/ 433 w 435"/>
                  <a:gd name="T37" fmla="*/ 77 h 335"/>
                  <a:gd name="T38" fmla="*/ 433 w 435"/>
                  <a:gd name="T39" fmla="*/ 84 h 335"/>
                  <a:gd name="T40" fmla="*/ 431 w 435"/>
                  <a:gd name="T41" fmla="*/ 91 h 335"/>
                  <a:gd name="T42" fmla="*/ 430 w 435"/>
                  <a:gd name="T43" fmla="*/ 97 h 335"/>
                  <a:gd name="T44" fmla="*/ 430 w 435"/>
                  <a:gd name="T45" fmla="*/ 104 h 335"/>
                  <a:gd name="T46" fmla="*/ 429 w 435"/>
                  <a:gd name="T47" fmla="*/ 112 h 335"/>
                  <a:gd name="T48" fmla="*/ 418 w 435"/>
                  <a:gd name="T49" fmla="*/ 117 h 335"/>
                  <a:gd name="T50" fmla="*/ 398 w 435"/>
                  <a:gd name="T51" fmla="*/ 130 h 335"/>
                  <a:gd name="T52" fmla="*/ 371 w 435"/>
                  <a:gd name="T53" fmla="*/ 148 h 335"/>
                  <a:gd name="T54" fmla="*/ 344 w 435"/>
                  <a:gd name="T55" fmla="*/ 167 h 335"/>
                  <a:gd name="T56" fmla="*/ 323 w 435"/>
                  <a:gd name="T57" fmla="*/ 184 h 335"/>
                  <a:gd name="T58" fmla="*/ 310 w 435"/>
                  <a:gd name="T59" fmla="*/ 199 h 335"/>
                  <a:gd name="T60" fmla="*/ 299 w 435"/>
                  <a:gd name="T61" fmla="*/ 211 h 335"/>
                  <a:gd name="T62" fmla="*/ 287 w 435"/>
                  <a:gd name="T63" fmla="*/ 222 h 335"/>
                  <a:gd name="T64" fmla="*/ 276 w 435"/>
                  <a:gd name="T65" fmla="*/ 231 h 335"/>
                  <a:gd name="T66" fmla="*/ 261 w 435"/>
                  <a:gd name="T67" fmla="*/ 241 h 335"/>
                  <a:gd name="T68" fmla="*/ 243 w 435"/>
                  <a:gd name="T69" fmla="*/ 252 h 335"/>
                  <a:gd name="T70" fmla="*/ 217 w 435"/>
                  <a:gd name="T71" fmla="*/ 266 h 335"/>
                  <a:gd name="T72" fmla="*/ 186 w 435"/>
                  <a:gd name="T73" fmla="*/ 280 h 335"/>
                  <a:gd name="T74" fmla="*/ 153 w 435"/>
                  <a:gd name="T75" fmla="*/ 295 h 335"/>
                  <a:gd name="T76" fmla="*/ 123 w 435"/>
                  <a:gd name="T77" fmla="*/ 307 h 335"/>
                  <a:gd name="T78" fmla="*/ 100 w 435"/>
                  <a:gd name="T79" fmla="*/ 315 h 335"/>
                  <a:gd name="T80" fmla="*/ 80 w 435"/>
                  <a:gd name="T81" fmla="*/ 321 h 335"/>
                  <a:gd name="T82" fmla="*/ 63 w 435"/>
                  <a:gd name="T83" fmla="*/ 328 h 335"/>
                  <a:gd name="T84" fmla="*/ 48 w 435"/>
                  <a:gd name="T85" fmla="*/ 333 h 335"/>
                  <a:gd name="T86" fmla="*/ 34 w 435"/>
                  <a:gd name="T87" fmla="*/ 334 h 335"/>
                  <a:gd name="T88" fmla="*/ 21 w 435"/>
                  <a:gd name="T89" fmla="*/ 330 h 335"/>
                  <a:gd name="T90" fmla="*/ 10 w 435"/>
                  <a:gd name="T91" fmla="*/ 318 h 335"/>
                  <a:gd name="T92" fmla="*/ 3 w 435"/>
                  <a:gd name="T93" fmla="*/ 299 h 335"/>
                  <a:gd name="T94" fmla="*/ 1 w 435"/>
                  <a:gd name="T95" fmla="*/ 274 h 335"/>
                  <a:gd name="T96" fmla="*/ 0 w 435"/>
                  <a:gd name="T97" fmla="*/ 246 h 335"/>
                  <a:gd name="T98" fmla="*/ 0 w 435"/>
                  <a:gd name="T99" fmla="*/ 217 h 335"/>
                  <a:gd name="T100" fmla="*/ 2 w 435"/>
                  <a:gd name="T101" fmla="*/ 186 h 335"/>
                  <a:gd name="T102" fmla="*/ 6 w 435"/>
                  <a:gd name="T103" fmla="*/ 145 h 335"/>
                  <a:gd name="T104" fmla="*/ 12 w 435"/>
                  <a:gd name="T105" fmla="*/ 101 h 335"/>
                  <a:gd name="T106" fmla="*/ 19 w 435"/>
                  <a:gd name="T107" fmla="*/ 62 h 335"/>
                  <a:gd name="T108" fmla="*/ 24 w 435"/>
                  <a:gd name="T109" fmla="*/ 33 h 3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5"/>
                  <a:gd name="T166" fmla="*/ 0 h 335"/>
                  <a:gd name="T167" fmla="*/ 435 w 435"/>
                  <a:gd name="T168" fmla="*/ 335 h 33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5" h="335">
                    <a:moveTo>
                      <a:pt x="25" y="25"/>
                    </a:moveTo>
                    <a:lnTo>
                      <a:pt x="25" y="24"/>
                    </a:lnTo>
                    <a:lnTo>
                      <a:pt x="27" y="24"/>
                    </a:lnTo>
                    <a:lnTo>
                      <a:pt x="27" y="23"/>
                    </a:lnTo>
                    <a:lnTo>
                      <a:pt x="28" y="21"/>
                    </a:lnTo>
                    <a:lnTo>
                      <a:pt x="29" y="21"/>
                    </a:lnTo>
                    <a:lnTo>
                      <a:pt x="31" y="19"/>
                    </a:lnTo>
                    <a:lnTo>
                      <a:pt x="32" y="18"/>
                    </a:lnTo>
                    <a:lnTo>
                      <a:pt x="32" y="17"/>
                    </a:lnTo>
                    <a:lnTo>
                      <a:pt x="35" y="15"/>
                    </a:lnTo>
                    <a:lnTo>
                      <a:pt x="37" y="14"/>
                    </a:lnTo>
                    <a:lnTo>
                      <a:pt x="38" y="14"/>
                    </a:lnTo>
                    <a:lnTo>
                      <a:pt x="41" y="12"/>
                    </a:lnTo>
                    <a:lnTo>
                      <a:pt x="43" y="11"/>
                    </a:lnTo>
                    <a:lnTo>
                      <a:pt x="45" y="11"/>
                    </a:lnTo>
                    <a:lnTo>
                      <a:pt x="46" y="10"/>
                    </a:lnTo>
                    <a:lnTo>
                      <a:pt x="50" y="9"/>
                    </a:lnTo>
                    <a:lnTo>
                      <a:pt x="54" y="8"/>
                    </a:lnTo>
                    <a:lnTo>
                      <a:pt x="56" y="6"/>
                    </a:lnTo>
                    <a:lnTo>
                      <a:pt x="60" y="6"/>
                    </a:lnTo>
                    <a:lnTo>
                      <a:pt x="63" y="5"/>
                    </a:lnTo>
                    <a:lnTo>
                      <a:pt x="67" y="4"/>
                    </a:lnTo>
                    <a:lnTo>
                      <a:pt x="71" y="4"/>
                    </a:lnTo>
                    <a:lnTo>
                      <a:pt x="75" y="3"/>
                    </a:lnTo>
                    <a:lnTo>
                      <a:pt x="80" y="3"/>
                    </a:lnTo>
                    <a:lnTo>
                      <a:pt x="84" y="2"/>
                    </a:lnTo>
                    <a:lnTo>
                      <a:pt x="89" y="2"/>
                    </a:lnTo>
                    <a:lnTo>
                      <a:pt x="94" y="1"/>
                    </a:lnTo>
                    <a:lnTo>
                      <a:pt x="101" y="1"/>
                    </a:lnTo>
                    <a:lnTo>
                      <a:pt x="106" y="1"/>
                    </a:lnTo>
                    <a:lnTo>
                      <a:pt x="113" y="0"/>
                    </a:lnTo>
                    <a:lnTo>
                      <a:pt x="118" y="0"/>
                    </a:lnTo>
                    <a:lnTo>
                      <a:pt x="124" y="0"/>
                    </a:lnTo>
                    <a:lnTo>
                      <a:pt x="131" y="0"/>
                    </a:lnTo>
                    <a:lnTo>
                      <a:pt x="138" y="0"/>
                    </a:lnTo>
                    <a:lnTo>
                      <a:pt x="144" y="0"/>
                    </a:lnTo>
                    <a:lnTo>
                      <a:pt x="151" y="0"/>
                    </a:lnTo>
                    <a:lnTo>
                      <a:pt x="157" y="0"/>
                    </a:lnTo>
                    <a:lnTo>
                      <a:pt x="165" y="1"/>
                    </a:lnTo>
                    <a:lnTo>
                      <a:pt x="172" y="1"/>
                    </a:lnTo>
                    <a:lnTo>
                      <a:pt x="179" y="1"/>
                    </a:lnTo>
                    <a:lnTo>
                      <a:pt x="186" y="2"/>
                    </a:lnTo>
                    <a:lnTo>
                      <a:pt x="193" y="2"/>
                    </a:lnTo>
                    <a:lnTo>
                      <a:pt x="200" y="3"/>
                    </a:lnTo>
                    <a:lnTo>
                      <a:pt x="206" y="3"/>
                    </a:lnTo>
                    <a:lnTo>
                      <a:pt x="214" y="4"/>
                    </a:lnTo>
                    <a:lnTo>
                      <a:pt x="220" y="5"/>
                    </a:lnTo>
                    <a:lnTo>
                      <a:pt x="226" y="5"/>
                    </a:lnTo>
                    <a:lnTo>
                      <a:pt x="234" y="6"/>
                    </a:lnTo>
                    <a:lnTo>
                      <a:pt x="239" y="8"/>
                    </a:lnTo>
                    <a:lnTo>
                      <a:pt x="245" y="9"/>
                    </a:lnTo>
                    <a:lnTo>
                      <a:pt x="251" y="10"/>
                    </a:lnTo>
                    <a:lnTo>
                      <a:pt x="256" y="11"/>
                    </a:lnTo>
                    <a:lnTo>
                      <a:pt x="263" y="12"/>
                    </a:lnTo>
                    <a:lnTo>
                      <a:pt x="268" y="14"/>
                    </a:lnTo>
                    <a:lnTo>
                      <a:pt x="272" y="14"/>
                    </a:lnTo>
                    <a:lnTo>
                      <a:pt x="278" y="17"/>
                    </a:lnTo>
                    <a:lnTo>
                      <a:pt x="281" y="18"/>
                    </a:lnTo>
                    <a:lnTo>
                      <a:pt x="286" y="19"/>
                    </a:lnTo>
                    <a:lnTo>
                      <a:pt x="290" y="21"/>
                    </a:lnTo>
                    <a:lnTo>
                      <a:pt x="295" y="23"/>
                    </a:lnTo>
                    <a:lnTo>
                      <a:pt x="299" y="25"/>
                    </a:lnTo>
                    <a:lnTo>
                      <a:pt x="304" y="26"/>
                    </a:lnTo>
                    <a:lnTo>
                      <a:pt x="308" y="28"/>
                    </a:lnTo>
                    <a:lnTo>
                      <a:pt x="312" y="30"/>
                    </a:lnTo>
                    <a:lnTo>
                      <a:pt x="318" y="32"/>
                    </a:lnTo>
                    <a:lnTo>
                      <a:pt x="323" y="34"/>
                    </a:lnTo>
                    <a:lnTo>
                      <a:pt x="328" y="37"/>
                    </a:lnTo>
                    <a:lnTo>
                      <a:pt x="332" y="38"/>
                    </a:lnTo>
                    <a:lnTo>
                      <a:pt x="337" y="40"/>
                    </a:lnTo>
                    <a:lnTo>
                      <a:pt x="342" y="43"/>
                    </a:lnTo>
                    <a:lnTo>
                      <a:pt x="347" y="43"/>
                    </a:lnTo>
                    <a:lnTo>
                      <a:pt x="351" y="46"/>
                    </a:lnTo>
                    <a:lnTo>
                      <a:pt x="356" y="49"/>
                    </a:lnTo>
                    <a:lnTo>
                      <a:pt x="360" y="50"/>
                    </a:lnTo>
                    <a:lnTo>
                      <a:pt x="365" y="52"/>
                    </a:lnTo>
                    <a:lnTo>
                      <a:pt x="369" y="53"/>
                    </a:lnTo>
                    <a:lnTo>
                      <a:pt x="373" y="56"/>
                    </a:lnTo>
                    <a:lnTo>
                      <a:pt x="379" y="56"/>
                    </a:lnTo>
                    <a:lnTo>
                      <a:pt x="382" y="59"/>
                    </a:lnTo>
                    <a:lnTo>
                      <a:pt x="386" y="60"/>
                    </a:lnTo>
                    <a:lnTo>
                      <a:pt x="389" y="62"/>
                    </a:lnTo>
                    <a:lnTo>
                      <a:pt x="393" y="62"/>
                    </a:lnTo>
                    <a:lnTo>
                      <a:pt x="394" y="64"/>
                    </a:lnTo>
                    <a:lnTo>
                      <a:pt x="398" y="65"/>
                    </a:lnTo>
                    <a:lnTo>
                      <a:pt x="402" y="65"/>
                    </a:lnTo>
                    <a:lnTo>
                      <a:pt x="404" y="67"/>
                    </a:lnTo>
                    <a:lnTo>
                      <a:pt x="407" y="69"/>
                    </a:lnTo>
                    <a:lnTo>
                      <a:pt x="409" y="69"/>
                    </a:lnTo>
                    <a:lnTo>
                      <a:pt x="411" y="69"/>
                    </a:lnTo>
                    <a:lnTo>
                      <a:pt x="413" y="69"/>
                    </a:lnTo>
                    <a:lnTo>
                      <a:pt x="414" y="71"/>
                    </a:lnTo>
                    <a:lnTo>
                      <a:pt x="416" y="71"/>
                    </a:lnTo>
                    <a:lnTo>
                      <a:pt x="417" y="71"/>
                    </a:lnTo>
                    <a:lnTo>
                      <a:pt x="418" y="71"/>
                    </a:lnTo>
                    <a:lnTo>
                      <a:pt x="418" y="72"/>
                    </a:lnTo>
                    <a:lnTo>
                      <a:pt x="420" y="72"/>
                    </a:lnTo>
                    <a:lnTo>
                      <a:pt x="421" y="72"/>
                    </a:lnTo>
                    <a:lnTo>
                      <a:pt x="422" y="72"/>
                    </a:lnTo>
                    <a:lnTo>
                      <a:pt x="423" y="72"/>
                    </a:lnTo>
                    <a:lnTo>
                      <a:pt x="424" y="73"/>
                    </a:lnTo>
                    <a:lnTo>
                      <a:pt x="426" y="73"/>
                    </a:lnTo>
                    <a:lnTo>
                      <a:pt x="427" y="73"/>
                    </a:lnTo>
                    <a:lnTo>
                      <a:pt x="429" y="73"/>
                    </a:lnTo>
                    <a:lnTo>
                      <a:pt x="430" y="73"/>
                    </a:lnTo>
                    <a:lnTo>
                      <a:pt x="430" y="75"/>
                    </a:lnTo>
                    <a:lnTo>
                      <a:pt x="431" y="75"/>
                    </a:lnTo>
                    <a:lnTo>
                      <a:pt x="433" y="75"/>
                    </a:lnTo>
                    <a:lnTo>
                      <a:pt x="434" y="75"/>
                    </a:lnTo>
                    <a:lnTo>
                      <a:pt x="433" y="77"/>
                    </a:lnTo>
                    <a:lnTo>
                      <a:pt x="433" y="78"/>
                    </a:lnTo>
                    <a:lnTo>
                      <a:pt x="433" y="80"/>
                    </a:lnTo>
                    <a:lnTo>
                      <a:pt x="433" y="81"/>
                    </a:lnTo>
                    <a:lnTo>
                      <a:pt x="433" y="82"/>
                    </a:lnTo>
                    <a:lnTo>
                      <a:pt x="433" y="84"/>
                    </a:lnTo>
                    <a:lnTo>
                      <a:pt x="433" y="85"/>
                    </a:lnTo>
                    <a:lnTo>
                      <a:pt x="433" y="86"/>
                    </a:lnTo>
                    <a:lnTo>
                      <a:pt x="431" y="88"/>
                    </a:lnTo>
                    <a:lnTo>
                      <a:pt x="431" y="90"/>
                    </a:lnTo>
                    <a:lnTo>
                      <a:pt x="431" y="91"/>
                    </a:lnTo>
                    <a:lnTo>
                      <a:pt x="431" y="93"/>
                    </a:lnTo>
                    <a:lnTo>
                      <a:pt x="431" y="94"/>
                    </a:lnTo>
                    <a:lnTo>
                      <a:pt x="431" y="95"/>
                    </a:lnTo>
                    <a:lnTo>
                      <a:pt x="430" y="97"/>
                    </a:lnTo>
                    <a:lnTo>
                      <a:pt x="430" y="99"/>
                    </a:lnTo>
                    <a:lnTo>
                      <a:pt x="430" y="100"/>
                    </a:lnTo>
                    <a:lnTo>
                      <a:pt x="430" y="101"/>
                    </a:lnTo>
                    <a:lnTo>
                      <a:pt x="430" y="103"/>
                    </a:lnTo>
                    <a:lnTo>
                      <a:pt x="430" y="104"/>
                    </a:lnTo>
                    <a:lnTo>
                      <a:pt x="430" y="106"/>
                    </a:lnTo>
                    <a:lnTo>
                      <a:pt x="429" y="107"/>
                    </a:lnTo>
                    <a:lnTo>
                      <a:pt x="429" y="108"/>
                    </a:lnTo>
                    <a:lnTo>
                      <a:pt x="429" y="110"/>
                    </a:lnTo>
                    <a:lnTo>
                      <a:pt x="429" y="112"/>
                    </a:lnTo>
                    <a:lnTo>
                      <a:pt x="427" y="112"/>
                    </a:lnTo>
                    <a:lnTo>
                      <a:pt x="426" y="113"/>
                    </a:lnTo>
                    <a:lnTo>
                      <a:pt x="424" y="114"/>
                    </a:lnTo>
                    <a:lnTo>
                      <a:pt x="423" y="116"/>
                    </a:lnTo>
                    <a:lnTo>
                      <a:pt x="421" y="116"/>
                    </a:lnTo>
                    <a:lnTo>
                      <a:pt x="418" y="117"/>
                    </a:lnTo>
                    <a:lnTo>
                      <a:pt x="416" y="120"/>
                    </a:lnTo>
                    <a:lnTo>
                      <a:pt x="411" y="121"/>
                    </a:lnTo>
                    <a:lnTo>
                      <a:pt x="409" y="123"/>
                    </a:lnTo>
                    <a:lnTo>
                      <a:pt x="406" y="126"/>
                    </a:lnTo>
                    <a:lnTo>
                      <a:pt x="402" y="128"/>
                    </a:lnTo>
                    <a:lnTo>
                      <a:pt x="398" y="130"/>
                    </a:lnTo>
                    <a:lnTo>
                      <a:pt x="393" y="132"/>
                    </a:lnTo>
                    <a:lnTo>
                      <a:pt x="389" y="136"/>
                    </a:lnTo>
                    <a:lnTo>
                      <a:pt x="385" y="139"/>
                    </a:lnTo>
                    <a:lnTo>
                      <a:pt x="379" y="141"/>
                    </a:lnTo>
                    <a:lnTo>
                      <a:pt x="376" y="145"/>
                    </a:lnTo>
                    <a:lnTo>
                      <a:pt x="371" y="148"/>
                    </a:lnTo>
                    <a:lnTo>
                      <a:pt x="365" y="151"/>
                    </a:lnTo>
                    <a:lnTo>
                      <a:pt x="362" y="154"/>
                    </a:lnTo>
                    <a:lnTo>
                      <a:pt x="356" y="158"/>
                    </a:lnTo>
                    <a:lnTo>
                      <a:pt x="352" y="160"/>
                    </a:lnTo>
                    <a:lnTo>
                      <a:pt x="349" y="164"/>
                    </a:lnTo>
                    <a:lnTo>
                      <a:pt x="344" y="167"/>
                    </a:lnTo>
                    <a:lnTo>
                      <a:pt x="340" y="169"/>
                    </a:lnTo>
                    <a:lnTo>
                      <a:pt x="336" y="173"/>
                    </a:lnTo>
                    <a:lnTo>
                      <a:pt x="334" y="176"/>
                    </a:lnTo>
                    <a:lnTo>
                      <a:pt x="329" y="179"/>
                    </a:lnTo>
                    <a:lnTo>
                      <a:pt x="325" y="182"/>
                    </a:lnTo>
                    <a:lnTo>
                      <a:pt x="323" y="184"/>
                    </a:lnTo>
                    <a:lnTo>
                      <a:pt x="321" y="188"/>
                    </a:lnTo>
                    <a:lnTo>
                      <a:pt x="318" y="190"/>
                    </a:lnTo>
                    <a:lnTo>
                      <a:pt x="317" y="192"/>
                    </a:lnTo>
                    <a:lnTo>
                      <a:pt x="314" y="195"/>
                    </a:lnTo>
                    <a:lnTo>
                      <a:pt x="312" y="197"/>
                    </a:lnTo>
                    <a:lnTo>
                      <a:pt x="310" y="199"/>
                    </a:lnTo>
                    <a:lnTo>
                      <a:pt x="308" y="202"/>
                    </a:lnTo>
                    <a:lnTo>
                      <a:pt x="306" y="205"/>
                    </a:lnTo>
                    <a:lnTo>
                      <a:pt x="304" y="206"/>
                    </a:lnTo>
                    <a:lnTo>
                      <a:pt x="303" y="208"/>
                    </a:lnTo>
                    <a:lnTo>
                      <a:pt x="300" y="210"/>
                    </a:lnTo>
                    <a:lnTo>
                      <a:pt x="299" y="211"/>
                    </a:lnTo>
                    <a:lnTo>
                      <a:pt x="296" y="214"/>
                    </a:lnTo>
                    <a:lnTo>
                      <a:pt x="295" y="215"/>
                    </a:lnTo>
                    <a:lnTo>
                      <a:pt x="293" y="217"/>
                    </a:lnTo>
                    <a:lnTo>
                      <a:pt x="291" y="218"/>
                    </a:lnTo>
                    <a:lnTo>
                      <a:pt x="290" y="220"/>
                    </a:lnTo>
                    <a:lnTo>
                      <a:pt x="287" y="222"/>
                    </a:lnTo>
                    <a:lnTo>
                      <a:pt x="286" y="223"/>
                    </a:lnTo>
                    <a:lnTo>
                      <a:pt x="283" y="225"/>
                    </a:lnTo>
                    <a:lnTo>
                      <a:pt x="282" y="227"/>
                    </a:lnTo>
                    <a:lnTo>
                      <a:pt x="279" y="228"/>
                    </a:lnTo>
                    <a:lnTo>
                      <a:pt x="278" y="230"/>
                    </a:lnTo>
                    <a:lnTo>
                      <a:pt x="276" y="231"/>
                    </a:lnTo>
                    <a:lnTo>
                      <a:pt x="274" y="232"/>
                    </a:lnTo>
                    <a:lnTo>
                      <a:pt x="272" y="234"/>
                    </a:lnTo>
                    <a:lnTo>
                      <a:pt x="269" y="236"/>
                    </a:lnTo>
                    <a:lnTo>
                      <a:pt x="266" y="237"/>
                    </a:lnTo>
                    <a:lnTo>
                      <a:pt x="264" y="239"/>
                    </a:lnTo>
                    <a:lnTo>
                      <a:pt x="261" y="241"/>
                    </a:lnTo>
                    <a:lnTo>
                      <a:pt x="259" y="242"/>
                    </a:lnTo>
                    <a:lnTo>
                      <a:pt x="256" y="244"/>
                    </a:lnTo>
                    <a:lnTo>
                      <a:pt x="254" y="246"/>
                    </a:lnTo>
                    <a:lnTo>
                      <a:pt x="250" y="247"/>
                    </a:lnTo>
                    <a:lnTo>
                      <a:pt x="248" y="250"/>
                    </a:lnTo>
                    <a:lnTo>
                      <a:pt x="243" y="252"/>
                    </a:lnTo>
                    <a:lnTo>
                      <a:pt x="239" y="255"/>
                    </a:lnTo>
                    <a:lnTo>
                      <a:pt x="235" y="257"/>
                    </a:lnTo>
                    <a:lnTo>
                      <a:pt x="230" y="259"/>
                    </a:lnTo>
                    <a:lnTo>
                      <a:pt x="226" y="261"/>
                    </a:lnTo>
                    <a:lnTo>
                      <a:pt x="222" y="264"/>
                    </a:lnTo>
                    <a:lnTo>
                      <a:pt x="217" y="266"/>
                    </a:lnTo>
                    <a:lnTo>
                      <a:pt x="211" y="268"/>
                    </a:lnTo>
                    <a:lnTo>
                      <a:pt x="206" y="271"/>
                    </a:lnTo>
                    <a:lnTo>
                      <a:pt x="201" y="273"/>
                    </a:lnTo>
                    <a:lnTo>
                      <a:pt x="196" y="276"/>
                    </a:lnTo>
                    <a:lnTo>
                      <a:pt x="192" y="278"/>
                    </a:lnTo>
                    <a:lnTo>
                      <a:pt x="186" y="280"/>
                    </a:lnTo>
                    <a:lnTo>
                      <a:pt x="180" y="282"/>
                    </a:lnTo>
                    <a:lnTo>
                      <a:pt x="174" y="286"/>
                    </a:lnTo>
                    <a:lnTo>
                      <a:pt x="169" y="289"/>
                    </a:lnTo>
                    <a:lnTo>
                      <a:pt x="164" y="291"/>
                    </a:lnTo>
                    <a:lnTo>
                      <a:pt x="159" y="293"/>
                    </a:lnTo>
                    <a:lnTo>
                      <a:pt x="153" y="295"/>
                    </a:lnTo>
                    <a:lnTo>
                      <a:pt x="149" y="296"/>
                    </a:lnTo>
                    <a:lnTo>
                      <a:pt x="144" y="299"/>
                    </a:lnTo>
                    <a:lnTo>
                      <a:pt x="138" y="301"/>
                    </a:lnTo>
                    <a:lnTo>
                      <a:pt x="133" y="304"/>
                    </a:lnTo>
                    <a:lnTo>
                      <a:pt x="128" y="305"/>
                    </a:lnTo>
                    <a:lnTo>
                      <a:pt x="123" y="307"/>
                    </a:lnTo>
                    <a:lnTo>
                      <a:pt x="119" y="308"/>
                    </a:lnTo>
                    <a:lnTo>
                      <a:pt x="115" y="309"/>
                    </a:lnTo>
                    <a:lnTo>
                      <a:pt x="110" y="312"/>
                    </a:lnTo>
                    <a:lnTo>
                      <a:pt x="106" y="313"/>
                    </a:lnTo>
                    <a:lnTo>
                      <a:pt x="104" y="314"/>
                    </a:lnTo>
                    <a:lnTo>
                      <a:pt x="100" y="315"/>
                    </a:lnTo>
                    <a:lnTo>
                      <a:pt x="96" y="315"/>
                    </a:lnTo>
                    <a:lnTo>
                      <a:pt x="93" y="317"/>
                    </a:lnTo>
                    <a:lnTo>
                      <a:pt x="89" y="318"/>
                    </a:lnTo>
                    <a:lnTo>
                      <a:pt x="87" y="318"/>
                    </a:lnTo>
                    <a:lnTo>
                      <a:pt x="84" y="320"/>
                    </a:lnTo>
                    <a:lnTo>
                      <a:pt x="80" y="321"/>
                    </a:lnTo>
                    <a:lnTo>
                      <a:pt x="78" y="322"/>
                    </a:lnTo>
                    <a:lnTo>
                      <a:pt x="75" y="324"/>
                    </a:lnTo>
                    <a:lnTo>
                      <a:pt x="71" y="324"/>
                    </a:lnTo>
                    <a:lnTo>
                      <a:pt x="69" y="326"/>
                    </a:lnTo>
                    <a:lnTo>
                      <a:pt x="66" y="327"/>
                    </a:lnTo>
                    <a:lnTo>
                      <a:pt x="63" y="328"/>
                    </a:lnTo>
                    <a:lnTo>
                      <a:pt x="62" y="330"/>
                    </a:lnTo>
                    <a:lnTo>
                      <a:pt x="58" y="330"/>
                    </a:lnTo>
                    <a:lnTo>
                      <a:pt x="56" y="330"/>
                    </a:lnTo>
                    <a:lnTo>
                      <a:pt x="54" y="331"/>
                    </a:lnTo>
                    <a:lnTo>
                      <a:pt x="50" y="331"/>
                    </a:lnTo>
                    <a:lnTo>
                      <a:pt x="48" y="333"/>
                    </a:lnTo>
                    <a:lnTo>
                      <a:pt x="46" y="333"/>
                    </a:lnTo>
                    <a:lnTo>
                      <a:pt x="43" y="333"/>
                    </a:lnTo>
                    <a:lnTo>
                      <a:pt x="41" y="334"/>
                    </a:lnTo>
                    <a:lnTo>
                      <a:pt x="39" y="334"/>
                    </a:lnTo>
                    <a:lnTo>
                      <a:pt x="37" y="334"/>
                    </a:lnTo>
                    <a:lnTo>
                      <a:pt x="34" y="334"/>
                    </a:lnTo>
                    <a:lnTo>
                      <a:pt x="32" y="333"/>
                    </a:lnTo>
                    <a:lnTo>
                      <a:pt x="31" y="333"/>
                    </a:lnTo>
                    <a:lnTo>
                      <a:pt x="28" y="331"/>
                    </a:lnTo>
                    <a:lnTo>
                      <a:pt x="25" y="331"/>
                    </a:lnTo>
                    <a:lnTo>
                      <a:pt x="24" y="330"/>
                    </a:lnTo>
                    <a:lnTo>
                      <a:pt x="21" y="330"/>
                    </a:lnTo>
                    <a:lnTo>
                      <a:pt x="19" y="328"/>
                    </a:lnTo>
                    <a:lnTo>
                      <a:pt x="18" y="326"/>
                    </a:lnTo>
                    <a:lnTo>
                      <a:pt x="15" y="324"/>
                    </a:lnTo>
                    <a:lnTo>
                      <a:pt x="14" y="322"/>
                    </a:lnTo>
                    <a:lnTo>
                      <a:pt x="12" y="320"/>
                    </a:lnTo>
                    <a:lnTo>
                      <a:pt x="10" y="318"/>
                    </a:lnTo>
                    <a:lnTo>
                      <a:pt x="8" y="315"/>
                    </a:lnTo>
                    <a:lnTo>
                      <a:pt x="7" y="312"/>
                    </a:lnTo>
                    <a:lnTo>
                      <a:pt x="6" y="309"/>
                    </a:lnTo>
                    <a:lnTo>
                      <a:pt x="6" y="305"/>
                    </a:lnTo>
                    <a:lnTo>
                      <a:pt x="4" y="302"/>
                    </a:lnTo>
                    <a:lnTo>
                      <a:pt x="3" y="299"/>
                    </a:lnTo>
                    <a:lnTo>
                      <a:pt x="3" y="295"/>
                    </a:lnTo>
                    <a:lnTo>
                      <a:pt x="2" y="291"/>
                    </a:lnTo>
                    <a:lnTo>
                      <a:pt x="2" y="287"/>
                    </a:lnTo>
                    <a:lnTo>
                      <a:pt x="1" y="282"/>
                    </a:lnTo>
                    <a:lnTo>
                      <a:pt x="1" y="279"/>
                    </a:lnTo>
                    <a:lnTo>
                      <a:pt x="1" y="274"/>
                    </a:lnTo>
                    <a:lnTo>
                      <a:pt x="1" y="270"/>
                    </a:lnTo>
                    <a:lnTo>
                      <a:pt x="0" y="265"/>
                    </a:lnTo>
                    <a:lnTo>
                      <a:pt x="0" y="260"/>
                    </a:lnTo>
                    <a:lnTo>
                      <a:pt x="0" y="255"/>
                    </a:lnTo>
                    <a:lnTo>
                      <a:pt x="0" y="251"/>
                    </a:lnTo>
                    <a:lnTo>
                      <a:pt x="0" y="246"/>
                    </a:lnTo>
                    <a:lnTo>
                      <a:pt x="0" y="242"/>
                    </a:lnTo>
                    <a:lnTo>
                      <a:pt x="0" y="237"/>
                    </a:lnTo>
                    <a:lnTo>
                      <a:pt x="0" y="232"/>
                    </a:lnTo>
                    <a:lnTo>
                      <a:pt x="0" y="227"/>
                    </a:lnTo>
                    <a:lnTo>
                      <a:pt x="0" y="222"/>
                    </a:lnTo>
                    <a:lnTo>
                      <a:pt x="0" y="217"/>
                    </a:lnTo>
                    <a:lnTo>
                      <a:pt x="1" y="212"/>
                    </a:lnTo>
                    <a:lnTo>
                      <a:pt x="1" y="208"/>
                    </a:lnTo>
                    <a:lnTo>
                      <a:pt x="1" y="202"/>
                    </a:lnTo>
                    <a:lnTo>
                      <a:pt x="1" y="197"/>
                    </a:lnTo>
                    <a:lnTo>
                      <a:pt x="1" y="192"/>
                    </a:lnTo>
                    <a:lnTo>
                      <a:pt x="2" y="186"/>
                    </a:lnTo>
                    <a:lnTo>
                      <a:pt x="2" y="180"/>
                    </a:lnTo>
                    <a:lnTo>
                      <a:pt x="2" y="173"/>
                    </a:lnTo>
                    <a:lnTo>
                      <a:pt x="3" y="167"/>
                    </a:lnTo>
                    <a:lnTo>
                      <a:pt x="4" y="160"/>
                    </a:lnTo>
                    <a:lnTo>
                      <a:pt x="4" y="153"/>
                    </a:lnTo>
                    <a:lnTo>
                      <a:pt x="6" y="145"/>
                    </a:lnTo>
                    <a:lnTo>
                      <a:pt x="7" y="138"/>
                    </a:lnTo>
                    <a:lnTo>
                      <a:pt x="7" y="130"/>
                    </a:lnTo>
                    <a:lnTo>
                      <a:pt x="8" y="123"/>
                    </a:lnTo>
                    <a:lnTo>
                      <a:pt x="10" y="116"/>
                    </a:lnTo>
                    <a:lnTo>
                      <a:pt x="11" y="108"/>
                    </a:lnTo>
                    <a:lnTo>
                      <a:pt x="12" y="101"/>
                    </a:lnTo>
                    <a:lnTo>
                      <a:pt x="14" y="94"/>
                    </a:lnTo>
                    <a:lnTo>
                      <a:pt x="15" y="88"/>
                    </a:lnTo>
                    <a:lnTo>
                      <a:pt x="15" y="80"/>
                    </a:lnTo>
                    <a:lnTo>
                      <a:pt x="16" y="75"/>
                    </a:lnTo>
                    <a:lnTo>
                      <a:pt x="18" y="67"/>
                    </a:lnTo>
                    <a:lnTo>
                      <a:pt x="19" y="62"/>
                    </a:lnTo>
                    <a:lnTo>
                      <a:pt x="19" y="56"/>
                    </a:lnTo>
                    <a:lnTo>
                      <a:pt x="19" y="51"/>
                    </a:lnTo>
                    <a:lnTo>
                      <a:pt x="21" y="46"/>
                    </a:lnTo>
                    <a:lnTo>
                      <a:pt x="23" y="41"/>
                    </a:lnTo>
                    <a:lnTo>
                      <a:pt x="23" y="37"/>
                    </a:lnTo>
                    <a:lnTo>
                      <a:pt x="24" y="33"/>
                    </a:lnTo>
                    <a:lnTo>
                      <a:pt x="24" y="31"/>
                    </a:lnTo>
                    <a:lnTo>
                      <a:pt x="24" y="28"/>
                    </a:lnTo>
                    <a:lnTo>
                      <a:pt x="25" y="26"/>
                    </a:lnTo>
                    <a:lnTo>
                      <a:pt x="25" y="25"/>
                    </a:lnTo>
                  </a:path>
                </a:pathLst>
              </a:custGeom>
              <a:solidFill>
                <a:srgbClr val="935600"/>
              </a:solidFill>
              <a:ln w="9525" cap="rnd">
                <a:noFill/>
                <a:round/>
                <a:headEnd type="none" w="sm" len="sm"/>
                <a:tailEnd type="none" w="sm" len="sm"/>
              </a:ln>
            </p:spPr>
            <p:txBody>
              <a:bodyPr/>
              <a:lstStyle/>
              <a:p>
                <a:endParaRPr lang="el-GR"/>
              </a:p>
            </p:txBody>
          </p:sp>
          <p:sp>
            <p:nvSpPr>
              <p:cNvPr id="27727" name="Freeform 25"/>
              <p:cNvSpPr>
                <a:spLocks/>
              </p:cNvSpPr>
              <p:nvPr/>
            </p:nvSpPr>
            <p:spPr bwMode="auto">
              <a:xfrm>
                <a:off x="1379" y="1516"/>
                <a:ext cx="420" cy="323"/>
              </a:xfrm>
              <a:custGeom>
                <a:avLst/>
                <a:gdLst>
                  <a:gd name="T0" fmla="*/ 27 w 420"/>
                  <a:gd name="T1" fmla="*/ 23 h 323"/>
                  <a:gd name="T2" fmla="*/ 33 w 420"/>
                  <a:gd name="T3" fmla="*/ 18 h 323"/>
                  <a:gd name="T4" fmla="*/ 41 w 420"/>
                  <a:gd name="T5" fmla="*/ 12 h 323"/>
                  <a:gd name="T6" fmla="*/ 54 w 420"/>
                  <a:gd name="T7" fmla="*/ 8 h 323"/>
                  <a:gd name="T8" fmla="*/ 71 w 420"/>
                  <a:gd name="T9" fmla="*/ 3 h 323"/>
                  <a:gd name="T10" fmla="*/ 93 w 420"/>
                  <a:gd name="T11" fmla="*/ 1 h 323"/>
                  <a:gd name="T12" fmla="*/ 123 w 420"/>
                  <a:gd name="T13" fmla="*/ 0 h 323"/>
                  <a:gd name="T14" fmla="*/ 155 w 420"/>
                  <a:gd name="T15" fmla="*/ 0 h 323"/>
                  <a:gd name="T16" fmla="*/ 188 w 420"/>
                  <a:gd name="T17" fmla="*/ 2 h 323"/>
                  <a:gd name="T18" fmla="*/ 221 w 420"/>
                  <a:gd name="T19" fmla="*/ 6 h 323"/>
                  <a:gd name="T20" fmla="*/ 250 w 420"/>
                  <a:gd name="T21" fmla="*/ 11 h 323"/>
                  <a:gd name="T22" fmla="*/ 272 w 420"/>
                  <a:gd name="T23" fmla="*/ 18 h 323"/>
                  <a:gd name="T24" fmla="*/ 294 w 420"/>
                  <a:gd name="T25" fmla="*/ 25 h 323"/>
                  <a:gd name="T26" fmla="*/ 318 w 420"/>
                  <a:gd name="T27" fmla="*/ 35 h 323"/>
                  <a:gd name="T28" fmla="*/ 341 w 420"/>
                  <a:gd name="T29" fmla="*/ 44 h 323"/>
                  <a:gd name="T30" fmla="*/ 361 w 420"/>
                  <a:gd name="T31" fmla="*/ 53 h 323"/>
                  <a:gd name="T32" fmla="*/ 379 w 420"/>
                  <a:gd name="T33" fmla="*/ 59 h 323"/>
                  <a:gd name="T34" fmla="*/ 392 w 420"/>
                  <a:gd name="T35" fmla="*/ 64 h 323"/>
                  <a:gd name="T36" fmla="*/ 400 w 420"/>
                  <a:gd name="T37" fmla="*/ 66 h 323"/>
                  <a:gd name="T38" fmla="*/ 406 w 420"/>
                  <a:gd name="T39" fmla="*/ 69 h 323"/>
                  <a:gd name="T40" fmla="*/ 413 w 420"/>
                  <a:gd name="T41" fmla="*/ 70 h 323"/>
                  <a:gd name="T42" fmla="*/ 419 w 420"/>
                  <a:gd name="T43" fmla="*/ 71 h 323"/>
                  <a:gd name="T44" fmla="*/ 410 w 420"/>
                  <a:gd name="T45" fmla="*/ 111 h 323"/>
                  <a:gd name="T46" fmla="*/ 396 w 420"/>
                  <a:gd name="T47" fmla="*/ 119 h 323"/>
                  <a:gd name="T48" fmla="*/ 376 w 420"/>
                  <a:gd name="T49" fmla="*/ 130 h 323"/>
                  <a:gd name="T50" fmla="*/ 355 w 420"/>
                  <a:gd name="T51" fmla="*/ 146 h 323"/>
                  <a:gd name="T52" fmla="*/ 333 w 420"/>
                  <a:gd name="T53" fmla="*/ 161 h 323"/>
                  <a:gd name="T54" fmla="*/ 316 w 420"/>
                  <a:gd name="T55" fmla="*/ 176 h 323"/>
                  <a:gd name="T56" fmla="*/ 305 w 420"/>
                  <a:gd name="T57" fmla="*/ 189 h 323"/>
                  <a:gd name="T58" fmla="*/ 294 w 420"/>
                  <a:gd name="T59" fmla="*/ 200 h 323"/>
                  <a:gd name="T60" fmla="*/ 286 w 420"/>
                  <a:gd name="T61" fmla="*/ 207 h 323"/>
                  <a:gd name="T62" fmla="*/ 278 w 420"/>
                  <a:gd name="T63" fmla="*/ 216 h 323"/>
                  <a:gd name="T64" fmla="*/ 268 w 420"/>
                  <a:gd name="T65" fmla="*/ 222 h 323"/>
                  <a:gd name="T66" fmla="*/ 258 w 420"/>
                  <a:gd name="T67" fmla="*/ 231 h 323"/>
                  <a:gd name="T68" fmla="*/ 244 w 420"/>
                  <a:gd name="T69" fmla="*/ 238 h 323"/>
                  <a:gd name="T70" fmla="*/ 225 w 420"/>
                  <a:gd name="T71" fmla="*/ 250 h 323"/>
                  <a:gd name="T72" fmla="*/ 201 w 420"/>
                  <a:gd name="T73" fmla="*/ 261 h 323"/>
                  <a:gd name="T74" fmla="*/ 175 w 420"/>
                  <a:gd name="T75" fmla="*/ 273 h 323"/>
                  <a:gd name="T76" fmla="*/ 150 w 420"/>
                  <a:gd name="T77" fmla="*/ 285 h 323"/>
                  <a:gd name="T78" fmla="*/ 127 w 420"/>
                  <a:gd name="T79" fmla="*/ 294 h 323"/>
                  <a:gd name="T80" fmla="*/ 106 w 420"/>
                  <a:gd name="T81" fmla="*/ 301 h 323"/>
                  <a:gd name="T82" fmla="*/ 89 w 420"/>
                  <a:gd name="T83" fmla="*/ 306 h 323"/>
                  <a:gd name="T84" fmla="*/ 74 w 420"/>
                  <a:gd name="T85" fmla="*/ 312 h 323"/>
                  <a:gd name="T86" fmla="*/ 62 w 420"/>
                  <a:gd name="T87" fmla="*/ 317 h 323"/>
                  <a:gd name="T88" fmla="*/ 49 w 420"/>
                  <a:gd name="T89" fmla="*/ 321 h 323"/>
                  <a:gd name="T90" fmla="*/ 37 w 420"/>
                  <a:gd name="T91" fmla="*/ 322 h 323"/>
                  <a:gd name="T92" fmla="*/ 27 w 420"/>
                  <a:gd name="T93" fmla="*/ 319 h 323"/>
                  <a:gd name="T94" fmla="*/ 16 w 420"/>
                  <a:gd name="T95" fmla="*/ 312 h 323"/>
                  <a:gd name="T96" fmla="*/ 9 w 420"/>
                  <a:gd name="T97" fmla="*/ 301 h 323"/>
                  <a:gd name="T98" fmla="*/ 3 w 420"/>
                  <a:gd name="T99" fmla="*/ 285 h 323"/>
                  <a:gd name="T100" fmla="*/ 1 w 420"/>
                  <a:gd name="T101" fmla="*/ 264 h 323"/>
                  <a:gd name="T102" fmla="*/ 0 w 420"/>
                  <a:gd name="T103" fmla="*/ 242 h 323"/>
                  <a:gd name="T104" fmla="*/ 0 w 420"/>
                  <a:gd name="T105" fmla="*/ 219 h 323"/>
                  <a:gd name="T106" fmla="*/ 1 w 420"/>
                  <a:gd name="T107" fmla="*/ 195 h 323"/>
                  <a:gd name="T108" fmla="*/ 3 w 420"/>
                  <a:gd name="T109" fmla="*/ 167 h 323"/>
                  <a:gd name="T110" fmla="*/ 7 w 420"/>
                  <a:gd name="T111" fmla="*/ 133 h 323"/>
                  <a:gd name="T112" fmla="*/ 13 w 420"/>
                  <a:gd name="T113" fmla="*/ 98 h 323"/>
                  <a:gd name="T114" fmla="*/ 18 w 420"/>
                  <a:gd name="T115" fmla="*/ 66 h 323"/>
                  <a:gd name="T116" fmla="*/ 22 w 420"/>
                  <a:gd name="T117" fmla="*/ 40 h 323"/>
                  <a:gd name="T118" fmla="*/ 24 w 420"/>
                  <a:gd name="T119" fmla="*/ 27 h 3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0"/>
                  <a:gd name="T181" fmla="*/ 0 h 323"/>
                  <a:gd name="T182" fmla="*/ 420 w 420"/>
                  <a:gd name="T183" fmla="*/ 323 h 3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0" h="323">
                    <a:moveTo>
                      <a:pt x="24" y="25"/>
                    </a:moveTo>
                    <a:lnTo>
                      <a:pt x="26" y="25"/>
                    </a:lnTo>
                    <a:lnTo>
                      <a:pt x="26" y="24"/>
                    </a:lnTo>
                    <a:lnTo>
                      <a:pt x="27" y="24"/>
                    </a:lnTo>
                    <a:lnTo>
                      <a:pt x="27" y="23"/>
                    </a:lnTo>
                    <a:lnTo>
                      <a:pt x="28" y="22"/>
                    </a:lnTo>
                    <a:lnTo>
                      <a:pt x="29" y="21"/>
                    </a:lnTo>
                    <a:lnTo>
                      <a:pt x="31" y="20"/>
                    </a:lnTo>
                    <a:lnTo>
                      <a:pt x="32" y="20"/>
                    </a:lnTo>
                    <a:lnTo>
                      <a:pt x="33" y="18"/>
                    </a:lnTo>
                    <a:lnTo>
                      <a:pt x="35" y="18"/>
                    </a:lnTo>
                    <a:lnTo>
                      <a:pt x="36" y="16"/>
                    </a:lnTo>
                    <a:lnTo>
                      <a:pt x="37" y="15"/>
                    </a:lnTo>
                    <a:lnTo>
                      <a:pt x="40" y="14"/>
                    </a:lnTo>
                    <a:lnTo>
                      <a:pt x="41" y="12"/>
                    </a:lnTo>
                    <a:lnTo>
                      <a:pt x="43" y="12"/>
                    </a:lnTo>
                    <a:lnTo>
                      <a:pt x="46" y="11"/>
                    </a:lnTo>
                    <a:lnTo>
                      <a:pt x="49" y="11"/>
                    </a:lnTo>
                    <a:lnTo>
                      <a:pt x="51" y="9"/>
                    </a:lnTo>
                    <a:lnTo>
                      <a:pt x="54" y="8"/>
                    </a:lnTo>
                    <a:lnTo>
                      <a:pt x="57" y="7"/>
                    </a:lnTo>
                    <a:lnTo>
                      <a:pt x="60" y="7"/>
                    </a:lnTo>
                    <a:lnTo>
                      <a:pt x="62" y="6"/>
                    </a:lnTo>
                    <a:lnTo>
                      <a:pt x="66" y="5"/>
                    </a:lnTo>
                    <a:lnTo>
                      <a:pt x="71" y="3"/>
                    </a:lnTo>
                    <a:lnTo>
                      <a:pt x="75" y="3"/>
                    </a:lnTo>
                    <a:lnTo>
                      <a:pt x="79" y="2"/>
                    </a:lnTo>
                    <a:lnTo>
                      <a:pt x="85" y="2"/>
                    </a:lnTo>
                    <a:lnTo>
                      <a:pt x="88" y="1"/>
                    </a:lnTo>
                    <a:lnTo>
                      <a:pt x="93" y="1"/>
                    </a:lnTo>
                    <a:lnTo>
                      <a:pt x="100" y="1"/>
                    </a:lnTo>
                    <a:lnTo>
                      <a:pt x="105" y="0"/>
                    </a:lnTo>
                    <a:lnTo>
                      <a:pt x="110" y="0"/>
                    </a:lnTo>
                    <a:lnTo>
                      <a:pt x="116" y="0"/>
                    </a:lnTo>
                    <a:lnTo>
                      <a:pt x="123" y="0"/>
                    </a:lnTo>
                    <a:lnTo>
                      <a:pt x="129" y="0"/>
                    </a:lnTo>
                    <a:lnTo>
                      <a:pt x="135" y="0"/>
                    </a:lnTo>
                    <a:lnTo>
                      <a:pt x="143" y="0"/>
                    </a:lnTo>
                    <a:lnTo>
                      <a:pt x="148" y="0"/>
                    </a:lnTo>
                    <a:lnTo>
                      <a:pt x="155" y="0"/>
                    </a:lnTo>
                    <a:lnTo>
                      <a:pt x="161" y="0"/>
                    </a:lnTo>
                    <a:lnTo>
                      <a:pt x="168" y="1"/>
                    </a:lnTo>
                    <a:lnTo>
                      <a:pt x="174" y="1"/>
                    </a:lnTo>
                    <a:lnTo>
                      <a:pt x="181" y="1"/>
                    </a:lnTo>
                    <a:lnTo>
                      <a:pt x="188" y="2"/>
                    </a:lnTo>
                    <a:lnTo>
                      <a:pt x="195" y="2"/>
                    </a:lnTo>
                    <a:lnTo>
                      <a:pt x="201" y="3"/>
                    </a:lnTo>
                    <a:lnTo>
                      <a:pt x="208" y="3"/>
                    </a:lnTo>
                    <a:lnTo>
                      <a:pt x="214" y="5"/>
                    </a:lnTo>
                    <a:lnTo>
                      <a:pt x="221" y="6"/>
                    </a:lnTo>
                    <a:lnTo>
                      <a:pt x="227" y="6"/>
                    </a:lnTo>
                    <a:lnTo>
                      <a:pt x="232" y="7"/>
                    </a:lnTo>
                    <a:lnTo>
                      <a:pt x="238" y="8"/>
                    </a:lnTo>
                    <a:lnTo>
                      <a:pt x="244" y="9"/>
                    </a:lnTo>
                    <a:lnTo>
                      <a:pt x="250" y="11"/>
                    </a:lnTo>
                    <a:lnTo>
                      <a:pt x="255" y="11"/>
                    </a:lnTo>
                    <a:lnTo>
                      <a:pt x="259" y="12"/>
                    </a:lnTo>
                    <a:lnTo>
                      <a:pt x="264" y="14"/>
                    </a:lnTo>
                    <a:lnTo>
                      <a:pt x="269" y="15"/>
                    </a:lnTo>
                    <a:lnTo>
                      <a:pt x="272" y="18"/>
                    </a:lnTo>
                    <a:lnTo>
                      <a:pt x="276" y="18"/>
                    </a:lnTo>
                    <a:lnTo>
                      <a:pt x="281" y="20"/>
                    </a:lnTo>
                    <a:lnTo>
                      <a:pt x="286" y="22"/>
                    </a:lnTo>
                    <a:lnTo>
                      <a:pt x="289" y="23"/>
                    </a:lnTo>
                    <a:lnTo>
                      <a:pt x="294" y="25"/>
                    </a:lnTo>
                    <a:lnTo>
                      <a:pt x="298" y="27"/>
                    </a:lnTo>
                    <a:lnTo>
                      <a:pt x="303" y="29"/>
                    </a:lnTo>
                    <a:lnTo>
                      <a:pt x="307" y="30"/>
                    </a:lnTo>
                    <a:lnTo>
                      <a:pt x="313" y="33"/>
                    </a:lnTo>
                    <a:lnTo>
                      <a:pt x="318" y="35"/>
                    </a:lnTo>
                    <a:lnTo>
                      <a:pt x="322" y="36"/>
                    </a:lnTo>
                    <a:lnTo>
                      <a:pt x="327" y="38"/>
                    </a:lnTo>
                    <a:lnTo>
                      <a:pt x="330" y="40"/>
                    </a:lnTo>
                    <a:lnTo>
                      <a:pt x="336" y="42"/>
                    </a:lnTo>
                    <a:lnTo>
                      <a:pt x="341" y="44"/>
                    </a:lnTo>
                    <a:lnTo>
                      <a:pt x="345" y="46"/>
                    </a:lnTo>
                    <a:lnTo>
                      <a:pt x="349" y="48"/>
                    </a:lnTo>
                    <a:lnTo>
                      <a:pt x="354" y="49"/>
                    </a:lnTo>
                    <a:lnTo>
                      <a:pt x="358" y="51"/>
                    </a:lnTo>
                    <a:lnTo>
                      <a:pt x="361" y="53"/>
                    </a:lnTo>
                    <a:lnTo>
                      <a:pt x="365" y="55"/>
                    </a:lnTo>
                    <a:lnTo>
                      <a:pt x="369" y="56"/>
                    </a:lnTo>
                    <a:lnTo>
                      <a:pt x="373" y="57"/>
                    </a:lnTo>
                    <a:lnTo>
                      <a:pt x="376" y="59"/>
                    </a:lnTo>
                    <a:lnTo>
                      <a:pt x="379" y="59"/>
                    </a:lnTo>
                    <a:lnTo>
                      <a:pt x="382" y="61"/>
                    </a:lnTo>
                    <a:lnTo>
                      <a:pt x="386" y="62"/>
                    </a:lnTo>
                    <a:lnTo>
                      <a:pt x="388" y="62"/>
                    </a:lnTo>
                    <a:lnTo>
                      <a:pt x="391" y="64"/>
                    </a:lnTo>
                    <a:lnTo>
                      <a:pt x="392" y="64"/>
                    </a:lnTo>
                    <a:lnTo>
                      <a:pt x="395" y="65"/>
                    </a:lnTo>
                    <a:lnTo>
                      <a:pt x="396" y="65"/>
                    </a:lnTo>
                    <a:lnTo>
                      <a:pt x="397" y="66"/>
                    </a:lnTo>
                    <a:lnTo>
                      <a:pt x="399" y="66"/>
                    </a:lnTo>
                    <a:lnTo>
                      <a:pt x="400" y="66"/>
                    </a:lnTo>
                    <a:lnTo>
                      <a:pt x="401" y="68"/>
                    </a:lnTo>
                    <a:lnTo>
                      <a:pt x="402" y="68"/>
                    </a:lnTo>
                    <a:lnTo>
                      <a:pt x="403" y="68"/>
                    </a:lnTo>
                    <a:lnTo>
                      <a:pt x="405" y="68"/>
                    </a:lnTo>
                    <a:lnTo>
                      <a:pt x="406" y="69"/>
                    </a:lnTo>
                    <a:lnTo>
                      <a:pt x="407" y="69"/>
                    </a:lnTo>
                    <a:lnTo>
                      <a:pt x="409" y="69"/>
                    </a:lnTo>
                    <a:lnTo>
                      <a:pt x="410" y="69"/>
                    </a:lnTo>
                    <a:lnTo>
                      <a:pt x="411" y="70"/>
                    </a:lnTo>
                    <a:lnTo>
                      <a:pt x="413" y="70"/>
                    </a:lnTo>
                    <a:lnTo>
                      <a:pt x="414" y="70"/>
                    </a:lnTo>
                    <a:lnTo>
                      <a:pt x="415" y="70"/>
                    </a:lnTo>
                    <a:lnTo>
                      <a:pt x="416" y="71"/>
                    </a:lnTo>
                    <a:lnTo>
                      <a:pt x="418" y="71"/>
                    </a:lnTo>
                    <a:lnTo>
                      <a:pt x="419" y="71"/>
                    </a:lnTo>
                    <a:lnTo>
                      <a:pt x="415" y="107"/>
                    </a:lnTo>
                    <a:lnTo>
                      <a:pt x="414" y="108"/>
                    </a:lnTo>
                    <a:lnTo>
                      <a:pt x="413" y="108"/>
                    </a:lnTo>
                    <a:lnTo>
                      <a:pt x="411" y="110"/>
                    </a:lnTo>
                    <a:lnTo>
                      <a:pt x="410" y="111"/>
                    </a:lnTo>
                    <a:lnTo>
                      <a:pt x="407" y="112"/>
                    </a:lnTo>
                    <a:lnTo>
                      <a:pt x="405" y="113"/>
                    </a:lnTo>
                    <a:lnTo>
                      <a:pt x="402" y="115"/>
                    </a:lnTo>
                    <a:lnTo>
                      <a:pt x="399" y="117"/>
                    </a:lnTo>
                    <a:lnTo>
                      <a:pt x="396" y="119"/>
                    </a:lnTo>
                    <a:lnTo>
                      <a:pt x="392" y="121"/>
                    </a:lnTo>
                    <a:lnTo>
                      <a:pt x="388" y="123"/>
                    </a:lnTo>
                    <a:lnTo>
                      <a:pt x="384" y="126"/>
                    </a:lnTo>
                    <a:lnTo>
                      <a:pt x="380" y="128"/>
                    </a:lnTo>
                    <a:lnTo>
                      <a:pt x="376" y="130"/>
                    </a:lnTo>
                    <a:lnTo>
                      <a:pt x="372" y="134"/>
                    </a:lnTo>
                    <a:lnTo>
                      <a:pt x="368" y="136"/>
                    </a:lnTo>
                    <a:lnTo>
                      <a:pt x="364" y="139"/>
                    </a:lnTo>
                    <a:lnTo>
                      <a:pt x="358" y="142"/>
                    </a:lnTo>
                    <a:lnTo>
                      <a:pt x="355" y="146"/>
                    </a:lnTo>
                    <a:lnTo>
                      <a:pt x="349" y="149"/>
                    </a:lnTo>
                    <a:lnTo>
                      <a:pt x="345" y="152"/>
                    </a:lnTo>
                    <a:lnTo>
                      <a:pt x="342" y="154"/>
                    </a:lnTo>
                    <a:lnTo>
                      <a:pt x="338" y="158"/>
                    </a:lnTo>
                    <a:lnTo>
                      <a:pt x="333" y="161"/>
                    </a:lnTo>
                    <a:lnTo>
                      <a:pt x="329" y="163"/>
                    </a:lnTo>
                    <a:lnTo>
                      <a:pt x="327" y="167"/>
                    </a:lnTo>
                    <a:lnTo>
                      <a:pt x="323" y="170"/>
                    </a:lnTo>
                    <a:lnTo>
                      <a:pt x="319" y="173"/>
                    </a:lnTo>
                    <a:lnTo>
                      <a:pt x="316" y="176"/>
                    </a:lnTo>
                    <a:lnTo>
                      <a:pt x="314" y="178"/>
                    </a:lnTo>
                    <a:lnTo>
                      <a:pt x="311" y="181"/>
                    </a:lnTo>
                    <a:lnTo>
                      <a:pt x="309" y="184"/>
                    </a:lnTo>
                    <a:lnTo>
                      <a:pt x="306" y="187"/>
                    </a:lnTo>
                    <a:lnTo>
                      <a:pt x="305" y="189"/>
                    </a:lnTo>
                    <a:lnTo>
                      <a:pt x="302" y="191"/>
                    </a:lnTo>
                    <a:lnTo>
                      <a:pt x="301" y="193"/>
                    </a:lnTo>
                    <a:lnTo>
                      <a:pt x="298" y="195"/>
                    </a:lnTo>
                    <a:lnTo>
                      <a:pt x="298" y="197"/>
                    </a:lnTo>
                    <a:lnTo>
                      <a:pt x="294" y="200"/>
                    </a:lnTo>
                    <a:lnTo>
                      <a:pt x="294" y="201"/>
                    </a:lnTo>
                    <a:lnTo>
                      <a:pt x="291" y="203"/>
                    </a:lnTo>
                    <a:lnTo>
                      <a:pt x="289" y="205"/>
                    </a:lnTo>
                    <a:lnTo>
                      <a:pt x="288" y="206"/>
                    </a:lnTo>
                    <a:lnTo>
                      <a:pt x="286" y="207"/>
                    </a:lnTo>
                    <a:lnTo>
                      <a:pt x="285" y="210"/>
                    </a:lnTo>
                    <a:lnTo>
                      <a:pt x="283" y="211"/>
                    </a:lnTo>
                    <a:lnTo>
                      <a:pt x="281" y="213"/>
                    </a:lnTo>
                    <a:lnTo>
                      <a:pt x="279" y="214"/>
                    </a:lnTo>
                    <a:lnTo>
                      <a:pt x="278" y="216"/>
                    </a:lnTo>
                    <a:lnTo>
                      <a:pt x="275" y="216"/>
                    </a:lnTo>
                    <a:lnTo>
                      <a:pt x="274" y="219"/>
                    </a:lnTo>
                    <a:lnTo>
                      <a:pt x="272" y="220"/>
                    </a:lnTo>
                    <a:lnTo>
                      <a:pt x="271" y="222"/>
                    </a:lnTo>
                    <a:lnTo>
                      <a:pt x="268" y="222"/>
                    </a:lnTo>
                    <a:lnTo>
                      <a:pt x="267" y="225"/>
                    </a:lnTo>
                    <a:lnTo>
                      <a:pt x="264" y="225"/>
                    </a:lnTo>
                    <a:lnTo>
                      <a:pt x="261" y="227"/>
                    </a:lnTo>
                    <a:lnTo>
                      <a:pt x="259" y="229"/>
                    </a:lnTo>
                    <a:lnTo>
                      <a:pt x="258" y="231"/>
                    </a:lnTo>
                    <a:lnTo>
                      <a:pt x="255" y="232"/>
                    </a:lnTo>
                    <a:lnTo>
                      <a:pt x="252" y="235"/>
                    </a:lnTo>
                    <a:lnTo>
                      <a:pt x="248" y="235"/>
                    </a:lnTo>
                    <a:lnTo>
                      <a:pt x="246" y="238"/>
                    </a:lnTo>
                    <a:lnTo>
                      <a:pt x="244" y="238"/>
                    </a:lnTo>
                    <a:lnTo>
                      <a:pt x="240" y="241"/>
                    </a:lnTo>
                    <a:lnTo>
                      <a:pt x="236" y="244"/>
                    </a:lnTo>
                    <a:lnTo>
                      <a:pt x="232" y="245"/>
                    </a:lnTo>
                    <a:lnTo>
                      <a:pt x="229" y="248"/>
                    </a:lnTo>
                    <a:lnTo>
                      <a:pt x="225" y="250"/>
                    </a:lnTo>
                    <a:lnTo>
                      <a:pt x="221" y="251"/>
                    </a:lnTo>
                    <a:lnTo>
                      <a:pt x="215" y="254"/>
                    </a:lnTo>
                    <a:lnTo>
                      <a:pt x="212" y="257"/>
                    </a:lnTo>
                    <a:lnTo>
                      <a:pt x="206" y="259"/>
                    </a:lnTo>
                    <a:lnTo>
                      <a:pt x="201" y="261"/>
                    </a:lnTo>
                    <a:lnTo>
                      <a:pt x="196" y="264"/>
                    </a:lnTo>
                    <a:lnTo>
                      <a:pt x="191" y="266"/>
                    </a:lnTo>
                    <a:lnTo>
                      <a:pt x="186" y="268"/>
                    </a:lnTo>
                    <a:lnTo>
                      <a:pt x="181" y="270"/>
                    </a:lnTo>
                    <a:lnTo>
                      <a:pt x="175" y="273"/>
                    </a:lnTo>
                    <a:lnTo>
                      <a:pt x="170" y="275"/>
                    </a:lnTo>
                    <a:lnTo>
                      <a:pt x="165" y="277"/>
                    </a:lnTo>
                    <a:lnTo>
                      <a:pt x="160" y="280"/>
                    </a:lnTo>
                    <a:lnTo>
                      <a:pt x="155" y="282"/>
                    </a:lnTo>
                    <a:lnTo>
                      <a:pt x="150" y="285"/>
                    </a:lnTo>
                    <a:lnTo>
                      <a:pt x="144" y="287"/>
                    </a:lnTo>
                    <a:lnTo>
                      <a:pt x="141" y="289"/>
                    </a:lnTo>
                    <a:lnTo>
                      <a:pt x="135" y="290"/>
                    </a:lnTo>
                    <a:lnTo>
                      <a:pt x="131" y="293"/>
                    </a:lnTo>
                    <a:lnTo>
                      <a:pt x="127" y="294"/>
                    </a:lnTo>
                    <a:lnTo>
                      <a:pt x="122" y="296"/>
                    </a:lnTo>
                    <a:lnTo>
                      <a:pt x="118" y="297"/>
                    </a:lnTo>
                    <a:lnTo>
                      <a:pt x="114" y="299"/>
                    </a:lnTo>
                    <a:lnTo>
                      <a:pt x="110" y="300"/>
                    </a:lnTo>
                    <a:lnTo>
                      <a:pt x="106" y="301"/>
                    </a:lnTo>
                    <a:lnTo>
                      <a:pt x="102" y="302"/>
                    </a:lnTo>
                    <a:lnTo>
                      <a:pt x="99" y="303"/>
                    </a:lnTo>
                    <a:lnTo>
                      <a:pt x="96" y="304"/>
                    </a:lnTo>
                    <a:lnTo>
                      <a:pt x="92" y="305"/>
                    </a:lnTo>
                    <a:lnTo>
                      <a:pt x="89" y="306"/>
                    </a:lnTo>
                    <a:lnTo>
                      <a:pt x="85" y="308"/>
                    </a:lnTo>
                    <a:lnTo>
                      <a:pt x="84" y="309"/>
                    </a:lnTo>
                    <a:lnTo>
                      <a:pt x="81" y="310"/>
                    </a:lnTo>
                    <a:lnTo>
                      <a:pt x="78" y="312"/>
                    </a:lnTo>
                    <a:lnTo>
                      <a:pt x="74" y="312"/>
                    </a:lnTo>
                    <a:lnTo>
                      <a:pt x="71" y="314"/>
                    </a:lnTo>
                    <a:lnTo>
                      <a:pt x="70" y="315"/>
                    </a:lnTo>
                    <a:lnTo>
                      <a:pt x="66" y="315"/>
                    </a:lnTo>
                    <a:lnTo>
                      <a:pt x="64" y="317"/>
                    </a:lnTo>
                    <a:lnTo>
                      <a:pt x="62" y="317"/>
                    </a:lnTo>
                    <a:lnTo>
                      <a:pt x="58" y="318"/>
                    </a:lnTo>
                    <a:lnTo>
                      <a:pt x="57" y="319"/>
                    </a:lnTo>
                    <a:lnTo>
                      <a:pt x="54" y="319"/>
                    </a:lnTo>
                    <a:lnTo>
                      <a:pt x="51" y="321"/>
                    </a:lnTo>
                    <a:lnTo>
                      <a:pt x="49" y="321"/>
                    </a:lnTo>
                    <a:lnTo>
                      <a:pt x="46" y="322"/>
                    </a:lnTo>
                    <a:lnTo>
                      <a:pt x="43" y="322"/>
                    </a:lnTo>
                    <a:lnTo>
                      <a:pt x="42" y="322"/>
                    </a:lnTo>
                    <a:lnTo>
                      <a:pt x="40" y="322"/>
                    </a:lnTo>
                    <a:lnTo>
                      <a:pt x="37" y="322"/>
                    </a:lnTo>
                    <a:lnTo>
                      <a:pt x="35" y="322"/>
                    </a:lnTo>
                    <a:lnTo>
                      <a:pt x="33" y="322"/>
                    </a:lnTo>
                    <a:lnTo>
                      <a:pt x="31" y="321"/>
                    </a:lnTo>
                    <a:lnTo>
                      <a:pt x="28" y="321"/>
                    </a:lnTo>
                    <a:lnTo>
                      <a:pt x="27" y="319"/>
                    </a:lnTo>
                    <a:lnTo>
                      <a:pt x="24" y="318"/>
                    </a:lnTo>
                    <a:lnTo>
                      <a:pt x="22" y="317"/>
                    </a:lnTo>
                    <a:lnTo>
                      <a:pt x="20" y="315"/>
                    </a:lnTo>
                    <a:lnTo>
                      <a:pt x="18" y="315"/>
                    </a:lnTo>
                    <a:lnTo>
                      <a:pt x="16" y="312"/>
                    </a:lnTo>
                    <a:lnTo>
                      <a:pt x="14" y="312"/>
                    </a:lnTo>
                    <a:lnTo>
                      <a:pt x="13" y="309"/>
                    </a:lnTo>
                    <a:lnTo>
                      <a:pt x="11" y="306"/>
                    </a:lnTo>
                    <a:lnTo>
                      <a:pt x="11" y="303"/>
                    </a:lnTo>
                    <a:lnTo>
                      <a:pt x="9" y="301"/>
                    </a:lnTo>
                    <a:lnTo>
                      <a:pt x="7" y="299"/>
                    </a:lnTo>
                    <a:lnTo>
                      <a:pt x="6" y="295"/>
                    </a:lnTo>
                    <a:lnTo>
                      <a:pt x="5" y="291"/>
                    </a:lnTo>
                    <a:lnTo>
                      <a:pt x="5" y="288"/>
                    </a:lnTo>
                    <a:lnTo>
                      <a:pt x="3" y="285"/>
                    </a:lnTo>
                    <a:lnTo>
                      <a:pt x="3" y="281"/>
                    </a:lnTo>
                    <a:lnTo>
                      <a:pt x="2" y="277"/>
                    </a:lnTo>
                    <a:lnTo>
                      <a:pt x="2" y="273"/>
                    </a:lnTo>
                    <a:lnTo>
                      <a:pt x="1" y="269"/>
                    </a:lnTo>
                    <a:lnTo>
                      <a:pt x="1" y="264"/>
                    </a:lnTo>
                    <a:lnTo>
                      <a:pt x="1" y="260"/>
                    </a:lnTo>
                    <a:lnTo>
                      <a:pt x="1" y="257"/>
                    </a:lnTo>
                    <a:lnTo>
                      <a:pt x="0" y="251"/>
                    </a:lnTo>
                    <a:lnTo>
                      <a:pt x="0" y="248"/>
                    </a:lnTo>
                    <a:lnTo>
                      <a:pt x="0" y="242"/>
                    </a:lnTo>
                    <a:lnTo>
                      <a:pt x="0" y="238"/>
                    </a:lnTo>
                    <a:lnTo>
                      <a:pt x="0" y="233"/>
                    </a:lnTo>
                    <a:lnTo>
                      <a:pt x="0" y="229"/>
                    </a:lnTo>
                    <a:lnTo>
                      <a:pt x="0" y="224"/>
                    </a:lnTo>
                    <a:lnTo>
                      <a:pt x="0" y="219"/>
                    </a:lnTo>
                    <a:lnTo>
                      <a:pt x="0" y="214"/>
                    </a:lnTo>
                    <a:lnTo>
                      <a:pt x="1" y="210"/>
                    </a:lnTo>
                    <a:lnTo>
                      <a:pt x="1" y="205"/>
                    </a:lnTo>
                    <a:lnTo>
                      <a:pt x="1" y="200"/>
                    </a:lnTo>
                    <a:lnTo>
                      <a:pt x="1" y="195"/>
                    </a:lnTo>
                    <a:lnTo>
                      <a:pt x="1" y="190"/>
                    </a:lnTo>
                    <a:lnTo>
                      <a:pt x="1" y="186"/>
                    </a:lnTo>
                    <a:lnTo>
                      <a:pt x="2" y="179"/>
                    </a:lnTo>
                    <a:lnTo>
                      <a:pt x="2" y="174"/>
                    </a:lnTo>
                    <a:lnTo>
                      <a:pt x="3" y="167"/>
                    </a:lnTo>
                    <a:lnTo>
                      <a:pt x="3" y="161"/>
                    </a:lnTo>
                    <a:lnTo>
                      <a:pt x="5" y="154"/>
                    </a:lnTo>
                    <a:lnTo>
                      <a:pt x="5" y="147"/>
                    </a:lnTo>
                    <a:lnTo>
                      <a:pt x="6" y="139"/>
                    </a:lnTo>
                    <a:lnTo>
                      <a:pt x="7" y="133"/>
                    </a:lnTo>
                    <a:lnTo>
                      <a:pt x="9" y="126"/>
                    </a:lnTo>
                    <a:lnTo>
                      <a:pt x="9" y="119"/>
                    </a:lnTo>
                    <a:lnTo>
                      <a:pt x="11" y="112"/>
                    </a:lnTo>
                    <a:lnTo>
                      <a:pt x="11" y="105"/>
                    </a:lnTo>
                    <a:lnTo>
                      <a:pt x="13" y="98"/>
                    </a:lnTo>
                    <a:lnTo>
                      <a:pt x="14" y="92"/>
                    </a:lnTo>
                    <a:lnTo>
                      <a:pt x="15" y="85"/>
                    </a:lnTo>
                    <a:lnTo>
                      <a:pt x="15" y="78"/>
                    </a:lnTo>
                    <a:lnTo>
                      <a:pt x="16" y="72"/>
                    </a:lnTo>
                    <a:lnTo>
                      <a:pt x="18" y="66"/>
                    </a:lnTo>
                    <a:lnTo>
                      <a:pt x="19" y="61"/>
                    </a:lnTo>
                    <a:lnTo>
                      <a:pt x="19" y="55"/>
                    </a:lnTo>
                    <a:lnTo>
                      <a:pt x="20" y="50"/>
                    </a:lnTo>
                    <a:lnTo>
                      <a:pt x="22" y="46"/>
                    </a:lnTo>
                    <a:lnTo>
                      <a:pt x="22" y="40"/>
                    </a:lnTo>
                    <a:lnTo>
                      <a:pt x="23" y="37"/>
                    </a:lnTo>
                    <a:lnTo>
                      <a:pt x="23" y="34"/>
                    </a:lnTo>
                    <a:lnTo>
                      <a:pt x="24" y="31"/>
                    </a:lnTo>
                    <a:lnTo>
                      <a:pt x="24" y="29"/>
                    </a:lnTo>
                    <a:lnTo>
                      <a:pt x="24" y="27"/>
                    </a:lnTo>
                    <a:lnTo>
                      <a:pt x="24" y="25"/>
                    </a:lnTo>
                  </a:path>
                </a:pathLst>
              </a:custGeom>
              <a:solidFill>
                <a:srgbClr val="9B5C00"/>
              </a:solidFill>
              <a:ln w="9525" cap="rnd">
                <a:noFill/>
                <a:round/>
                <a:headEnd type="none" w="sm" len="sm"/>
                <a:tailEnd type="none" w="sm" len="sm"/>
              </a:ln>
            </p:spPr>
            <p:txBody>
              <a:bodyPr/>
              <a:lstStyle/>
              <a:p>
                <a:endParaRPr lang="el-GR"/>
              </a:p>
            </p:txBody>
          </p:sp>
          <p:sp>
            <p:nvSpPr>
              <p:cNvPr id="27728" name="Freeform 26"/>
              <p:cNvSpPr>
                <a:spLocks/>
              </p:cNvSpPr>
              <p:nvPr/>
            </p:nvSpPr>
            <p:spPr bwMode="auto">
              <a:xfrm>
                <a:off x="1385" y="1519"/>
                <a:ext cx="407" cy="311"/>
              </a:xfrm>
              <a:custGeom>
                <a:avLst/>
                <a:gdLst>
                  <a:gd name="T0" fmla="*/ 27 w 407"/>
                  <a:gd name="T1" fmla="*/ 23 h 311"/>
                  <a:gd name="T2" fmla="*/ 32 w 407"/>
                  <a:gd name="T3" fmla="*/ 18 h 311"/>
                  <a:gd name="T4" fmla="*/ 41 w 407"/>
                  <a:gd name="T5" fmla="*/ 14 h 311"/>
                  <a:gd name="T6" fmla="*/ 54 w 407"/>
                  <a:gd name="T7" fmla="*/ 8 h 311"/>
                  <a:gd name="T8" fmla="*/ 71 w 407"/>
                  <a:gd name="T9" fmla="*/ 5 h 311"/>
                  <a:gd name="T10" fmla="*/ 93 w 407"/>
                  <a:gd name="T11" fmla="*/ 1 h 311"/>
                  <a:gd name="T12" fmla="*/ 119 w 407"/>
                  <a:gd name="T13" fmla="*/ 0 h 311"/>
                  <a:gd name="T14" fmla="*/ 151 w 407"/>
                  <a:gd name="T15" fmla="*/ 0 h 311"/>
                  <a:gd name="T16" fmla="*/ 183 w 407"/>
                  <a:gd name="T17" fmla="*/ 2 h 311"/>
                  <a:gd name="T18" fmla="*/ 214 w 407"/>
                  <a:gd name="T19" fmla="*/ 5 h 311"/>
                  <a:gd name="T20" fmla="*/ 240 w 407"/>
                  <a:gd name="T21" fmla="*/ 9 h 311"/>
                  <a:gd name="T22" fmla="*/ 264 w 407"/>
                  <a:gd name="T23" fmla="*/ 16 h 311"/>
                  <a:gd name="T24" fmla="*/ 284 w 407"/>
                  <a:gd name="T25" fmla="*/ 23 h 311"/>
                  <a:gd name="T26" fmla="*/ 306 w 407"/>
                  <a:gd name="T27" fmla="*/ 32 h 311"/>
                  <a:gd name="T28" fmla="*/ 328 w 407"/>
                  <a:gd name="T29" fmla="*/ 42 h 311"/>
                  <a:gd name="T30" fmla="*/ 349 w 407"/>
                  <a:gd name="T31" fmla="*/ 50 h 311"/>
                  <a:gd name="T32" fmla="*/ 366 w 407"/>
                  <a:gd name="T33" fmla="*/ 57 h 311"/>
                  <a:gd name="T34" fmla="*/ 379 w 407"/>
                  <a:gd name="T35" fmla="*/ 60 h 311"/>
                  <a:gd name="T36" fmla="*/ 386 w 407"/>
                  <a:gd name="T37" fmla="*/ 63 h 311"/>
                  <a:gd name="T38" fmla="*/ 393 w 407"/>
                  <a:gd name="T39" fmla="*/ 66 h 311"/>
                  <a:gd name="T40" fmla="*/ 398 w 407"/>
                  <a:gd name="T41" fmla="*/ 66 h 311"/>
                  <a:gd name="T42" fmla="*/ 403 w 407"/>
                  <a:gd name="T43" fmla="*/ 68 h 311"/>
                  <a:gd name="T44" fmla="*/ 401 w 407"/>
                  <a:gd name="T45" fmla="*/ 104 h 311"/>
                  <a:gd name="T46" fmla="*/ 392 w 407"/>
                  <a:gd name="T47" fmla="*/ 109 h 311"/>
                  <a:gd name="T48" fmla="*/ 376 w 407"/>
                  <a:gd name="T49" fmla="*/ 119 h 311"/>
                  <a:gd name="T50" fmla="*/ 355 w 407"/>
                  <a:gd name="T51" fmla="*/ 132 h 311"/>
                  <a:gd name="T52" fmla="*/ 335 w 407"/>
                  <a:gd name="T53" fmla="*/ 146 h 311"/>
                  <a:gd name="T54" fmla="*/ 315 w 407"/>
                  <a:gd name="T55" fmla="*/ 159 h 311"/>
                  <a:gd name="T56" fmla="*/ 301 w 407"/>
                  <a:gd name="T57" fmla="*/ 174 h 311"/>
                  <a:gd name="T58" fmla="*/ 291 w 407"/>
                  <a:gd name="T59" fmla="*/ 185 h 311"/>
                  <a:gd name="T60" fmla="*/ 282 w 407"/>
                  <a:gd name="T61" fmla="*/ 195 h 311"/>
                  <a:gd name="T62" fmla="*/ 275 w 407"/>
                  <a:gd name="T63" fmla="*/ 204 h 311"/>
                  <a:gd name="T64" fmla="*/ 266 w 407"/>
                  <a:gd name="T65" fmla="*/ 210 h 311"/>
                  <a:gd name="T66" fmla="*/ 254 w 407"/>
                  <a:gd name="T67" fmla="*/ 219 h 311"/>
                  <a:gd name="T68" fmla="*/ 243 w 407"/>
                  <a:gd name="T69" fmla="*/ 226 h 311"/>
                  <a:gd name="T70" fmla="*/ 229 w 407"/>
                  <a:gd name="T71" fmla="*/ 235 h 311"/>
                  <a:gd name="T72" fmla="*/ 209 w 407"/>
                  <a:gd name="T73" fmla="*/ 245 h 311"/>
                  <a:gd name="T74" fmla="*/ 185 w 407"/>
                  <a:gd name="T75" fmla="*/ 257 h 311"/>
                  <a:gd name="T76" fmla="*/ 162 w 407"/>
                  <a:gd name="T77" fmla="*/ 268 h 311"/>
                  <a:gd name="T78" fmla="*/ 137 w 407"/>
                  <a:gd name="T79" fmla="*/ 278 h 311"/>
                  <a:gd name="T80" fmla="*/ 115 w 407"/>
                  <a:gd name="T81" fmla="*/ 287 h 311"/>
                  <a:gd name="T82" fmla="*/ 97 w 407"/>
                  <a:gd name="T83" fmla="*/ 292 h 311"/>
                  <a:gd name="T84" fmla="*/ 82 w 407"/>
                  <a:gd name="T85" fmla="*/ 298 h 311"/>
                  <a:gd name="T86" fmla="*/ 67 w 407"/>
                  <a:gd name="T87" fmla="*/ 303 h 311"/>
                  <a:gd name="T88" fmla="*/ 55 w 407"/>
                  <a:gd name="T89" fmla="*/ 307 h 311"/>
                  <a:gd name="T90" fmla="*/ 43 w 407"/>
                  <a:gd name="T91" fmla="*/ 310 h 311"/>
                  <a:gd name="T92" fmla="*/ 32 w 407"/>
                  <a:gd name="T93" fmla="*/ 310 h 311"/>
                  <a:gd name="T94" fmla="*/ 21 w 407"/>
                  <a:gd name="T95" fmla="*/ 305 h 311"/>
                  <a:gd name="T96" fmla="*/ 12 w 407"/>
                  <a:gd name="T97" fmla="*/ 297 h 311"/>
                  <a:gd name="T98" fmla="*/ 6 w 407"/>
                  <a:gd name="T99" fmla="*/ 284 h 311"/>
                  <a:gd name="T100" fmla="*/ 2 w 407"/>
                  <a:gd name="T101" fmla="*/ 266 h 311"/>
                  <a:gd name="T102" fmla="*/ 1 w 407"/>
                  <a:gd name="T103" fmla="*/ 247 h 311"/>
                  <a:gd name="T104" fmla="*/ 0 w 407"/>
                  <a:gd name="T105" fmla="*/ 226 h 311"/>
                  <a:gd name="T106" fmla="*/ 1 w 407"/>
                  <a:gd name="T107" fmla="*/ 202 h 311"/>
                  <a:gd name="T108" fmla="*/ 1 w 407"/>
                  <a:gd name="T109" fmla="*/ 178 h 311"/>
                  <a:gd name="T110" fmla="*/ 5 w 407"/>
                  <a:gd name="T111" fmla="*/ 148 h 311"/>
                  <a:gd name="T112" fmla="*/ 8 w 407"/>
                  <a:gd name="T113" fmla="*/ 116 h 311"/>
                  <a:gd name="T114" fmla="*/ 14 w 407"/>
                  <a:gd name="T115" fmla="*/ 83 h 311"/>
                  <a:gd name="T116" fmla="*/ 19 w 407"/>
                  <a:gd name="T117" fmla="*/ 55 h 311"/>
                  <a:gd name="T118" fmla="*/ 23 w 407"/>
                  <a:gd name="T119" fmla="*/ 34 h 3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7"/>
                  <a:gd name="T181" fmla="*/ 0 h 311"/>
                  <a:gd name="T182" fmla="*/ 407 w 407"/>
                  <a:gd name="T183" fmla="*/ 311 h 3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7" h="311">
                    <a:moveTo>
                      <a:pt x="24" y="27"/>
                    </a:moveTo>
                    <a:lnTo>
                      <a:pt x="25" y="25"/>
                    </a:lnTo>
                    <a:lnTo>
                      <a:pt x="25" y="24"/>
                    </a:lnTo>
                    <a:lnTo>
                      <a:pt x="27" y="24"/>
                    </a:lnTo>
                    <a:lnTo>
                      <a:pt x="27" y="23"/>
                    </a:lnTo>
                    <a:lnTo>
                      <a:pt x="28" y="21"/>
                    </a:lnTo>
                    <a:lnTo>
                      <a:pt x="29" y="21"/>
                    </a:lnTo>
                    <a:lnTo>
                      <a:pt x="31" y="19"/>
                    </a:lnTo>
                    <a:lnTo>
                      <a:pt x="32" y="18"/>
                    </a:lnTo>
                    <a:lnTo>
                      <a:pt x="33" y="18"/>
                    </a:lnTo>
                    <a:lnTo>
                      <a:pt x="36" y="18"/>
                    </a:lnTo>
                    <a:lnTo>
                      <a:pt x="37" y="16"/>
                    </a:lnTo>
                    <a:lnTo>
                      <a:pt x="38" y="15"/>
                    </a:lnTo>
                    <a:lnTo>
                      <a:pt x="41" y="14"/>
                    </a:lnTo>
                    <a:lnTo>
                      <a:pt x="43" y="12"/>
                    </a:lnTo>
                    <a:lnTo>
                      <a:pt x="46" y="11"/>
                    </a:lnTo>
                    <a:lnTo>
                      <a:pt x="47" y="10"/>
                    </a:lnTo>
                    <a:lnTo>
                      <a:pt x="51" y="9"/>
                    </a:lnTo>
                    <a:lnTo>
                      <a:pt x="54" y="8"/>
                    </a:lnTo>
                    <a:lnTo>
                      <a:pt x="56" y="8"/>
                    </a:lnTo>
                    <a:lnTo>
                      <a:pt x="60" y="7"/>
                    </a:lnTo>
                    <a:lnTo>
                      <a:pt x="63" y="6"/>
                    </a:lnTo>
                    <a:lnTo>
                      <a:pt x="67" y="5"/>
                    </a:lnTo>
                    <a:lnTo>
                      <a:pt x="71" y="5"/>
                    </a:lnTo>
                    <a:lnTo>
                      <a:pt x="75" y="3"/>
                    </a:lnTo>
                    <a:lnTo>
                      <a:pt x="79" y="3"/>
                    </a:lnTo>
                    <a:lnTo>
                      <a:pt x="83" y="2"/>
                    </a:lnTo>
                    <a:lnTo>
                      <a:pt x="87" y="2"/>
                    </a:lnTo>
                    <a:lnTo>
                      <a:pt x="93" y="1"/>
                    </a:lnTo>
                    <a:lnTo>
                      <a:pt x="97" y="1"/>
                    </a:lnTo>
                    <a:lnTo>
                      <a:pt x="103" y="1"/>
                    </a:lnTo>
                    <a:lnTo>
                      <a:pt x="108" y="0"/>
                    </a:lnTo>
                    <a:lnTo>
                      <a:pt x="115" y="0"/>
                    </a:lnTo>
                    <a:lnTo>
                      <a:pt x="119" y="0"/>
                    </a:lnTo>
                    <a:lnTo>
                      <a:pt x="126" y="0"/>
                    </a:lnTo>
                    <a:lnTo>
                      <a:pt x="132" y="0"/>
                    </a:lnTo>
                    <a:lnTo>
                      <a:pt x="137" y="0"/>
                    </a:lnTo>
                    <a:lnTo>
                      <a:pt x="144" y="0"/>
                    </a:lnTo>
                    <a:lnTo>
                      <a:pt x="151" y="0"/>
                    </a:lnTo>
                    <a:lnTo>
                      <a:pt x="157" y="0"/>
                    </a:lnTo>
                    <a:lnTo>
                      <a:pt x="163" y="1"/>
                    </a:lnTo>
                    <a:lnTo>
                      <a:pt x="170" y="1"/>
                    </a:lnTo>
                    <a:lnTo>
                      <a:pt x="176" y="1"/>
                    </a:lnTo>
                    <a:lnTo>
                      <a:pt x="183" y="2"/>
                    </a:lnTo>
                    <a:lnTo>
                      <a:pt x="189" y="2"/>
                    </a:lnTo>
                    <a:lnTo>
                      <a:pt x="195" y="3"/>
                    </a:lnTo>
                    <a:lnTo>
                      <a:pt x="201" y="3"/>
                    </a:lnTo>
                    <a:lnTo>
                      <a:pt x="207" y="5"/>
                    </a:lnTo>
                    <a:lnTo>
                      <a:pt x="214" y="5"/>
                    </a:lnTo>
                    <a:lnTo>
                      <a:pt x="219" y="6"/>
                    </a:lnTo>
                    <a:lnTo>
                      <a:pt x="225" y="7"/>
                    </a:lnTo>
                    <a:lnTo>
                      <a:pt x="231" y="8"/>
                    </a:lnTo>
                    <a:lnTo>
                      <a:pt x="236" y="8"/>
                    </a:lnTo>
                    <a:lnTo>
                      <a:pt x="240" y="9"/>
                    </a:lnTo>
                    <a:lnTo>
                      <a:pt x="246" y="10"/>
                    </a:lnTo>
                    <a:lnTo>
                      <a:pt x="251" y="11"/>
                    </a:lnTo>
                    <a:lnTo>
                      <a:pt x="254" y="12"/>
                    </a:lnTo>
                    <a:lnTo>
                      <a:pt x="260" y="15"/>
                    </a:lnTo>
                    <a:lnTo>
                      <a:pt x="264" y="16"/>
                    </a:lnTo>
                    <a:lnTo>
                      <a:pt x="267" y="18"/>
                    </a:lnTo>
                    <a:lnTo>
                      <a:pt x="271" y="18"/>
                    </a:lnTo>
                    <a:lnTo>
                      <a:pt x="275" y="21"/>
                    </a:lnTo>
                    <a:lnTo>
                      <a:pt x="281" y="21"/>
                    </a:lnTo>
                    <a:lnTo>
                      <a:pt x="284" y="23"/>
                    </a:lnTo>
                    <a:lnTo>
                      <a:pt x="290" y="25"/>
                    </a:lnTo>
                    <a:lnTo>
                      <a:pt x="294" y="27"/>
                    </a:lnTo>
                    <a:lnTo>
                      <a:pt x="297" y="29"/>
                    </a:lnTo>
                    <a:lnTo>
                      <a:pt x="302" y="30"/>
                    </a:lnTo>
                    <a:lnTo>
                      <a:pt x="306" y="32"/>
                    </a:lnTo>
                    <a:lnTo>
                      <a:pt x="311" y="34"/>
                    </a:lnTo>
                    <a:lnTo>
                      <a:pt x="315" y="36"/>
                    </a:lnTo>
                    <a:lnTo>
                      <a:pt x="321" y="38"/>
                    </a:lnTo>
                    <a:lnTo>
                      <a:pt x="325" y="40"/>
                    </a:lnTo>
                    <a:lnTo>
                      <a:pt x="328" y="42"/>
                    </a:lnTo>
                    <a:lnTo>
                      <a:pt x="334" y="43"/>
                    </a:lnTo>
                    <a:lnTo>
                      <a:pt x="338" y="45"/>
                    </a:lnTo>
                    <a:lnTo>
                      <a:pt x="341" y="46"/>
                    </a:lnTo>
                    <a:lnTo>
                      <a:pt x="345" y="47"/>
                    </a:lnTo>
                    <a:lnTo>
                      <a:pt x="349" y="50"/>
                    </a:lnTo>
                    <a:lnTo>
                      <a:pt x="353" y="51"/>
                    </a:lnTo>
                    <a:lnTo>
                      <a:pt x="357" y="53"/>
                    </a:lnTo>
                    <a:lnTo>
                      <a:pt x="359" y="53"/>
                    </a:lnTo>
                    <a:lnTo>
                      <a:pt x="363" y="55"/>
                    </a:lnTo>
                    <a:lnTo>
                      <a:pt x="366" y="57"/>
                    </a:lnTo>
                    <a:lnTo>
                      <a:pt x="370" y="57"/>
                    </a:lnTo>
                    <a:lnTo>
                      <a:pt x="372" y="58"/>
                    </a:lnTo>
                    <a:lnTo>
                      <a:pt x="375" y="59"/>
                    </a:lnTo>
                    <a:lnTo>
                      <a:pt x="376" y="60"/>
                    </a:lnTo>
                    <a:lnTo>
                      <a:pt x="379" y="60"/>
                    </a:lnTo>
                    <a:lnTo>
                      <a:pt x="380" y="62"/>
                    </a:lnTo>
                    <a:lnTo>
                      <a:pt x="383" y="62"/>
                    </a:lnTo>
                    <a:lnTo>
                      <a:pt x="383" y="63"/>
                    </a:lnTo>
                    <a:lnTo>
                      <a:pt x="385" y="63"/>
                    </a:lnTo>
                    <a:lnTo>
                      <a:pt x="386" y="63"/>
                    </a:lnTo>
                    <a:lnTo>
                      <a:pt x="388" y="63"/>
                    </a:lnTo>
                    <a:lnTo>
                      <a:pt x="389" y="64"/>
                    </a:lnTo>
                    <a:lnTo>
                      <a:pt x="390" y="64"/>
                    </a:lnTo>
                    <a:lnTo>
                      <a:pt x="392" y="64"/>
                    </a:lnTo>
                    <a:lnTo>
                      <a:pt x="393" y="66"/>
                    </a:lnTo>
                    <a:lnTo>
                      <a:pt x="394" y="66"/>
                    </a:lnTo>
                    <a:lnTo>
                      <a:pt x="396" y="66"/>
                    </a:lnTo>
                    <a:lnTo>
                      <a:pt x="397" y="66"/>
                    </a:lnTo>
                    <a:lnTo>
                      <a:pt x="398" y="66"/>
                    </a:lnTo>
                    <a:lnTo>
                      <a:pt x="399" y="66"/>
                    </a:lnTo>
                    <a:lnTo>
                      <a:pt x="401" y="66"/>
                    </a:lnTo>
                    <a:lnTo>
                      <a:pt x="401" y="68"/>
                    </a:lnTo>
                    <a:lnTo>
                      <a:pt x="402" y="68"/>
                    </a:lnTo>
                    <a:lnTo>
                      <a:pt x="403" y="68"/>
                    </a:lnTo>
                    <a:lnTo>
                      <a:pt x="405" y="68"/>
                    </a:lnTo>
                    <a:lnTo>
                      <a:pt x="405" y="69"/>
                    </a:lnTo>
                    <a:lnTo>
                      <a:pt x="406" y="69"/>
                    </a:lnTo>
                    <a:lnTo>
                      <a:pt x="402" y="104"/>
                    </a:lnTo>
                    <a:lnTo>
                      <a:pt x="401" y="104"/>
                    </a:lnTo>
                    <a:lnTo>
                      <a:pt x="399" y="105"/>
                    </a:lnTo>
                    <a:lnTo>
                      <a:pt x="398" y="106"/>
                    </a:lnTo>
                    <a:lnTo>
                      <a:pt x="397" y="107"/>
                    </a:lnTo>
                    <a:lnTo>
                      <a:pt x="394" y="109"/>
                    </a:lnTo>
                    <a:lnTo>
                      <a:pt x="392" y="109"/>
                    </a:lnTo>
                    <a:lnTo>
                      <a:pt x="389" y="111"/>
                    </a:lnTo>
                    <a:lnTo>
                      <a:pt x="386" y="113"/>
                    </a:lnTo>
                    <a:lnTo>
                      <a:pt x="383" y="114"/>
                    </a:lnTo>
                    <a:lnTo>
                      <a:pt x="380" y="117"/>
                    </a:lnTo>
                    <a:lnTo>
                      <a:pt x="376" y="119"/>
                    </a:lnTo>
                    <a:lnTo>
                      <a:pt x="372" y="121"/>
                    </a:lnTo>
                    <a:lnTo>
                      <a:pt x="369" y="123"/>
                    </a:lnTo>
                    <a:lnTo>
                      <a:pt x="365" y="126"/>
                    </a:lnTo>
                    <a:lnTo>
                      <a:pt x="361" y="128"/>
                    </a:lnTo>
                    <a:lnTo>
                      <a:pt x="355" y="132"/>
                    </a:lnTo>
                    <a:lnTo>
                      <a:pt x="352" y="134"/>
                    </a:lnTo>
                    <a:lnTo>
                      <a:pt x="348" y="136"/>
                    </a:lnTo>
                    <a:lnTo>
                      <a:pt x="344" y="140"/>
                    </a:lnTo>
                    <a:lnTo>
                      <a:pt x="339" y="143"/>
                    </a:lnTo>
                    <a:lnTo>
                      <a:pt x="335" y="146"/>
                    </a:lnTo>
                    <a:lnTo>
                      <a:pt x="331" y="148"/>
                    </a:lnTo>
                    <a:lnTo>
                      <a:pt x="327" y="152"/>
                    </a:lnTo>
                    <a:lnTo>
                      <a:pt x="323" y="154"/>
                    </a:lnTo>
                    <a:lnTo>
                      <a:pt x="319" y="158"/>
                    </a:lnTo>
                    <a:lnTo>
                      <a:pt x="315" y="159"/>
                    </a:lnTo>
                    <a:lnTo>
                      <a:pt x="311" y="163"/>
                    </a:lnTo>
                    <a:lnTo>
                      <a:pt x="310" y="165"/>
                    </a:lnTo>
                    <a:lnTo>
                      <a:pt x="306" y="169"/>
                    </a:lnTo>
                    <a:lnTo>
                      <a:pt x="304" y="172"/>
                    </a:lnTo>
                    <a:lnTo>
                      <a:pt x="301" y="174"/>
                    </a:lnTo>
                    <a:lnTo>
                      <a:pt x="298" y="176"/>
                    </a:lnTo>
                    <a:lnTo>
                      <a:pt x="296" y="178"/>
                    </a:lnTo>
                    <a:lnTo>
                      <a:pt x="295" y="181"/>
                    </a:lnTo>
                    <a:lnTo>
                      <a:pt x="292" y="184"/>
                    </a:lnTo>
                    <a:lnTo>
                      <a:pt x="291" y="185"/>
                    </a:lnTo>
                    <a:lnTo>
                      <a:pt x="288" y="188"/>
                    </a:lnTo>
                    <a:lnTo>
                      <a:pt x="287" y="189"/>
                    </a:lnTo>
                    <a:lnTo>
                      <a:pt x="286" y="191"/>
                    </a:lnTo>
                    <a:lnTo>
                      <a:pt x="283" y="194"/>
                    </a:lnTo>
                    <a:lnTo>
                      <a:pt x="282" y="195"/>
                    </a:lnTo>
                    <a:lnTo>
                      <a:pt x="281" y="197"/>
                    </a:lnTo>
                    <a:lnTo>
                      <a:pt x="279" y="198"/>
                    </a:lnTo>
                    <a:lnTo>
                      <a:pt x="277" y="200"/>
                    </a:lnTo>
                    <a:lnTo>
                      <a:pt x="275" y="202"/>
                    </a:lnTo>
                    <a:lnTo>
                      <a:pt x="275" y="204"/>
                    </a:lnTo>
                    <a:lnTo>
                      <a:pt x="271" y="204"/>
                    </a:lnTo>
                    <a:lnTo>
                      <a:pt x="271" y="207"/>
                    </a:lnTo>
                    <a:lnTo>
                      <a:pt x="269" y="208"/>
                    </a:lnTo>
                    <a:lnTo>
                      <a:pt x="266" y="210"/>
                    </a:lnTo>
                    <a:lnTo>
                      <a:pt x="262" y="213"/>
                    </a:lnTo>
                    <a:lnTo>
                      <a:pt x="260" y="215"/>
                    </a:lnTo>
                    <a:lnTo>
                      <a:pt x="258" y="216"/>
                    </a:lnTo>
                    <a:lnTo>
                      <a:pt x="254" y="219"/>
                    </a:lnTo>
                    <a:lnTo>
                      <a:pt x="253" y="220"/>
                    </a:lnTo>
                    <a:lnTo>
                      <a:pt x="251" y="221"/>
                    </a:lnTo>
                    <a:lnTo>
                      <a:pt x="249" y="222"/>
                    </a:lnTo>
                    <a:lnTo>
                      <a:pt x="246" y="224"/>
                    </a:lnTo>
                    <a:lnTo>
                      <a:pt x="243" y="226"/>
                    </a:lnTo>
                    <a:lnTo>
                      <a:pt x="240" y="228"/>
                    </a:lnTo>
                    <a:lnTo>
                      <a:pt x="239" y="229"/>
                    </a:lnTo>
                    <a:lnTo>
                      <a:pt x="236" y="232"/>
                    </a:lnTo>
                    <a:lnTo>
                      <a:pt x="232" y="232"/>
                    </a:lnTo>
                    <a:lnTo>
                      <a:pt x="229" y="235"/>
                    </a:lnTo>
                    <a:lnTo>
                      <a:pt x="225" y="237"/>
                    </a:lnTo>
                    <a:lnTo>
                      <a:pt x="222" y="238"/>
                    </a:lnTo>
                    <a:lnTo>
                      <a:pt x="218" y="241"/>
                    </a:lnTo>
                    <a:lnTo>
                      <a:pt x="214" y="243"/>
                    </a:lnTo>
                    <a:lnTo>
                      <a:pt x="209" y="245"/>
                    </a:lnTo>
                    <a:lnTo>
                      <a:pt x="205" y="248"/>
                    </a:lnTo>
                    <a:lnTo>
                      <a:pt x="199" y="250"/>
                    </a:lnTo>
                    <a:lnTo>
                      <a:pt x="195" y="252"/>
                    </a:lnTo>
                    <a:lnTo>
                      <a:pt x="191" y="255"/>
                    </a:lnTo>
                    <a:lnTo>
                      <a:pt x="185" y="257"/>
                    </a:lnTo>
                    <a:lnTo>
                      <a:pt x="181" y="260"/>
                    </a:lnTo>
                    <a:lnTo>
                      <a:pt x="176" y="261"/>
                    </a:lnTo>
                    <a:lnTo>
                      <a:pt x="171" y="263"/>
                    </a:lnTo>
                    <a:lnTo>
                      <a:pt x="166" y="265"/>
                    </a:lnTo>
                    <a:lnTo>
                      <a:pt x="162" y="268"/>
                    </a:lnTo>
                    <a:lnTo>
                      <a:pt x="157" y="270"/>
                    </a:lnTo>
                    <a:lnTo>
                      <a:pt x="151" y="272"/>
                    </a:lnTo>
                    <a:lnTo>
                      <a:pt x="147" y="274"/>
                    </a:lnTo>
                    <a:lnTo>
                      <a:pt x="143" y="275"/>
                    </a:lnTo>
                    <a:lnTo>
                      <a:pt x="137" y="278"/>
                    </a:lnTo>
                    <a:lnTo>
                      <a:pt x="132" y="281"/>
                    </a:lnTo>
                    <a:lnTo>
                      <a:pt x="128" y="282"/>
                    </a:lnTo>
                    <a:lnTo>
                      <a:pt x="124" y="284"/>
                    </a:lnTo>
                    <a:lnTo>
                      <a:pt x="119" y="285"/>
                    </a:lnTo>
                    <a:lnTo>
                      <a:pt x="115" y="287"/>
                    </a:lnTo>
                    <a:lnTo>
                      <a:pt x="111" y="287"/>
                    </a:lnTo>
                    <a:lnTo>
                      <a:pt x="108" y="290"/>
                    </a:lnTo>
                    <a:lnTo>
                      <a:pt x="104" y="291"/>
                    </a:lnTo>
                    <a:lnTo>
                      <a:pt x="102" y="291"/>
                    </a:lnTo>
                    <a:lnTo>
                      <a:pt x="97" y="292"/>
                    </a:lnTo>
                    <a:lnTo>
                      <a:pt x="95" y="293"/>
                    </a:lnTo>
                    <a:lnTo>
                      <a:pt x="91" y="294"/>
                    </a:lnTo>
                    <a:lnTo>
                      <a:pt x="89" y="296"/>
                    </a:lnTo>
                    <a:lnTo>
                      <a:pt x="86" y="297"/>
                    </a:lnTo>
                    <a:lnTo>
                      <a:pt x="82" y="298"/>
                    </a:lnTo>
                    <a:lnTo>
                      <a:pt x="80" y="299"/>
                    </a:lnTo>
                    <a:lnTo>
                      <a:pt x="77" y="300"/>
                    </a:lnTo>
                    <a:lnTo>
                      <a:pt x="75" y="301"/>
                    </a:lnTo>
                    <a:lnTo>
                      <a:pt x="71" y="303"/>
                    </a:lnTo>
                    <a:lnTo>
                      <a:pt x="67" y="303"/>
                    </a:lnTo>
                    <a:lnTo>
                      <a:pt x="65" y="303"/>
                    </a:lnTo>
                    <a:lnTo>
                      <a:pt x="63" y="305"/>
                    </a:lnTo>
                    <a:lnTo>
                      <a:pt x="60" y="306"/>
                    </a:lnTo>
                    <a:lnTo>
                      <a:pt x="58" y="306"/>
                    </a:lnTo>
                    <a:lnTo>
                      <a:pt x="55" y="307"/>
                    </a:lnTo>
                    <a:lnTo>
                      <a:pt x="52" y="309"/>
                    </a:lnTo>
                    <a:lnTo>
                      <a:pt x="50" y="309"/>
                    </a:lnTo>
                    <a:lnTo>
                      <a:pt x="49" y="309"/>
                    </a:lnTo>
                    <a:lnTo>
                      <a:pt x="46" y="310"/>
                    </a:lnTo>
                    <a:lnTo>
                      <a:pt x="43" y="310"/>
                    </a:lnTo>
                    <a:lnTo>
                      <a:pt x="41" y="310"/>
                    </a:lnTo>
                    <a:lnTo>
                      <a:pt x="38" y="310"/>
                    </a:lnTo>
                    <a:lnTo>
                      <a:pt x="37" y="310"/>
                    </a:lnTo>
                    <a:lnTo>
                      <a:pt x="35" y="310"/>
                    </a:lnTo>
                    <a:lnTo>
                      <a:pt x="32" y="310"/>
                    </a:lnTo>
                    <a:lnTo>
                      <a:pt x="31" y="309"/>
                    </a:lnTo>
                    <a:lnTo>
                      <a:pt x="28" y="309"/>
                    </a:lnTo>
                    <a:lnTo>
                      <a:pt x="25" y="307"/>
                    </a:lnTo>
                    <a:lnTo>
                      <a:pt x="24" y="306"/>
                    </a:lnTo>
                    <a:lnTo>
                      <a:pt x="21" y="305"/>
                    </a:lnTo>
                    <a:lnTo>
                      <a:pt x="20" y="303"/>
                    </a:lnTo>
                    <a:lnTo>
                      <a:pt x="18" y="303"/>
                    </a:lnTo>
                    <a:lnTo>
                      <a:pt x="16" y="301"/>
                    </a:lnTo>
                    <a:lnTo>
                      <a:pt x="14" y="299"/>
                    </a:lnTo>
                    <a:lnTo>
                      <a:pt x="12" y="297"/>
                    </a:lnTo>
                    <a:lnTo>
                      <a:pt x="11" y="294"/>
                    </a:lnTo>
                    <a:lnTo>
                      <a:pt x="10" y="292"/>
                    </a:lnTo>
                    <a:lnTo>
                      <a:pt x="8" y="290"/>
                    </a:lnTo>
                    <a:lnTo>
                      <a:pt x="7" y="287"/>
                    </a:lnTo>
                    <a:lnTo>
                      <a:pt x="6" y="284"/>
                    </a:lnTo>
                    <a:lnTo>
                      <a:pt x="6" y="281"/>
                    </a:lnTo>
                    <a:lnTo>
                      <a:pt x="5" y="277"/>
                    </a:lnTo>
                    <a:lnTo>
                      <a:pt x="3" y="274"/>
                    </a:lnTo>
                    <a:lnTo>
                      <a:pt x="3" y="271"/>
                    </a:lnTo>
                    <a:lnTo>
                      <a:pt x="2" y="266"/>
                    </a:lnTo>
                    <a:lnTo>
                      <a:pt x="2" y="263"/>
                    </a:lnTo>
                    <a:lnTo>
                      <a:pt x="2" y="260"/>
                    </a:lnTo>
                    <a:lnTo>
                      <a:pt x="1" y="255"/>
                    </a:lnTo>
                    <a:lnTo>
                      <a:pt x="1" y="251"/>
                    </a:lnTo>
                    <a:lnTo>
                      <a:pt x="1" y="247"/>
                    </a:lnTo>
                    <a:lnTo>
                      <a:pt x="1" y="243"/>
                    </a:lnTo>
                    <a:lnTo>
                      <a:pt x="1" y="238"/>
                    </a:lnTo>
                    <a:lnTo>
                      <a:pt x="0" y="234"/>
                    </a:lnTo>
                    <a:lnTo>
                      <a:pt x="0" y="229"/>
                    </a:lnTo>
                    <a:lnTo>
                      <a:pt x="0" y="226"/>
                    </a:lnTo>
                    <a:lnTo>
                      <a:pt x="0" y="221"/>
                    </a:lnTo>
                    <a:lnTo>
                      <a:pt x="0" y="216"/>
                    </a:lnTo>
                    <a:lnTo>
                      <a:pt x="1" y="211"/>
                    </a:lnTo>
                    <a:lnTo>
                      <a:pt x="1" y="207"/>
                    </a:lnTo>
                    <a:lnTo>
                      <a:pt x="1" y="202"/>
                    </a:lnTo>
                    <a:lnTo>
                      <a:pt x="1" y="197"/>
                    </a:lnTo>
                    <a:lnTo>
                      <a:pt x="1" y="193"/>
                    </a:lnTo>
                    <a:lnTo>
                      <a:pt x="1" y="188"/>
                    </a:lnTo>
                    <a:lnTo>
                      <a:pt x="1" y="184"/>
                    </a:lnTo>
                    <a:lnTo>
                      <a:pt x="1" y="178"/>
                    </a:lnTo>
                    <a:lnTo>
                      <a:pt x="2" y="172"/>
                    </a:lnTo>
                    <a:lnTo>
                      <a:pt x="2" y="167"/>
                    </a:lnTo>
                    <a:lnTo>
                      <a:pt x="3" y="161"/>
                    </a:lnTo>
                    <a:lnTo>
                      <a:pt x="3" y="155"/>
                    </a:lnTo>
                    <a:lnTo>
                      <a:pt x="5" y="148"/>
                    </a:lnTo>
                    <a:lnTo>
                      <a:pt x="5" y="143"/>
                    </a:lnTo>
                    <a:lnTo>
                      <a:pt x="6" y="135"/>
                    </a:lnTo>
                    <a:lnTo>
                      <a:pt x="7" y="128"/>
                    </a:lnTo>
                    <a:lnTo>
                      <a:pt x="7" y="122"/>
                    </a:lnTo>
                    <a:lnTo>
                      <a:pt x="8" y="116"/>
                    </a:lnTo>
                    <a:lnTo>
                      <a:pt x="10" y="109"/>
                    </a:lnTo>
                    <a:lnTo>
                      <a:pt x="11" y="103"/>
                    </a:lnTo>
                    <a:lnTo>
                      <a:pt x="12" y="96"/>
                    </a:lnTo>
                    <a:lnTo>
                      <a:pt x="12" y="88"/>
                    </a:lnTo>
                    <a:lnTo>
                      <a:pt x="14" y="83"/>
                    </a:lnTo>
                    <a:lnTo>
                      <a:pt x="15" y="77"/>
                    </a:lnTo>
                    <a:lnTo>
                      <a:pt x="16" y="71"/>
                    </a:lnTo>
                    <a:lnTo>
                      <a:pt x="18" y="66"/>
                    </a:lnTo>
                    <a:lnTo>
                      <a:pt x="18" y="59"/>
                    </a:lnTo>
                    <a:lnTo>
                      <a:pt x="19" y="55"/>
                    </a:lnTo>
                    <a:lnTo>
                      <a:pt x="20" y="50"/>
                    </a:lnTo>
                    <a:lnTo>
                      <a:pt x="20" y="45"/>
                    </a:lnTo>
                    <a:lnTo>
                      <a:pt x="21" y="42"/>
                    </a:lnTo>
                    <a:lnTo>
                      <a:pt x="21" y="37"/>
                    </a:lnTo>
                    <a:lnTo>
                      <a:pt x="23" y="34"/>
                    </a:lnTo>
                    <a:lnTo>
                      <a:pt x="23" y="32"/>
                    </a:lnTo>
                    <a:lnTo>
                      <a:pt x="23" y="30"/>
                    </a:lnTo>
                    <a:lnTo>
                      <a:pt x="24" y="28"/>
                    </a:lnTo>
                    <a:lnTo>
                      <a:pt x="24" y="27"/>
                    </a:lnTo>
                  </a:path>
                </a:pathLst>
              </a:custGeom>
              <a:solidFill>
                <a:srgbClr val="A36100"/>
              </a:solidFill>
              <a:ln w="9525" cap="rnd">
                <a:noFill/>
                <a:round/>
                <a:headEnd type="none" w="sm" len="sm"/>
                <a:tailEnd type="none" w="sm" len="sm"/>
              </a:ln>
            </p:spPr>
            <p:txBody>
              <a:bodyPr/>
              <a:lstStyle/>
              <a:p>
                <a:endParaRPr lang="el-GR"/>
              </a:p>
            </p:txBody>
          </p:sp>
          <p:sp>
            <p:nvSpPr>
              <p:cNvPr id="27729" name="Freeform 27"/>
              <p:cNvSpPr>
                <a:spLocks/>
              </p:cNvSpPr>
              <p:nvPr/>
            </p:nvSpPr>
            <p:spPr bwMode="auto">
              <a:xfrm>
                <a:off x="1393" y="1523"/>
                <a:ext cx="386" cy="297"/>
              </a:xfrm>
              <a:custGeom>
                <a:avLst/>
                <a:gdLst>
                  <a:gd name="T0" fmla="*/ 26 w 386"/>
                  <a:gd name="T1" fmla="*/ 27 h 297"/>
                  <a:gd name="T2" fmla="*/ 29 w 386"/>
                  <a:gd name="T3" fmla="*/ 21 h 297"/>
                  <a:gd name="T4" fmla="*/ 37 w 386"/>
                  <a:gd name="T5" fmla="*/ 17 h 297"/>
                  <a:gd name="T6" fmla="*/ 47 w 386"/>
                  <a:gd name="T7" fmla="*/ 11 h 297"/>
                  <a:gd name="T8" fmla="*/ 62 w 386"/>
                  <a:gd name="T9" fmla="*/ 6 h 297"/>
                  <a:gd name="T10" fmla="*/ 82 w 386"/>
                  <a:gd name="T11" fmla="*/ 3 h 297"/>
                  <a:gd name="T12" fmla="*/ 105 w 386"/>
                  <a:gd name="T13" fmla="*/ 1 h 297"/>
                  <a:gd name="T14" fmla="*/ 133 w 386"/>
                  <a:gd name="T15" fmla="*/ 0 h 297"/>
                  <a:gd name="T16" fmla="*/ 163 w 386"/>
                  <a:gd name="T17" fmla="*/ 1 h 297"/>
                  <a:gd name="T18" fmla="*/ 191 w 386"/>
                  <a:gd name="T19" fmla="*/ 3 h 297"/>
                  <a:gd name="T20" fmla="*/ 219 w 386"/>
                  <a:gd name="T21" fmla="*/ 8 h 297"/>
                  <a:gd name="T22" fmla="*/ 242 w 386"/>
                  <a:gd name="T23" fmla="*/ 12 h 297"/>
                  <a:gd name="T24" fmla="*/ 261 w 386"/>
                  <a:gd name="T25" fmla="*/ 19 h 297"/>
                  <a:gd name="T26" fmla="*/ 284 w 386"/>
                  <a:gd name="T27" fmla="*/ 27 h 297"/>
                  <a:gd name="T28" fmla="*/ 303 w 386"/>
                  <a:gd name="T29" fmla="*/ 36 h 297"/>
                  <a:gd name="T30" fmla="*/ 323 w 386"/>
                  <a:gd name="T31" fmla="*/ 43 h 297"/>
                  <a:gd name="T32" fmla="*/ 341 w 386"/>
                  <a:gd name="T33" fmla="*/ 50 h 297"/>
                  <a:gd name="T34" fmla="*/ 354 w 386"/>
                  <a:gd name="T35" fmla="*/ 56 h 297"/>
                  <a:gd name="T36" fmla="*/ 362 w 386"/>
                  <a:gd name="T37" fmla="*/ 58 h 297"/>
                  <a:gd name="T38" fmla="*/ 369 w 386"/>
                  <a:gd name="T39" fmla="*/ 60 h 297"/>
                  <a:gd name="T40" fmla="*/ 374 w 386"/>
                  <a:gd name="T41" fmla="*/ 62 h 297"/>
                  <a:gd name="T42" fmla="*/ 380 w 386"/>
                  <a:gd name="T43" fmla="*/ 63 h 297"/>
                  <a:gd name="T44" fmla="*/ 385 w 386"/>
                  <a:gd name="T45" fmla="*/ 66 h 297"/>
                  <a:gd name="T46" fmla="*/ 374 w 386"/>
                  <a:gd name="T47" fmla="*/ 104 h 297"/>
                  <a:gd name="T48" fmla="*/ 360 w 386"/>
                  <a:gd name="T49" fmla="*/ 112 h 297"/>
                  <a:gd name="T50" fmla="*/ 342 w 386"/>
                  <a:gd name="T51" fmla="*/ 124 h 297"/>
                  <a:gd name="T52" fmla="*/ 322 w 386"/>
                  <a:gd name="T53" fmla="*/ 137 h 297"/>
                  <a:gd name="T54" fmla="*/ 303 w 386"/>
                  <a:gd name="T55" fmla="*/ 151 h 297"/>
                  <a:gd name="T56" fmla="*/ 288 w 386"/>
                  <a:gd name="T57" fmla="*/ 165 h 297"/>
                  <a:gd name="T58" fmla="*/ 278 w 386"/>
                  <a:gd name="T59" fmla="*/ 176 h 297"/>
                  <a:gd name="T60" fmla="*/ 269 w 386"/>
                  <a:gd name="T61" fmla="*/ 186 h 297"/>
                  <a:gd name="T62" fmla="*/ 261 w 386"/>
                  <a:gd name="T63" fmla="*/ 193 h 297"/>
                  <a:gd name="T64" fmla="*/ 254 w 386"/>
                  <a:gd name="T65" fmla="*/ 202 h 297"/>
                  <a:gd name="T66" fmla="*/ 245 w 386"/>
                  <a:gd name="T67" fmla="*/ 207 h 297"/>
                  <a:gd name="T68" fmla="*/ 234 w 386"/>
                  <a:gd name="T69" fmla="*/ 215 h 297"/>
                  <a:gd name="T70" fmla="*/ 221 w 386"/>
                  <a:gd name="T71" fmla="*/ 224 h 297"/>
                  <a:gd name="T72" fmla="*/ 202 w 386"/>
                  <a:gd name="T73" fmla="*/ 233 h 297"/>
                  <a:gd name="T74" fmla="*/ 182 w 386"/>
                  <a:gd name="T75" fmla="*/ 244 h 297"/>
                  <a:gd name="T76" fmla="*/ 159 w 386"/>
                  <a:gd name="T77" fmla="*/ 254 h 297"/>
                  <a:gd name="T78" fmla="*/ 137 w 386"/>
                  <a:gd name="T79" fmla="*/ 263 h 297"/>
                  <a:gd name="T80" fmla="*/ 116 w 386"/>
                  <a:gd name="T81" fmla="*/ 273 h 297"/>
                  <a:gd name="T82" fmla="*/ 99 w 386"/>
                  <a:gd name="T83" fmla="*/ 279 h 297"/>
                  <a:gd name="T84" fmla="*/ 84 w 386"/>
                  <a:gd name="T85" fmla="*/ 283 h 297"/>
                  <a:gd name="T86" fmla="*/ 70 w 386"/>
                  <a:gd name="T87" fmla="*/ 288 h 297"/>
                  <a:gd name="T88" fmla="*/ 57 w 386"/>
                  <a:gd name="T89" fmla="*/ 292 h 297"/>
                  <a:gd name="T90" fmla="*/ 45 w 386"/>
                  <a:gd name="T91" fmla="*/ 295 h 297"/>
                  <a:gd name="T92" fmla="*/ 33 w 386"/>
                  <a:gd name="T93" fmla="*/ 296 h 297"/>
                  <a:gd name="T94" fmla="*/ 23 w 386"/>
                  <a:gd name="T95" fmla="*/ 292 h 297"/>
                  <a:gd name="T96" fmla="*/ 14 w 386"/>
                  <a:gd name="T97" fmla="*/ 286 h 297"/>
                  <a:gd name="T98" fmla="*/ 7 w 386"/>
                  <a:gd name="T99" fmla="*/ 274 h 297"/>
                  <a:gd name="T100" fmla="*/ 3 w 386"/>
                  <a:gd name="T101" fmla="*/ 258 h 297"/>
                  <a:gd name="T102" fmla="*/ 1 w 386"/>
                  <a:gd name="T103" fmla="*/ 240 h 297"/>
                  <a:gd name="T104" fmla="*/ 0 w 386"/>
                  <a:gd name="T105" fmla="*/ 220 h 297"/>
                  <a:gd name="T106" fmla="*/ 0 w 386"/>
                  <a:gd name="T107" fmla="*/ 198 h 297"/>
                  <a:gd name="T108" fmla="*/ 1 w 386"/>
                  <a:gd name="T109" fmla="*/ 176 h 297"/>
                  <a:gd name="T110" fmla="*/ 3 w 386"/>
                  <a:gd name="T111" fmla="*/ 148 h 297"/>
                  <a:gd name="T112" fmla="*/ 7 w 386"/>
                  <a:gd name="T113" fmla="*/ 118 h 297"/>
                  <a:gd name="T114" fmla="*/ 13 w 386"/>
                  <a:gd name="T115" fmla="*/ 86 h 297"/>
                  <a:gd name="T116" fmla="*/ 18 w 386"/>
                  <a:gd name="T117" fmla="*/ 60 h 297"/>
                  <a:gd name="T118" fmla="*/ 20 w 386"/>
                  <a:gd name="T119" fmla="*/ 38 h 297"/>
                  <a:gd name="T120" fmla="*/ 23 w 386"/>
                  <a:gd name="T121" fmla="*/ 28 h 2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297"/>
                  <a:gd name="T185" fmla="*/ 386 w 386"/>
                  <a:gd name="T186" fmla="*/ 297 h 2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297">
                    <a:moveTo>
                      <a:pt x="23" y="28"/>
                    </a:moveTo>
                    <a:lnTo>
                      <a:pt x="23" y="28"/>
                    </a:lnTo>
                    <a:lnTo>
                      <a:pt x="24" y="28"/>
                    </a:lnTo>
                    <a:lnTo>
                      <a:pt x="24" y="27"/>
                    </a:lnTo>
                    <a:lnTo>
                      <a:pt x="26" y="27"/>
                    </a:lnTo>
                    <a:lnTo>
                      <a:pt x="26" y="25"/>
                    </a:lnTo>
                    <a:lnTo>
                      <a:pt x="27" y="25"/>
                    </a:lnTo>
                    <a:lnTo>
                      <a:pt x="27" y="24"/>
                    </a:lnTo>
                    <a:lnTo>
                      <a:pt x="28" y="23"/>
                    </a:lnTo>
                    <a:lnTo>
                      <a:pt x="29" y="21"/>
                    </a:lnTo>
                    <a:lnTo>
                      <a:pt x="31" y="21"/>
                    </a:lnTo>
                    <a:lnTo>
                      <a:pt x="32" y="21"/>
                    </a:lnTo>
                    <a:lnTo>
                      <a:pt x="33" y="19"/>
                    </a:lnTo>
                    <a:lnTo>
                      <a:pt x="35" y="18"/>
                    </a:lnTo>
                    <a:lnTo>
                      <a:pt x="37" y="17"/>
                    </a:lnTo>
                    <a:lnTo>
                      <a:pt x="38" y="15"/>
                    </a:lnTo>
                    <a:lnTo>
                      <a:pt x="41" y="15"/>
                    </a:lnTo>
                    <a:lnTo>
                      <a:pt x="42" y="14"/>
                    </a:lnTo>
                    <a:lnTo>
                      <a:pt x="45" y="12"/>
                    </a:lnTo>
                    <a:lnTo>
                      <a:pt x="47" y="11"/>
                    </a:lnTo>
                    <a:lnTo>
                      <a:pt x="50" y="10"/>
                    </a:lnTo>
                    <a:lnTo>
                      <a:pt x="53" y="9"/>
                    </a:lnTo>
                    <a:lnTo>
                      <a:pt x="57" y="9"/>
                    </a:lnTo>
                    <a:lnTo>
                      <a:pt x="58" y="8"/>
                    </a:lnTo>
                    <a:lnTo>
                      <a:pt x="62" y="6"/>
                    </a:lnTo>
                    <a:lnTo>
                      <a:pt x="66" y="5"/>
                    </a:lnTo>
                    <a:lnTo>
                      <a:pt x="70" y="4"/>
                    </a:lnTo>
                    <a:lnTo>
                      <a:pt x="73" y="4"/>
                    </a:lnTo>
                    <a:lnTo>
                      <a:pt x="77" y="3"/>
                    </a:lnTo>
                    <a:lnTo>
                      <a:pt x="82" y="3"/>
                    </a:lnTo>
                    <a:lnTo>
                      <a:pt x="85" y="2"/>
                    </a:lnTo>
                    <a:lnTo>
                      <a:pt x="91" y="2"/>
                    </a:lnTo>
                    <a:lnTo>
                      <a:pt x="95" y="1"/>
                    </a:lnTo>
                    <a:lnTo>
                      <a:pt x="101" y="1"/>
                    </a:lnTo>
                    <a:lnTo>
                      <a:pt x="105" y="1"/>
                    </a:lnTo>
                    <a:lnTo>
                      <a:pt x="110" y="1"/>
                    </a:lnTo>
                    <a:lnTo>
                      <a:pt x="116" y="1"/>
                    </a:lnTo>
                    <a:lnTo>
                      <a:pt x="122" y="0"/>
                    </a:lnTo>
                    <a:lnTo>
                      <a:pt x="127" y="0"/>
                    </a:lnTo>
                    <a:lnTo>
                      <a:pt x="133" y="0"/>
                    </a:lnTo>
                    <a:lnTo>
                      <a:pt x="139" y="0"/>
                    </a:lnTo>
                    <a:lnTo>
                      <a:pt x="144" y="1"/>
                    </a:lnTo>
                    <a:lnTo>
                      <a:pt x="150" y="1"/>
                    </a:lnTo>
                    <a:lnTo>
                      <a:pt x="157" y="1"/>
                    </a:lnTo>
                    <a:lnTo>
                      <a:pt x="163" y="1"/>
                    </a:lnTo>
                    <a:lnTo>
                      <a:pt x="168" y="2"/>
                    </a:lnTo>
                    <a:lnTo>
                      <a:pt x="174" y="2"/>
                    </a:lnTo>
                    <a:lnTo>
                      <a:pt x="179" y="2"/>
                    </a:lnTo>
                    <a:lnTo>
                      <a:pt x="187" y="3"/>
                    </a:lnTo>
                    <a:lnTo>
                      <a:pt x="191" y="3"/>
                    </a:lnTo>
                    <a:lnTo>
                      <a:pt x="198" y="4"/>
                    </a:lnTo>
                    <a:lnTo>
                      <a:pt x="202" y="4"/>
                    </a:lnTo>
                    <a:lnTo>
                      <a:pt x="209" y="5"/>
                    </a:lnTo>
                    <a:lnTo>
                      <a:pt x="214" y="6"/>
                    </a:lnTo>
                    <a:lnTo>
                      <a:pt x="219" y="8"/>
                    </a:lnTo>
                    <a:lnTo>
                      <a:pt x="225" y="8"/>
                    </a:lnTo>
                    <a:lnTo>
                      <a:pt x="229" y="9"/>
                    </a:lnTo>
                    <a:lnTo>
                      <a:pt x="233" y="10"/>
                    </a:lnTo>
                    <a:lnTo>
                      <a:pt x="238" y="11"/>
                    </a:lnTo>
                    <a:lnTo>
                      <a:pt x="242" y="12"/>
                    </a:lnTo>
                    <a:lnTo>
                      <a:pt x="246" y="14"/>
                    </a:lnTo>
                    <a:lnTo>
                      <a:pt x="250" y="15"/>
                    </a:lnTo>
                    <a:lnTo>
                      <a:pt x="254" y="15"/>
                    </a:lnTo>
                    <a:lnTo>
                      <a:pt x="258" y="18"/>
                    </a:lnTo>
                    <a:lnTo>
                      <a:pt x="261" y="19"/>
                    </a:lnTo>
                    <a:lnTo>
                      <a:pt x="267" y="21"/>
                    </a:lnTo>
                    <a:lnTo>
                      <a:pt x="271" y="21"/>
                    </a:lnTo>
                    <a:lnTo>
                      <a:pt x="274" y="24"/>
                    </a:lnTo>
                    <a:lnTo>
                      <a:pt x="278" y="25"/>
                    </a:lnTo>
                    <a:lnTo>
                      <a:pt x="284" y="27"/>
                    </a:lnTo>
                    <a:lnTo>
                      <a:pt x="287" y="28"/>
                    </a:lnTo>
                    <a:lnTo>
                      <a:pt x="291" y="30"/>
                    </a:lnTo>
                    <a:lnTo>
                      <a:pt x="295" y="32"/>
                    </a:lnTo>
                    <a:lnTo>
                      <a:pt x="300" y="34"/>
                    </a:lnTo>
                    <a:lnTo>
                      <a:pt x="303" y="36"/>
                    </a:lnTo>
                    <a:lnTo>
                      <a:pt x="307" y="37"/>
                    </a:lnTo>
                    <a:lnTo>
                      <a:pt x="311" y="38"/>
                    </a:lnTo>
                    <a:lnTo>
                      <a:pt x="315" y="40"/>
                    </a:lnTo>
                    <a:lnTo>
                      <a:pt x="319" y="41"/>
                    </a:lnTo>
                    <a:lnTo>
                      <a:pt x="323" y="43"/>
                    </a:lnTo>
                    <a:lnTo>
                      <a:pt x="327" y="45"/>
                    </a:lnTo>
                    <a:lnTo>
                      <a:pt x="330" y="47"/>
                    </a:lnTo>
                    <a:lnTo>
                      <a:pt x="334" y="47"/>
                    </a:lnTo>
                    <a:lnTo>
                      <a:pt x="337" y="49"/>
                    </a:lnTo>
                    <a:lnTo>
                      <a:pt x="341" y="50"/>
                    </a:lnTo>
                    <a:lnTo>
                      <a:pt x="344" y="51"/>
                    </a:lnTo>
                    <a:lnTo>
                      <a:pt x="346" y="53"/>
                    </a:lnTo>
                    <a:lnTo>
                      <a:pt x="349" y="53"/>
                    </a:lnTo>
                    <a:lnTo>
                      <a:pt x="351" y="54"/>
                    </a:lnTo>
                    <a:lnTo>
                      <a:pt x="354" y="56"/>
                    </a:lnTo>
                    <a:lnTo>
                      <a:pt x="357" y="56"/>
                    </a:lnTo>
                    <a:lnTo>
                      <a:pt x="358" y="56"/>
                    </a:lnTo>
                    <a:lnTo>
                      <a:pt x="360" y="56"/>
                    </a:lnTo>
                    <a:lnTo>
                      <a:pt x="362" y="58"/>
                    </a:lnTo>
                    <a:lnTo>
                      <a:pt x="364" y="58"/>
                    </a:lnTo>
                    <a:lnTo>
                      <a:pt x="366" y="60"/>
                    </a:lnTo>
                    <a:lnTo>
                      <a:pt x="367" y="60"/>
                    </a:lnTo>
                    <a:lnTo>
                      <a:pt x="368" y="60"/>
                    </a:lnTo>
                    <a:lnTo>
                      <a:pt x="369" y="60"/>
                    </a:lnTo>
                    <a:lnTo>
                      <a:pt x="371" y="60"/>
                    </a:lnTo>
                    <a:lnTo>
                      <a:pt x="372" y="60"/>
                    </a:lnTo>
                    <a:lnTo>
                      <a:pt x="372" y="62"/>
                    </a:lnTo>
                    <a:lnTo>
                      <a:pt x="373" y="62"/>
                    </a:lnTo>
                    <a:lnTo>
                      <a:pt x="374" y="62"/>
                    </a:lnTo>
                    <a:lnTo>
                      <a:pt x="375" y="62"/>
                    </a:lnTo>
                    <a:lnTo>
                      <a:pt x="375" y="63"/>
                    </a:lnTo>
                    <a:lnTo>
                      <a:pt x="377" y="63"/>
                    </a:lnTo>
                    <a:lnTo>
                      <a:pt x="378" y="63"/>
                    </a:lnTo>
                    <a:lnTo>
                      <a:pt x="380" y="63"/>
                    </a:lnTo>
                    <a:lnTo>
                      <a:pt x="381" y="64"/>
                    </a:lnTo>
                    <a:lnTo>
                      <a:pt x="382" y="64"/>
                    </a:lnTo>
                    <a:lnTo>
                      <a:pt x="384" y="64"/>
                    </a:lnTo>
                    <a:lnTo>
                      <a:pt x="384" y="66"/>
                    </a:lnTo>
                    <a:lnTo>
                      <a:pt x="385" y="66"/>
                    </a:lnTo>
                    <a:lnTo>
                      <a:pt x="381" y="101"/>
                    </a:lnTo>
                    <a:lnTo>
                      <a:pt x="380" y="102"/>
                    </a:lnTo>
                    <a:lnTo>
                      <a:pt x="378" y="102"/>
                    </a:lnTo>
                    <a:lnTo>
                      <a:pt x="377" y="103"/>
                    </a:lnTo>
                    <a:lnTo>
                      <a:pt x="374" y="104"/>
                    </a:lnTo>
                    <a:lnTo>
                      <a:pt x="372" y="105"/>
                    </a:lnTo>
                    <a:lnTo>
                      <a:pt x="369" y="107"/>
                    </a:lnTo>
                    <a:lnTo>
                      <a:pt x="367" y="108"/>
                    </a:lnTo>
                    <a:lnTo>
                      <a:pt x="364" y="111"/>
                    </a:lnTo>
                    <a:lnTo>
                      <a:pt x="360" y="112"/>
                    </a:lnTo>
                    <a:lnTo>
                      <a:pt x="358" y="115"/>
                    </a:lnTo>
                    <a:lnTo>
                      <a:pt x="354" y="117"/>
                    </a:lnTo>
                    <a:lnTo>
                      <a:pt x="350" y="119"/>
                    </a:lnTo>
                    <a:lnTo>
                      <a:pt x="346" y="121"/>
                    </a:lnTo>
                    <a:lnTo>
                      <a:pt x="342" y="124"/>
                    </a:lnTo>
                    <a:lnTo>
                      <a:pt x="338" y="126"/>
                    </a:lnTo>
                    <a:lnTo>
                      <a:pt x="334" y="129"/>
                    </a:lnTo>
                    <a:lnTo>
                      <a:pt x="330" y="132"/>
                    </a:lnTo>
                    <a:lnTo>
                      <a:pt x="327" y="134"/>
                    </a:lnTo>
                    <a:lnTo>
                      <a:pt x="322" y="137"/>
                    </a:lnTo>
                    <a:lnTo>
                      <a:pt x="318" y="140"/>
                    </a:lnTo>
                    <a:lnTo>
                      <a:pt x="315" y="143"/>
                    </a:lnTo>
                    <a:lnTo>
                      <a:pt x="311" y="146"/>
                    </a:lnTo>
                    <a:lnTo>
                      <a:pt x="307" y="148"/>
                    </a:lnTo>
                    <a:lnTo>
                      <a:pt x="303" y="151"/>
                    </a:lnTo>
                    <a:lnTo>
                      <a:pt x="300" y="154"/>
                    </a:lnTo>
                    <a:lnTo>
                      <a:pt x="298" y="157"/>
                    </a:lnTo>
                    <a:lnTo>
                      <a:pt x="294" y="159"/>
                    </a:lnTo>
                    <a:lnTo>
                      <a:pt x="291" y="163"/>
                    </a:lnTo>
                    <a:lnTo>
                      <a:pt x="288" y="165"/>
                    </a:lnTo>
                    <a:lnTo>
                      <a:pt x="286" y="167"/>
                    </a:lnTo>
                    <a:lnTo>
                      <a:pt x="285" y="169"/>
                    </a:lnTo>
                    <a:lnTo>
                      <a:pt x="282" y="172"/>
                    </a:lnTo>
                    <a:lnTo>
                      <a:pt x="281" y="174"/>
                    </a:lnTo>
                    <a:lnTo>
                      <a:pt x="278" y="176"/>
                    </a:lnTo>
                    <a:lnTo>
                      <a:pt x="277" y="178"/>
                    </a:lnTo>
                    <a:lnTo>
                      <a:pt x="274" y="180"/>
                    </a:lnTo>
                    <a:lnTo>
                      <a:pt x="272" y="182"/>
                    </a:lnTo>
                    <a:lnTo>
                      <a:pt x="272" y="183"/>
                    </a:lnTo>
                    <a:lnTo>
                      <a:pt x="269" y="186"/>
                    </a:lnTo>
                    <a:lnTo>
                      <a:pt x="268" y="187"/>
                    </a:lnTo>
                    <a:lnTo>
                      <a:pt x="267" y="189"/>
                    </a:lnTo>
                    <a:lnTo>
                      <a:pt x="265" y="191"/>
                    </a:lnTo>
                    <a:lnTo>
                      <a:pt x="263" y="192"/>
                    </a:lnTo>
                    <a:lnTo>
                      <a:pt x="261" y="193"/>
                    </a:lnTo>
                    <a:lnTo>
                      <a:pt x="260" y="195"/>
                    </a:lnTo>
                    <a:lnTo>
                      <a:pt x="259" y="196"/>
                    </a:lnTo>
                    <a:lnTo>
                      <a:pt x="256" y="198"/>
                    </a:lnTo>
                    <a:lnTo>
                      <a:pt x="255" y="199"/>
                    </a:lnTo>
                    <a:lnTo>
                      <a:pt x="254" y="202"/>
                    </a:lnTo>
                    <a:lnTo>
                      <a:pt x="252" y="202"/>
                    </a:lnTo>
                    <a:lnTo>
                      <a:pt x="250" y="204"/>
                    </a:lnTo>
                    <a:lnTo>
                      <a:pt x="249" y="205"/>
                    </a:lnTo>
                    <a:lnTo>
                      <a:pt x="246" y="206"/>
                    </a:lnTo>
                    <a:lnTo>
                      <a:pt x="245" y="207"/>
                    </a:lnTo>
                    <a:lnTo>
                      <a:pt x="242" y="209"/>
                    </a:lnTo>
                    <a:lnTo>
                      <a:pt x="241" y="211"/>
                    </a:lnTo>
                    <a:lnTo>
                      <a:pt x="238" y="211"/>
                    </a:lnTo>
                    <a:lnTo>
                      <a:pt x="236" y="213"/>
                    </a:lnTo>
                    <a:lnTo>
                      <a:pt x="234" y="215"/>
                    </a:lnTo>
                    <a:lnTo>
                      <a:pt x="232" y="217"/>
                    </a:lnTo>
                    <a:lnTo>
                      <a:pt x="229" y="218"/>
                    </a:lnTo>
                    <a:lnTo>
                      <a:pt x="227" y="220"/>
                    </a:lnTo>
                    <a:lnTo>
                      <a:pt x="225" y="221"/>
                    </a:lnTo>
                    <a:lnTo>
                      <a:pt x="221" y="224"/>
                    </a:lnTo>
                    <a:lnTo>
                      <a:pt x="217" y="224"/>
                    </a:lnTo>
                    <a:lnTo>
                      <a:pt x="214" y="227"/>
                    </a:lnTo>
                    <a:lnTo>
                      <a:pt x="210" y="228"/>
                    </a:lnTo>
                    <a:lnTo>
                      <a:pt x="206" y="231"/>
                    </a:lnTo>
                    <a:lnTo>
                      <a:pt x="202" y="233"/>
                    </a:lnTo>
                    <a:lnTo>
                      <a:pt x="199" y="235"/>
                    </a:lnTo>
                    <a:lnTo>
                      <a:pt x="195" y="236"/>
                    </a:lnTo>
                    <a:lnTo>
                      <a:pt x="191" y="239"/>
                    </a:lnTo>
                    <a:lnTo>
                      <a:pt x="187" y="241"/>
                    </a:lnTo>
                    <a:lnTo>
                      <a:pt x="182" y="244"/>
                    </a:lnTo>
                    <a:lnTo>
                      <a:pt x="178" y="245"/>
                    </a:lnTo>
                    <a:lnTo>
                      <a:pt x="173" y="248"/>
                    </a:lnTo>
                    <a:lnTo>
                      <a:pt x="169" y="249"/>
                    </a:lnTo>
                    <a:lnTo>
                      <a:pt x="164" y="252"/>
                    </a:lnTo>
                    <a:lnTo>
                      <a:pt x="159" y="254"/>
                    </a:lnTo>
                    <a:lnTo>
                      <a:pt x="155" y="257"/>
                    </a:lnTo>
                    <a:lnTo>
                      <a:pt x="150" y="258"/>
                    </a:lnTo>
                    <a:lnTo>
                      <a:pt x="146" y="260"/>
                    </a:lnTo>
                    <a:lnTo>
                      <a:pt x="141" y="262"/>
                    </a:lnTo>
                    <a:lnTo>
                      <a:pt x="137" y="263"/>
                    </a:lnTo>
                    <a:lnTo>
                      <a:pt x="133" y="266"/>
                    </a:lnTo>
                    <a:lnTo>
                      <a:pt x="128" y="268"/>
                    </a:lnTo>
                    <a:lnTo>
                      <a:pt x="124" y="270"/>
                    </a:lnTo>
                    <a:lnTo>
                      <a:pt x="120" y="270"/>
                    </a:lnTo>
                    <a:lnTo>
                      <a:pt x="116" y="273"/>
                    </a:lnTo>
                    <a:lnTo>
                      <a:pt x="113" y="274"/>
                    </a:lnTo>
                    <a:lnTo>
                      <a:pt x="109" y="275"/>
                    </a:lnTo>
                    <a:lnTo>
                      <a:pt x="105" y="276"/>
                    </a:lnTo>
                    <a:lnTo>
                      <a:pt x="102" y="277"/>
                    </a:lnTo>
                    <a:lnTo>
                      <a:pt x="99" y="279"/>
                    </a:lnTo>
                    <a:lnTo>
                      <a:pt x="96" y="280"/>
                    </a:lnTo>
                    <a:lnTo>
                      <a:pt x="92" y="280"/>
                    </a:lnTo>
                    <a:lnTo>
                      <a:pt x="89" y="281"/>
                    </a:lnTo>
                    <a:lnTo>
                      <a:pt x="87" y="282"/>
                    </a:lnTo>
                    <a:lnTo>
                      <a:pt x="84" y="283"/>
                    </a:lnTo>
                    <a:lnTo>
                      <a:pt x="81" y="284"/>
                    </a:lnTo>
                    <a:lnTo>
                      <a:pt x="78" y="286"/>
                    </a:lnTo>
                    <a:lnTo>
                      <a:pt x="75" y="286"/>
                    </a:lnTo>
                    <a:lnTo>
                      <a:pt x="73" y="288"/>
                    </a:lnTo>
                    <a:lnTo>
                      <a:pt x="70" y="288"/>
                    </a:lnTo>
                    <a:lnTo>
                      <a:pt x="66" y="289"/>
                    </a:lnTo>
                    <a:lnTo>
                      <a:pt x="64" y="290"/>
                    </a:lnTo>
                    <a:lnTo>
                      <a:pt x="62" y="292"/>
                    </a:lnTo>
                    <a:lnTo>
                      <a:pt x="58" y="292"/>
                    </a:lnTo>
                    <a:lnTo>
                      <a:pt x="57" y="292"/>
                    </a:lnTo>
                    <a:lnTo>
                      <a:pt x="54" y="294"/>
                    </a:lnTo>
                    <a:lnTo>
                      <a:pt x="53" y="294"/>
                    </a:lnTo>
                    <a:lnTo>
                      <a:pt x="50" y="295"/>
                    </a:lnTo>
                    <a:lnTo>
                      <a:pt x="47" y="295"/>
                    </a:lnTo>
                    <a:lnTo>
                      <a:pt x="45" y="295"/>
                    </a:lnTo>
                    <a:lnTo>
                      <a:pt x="42" y="296"/>
                    </a:lnTo>
                    <a:lnTo>
                      <a:pt x="40" y="296"/>
                    </a:lnTo>
                    <a:lnTo>
                      <a:pt x="38" y="296"/>
                    </a:lnTo>
                    <a:lnTo>
                      <a:pt x="36" y="296"/>
                    </a:lnTo>
                    <a:lnTo>
                      <a:pt x="33" y="296"/>
                    </a:lnTo>
                    <a:lnTo>
                      <a:pt x="32" y="295"/>
                    </a:lnTo>
                    <a:lnTo>
                      <a:pt x="29" y="295"/>
                    </a:lnTo>
                    <a:lnTo>
                      <a:pt x="27" y="295"/>
                    </a:lnTo>
                    <a:lnTo>
                      <a:pt x="26" y="294"/>
                    </a:lnTo>
                    <a:lnTo>
                      <a:pt x="23" y="292"/>
                    </a:lnTo>
                    <a:lnTo>
                      <a:pt x="22" y="292"/>
                    </a:lnTo>
                    <a:lnTo>
                      <a:pt x="19" y="290"/>
                    </a:lnTo>
                    <a:lnTo>
                      <a:pt x="18" y="289"/>
                    </a:lnTo>
                    <a:lnTo>
                      <a:pt x="15" y="288"/>
                    </a:lnTo>
                    <a:lnTo>
                      <a:pt x="14" y="286"/>
                    </a:lnTo>
                    <a:lnTo>
                      <a:pt x="13" y="283"/>
                    </a:lnTo>
                    <a:lnTo>
                      <a:pt x="11" y="282"/>
                    </a:lnTo>
                    <a:lnTo>
                      <a:pt x="11" y="280"/>
                    </a:lnTo>
                    <a:lnTo>
                      <a:pt x="9" y="276"/>
                    </a:lnTo>
                    <a:lnTo>
                      <a:pt x="7" y="274"/>
                    </a:lnTo>
                    <a:lnTo>
                      <a:pt x="6" y="271"/>
                    </a:lnTo>
                    <a:lnTo>
                      <a:pt x="6" y="268"/>
                    </a:lnTo>
                    <a:lnTo>
                      <a:pt x="5" y="264"/>
                    </a:lnTo>
                    <a:lnTo>
                      <a:pt x="3" y="262"/>
                    </a:lnTo>
                    <a:lnTo>
                      <a:pt x="3" y="258"/>
                    </a:lnTo>
                    <a:lnTo>
                      <a:pt x="2" y="255"/>
                    </a:lnTo>
                    <a:lnTo>
                      <a:pt x="2" y="252"/>
                    </a:lnTo>
                    <a:lnTo>
                      <a:pt x="1" y="248"/>
                    </a:lnTo>
                    <a:lnTo>
                      <a:pt x="1" y="244"/>
                    </a:lnTo>
                    <a:lnTo>
                      <a:pt x="1" y="240"/>
                    </a:lnTo>
                    <a:lnTo>
                      <a:pt x="1" y="236"/>
                    </a:lnTo>
                    <a:lnTo>
                      <a:pt x="1" y="232"/>
                    </a:lnTo>
                    <a:lnTo>
                      <a:pt x="0" y="228"/>
                    </a:lnTo>
                    <a:lnTo>
                      <a:pt x="0" y="224"/>
                    </a:lnTo>
                    <a:lnTo>
                      <a:pt x="0" y="220"/>
                    </a:lnTo>
                    <a:lnTo>
                      <a:pt x="0" y="215"/>
                    </a:lnTo>
                    <a:lnTo>
                      <a:pt x="0" y="211"/>
                    </a:lnTo>
                    <a:lnTo>
                      <a:pt x="0" y="206"/>
                    </a:lnTo>
                    <a:lnTo>
                      <a:pt x="0" y="202"/>
                    </a:lnTo>
                    <a:lnTo>
                      <a:pt x="0" y="198"/>
                    </a:lnTo>
                    <a:lnTo>
                      <a:pt x="0" y="193"/>
                    </a:lnTo>
                    <a:lnTo>
                      <a:pt x="1" y="189"/>
                    </a:lnTo>
                    <a:lnTo>
                      <a:pt x="1" y="185"/>
                    </a:lnTo>
                    <a:lnTo>
                      <a:pt x="1" y="180"/>
                    </a:lnTo>
                    <a:lnTo>
                      <a:pt x="1" y="176"/>
                    </a:lnTo>
                    <a:lnTo>
                      <a:pt x="1" y="170"/>
                    </a:lnTo>
                    <a:lnTo>
                      <a:pt x="2" y="165"/>
                    </a:lnTo>
                    <a:lnTo>
                      <a:pt x="2" y="160"/>
                    </a:lnTo>
                    <a:lnTo>
                      <a:pt x="2" y="154"/>
                    </a:lnTo>
                    <a:lnTo>
                      <a:pt x="3" y="148"/>
                    </a:lnTo>
                    <a:lnTo>
                      <a:pt x="3" y="143"/>
                    </a:lnTo>
                    <a:lnTo>
                      <a:pt x="5" y="137"/>
                    </a:lnTo>
                    <a:lnTo>
                      <a:pt x="6" y="130"/>
                    </a:lnTo>
                    <a:lnTo>
                      <a:pt x="6" y="124"/>
                    </a:lnTo>
                    <a:lnTo>
                      <a:pt x="7" y="118"/>
                    </a:lnTo>
                    <a:lnTo>
                      <a:pt x="9" y="111"/>
                    </a:lnTo>
                    <a:lnTo>
                      <a:pt x="9" y="105"/>
                    </a:lnTo>
                    <a:lnTo>
                      <a:pt x="11" y="99"/>
                    </a:lnTo>
                    <a:lnTo>
                      <a:pt x="11" y="92"/>
                    </a:lnTo>
                    <a:lnTo>
                      <a:pt x="13" y="86"/>
                    </a:lnTo>
                    <a:lnTo>
                      <a:pt x="14" y="80"/>
                    </a:lnTo>
                    <a:lnTo>
                      <a:pt x="14" y="75"/>
                    </a:lnTo>
                    <a:lnTo>
                      <a:pt x="15" y="69"/>
                    </a:lnTo>
                    <a:lnTo>
                      <a:pt x="16" y="64"/>
                    </a:lnTo>
                    <a:lnTo>
                      <a:pt x="18" y="60"/>
                    </a:lnTo>
                    <a:lnTo>
                      <a:pt x="18" y="54"/>
                    </a:lnTo>
                    <a:lnTo>
                      <a:pt x="19" y="50"/>
                    </a:lnTo>
                    <a:lnTo>
                      <a:pt x="19" y="45"/>
                    </a:lnTo>
                    <a:lnTo>
                      <a:pt x="20" y="41"/>
                    </a:lnTo>
                    <a:lnTo>
                      <a:pt x="20" y="38"/>
                    </a:lnTo>
                    <a:lnTo>
                      <a:pt x="22" y="36"/>
                    </a:lnTo>
                    <a:lnTo>
                      <a:pt x="22" y="34"/>
                    </a:lnTo>
                    <a:lnTo>
                      <a:pt x="23" y="31"/>
                    </a:lnTo>
                    <a:lnTo>
                      <a:pt x="23" y="30"/>
                    </a:lnTo>
                    <a:lnTo>
                      <a:pt x="23" y="28"/>
                    </a:lnTo>
                  </a:path>
                </a:pathLst>
              </a:custGeom>
              <a:solidFill>
                <a:srgbClr val="A86400"/>
              </a:solidFill>
              <a:ln w="9525" cap="rnd">
                <a:noFill/>
                <a:round/>
                <a:headEnd type="none" w="sm" len="sm"/>
                <a:tailEnd type="none" w="sm" len="sm"/>
              </a:ln>
            </p:spPr>
            <p:txBody>
              <a:bodyPr/>
              <a:lstStyle/>
              <a:p>
                <a:endParaRPr lang="el-GR"/>
              </a:p>
            </p:txBody>
          </p:sp>
          <p:sp>
            <p:nvSpPr>
              <p:cNvPr id="27730" name="Freeform 28"/>
              <p:cNvSpPr>
                <a:spLocks/>
              </p:cNvSpPr>
              <p:nvPr/>
            </p:nvSpPr>
            <p:spPr bwMode="auto">
              <a:xfrm>
                <a:off x="1402" y="1528"/>
                <a:ext cx="364" cy="278"/>
              </a:xfrm>
              <a:custGeom>
                <a:avLst/>
                <a:gdLst>
                  <a:gd name="T0" fmla="*/ 24 w 364"/>
                  <a:gd name="T1" fmla="*/ 27 h 278"/>
                  <a:gd name="T2" fmla="*/ 31 w 364"/>
                  <a:gd name="T3" fmla="*/ 22 h 278"/>
                  <a:gd name="T4" fmla="*/ 38 w 364"/>
                  <a:gd name="T5" fmla="*/ 16 h 278"/>
                  <a:gd name="T6" fmla="*/ 49 w 364"/>
                  <a:gd name="T7" fmla="*/ 10 h 278"/>
                  <a:gd name="T8" fmla="*/ 65 w 364"/>
                  <a:gd name="T9" fmla="*/ 6 h 278"/>
                  <a:gd name="T10" fmla="*/ 83 w 364"/>
                  <a:gd name="T11" fmla="*/ 2 h 278"/>
                  <a:gd name="T12" fmla="*/ 105 w 364"/>
                  <a:gd name="T13" fmla="*/ 0 h 278"/>
                  <a:gd name="T14" fmla="*/ 132 w 364"/>
                  <a:gd name="T15" fmla="*/ 0 h 278"/>
                  <a:gd name="T16" fmla="*/ 160 w 364"/>
                  <a:gd name="T17" fmla="*/ 1 h 278"/>
                  <a:gd name="T18" fmla="*/ 187 w 364"/>
                  <a:gd name="T19" fmla="*/ 3 h 278"/>
                  <a:gd name="T20" fmla="*/ 211 w 364"/>
                  <a:gd name="T21" fmla="*/ 7 h 278"/>
                  <a:gd name="T22" fmla="*/ 233 w 364"/>
                  <a:gd name="T23" fmla="*/ 11 h 278"/>
                  <a:gd name="T24" fmla="*/ 251 w 364"/>
                  <a:gd name="T25" fmla="*/ 18 h 278"/>
                  <a:gd name="T26" fmla="*/ 270 w 364"/>
                  <a:gd name="T27" fmla="*/ 25 h 278"/>
                  <a:gd name="T28" fmla="*/ 289 w 364"/>
                  <a:gd name="T29" fmla="*/ 33 h 278"/>
                  <a:gd name="T30" fmla="*/ 307 w 364"/>
                  <a:gd name="T31" fmla="*/ 40 h 278"/>
                  <a:gd name="T32" fmla="*/ 321 w 364"/>
                  <a:gd name="T33" fmla="*/ 46 h 278"/>
                  <a:gd name="T34" fmla="*/ 335 w 364"/>
                  <a:gd name="T35" fmla="*/ 50 h 278"/>
                  <a:gd name="T36" fmla="*/ 340 w 364"/>
                  <a:gd name="T37" fmla="*/ 53 h 278"/>
                  <a:gd name="T38" fmla="*/ 347 w 364"/>
                  <a:gd name="T39" fmla="*/ 55 h 278"/>
                  <a:gd name="T40" fmla="*/ 353 w 364"/>
                  <a:gd name="T41" fmla="*/ 56 h 278"/>
                  <a:gd name="T42" fmla="*/ 359 w 364"/>
                  <a:gd name="T43" fmla="*/ 59 h 278"/>
                  <a:gd name="T44" fmla="*/ 359 w 364"/>
                  <a:gd name="T45" fmla="*/ 93 h 278"/>
                  <a:gd name="T46" fmla="*/ 352 w 364"/>
                  <a:gd name="T47" fmla="*/ 98 h 278"/>
                  <a:gd name="T48" fmla="*/ 340 w 364"/>
                  <a:gd name="T49" fmla="*/ 105 h 278"/>
                  <a:gd name="T50" fmla="*/ 323 w 364"/>
                  <a:gd name="T51" fmla="*/ 115 h 278"/>
                  <a:gd name="T52" fmla="*/ 304 w 364"/>
                  <a:gd name="T53" fmla="*/ 128 h 278"/>
                  <a:gd name="T54" fmla="*/ 285 w 364"/>
                  <a:gd name="T55" fmla="*/ 141 h 278"/>
                  <a:gd name="T56" fmla="*/ 273 w 364"/>
                  <a:gd name="T57" fmla="*/ 154 h 278"/>
                  <a:gd name="T58" fmla="*/ 263 w 364"/>
                  <a:gd name="T59" fmla="*/ 165 h 278"/>
                  <a:gd name="T60" fmla="*/ 255 w 364"/>
                  <a:gd name="T61" fmla="*/ 174 h 278"/>
                  <a:gd name="T62" fmla="*/ 247 w 364"/>
                  <a:gd name="T63" fmla="*/ 181 h 278"/>
                  <a:gd name="T64" fmla="*/ 239 w 364"/>
                  <a:gd name="T65" fmla="*/ 188 h 278"/>
                  <a:gd name="T66" fmla="*/ 230 w 364"/>
                  <a:gd name="T67" fmla="*/ 193 h 278"/>
                  <a:gd name="T68" fmla="*/ 221 w 364"/>
                  <a:gd name="T69" fmla="*/ 200 h 278"/>
                  <a:gd name="T70" fmla="*/ 207 w 364"/>
                  <a:gd name="T71" fmla="*/ 209 h 278"/>
                  <a:gd name="T72" fmla="*/ 191 w 364"/>
                  <a:gd name="T73" fmla="*/ 217 h 278"/>
                  <a:gd name="T74" fmla="*/ 173 w 364"/>
                  <a:gd name="T75" fmla="*/ 227 h 278"/>
                  <a:gd name="T76" fmla="*/ 152 w 364"/>
                  <a:gd name="T77" fmla="*/ 237 h 278"/>
                  <a:gd name="T78" fmla="*/ 132 w 364"/>
                  <a:gd name="T79" fmla="*/ 246 h 278"/>
                  <a:gd name="T80" fmla="*/ 113 w 364"/>
                  <a:gd name="T81" fmla="*/ 254 h 278"/>
                  <a:gd name="T82" fmla="*/ 96 w 364"/>
                  <a:gd name="T83" fmla="*/ 260 h 278"/>
                  <a:gd name="T84" fmla="*/ 82 w 364"/>
                  <a:gd name="T85" fmla="*/ 264 h 278"/>
                  <a:gd name="T86" fmla="*/ 69 w 364"/>
                  <a:gd name="T87" fmla="*/ 270 h 278"/>
                  <a:gd name="T88" fmla="*/ 56 w 364"/>
                  <a:gd name="T89" fmla="*/ 273 h 278"/>
                  <a:gd name="T90" fmla="*/ 43 w 364"/>
                  <a:gd name="T91" fmla="*/ 276 h 278"/>
                  <a:gd name="T92" fmla="*/ 33 w 364"/>
                  <a:gd name="T93" fmla="*/ 276 h 278"/>
                  <a:gd name="T94" fmla="*/ 23 w 364"/>
                  <a:gd name="T95" fmla="*/ 273 h 278"/>
                  <a:gd name="T96" fmla="*/ 14 w 364"/>
                  <a:gd name="T97" fmla="*/ 266 h 278"/>
                  <a:gd name="T98" fmla="*/ 7 w 364"/>
                  <a:gd name="T99" fmla="*/ 255 h 278"/>
                  <a:gd name="T100" fmla="*/ 3 w 364"/>
                  <a:gd name="T101" fmla="*/ 241 h 278"/>
                  <a:gd name="T102" fmla="*/ 1 w 364"/>
                  <a:gd name="T103" fmla="*/ 224 h 278"/>
                  <a:gd name="T104" fmla="*/ 1 w 364"/>
                  <a:gd name="T105" fmla="*/ 205 h 278"/>
                  <a:gd name="T106" fmla="*/ 1 w 364"/>
                  <a:gd name="T107" fmla="*/ 184 h 278"/>
                  <a:gd name="T108" fmla="*/ 1 w 364"/>
                  <a:gd name="T109" fmla="*/ 165 h 278"/>
                  <a:gd name="T110" fmla="*/ 3 w 364"/>
                  <a:gd name="T111" fmla="*/ 139 h 278"/>
                  <a:gd name="T112" fmla="*/ 7 w 364"/>
                  <a:gd name="T113" fmla="*/ 111 h 278"/>
                  <a:gd name="T114" fmla="*/ 12 w 364"/>
                  <a:gd name="T115" fmla="*/ 83 h 278"/>
                  <a:gd name="T116" fmla="*/ 16 w 364"/>
                  <a:gd name="T117" fmla="*/ 57 h 278"/>
                  <a:gd name="T118" fmla="*/ 19 w 364"/>
                  <a:gd name="T119" fmla="*/ 38 h 278"/>
                  <a:gd name="T120" fmla="*/ 21 w 364"/>
                  <a:gd name="T121" fmla="*/ 29 h 2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4"/>
                  <a:gd name="T184" fmla="*/ 0 h 278"/>
                  <a:gd name="T185" fmla="*/ 364 w 364"/>
                  <a:gd name="T186" fmla="*/ 278 h 2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4" h="278">
                    <a:moveTo>
                      <a:pt x="21" y="29"/>
                    </a:moveTo>
                    <a:lnTo>
                      <a:pt x="23" y="29"/>
                    </a:lnTo>
                    <a:lnTo>
                      <a:pt x="23" y="27"/>
                    </a:lnTo>
                    <a:lnTo>
                      <a:pt x="24" y="27"/>
                    </a:lnTo>
                    <a:lnTo>
                      <a:pt x="25" y="25"/>
                    </a:lnTo>
                    <a:lnTo>
                      <a:pt x="27" y="24"/>
                    </a:lnTo>
                    <a:lnTo>
                      <a:pt x="28" y="23"/>
                    </a:lnTo>
                    <a:lnTo>
                      <a:pt x="29" y="22"/>
                    </a:lnTo>
                    <a:lnTo>
                      <a:pt x="31" y="22"/>
                    </a:lnTo>
                    <a:lnTo>
                      <a:pt x="32" y="21"/>
                    </a:lnTo>
                    <a:lnTo>
                      <a:pt x="33" y="20"/>
                    </a:lnTo>
                    <a:lnTo>
                      <a:pt x="34" y="18"/>
                    </a:lnTo>
                    <a:lnTo>
                      <a:pt x="36" y="18"/>
                    </a:lnTo>
                    <a:lnTo>
                      <a:pt x="38" y="16"/>
                    </a:lnTo>
                    <a:lnTo>
                      <a:pt x="41" y="15"/>
                    </a:lnTo>
                    <a:lnTo>
                      <a:pt x="42" y="14"/>
                    </a:lnTo>
                    <a:lnTo>
                      <a:pt x="45" y="12"/>
                    </a:lnTo>
                    <a:lnTo>
                      <a:pt x="47" y="11"/>
                    </a:lnTo>
                    <a:lnTo>
                      <a:pt x="49" y="10"/>
                    </a:lnTo>
                    <a:lnTo>
                      <a:pt x="52" y="9"/>
                    </a:lnTo>
                    <a:lnTo>
                      <a:pt x="54" y="8"/>
                    </a:lnTo>
                    <a:lnTo>
                      <a:pt x="58" y="7"/>
                    </a:lnTo>
                    <a:lnTo>
                      <a:pt x="62" y="7"/>
                    </a:lnTo>
                    <a:lnTo>
                      <a:pt x="65" y="6"/>
                    </a:lnTo>
                    <a:lnTo>
                      <a:pt x="67" y="5"/>
                    </a:lnTo>
                    <a:lnTo>
                      <a:pt x="71" y="5"/>
                    </a:lnTo>
                    <a:lnTo>
                      <a:pt x="75" y="3"/>
                    </a:lnTo>
                    <a:lnTo>
                      <a:pt x="79" y="2"/>
                    </a:lnTo>
                    <a:lnTo>
                      <a:pt x="83" y="2"/>
                    </a:lnTo>
                    <a:lnTo>
                      <a:pt x="88" y="2"/>
                    </a:lnTo>
                    <a:lnTo>
                      <a:pt x="92" y="1"/>
                    </a:lnTo>
                    <a:lnTo>
                      <a:pt x="97" y="1"/>
                    </a:lnTo>
                    <a:lnTo>
                      <a:pt x="101" y="1"/>
                    </a:lnTo>
                    <a:lnTo>
                      <a:pt x="105" y="0"/>
                    </a:lnTo>
                    <a:lnTo>
                      <a:pt x="111" y="0"/>
                    </a:lnTo>
                    <a:lnTo>
                      <a:pt x="117" y="0"/>
                    </a:lnTo>
                    <a:lnTo>
                      <a:pt x="121" y="0"/>
                    </a:lnTo>
                    <a:lnTo>
                      <a:pt x="126" y="0"/>
                    </a:lnTo>
                    <a:lnTo>
                      <a:pt x="132" y="0"/>
                    </a:lnTo>
                    <a:lnTo>
                      <a:pt x="138" y="0"/>
                    </a:lnTo>
                    <a:lnTo>
                      <a:pt x="143" y="0"/>
                    </a:lnTo>
                    <a:lnTo>
                      <a:pt x="148" y="0"/>
                    </a:lnTo>
                    <a:lnTo>
                      <a:pt x="153" y="1"/>
                    </a:lnTo>
                    <a:lnTo>
                      <a:pt x="160" y="1"/>
                    </a:lnTo>
                    <a:lnTo>
                      <a:pt x="165" y="1"/>
                    </a:lnTo>
                    <a:lnTo>
                      <a:pt x="170" y="2"/>
                    </a:lnTo>
                    <a:lnTo>
                      <a:pt x="175" y="2"/>
                    </a:lnTo>
                    <a:lnTo>
                      <a:pt x="182" y="2"/>
                    </a:lnTo>
                    <a:lnTo>
                      <a:pt x="187" y="3"/>
                    </a:lnTo>
                    <a:lnTo>
                      <a:pt x="191" y="3"/>
                    </a:lnTo>
                    <a:lnTo>
                      <a:pt x="197" y="5"/>
                    </a:lnTo>
                    <a:lnTo>
                      <a:pt x="203" y="6"/>
                    </a:lnTo>
                    <a:lnTo>
                      <a:pt x="206" y="6"/>
                    </a:lnTo>
                    <a:lnTo>
                      <a:pt x="211" y="7"/>
                    </a:lnTo>
                    <a:lnTo>
                      <a:pt x="216" y="8"/>
                    </a:lnTo>
                    <a:lnTo>
                      <a:pt x="221" y="8"/>
                    </a:lnTo>
                    <a:lnTo>
                      <a:pt x="224" y="9"/>
                    </a:lnTo>
                    <a:lnTo>
                      <a:pt x="229" y="10"/>
                    </a:lnTo>
                    <a:lnTo>
                      <a:pt x="233" y="11"/>
                    </a:lnTo>
                    <a:lnTo>
                      <a:pt x="235" y="12"/>
                    </a:lnTo>
                    <a:lnTo>
                      <a:pt x="239" y="14"/>
                    </a:lnTo>
                    <a:lnTo>
                      <a:pt x="243" y="15"/>
                    </a:lnTo>
                    <a:lnTo>
                      <a:pt x="247" y="16"/>
                    </a:lnTo>
                    <a:lnTo>
                      <a:pt x="251" y="18"/>
                    </a:lnTo>
                    <a:lnTo>
                      <a:pt x="255" y="20"/>
                    </a:lnTo>
                    <a:lnTo>
                      <a:pt x="259" y="21"/>
                    </a:lnTo>
                    <a:lnTo>
                      <a:pt x="263" y="22"/>
                    </a:lnTo>
                    <a:lnTo>
                      <a:pt x="266" y="24"/>
                    </a:lnTo>
                    <a:lnTo>
                      <a:pt x="270" y="25"/>
                    </a:lnTo>
                    <a:lnTo>
                      <a:pt x="274" y="27"/>
                    </a:lnTo>
                    <a:lnTo>
                      <a:pt x="277" y="27"/>
                    </a:lnTo>
                    <a:lnTo>
                      <a:pt x="281" y="30"/>
                    </a:lnTo>
                    <a:lnTo>
                      <a:pt x="285" y="31"/>
                    </a:lnTo>
                    <a:lnTo>
                      <a:pt x="289" y="33"/>
                    </a:lnTo>
                    <a:lnTo>
                      <a:pt x="293" y="34"/>
                    </a:lnTo>
                    <a:lnTo>
                      <a:pt x="296" y="36"/>
                    </a:lnTo>
                    <a:lnTo>
                      <a:pt x="300" y="37"/>
                    </a:lnTo>
                    <a:lnTo>
                      <a:pt x="304" y="38"/>
                    </a:lnTo>
                    <a:lnTo>
                      <a:pt x="307" y="40"/>
                    </a:lnTo>
                    <a:lnTo>
                      <a:pt x="310" y="40"/>
                    </a:lnTo>
                    <a:lnTo>
                      <a:pt x="314" y="43"/>
                    </a:lnTo>
                    <a:lnTo>
                      <a:pt x="316" y="44"/>
                    </a:lnTo>
                    <a:lnTo>
                      <a:pt x="319" y="46"/>
                    </a:lnTo>
                    <a:lnTo>
                      <a:pt x="321" y="46"/>
                    </a:lnTo>
                    <a:lnTo>
                      <a:pt x="325" y="46"/>
                    </a:lnTo>
                    <a:lnTo>
                      <a:pt x="328" y="48"/>
                    </a:lnTo>
                    <a:lnTo>
                      <a:pt x="329" y="49"/>
                    </a:lnTo>
                    <a:lnTo>
                      <a:pt x="332" y="50"/>
                    </a:lnTo>
                    <a:lnTo>
                      <a:pt x="335" y="50"/>
                    </a:lnTo>
                    <a:lnTo>
                      <a:pt x="336" y="51"/>
                    </a:lnTo>
                    <a:lnTo>
                      <a:pt x="338" y="51"/>
                    </a:lnTo>
                    <a:lnTo>
                      <a:pt x="340" y="53"/>
                    </a:lnTo>
                    <a:lnTo>
                      <a:pt x="342" y="53"/>
                    </a:lnTo>
                    <a:lnTo>
                      <a:pt x="343" y="53"/>
                    </a:lnTo>
                    <a:lnTo>
                      <a:pt x="345" y="53"/>
                    </a:lnTo>
                    <a:lnTo>
                      <a:pt x="346" y="53"/>
                    </a:lnTo>
                    <a:lnTo>
                      <a:pt x="347" y="55"/>
                    </a:lnTo>
                    <a:lnTo>
                      <a:pt x="349" y="55"/>
                    </a:lnTo>
                    <a:lnTo>
                      <a:pt x="350" y="55"/>
                    </a:lnTo>
                    <a:lnTo>
                      <a:pt x="351" y="56"/>
                    </a:lnTo>
                    <a:lnTo>
                      <a:pt x="352" y="56"/>
                    </a:lnTo>
                    <a:lnTo>
                      <a:pt x="353" y="56"/>
                    </a:lnTo>
                    <a:lnTo>
                      <a:pt x="353" y="57"/>
                    </a:lnTo>
                    <a:lnTo>
                      <a:pt x="355" y="57"/>
                    </a:lnTo>
                    <a:lnTo>
                      <a:pt x="356" y="57"/>
                    </a:lnTo>
                    <a:lnTo>
                      <a:pt x="358" y="59"/>
                    </a:lnTo>
                    <a:lnTo>
                      <a:pt x="359" y="59"/>
                    </a:lnTo>
                    <a:lnTo>
                      <a:pt x="360" y="59"/>
                    </a:lnTo>
                    <a:lnTo>
                      <a:pt x="362" y="59"/>
                    </a:lnTo>
                    <a:lnTo>
                      <a:pt x="363" y="59"/>
                    </a:lnTo>
                    <a:lnTo>
                      <a:pt x="363" y="61"/>
                    </a:lnTo>
                    <a:lnTo>
                      <a:pt x="359" y="93"/>
                    </a:lnTo>
                    <a:lnTo>
                      <a:pt x="359" y="94"/>
                    </a:lnTo>
                    <a:lnTo>
                      <a:pt x="358" y="94"/>
                    </a:lnTo>
                    <a:lnTo>
                      <a:pt x="356" y="96"/>
                    </a:lnTo>
                    <a:lnTo>
                      <a:pt x="353" y="97"/>
                    </a:lnTo>
                    <a:lnTo>
                      <a:pt x="352" y="98"/>
                    </a:lnTo>
                    <a:lnTo>
                      <a:pt x="350" y="99"/>
                    </a:lnTo>
                    <a:lnTo>
                      <a:pt x="347" y="100"/>
                    </a:lnTo>
                    <a:lnTo>
                      <a:pt x="345" y="101"/>
                    </a:lnTo>
                    <a:lnTo>
                      <a:pt x="342" y="104"/>
                    </a:lnTo>
                    <a:lnTo>
                      <a:pt x="340" y="105"/>
                    </a:lnTo>
                    <a:lnTo>
                      <a:pt x="336" y="107"/>
                    </a:lnTo>
                    <a:lnTo>
                      <a:pt x="333" y="109"/>
                    </a:lnTo>
                    <a:lnTo>
                      <a:pt x="329" y="111"/>
                    </a:lnTo>
                    <a:lnTo>
                      <a:pt x="325" y="113"/>
                    </a:lnTo>
                    <a:lnTo>
                      <a:pt x="323" y="115"/>
                    </a:lnTo>
                    <a:lnTo>
                      <a:pt x="319" y="118"/>
                    </a:lnTo>
                    <a:lnTo>
                      <a:pt x="315" y="120"/>
                    </a:lnTo>
                    <a:lnTo>
                      <a:pt x="311" y="123"/>
                    </a:lnTo>
                    <a:lnTo>
                      <a:pt x="307" y="126"/>
                    </a:lnTo>
                    <a:lnTo>
                      <a:pt x="304" y="128"/>
                    </a:lnTo>
                    <a:lnTo>
                      <a:pt x="300" y="130"/>
                    </a:lnTo>
                    <a:lnTo>
                      <a:pt x="296" y="133"/>
                    </a:lnTo>
                    <a:lnTo>
                      <a:pt x="293" y="136"/>
                    </a:lnTo>
                    <a:lnTo>
                      <a:pt x="289" y="139"/>
                    </a:lnTo>
                    <a:lnTo>
                      <a:pt x="285" y="141"/>
                    </a:lnTo>
                    <a:lnTo>
                      <a:pt x="283" y="143"/>
                    </a:lnTo>
                    <a:lnTo>
                      <a:pt x="280" y="146"/>
                    </a:lnTo>
                    <a:lnTo>
                      <a:pt x="277" y="149"/>
                    </a:lnTo>
                    <a:lnTo>
                      <a:pt x="274" y="150"/>
                    </a:lnTo>
                    <a:lnTo>
                      <a:pt x="273" y="154"/>
                    </a:lnTo>
                    <a:lnTo>
                      <a:pt x="270" y="156"/>
                    </a:lnTo>
                    <a:lnTo>
                      <a:pt x="268" y="158"/>
                    </a:lnTo>
                    <a:lnTo>
                      <a:pt x="266" y="160"/>
                    </a:lnTo>
                    <a:lnTo>
                      <a:pt x="263" y="162"/>
                    </a:lnTo>
                    <a:lnTo>
                      <a:pt x="263" y="165"/>
                    </a:lnTo>
                    <a:lnTo>
                      <a:pt x="261" y="167"/>
                    </a:lnTo>
                    <a:lnTo>
                      <a:pt x="259" y="168"/>
                    </a:lnTo>
                    <a:lnTo>
                      <a:pt x="257" y="171"/>
                    </a:lnTo>
                    <a:lnTo>
                      <a:pt x="256" y="171"/>
                    </a:lnTo>
                    <a:lnTo>
                      <a:pt x="255" y="174"/>
                    </a:lnTo>
                    <a:lnTo>
                      <a:pt x="252" y="175"/>
                    </a:lnTo>
                    <a:lnTo>
                      <a:pt x="251" y="176"/>
                    </a:lnTo>
                    <a:lnTo>
                      <a:pt x="250" y="177"/>
                    </a:lnTo>
                    <a:lnTo>
                      <a:pt x="249" y="180"/>
                    </a:lnTo>
                    <a:lnTo>
                      <a:pt x="247" y="181"/>
                    </a:lnTo>
                    <a:lnTo>
                      <a:pt x="246" y="182"/>
                    </a:lnTo>
                    <a:lnTo>
                      <a:pt x="243" y="184"/>
                    </a:lnTo>
                    <a:lnTo>
                      <a:pt x="242" y="184"/>
                    </a:lnTo>
                    <a:lnTo>
                      <a:pt x="241" y="187"/>
                    </a:lnTo>
                    <a:lnTo>
                      <a:pt x="239" y="188"/>
                    </a:lnTo>
                    <a:lnTo>
                      <a:pt x="237" y="189"/>
                    </a:lnTo>
                    <a:lnTo>
                      <a:pt x="235" y="190"/>
                    </a:lnTo>
                    <a:lnTo>
                      <a:pt x="234" y="191"/>
                    </a:lnTo>
                    <a:lnTo>
                      <a:pt x="232" y="193"/>
                    </a:lnTo>
                    <a:lnTo>
                      <a:pt x="230" y="193"/>
                    </a:lnTo>
                    <a:lnTo>
                      <a:pt x="229" y="195"/>
                    </a:lnTo>
                    <a:lnTo>
                      <a:pt x="226" y="196"/>
                    </a:lnTo>
                    <a:lnTo>
                      <a:pt x="224" y="199"/>
                    </a:lnTo>
                    <a:lnTo>
                      <a:pt x="222" y="200"/>
                    </a:lnTo>
                    <a:lnTo>
                      <a:pt x="221" y="200"/>
                    </a:lnTo>
                    <a:lnTo>
                      <a:pt x="218" y="202"/>
                    </a:lnTo>
                    <a:lnTo>
                      <a:pt x="215" y="203"/>
                    </a:lnTo>
                    <a:lnTo>
                      <a:pt x="212" y="205"/>
                    </a:lnTo>
                    <a:lnTo>
                      <a:pt x="210" y="206"/>
                    </a:lnTo>
                    <a:lnTo>
                      <a:pt x="207" y="209"/>
                    </a:lnTo>
                    <a:lnTo>
                      <a:pt x="205" y="210"/>
                    </a:lnTo>
                    <a:lnTo>
                      <a:pt x="201" y="212"/>
                    </a:lnTo>
                    <a:lnTo>
                      <a:pt x="199" y="213"/>
                    </a:lnTo>
                    <a:lnTo>
                      <a:pt x="195" y="216"/>
                    </a:lnTo>
                    <a:lnTo>
                      <a:pt x="191" y="217"/>
                    </a:lnTo>
                    <a:lnTo>
                      <a:pt x="188" y="219"/>
                    </a:lnTo>
                    <a:lnTo>
                      <a:pt x="184" y="222"/>
                    </a:lnTo>
                    <a:lnTo>
                      <a:pt x="180" y="223"/>
                    </a:lnTo>
                    <a:lnTo>
                      <a:pt x="177" y="225"/>
                    </a:lnTo>
                    <a:lnTo>
                      <a:pt x="173" y="227"/>
                    </a:lnTo>
                    <a:lnTo>
                      <a:pt x="169" y="230"/>
                    </a:lnTo>
                    <a:lnTo>
                      <a:pt x="164" y="231"/>
                    </a:lnTo>
                    <a:lnTo>
                      <a:pt x="160" y="233"/>
                    </a:lnTo>
                    <a:lnTo>
                      <a:pt x="156" y="236"/>
                    </a:lnTo>
                    <a:lnTo>
                      <a:pt x="152" y="237"/>
                    </a:lnTo>
                    <a:lnTo>
                      <a:pt x="148" y="239"/>
                    </a:lnTo>
                    <a:lnTo>
                      <a:pt x="143" y="241"/>
                    </a:lnTo>
                    <a:lnTo>
                      <a:pt x="139" y="243"/>
                    </a:lnTo>
                    <a:lnTo>
                      <a:pt x="135" y="245"/>
                    </a:lnTo>
                    <a:lnTo>
                      <a:pt x="132" y="246"/>
                    </a:lnTo>
                    <a:lnTo>
                      <a:pt x="128" y="249"/>
                    </a:lnTo>
                    <a:lnTo>
                      <a:pt x="124" y="250"/>
                    </a:lnTo>
                    <a:lnTo>
                      <a:pt x="120" y="251"/>
                    </a:lnTo>
                    <a:lnTo>
                      <a:pt x="117" y="253"/>
                    </a:lnTo>
                    <a:lnTo>
                      <a:pt x="113" y="254"/>
                    </a:lnTo>
                    <a:lnTo>
                      <a:pt x="109" y="255"/>
                    </a:lnTo>
                    <a:lnTo>
                      <a:pt x="105" y="257"/>
                    </a:lnTo>
                    <a:lnTo>
                      <a:pt x="102" y="258"/>
                    </a:lnTo>
                    <a:lnTo>
                      <a:pt x="100" y="259"/>
                    </a:lnTo>
                    <a:lnTo>
                      <a:pt x="96" y="260"/>
                    </a:lnTo>
                    <a:lnTo>
                      <a:pt x="93" y="261"/>
                    </a:lnTo>
                    <a:lnTo>
                      <a:pt x="91" y="261"/>
                    </a:lnTo>
                    <a:lnTo>
                      <a:pt x="87" y="263"/>
                    </a:lnTo>
                    <a:lnTo>
                      <a:pt x="84" y="264"/>
                    </a:lnTo>
                    <a:lnTo>
                      <a:pt x="82" y="264"/>
                    </a:lnTo>
                    <a:lnTo>
                      <a:pt x="79" y="266"/>
                    </a:lnTo>
                    <a:lnTo>
                      <a:pt x="76" y="266"/>
                    </a:lnTo>
                    <a:lnTo>
                      <a:pt x="74" y="267"/>
                    </a:lnTo>
                    <a:lnTo>
                      <a:pt x="71" y="268"/>
                    </a:lnTo>
                    <a:lnTo>
                      <a:pt x="69" y="270"/>
                    </a:lnTo>
                    <a:lnTo>
                      <a:pt x="66" y="270"/>
                    </a:lnTo>
                    <a:lnTo>
                      <a:pt x="63" y="270"/>
                    </a:lnTo>
                    <a:lnTo>
                      <a:pt x="62" y="272"/>
                    </a:lnTo>
                    <a:lnTo>
                      <a:pt x="58" y="272"/>
                    </a:lnTo>
                    <a:lnTo>
                      <a:pt x="56" y="273"/>
                    </a:lnTo>
                    <a:lnTo>
                      <a:pt x="54" y="274"/>
                    </a:lnTo>
                    <a:lnTo>
                      <a:pt x="50" y="274"/>
                    </a:lnTo>
                    <a:lnTo>
                      <a:pt x="48" y="276"/>
                    </a:lnTo>
                    <a:lnTo>
                      <a:pt x="46" y="276"/>
                    </a:lnTo>
                    <a:lnTo>
                      <a:pt x="43" y="276"/>
                    </a:lnTo>
                    <a:lnTo>
                      <a:pt x="42" y="276"/>
                    </a:lnTo>
                    <a:lnTo>
                      <a:pt x="39" y="277"/>
                    </a:lnTo>
                    <a:lnTo>
                      <a:pt x="36" y="277"/>
                    </a:lnTo>
                    <a:lnTo>
                      <a:pt x="34" y="277"/>
                    </a:lnTo>
                    <a:lnTo>
                      <a:pt x="33" y="276"/>
                    </a:lnTo>
                    <a:lnTo>
                      <a:pt x="31" y="276"/>
                    </a:lnTo>
                    <a:lnTo>
                      <a:pt x="29" y="276"/>
                    </a:lnTo>
                    <a:lnTo>
                      <a:pt x="27" y="274"/>
                    </a:lnTo>
                    <a:lnTo>
                      <a:pt x="24" y="274"/>
                    </a:lnTo>
                    <a:lnTo>
                      <a:pt x="23" y="273"/>
                    </a:lnTo>
                    <a:lnTo>
                      <a:pt x="21" y="272"/>
                    </a:lnTo>
                    <a:lnTo>
                      <a:pt x="19" y="270"/>
                    </a:lnTo>
                    <a:lnTo>
                      <a:pt x="18" y="270"/>
                    </a:lnTo>
                    <a:lnTo>
                      <a:pt x="16" y="268"/>
                    </a:lnTo>
                    <a:lnTo>
                      <a:pt x="14" y="266"/>
                    </a:lnTo>
                    <a:lnTo>
                      <a:pt x="12" y="264"/>
                    </a:lnTo>
                    <a:lnTo>
                      <a:pt x="11" y="263"/>
                    </a:lnTo>
                    <a:lnTo>
                      <a:pt x="10" y="260"/>
                    </a:lnTo>
                    <a:lnTo>
                      <a:pt x="8" y="258"/>
                    </a:lnTo>
                    <a:lnTo>
                      <a:pt x="7" y="255"/>
                    </a:lnTo>
                    <a:lnTo>
                      <a:pt x="7" y="253"/>
                    </a:lnTo>
                    <a:lnTo>
                      <a:pt x="6" y="250"/>
                    </a:lnTo>
                    <a:lnTo>
                      <a:pt x="4" y="248"/>
                    </a:lnTo>
                    <a:lnTo>
                      <a:pt x="4" y="244"/>
                    </a:lnTo>
                    <a:lnTo>
                      <a:pt x="3" y="241"/>
                    </a:lnTo>
                    <a:lnTo>
                      <a:pt x="3" y="238"/>
                    </a:lnTo>
                    <a:lnTo>
                      <a:pt x="2" y="235"/>
                    </a:lnTo>
                    <a:lnTo>
                      <a:pt x="2" y="231"/>
                    </a:lnTo>
                    <a:lnTo>
                      <a:pt x="2" y="227"/>
                    </a:lnTo>
                    <a:lnTo>
                      <a:pt x="1" y="224"/>
                    </a:lnTo>
                    <a:lnTo>
                      <a:pt x="1" y="221"/>
                    </a:lnTo>
                    <a:lnTo>
                      <a:pt x="1" y="217"/>
                    </a:lnTo>
                    <a:lnTo>
                      <a:pt x="1" y="212"/>
                    </a:lnTo>
                    <a:lnTo>
                      <a:pt x="1" y="209"/>
                    </a:lnTo>
                    <a:lnTo>
                      <a:pt x="1" y="205"/>
                    </a:lnTo>
                    <a:lnTo>
                      <a:pt x="1" y="200"/>
                    </a:lnTo>
                    <a:lnTo>
                      <a:pt x="0" y="197"/>
                    </a:lnTo>
                    <a:lnTo>
                      <a:pt x="0" y="193"/>
                    </a:lnTo>
                    <a:lnTo>
                      <a:pt x="1" y="189"/>
                    </a:lnTo>
                    <a:lnTo>
                      <a:pt x="1" y="184"/>
                    </a:lnTo>
                    <a:lnTo>
                      <a:pt x="1" y="181"/>
                    </a:lnTo>
                    <a:lnTo>
                      <a:pt x="1" y="176"/>
                    </a:lnTo>
                    <a:lnTo>
                      <a:pt x="1" y="173"/>
                    </a:lnTo>
                    <a:lnTo>
                      <a:pt x="1" y="168"/>
                    </a:lnTo>
                    <a:lnTo>
                      <a:pt x="1" y="165"/>
                    </a:lnTo>
                    <a:lnTo>
                      <a:pt x="1" y="160"/>
                    </a:lnTo>
                    <a:lnTo>
                      <a:pt x="2" y="155"/>
                    </a:lnTo>
                    <a:lnTo>
                      <a:pt x="2" y="149"/>
                    </a:lnTo>
                    <a:lnTo>
                      <a:pt x="2" y="145"/>
                    </a:lnTo>
                    <a:lnTo>
                      <a:pt x="3" y="139"/>
                    </a:lnTo>
                    <a:lnTo>
                      <a:pt x="3" y="133"/>
                    </a:lnTo>
                    <a:lnTo>
                      <a:pt x="4" y="128"/>
                    </a:lnTo>
                    <a:lnTo>
                      <a:pt x="6" y="123"/>
                    </a:lnTo>
                    <a:lnTo>
                      <a:pt x="6" y="117"/>
                    </a:lnTo>
                    <a:lnTo>
                      <a:pt x="7" y="111"/>
                    </a:lnTo>
                    <a:lnTo>
                      <a:pt x="8" y="105"/>
                    </a:lnTo>
                    <a:lnTo>
                      <a:pt x="8" y="99"/>
                    </a:lnTo>
                    <a:lnTo>
                      <a:pt x="10" y="93"/>
                    </a:lnTo>
                    <a:lnTo>
                      <a:pt x="11" y="87"/>
                    </a:lnTo>
                    <a:lnTo>
                      <a:pt x="12" y="83"/>
                    </a:lnTo>
                    <a:lnTo>
                      <a:pt x="12" y="77"/>
                    </a:lnTo>
                    <a:lnTo>
                      <a:pt x="14" y="72"/>
                    </a:lnTo>
                    <a:lnTo>
                      <a:pt x="15" y="66"/>
                    </a:lnTo>
                    <a:lnTo>
                      <a:pt x="15" y="62"/>
                    </a:lnTo>
                    <a:lnTo>
                      <a:pt x="16" y="57"/>
                    </a:lnTo>
                    <a:lnTo>
                      <a:pt x="18" y="53"/>
                    </a:lnTo>
                    <a:lnTo>
                      <a:pt x="18" y="49"/>
                    </a:lnTo>
                    <a:lnTo>
                      <a:pt x="19" y="46"/>
                    </a:lnTo>
                    <a:lnTo>
                      <a:pt x="19" y="42"/>
                    </a:lnTo>
                    <a:lnTo>
                      <a:pt x="19" y="38"/>
                    </a:lnTo>
                    <a:lnTo>
                      <a:pt x="19" y="36"/>
                    </a:lnTo>
                    <a:lnTo>
                      <a:pt x="21" y="34"/>
                    </a:lnTo>
                    <a:lnTo>
                      <a:pt x="21" y="31"/>
                    </a:lnTo>
                    <a:lnTo>
                      <a:pt x="21" y="30"/>
                    </a:lnTo>
                    <a:lnTo>
                      <a:pt x="21" y="29"/>
                    </a:lnTo>
                  </a:path>
                </a:pathLst>
              </a:custGeom>
              <a:solidFill>
                <a:srgbClr val="B26B00"/>
              </a:solidFill>
              <a:ln w="9525" cap="rnd">
                <a:noFill/>
                <a:round/>
                <a:headEnd type="none" w="sm" len="sm"/>
                <a:tailEnd type="none" w="sm" len="sm"/>
              </a:ln>
            </p:spPr>
            <p:txBody>
              <a:bodyPr/>
              <a:lstStyle/>
              <a:p>
                <a:endParaRPr lang="el-GR"/>
              </a:p>
            </p:txBody>
          </p:sp>
          <p:sp>
            <p:nvSpPr>
              <p:cNvPr id="27731" name="Freeform 29"/>
              <p:cNvSpPr>
                <a:spLocks/>
              </p:cNvSpPr>
              <p:nvPr/>
            </p:nvSpPr>
            <p:spPr bwMode="auto">
              <a:xfrm>
                <a:off x="1414" y="1534"/>
                <a:ext cx="336" cy="255"/>
              </a:xfrm>
              <a:custGeom>
                <a:avLst/>
                <a:gdLst>
                  <a:gd name="T0" fmla="*/ 23 w 336"/>
                  <a:gd name="T1" fmla="*/ 29 h 255"/>
                  <a:gd name="T2" fmla="*/ 28 w 336"/>
                  <a:gd name="T3" fmla="*/ 24 h 255"/>
                  <a:gd name="T4" fmla="*/ 37 w 336"/>
                  <a:gd name="T5" fmla="*/ 18 h 255"/>
                  <a:gd name="T6" fmla="*/ 47 w 336"/>
                  <a:gd name="T7" fmla="*/ 12 h 255"/>
                  <a:gd name="T8" fmla="*/ 62 w 336"/>
                  <a:gd name="T9" fmla="*/ 8 h 255"/>
                  <a:gd name="T10" fmla="*/ 77 w 336"/>
                  <a:gd name="T11" fmla="*/ 3 h 255"/>
                  <a:gd name="T12" fmla="*/ 97 w 336"/>
                  <a:gd name="T13" fmla="*/ 1 h 255"/>
                  <a:gd name="T14" fmla="*/ 120 w 336"/>
                  <a:gd name="T15" fmla="*/ 1 h 255"/>
                  <a:gd name="T16" fmla="*/ 144 w 336"/>
                  <a:gd name="T17" fmla="*/ 1 h 255"/>
                  <a:gd name="T18" fmla="*/ 167 w 336"/>
                  <a:gd name="T19" fmla="*/ 2 h 255"/>
                  <a:gd name="T20" fmla="*/ 191 w 336"/>
                  <a:gd name="T21" fmla="*/ 5 h 255"/>
                  <a:gd name="T22" fmla="*/ 210 w 336"/>
                  <a:gd name="T23" fmla="*/ 9 h 255"/>
                  <a:gd name="T24" fmla="*/ 228 w 336"/>
                  <a:gd name="T25" fmla="*/ 15 h 255"/>
                  <a:gd name="T26" fmla="*/ 245 w 336"/>
                  <a:gd name="T27" fmla="*/ 21 h 255"/>
                  <a:gd name="T28" fmla="*/ 263 w 336"/>
                  <a:gd name="T29" fmla="*/ 28 h 255"/>
                  <a:gd name="T30" fmla="*/ 278 w 336"/>
                  <a:gd name="T31" fmla="*/ 34 h 255"/>
                  <a:gd name="T32" fmla="*/ 292 w 336"/>
                  <a:gd name="T33" fmla="*/ 40 h 255"/>
                  <a:gd name="T34" fmla="*/ 304 w 336"/>
                  <a:gd name="T35" fmla="*/ 43 h 255"/>
                  <a:gd name="T36" fmla="*/ 312 w 336"/>
                  <a:gd name="T37" fmla="*/ 45 h 255"/>
                  <a:gd name="T38" fmla="*/ 318 w 336"/>
                  <a:gd name="T39" fmla="*/ 47 h 255"/>
                  <a:gd name="T40" fmla="*/ 324 w 336"/>
                  <a:gd name="T41" fmla="*/ 50 h 255"/>
                  <a:gd name="T42" fmla="*/ 331 w 336"/>
                  <a:gd name="T43" fmla="*/ 53 h 255"/>
                  <a:gd name="T44" fmla="*/ 331 w 336"/>
                  <a:gd name="T45" fmla="*/ 88 h 255"/>
                  <a:gd name="T46" fmla="*/ 324 w 336"/>
                  <a:gd name="T47" fmla="*/ 91 h 255"/>
                  <a:gd name="T48" fmla="*/ 312 w 336"/>
                  <a:gd name="T49" fmla="*/ 98 h 255"/>
                  <a:gd name="T50" fmla="*/ 297 w 336"/>
                  <a:gd name="T51" fmla="*/ 107 h 255"/>
                  <a:gd name="T52" fmla="*/ 281 w 336"/>
                  <a:gd name="T53" fmla="*/ 118 h 255"/>
                  <a:gd name="T54" fmla="*/ 265 w 336"/>
                  <a:gd name="T55" fmla="*/ 131 h 255"/>
                  <a:gd name="T56" fmla="*/ 252 w 336"/>
                  <a:gd name="T57" fmla="*/ 143 h 255"/>
                  <a:gd name="T58" fmla="*/ 242 w 336"/>
                  <a:gd name="T59" fmla="*/ 152 h 255"/>
                  <a:gd name="T60" fmla="*/ 235 w 336"/>
                  <a:gd name="T61" fmla="*/ 160 h 255"/>
                  <a:gd name="T62" fmla="*/ 228 w 336"/>
                  <a:gd name="T63" fmla="*/ 167 h 255"/>
                  <a:gd name="T64" fmla="*/ 221 w 336"/>
                  <a:gd name="T65" fmla="*/ 173 h 255"/>
                  <a:gd name="T66" fmla="*/ 213 w 336"/>
                  <a:gd name="T67" fmla="*/ 179 h 255"/>
                  <a:gd name="T68" fmla="*/ 204 w 336"/>
                  <a:gd name="T69" fmla="*/ 186 h 255"/>
                  <a:gd name="T70" fmla="*/ 192 w 336"/>
                  <a:gd name="T71" fmla="*/ 193 h 255"/>
                  <a:gd name="T72" fmla="*/ 179 w 336"/>
                  <a:gd name="T73" fmla="*/ 201 h 255"/>
                  <a:gd name="T74" fmla="*/ 162 w 336"/>
                  <a:gd name="T75" fmla="*/ 210 h 255"/>
                  <a:gd name="T76" fmla="*/ 144 w 336"/>
                  <a:gd name="T77" fmla="*/ 219 h 255"/>
                  <a:gd name="T78" fmla="*/ 125 w 336"/>
                  <a:gd name="T79" fmla="*/ 227 h 255"/>
                  <a:gd name="T80" fmla="*/ 109 w 336"/>
                  <a:gd name="T81" fmla="*/ 234 h 255"/>
                  <a:gd name="T82" fmla="*/ 93 w 336"/>
                  <a:gd name="T83" fmla="*/ 240 h 255"/>
                  <a:gd name="T84" fmla="*/ 80 w 336"/>
                  <a:gd name="T85" fmla="*/ 244 h 255"/>
                  <a:gd name="T86" fmla="*/ 67 w 336"/>
                  <a:gd name="T87" fmla="*/ 247 h 255"/>
                  <a:gd name="T88" fmla="*/ 54 w 336"/>
                  <a:gd name="T89" fmla="*/ 251 h 255"/>
                  <a:gd name="T90" fmla="*/ 43 w 336"/>
                  <a:gd name="T91" fmla="*/ 254 h 255"/>
                  <a:gd name="T92" fmla="*/ 32 w 336"/>
                  <a:gd name="T93" fmla="*/ 254 h 255"/>
                  <a:gd name="T94" fmla="*/ 23 w 336"/>
                  <a:gd name="T95" fmla="*/ 251 h 255"/>
                  <a:gd name="T96" fmla="*/ 15 w 336"/>
                  <a:gd name="T97" fmla="*/ 246 h 255"/>
                  <a:gd name="T98" fmla="*/ 8 w 336"/>
                  <a:gd name="T99" fmla="*/ 235 h 255"/>
                  <a:gd name="T100" fmla="*/ 5 w 336"/>
                  <a:gd name="T101" fmla="*/ 222 h 255"/>
                  <a:gd name="T102" fmla="*/ 2 w 336"/>
                  <a:gd name="T103" fmla="*/ 207 h 255"/>
                  <a:gd name="T104" fmla="*/ 1 w 336"/>
                  <a:gd name="T105" fmla="*/ 189 h 255"/>
                  <a:gd name="T106" fmla="*/ 0 w 336"/>
                  <a:gd name="T107" fmla="*/ 170 h 255"/>
                  <a:gd name="T108" fmla="*/ 1 w 336"/>
                  <a:gd name="T109" fmla="*/ 152 h 255"/>
                  <a:gd name="T110" fmla="*/ 3 w 336"/>
                  <a:gd name="T111" fmla="*/ 128 h 255"/>
                  <a:gd name="T112" fmla="*/ 7 w 336"/>
                  <a:gd name="T113" fmla="*/ 104 h 255"/>
                  <a:gd name="T114" fmla="*/ 11 w 336"/>
                  <a:gd name="T115" fmla="*/ 78 h 255"/>
                  <a:gd name="T116" fmla="*/ 15 w 336"/>
                  <a:gd name="T117" fmla="*/ 56 h 255"/>
                  <a:gd name="T118" fmla="*/ 19 w 336"/>
                  <a:gd name="T119" fmla="*/ 40 h 255"/>
                  <a:gd name="T120" fmla="*/ 20 w 336"/>
                  <a:gd name="T121" fmla="*/ 31 h 2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6"/>
                  <a:gd name="T184" fmla="*/ 0 h 255"/>
                  <a:gd name="T185" fmla="*/ 336 w 336"/>
                  <a:gd name="T186" fmla="*/ 255 h 2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6" h="255">
                    <a:moveTo>
                      <a:pt x="20" y="31"/>
                    </a:moveTo>
                    <a:lnTo>
                      <a:pt x="22" y="31"/>
                    </a:lnTo>
                    <a:lnTo>
                      <a:pt x="22" y="30"/>
                    </a:lnTo>
                    <a:lnTo>
                      <a:pt x="23" y="30"/>
                    </a:lnTo>
                    <a:lnTo>
                      <a:pt x="23" y="29"/>
                    </a:lnTo>
                    <a:lnTo>
                      <a:pt x="24" y="28"/>
                    </a:lnTo>
                    <a:lnTo>
                      <a:pt x="25" y="28"/>
                    </a:lnTo>
                    <a:lnTo>
                      <a:pt x="27" y="27"/>
                    </a:lnTo>
                    <a:lnTo>
                      <a:pt x="27" y="25"/>
                    </a:lnTo>
                    <a:lnTo>
                      <a:pt x="28" y="24"/>
                    </a:lnTo>
                    <a:lnTo>
                      <a:pt x="29" y="23"/>
                    </a:lnTo>
                    <a:lnTo>
                      <a:pt x="32" y="21"/>
                    </a:lnTo>
                    <a:lnTo>
                      <a:pt x="33" y="21"/>
                    </a:lnTo>
                    <a:lnTo>
                      <a:pt x="35" y="19"/>
                    </a:lnTo>
                    <a:lnTo>
                      <a:pt x="37" y="18"/>
                    </a:lnTo>
                    <a:lnTo>
                      <a:pt x="38" y="17"/>
                    </a:lnTo>
                    <a:lnTo>
                      <a:pt x="41" y="16"/>
                    </a:lnTo>
                    <a:lnTo>
                      <a:pt x="42" y="15"/>
                    </a:lnTo>
                    <a:lnTo>
                      <a:pt x="45" y="14"/>
                    </a:lnTo>
                    <a:lnTo>
                      <a:pt x="47" y="12"/>
                    </a:lnTo>
                    <a:lnTo>
                      <a:pt x="50" y="11"/>
                    </a:lnTo>
                    <a:lnTo>
                      <a:pt x="52" y="10"/>
                    </a:lnTo>
                    <a:lnTo>
                      <a:pt x="54" y="9"/>
                    </a:lnTo>
                    <a:lnTo>
                      <a:pt x="58" y="8"/>
                    </a:lnTo>
                    <a:lnTo>
                      <a:pt x="62" y="8"/>
                    </a:lnTo>
                    <a:lnTo>
                      <a:pt x="64" y="6"/>
                    </a:lnTo>
                    <a:lnTo>
                      <a:pt x="66" y="5"/>
                    </a:lnTo>
                    <a:lnTo>
                      <a:pt x="70" y="4"/>
                    </a:lnTo>
                    <a:lnTo>
                      <a:pt x="74" y="4"/>
                    </a:lnTo>
                    <a:lnTo>
                      <a:pt x="77" y="3"/>
                    </a:lnTo>
                    <a:lnTo>
                      <a:pt x="80" y="3"/>
                    </a:lnTo>
                    <a:lnTo>
                      <a:pt x="84" y="2"/>
                    </a:lnTo>
                    <a:lnTo>
                      <a:pt x="89" y="2"/>
                    </a:lnTo>
                    <a:lnTo>
                      <a:pt x="93" y="2"/>
                    </a:lnTo>
                    <a:lnTo>
                      <a:pt x="97" y="1"/>
                    </a:lnTo>
                    <a:lnTo>
                      <a:pt x="101" y="1"/>
                    </a:lnTo>
                    <a:lnTo>
                      <a:pt x="106" y="1"/>
                    </a:lnTo>
                    <a:lnTo>
                      <a:pt x="111" y="1"/>
                    </a:lnTo>
                    <a:lnTo>
                      <a:pt x="115" y="1"/>
                    </a:lnTo>
                    <a:lnTo>
                      <a:pt x="120" y="1"/>
                    </a:lnTo>
                    <a:lnTo>
                      <a:pt x="124" y="0"/>
                    </a:lnTo>
                    <a:lnTo>
                      <a:pt x="129" y="1"/>
                    </a:lnTo>
                    <a:lnTo>
                      <a:pt x="135" y="1"/>
                    </a:lnTo>
                    <a:lnTo>
                      <a:pt x="140" y="1"/>
                    </a:lnTo>
                    <a:lnTo>
                      <a:pt x="144" y="1"/>
                    </a:lnTo>
                    <a:lnTo>
                      <a:pt x="149" y="1"/>
                    </a:lnTo>
                    <a:lnTo>
                      <a:pt x="153" y="1"/>
                    </a:lnTo>
                    <a:lnTo>
                      <a:pt x="159" y="2"/>
                    </a:lnTo>
                    <a:lnTo>
                      <a:pt x="164" y="2"/>
                    </a:lnTo>
                    <a:lnTo>
                      <a:pt x="167" y="2"/>
                    </a:lnTo>
                    <a:lnTo>
                      <a:pt x="173" y="3"/>
                    </a:lnTo>
                    <a:lnTo>
                      <a:pt x="179" y="3"/>
                    </a:lnTo>
                    <a:lnTo>
                      <a:pt x="182" y="4"/>
                    </a:lnTo>
                    <a:lnTo>
                      <a:pt x="187" y="4"/>
                    </a:lnTo>
                    <a:lnTo>
                      <a:pt x="191" y="5"/>
                    </a:lnTo>
                    <a:lnTo>
                      <a:pt x="195" y="5"/>
                    </a:lnTo>
                    <a:lnTo>
                      <a:pt x="198" y="6"/>
                    </a:lnTo>
                    <a:lnTo>
                      <a:pt x="204" y="8"/>
                    </a:lnTo>
                    <a:lnTo>
                      <a:pt x="208" y="8"/>
                    </a:lnTo>
                    <a:lnTo>
                      <a:pt x="210" y="9"/>
                    </a:lnTo>
                    <a:lnTo>
                      <a:pt x="214" y="10"/>
                    </a:lnTo>
                    <a:lnTo>
                      <a:pt x="218" y="11"/>
                    </a:lnTo>
                    <a:lnTo>
                      <a:pt x="221" y="12"/>
                    </a:lnTo>
                    <a:lnTo>
                      <a:pt x="224" y="14"/>
                    </a:lnTo>
                    <a:lnTo>
                      <a:pt x="228" y="15"/>
                    </a:lnTo>
                    <a:lnTo>
                      <a:pt x="230" y="16"/>
                    </a:lnTo>
                    <a:lnTo>
                      <a:pt x="235" y="17"/>
                    </a:lnTo>
                    <a:lnTo>
                      <a:pt x="238" y="18"/>
                    </a:lnTo>
                    <a:lnTo>
                      <a:pt x="241" y="19"/>
                    </a:lnTo>
                    <a:lnTo>
                      <a:pt x="245" y="21"/>
                    </a:lnTo>
                    <a:lnTo>
                      <a:pt x="249" y="21"/>
                    </a:lnTo>
                    <a:lnTo>
                      <a:pt x="252" y="23"/>
                    </a:lnTo>
                    <a:lnTo>
                      <a:pt x="255" y="25"/>
                    </a:lnTo>
                    <a:lnTo>
                      <a:pt x="259" y="27"/>
                    </a:lnTo>
                    <a:lnTo>
                      <a:pt x="263" y="28"/>
                    </a:lnTo>
                    <a:lnTo>
                      <a:pt x="265" y="29"/>
                    </a:lnTo>
                    <a:lnTo>
                      <a:pt x="269" y="30"/>
                    </a:lnTo>
                    <a:lnTo>
                      <a:pt x="272" y="31"/>
                    </a:lnTo>
                    <a:lnTo>
                      <a:pt x="276" y="32"/>
                    </a:lnTo>
                    <a:lnTo>
                      <a:pt x="278" y="34"/>
                    </a:lnTo>
                    <a:lnTo>
                      <a:pt x="282" y="34"/>
                    </a:lnTo>
                    <a:lnTo>
                      <a:pt x="284" y="36"/>
                    </a:lnTo>
                    <a:lnTo>
                      <a:pt x="287" y="37"/>
                    </a:lnTo>
                    <a:lnTo>
                      <a:pt x="290" y="38"/>
                    </a:lnTo>
                    <a:lnTo>
                      <a:pt x="292" y="40"/>
                    </a:lnTo>
                    <a:lnTo>
                      <a:pt x="295" y="40"/>
                    </a:lnTo>
                    <a:lnTo>
                      <a:pt x="297" y="40"/>
                    </a:lnTo>
                    <a:lnTo>
                      <a:pt x="299" y="42"/>
                    </a:lnTo>
                    <a:lnTo>
                      <a:pt x="303" y="43"/>
                    </a:lnTo>
                    <a:lnTo>
                      <a:pt x="304" y="43"/>
                    </a:lnTo>
                    <a:lnTo>
                      <a:pt x="307" y="44"/>
                    </a:lnTo>
                    <a:lnTo>
                      <a:pt x="308" y="44"/>
                    </a:lnTo>
                    <a:lnTo>
                      <a:pt x="309" y="45"/>
                    </a:lnTo>
                    <a:lnTo>
                      <a:pt x="310" y="45"/>
                    </a:lnTo>
                    <a:lnTo>
                      <a:pt x="312" y="45"/>
                    </a:lnTo>
                    <a:lnTo>
                      <a:pt x="314" y="47"/>
                    </a:lnTo>
                    <a:lnTo>
                      <a:pt x="315" y="47"/>
                    </a:lnTo>
                    <a:lnTo>
                      <a:pt x="317" y="47"/>
                    </a:lnTo>
                    <a:lnTo>
                      <a:pt x="318" y="47"/>
                    </a:lnTo>
                    <a:lnTo>
                      <a:pt x="319" y="47"/>
                    </a:lnTo>
                    <a:lnTo>
                      <a:pt x="321" y="49"/>
                    </a:lnTo>
                    <a:lnTo>
                      <a:pt x="322" y="49"/>
                    </a:lnTo>
                    <a:lnTo>
                      <a:pt x="323" y="50"/>
                    </a:lnTo>
                    <a:lnTo>
                      <a:pt x="324" y="50"/>
                    </a:lnTo>
                    <a:lnTo>
                      <a:pt x="325" y="51"/>
                    </a:lnTo>
                    <a:lnTo>
                      <a:pt x="327" y="51"/>
                    </a:lnTo>
                    <a:lnTo>
                      <a:pt x="328" y="53"/>
                    </a:lnTo>
                    <a:lnTo>
                      <a:pt x="330" y="53"/>
                    </a:lnTo>
                    <a:lnTo>
                      <a:pt x="331" y="53"/>
                    </a:lnTo>
                    <a:lnTo>
                      <a:pt x="332" y="53"/>
                    </a:lnTo>
                    <a:lnTo>
                      <a:pt x="334" y="55"/>
                    </a:lnTo>
                    <a:lnTo>
                      <a:pt x="335" y="55"/>
                    </a:lnTo>
                    <a:lnTo>
                      <a:pt x="335" y="56"/>
                    </a:lnTo>
                    <a:lnTo>
                      <a:pt x="331" y="88"/>
                    </a:lnTo>
                    <a:lnTo>
                      <a:pt x="330" y="88"/>
                    </a:lnTo>
                    <a:lnTo>
                      <a:pt x="330" y="89"/>
                    </a:lnTo>
                    <a:lnTo>
                      <a:pt x="328" y="89"/>
                    </a:lnTo>
                    <a:lnTo>
                      <a:pt x="327" y="90"/>
                    </a:lnTo>
                    <a:lnTo>
                      <a:pt x="324" y="91"/>
                    </a:lnTo>
                    <a:lnTo>
                      <a:pt x="323" y="92"/>
                    </a:lnTo>
                    <a:lnTo>
                      <a:pt x="321" y="94"/>
                    </a:lnTo>
                    <a:lnTo>
                      <a:pt x="318" y="94"/>
                    </a:lnTo>
                    <a:lnTo>
                      <a:pt x="315" y="95"/>
                    </a:lnTo>
                    <a:lnTo>
                      <a:pt x="312" y="98"/>
                    </a:lnTo>
                    <a:lnTo>
                      <a:pt x="310" y="99"/>
                    </a:lnTo>
                    <a:lnTo>
                      <a:pt x="308" y="102"/>
                    </a:lnTo>
                    <a:lnTo>
                      <a:pt x="304" y="103"/>
                    </a:lnTo>
                    <a:lnTo>
                      <a:pt x="301" y="105"/>
                    </a:lnTo>
                    <a:lnTo>
                      <a:pt x="297" y="107"/>
                    </a:lnTo>
                    <a:lnTo>
                      <a:pt x="295" y="109"/>
                    </a:lnTo>
                    <a:lnTo>
                      <a:pt x="291" y="111"/>
                    </a:lnTo>
                    <a:lnTo>
                      <a:pt x="287" y="113"/>
                    </a:lnTo>
                    <a:lnTo>
                      <a:pt x="284" y="116"/>
                    </a:lnTo>
                    <a:lnTo>
                      <a:pt x="281" y="118"/>
                    </a:lnTo>
                    <a:lnTo>
                      <a:pt x="277" y="120"/>
                    </a:lnTo>
                    <a:lnTo>
                      <a:pt x="274" y="122"/>
                    </a:lnTo>
                    <a:lnTo>
                      <a:pt x="270" y="125"/>
                    </a:lnTo>
                    <a:lnTo>
                      <a:pt x="268" y="128"/>
                    </a:lnTo>
                    <a:lnTo>
                      <a:pt x="265" y="131"/>
                    </a:lnTo>
                    <a:lnTo>
                      <a:pt x="261" y="133"/>
                    </a:lnTo>
                    <a:lnTo>
                      <a:pt x="259" y="135"/>
                    </a:lnTo>
                    <a:lnTo>
                      <a:pt x="256" y="137"/>
                    </a:lnTo>
                    <a:lnTo>
                      <a:pt x="253" y="140"/>
                    </a:lnTo>
                    <a:lnTo>
                      <a:pt x="252" y="143"/>
                    </a:lnTo>
                    <a:lnTo>
                      <a:pt x="250" y="144"/>
                    </a:lnTo>
                    <a:lnTo>
                      <a:pt x="248" y="146"/>
                    </a:lnTo>
                    <a:lnTo>
                      <a:pt x="246" y="148"/>
                    </a:lnTo>
                    <a:lnTo>
                      <a:pt x="245" y="150"/>
                    </a:lnTo>
                    <a:lnTo>
                      <a:pt x="242" y="152"/>
                    </a:lnTo>
                    <a:lnTo>
                      <a:pt x="241" y="154"/>
                    </a:lnTo>
                    <a:lnTo>
                      <a:pt x="239" y="156"/>
                    </a:lnTo>
                    <a:lnTo>
                      <a:pt x="238" y="157"/>
                    </a:lnTo>
                    <a:lnTo>
                      <a:pt x="236" y="159"/>
                    </a:lnTo>
                    <a:lnTo>
                      <a:pt x="235" y="160"/>
                    </a:lnTo>
                    <a:lnTo>
                      <a:pt x="234" y="161"/>
                    </a:lnTo>
                    <a:lnTo>
                      <a:pt x="232" y="163"/>
                    </a:lnTo>
                    <a:lnTo>
                      <a:pt x="230" y="165"/>
                    </a:lnTo>
                    <a:lnTo>
                      <a:pt x="230" y="166"/>
                    </a:lnTo>
                    <a:lnTo>
                      <a:pt x="228" y="167"/>
                    </a:lnTo>
                    <a:lnTo>
                      <a:pt x="226" y="169"/>
                    </a:lnTo>
                    <a:lnTo>
                      <a:pt x="224" y="170"/>
                    </a:lnTo>
                    <a:lnTo>
                      <a:pt x="222" y="172"/>
                    </a:lnTo>
                    <a:lnTo>
                      <a:pt x="221" y="173"/>
                    </a:lnTo>
                    <a:lnTo>
                      <a:pt x="219" y="174"/>
                    </a:lnTo>
                    <a:lnTo>
                      <a:pt x="218" y="176"/>
                    </a:lnTo>
                    <a:lnTo>
                      <a:pt x="217" y="176"/>
                    </a:lnTo>
                    <a:lnTo>
                      <a:pt x="215" y="178"/>
                    </a:lnTo>
                    <a:lnTo>
                      <a:pt x="213" y="179"/>
                    </a:lnTo>
                    <a:lnTo>
                      <a:pt x="211" y="182"/>
                    </a:lnTo>
                    <a:lnTo>
                      <a:pt x="209" y="182"/>
                    </a:lnTo>
                    <a:lnTo>
                      <a:pt x="208" y="183"/>
                    </a:lnTo>
                    <a:lnTo>
                      <a:pt x="206" y="185"/>
                    </a:lnTo>
                    <a:lnTo>
                      <a:pt x="204" y="186"/>
                    </a:lnTo>
                    <a:lnTo>
                      <a:pt x="201" y="187"/>
                    </a:lnTo>
                    <a:lnTo>
                      <a:pt x="200" y="188"/>
                    </a:lnTo>
                    <a:lnTo>
                      <a:pt x="197" y="189"/>
                    </a:lnTo>
                    <a:lnTo>
                      <a:pt x="195" y="192"/>
                    </a:lnTo>
                    <a:lnTo>
                      <a:pt x="192" y="193"/>
                    </a:lnTo>
                    <a:lnTo>
                      <a:pt x="190" y="194"/>
                    </a:lnTo>
                    <a:lnTo>
                      <a:pt x="187" y="196"/>
                    </a:lnTo>
                    <a:lnTo>
                      <a:pt x="183" y="198"/>
                    </a:lnTo>
                    <a:lnTo>
                      <a:pt x="180" y="200"/>
                    </a:lnTo>
                    <a:lnTo>
                      <a:pt x="179" y="201"/>
                    </a:lnTo>
                    <a:lnTo>
                      <a:pt x="174" y="204"/>
                    </a:lnTo>
                    <a:lnTo>
                      <a:pt x="171" y="205"/>
                    </a:lnTo>
                    <a:lnTo>
                      <a:pt x="167" y="207"/>
                    </a:lnTo>
                    <a:lnTo>
                      <a:pt x="164" y="208"/>
                    </a:lnTo>
                    <a:lnTo>
                      <a:pt x="162" y="210"/>
                    </a:lnTo>
                    <a:lnTo>
                      <a:pt x="157" y="211"/>
                    </a:lnTo>
                    <a:lnTo>
                      <a:pt x="153" y="214"/>
                    </a:lnTo>
                    <a:lnTo>
                      <a:pt x="150" y="215"/>
                    </a:lnTo>
                    <a:lnTo>
                      <a:pt x="148" y="218"/>
                    </a:lnTo>
                    <a:lnTo>
                      <a:pt x="144" y="219"/>
                    </a:lnTo>
                    <a:lnTo>
                      <a:pt x="140" y="221"/>
                    </a:lnTo>
                    <a:lnTo>
                      <a:pt x="136" y="222"/>
                    </a:lnTo>
                    <a:lnTo>
                      <a:pt x="132" y="224"/>
                    </a:lnTo>
                    <a:lnTo>
                      <a:pt x="129" y="226"/>
                    </a:lnTo>
                    <a:lnTo>
                      <a:pt x="125" y="227"/>
                    </a:lnTo>
                    <a:lnTo>
                      <a:pt x="122" y="229"/>
                    </a:lnTo>
                    <a:lnTo>
                      <a:pt x="118" y="231"/>
                    </a:lnTo>
                    <a:lnTo>
                      <a:pt x="115" y="232"/>
                    </a:lnTo>
                    <a:lnTo>
                      <a:pt x="111" y="233"/>
                    </a:lnTo>
                    <a:lnTo>
                      <a:pt x="109" y="234"/>
                    </a:lnTo>
                    <a:lnTo>
                      <a:pt x="105" y="235"/>
                    </a:lnTo>
                    <a:lnTo>
                      <a:pt x="102" y="236"/>
                    </a:lnTo>
                    <a:lnTo>
                      <a:pt x="98" y="237"/>
                    </a:lnTo>
                    <a:lnTo>
                      <a:pt x="96" y="238"/>
                    </a:lnTo>
                    <a:lnTo>
                      <a:pt x="93" y="240"/>
                    </a:lnTo>
                    <a:lnTo>
                      <a:pt x="91" y="240"/>
                    </a:lnTo>
                    <a:lnTo>
                      <a:pt x="88" y="241"/>
                    </a:lnTo>
                    <a:lnTo>
                      <a:pt x="85" y="242"/>
                    </a:lnTo>
                    <a:lnTo>
                      <a:pt x="83" y="244"/>
                    </a:lnTo>
                    <a:lnTo>
                      <a:pt x="80" y="244"/>
                    </a:lnTo>
                    <a:lnTo>
                      <a:pt x="78" y="244"/>
                    </a:lnTo>
                    <a:lnTo>
                      <a:pt x="75" y="246"/>
                    </a:lnTo>
                    <a:lnTo>
                      <a:pt x="73" y="247"/>
                    </a:lnTo>
                    <a:lnTo>
                      <a:pt x="70" y="247"/>
                    </a:lnTo>
                    <a:lnTo>
                      <a:pt x="67" y="247"/>
                    </a:lnTo>
                    <a:lnTo>
                      <a:pt x="65" y="249"/>
                    </a:lnTo>
                    <a:lnTo>
                      <a:pt x="62" y="249"/>
                    </a:lnTo>
                    <a:lnTo>
                      <a:pt x="60" y="250"/>
                    </a:lnTo>
                    <a:lnTo>
                      <a:pt x="58" y="251"/>
                    </a:lnTo>
                    <a:lnTo>
                      <a:pt x="54" y="251"/>
                    </a:lnTo>
                    <a:lnTo>
                      <a:pt x="52" y="253"/>
                    </a:lnTo>
                    <a:lnTo>
                      <a:pt x="50" y="253"/>
                    </a:lnTo>
                    <a:lnTo>
                      <a:pt x="47" y="253"/>
                    </a:lnTo>
                    <a:lnTo>
                      <a:pt x="45" y="254"/>
                    </a:lnTo>
                    <a:lnTo>
                      <a:pt x="43" y="254"/>
                    </a:lnTo>
                    <a:lnTo>
                      <a:pt x="41" y="254"/>
                    </a:lnTo>
                    <a:lnTo>
                      <a:pt x="38" y="254"/>
                    </a:lnTo>
                    <a:lnTo>
                      <a:pt x="37" y="254"/>
                    </a:lnTo>
                    <a:lnTo>
                      <a:pt x="35" y="254"/>
                    </a:lnTo>
                    <a:lnTo>
                      <a:pt x="32" y="254"/>
                    </a:lnTo>
                    <a:lnTo>
                      <a:pt x="31" y="254"/>
                    </a:lnTo>
                    <a:lnTo>
                      <a:pt x="28" y="253"/>
                    </a:lnTo>
                    <a:lnTo>
                      <a:pt x="27" y="253"/>
                    </a:lnTo>
                    <a:lnTo>
                      <a:pt x="24" y="251"/>
                    </a:lnTo>
                    <a:lnTo>
                      <a:pt x="23" y="251"/>
                    </a:lnTo>
                    <a:lnTo>
                      <a:pt x="20" y="250"/>
                    </a:lnTo>
                    <a:lnTo>
                      <a:pt x="19" y="249"/>
                    </a:lnTo>
                    <a:lnTo>
                      <a:pt x="18" y="247"/>
                    </a:lnTo>
                    <a:lnTo>
                      <a:pt x="16" y="247"/>
                    </a:lnTo>
                    <a:lnTo>
                      <a:pt x="15" y="246"/>
                    </a:lnTo>
                    <a:lnTo>
                      <a:pt x="12" y="244"/>
                    </a:lnTo>
                    <a:lnTo>
                      <a:pt x="11" y="242"/>
                    </a:lnTo>
                    <a:lnTo>
                      <a:pt x="11" y="240"/>
                    </a:lnTo>
                    <a:lnTo>
                      <a:pt x="10" y="237"/>
                    </a:lnTo>
                    <a:lnTo>
                      <a:pt x="8" y="235"/>
                    </a:lnTo>
                    <a:lnTo>
                      <a:pt x="7" y="233"/>
                    </a:lnTo>
                    <a:lnTo>
                      <a:pt x="6" y="231"/>
                    </a:lnTo>
                    <a:lnTo>
                      <a:pt x="6" y="228"/>
                    </a:lnTo>
                    <a:lnTo>
                      <a:pt x="5" y="224"/>
                    </a:lnTo>
                    <a:lnTo>
                      <a:pt x="5" y="222"/>
                    </a:lnTo>
                    <a:lnTo>
                      <a:pt x="3" y="219"/>
                    </a:lnTo>
                    <a:lnTo>
                      <a:pt x="3" y="216"/>
                    </a:lnTo>
                    <a:lnTo>
                      <a:pt x="2" y="213"/>
                    </a:lnTo>
                    <a:lnTo>
                      <a:pt x="2" y="210"/>
                    </a:lnTo>
                    <a:lnTo>
                      <a:pt x="2" y="207"/>
                    </a:lnTo>
                    <a:lnTo>
                      <a:pt x="1" y="204"/>
                    </a:lnTo>
                    <a:lnTo>
                      <a:pt x="1" y="200"/>
                    </a:lnTo>
                    <a:lnTo>
                      <a:pt x="1" y="196"/>
                    </a:lnTo>
                    <a:lnTo>
                      <a:pt x="1" y="193"/>
                    </a:lnTo>
                    <a:lnTo>
                      <a:pt x="1" y="189"/>
                    </a:lnTo>
                    <a:lnTo>
                      <a:pt x="1" y="186"/>
                    </a:lnTo>
                    <a:lnTo>
                      <a:pt x="0" y="182"/>
                    </a:lnTo>
                    <a:lnTo>
                      <a:pt x="0" y="179"/>
                    </a:lnTo>
                    <a:lnTo>
                      <a:pt x="0" y="174"/>
                    </a:lnTo>
                    <a:lnTo>
                      <a:pt x="0" y="170"/>
                    </a:lnTo>
                    <a:lnTo>
                      <a:pt x="0" y="167"/>
                    </a:lnTo>
                    <a:lnTo>
                      <a:pt x="1" y="163"/>
                    </a:lnTo>
                    <a:lnTo>
                      <a:pt x="1" y="159"/>
                    </a:lnTo>
                    <a:lnTo>
                      <a:pt x="1" y="156"/>
                    </a:lnTo>
                    <a:lnTo>
                      <a:pt x="1" y="152"/>
                    </a:lnTo>
                    <a:lnTo>
                      <a:pt x="1" y="147"/>
                    </a:lnTo>
                    <a:lnTo>
                      <a:pt x="1" y="143"/>
                    </a:lnTo>
                    <a:lnTo>
                      <a:pt x="2" y="139"/>
                    </a:lnTo>
                    <a:lnTo>
                      <a:pt x="2" y="133"/>
                    </a:lnTo>
                    <a:lnTo>
                      <a:pt x="3" y="128"/>
                    </a:lnTo>
                    <a:lnTo>
                      <a:pt x="3" y="124"/>
                    </a:lnTo>
                    <a:lnTo>
                      <a:pt x="5" y="119"/>
                    </a:lnTo>
                    <a:lnTo>
                      <a:pt x="5" y="115"/>
                    </a:lnTo>
                    <a:lnTo>
                      <a:pt x="6" y="108"/>
                    </a:lnTo>
                    <a:lnTo>
                      <a:pt x="7" y="104"/>
                    </a:lnTo>
                    <a:lnTo>
                      <a:pt x="7" y="98"/>
                    </a:lnTo>
                    <a:lnTo>
                      <a:pt x="8" y="94"/>
                    </a:lnTo>
                    <a:lnTo>
                      <a:pt x="10" y="89"/>
                    </a:lnTo>
                    <a:lnTo>
                      <a:pt x="10" y="82"/>
                    </a:lnTo>
                    <a:lnTo>
                      <a:pt x="11" y="78"/>
                    </a:lnTo>
                    <a:lnTo>
                      <a:pt x="12" y="73"/>
                    </a:lnTo>
                    <a:lnTo>
                      <a:pt x="12" y="69"/>
                    </a:lnTo>
                    <a:lnTo>
                      <a:pt x="14" y="64"/>
                    </a:lnTo>
                    <a:lnTo>
                      <a:pt x="15" y="60"/>
                    </a:lnTo>
                    <a:lnTo>
                      <a:pt x="15" y="56"/>
                    </a:lnTo>
                    <a:lnTo>
                      <a:pt x="16" y="53"/>
                    </a:lnTo>
                    <a:lnTo>
                      <a:pt x="18" y="49"/>
                    </a:lnTo>
                    <a:lnTo>
                      <a:pt x="18" y="45"/>
                    </a:lnTo>
                    <a:lnTo>
                      <a:pt x="19" y="43"/>
                    </a:lnTo>
                    <a:lnTo>
                      <a:pt x="19" y="40"/>
                    </a:lnTo>
                    <a:lnTo>
                      <a:pt x="19" y="37"/>
                    </a:lnTo>
                    <a:lnTo>
                      <a:pt x="20" y="36"/>
                    </a:lnTo>
                    <a:lnTo>
                      <a:pt x="20" y="34"/>
                    </a:lnTo>
                    <a:lnTo>
                      <a:pt x="20" y="32"/>
                    </a:lnTo>
                    <a:lnTo>
                      <a:pt x="20" y="31"/>
                    </a:lnTo>
                  </a:path>
                </a:pathLst>
              </a:custGeom>
              <a:solidFill>
                <a:srgbClr val="B77000"/>
              </a:solidFill>
              <a:ln w="9525" cap="rnd">
                <a:noFill/>
                <a:round/>
                <a:headEnd type="none" w="sm" len="sm"/>
                <a:tailEnd type="none" w="sm" len="sm"/>
              </a:ln>
            </p:spPr>
            <p:txBody>
              <a:bodyPr/>
              <a:lstStyle/>
              <a:p>
                <a:endParaRPr lang="el-GR"/>
              </a:p>
            </p:txBody>
          </p:sp>
          <p:sp>
            <p:nvSpPr>
              <p:cNvPr id="27732" name="Freeform 30"/>
              <p:cNvSpPr>
                <a:spLocks/>
              </p:cNvSpPr>
              <p:nvPr/>
            </p:nvSpPr>
            <p:spPr bwMode="auto">
              <a:xfrm>
                <a:off x="1398" y="1544"/>
                <a:ext cx="295" cy="222"/>
              </a:xfrm>
              <a:custGeom>
                <a:avLst/>
                <a:gdLst>
                  <a:gd name="T0" fmla="*/ 21 w 295"/>
                  <a:gd name="T1" fmla="*/ 31 h 222"/>
                  <a:gd name="T2" fmla="*/ 27 w 295"/>
                  <a:gd name="T3" fmla="*/ 25 h 222"/>
                  <a:gd name="T4" fmla="*/ 35 w 295"/>
                  <a:gd name="T5" fmla="*/ 20 h 222"/>
                  <a:gd name="T6" fmla="*/ 46 w 295"/>
                  <a:gd name="T7" fmla="*/ 14 h 222"/>
                  <a:gd name="T8" fmla="*/ 58 w 295"/>
                  <a:gd name="T9" fmla="*/ 8 h 222"/>
                  <a:gd name="T10" fmla="*/ 74 w 295"/>
                  <a:gd name="T11" fmla="*/ 3 h 222"/>
                  <a:gd name="T12" fmla="*/ 91 w 295"/>
                  <a:gd name="T13" fmla="*/ 1 h 222"/>
                  <a:gd name="T14" fmla="*/ 109 w 295"/>
                  <a:gd name="T15" fmla="*/ 0 h 222"/>
                  <a:gd name="T16" fmla="*/ 129 w 295"/>
                  <a:gd name="T17" fmla="*/ 0 h 222"/>
                  <a:gd name="T18" fmla="*/ 149 w 295"/>
                  <a:gd name="T19" fmla="*/ 1 h 222"/>
                  <a:gd name="T20" fmla="*/ 167 w 295"/>
                  <a:gd name="T21" fmla="*/ 3 h 222"/>
                  <a:gd name="T22" fmla="*/ 186 w 295"/>
                  <a:gd name="T23" fmla="*/ 7 h 222"/>
                  <a:gd name="T24" fmla="*/ 199 w 295"/>
                  <a:gd name="T25" fmla="*/ 10 h 222"/>
                  <a:gd name="T26" fmla="*/ 215 w 295"/>
                  <a:gd name="T27" fmla="*/ 16 h 222"/>
                  <a:gd name="T28" fmla="*/ 229 w 295"/>
                  <a:gd name="T29" fmla="*/ 21 h 222"/>
                  <a:gd name="T30" fmla="*/ 243 w 295"/>
                  <a:gd name="T31" fmla="*/ 25 h 222"/>
                  <a:gd name="T32" fmla="*/ 254 w 295"/>
                  <a:gd name="T33" fmla="*/ 31 h 222"/>
                  <a:gd name="T34" fmla="*/ 264 w 295"/>
                  <a:gd name="T35" fmla="*/ 34 h 222"/>
                  <a:gd name="T36" fmla="*/ 271 w 295"/>
                  <a:gd name="T37" fmla="*/ 36 h 222"/>
                  <a:gd name="T38" fmla="*/ 278 w 295"/>
                  <a:gd name="T39" fmla="*/ 38 h 222"/>
                  <a:gd name="T40" fmla="*/ 285 w 295"/>
                  <a:gd name="T41" fmla="*/ 42 h 222"/>
                  <a:gd name="T42" fmla="*/ 290 w 295"/>
                  <a:gd name="T43" fmla="*/ 44 h 222"/>
                  <a:gd name="T44" fmla="*/ 290 w 295"/>
                  <a:gd name="T45" fmla="*/ 77 h 222"/>
                  <a:gd name="T46" fmla="*/ 285 w 295"/>
                  <a:gd name="T47" fmla="*/ 81 h 222"/>
                  <a:gd name="T48" fmla="*/ 275 w 295"/>
                  <a:gd name="T49" fmla="*/ 86 h 222"/>
                  <a:gd name="T50" fmla="*/ 263 w 295"/>
                  <a:gd name="T51" fmla="*/ 95 h 222"/>
                  <a:gd name="T52" fmla="*/ 247 w 295"/>
                  <a:gd name="T53" fmla="*/ 104 h 222"/>
                  <a:gd name="T54" fmla="*/ 233 w 295"/>
                  <a:gd name="T55" fmla="*/ 114 h 222"/>
                  <a:gd name="T56" fmla="*/ 220 w 295"/>
                  <a:gd name="T57" fmla="*/ 124 h 222"/>
                  <a:gd name="T58" fmla="*/ 213 w 295"/>
                  <a:gd name="T59" fmla="*/ 134 h 222"/>
                  <a:gd name="T60" fmla="*/ 207 w 295"/>
                  <a:gd name="T61" fmla="*/ 140 h 222"/>
                  <a:gd name="T62" fmla="*/ 201 w 295"/>
                  <a:gd name="T63" fmla="*/ 147 h 222"/>
                  <a:gd name="T64" fmla="*/ 194 w 295"/>
                  <a:gd name="T65" fmla="*/ 152 h 222"/>
                  <a:gd name="T66" fmla="*/ 188 w 295"/>
                  <a:gd name="T67" fmla="*/ 158 h 222"/>
                  <a:gd name="T68" fmla="*/ 178 w 295"/>
                  <a:gd name="T69" fmla="*/ 163 h 222"/>
                  <a:gd name="T70" fmla="*/ 169 w 295"/>
                  <a:gd name="T71" fmla="*/ 169 h 222"/>
                  <a:gd name="T72" fmla="*/ 157 w 295"/>
                  <a:gd name="T73" fmla="*/ 176 h 222"/>
                  <a:gd name="T74" fmla="*/ 143 w 295"/>
                  <a:gd name="T75" fmla="*/ 185 h 222"/>
                  <a:gd name="T76" fmla="*/ 129 w 295"/>
                  <a:gd name="T77" fmla="*/ 191 h 222"/>
                  <a:gd name="T78" fmla="*/ 115 w 295"/>
                  <a:gd name="T79" fmla="*/ 198 h 222"/>
                  <a:gd name="T80" fmla="*/ 100 w 295"/>
                  <a:gd name="T81" fmla="*/ 204 h 222"/>
                  <a:gd name="T82" fmla="*/ 88 w 295"/>
                  <a:gd name="T83" fmla="*/ 209 h 222"/>
                  <a:gd name="T84" fmla="*/ 77 w 295"/>
                  <a:gd name="T85" fmla="*/ 212 h 222"/>
                  <a:gd name="T86" fmla="*/ 63 w 295"/>
                  <a:gd name="T87" fmla="*/ 216 h 222"/>
                  <a:gd name="T88" fmla="*/ 52 w 295"/>
                  <a:gd name="T89" fmla="*/ 220 h 222"/>
                  <a:gd name="T90" fmla="*/ 41 w 295"/>
                  <a:gd name="T91" fmla="*/ 221 h 222"/>
                  <a:gd name="T92" fmla="*/ 31 w 295"/>
                  <a:gd name="T93" fmla="*/ 221 h 222"/>
                  <a:gd name="T94" fmla="*/ 21 w 295"/>
                  <a:gd name="T95" fmla="*/ 218 h 222"/>
                  <a:gd name="T96" fmla="*/ 14 w 295"/>
                  <a:gd name="T97" fmla="*/ 212 h 222"/>
                  <a:gd name="T98" fmla="*/ 8 w 295"/>
                  <a:gd name="T99" fmla="*/ 204 h 222"/>
                  <a:gd name="T100" fmla="*/ 5 w 295"/>
                  <a:gd name="T101" fmla="*/ 194 h 222"/>
                  <a:gd name="T102" fmla="*/ 2 w 295"/>
                  <a:gd name="T103" fmla="*/ 181 h 222"/>
                  <a:gd name="T104" fmla="*/ 0 w 295"/>
                  <a:gd name="T105" fmla="*/ 166 h 222"/>
                  <a:gd name="T106" fmla="*/ 0 w 295"/>
                  <a:gd name="T107" fmla="*/ 150 h 222"/>
                  <a:gd name="T108" fmla="*/ 0 w 295"/>
                  <a:gd name="T109" fmla="*/ 134 h 222"/>
                  <a:gd name="T110" fmla="*/ 2 w 295"/>
                  <a:gd name="T111" fmla="*/ 113 h 222"/>
                  <a:gd name="T112" fmla="*/ 5 w 295"/>
                  <a:gd name="T113" fmla="*/ 92 h 222"/>
                  <a:gd name="T114" fmla="*/ 8 w 295"/>
                  <a:gd name="T115" fmla="*/ 71 h 222"/>
                  <a:gd name="T116" fmla="*/ 12 w 295"/>
                  <a:gd name="T117" fmla="*/ 53 h 222"/>
                  <a:gd name="T118" fmla="*/ 16 w 295"/>
                  <a:gd name="T119" fmla="*/ 40 h 2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5"/>
                  <a:gd name="T181" fmla="*/ 0 h 222"/>
                  <a:gd name="T182" fmla="*/ 295 w 295"/>
                  <a:gd name="T183" fmla="*/ 222 h 2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5" h="222">
                    <a:moveTo>
                      <a:pt x="18" y="34"/>
                    </a:moveTo>
                    <a:lnTo>
                      <a:pt x="19" y="34"/>
                    </a:lnTo>
                    <a:lnTo>
                      <a:pt x="19" y="33"/>
                    </a:lnTo>
                    <a:lnTo>
                      <a:pt x="19" y="31"/>
                    </a:lnTo>
                    <a:lnTo>
                      <a:pt x="21" y="31"/>
                    </a:lnTo>
                    <a:lnTo>
                      <a:pt x="23" y="29"/>
                    </a:lnTo>
                    <a:lnTo>
                      <a:pt x="24" y="27"/>
                    </a:lnTo>
                    <a:lnTo>
                      <a:pt x="25" y="27"/>
                    </a:lnTo>
                    <a:lnTo>
                      <a:pt x="27" y="25"/>
                    </a:lnTo>
                    <a:lnTo>
                      <a:pt x="28" y="24"/>
                    </a:lnTo>
                    <a:lnTo>
                      <a:pt x="29" y="23"/>
                    </a:lnTo>
                    <a:lnTo>
                      <a:pt x="32" y="21"/>
                    </a:lnTo>
                    <a:lnTo>
                      <a:pt x="33" y="21"/>
                    </a:lnTo>
                    <a:lnTo>
                      <a:pt x="35" y="20"/>
                    </a:lnTo>
                    <a:lnTo>
                      <a:pt x="36" y="18"/>
                    </a:lnTo>
                    <a:lnTo>
                      <a:pt x="39" y="18"/>
                    </a:lnTo>
                    <a:lnTo>
                      <a:pt x="41" y="16"/>
                    </a:lnTo>
                    <a:lnTo>
                      <a:pt x="43" y="15"/>
                    </a:lnTo>
                    <a:lnTo>
                      <a:pt x="46" y="14"/>
                    </a:lnTo>
                    <a:lnTo>
                      <a:pt x="48" y="12"/>
                    </a:lnTo>
                    <a:lnTo>
                      <a:pt x="50" y="11"/>
                    </a:lnTo>
                    <a:lnTo>
                      <a:pt x="53" y="10"/>
                    </a:lnTo>
                    <a:lnTo>
                      <a:pt x="56" y="9"/>
                    </a:lnTo>
                    <a:lnTo>
                      <a:pt x="58" y="8"/>
                    </a:lnTo>
                    <a:lnTo>
                      <a:pt x="62" y="7"/>
                    </a:lnTo>
                    <a:lnTo>
                      <a:pt x="65" y="6"/>
                    </a:lnTo>
                    <a:lnTo>
                      <a:pt x="67" y="6"/>
                    </a:lnTo>
                    <a:lnTo>
                      <a:pt x="70" y="5"/>
                    </a:lnTo>
                    <a:lnTo>
                      <a:pt x="74" y="3"/>
                    </a:lnTo>
                    <a:lnTo>
                      <a:pt x="77" y="3"/>
                    </a:lnTo>
                    <a:lnTo>
                      <a:pt x="80" y="2"/>
                    </a:lnTo>
                    <a:lnTo>
                      <a:pt x="83" y="2"/>
                    </a:lnTo>
                    <a:lnTo>
                      <a:pt x="87" y="2"/>
                    </a:lnTo>
                    <a:lnTo>
                      <a:pt x="91" y="1"/>
                    </a:lnTo>
                    <a:lnTo>
                      <a:pt x="94" y="1"/>
                    </a:lnTo>
                    <a:lnTo>
                      <a:pt x="98" y="1"/>
                    </a:lnTo>
                    <a:lnTo>
                      <a:pt x="102" y="1"/>
                    </a:lnTo>
                    <a:lnTo>
                      <a:pt x="105" y="0"/>
                    </a:lnTo>
                    <a:lnTo>
                      <a:pt x="109" y="0"/>
                    </a:lnTo>
                    <a:lnTo>
                      <a:pt x="113" y="0"/>
                    </a:lnTo>
                    <a:lnTo>
                      <a:pt x="118" y="0"/>
                    </a:lnTo>
                    <a:lnTo>
                      <a:pt x="121" y="0"/>
                    </a:lnTo>
                    <a:lnTo>
                      <a:pt x="125" y="0"/>
                    </a:lnTo>
                    <a:lnTo>
                      <a:pt x="129" y="0"/>
                    </a:lnTo>
                    <a:lnTo>
                      <a:pt x="133" y="0"/>
                    </a:lnTo>
                    <a:lnTo>
                      <a:pt x="136" y="0"/>
                    </a:lnTo>
                    <a:lnTo>
                      <a:pt x="140" y="1"/>
                    </a:lnTo>
                    <a:lnTo>
                      <a:pt x="146" y="1"/>
                    </a:lnTo>
                    <a:lnTo>
                      <a:pt x="149" y="1"/>
                    </a:lnTo>
                    <a:lnTo>
                      <a:pt x="153" y="1"/>
                    </a:lnTo>
                    <a:lnTo>
                      <a:pt x="157" y="2"/>
                    </a:lnTo>
                    <a:lnTo>
                      <a:pt x="161" y="2"/>
                    </a:lnTo>
                    <a:lnTo>
                      <a:pt x="163" y="3"/>
                    </a:lnTo>
                    <a:lnTo>
                      <a:pt x="167" y="3"/>
                    </a:lnTo>
                    <a:lnTo>
                      <a:pt x="171" y="3"/>
                    </a:lnTo>
                    <a:lnTo>
                      <a:pt x="175" y="5"/>
                    </a:lnTo>
                    <a:lnTo>
                      <a:pt x="177" y="6"/>
                    </a:lnTo>
                    <a:lnTo>
                      <a:pt x="182" y="6"/>
                    </a:lnTo>
                    <a:lnTo>
                      <a:pt x="186" y="7"/>
                    </a:lnTo>
                    <a:lnTo>
                      <a:pt x="188" y="7"/>
                    </a:lnTo>
                    <a:lnTo>
                      <a:pt x="190" y="8"/>
                    </a:lnTo>
                    <a:lnTo>
                      <a:pt x="194" y="9"/>
                    </a:lnTo>
                    <a:lnTo>
                      <a:pt x="197" y="10"/>
                    </a:lnTo>
                    <a:lnTo>
                      <a:pt x="199" y="10"/>
                    </a:lnTo>
                    <a:lnTo>
                      <a:pt x="203" y="11"/>
                    </a:lnTo>
                    <a:lnTo>
                      <a:pt x="206" y="12"/>
                    </a:lnTo>
                    <a:lnTo>
                      <a:pt x="208" y="14"/>
                    </a:lnTo>
                    <a:lnTo>
                      <a:pt x="212" y="15"/>
                    </a:lnTo>
                    <a:lnTo>
                      <a:pt x="215" y="16"/>
                    </a:lnTo>
                    <a:lnTo>
                      <a:pt x="217" y="18"/>
                    </a:lnTo>
                    <a:lnTo>
                      <a:pt x="220" y="18"/>
                    </a:lnTo>
                    <a:lnTo>
                      <a:pt x="224" y="18"/>
                    </a:lnTo>
                    <a:lnTo>
                      <a:pt x="226" y="20"/>
                    </a:lnTo>
                    <a:lnTo>
                      <a:pt x="229" y="21"/>
                    </a:lnTo>
                    <a:lnTo>
                      <a:pt x="233" y="21"/>
                    </a:lnTo>
                    <a:lnTo>
                      <a:pt x="235" y="23"/>
                    </a:lnTo>
                    <a:lnTo>
                      <a:pt x="237" y="24"/>
                    </a:lnTo>
                    <a:lnTo>
                      <a:pt x="240" y="24"/>
                    </a:lnTo>
                    <a:lnTo>
                      <a:pt x="243" y="25"/>
                    </a:lnTo>
                    <a:lnTo>
                      <a:pt x="246" y="27"/>
                    </a:lnTo>
                    <a:lnTo>
                      <a:pt x="248" y="27"/>
                    </a:lnTo>
                    <a:lnTo>
                      <a:pt x="250" y="29"/>
                    </a:lnTo>
                    <a:lnTo>
                      <a:pt x="253" y="29"/>
                    </a:lnTo>
                    <a:lnTo>
                      <a:pt x="254" y="31"/>
                    </a:lnTo>
                    <a:lnTo>
                      <a:pt x="257" y="31"/>
                    </a:lnTo>
                    <a:lnTo>
                      <a:pt x="259" y="31"/>
                    </a:lnTo>
                    <a:lnTo>
                      <a:pt x="261" y="33"/>
                    </a:lnTo>
                    <a:lnTo>
                      <a:pt x="263" y="33"/>
                    </a:lnTo>
                    <a:lnTo>
                      <a:pt x="264" y="34"/>
                    </a:lnTo>
                    <a:lnTo>
                      <a:pt x="266" y="34"/>
                    </a:lnTo>
                    <a:lnTo>
                      <a:pt x="267" y="34"/>
                    </a:lnTo>
                    <a:lnTo>
                      <a:pt x="268" y="34"/>
                    </a:lnTo>
                    <a:lnTo>
                      <a:pt x="270" y="34"/>
                    </a:lnTo>
                    <a:lnTo>
                      <a:pt x="271" y="36"/>
                    </a:lnTo>
                    <a:lnTo>
                      <a:pt x="272" y="36"/>
                    </a:lnTo>
                    <a:lnTo>
                      <a:pt x="274" y="36"/>
                    </a:lnTo>
                    <a:lnTo>
                      <a:pt x="275" y="37"/>
                    </a:lnTo>
                    <a:lnTo>
                      <a:pt x="276" y="37"/>
                    </a:lnTo>
                    <a:lnTo>
                      <a:pt x="278" y="38"/>
                    </a:lnTo>
                    <a:lnTo>
                      <a:pt x="280" y="40"/>
                    </a:lnTo>
                    <a:lnTo>
                      <a:pt x="281" y="40"/>
                    </a:lnTo>
                    <a:lnTo>
                      <a:pt x="282" y="40"/>
                    </a:lnTo>
                    <a:lnTo>
                      <a:pt x="284" y="42"/>
                    </a:lnTo>
                    <a:lnTo>
                      <a:pt x="285" y="42"/>
                    </a:lnTo>
                    <a:lnTo>
                      <a:pt x="286" y="42"/>
                    </a:lnTo>
                    <a:lnTo>
                      <a:pt x="286" y="43"/>
                    </a:lnTo>
                    <a:lnTo>
                      <a:pt x="288" y="43"/>
                    </a:lnTo>
                    <a:lnTo>
                      <a:pt x="289" y="44"/>
                    </a:lnTo>
                    <a:lnTo>
                      <a:pt x="290" y="44"/>
                    </a:lnTo>
                    <a:lnTo>
                      <a:pt x="290" y="46"/>
                    </a:lnTo>
                    <a:lnTo>
                      <a:pt x="292" y="46"/>
                    </a:lnTo>
                    <a:lnTo>
                      <a:pt x="293" y="47"/>
                    </a:lnTo>
                    <a:lnTo>
                      <a:pt x="294" y="47"/>
                    </a:lnTo>
                    <a:lnTo>
                      <a:pt x="290" y="77"/>
                    </a:lnTo>
                    <a:lnTo>
                      <a:pt x="290" y="78"/>
                    </a:lnTo>
                    <a:lnTo>
                      <a:pt x="289" y="78"/>
                    </a:lnTo>
                    <a:lnTo>
                      <a:pt x="288" y="78"/>
                    </a:lnTo>
                    <a:lnTo>
                      <a:pt x="286" y="79"/>
                    </a:lnTo>
                    <a:lnTo>
                      <a:pt x="285" y="81"/>
                    </a:lnTo>
                    <a:lnTo>
                      <a:pt x="284" y="81"/>
                    </a:lnTo>
                    <a:lnTo>
                      <a:pt x="282" y="82"/>
                    </a:lnTo>
                    <a:lnTo>
                      <a:pt x="280" y="83"/>
                    </a:lnTo>
                    <a:lnTo>
                      <a:pt x="278" y="84"/>
                    </a:lnTo>
                    <a:lnTo>
                      <a:pt x="275" y="86"/>
                    </a:lnTo>
                    <a:lnTo>
                      <a:pt x="272" y="87"/>
                    </a:lnTo>
                    <a:lnTo>
                      <a:pt x="270" y="88"/>
                    </a:lnTo>
                    <a:lnTo>
                      <a:pt x="267" y="91"/>
                    </a:lnTo>
                    <a:lnTo>
                      <a:pt x="264" y="92"/>
                    </a:lnTo>
                    <a:lnTo>
                      <a:pt x="263" y="95"/>
                    </a:lnTo>
                    <a:lnTo>
                      <a:pt x="259" y="96"/>
                    </a:lnTo>
                    <a:lnTo>
                      <a:pt x="255" y="98"/>
                    </a:lnTo>
                    <a:lnTo>
                      <a:pt x="253" y="100"/>
                    </a:lnTo>
                    <a:lnTo>
                      <a:pt x="249" y="101"/>
                    </a:lnTo>
                    <a:lnTo>
                      <a:pt x="247" y="104"/>
                    </a:lnTo>
                    <a:lnTo>
                      <a:pt x="244" y="106"/>
                    </a:lnTo>
                    <a:lnTo>
                      <a:pt x="240" y="108"/>
                    </a:lnTo>
                    <a:lnTo>
                      <a:pt x="237" y="109"/>
                    </a:lnTo>
                    <a:lnTo>
                      <a:pt x="235" y="112"/>
                    </a:lnTo>
                    <a:lnTo>
                      <a:pt x="233" y="114"/>
                    </a:lnTo>
                    <a:lnTo>
                      <a:pt x="230" y="115"/>
                    </a:lnTo>
                    <a:lnTo>
                      <a:pt x="228" y="118"/>
                    </a:lnTo>
                    <a:lnTo>
                      <a:pt x="224" y="121"/>
                    </a:lnTo>
                    <a:lnTo>
                      <a:pt x="224" y="122"/>
                    </a:lnTo>
                    <a:lnTo>
                      <a:pt x="220" y="124"/>
                    </a:lnTo>
                    <a:lnTo>
                      <a:pt x="220" y="126"/>
                    </a:lnTo>
                    <a:lnTo>
                      <a:pt x="219" y="128"/>
                    </a:lnTo>
                    <a:lnTo>
                      <a:pt x="216" y="130"/>
                    </a:lnTo>
                    <a:lnTo>
                      <a:pt x="215" y="132"/>
                    </a:lnTo>
                    <a:lnTo>
                      <a:pt x="213" y="134"/>
                    </a:lnTo>
                    <a:lnTo>
                      <a:pt x="212" y="134"/>
                    </a:lnTo>
                    <a:lnTo>
                      <a:pt x="211" y="137"/>
                    </a:lnTo>
                    <a:lnTo>
                      <a:pt x="209" y="137"/>
                    </a:lnTo>
                    <a:lnTo>
                      <a:pt x="208" y="139"/>
                    </a:lnTo>
                    <a:lnTo>
                      <a:pt x="207" y="140"/>
                    </a:lnTo>
                    <a:lnTo>
                      <a:pt x="206" y="141"/>
                    </a:lnTo>
                    <a:lnTo>
                      <a:pt x="205" y="143"/>
                    </a:lnTo>
                    <a:lnTo>
                      <a:pt x="203" y="143"/>
                    </a:lnTo>
                    <a:lnTo>
                      <a:pt x="202" y="146"/>
                    </a:lnTo>
                    <a:lnTo>
                      <a:pt x="201" y="147"/>
                    </a:lnTo>
                    <a:lnTo>
                      <a:pt x="199" y="148"/>
                    </a:lnTo>
                    <a:lnTo>
                      <a:pt x="198" y="148"/>
                    </a:lnTo>
                    <a:lnTo>
                      <a:pt x="197" y="150"/>
                    </a:lnTo>
                    <a:lnTo>
                      <a:pt x="195" y="150"/>
                    </a:lnTo>
                    <a:lnTo>
                      <a:pt x="194" y="152"/>
                    </a:lnTo>
                    <a:lnTo>
                      <a:pt x="193" y="153"/>
                    </a:lnTo>
                    <a:lnTo>
                      <a:pt x="192" y="154"/>
                    </a:lnTo>
                    <a:lnTo>
                      <a:pt x="190" y="156"/>
                    </a:lnTo>
                    <a:lnTo>
                      <a:pt x="188" y="158"/>
                    </a:lnTo>
                    <a:lnTo>
                      <a:pt x="186" y="159"/>
                    </a:lnTo>
                    <a:lnTo>
                      <a:pt x="184" y="160"/>
                    </a:lnTo>
                    <a:lnTo>
                      <a:pt x="182" y="161"/>
                    </a:lnTo>
                    <a:lnTo>
                      <a:pt x="182" y="162"/>
                    </a:lnTo>
                    <a:lnTo>
                      <a:pt x="178" y="163"/>
                    </a:lnTo>
                    <a:lnTo>
                      <a:pt x="177" y="165"/>
                    </a:lnTo>
                    <a:lnTo>
                      <a:pt x="175" y="166"/>
                    </a:lnTo>
                    <a:lnTo>
                      <a:pt x="173" y="167"/>
                    </a:lnTo>
                    <a:lnTo>
                      <a:pt x="171" y="168"/>
                    </a:lnTo>
                    <a:lnTo>
                      <a:pt x="169" y="169"/>
                    </a:lnTo>
                    <a:lnTo>
                      <a:pt x="167" y="171"/>
                    </a:lnTo>
                    <a:lnTo>
                      <a:pt x="165" y="172"/>
                    </a:lnTo>
                    <a:lnTo>
                      <a:pt x="162" y="174"/>
                    </a:lnTo>
                    <a:lnTo>
                      <a:pt x="160" y="175"/>
                    </a:lnTo>
                    <a:lnTo>
                      <a:pt x="157" y="176"/>
                    </a:lnTo>
                    <a:lnTo>
                      <a:pt x="155" y="177"/>
                    </a:lnTo>
                    <a:lnTo>
                      <a:pt x="152" y="180"/>
                    </a:lnTo>
                    <a:lnTo>
                      <a:pt x="149" y="181"/>
                    </a:lnTo>
                    <a:lnTo>
                      <a:pt x="146" y="182"/>
                    </a:lnTo>
                    <a:lnTo>
                      <a:pt x="143" y="185"/>
                    </a:lnTo>
                    <a:lnTo>
                      <a:pt x="140" y="185"/>
                    </a:lnTo>
                    <a:lnTo>
                      <a:pt x="138" y="187"/>
                    </a:lnTo>
                    <a:lnTo>
                      <a:pt x="135" y="188"/>
                    </a:lnTo>
                    <a:lnTo>
                      <a:pt x="131" y="190"/>
                    </a:lnTo>
                    <a:lnTo>
                      <a:pt x="129" y="191"/>
                    </a:lnTo>
                    <a:lnTo>
                      <a:pt x="126" y="193"/>
                    </a:lnTo>
                    <a:lnTo>
                      <a:pt x="123" y="195"/>
                    </a:lnTo>
                    <a:lnTo>
                      <a:pt x="120" y="196"/>
                    </a:lnTo>
                    <a:lnTo>
                      <a:pt x="118" y="198"/>
                    </a:lnTo>
                    <a:lnTo>
                      <a:pt x="115" y="198"/>
                    </a:lnTo>
                    <a:lnTo>
                      <a:pt x="112" y="199"/>
                    </a:lnTo>
                    <a:lnTo>
                      <a:pt x="109" y="201"/>
                    </a:lnTo>
                    <a:lnTo>
                      <a:pt x="105" y="202"/>
                    </a:lnTo>
                    <a:lnTo>
                      <a:pt x="104" y="203"/>
                    </a:lnTo>
                    <a:lnTo>
                      <a:pt x="100" y="204"/>
                    </a:lnTo>
                    <a:lnTo>
                      <a:pt x="98" y="205"/>
                    </a:lnTo>
                    <a:lnTo>
                      <a:pt x="96" y="207"/>
                    </a:lnTo>
                    <a:lnTo>
                      <a:pt x="92" y="208"/>
                    </a:lnTo>
                    <a:lnTo>
                      <a:pt x="91" y="208"/>
                    </a:lnTo>
                    <a:lnTo>
                      <a:pt x="88" y="209"/>
                    </a:lnTo>
                    <a:lnTo>
                      <a:pt x="87" y="211"/>
                    </a:lnTo>
                    <a:lnTo>
                      <a:pt x="84" y="211"/>
                    </a:lnTo>
                    <a:lnTo>
                      <a:pt x="81" y="211"/>
                    </a:lnTo>
                    <a:lnTo>
                      <a:pt x="79" y="212"/>
                    </a:lnTo>
                    <a:lnTo>
                      <a:pt x="77" y="212"/>
                    </a:lnTo>
                    <a:lnTo>
                      <a:pt x="74" y="214"/>
                    </a:lnTo>
                    <a:lnTo>
                      <a:pt x="71" y="214"/>
                    </a:lnTo>
                    <a:lnTo>
                      <a:pt x="69" y="214"/>
                    </a:lnTo>
                    <a:lnTo>
                      <a:pt x="66" y="216"/>
                    </a:lnTo>
                    <a:lnTo>
                      <a:pt x="63" y="216"/>
                    </a:lnTo>
                    <a:lnTo>
                      <a:pt x="62" y="217"/>
                    </a:lnTo>
                    <a:lnTo>
                      <a:pt x="60" y="217"/>
                    </a:lnTo>
                    <a:lnTo>
                      <a:pt x="58" y="218"/>
                    </a:lnTo>
                    <a:lnTo>
                      <a:pt x="54" y="218"/>
                    </a:lnTo>
                    <a:lnTo>
                      <a:pt x="52" y="220"/>
                    </a:lnTo>
                    <a:lnTo>
                      <a:pt x="49" y="220"/>
                    </a:lnTo>
                    <a:lnTo>
                      <a:pt x="47" y="220"/>
                    </a:lnTo>
                    <a:lnTo>
                      <a:pt x="45" y="221"/>
                    </a:lnTo>
                    <a:lnTo>
                      <a:pt x="43" y="221"/>
                    </a:lnTo>
                    <a:lnTo>
                      <a:pt x="41" y="221"/>
                    </a:lnTo>
                    <a:lnTo>
                      <a:pt x="38" y="221"/>
                    </a:lnTo>
                    <a:lnTo>
                      <a:pt x="36" y="221"/>
                    </a:lnTo>
                    <a:lnTo>
                      <a:pt x="34" y="221"/>
                    </a:lnTo>
                    <a:lnTo>
                      <a:pt x="32" y="221"/>
                    </a:lnTo>
                    <a:lnTo>
                      <a:pt x="31" y="221"/>
                    </a:lnTo>
                    <a:lnTo>
                      <a:pt x="28" y="221"/>
                    </a:lnTo>
                    <a:lnTo>
                      <a:pt x="27" y="220"/>
                    </a:lnTo>
                    <a:lnTo>
                      <a:pt x="25" y="220"/>
                    </a:lnTo>
                    <a:lnTo>
                      <a:pt x="23" y="218"/>
                    </a:lnTo>
                    <a:lnTo>
                      <a:pt x="21" y="218"/>
                    </a:lnTo>
                    <a:lnTo>
                      <a:pt x="19" y="217"/>
                    </a:lnTo>
                    <a:lnTo>
                      <a:pt x="18" y="216"/>
                    </a:lnTo>
                    <a:lnTo>
                      <a:pt x="16" y="214"/>
                    </a:lnTo>
                    <a:lnTo>
                      <a:pt x="15" y="214"/>
                    </a:lnTo>
                    <a:lnTo>
                      <a:pt x="14" y="212"/>
                    </a:lnTo>
                    <a:lnTo>
                      <a:pt x="12" y="211"/>
                    </a:lnTo>
                    <a:lnTo>
                      <a:pt x="11" y="211"/>
                    </a:lnTo>
                    <a:lnTo>
                      <a:pt x="10" y="208"/>
                    </a:lnTo>
                    <a:lnTo>
                      <a:pt x="10" y="207"/>
                    </a:lnTo>
                    <a:lnTo>
                      <a:pt x="8" y="204"/>
                    </a:lnTo>
                    <a:lnTo>
                      <a:pt x="7" y="202"/>
                    </a:lnTo>
                    <a:lnTo>
                      <a:pt x="6" y="201"/>
                    </a:lnTo>
                    <a:lnTo>
                      <a:pt x="6" y="198"/>
                    </a:lnTo>
                    <a:lnTo>
                      <a:pt x="5" y="196"/>
                    </a:lnTo>
                    <a:lnTo>
                      <a:pt x="5" y="194"/>
                    </a:lnTo>
                    <a:lnTo>
                      <a:pt x="3" y="191"/>
                    </a:lnTo>
                    <a:lnTo>
                      <a:pt x="3" y="189"/>
                    </a:lnTo>
                    <a:lnTo>
                      <a:pt x="2" y="185"/>
                    </a:lnTo>
                    <a:lnTo>
                      <a:pt x="2" y="183"/>
                    </a:lnTo>
                    <a:lnTo>
                      <a:pt x="2" y="181"/>
                    </a:lnTo>
                    <a:lnTo>
                      <a:pt x="1" y="177"/>
                    </a:lnTo>
                    <a:lnTo>
                      <a:pt x="1" y="175"/>
                    </a:lnTo>
                    <a:lnTo>
                      <a:pt x="1" y="172"/>
                    </a:lnTo>
                    <a:lnTo>
                      <a:pt x="0" y="169"/>
                    </a:lnTo>
                    <a:lnTo>
                      <a:pt x="0" y="166"/>
                    </a:lnTo>
                    <a:lnTo>
                      <a:pt x="0" y="162"/>
                    </a:lnTo>
                    <a:lnTo>
                      <a:pt x="0" y="160"/>
                    </a:lnTo>
                    <a:lnTo>
                      <a:pt x="0" y="156"/>
                    </a:lnTo>
                    <a:lnTo>
                      <a:pt x="0" y="153"/>
                    </a:lnTo>
                    <a:lnTo>
                      <a:pt x="0" y="150"/>
                    </a:lnTo>
                    <a:lnTo>
                      <a:pt x="0" y="147"/>
                    </a:lnTo>
                    <a:lnTo>
                      <a:pt x="0" y="143"/>
                    </a:lnTo>
                    <a:lnTo>
                      <a:pt x="0" y="140"/>
                    </a:lnTo>
                    <a:lnTo>
                      <a:pt x="0" y="137"/>
                    </a:lnTo>
                    <a:lnTo>
                      <a:pt x="0" y="134"/>
                    </a:lnTo>
                    <a:lnTo>
                      <a:pt x="0" y="130"/>
                    </a:lnTo>
                    <a:lnTo>
                      <a:pt x="1" y="126"/>
                    </a:lnTo>
                    <a:lnTo>
                      <a:pt x="1" y="121"/>
                    </a:lnTo>
                    <a:lnTo>
                      <a:pt x="1" y="118"/>
                    </a:lnTo>
                    <a:lnTo>
                      <a:pt x="2" y="113"/>
                    </a:lnTo>
                    <a:lnTo>
                      <a:pt x="2" y="109"/>
                    </a:lnTo>
                    <a:lnTo>
                      <a:pt x="3" y="105"/>
                    </a:lnTo>
                    <a:lnTo>
                      <a:pt x="3" y="100"/>
                    </a:lnTo>
                    <a:lnTo>
                      <a:pt x="5" y="96"/>
                    </a:lnTo>
                    <a:lnTo>
                      <a:pt x="5" y="92"/>
                    </a:lnTo>
                    <a:lnTo>
                      <a:pt x="6" y="87"/>
                    </a:lnTo>
                    <a:lnTo>
                      <a:pt x="7" y="84"/>
                    </a:lnTo>
                    <a:lnTo>
                      <a:pt x="7" y="79"/>
                    </a:lnTo>
                    <a:lnTo>
                      <a:pt x="8" y="76"/>
                    </a:lnTo>
                    <a:lnTo>
                      <a:pt x="8" y="71"/>
                    </a:lnTo>
                    <a:lnTo>
                      <a:pt x="10" y="68"/>
                    </a:lnTo>
                    <a:lnTo>
                      <a:pt x="11" y="64"/>
                    </a:lnTo>
                    <a:lnTo>
                      <a:pt x="11" y="60"/>
                    </a:lnTo>
                    <a:lnTo>
                      <a:pt x="12" y="57"/>
                    </a:lnTo>
                    <a:lnTo>
                      <a:pt x="12" y="53"/>
                    </a:lnTo>
                    <a:lnTo>
                      <a:pt x="14" y="50"/>
                    </a:lnTo>
                    <a:lnTo>
                      <a:pt x="15" y="47"/>
                    </a:lnTo>
                    <a:lnTo>
                      <a:pt x="15" y="44"/>
                    </a:lnTo>
                    <a:lnTo>
                      <a:pt x="16" y="42"/>
                    </a:lnTo>
                    <a:lnTo>
                      <a:pt x="16" y="40"/>
                    </a:lnTo>
                    <a:lnTo>
                      <a:pt x="16" y="38"/>
                    </a:lnTo>
                    <a:lnTo>
                      <a:pt x="18" y="37"/>
                    </a:lnTo>
                    <a:lnTo>
                      <a:pt x="18" y="34"/>
                    </a:lnTo>
                  </a:path>
                </a:pathLst>
              </a:custGeom>
              <a:solidFill>
                <a:srgbClr val="BF7500"/>
              </a:solidFill>
              <a:ln w="9525" cap="rnd">
                <a:noFill/>
                <a:round/>
                <a:headEnd type="none" w="sm" len="sm"/>
                <a:tailEnd type="none" w="sm" len="sm"/>
              </a:ln>
            </p:spPr>
            <p:txBody>
              <a:bodyPr/>
              <a:lstStyle/>
              <a:p>
                <a:endParaRPr lang="el-GR"/>
              </a:p>
            </p:txBody>
          </p:sp>
          <p:sp>
            <p:nvSpPr>
              <p:cNvPr id="27733" name="Freeform 31"/>
              <p:cNvSpPr>
                <a:spLocks/>
              </p:cNvSpPr>
              <p:nvPr/>
            </p:nvSpPr>
            <p:spPr bwMode="auto">
              <a:xfrm>
                <a:off x="1455" y="1558"/>
                <a:ext cx="235" cy="173"/>
              </a:xfrm>
              <a:custGeom>
                <a:avLst/>
                <a:gdLst>
                  <a:gd name="T0" fmla="*/ 19 w 235"/>
                  <a:gd name="T1" fmla="*/ 36 h 173"/>
                  <a:gd name="T2" fmla="*/ 25 w 235"/>
                  <a:gd name="T3" fmla="*/ 30 h 173"/>
                  <a:gd name="T4" fmla="*/ 33 w 235"/>
                  <a:gd name="T5" fmla="*/ 24 h 173"/>
                  <a:gd name="T6" fmla="*/ 45 w 235"/>
                  <a:gd name="T7" fmla="*/ 18 h 173"/>
                  <a:gd name="T8" fmla="*/ 56 w 235"/>
                  <a:gd name="T9" fmla="*/ 10 h 173"/>
                  <a:gd name="T10" fmla="*/ 67 w 235"/>
                  <a:gd name="T11" fmla="*/ 6 h 173"/>
                  <a:gd name="T12" fmla="*/ 79 w 235"/>
                  <a:gd name="T13" fmla="*/ 3 h 173"/>
                  <a:gd name="T14" fmla="*/ 92 w 235"/>
                  <a:gd name="T15" fmla="*/ 1 h 173"/>
                  <a:gd name="T16" fmla="*/ 105 w 235"/>
                  <a:gd name="T17" fmla="*/ 0 h 173"/>
                  <a:gd name="T18" fmla="*/ 119 w 235"/>
                  <a:gd name="T19" fmla="*/ 0 h 173"/>
                  <a:gd name="T20" fmla="*/ 132 w 235"/>
                  <a:gd name="T21" fmla="*/ 1 h 173"/>
                  <a:gd name="T22" fmla="*/ 145 w 235"/>
                  <a:gd name="T23" fmla="*/ 2 h 173"/>
                  <a:gd name="T24" fmla="*/ 156 w 235"/>
                  <a:gd name="T25" fmla="*/ 5 h 173"/>
                  <a:gd name="T26" fmla="*/ 169 w 235"/>
                  <a:gd name="T27" fmla="*/ 8 h 173"/>
                  <a:gd name="T28" fmla="*/ 178 w 235"/>
                  <a:gd name="T29" fmla="*/ 10 h 173"/>
                  <a:gd name="T30" fmla="*/ 187 w 235"/>
                  <a:gd name="T31" fmla="*/ 14 h 173"/>
                  <a:gd name="T32" fmla="*/ 197 w 235"/>
                  <a:gd name="T33" fmla="*/ 16 h 173"/>
                  <a:gd name="T34" fmla="*/ 203 w 235"/>
                  <a:gd name="T35" fmla="*/ 19 h 173"/>
                  <a:gd name="T36" fmla="*/ 210 w 235"/>
                  <a:gd name="T37" fmla="*/ 19 h 173"/>
                  <a:gd name="T38" fmla="*/ 214 w 235"/>
                  <a:gd name="T39" fmla="*/ 22 h 173"/>
                  <a:gd name="T40" fmla="*/ 220 w 235"/>
                  <a:gd name="T41" fmla="*/ 26 h 173"/>
                  <a:gd name="T42" fmla="*/ 225 w 235"/>
                  <a:gd name="T43" fmla="*/ 28 h 173"/>
                  <a:gd name="T44" fmla="*/ 230 w 235"/>
                  <a:gd name="T45" fmla="*/ 32 h 173"/>
                  <a:gd name="T46" fmla="*/ 230 w 235"/>
                  <a:gd name="T47" fmla="*/ 62 h 173"/>
                  <a:gd name="T48" fmla="*/ 222 w 235"/>
                  <a:gd name="T49" fmla="*/ 67 h 173"/>
                  <a:gd name="T50" fmla="*/ 213 w 235"/>
                  <a:gd name="T51" fmla="*/ 71 h 173"/>
                  <a:gd name="T52" fmla="*/ 202 w 235"/>
                  <a:gd name="T53" fmla="*/ 78 h 173"/>
                  <a:gd name="T54" fmla="*/ 190 w 235"/>
                  <a:gd name="T55" fmla="*/ 87 h 173"/>
                  <a:gd name="T56" fmla="*/ 182 w 235"/>
                  <a:gd name="T57" fmla="*/ 95 h 173"/>
                  <a:gd name="T58" fmla="*/ 173 w 235"/>
                  <a:gd name="T59" fmla="*/ 102 h 173"/>
                  <a:gd name="T60" fmla="*/ 169 w 235"/>
                  <a:gd name="T61" fmla="*/ 108 h 173"/>
                  <a:gd name="T62" fmla="*/ 163 w 235"/>
                  <a:gd name="T63" fmla="*/ 114 h 173"/>
                  <a:gd name="T64" fmla="*/ 158 w 235"/>
                  <a:gd name="T65" fmla="*/ 117 h 173"/>
                  <a:gd name="T66" fmla="*/ 153 w 235"/>
                  <a:gd name="T67" fmla="*/ 122 h 173"/>
                  <a:gd name="T68" fmla="*/ 147 w 235"/>
                  <a:gd name="T69" fmla="*/ 127 h 173"/>
                  <a:gd name="T70" fmla="*/ 139 w 235"/>
                  <a:gd name="T71" fmla="*/ 132 h 173"/>
                  <a:gd name="T72" fmla="*/ 130 w 235"/>
                  <a:gd name="T73" fmla="*/ 136 h 173"/>
                  <a:gd name="T74" fmla="*/ 122 w 235"/>
                  <a:gd name="T75" fmla="*/ 143 h 173"/>
                  <a:gd name="T76" fmla="*/ 114 w 235"/>
                  <a:gd name="T77" fmla="*/ 148 h 173"/>
                  <a:gd name="T78" fmla="*/ 105 w 235"/>
                  <a:gd name="T79" fmla="*/ 152 h 173"/>
                  <a:gd name="T80" fmla="*/ 96 w 235"/>
                  <a:gd name="T81" fmla="*/ 158 h 173"/>
                  <a:gd name="T82" fmla="*/ 87 w 235"/>
                  <a:gd name="T83" fmla="*/ 161 h 173"/>
                  <a:gd name="T84" fmla="*/ 77 w 235"/>
                  <a:gd name="T85" fmla="*/ 165 h 173"/>
                  <a:gd name="T86" fmla="*/ 67 w 235"/>
                  <a:gd name="T87" fmla="*/ 167 h 173"/>
                  <a:gd name="T88" fmla="*/ 55 w 235"/>
                  <a:gd name="T89" fmla="*/ 169 h 173"/>
                  <a:gd name="T90" fmla="*/ 43 w 235"/>
                  <a:gd name="T91" fmla="*/ 171 h 173"/>
                  <a:gd name="T92" fmla="*/ 33 w 235"/>
                  <a:gd name="T93" fmla="*/ 172 h 173"/>
                  <a:gd name="T94" fmla="*/ 25 w 235"/>
                  <a:gd name="T95" fmla="*/ 171 h 173"/>
                  <a:gd name="T96" fmla="*/ 18 w 235"/>
                  <a:gd name="T97" fmla="*/ 167 h 173"/>
                  <a:gd name="T98" fmla="*/ 12 w 235"/>
                  <a:gd name="T99" fmla="*/ 161 h 173"/>
                  <a:gd name="T100" fmla="*/ 9 w 235"/>
                  <a:gd name="T101" fmla="*/ 154 h 173"/>
                  <a:gd name="T102" fmla="*/ 5 w 235"/>
                  <a:gd name="T103" fmla="*/ 145 h 173"/>
                  <a:gd name="T104" fmla="*/ 2 w 235"/>
                  <a:gd name="T105" fmla="*/ 135 h 173"/>
                  <a:gd name="T106" fmla="*/ 1 w 235"/>
                  <a:gd name="T107" fmla="*/ 123 h 173"/>
                  <a:gd name="T108" fmla="*/ 0 w 235"/>
                  <a:gd name="T109" fmla="*/ 110 h 173"/>
                  <a:gd name="T110" fmla="*/ 1 w 235"/>
                  <a:gd name="T111" fmla="*/ 96 h 173"/>
                  <a:gd name="T112" fmla="*/ 3 w 235"/>
                  <a:gd name="T113" fmla="*/ 81 h 173"/>
                  <a:gd name="T114" fmla="*/ 7 w 235"/>
                  <a:gd name="T115" fmla="*/ 67 h 173"/>
                  <a:gd name="T116" fmla="*/ 10 w 235"/>
                  <a:gd name="T117" fmla="*/ 55 h 173"/>
                  <a:gd name="T118" fmla="*/ 14 w 235"/>
                  <a:gd name="T119" fmla="*/ 45 h 173"/>
                  <a:gd name="T120" fmla="*/ 15 w 235"/>
                  <a:gd name="T121" fmla="*/ 39 h 1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5"/>
                  <a:gd name="T184" fmla="*/ 0 h 173"/>
                  <a:gd name="T185" fmla="*/ 235 w 235"/>
                  <a:gd name="T186" fmla="*/ 173 h 1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5" h="173">
                    <a:moveTo>
                      <a:pt x="16" y="39"/>
                    </a:moveTo>
                    <a:lnTo>
                      <a:pt x="16" y="37"/>
                    </a:lnTo>
                    <a:lnTo>
                      <a:pt x="18" y="37"/>
                    </a:lnTo>
                    <a:lnTo>
                      <a:pt x="18" y="36"/>
                    </a:lnTo>
                    <a:lnTo>
                      <a:pt x="19" y="36"/>
                    </a:lnTo>
                    <a:lnTo>
                      <a:pt x="20" y="35"/>
                    </a:lnTo>
                    <a:lnTo>
                      <a:pt x="20" y="34"/>
                    </a:lnTo>
                    <a:lnTo>
                      <a:pt x="22" y="32"/>
                    </a:lnTo>
                    <a:lnTo>
                      <a:pt x="23" y="32"/>
                    </a:lnTo>
                    <a:lnTo>
                      <a:pt x="25" y="30"/>
                    </a:lnTo>
                    <a:lnTo>
                      <a:pt x="27" y="29"/>
                    </a:lnTo>
                    <a:lnTo>
                      <a:pt x="28" y="28"/>
                    </a:lnTo>
                    <a:lnTo>
                      <a:pt x="29" y="27"/>
                    </a:lnTo>
                    <a:lnTo>
                      <a:pt x="32" y="26"/>
                    </a:lnTo>
                    <a:lnTo>
                      <a:pt x="33" y="24"/>
                    </a:lnTo>
                    <a:lnTo>
                      <a:pt x="36" y="22"/>
                    </a:lnTo>
                    <a:lnTo>
                      <a:pt x="39" y="21"/>
                    </a:lnTo>
                    <a:lnTo>
                      <a:pt x="39" y="19"/>
                    </a:lnTo>
                    <a:lnTo>
                      <a:pt x="42" y="19"/>
                    </a:lnTo>
                    <a:lnTo>
                      <a:pt x="45" y="18"/>
                    </a:lnTo>
                    <a:lnTo>
                      <a:pt x="46" y="15"/>
                    </a:lnTo>
                    <a:lnTo>
                      <a:pt x="49" y="14"/>
                    </a:lnTo>
                    <a:lnTo>
                      <a:pt x="51" y="13"/>
                    </a:lnTo>
                    <a:lnTo>
                      <a:pt x="53" y="11"/>
                    </a:lnTo>
                    <a:lnTo>
                      <a:pt x="56" y="10"/>
                    </a:lnTo>
                    <a:lnTo>
                      <a:pt x="58" y="9"/>
                    </a:lnTo>
                    <a:lnTo>
                      <a:pt x="60" y="8"/>
                    </a:lnTo>
                    <a:lnTo>
                      <a:pt x="63" y="6"/>
                    </a:lnTo>
                    <a:lnTo>
                      <a:pt x="66" y="6"/>
                    </a:lnTo>
                    <a:lnTo>
                      <a:pt x="67" y="6"/>
                    </a:lnTo>
                    <a:lnTo>
                      <a:pt x="70" y="5"/>
                    </a:lnTo>
                    <a:lnTo>
                      <a:pt x="71" y="5"/>
                    </a:lnTo>
                    <a:lnTo>
                      <a:pt x="75" y="3"/>
                    </a:lnTo>
                    <a:lnTo>
                      <a:pt x="77" y="3"/>
                    </a:lnTo>
                    <a:lnTo>
                      <a:pt x="79" y="3"/>
                    </a:lnTo>
                    <a:lnTo>
                      <a:pt x="82" y="2"/>
                    </a:lnTo>
                    <a:lnTo>
                      <a:pt x="84" y="2"/>
                    </a:lnTo>
                    <a:lnTo>
                      <a:pt x="87" y="2"/>
                    </a:lnTo>
                    <a:lnTo>
                      <a:pt x="90" y="1"/>
                    </a:lnTo>
                    <a:lnTo>
                      <a:pt x="92" y="1"/>
                    </a:lnTo>
                    <a:lnTo>
                      <a:pt x="95" y="1"/>
                    </a:lnTo>
                    <a:lnTo>
                      <a:pt x="97" y="1"/>
                    </a:lnTo>
                    <a:lnTo>
                      <a:pt x="100" y="0"/>
                    </a:lnTo>
                    <a:lnTo>
                      <a:pt x="103" y="0"/>
                    </a:lnTo>
                    <a:lnTo>
                      <a:pt x="105" y="0"/>
                    </a:lnTo>
                    <a:lnTo>
                      <a:pt x="109" y="0"/>
                    </a:lnTo>
                    <a:lnTo>
                      <a:pt x="111" y="0"/>
                    </a:lnTo>
                    <a:lnTo>
                      <a:pt x="114" y="0"/>
                    </a:lnTo>
                    <a:lnTo>
                      <a:pt x="117" y="0"/>
                    </a:lnTo>
                    <a:lnTo>
                      <a:pt x="119" y="0"/>
                    </a:lnTo>
                    <a:lnTo>
                      <a:pt x="122" y="0"/>
                    </a:lnTo>
                    <a:lnTo>
                      <a:pt x="125" y="0"/>
                    </a:lnTo>
                    <a:lnTo>
                      <a:pt x="126" y="1"/>
                    </a:lnTo>
                    <a:lnTo>
                      <a:pt x="130" y="1"/>
                    </a:lnTo>
                    <a:lnTo>
                      <a:pt x="132" y="1"/>
                    </a:lnTo>
                    <a:lnTo>
                      <a:pt x="135" y="1"/>
                    </a:lnTo>
                    <a:lnTo>
                      <a:pt x="138" y="1"/>
                    </a:lnTo>
                    <a:lnTo>
                      <a:pt x="139" y="2"/>
                    </a:lnTo>
                    <a:lnTo>
                      <a:pt x="143" y="2"/>
                    </a:lnTo>
                    <a:lnTo>
                      <a:pt x="145" y="2"/>
                    </a:lnTo>
                    <a:lnTo>
                      <a:pt x="147" y="3"/>
                    </a:lnTo>
                    <a:lnTo>
                      <a:pt x="151" y="3"/>
                    </a:lnTo>
                    <a:lnTo>
                      <a:pt x="153" y="5"/>
                    </a:lnTo>
                    <a:lnTo>
                      <a:pt x="154" y="5"/>
                    </a:lnTo>
                    <a:lnTo>
                      <a:pt x="156" y="5"/>
                    </a:lnTo>
                    <a:lnTo>
                      <a:pt x="159" y="6"/>
                    </a:lnTo>
                    <a:lnTo>
                      <a:pt x="162" y="6"/>
                    </a:lnTo>
                    <a:lnTo>
                      <a:pt x="163" y="6"/>
                    </a:lnTo>
                    <a:lnTo>
                      <a:pt x="166" y="6"/>
                    </a:lnTo>
                    <a:lnTo>
                      <a:pt x="169" y="8"/>
                    </a:lnTo>
                    <a:lnTo>
                      <a:pt x="172" y="9"/>
                    </a:lnTo>
                    <a:lnTo>
                      <a:pt x="174" y="9"/>
                    </a:lnTo>
                    <a:lnTo>
                      <a:pt x="176" y="10"/>
                    </a:lnTo>
                    <a:lnTo>
                      <a:pt x="178" y="10"/>
                    </a:lnTo>
                    <a:lnTo>
                      <a:pt x="180" y="11"/>
                    </a:lnTo>
                    <a:lnTo>
                      <a:pt x="182" y="11"/>
                    </a:lnTo>
                    <a:lnTo>
                      <a:pt x="183" y="13"/>
                    </a:lnTo>
                    <a:lnTo>
                      <a:pt x="186" y="13"/>
                    </a:lnTo>
                    <a:lnTo>
                      <a:pt x="187" y="14"/>
                    </a:lnTo>
                    <a:lnTo>
                      <a:pt x="190" y="14"/>
                    </a:lnTo>
                    <a:lnTo>
                      <a:pt x="191" y="15"/>
                    </a:lnTo>
                    <a:lnTo>
                      <a:pt x="193" y="15"/>
                    </a:lnTo>
                    <a:lnTo>
                      <a:pt x="195" y="16"/>
                    </a:lnTo>
                    <a:lnTo>
                      <a:pt x="197" y="16"/>
                    </a:lnTo>
                    <a:lnTo>
                      <a:pt x="198" y="16"/>
                    </a:lnTo>
                    <a:lnTo>
                      <a:pt x="199" y="18"/>
                    </a:lnTo>
                    <a:lnTo>
                      <a:pt x="200" y="18"/>
                    </a:lnTo>
                    <a:lnTo>
                      <a:pt x="202" y="19"/>
                    </a:lnTo>
                    <a:lnTo>
                      <a:pt x="203" y="19"/>
                    </a:lnTo>
                    <a:lnTo>
                      <a:pt x="204" y="19"/>
                    </a:lnTo>
                    <a:lnTo>
                      <a:pt x="206" y="19"/>
                    </a:lnTo>
                    <a:lnTo>
                      <a:pt x="207" y="19"/>
                    </a:lnTo>
                    <a:lnTo>
                      <a:pt x="208" y="19"/>
                    </a:lnTo>
                    <a:lnTo>
                      <a:pt x="210" y="19"/>
                    </a:lnTo>
                    <a:lnTo>
                      <a:pt x="210" y="21"/>
                    </a:lnTo>
                    <a:lnTo>
                      <a:pt x="211" y="21"/>
                    </a:lnTo>
                    <a:lnTo>
                      <a:pt x="213" y="22"/>
                    </a:lnTo>
                    <a:lnTo>
                      <a:pt x="214" y="22"/>
                    </a:lnTo>
                    <a:lnTo>
                      <a:pt x="214" y="23"/>
                    </a:lnTo>
                    <a:lnTo>
                      <a:pt x="216" y="23"/>
                    </a:lnTo>
                    <a:lnTo>
                      <a:pt x="217" y="24"/>
                    </a:lnTo>
                    <a:lnTo>
                      <a:pt x="218" y="24"/>
                    </a:lnTo>
                    <a:lnTo>
                      <a:pt x="220" y="26"/>
                    </a:lnTo>
                    <a:lnTo>
                      <a:pt x="221" y="26"/>
                    </a:lnTo>
                    <a:lnTo>
                      <a:pt x="221" y="27"/>
                    </a:lnTo>
                    <a:lnTo>
                      <a:pt x="222" y="27"/>
                    </a:lnTo>
                    <a:lnTo>
                      <a:pt x="224" y="28"/>
                    </a:lnTo>
                    <a:lnTo>
                      <a:pt x="225" y="28"/>
                    </a:lnTo>
                    <a:lnTo>
                      <a:pt x="226" y="29"/>
                    </a:lnTo>
                    <a:lnTo>
                      <a:pt x="226" y="30"/>
                    </a:lnTo>
                    <a:lnTo>
                      <a:pt x="227" y="30"/>
                    </a:lnTo>
                    <a:lnTo>
                      <a:pt x="229" y="32"/>
                    </a:lnTo>
                    <a:lnTo>
                      <a:pt x="230" y="32"/>
                    </a:lnTo>
                    <a:lnTo>
                      <a:pt x="231" y="32"/>
                    </a:lnTo>
                    <a:lnTo>
                      <a:pt x="233" y="34"/>
                    </a:lnTo>
                    <a:lnTo>
                      <a:pt x="234" y="35"/>
                    </a:lnTo>
                    <a:lnTo>
                      <a:pt x="231" y="62"/>
                    </a:lnTo>
                    <a:lnTo>
                      <a:pt x="230" y="62"/>
                    </a:lnTo>
                    <a:lnTo>
                      <a:pt x="229" y="63"/>
                    </a:lnTo>
                    <a:lnTo>
                      <a:pt x="227" y="63"/>
                    </a:lnTo>
                    <a:lnTo>
                      <a:pt x="226" y="65"/>
                    </a:lnTo>
                    <a:lnTo>
                      <a:pt x="225" y="66"/>
                    </a:lnTo>
                    <a:lnTo>
                      <a:pt x="222" y="67"/>
                    </a:lnTo>
                    <a:lnTo>
                      <a:pt x="221" y="67"/>
                    </a:lnTo>
                    <a:lnTo>
                      <a:pt x="220" y="68"/>
                    </a:lnTo>
                    <a:lnTo>
                      <a:pt x="217" y="69"/>
                    </a:lnTo>
                    <a:lnTo>
                      <a:pt x="216" y="71"/>
                    </a:lnTo>
                    <a:lnTo>
                      <a:pt x="213" y="71"/>
                    </a:lnTo>
                    <a:lnTo>
                      <a:pt x="211" y="72"/>
                    </a:lnTo>
                    <a:lnTo>
                      <a:pt x="210" y="74"/>
                    </a:lnTo>
                    <a:lnTo>
                      <a:pt x="207" y="76"/>
                    </a:lnTo>
                    <a:lnTo>
                      <a:pt x="204" y="78"/>
                    </a:lnTo>
                    <a:lnTo>
                      <a:pt x="202" y="78"/>
                    </a:lnTo>
                    <a:lnTo>
                      <a:pt x="199" y="80"/>
                    </a:lnTo>
                    <a:lnTo>
                      <a:pt x="198" y="82"/>
                    </a:lnTo>
                    <a:lnTo>
                      <a:pt x="195" y="83"/>
                    </a:lnTo>
                    <a:lnTo>
                      <a:pt x="193" y="84"/>
                    </a:lnTo>
                    <a:lnTo>
                      <a:pt x="190" y="87"/>
                    </a:lnTo>
                    <a:lnTo>
                      <a:pt x="189" y="88"/>
                    </a:lnTo>
                    <a:lnTo>
                      <a:pt x="186" y="89"/>
                    </a:lnTo>
                    <a:lnTo>
                      <a:pt x="185" y="91"/>
                    </a:lnTo>
                    <a:lnTo>
                      <a:pt x="182" y="93"/>
                    </a:lnTo>
                    <a:lnTo>
                      <a:pt x="182" y="95"/>
                    </a:lnTo>
                    <a:lnTo>
                      <a:pt x="178" y="96"/>
                    </a:lnTo>
                    <a:lnTo>
                      <a:pt x="177" y="97"/>
                    </a:lnTo>
                    <a:lnTo>
                      <a:pt x="176" y="100"/>
                    </a:lnTo>
                    <a:lnTo>
                      <a:pt x="174" y="101"/>
                    </a:lnTo>
                    <a:lnTo>
                      <a:pt x="173" y="102"/>
                    </a:lnTo>
                    <a:lnTo>
                      <a:pt x="172" y="104"/>
                    </a:lnTo>
                    <a:lnTo>
                      <a:pt x="170" y="104"/>
                    </a:lnTo>
                    <a:lnTo>
                      <a:pt x="170" y="106"/>
                    </a:lnTo>
                    <a:lnTo>
                      <a:pt x="169" y="107"/>
                    </a:lnTo>
                    <a:lnTo>
                      <a:pt x="169" y="108"/>
                    </a:lnTo>
                    <a:lnTo>
                      <a:pt x="167" y="109"/>
                    </a:lnTo>
                    <a:lnTo>
                      <a:pt x="166" y="110"/>
                    </a:lnTo>
                    <a:lnTo>
                      <a:pt x="166" y="111"/>
                    </a:lnTo>
                    <a:lnTo>
                      <a:pt x="164" y="113"/>
                    </a:lnTo>
                    <a:lnTo>
                      <a:pt x="163" y="114"/>
                    </a:lnTo>
                    <a:lnTo>
                      <a:pt x="162" y="114"/>
                    </a:lnTo>
                    <a:lnTo>
                      <a:pt x="162" y="115"/>
                    </a:lnTo>
                    <a:lnTo>
                      <a:pt x="160" y="117"/>
                    </a:lnTo>
                    <a:lnTo>
                      <a:pt x="159" y="117"/>
                    </a:lnTo>
                    <a:lnTo>
                      <a:pt x="158" y="117"/>
                    </a:lnTo>
                    <a:lnTo>
                      <a:pt x="156" y="119"/>
                    </a:lnTo>
                    <a:lnTo>
                      <a:pt x="156" y="120"/>
                    </a:lnTo>
                    <a:lnTo>
                      <a:pt x="155" y="121"/>
                    </a:lnTo>
                    <a:lnTo>
                      <a:pt x="154" y="121"/>
                    </a:lnTo>
                    <a:lnTo>
                      <a:pt x="153" y="122"/>
                    </a:lnTo>
                    <a:lnTo>
                      <a:pt x="152" y="123"/>
                    </a:lnTo>
                    <a:lnTo>
                      <a:pt x="151" y="124"/>
                    </a:lnTo>
                    <a:lnTo>
                      <a:pt x="149" y="124"/>
                    </a:lnTo>
                    <a:lnTo>
                      <a:pt x="147" y="126"/>
                    </a:lnTo>
                    <a:lnTo>
                      <a:pt x="147" y="127"/>
                    </a:lnTo>
                    <a:lnTo>
                      <a:pt x="145" y="128"/>
                    </a:lnTo>
                    <a:lnTo>
                      <a:pt x="143" y="128"/>
                    </a:lnTo>
                    <a:lnTo>
                      <a:pt x="143" y="130"/>
                    </a:lnTo>
                    <a:lnTo>
                      <a:pt x="141" y="130"/>
                    </a:lnTo>
                    <a:lnTo>
                      <a:pt x="139" y="132"/>
                    </a:lnTo>
                    <a:lnTo>
                      <a:pt x="138" y="133"/>
                    </a:lnTo>
                    <a:lnTo>
                      <a:pt x="136" y="134"/>
                    </a:lnTo>
                    <a:lnTo>
                      <a:pt x="135" y="135"/>
                    </a:lnTo>
                    <a:lnTo>
                      <a:pt x="132" y="135"/>
                    </a:lnTo>
                    <a:lnTo>
                      <a:pt x="130" y="136"/>
                    </a:lnTo>
                    <a:lnTo>
                      <a:pt x="130" y="137"/>
                    </a:lnTo>
                    <a:lnTo>
                      <a:pt x="126" y="139"/>
                    </a:lnTo>
                    <a:lnTo>
                      <a:pt x="125" y="141"/>
                    </a:lnTo>
                    <a:lnTo>
                      <a:pt x="122" y="143"/>
                    </a:lnTo>
                    <a:lnTo>
                      <a:pt x="121" y="143"/>
                    </a:lnTo>
                    <a:lnTo>
                      <a:pt x="119" y="145"/>
                    </a:lnTo>
                    <a:lnTo>
                      <a:pt x="118" y="146"/>
                    </a:lnTo>
                    <a:lnTo>
                      <a:pt x="115" y="147"/>
                    </a:lnTo>
                    <a:lnTo>
                      <a:pt x="114" y="148"/>
                    </a:lnTo>
                    <a:lnTo>
                      <a:pt x="113" y="149"/>
                    </a:lnTo>
                    <a:lnTo>
                      <a:pt x="111" y="149"/>
                    </a:lnTo>
                    <a:lnTo>
                      <a:pt x="109" y="150"/>
                    </a:lnTo>
                    <a:lnTo>
                      <a:pt x="107" y="152"/>
                    </a:lnTo>
                    <a:lnTo>
                      <a:pt x="105" y="152"/>
                    </a:lnTo>
                    <a:lnTo>
                      <a:pt x="104" y="154"/>
                    </a:lnTo>
                    <a:lnTo>
                      <a:pt x="101" y="155"/>
                    </a:lnTo>
                    <a:lnTo>
                      <a:pt x="100" y="155"/>
                    </a:lnTo>
                    <a:lnTo>
                      <a:pt x="99" y="156"/>
                    </a:lnTo>
                    <a:lnTo>
                      <a:pt x="96" y="158"/>
                    </a:lnTo>
                    <a:lnTo>
                      <a:pt x="95" y="159"/>
                    </a:lnTo>
                    <a:lnTo>
                      <a:pt x="92" y="159"/>
                    </a:lnTo>
                    <a:lnTo>
                      <a:pt x="91" y="160"/>
                    </a:lnTo>
                    <a:lnTo>
                      <a:pt x="88" y="161"/>
                    </a:lnTo>
                    <a:lnTo>
                      <a:pt x="87" y="161"/>
                    </a:lnTo>
                    <a:lnTo>
                      <a:pt x="86" y="162"/>
                    </a:lnTo>
                    <a:lnTo>
                      <a:pt x="83" y="162"/>
                    </a:lnTo>
                    <a:lnTo>
                      <a:pt x="82" y="163"/>
                    </a:lnTo>
                    <a:lnTo>
                      <a:pt x="79" y="163"/>
                    </a:lnTo>
                    <a:lnTo>
                      <a:pt x="77" y="165"/>
                    </a:lnTo>
                    <a:lnTo>
                      <a:pt x="75" y="165"/>
                    </a:lnTo>
                    <a:lnTo>
                      <a:pt x="73" y="165"/>
                    </a:lnTo>
                    <a:lnTo>
                      <a:pt x="71" y="165"/>
                    </a:lnTo>
                    <a:lnTo>
                      <a:pt x="69" y="167"/>
                    </a:lnTo>
                    <a:lnTo>
                      <a:pt x="67" y="167"/>
                    </a:lnTo>
                    <a:lnTo>
                      <a:pt x="64" y="168"/>
                    </a:lnTo>
                    <a:lnTo>
                      <a:pt x="63" y="168"/>
                    </a:lnTo>
                    <a:lnTo>
                      <a:pt x="60" y="168"/>
                    </a:lnTo>
                    <a:lnTo>
                      <a:pt x="58" y="169"/>
                    </a:lnTo>
                    <a:lnTo>
                      <a:pt x="55" y="169"/>
                    </a:lnTo>
                    <a:lnTo>
                      <a:pt x="53" y="169"/>
                    </a:lnTo>
                    <a:lnTo>
                      <a:pt x="51" y="171"/>
                    </a:lnTo>
                    <a:lnTo>
                      <a:pt x="49" y="171"/>
                    </a:lnTo>
                    <a:lnTo>
                      <a:pt x="46" y="171"/>
                    </a:lnTo>
                    <a:lnTo>
                      <a:pt x="43" y="171"/>
                    </a:lnTo>
                    <a:lnTo>
                      <a:pt x="42" y="172"/>
                    </a:lnTo>
                    <a:lnTo>
                      <a:pt x="39" y="172"/>
                    </a:lnTo>
                    <a:lnTo>
                      <a:pt x="37" y="172"/>
                    </a:lnTo>
                    <a:lnTo>
                      <a:pt x="36" y="172"/>
                    </a:lnTo>
                    <a:lnTo>
                      <a:pt x="33" y="172"/>
                    </a:lnTo>
                    <a:lnTo>
                      <a:pt x="32" y="172"/>
                    </a:lnTo>
                    <a:lnTo>
                      <a:pt x="29" y="171"/>
                    </a:lnTo>
                    <a:lnTo>
                      <a:pt x="28" y="171"/>
                    </a:lnTo>
                    <a:lnTo>
                      <a:pt x="27" y="171"/>
                    </a:lnTo>
                    <a:lnTo>
                      <a:pt x="25" y="171"/>
                    </a:lnTo>
                    <a:lnTo>
                      <a:pt x="23" y="169"/>
                    </a:lnTo>
                    <a:lnTo>
                      <a:pt x="22" y="169"/>
                    </a:lnTo>
                    <a:lnTo>
                      <a:pt x="20" y="168"/>
                    </a:lnTo>
                    <a:lnTo>
                      <a:pt x="19" y="167"/>
                    </a:lnTo>
                    <a:lnTo>
                      <a:pt x="18" y="167"/>
                    </a:lnTo>
                    <a:lnTo>
                      <a:pt x="16" y="165"/>
                    </a:lnTo>
                    <a:lnTo>
                      <a:pt x="15" y="163"/>
                    </a:lnTo>
                    <a:lnTo>
                      <a:pt x="14" y="162"/>
                    </a:lnTo>
                    <a:lnTo>
                      <a:pt x="12" y="161"/>
                    </a:lnTo>
                    <a:lnTo>
                      <a:pt x="11" y="160"/>
                    </a:lnTo>
                    <a:lnTo>
                      <a:pt x="11" y="159"/>
                    </a:lnTo>
                    <a:lnTo>
                      <a:pt x="10" y="158"/>
                    </a:lnTo>
                    <a:lnTo>
                      <a:pt x="9" y="155"/>
                    </a:lnTo>
                    <a:lnTo>
                      <a:pt x="9" y="154"/>
                    </a:lnTo>
                    <a:lnTo>
                      <a:pt x="7" y="152"/>
                    </a:lnTo>
                    <a:lnTo>
                      <a:pt x="7" y="150"/>
                    </a:lnTo>
                    <a:lnTo>
                      <a:pt x="6" y="149"/>
                    </a:lnTo>
                    <a:lnTo>
                      <a:pt x="5" y="147"/>
                    </a:lnTo>
                    <a:lnTo>
                      <a:pt x="5" y="145"/>
                    </a:lnTo>
                    <a:lnTo>
                      <a:pt x="3" y="143"/>
                    </a:lnTo>
                    <a:lnTo>
                      <a:pt x="3" y="141"/>
                    </a:lnTo>
                    <a:lnTo>
                      <a:pt x="3" y="139"/>
                    </a:lnTo>
                    <a:lnTo>
                      <a:pt x="2" y="136"/>
                    </a:lnTo>
                    <a:lnTo>
                      <a:pt x="2" y="135"/>
                    </a:lnTo>
                    <a:lnTo>
                      <a:pt x="2" y="133"/>
                    </a:lnTo>
                    <a:lnTo>
                      <a:pt x="1" y="130"/>
                    </a:lnTo>
                    <a:lnTo>
                      <a:pt x="1" y="128"/>
                    </a:lnTo>
                    <a:lnTo>
                      <a:pt x="1" y="126"/>
                    </a:lnTo>
                    <a:lnTo>
                      <a:pt x="1" y="123"/>
                    </a:lnTo>
                    <a:lnTo>
                      <a:pt x="1" y="121"/>
                    </a:lnTo>
                    <a:lnTo>
                      <a:pt x="1" y="117"/>
                    </a:lnTo>
                    <a:lnTo>
                      <a:pt x="1" y="115"/>
                    </a:lnTo>
                    <a:lnTo>
                      <a:pt x="0" y="113"/>
                    </a:lnTo>
                    <a:lnTo>
                      <a:pt x="0" y="110"/>
                    </a:lnTo>
                    <a:lnTo>
                      <a:pt x="1" y="107"/>
                    </a:lnTo>
                    <a:lnTo>
                      <a:pt x="1" y="104"/>
                    </a:lnTo>
                    <a:lnTo>
                      <a:pt x="1" y="102"/>
                    </a:lnTo>
                    <a:lnTo>
                      <a:pt x="1" y="98"/>
                    </a:lnTo>
                    <a:lnTo>
                      <a:pt x="1" y="96"/>
                    </a:lnTo>
                    <a:lnTo>
                      <a:pt x="2" y="93"/>
                    </a:lnTo>
                    <a:lnTo>
                      <a:pt x="2" y="91"/>
                    </a:lnTo>
                    <a:lnTo>
                      <a:pt x="2" y="87"/>
                    </a:lnTo>
                    <a:lnTo>
                      <a:pt x="3" y="84"/>
                    </a:lnTo>
                    <a:lnTo>
                      <a:pt x="3" y="81"/>
                    </a:lnTo>
                    <a:lnTo>
                      <a:pt x="5" y="78"/>
                    </a:lnTo>
                    <a:lnTo>
                      <a:pt x="5" y="75"/>
                    </a:lnTo>
                    <a:lnTo>
                      <a:pt x="6" y="72"/>
                    </a:lnTo>
                    <a:lnTo>
                      <a:pt x="6" y="71"/>
                    </a:lnTo>
                    <a:lnTo>
                      <a:pt x="7" y="67"/>
                    </a:lnTo>
                    <a:lnTo>
                      <a:pt x="7" y="65"/>
                    </a:lnTo>
                    <a:lnTo>
                      <a:pt x="9" y="62"/>
                    </a:lnTo>
                    <a:lnTo>
                      <a:pt x="9" y="59"/>
                    </a:lnTo>
                    <a:lnTo>
                      <a:pt x="10" y="58"/>
                    </a:lnTo>
                    <a:lnTo>
                      <a:pt x="10" y="55"/>
                    </a:lnTo>
                    <a:lnTo>
                      <a:pt x="11" y="53"/>
                    </a:lnTo>
                    <a:lnTo>
                      <a:pt x="11" y="50"/>
                    </a:lnTo>
                    <a:lnTo>
                      <a:pt x="12" y="48"/>
                    </a:lnTo>
                    <a:lnTo>
                      <a:pt x="12" y="46"/>
                    </a:lnTo>
                    <a:lnTo>
                      <a:pt x="14" y="45"/>
                    </a:lnTo>
                    <a:lnTo>
                      <a:pt x="14" y="43"/>
                    </a:lnTo>
                    <a:lnTo>
                      <a:pt x="15" y="42"/>
                    </a:lnTo>
                    <a:lnTo>
                      <a:pt x="15" y="41"/>
                    </a:lnTo>
                    <a:lnTo>
                      <a:pt x="15" y="40"/>
                    </a:lnTo>
                    <a:lnTo>
                      <a:pt x="15" y="39"/>
                    </a:lnTo>
                    <a:lnTo>
                      <a:pt x="16" y="39"/>
                    </a:lnTo>
                  </a:path>
                </a:pathLst>
              </a:custGeom>
              <a:solidFill>
                <a:srgbClr val="C67A00"/>
              </a:solidFill>
              <a:ln w="9525" cap="rnd">
                <a:noFill/>
                <a:round/>
                <a:headEnd type="none" w="sm" len="sm"/>
                <a:tailEnd type="none" w="sm" len="sm"/>
              </a:ln>
            </p:spPr>
            <p:txBody>
              <a:bodyPr/>
              <a:lstStyle/>
              <a:p>
                <a:endParaRPr lang="el-GR"/>
              </a:p>
            </p:txBody>
          </p:sp>
        </p:grpSp>
        <p:sp>
          <p:nvSpPr>
            <p:cNvPr id="27708" name="Freeform 32"/>
            <p:cNvSpPr>
              <a:spLocks/>
            </p:cNvSpPr>
            <p:nvPr/>
          </p:nvSpPr>
          <p:spPr bwMode="auto">
            <a:xfrm>
              <a:off x="845" y="1588"/>
              <a:ext cx="336" cy="367"/>
            </a:xfrm>
            <a:custGeom>
              <a:avLst/>
              <a:gdLst>
                <a:gd name="T0" fmla="*/ 11 w 336"/>
                <a:gd name="T1" fmla="*/ 350 h 367"/>
                <a:gd name="T2" fmla="*/ 6 w 336"/>
                <a:gd name="T3" fmla="*/ 337 h 367"/>
                <a:gd name="T4" fmla="*/ 2 w 336"/>
                <a:gd name="T5" fmla="*/ 320 h 367"/>
                <a:gd name="T6" fmla="*/ 0 w 336"/>
                <a:gd name="T7" fmla="*/ 300 h 367"/>
                <a:gd name="T8" fmla="*/ 0 w 336"/>
                <a:gd name="T9" fmla="*/ 270 h 367"/>
                <a:gd name="T10" fmla="*/ 2 w 336"/>
                <a:gd name="T11" fmla="*/ 223 h 367"/>
                <a:gd name="T12" fmla="*/ 7 w 336"/>
                <a:gd name="T13" fmla="*/ 169 h 367"/>
                <a:gd name="T14" fmla="*/ 16 w 336"/>
                <a:gd name="T15" fmla="*/ 119 h 367"/>
                <a:gd name="T16" fmla="*/ 31 w 336"/>
                <a:gd name="T17" fmla="*/ 84 h 367"/>
                <a:gd name="T18" fmla="*/ 49 w 336"/>
                <a:gd name="T19" fmla="*/ 60 h 367"/>
                <a:gd name="T20" fmla="*/ 69 w 336"/>
                <a:gd name="T21" fmla="*/ 43 h 367"/>
                <a:gd name="T22" fmla="*/ 92 w 336"/>
                <a:gd name="T23" fmla="*/ 28 h 367"/>
                <a:gd name="T24" fmla="*/ 117 w 336"/>
                <a:gd name="T25" fmla="*/ 18 h 367"/>
                <a:gd name="T26" fmla="*/ 146 w 336"/>
                <a:gd name="T27" fmla="*/ 10 h 367"/>
                <a:gd name="T28" fmla="*/ 181 w 336"/>
                <a:gd name="T29" fmla="*/ 3 h 367"/>
                <a:gd name="T30" fmla="*/ 217 w 336"/>
                <a:gd name="T31" fmla="*/ 0 h 367"/>
                <a:gd name="T32" fmla="*/ 253 w 336"/>
                <a:gd name="T33" fmla="*/ 1 h 367"/>
                <a:gd name="T34" fmla="*/ 280 w 336"/>
                <a:gd name="T35" fmla="*/ 8 h 367"/>
                <a:gd name="T36" fmla="*/ 299 w 336"/>
                <a:gd name="T37" fmla="*/ 15 h 367"/>
                <a:gd name="T38" fmla="*/ 312 w 336"/>
                <a:gd name="T39" fmla="*/ 21 h 367"/>
                <a:gd name="T40" fmla="*/ 319 w 336"/>
                <a:gd name="T41" fmla="*/ 27 h 367"/>
                <a:gd name="T42" fmla="*/ 326 w 336"/>
                <a:gd name="T43" fmla="*/ 36 h 367"/>
                <a:gd name="T44" fmla="*/ 331 w 336"/>
                <a:gd name="T45" fmla="*/ 49 h 367"/>
                <a:gd name="T46" fmla="*/ 334 w 336"/>
                <a:gd name="T47" fmla="*/ 69 h 367"/>
                <a:gd name="T48" fmla="*/ 335 w 336"/>
                <a:gd name="T49" fmla="*/ 92 h 367"/>
                <a:gd name="T50" fmla="*/ 335 w 336"/>
                <a:gd name="T51" fmla="*/ 116 h 367"/>
                <a:gd name="T52" fmla="*/ 332 w 336"/>
                <a:gd name="T53" fmla="*/ 137 h 367"/>
                <a:gd name="T54" fmla="*/ 330 w 336"/>
                <a:gd name="T55" fmla="*/ 156 h 367"/>
                <a:gd name="T56" fmla="*/ 325 w 336"/>
                <a:gd name="T57" fmla="*/ 173 h 367"/>
                <a:gd name="T58" fmla="*/ 317 w 336"/>
                <a:gd name="T59" fmla="*/ 190 h 367"/>
                <a:gd name="T60" fmla="*/ 309 w 336"/>
                <a:gd name="T61" fmla="*/ 204 h 367"/>
                <a:gd name="T62" fmla="*/ 299 w 336"/>
                <a:gd name="T63" fmla="*/ 214 h 367"/>
                <a:gd name="T64" fmla="*/ 281 w 336"/>
                <a:gd name="T65" fmla="*/ 225 h 367"/>
                <a:gd name="T66" fmla="*/ 257 w 336"/>
                <a:gd name="T67" fmla="*/ 234 h 367"/>
                <a:gd name="T68" fmla="*/ 236 w 336"/>
                <a:gd name="T69" fmla="*/ 242 h 367"/>
                <a:gd name="T70" fmla="*/ 219 w 336"/>
                <a:gd name="T71" fmla="*/ 246 h 367"/>
                <a:gd name="T72" fmla="*/ 207 w 336"/>
                <a:gd name="T73" fmla="*/ 249 h 367"/>
                <a:gd name="T74" fmla="*/ 194 w 336"/>
                <a:gd name="T75" fmla="*/ 253 h 367"/>
                <a:gd name="T76" fmla="*/ 184 w 336"/>
                <a:gd name="T77" fmla="*/ 258 h 367"/>
                <a:gd name="T78" fmla="*/ 177 w 336"/>
                <a:gd name="T79" fmla="*/ 262 h 367"/>
                <a:gd name="T80" fmla="*/ 168 w 336"/>
                <a:gd name="T81" fmla="*/ 270 h 367"/>
                <a:gd name="T82" fmla="*/ 161 w 336"/>
                <a:gd name="T83" fmla="*/ 277 h 367"/>
                <a:gd name="T84" fmla="*/ 154 w 336"/>
                <a:gd name="T85" fmla="*/ 283 h 367"/>
                <a:gd name="T86" fmla="*/ 147 w 336"/>
                <a:gd name="T87" fmla="*/ 291 h 367"/>
                <a:gd name="T88" fmla="*/ 137 w 336"/>
                <a:gd name="T89" fmla="*/ 298 h 367"/>
                <a:gd name="T90" fmla="*/ 126 w 336"/>
                <a:gd name="T91" fmla="*/ 304 h 367"/>
                <a:gd name="T92" fmla="*/ 115 w 336"/>
                <a:gd name="T93" fmla="*/ 309 h 367"/>
                <a:gd name="T94" fmla="*/ 102 w 336"/>
                <a:gd name="T95" fmla="*/ 318 h 367"/>
                <a:gd name="T96" fmla="*/ 91 w 336"/>
                <a:gd name="T97" fmla="*/ 327 h 367"/>
                <a:gd name="T98" fmla="*/ 82 w 336"/>
                <a:gd name="T99" fmla="*/ 337 h 367"/>
                <a:gd name="T100" fmla="*/ 75 w 336"/>
                <a:gd name="T101" fmla="*/ 349 h 367"/>
                <a:gd name="T102" fmla="*/ 69 w 336"/>
                <a:gd name="T103" fmla="*/ 359 h 367"/>
                <a:gd name="T104" fmla="*/ 62 w 336"/>
                <a:gd name="T105" fmla="*/ 365 h 367"/>
                <a:gd name="T106" fmla="*/ 53 w 336"/>
                <a:gd name="T107" fmla="*/ 366 h 367"/>
                <a:gd name="T108" fmla="*/ 40 w 336"/>
                <a:gd name="T109" fmla="*/ 365 h 367"/>
                <a:gd name="T110" fmla="*/ 27 w 336"/>
                <a:gd name="T111" fmla="*/ 362 h 367"/>
                <a:gd name="T112" fmla="*/ 18 w 336"/>
                <a:gd name="T113" fmla="*/ 359 h 3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6"/>
                <a:gd name="T172" fmla="*/ 0 h 367"/>
                <a:gd name="T173" fmla="*/ 336 w 336"/>
                <a:gd name="T174" fmla="*/ 367 h 3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6" h="367">
                  <a:moveTo>
                    <a:pt x="15" y="359"/>
                  </a:moveTo>
                  <a:lnTo>
                    <a:pt x="14" y="358"/>
                  </a:lnTo>
                  <a:lnTo>
                    <a:pt x="14" y="356"/>
                  </a:lnTo>
                  <a:lnTo>
                    <a:pt x="12" y="356"/>
                  </a:lnTo>
                  <a:lnTo>
                    <a:pt x="12" y="354"/>
                  </a:lnTo>
                  <a:lnTo>
                    <a:pt x="11" y="353"/>
                  </a:lnTo>
                  <a:lnTo>
                    <a:pt x="11" y="350"/>
                  </a:lnTo>
                  <a:lnTo>
                    <a:pt x="11" y="349"/>
                  </a:lnTo>
                  <a:lnTo>
                    <a:pt x="11" y="348"/>
                  </a:lnTo>
                  <a:lnTo>
                    <a:pt x="9" y="346"/>
                  </a:lnTo>
                  <a:lnTo>
                    <a:pt x="9" y="345"/>
                  </a:lnTo>
                  <a:lnTo>
                    <a:pt x="7" y="343"/>
                  </a:lnTo>
                  <a:lnTo>
                    <a:pt x="7" y="340"/>
                  </a:lnTo>
                  <a:lnTo>
                    <a:pt x="6" y="337"/>
                  </a:lnTo>
                  <a:lnTo>
                    <a:pt x="6" y="335"/>
                  </a:lnTo>
                  <a:lnTo>
                    <a:pt x="5" y="333"/>
                  </a:lnTo>
                  <a:lnTo>
                    <a:pt x="5" y="331"/>
                  </a:lnTo>
                  <a:lnTo>
                    <a:pt x="3" y="328"/>
                  </a:lnTo>
                  <a:lnTo>
                    <a:pt x="3" y="326"/>
                  </a:lnTo>
                  <a:lnTo>
                    <a:pt x="2" y="324"/>
                  </a:lnTo>
                  <a:lnTo>
                    <a:pt x="2" y="320"/>
                  </a:lnTo>
                  <a:lnTo>
                    <a:pt x="1" y="318"/>
                  </a:lnTo>
                  <a:lnTo>
                    <a:pt x="1" y="315"/>
                  </a:lnTo>
                  <a:lnTo>
                    <a:pt x="1" y="312"/>
                  </a:lnTo>
                  <a:lnTo>
                    <a:pt x="0" y="309"/>
                  </a:lnTo>
                  <a:lnTo>
                    <a:pt x="0" y="306"/>
                  </a:lnTo>
                  <a:lnTo>
                    <a:pt x="0" y="304"/>
                  </a:lnTo>
                  <a:lnTo>
                    <a:pt x="0" y="300"/>
                  </a:lnTo>
                  <a:lnTo>
                    <a:pt x="0" y="298"/>
                  </a:lnTo>
                  <a:lnTo>
                    <a:pt x="0" y="295"/>
                  </a:lnTo>
                  <a:lnTo>
                    <a:pt x="0" y="291"/>
                  </a:lnTo>
                  <a:lnTo>
                    <a:pt x="0" y="286"/>
                  </a:lnTo>
                  <a:lnTo>
                    <a:pt x="0" y="282"/>
                  </a:lnTo>
                  <a:lnTo>
                    <a:pt x="0" y="275"/>
                  </a:lnTo>
                  <a:lnTo>
                    <a:pt x="0" y="270"/>
                  </a:lnTo>
                  <a:lnTo>
                    <a:pt x="0" y="265"/>
                  </a:lnTo>
                  <a:lnTo>
                    <a:pt x="0" y="258"/>
                  </a:lnTo>
                  <a:lnTo>
                    <a:pt x="1" y="252"/>
                  </a:lnTo>
                  <a:lnTo>
                    <a:pt x="1" y="245"/>
                  </a:lnTo>
                  <a:lnTo>
                    <a:pt x="1" y="238"/>
                  </a:lnTo>
                  <a:lnTo>
                    <a:pt x="1" y="231"/>
                  </a:lnTo>
                  <a:lnTo>
                    <a:pt x="2" y="223"/>
                  </a:lnTo>
                  <a:lnTo>
                    <a:pt x="2" y="216"/>
                  </a:lnTo>
                  <a:lnTo>
                    <a:pt x="3" y="207"/>
                  </a:lnTo>
                  <a:lnTo>
                    <a:pt x="3" y="200"/>
                  </a:lnTo>
                  <a:lnTo>
                    <a:pt x="5" y="192"/>
                  </a:lnTo>
                  <a:lnTo>
                    <a:pt x="5" y="184"/>
                  </a:lnTo>
                  <a:lnTo>
                    <a:pt x="6" y="177"/>
                  </a:lnTo>
                  <a:lnTo>
                    <a:pt x="7" y="169"/>
                  </a:lnTo>
                  <a:lnTo>
                    <a:pt x="7" y="162"/>
                  </a:lnTo>
                  <a:lnTo>
                    <a:pt x="9" y="153"/>
                  </a:lnTo>
                  <a:lnTo>
                    <a:pt x="11" y="146"/>
                  </a:lnTo>
                  <a:lnTo>
                    <a:pt x="11" y="140"/>
                  </a:lnTo>
                  <a:lnTo>
                    <a:pt x="12" y="132"/>
                  </a:lnTo>
                  <a:lnTo>
                    <a:pt x="14" y="125"/>
                  </a:lnTo>
                  <a:lnTo>
                    <a:pt x="16" y="119"/>
                  </a:lnTo>
                  <a:lnTo>
                    <a:pt x="18" y="114"/>
                  </a:lnTo>
                  <a:lnTo>
                    <a:pt x="19" y="108"/>
                  </a:lnTo>
                  <a:lnTo>
                    <a:pt x="22" y="101"/>
                  </a:lnTo>
                  <a:lnTo>
                    <a:pt x="23" y="97"/>
                  </a:lnTo>
                  <a:lnTo>
                    <a:pt x="25" y="92"/>
                  </a:lnTo>
                  <a:lnTo>
                    <a:pt x="28" y="89"/>
                  </a:lnTo>
                  <a:lnTo>
                    <a:pt x="31" y="84"/>
                  </a:lnTo>
                  <a:lnTo>
                    <a:pt x="33" y="80"/>
                  </a:lnTo>
                  <a:lnTo>
                    <a:pt x="36" y="77"/>
                  </a:lnTo>
                  <a:lnTo>
                    <a:pt x="38" y="73"/>
                  </a:lnTo>
                  <a:lnTo>
                    <a:pt x="40" y="69"/>
                  </a:lnTo>
                  <a:lnTo>
                    <a:pt x="43" y="66"/>
                  </a:lnTo>
                  <a:lnTo>
                    <a:pt x="46" y="63"/>
                  </a:lnTo>
                  <a:lnTo>
                    <a:pt x="49" y="60"/>
                  </a:lnTo>
                  <a:lnTo>
                    <a:pt x="51" y="57"/>
                  </a:lnTo>
                  <a:lnTo>
                    <a:pt x="53" y="54"/>
                  </a:lnTo>
                  <a:lnTo>
                    <a:pt x="57" y="53"/>
                  </a:lnTo>
                  <a:lnTo>
                    <a:pt x="60" y="50"/>
                  </a:lnTo>
                  <a:lnTo>
                    <a:pt x="62" y="47"/>
                  </a:lnTo>
                  <a:lnTo>
                    <a:pt x="66" y="45"/>
                  </a:lnTo>
                  <a:lnTo>
                    <a:pt x="69" y="43"/>
                  </a:lnTo>
                  <a:lnTo>
                    <a:pt x="73" y="41"/>
                  </a:lnTo>
                  <a:lnTo>
                    <a:pt x="75" y="38"/>
                  </a:lnTo>
                  <a:lnTo>
                    <a:pt x="79" y="36"/>
                  </a:lnTo>
                  <a:lnTo>
                    <a:pt x="82" y="34"/>
                  </a:lnTo>
                  <a:lnTo>
                    <a:pt x="85" y="32"/>
                  </a:lnTo>
                  <a:lnTo>
                    <a:pt x="88" y="31"/>
                  </a:lnTo>
                  <a:lnTo>
                    <a:pt x="92" y="28"/>
                  </a:lnTo>
                  <a:lnTo>
                    <a:pt x="96" y="28"/>
                  </a:lnTo>
                  <a:lnTo>
                    <a:pt x="100" y="25"/>
                  </a:lnTo>
                  <a:lnTo>
                    <a:pt x="102" y="24"/>
                  </a:lnTo>
                  <a:lnTo>
                    <a:pt x="106" y="23"/>
                  </a:lnTo>
                  <a:lnTo>
                    <a:pt x="110" y="22"/>
                  </a:lnTo>
                  <a:lnTo>
                    <a:pt x="113" y="19"/>
                  </a:lnTo>
                  <a:lnTo>
                    <a:pt x="117" y="18"/>
                  </a:lnTo>
                  <a:lnTo>
                    <a:pt x="120" y="17"/>
                  </a:lnTo>
                  <a:lnTo>
                    <a:pt x="124" y="15"/>
                  </a:lnTo>
                  <a:lnTo>
                    <a:pt x="127" y="15"/>
                  </a:lnTo>
                  <a:lnTo>
                    <a:pt x="131" y="14"/>
                  </a:lnTo>
                  <a:lnTo>
                    <a:pt x="137" y="12"/>
                  </a:lnTo>
                  <a:lnTo>
                    <a:pt x="140" y="11"/>
                  </a:lnTo>
                  <a:lnTo>
                    <a:pt x="146" y="10"/>
                  </a:lnTo>
                  <a:lnTo>
                    <a:pt x="150" y="9"/>
                  </a:lnTo>
                  <a:lnTo>
                    <a:pt x="154" y="8"/>
                  </a:lnTo>
                  <a:lnTo>
                    <a:pt x="159" y="6"/>
                  </a:lnTo>
                  <a:lnTo>
                    <a:pt x="165" y="5"/>
                  </a:lnTo>
                  <a:lnTo>
                    <a:pt x="169" y="5"/>
                  </a:lnTo>
                  <a:lnTo>
                    <a:pt x="175" y="4"/>
                  </a:lnTo>
                  <a:lnTo>
                    <a:pt x="181" y="3"/>
                  </a:lnTo>
                  <a:lnTo>
                    <a:pt x="185" y="3"/>
                  </a:lnTo>
                  <a:lnTo>
                    <a:pt x="190" y="2"/>
                  </a:lnTo>
                  <a:lnTo>
                    <a:pt x="197" y="2"/>
                  </a:lnTo>
                  <a:lnTo>
                    <a:pt x="202" y="1"/>
                  </a:lnTo>
                  <a:lnTo>
                    <a:pt x="207" y="1"/>
                  </a:lnTo>
                  <a:lnTo>
                    <a:pt x="211" y="1"/>
                  </a:lnTo>
                  <a:lnTo>
                    <a:pt x="217" y="0"/>
                  </a:lnTo>
                  <a:lnTo>
                    <a:pt x="223" y="0"/>
                  </a:lnTo>
                  <a:lnTo>
                    <a:pt x="227" y="0"/>
                  </a:lnTo>
                  <a:lnTo>
                    <a:pt x="232" y="0"/>
                  </a:lnTo>
                  <a:lnTo>
                    <a:pt x="238" y="0"/>
                  </a:lnTo>
                  <a:lnTo>
                    <a:pt x="242" y="1"/>
                  </a:lnTo>
                  <a:lnTo>
                    <a:pt x="248" y="1"/>
                  </a:lnTo>
                  <a:lnTo>
                    <a:pt x="253" y="1"/>
                  </a:lnTo>
                  <a:lnTo>
                    <a:pt x="257" y="2"/>
                  </a:lnTo>
                  <a:lnTo>
                    <a:pt x="262" y="2"/>
                  </a:lnTo>
                  <a:lnTo>
                    <a:pt x="266" y="3"/>
                  </a:lnTo>
                  <a:lnTo>
                    <a:pt x="270" y="4"/>
                  </a:lnTo>
                  <a:lnTo>
                    <a:pt x="273" y="5"/>
                  </a:lnTo>
                  <a:lnTo>
                    <a:pt x="277" y="6"/>
                  </a:lnTo>
                  <a:lnTo>
                    <a:pt x="280" y="8"/>
                  </a:lnTo>
                  <a:lnTo>
                    <a:pt x="283" y="9"/>
                  </a:lnTo>
                  <a:lnTo>
                    <a:pt x="286" y="10"/>
                  </a:lnTo>
                  <a:lnTo>
                    <a:pt x="290" y="11"/>
                  </a:lnTo>
                  <a:lnTo>
                    <a:pt x="292" y="12"/>
                  </a:lnTo>
                  <a:lnTo>
                    <a:pt x="296" y="12"/>
                  </a:lnTo>
                  <a:lnTo>
                    <a:pt x="296" y="14"/>
                  </a:lnTo>
                  <a:lnTo>
                    <a:pt x="299" y="15"/>
                  </a:lnTo>
                  <a:lnTo>
                    <a:pt x="301" y="15"/>
                  </a:lnTo>
                  <a:lnTo>
                    <a:pt x="303" y="15"/>
                  </a:lnTo>
                  <a:lnTo>
                    <a:pt x="305" y="17"/>
                  </a:lnTo>
                  <a:lnTo>
                    <a:pt x="307" y="18"/>
                  </a:lnTo>
                  <a:lnTo>
                    <a:pt x="309" y="19"/>
                  </a:lnTo>
                  <a:lnTo>
                    <a:pt x="311" y="19"/>
                  </a:lnTo>
                  <a:lnTo>
                    <a:pt x="312" y="21"/>
                  </a:lnTo>
                  <a:lnTo>
                    <a:pt x="313" y="22"/>
                  </a:lnTo>
                  <a:lnTo>
                    <a:pt x="314" y="22"/>
                  </a:lnTo>
                  <a:lnTo>
                    <a:pt x="316" y="23"/>
                  </a:lnTo>
                  <a:lnTo>
                    <a:pt x="317" y="24"/>
                  </a:lnTo>
                  <a:lnTo>
                    <a:pt x="318" y="24"/>
                  </a:lnTo>
                  <a:lnTo>
                    <a:pt x="318" y="25"/>
                  </a:lnTo>
                  <a:lnTo>
                    <a:pt x="319" y="27"/>
                  </a:lnTo>
                  <a:lnTo>
                    <a:pt x="321" y="28"/>
                  </a:lnTo>
                  <a:lnTo>
                    <a:pt x="322" y="28"/>
                  </a:lnTo>
                  <a:lnTo>
                    <a:pt x="323" y="30"/>
                  </a:lnTo>
                  <a:lnTo>
                    <a:pt x="325" y="31"/>
                  </a:lnTo>
                  <a:lnTo>
                    <a:pt x="325" y="34"/>
                  </a:lnTo>
                  <a:lnTo>
                    <a:pt x="326" y="34"/>
                  </a:lnTo>
                  <a:lnTo>
                    <a:pt x="326" y="36"/>
                  </a:lnTo>
                  <a:lnTo>
                    <a:pt x="327" y="37"/>
                  </a:lnTo>
                  <a:lnTo>
                    <a:pt x="328" y="38"/>
                  </a:lnTo>
                  <a:lnTo>
                    <a:pt x="328" y="41"/>
                  </a:lnTo>
                  <a:lnTo>
                    <a:pt x="330" y="41"/>
                  </a:lnTo>
                  <a:lnTo>
                    <a:pt x="330" y="44"/>
                  </a:lnTo>
                  <a:lnTo>
                    <a:pt x="331" y="47"/>
                  </a:lnTo>
                  <a:lnTo>
                    <a:pt x="331" y="49"/>
                  </a:lnTo>
                  <a:lnTo>
                    <a:pt x="332" y="51"/>
                  </a:lnTo>
                  <a:lnTo>
                    <a:pt x="332" y="53"/>
                  </a:lnTo>
                  <a:lnTo>
                    <a:pt x="332" y="57"/>
                  </a:lnTo>
                  <a:lnTo>
                    <a:pt x="334" y="60"/>
                  </a:lnTo>
                  <a:lnTo>
                    <a:pt x="334" y="63"/>
                  </a:lnTo>
                  <a:lnTo>
                    <a:pt x="334" y="66"/>
                  </a:lnTo>
                  <a:lnTo>
                    <a:pt x="334" y="69"/>
                  </a:lnTo>
                  <a:lnTo>
                    <a:pt x="335" y="72"/>
                  </a:lnTo>
                  <a:lnTo>
                    <a:pt x="335" y="76"/>
                  </a:lnTo>
                  <a:lnTo>
                    <a:pt x="335" y="79"/>
                  </a:lnTo>
                  <a:lnTo>
                    <a:pt x="335" y="82"/>
                  </a:lnTo>
                  <a:lnTo>
                    <a:pt x="335" y="85"/>
                  </a:lnTo>
                  <a:lnTo>
                    <a:pt x="335" y="89"/>
                  </a:lnTo>
                  <a:lnTo>
                    <a:pt x="335" y="92"/>
                  </a:lnTo>
                  <a:lnTo>
                    <a:pt x="335" y="95"/>
                  </a:lnTo>
                  <a:lnTo>
                    <a:pt x="335" y="99"/>
                  </a:lnTo>
                  <a:lnTo>
                    <a:pt x="335" y="103"/>
                  </a:lnTo>
                  <a:lnTo>
                    <a:pt x="335" y="106"/>
                  </a:lnTo>
                  <a:lnTo>
                    <a:pt x="335" y="110"/>
                  </a:lnTo>
                  <a:lnTo>
                    <a:pt x="335" y="112"/>
                  </a:lnTo>
                  <a:lnTo>
                    <a:pt x="335" y="116"/>
                  </a:lnTo>
                  <a:lnTo>
                    <a:pt x="334" y="119"/>
                  </a:lnTo>
                  <a:lnTo>
                    <a:pt x="334" y="123"/>
                  </a:lnTo>
                  <a:lnTo>
                    <a:pt x="334" y="125"/>
                  </a:lnTo>
                  <a:lnTo>
                    <a:pt x="334" y="129"/>
                  </a:lnTo>
                  <a:lnTo>
                    <a:pt x="334" y="130"/>
                  </a:lnTo>
                  <a:lnTo>
                    <a:pt x="334" y="134"/>
                  </a:lnTo>
                  <a:lnTo>
                    <a:pt x="332" y="137"/>
                  </a:lnTo>
                  <a:lnTo>
                    <a:pt x="332" y="140"/>
                  </a:lnTo>
                  <a:lnTo>
                    <a:pt x="332" y="142"/>
                  </a:lnTo>
                  <a:lnTo>
                    <a:pt x="332" y="143"/>
                  </a:lnTo>
                  <a:lnTo>
                    <a:pt x="331" y="147"/>
                  </a:lnTo>
                  <a:lnTo>
                    <a:pt x="331" y="150"/>
                  </a:lnTo>
                  <a:lnTo>
                    <a:pt x="330" y="153"/>
                  </a:lnTo>
                  <a:lnTo>
                    <a:pt x="330" y="156"/>
                  </a:lnTo>
                  <a:lnTo>
                    <a:pt x="328" y="158"/>
                  </a:lnTo>
                  <a:lnTo>
                    <a:pt x="328" y="160"/>
                  </a:lnTo>
                  <a:lnTo>
                    <a:pt x="327" y="163"/>
                  </a:lnTo>
                  <a:lnTo>
                    <a:pt x="327" y="166"/>
                  </a:lnTo>
                  <a:lnTo>
                    <a:pt x="326" y="169"/>
                  </a:lnTo>
                  <a:lnTo>
                    <a:pt x="325" y="171"/>
                  </a:lnTo>
                  <a:lnTo>
                    <a:pt x="325" y="173"/>
                  </a:lnTo>
                  <a:lnTo>
                    <a:pt x="323" y="175"/>
                  </a:lnTo>
                  <a:lnTo>
                    <a:pt x="322" y="178"/>
                  </a:lnTo>
                  <a:lnTo>
                    <a:pt x="321" y="181"/>
                  </a:lnTo>
                  <a:lnTo>
                    <a:pt x="321" y="182"/>
                  </a:lnTo>
                  <a:lnTo>
                    <a:pt x="319" y="185"/>
                  </a:lnTo>
                  <a:lnTo>
                    <a:pt x="318" y="188"/>
                  </a:lnTo>
                  <a:lnTo>
                    <a:pt x="317" y="190"/>
                  </a:lnTo>
                  <a:lnTo>
                    <a:pt x="316" y="192"/>
                  </a:lnTo>
                  <a:lnTo>
                    <a:pt x="314" y="194"/>
                  </a:lnTo>
                  <a:lnTo>
                    <a:pt x="313" y="195"/>
                  </a:lnTo>
                  <a:lnTo>
                    <a:pt x="312" y="198"/>
                  </a:lnTo>
                  <a:lnTo>
                    <a:pt x="312" y="200"/>
                  </a:lnTo>
                  <a:lnTo>
                    <a:pt x="311" y="201"/>
                  </a:lnTo>
                  <a:lnTo>
                    <a:pt x="309" y="204"/>
                  </a:lnTo>
                  <a:lnTo>
                    <a:pt x="308" y="205"/>
                  </a:lnTo>
                  <a:lnTo>
                    <a:pt x="307" y="207"/>
                  </a:lnTo>
                  <a:lnTo>
                    <a:pt x="305" y="208"/>
                  </a:lnTo>
                  <a:lnTo>
                    <a:pt x="304" y="210"/>
                  </a:lnTo>
                  <a:lnTo>
                    <a:pt x="301" y="212"/>
                  </a:lnTo>
                  <a:lnTo>
                    <a:pt x="300" y="213"/>
                  </a:lnTo>
                  <a:lnTo>
                    <a:pt x="299" y="214"/>
                  </a:lnTo>
                  <a:lnTo>
                    <a:pt x="296" y="216"/>
                  </a:lnTo>
                  <a:lnTo>
                    <a:pt x="294" y="218"/>
                  </a:lnTo>
                  <a:lnTo>
                    <a:pt x="291" y="220"/>
                  </a:lnTo>
                  <a:lnTo>
                    <a:pt x="288" y="220"/>
                  </a:lnTo>
                  <a:lnTo>
                    <a:pt x="286" y="223"/>
                  </a:lnTo>
                  <a:lnTo>
                    <a:pt x="283" y="224"/>
                  </a:lnTo>
                  <a:lnTo>
                    <a:pt x="281" y="225"/>
                  </a:lnTo>
                  <a:lnTo>
                    <a:pt x="277" y="226"/>
                  </a:lnTo>
                  <a:lnTo>
                    <a:pt x="274" y="227"/>
                  </a:lnTo>
                  <a:lnTo>
                    <a:pt x="270" y="230"/>
                  </a:lnTo>
                  <a:lnTo>
                    <a:pt x="269" y="231"/>
                  </a:lnTo>
                  <a:lnTo>
                    <a:pt x="265" y="232"/>
                  </a:lnTo>
                  <a:lnTo>
                    <a:pt x="262" y="233"/>
                  </a:lnTo>
                  <a:lnTo>
                    <a:pt x="257" y="234"/>
                  </a:lnTo>
                  <a:lnTo>
                    <a:pt x="255" y="235"/>
                  </a:lnTo>
                  <a:lnTo>
                    <a:pt x="252" y="237"/>
                  </a:lnTo>
                  <a:lnTo>
                    <a:pt x="249" y="238"/>
                  </a:lnTo>
                  <a:lnTo>
                    <a:pt x="245" y="239"/>
                  </a:lnTo>
                  <a:lnTo>
                    <a:pt x="242" y="240"/>
                  </a:lnTo>
                  <a:lnTo>
                    <a:pt x="240" y="240"/>
                  </a:lnTo>
                  <a:lnTo>
                    <a:pt x="236" y="242"/>
                  </a:lnTo>
                  <a:lnTo>
                    <a:pt x="234" y="243"/>
                  </a:lnTo>
                  <a:lnTo>
                    <a:pt x="231" y="243"/>
                  </a:lnTo>
                  <a:lnTo>
                    <a:pt x="228" y="244"/>
                  </a:lnTo>
                  <a:lnTo>
                    <a:pt x="226" y="245"/>
                  </a:lnTo>
                  <a:lnTo>
                    <a:pt x="223" y="245"/>
                  </a:lnTo>
                  <a:lnTo>
                    <a:pt x="219" y="246"/>
                  </a:lnTo>
                  <a:lnTo>
                    <a:pt x="215" y="246"/>
                  </a:lnTo>
                  <a:lnTo>
                    <a:pt x="215" y="247"/>
                  </a:lnTo>
                  <a:lnTo>
                    <a:pt x="211" y="247"/>
                  </a:lnTo>
                  <a:lnTo>
                    <a:pt x="211" y="248"/>
                  </a:lnTo>
                  <a:lnTo>
                    <a:pt x="208" y="248"/>
                  </a:lnTo>
                  <a:lnTo>
                    <a:pt x="207" y="249"/>
                  </a:lnTo>
                  <a:lnTo>
                    <a:pt x="206" y="249"/>
                  </a:lnTo>
                  <a:lnTo>
                    <a:pt x="203" y="249"/>
                  </a:lnTo>
                  <a:lnTo>
                    <a:pt x="202" y="251"/>
                  </a:lnTo>
                  <a:lnTo>
                    <a:pt x="199" y="251"/>
                  </a:lnTo>
                  <a:lnTo>
                    <a:pt x="198" y="252"/>
                  </a:lnTo>
                  <a:lnTo>
                    <a:pt x="197" y="252"/>
                  </a:lnTo>
                  <a:lnTo>
                    <a:pt x="194" y="253"/>
                  </a:lnTo>
                  <a:lnTo>
                    <a:pt x="193" y="253"/>
                  </a:lnTo>
                  <a:lnTo>
                    <a:pt x="192" y="254"/>
                  </a:lnTo>
                  <a:lnTo>
                    <a:pt x="190" y="256"/>
                  </a:lnTo>
                  <a:lnTo>
                    <a:pt x="189" y="256"/>
                  </a:lnTo>
                  <a:lnTo>
                    <a:pt x="186" y="257"/>
                  </a:lnTo>
                  <a:lnTo>
                    <a:pt x="185" y="257"/>
                  </a:lnTo>
                  <a:lnTo>
                    <a:pt x="184" y="258"/>
                  </a:lnTo>
                  <a:lnTo>
                    <a:pt x="183" y="258"/>
                  </a:lnTo>
                  <a:lnTo>
                    <a:pt x="181" y="259"/>
                  </a:lnTo>
                  <a:lnTo>
                    <a:pt x="181" y="260"/>
                  </a:lnTo>
                  <a:lnTo>
                    <a:pt x="179" y="260"/>
                  </a:lnTo>
                  <a:lnTo>
                    <a:pt x="177" y="261"/>
                  </a:lnTo>
                  <a:lnTo>
                    <a:pt x="177" y="262"/>
                  </a:lnTo>
                  <a:lnTo>
                    <a:pt x="175" y="262"/>
                  </a:lnTo>
                  <a:lnTo>
                    <a:pt x="173" y="264"/>
                  </a:lnTo>
                  <a:lnTo>
                    <a:pt x="172" y="265"/>
                  </a:lnTo>
                  <a:lnTo>
                    <a:pt x="171" y="266"/>
                  </a:lnTo>
                  <a:lnTo>
                    <a:pt x="169" y="267"/>
                  </a:lnTo>
                  <a:lnTo>
                    <a:pt x="169" y="269"/>
                  </a:lnTo>
                  <a:lnTo>
                    <a:pt x="168" y="270"/>
                  </a:lnTo>
                  <a:lnTo>
                    <a:pt x="166" y="270"/>
                  </a:lnTo>
                  <a:lnTo>
                    <a:pt x="166" y="272"/>
                  </a:lnTo>
                  <a:lnTo>
                    <a:pt x="165" y="272"/>
                  </a:lnTo>
                  <a:lnTo>
                    <a:pt x="165" y="273"/>
                  </a:lnTo>
                  <a:lnTo>
                    <a:pt x="164" y="274"/>
                  </a:lnTo>
                  <a:lnTo>
                    <a:pt x="162" y="275"/>
                  </a:lnTo>
                  <a:lnTo>
                    <a:pt x="161" y="277"/>
                  </a:lnTo>
                  <a:lnTo>
                    <a:pt x="159" y="278"/>
                  </a:lnTo>
                  <a:lnTo>
                    <a:pt x="159" y="279"/>
                  </a:lnTo>
                  <a:lnTo>
                    <a:pt x="158" y="280"/>
                  </a:lnTo>
                  <a:lnTo>
                    <a:pt x="157" y="280"/>
                  </a:lnTo>
                  <a:lnTo>
                    <a:pt x="155" y="282"/>
                  </a:lnTo>
                  <a:lnTo>
                    <a:pt x="155" y="283"/>
                  </a:lnTo>
                  <a:lnTo>
                    <a:pt x="154" y="283"/>
                  </a:lnTo>
                  <a:lnTo>
                    <a:pt x="154" y="285"/>
                  </a:lnTo>
                  <a:lnTo>
                    <a:pt x="152" y="285"/>
                  </a:lnTo>
                  <a:lnTo>
                    <a:pt x="151" y="286"/>
                  </a:lnTo>
                  <a:lnTo>
                    <a:pt x="151" y="287"/>
                  </a:lnTo>
                  <a:lnTo>
                    <a:pt x="150" y="288"/>
                  </a:lnTo>
                  <a:lnTo>
                    <a:pt x="148" y="289"/>
                  </a:lnTo>
                  <a:lnTo>
                    <a:pt x="147" y="291"/>
                  </a:lnTo>
                  <a:lnTo>
                    <a:pt x="144" y="292"/>
                  </a:lnTo>
                  <a:lnTo>
                    <a:pt x="142" y="293"/>
                  </a:lnTo>
                  <a:lnTo>
                    <a:pt x="142" y="295"/>
                  </a:lnTo>
                  <a:lnTo>
                    <a:pt x="140" y="295"/>
                  </a:lnTo>
                  <a:lnTo>
                    <a:pt x="139" y="296"/>
                  </a:lnTo>
                  <a:lnTo>
                    <a:pt x="138" y="296"/>
                  </a:lnTo>
                  <a:lnTo>
                    <a:pt x="137" y="298"/>
                  </a:lnTo>
                  <a:lnTo>
                    <a:pt x="134" y="299"/>
                  </a:lnTo>
                  <a:lnTo>
                    <a:pt x="133" y="300"/>
                  </a:lnTo>
                  <a:lnTo>
                    <a:pt x="131" y="300"/>
                  </a:lnTo>
                  <a:lnTo>
                    <a:pt x="130" y="301"/>
                  </a:lnTo>
                  <a:lnTo>
                    <a:pt x="129" y="302"/>
                  </a:lnTo>
                  <a:lnTo>
                    <a:pt x="127" y="302"/>
                  </a:lnTo>
                  <a:lnTo>
                    <a:pt x="126" y="304"/>
                  </a:lnTo>
                  <a:lnTo>
                    <a:pt x="124" y="305"/>
                  </a:lnTo>
                  <a:lnTo>
                    <a:pt x="123" y="306"/>
                  </a:lnTo>
                  <a:lnTo>
                    <a:pt x="121" y="306"/>
                  </a:lnTo>
                  <a:lnTo>
                    <a:pt x="120" y="307"/>
                  </a:lnTo>
                  <a:lnTo>
                    <a:pt x="119" y="308"/>
                  </a:lnTo>
                  <a:lnTo>
                    <a:pt x="117" y="308"/>
                  </a:lnTo>
                  <a:lnTo>
                    <a:pt x="115" y="309"/>
                  </a:lnTo>
                  <a:lnTo>
                    <a:pt x="113" y="311"/>
                  </a:lnTo>
                  <a:lnTo>
                    <a:pt x="112" y="312"/>
                  </a:lnTo>
                  <a:lnTo>
                    <a:pt x="108" y="313"/>
                  </a:lnTo>
                  <a:lnTo>
                    <a:pt x="108" y="314"/>
                  </a:lnTo>
                  <a:lnTo>
                    <a:pt x="106" y="315"/>
                  </a:lnTo>
                  <a:lnTo>
                    <a:pt x="104" y="317"/>
                  </a:lnTo>
                  <a:lnTo>
                    <a:pt x="102" y="318"/>
                  </a:lnTo>
                  <a:lnTo>
                    <a:pt x="100" y="319"/>
                  </a:lnTo>
                  <a:lnTo>
                    <a:pt x="100" y="320"/>
                  </a:lnTo>
                  <a:lnTo>
                    <a:pt x="98" y="321"/>
                  </a:lnTo>
                  <a:lnTo>
                    <a:pt x="96" y="322"/>
                  </a:lnTo>
                  <a:lnTo>
                    <a:pt x="95" y="324"/>
                  </a:lnTo>
                  <a:lnTo>
                    <a:pt x="93" y="326"/>
                  </a:lnTo>
                  <a:lnTo>
                    <a:pt x="91" y="327"/>
                  </a:lnTo>
                  <a:lnTo>
                    <a:pt x="89" y="328"/>
                  </a:lnTo>
                  <a:lnTo>
                    <a:pt x="88" y="330"/>
                  </a:lnTo>
                  <a:lnTo>
                    <a:pt x="87" y="332"/>
                  </a:lnTo>
                  <a:lnTo>
                    <a:pt x="85" y="333"/>
                  </a:lnTo>
                  <a:lnTo>
                    <a:pt x="84" y="335"/>
                  </a:lnTo>
                  <a:lnTo>
                    <a:pt x="83" y="336"/>
                  </a:lnTo>
                  <a:lnTo>
                    <a:pt x="82" y="337"/>
                  </a:lnTo>
                  <a:lnTo>
                    <a:pt x="80" y="340"/>
                  </a:lnTo>
                  <a:lnTo>
                    <a:pt x="79" y="341"/>
                  </a:lnTo>
                  <a:lnTo>
                    <a:pt x="79" y="343"/>
                  </a:lnTo>
                  <a:lnTo>
                    <a:pt x="78" y="345"/>
                  </a:lnTo>
                  <a:lnTo>
                    <a:pt x="77" y="346"/>
                  </a:lnTo>
                  <a:lnTo>
                    <a:pt x="75" y="348"/>
                  </a:lnTo>
                  <a:lnTo>
                    <a:pt x="75" y="349"/>
                  </a:lnTo>
                  <a:lnTo>
                    <a:pt x="74" y="350"/>
                  </a:lnTo>
                  <a:lnTo>
                    <a:pt x="73" y="352"/>
                  </a:lnTo>
                  <a:lnTo>
                    <a:pt x="73" y="354"/>
                  </a:lnTo>
                  <a:lnTo>
                    <a:pt x="71" y="356"/>
                  </a:lnTo>
                  <a:lnTo>
                    <a:pt x="70" y="358"/>
                  </a:lnTo>
                  <a:lnTo>
                    <a:pt x="69" y="359"/>
                  </a:lnTo>
                  <a:lnTo>
                    <a:pt x="68" y="359"/>
                  </a:lnTo>
                  <a:lnTo>
                    <a:pt x="68" y="361"/>
                  </a:lnTo>
                  <a:lnTo>
                    <a:pt x="66" y="362"/>
                  </a:lnTo>
                  <a:lnTo>
                    <a:pt x="65" y="362"/>
                  </a:lnTo>
                  <a:lnTo>
                    <a:pt x="64" y="363"/>
                  </a:lnTo>
                  <a:lnTo>
                    <a:pt x="64" y="365"/>
                  </a:lnTo>
                  <a:lnTo>
                    <a:pt x="62" y="365"/>
                  </a:lnTo>
                  <a:lnTo>
                    <a:pt x="60" y="366"/>
                  </a:lnTo>
                  <a:lnTo>
                    <a:pt x="58" y="366"/>
                  </a:lnTo>
                  <a:lnTo>
                    <a:pt x="57" y="366"/>
                  </a:lnTo>
                  <a:lnTo>
                    <a:pt x="56" y="366"/>
                  </a:lnTo>
                  <a:lnTo>
                    <a:pt x="53" y="366"/>
                  </a:lnTo>
                  <a:lnTo>
                    <a:pt x="51" y="366"/>
                  </a:lnTo>
                  <a:lnTo>
                    <a:pt x="49" y="366"/>
                  </a:lnTo>
                  <a:lnTo>
                    <a:pt x="47" y="366"/>
                  </a:lnTo>
                  <a:lnTo>
                    <a:pt x="46" y="366"/>
                  </a:lnTo>
                  <a:lnTo>
                    <a:pt x="43" y="366"/>
                  </a:lnTo>
                  <a:lnTo>
                    <a:pt x="42" y="365"/>
                  </a:lnTo>
                  <a:lnTo>
                    <a:pt x="40" y="365"/>
                  </a:lnTo>
                  <a:lnTo>
                    <a:pt x="38" y="365"/>
                  </a:lnTo>
                  <a:lnTo>
                    <a:pt x="36" y="365"/>
                  </a:lnTo>
                  <a:lnTo>
                    <a:pt x="34" y="363"/>
                  </a:lnTo>
                  <a:lnTo>
                    <a:pt x="32" y="363"/>
                  </a:lnTo>
                  <a:lnTo>
                    <a:pt x="31" y="363"/>
                  </a:lnTo>
                  <a:lnTo>
                    <a:pt x="29" y="362"/>
                  </a:lnTo>
                  <a:lnTo>
                    <a:pt x="27" y="362"/>
                  </a:lnTo>
                  <a:lnTo>
                    <a:pt x="25" y="362"/>
                  </a:lnTo>
                  <a:lnTo>
                    <a:pt x="24" y="361"/>
                  </a:lnTo>
                  <a:lnTo>
                    <a:pt x="23" y="361"/>
                  </a:lnTo>
                  <a:lnTo>
                    <a:pt x="22" y="361"/>
                  </a:lnTo>
                  <a:lnTo>
                    <a:pt x="20" y="359"/>
                  </a:lnTo>
                  <a:lnTo>
                    <a:pt x="19" y="359"/>
                  </a:lnTo>
                  <a:lnTo>
                    <a:pt x="18" y="359"/>
                  </a:lnTo>
                  <a:lnTo>
                    <a:pt x="16" y="359"/>
                  </a:lnTo>
                  <a:lnTo>
                    <a:pt x="15" y="359"/>
                  </a:lnTo>
                </a:path>
              </a:pathLst>
            </a:custGeom>
            <a:solidFill>
              <a:srgbClr val="CE7D05"/>
            </a:solidFill>
            <a:ln w="9525" cap="rnd">
              <a:noFill/>
              <a:round/>
              <a:headEnd type="none" w="sm" len="sm"/>
              <a:tailEnd type="none" w="sm" len="sm"/>
            </a:ln>
          </p:spPr>
          <p:txBody>
            <a:bodyPr/>
            <a:lstStyle/>
            <a:p>
              <a:endParaRPr lang="el-GR"/>
            </a:p>
          </p:txBody>
        </p:sp>
        <p:sp>
          <p:nvSpPr>
            <p:cNvPr id="27709" name="Freeform 33"/>
            <p:cNvSpPr>
              <a:spLocks/>
            </p:cNvSpPr>
            <p:nvPr/>
          </p:nvSpPr>
          <p:spPr bwMode="auto">
            <a:xfrm>
              <a:off x="857" y="1596"/>
              <a:ext cx="311" cy="338"/>
            </a:xfrm>
            <a:custGeom>
              <a:avLst/>
              <a:gdLst>
                <a:gd name="T0" fmla="*/ 11 w 311"/>
                <a:gd name="T1" fmla="*/ 324 h 338"/>
                <a:gd name="T2" fmla="*/ 6 w 311"/>
                <a:gd name="T3" fmla="*/ 311 h 338"/>
                <a:gd name="T4" fmla="*/ 1 w 311"/>
                <a:gd name="T5" fmla="*/ 297 h 338"/>
                <a:gd name="T6" fmla="*/ 0 w 311"/>
                <a:gd name="T7" fmla="*/ 278 h 338"/>
                <a:gd name="T8" fmla="*/ 0 w 311"/>
                <a:gd name="T9" fmla="*/ 249 h 338"/>
                <a:gd name="T10" fmla="*/ 1 w 311"/>
                <a:gd name="T11" fmla="*/ 207 h 338"/>
                <a:gd name="T12" fmla="*/ 6 w 311"/>
                <a:gd name="T13" fmla="*/ 156 h 338"/>
                <a:gd name="T14" fmla="*/ 15 w 311"/>
                <a:gd name="T15" fmla="*/ 111 h 338"/>
                <a:gd name="T16" fmla="*/ 28 w 311"/>
                <a:gd name="T17" fmla="*/ 78 h 338"/>
                <a:gd name="T18" fmla="*/ 45 w 311"/>
                <a:gd name="T19" fmla="*/ 56 h 338"/>
                <a:gd name="T20" fmla="*/ 64 w 311"/>
                <a:gd name="T21" fmla="*/ 40 h 338"/>
                <a:gd name="T22" fmla="*/ 85 w 311"/>
                <a:gd name="T23" fmla="*/ 27 h 338"/>
                <a:gd name="T24" fmla="*/ 108 w 311"/>
                <a:gd name="T25" fmla="*/ 18 h 338"/>
                <a:gd name="T26" fmla="*/ 134 w 311"/>
                <a:gd name="T27" fmla="*/ 9 h 338"/>
                <a:gd name="T28" fmla="*/ 166 w 311"/>
                <a:gd name="T29" fmla="*/ 3 h 338"/>
                <a:gd name="T30" fmla="*/ 201 w 311"/>
                <a:gd name="T31" fmla="*/ 0 h 338"/>
                <a:gd name="T32" fmla="*/ 234 w 311"/>
                <a:gd name="T33" fmla="*/ 1 h 338"/>
                <a:gd name="T34" fmla="*/ 259 w 311"/>
                <a:gd name="T35" fmla="*/ 7 h 338"/>
                <a:gd name="T36" fmla="*/ 278 w 311"/>
                <a:gd name="T37" fmla="*/ 14 h 338"/>
                <a:gd name="T38" fmla="*/ 289 w 311"/>
                <a:gd name="T39" fmla="*/ 20 h 338"/>
                <a:gd name="T40" fmla="*/ 297 w 311"/>
                <a:gd name="T41" fmla="*/ 25 h 338"/>
                <a:gd name="T42" fmla="*/ 302 w 311"/>
                <a:gd name="T43" fmla="*/ 34 h 338"/>
                <a:gd name="T44" fmla="*/ 307 w 311"/>
                <a:gd name="T45" fmla="*/ 45 h 338"/>
                <a:gd name="T46" fmla="*/ 310 w 311"/>
                <a:gd name="T47" fmla="*/ 64 h 338"/>
                <a:gd name="T48" fmla="*/ 310 w 311"/>
                <a:gd name="T49" fmla="*/ 85 h 338"/>
                <a:gd name="T50" fmla="*/ 310 w 311"/>
                <a:gd name="T51" fmla="*/ 108 h 338"/>
                <a:gd name="T52" fmla="*/ 309 w 311"/>
                <a:gd name="T53" fmla="*/ 126 h 338"/>
                <a:gd name="T54" fmla="*/ 306 w 311"/>
                <a:gd name="T55" fmla="*/ 143 h 338"/>
                <a:gd name="T56" fmla="*/ 301 w 311"/>
                <a:gd name="T57" fmla="*/ 159 h 338"/>
                <a:gd name="T58" fmla="*/ 293 w 311"/>
                <a:gd name="T59" fmla="*/ 175 h 338"/>
                <a:gd name="T60" fmla="*/ 286 w 311"/>
                <a:gd name="T61" fmla="*/ 188 h 338"/>
                <a:gd name="T62" fmla="*/ 276 w 311"/>
                <a:gd name="T63" fmla="*/ 198 h 338"/>
                <a:gd name="T64" fmla="*/ 259 w 311"/>
                <a:gd name="T65" fmla="*/ 208 h 338"/>
                <a:gd name="T66" fmla="*/ 240 w 311"/>
                <a:gd name="T67" fmla="*/ 217 h 338"/>
                <a:gd name="T68" fmla="*/ 220 w 311"/>
                <a:gd name="T69" fmla="*/ 222 h 338"/>
                <a:gd name="T70" fmla="*/ 203 w 311"/>
                <a:gd name="T71" fmla="*/ 227 h 338"/>
                <a:gd name="T72" fmla="*/ 192 w 311"/>
                <a:gd name="T73" fmla="*/ 230 h 338"/>
                <a:gd name="T74" fmla="*/ 181 w 311"/>
                <a:gd name="T75" fmla="*/ 233 h 338"/>
                <a:gd name="T76" fmla="*/ 170 w 311"/>
                <a:gd name="T77" fmla="*/ 238 h 338"/>
                <a:gd name="T78" fmla="*/ 163 w 311"/>
                <a:gd name="T79" fmla="*/ 243 h 338"/>
                <a:gd name="T80" fmla="*/ 158 w 311"/>
                <a:gd name="T81" fmla="*/ 246 h 338"/>
                <a:gd name="T82" fmla="*/ 150 w 311"/>
                <a:gd name="T83" fmla="*/ 254 h 338"/>
                <a:gd name="T84" fmla="*/ 144 w 311"/>
                <a:gd name="T85" fmla="*/ 260 h 338"/>
                <a:gd name="T86" fmla="*/ 138 w 311"/>
                <a:gd name="T87" fmla="*/ 266 h 338"/>
                <a:gd name="T88" fmla="*/ 128 w 311"/>
                <a:gd name="T89" fmla="*/ 273 h 338"/>
                <a:gd name="T90" fmla="*/ 119 w 311"/>
                <a:gd name="T91" fmla="*/ 278 h 338"/>
                <a:gd name="T92" fmla="*/ 109 w 311"/>
                <a:gd name="T93" fmla="*/ 285 h 338"/>
                <a:gd name="T94" fmla="*/ 99 w 311"/>
                <a:gd name="T95" fmla="*/ 291 h 338"/>
                <a:gd name="T96" fmla="*/ 88 w 311"/>
                <a:gd name="T97" fmla="*/ 298 h 338"/>
                <a:gd name="T98" fmla="*/ 79 w 311"/>
                <a:gd name="T99" fmla="*/ 308 h 338"/>
                <a:gd name="T100" fmla="*/ 71 w 311"/>
                <a:gd name="T101" fmla="*/ 318 h 338"/>
                <a:gd name="T102" fmla="*/ 66 w 311"/>
                <a:gd name="T103" fmla="*/ 327 h 338"/>
                <a:gd name="T104" fmla="*/ 60 w 311"/>
                <a:gd name="T105" fmla="*/ 335 h 338"/>
                <a:gd name="T106" fmla="*/ 51 w 311"/>
                <a:gd name="T107" fmla="*/ 337 h 338"/>
                <a:gd name="T108" fmla="*/ 40 w 311"/>
                <a:gd name="T109" fmla="*/ 337 h 338"/>
                <a:gd name="T110" fmla="*/ 28 w 311"/>
                <a:gd name="T111" fmla="*/ 335 h 338"/>
                <a:gd name="T112" fmla="*/ 18 w 311"/>
                <a:gd name="T113" fmla="*/ 331 h 33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1"/>
                <a:gd name="T172" fmla="*/ 0 h 338"/>
                <a:gd name="T173" fmla="*/ 311 w 311"/>
                <a:gd name="T174" fmla="*/ 338 h 33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1" h="338">
                  <a:moveTo>
                    <a:pt x="14" y="330"/>
                  </a:moveTo>
                  <a:lnTo>
                    <a:pt x="13" y="329"/>
                  </a:lnTo>
                  <a:lnTo>
                    <a:pt x="13" y="327"/>
                  </a:lnTo>
                  <a:lnTo>
                    <a:pt x="11" y="327"/>
                  </a:lnTo>
                  <a:lnTo>
                    <a:pt x="11" y="325"/>
                  </a:lnTo>
                  <a:lnTo>
                    <a:pt x="11" y="324"/>
                  </a:lnTo>
                  <a:lnTo>
                    <a:pt x="11" y="322"/>
                  </a:lnTo>
                  <a:lnTo>
                    <a:pt x="9" y="321"/>
                  </a:lnTo>
                  <a:lnTo>
                    <a:pt x="9" y="320"/>
                  </a:lnTo>
                  <a:lnTo>
                    <a:pt x="7" y="317"/>
                  </a:lnTo>
                  <a:lnTo>
                    <a:pt x="7" y="316"/>
                  </a:lnTo>
                  <a:lnTo>
                    <a:pt x="6" y="314"/>
                  </a:lnTo>
                  <a:lnTo>
                    <a:pt x="6" y="311"/>
                  </a:lnTo>
                  <a:lnTo>
                    <a:pt x="5" y="309"/>
                  </a:lnTo>
                  <a:lnTo>
                    <a:pt x="5" y="308"/>
                  </a:lnTo>
                  <a:lnTo>
                    <a:pt x="3" y="306"/>
                  </a:lnTo>
                  <a:lnTo>
                    <a:pt x="3" y="303"/>
                  </a:lnTo>
                  <a:lnTo>
                    <a:pt x="2" y="301"/>
                  </a:lnTo>
                  <a:lnTo>
                    <a:pt x="2" y="299"/>
                  </a:lnTo>
                  <a:lnTo>
                    <a:pt x="1" y="297"/>
                  </a:lnTo>
                  <a:lnTo>
                    <a:pt x="1" y="293"/>
                  </a:lnTo>
                  <a:lnTo>
                    <a:pt x="1" y="291"/>
                  </a:lnTo>
                  <a:lnTo>
                    <a:pt x="0" y="288"/>
                  </a:lnTo>
                  <a:lnTo>
                    <a:pt x="0" y="286"/>
                  </a:lnTo>
                  <a:lnTo>
                    <a:pt x="0" y="282"/>
                  </a:lnTo>
                  <a:lnTo>
                    <a:pt x="0" y="280"/>
                  </a:lnTo>
                  <a:lnTo>
                    <a:pt x="0" y="278"/>
                  </a:lnTo>
                  <a:lnTo>
                    <a:pt x="0" y="274"/>
                  </a:lnTo>
                  <a:lnTo>
                    <a:pt x="0" y="272"/>
                  </a:lnTo>
                  <a:lnTo>
                    <a:pt x="0" y="269"/>
                  </a:lnTo>
                  <a:lnTo>
                    <a:pt x="0" y="263"/>
                  </a:lnTo>
                  <a:lnTo>
                    <a:pt x="0" y="260"/>
                  </a:lnTo>
                  <a:lnTo>
                    <a:pt x="0" y="254"/>
                  </a:lnTo>
                  <a:lnTo>
                    <a:pt x="0" y="249"/>
                  </a:lnTo>
                  <a:lnTo>
                    <a:pt x="0" y="244"/>
                  </a:lnTo>
                  <a:lnTo>
                    <a:pt x="0" y="238"/>
                  </a:lnTo>
                  <a:lnTo>
                    <a:pt x="0" y="232"/>
                  </a:lnTo>
                  <a:lnTo>
                    <a:pt x="1" y="226"/>
                  </a:lnTo>
                  <a:lnTo>
                    <a:pt x="1" y="219"/>
                  </a:lnTo>
                  <a:lnTo>
                    <a:pt x="1" y="212"/>
                  </a:lnTo>
                  <a:lnTo>
                    <a:pt x="1" y="207"/>
                  </a:lnTo>
                  <a:lnTo>
                    <a:pt x="2" y="199"/>
                  </a:lnTo>
                  <a:lnTo>
                    <a:pt x="2" y="192"/>
                  </a:lnTo>
                  <a:lnTo>
                    <a:pt x="3" y="185"/>
                  </a:lnTo>
                  <a:lnTo>
                    <a:pt x="3" y="177"/>
                  </a:lnTo>
                  <a:lnTo>
                    <a:pt x="5" y="170"/>
                  </a:lnTo>
                  <a:lnTo>
                    <a:pt x="5" y="163"/>
                  </a:lnTo>
                  <a:lnTo>
                    <a:pt x="6" y="156"/>
                  </a:lnTo>
                  <a:lnTo>
                    <a:pt x="7" y="149"/>
                  </a:lnTo>
                  <a:lnTo>
                    <a:pt x="9" y="142"/>
                  </a:lnTo>
                  <a:lnTo>
                    <a:pt x="9" y="135"/>
                  </a:lnTo>
                  <a:lnTo>
                    <a:pt x="11" y="130"/>
                  </a:lnTo>
                  <a:lnTo>
                    <a:pt x="11" y="122"/>
                  </a:lnTo>
                  <a:lnTo>
                    <a:pt x="13" y="117"/>
                  </a:lnTo>
                  <a:lnTo>
                    <a:pt x="15" y="111"/>
                  </a:lnTo>
                  <a:lnTo>
                    <a:pt x="16" y="105"/>
                  </a:lnTo>
                  <a:lnTo>
                    <a:pt x="18" y="98"/>
                  </a:lnTo>
                  <a:lnTo>
                    <a:pt x="20" y="95"/>
                  </a:lnTo>
                  <a:lnTo>
                    <a:pt x="22" y="89"/>
                  </a:lnTo>
                  <a:lnTo>
                    <a:pt x="24" y="86"/>
                  </a:lnTo>
                  <a:lnTo>
                    <a:pt x="26" y="83"/>
                  </a:lnTo>
                  <a:lnTo>
                    <a:pt x="28" y="78"/>
                  </a:lnTo>
                  <a:lnTo>
                    <a:pt x="31" y="74"/>
                  </a:lnTo>
                  <a:lnTo>
                    <a:pt x="32" y="71"/>
                  </a:lnTo>
                  <a:lnTo>
                    <a:pt x="35" y="69"/>
                  </a:lnTo>
                  <a:lnTo>
                    <a:pt x="37" y="65"/>
                  </a:lnTo>
                  <a:lnTo>
                    <a:pt x="40" y="62"/>
                  </a:lnTo>
                  <a:lnTo>
                    <a:pt x="42" y="59"/>
                  </a:lnTo>
                  <a:lnTo>
                    <a:pt x="45" y="56"/>
                  </a:lnTo>
                  <a:lnTo>
                    <a:pt x="47" y="53"/>
                  </a:lnTo>
                  <a:lnTo>
                    <a:pt x="50" y="51"/>
                  </a:lnTo>
                  <a:lnTo>
                    <a:pt x="53" y="49"/>
                  </a:lnTo>
                  <a:lnTo>
                    <a:pt x="55" y="46"/>
                  </a:lnTo>
                  <a:lnTo>
                    <a:pt x="58" y="44"/>
                  </a:lnTo>
                  <a:lnTo>
                    <a:pt x="60" y="42"/>
                  </a:lnTo>
                  <a:lnTo>
                    <a:pt x="64" y="40"/>
                  </a:lnTo>
                  <a:lnTo>
                    <a:pt x="66" y="37"/>
                  </a:lnTo>
                  <a:lnTo>
                    <a:pt x="70" y="36"/>
                  </a:lnTo>
                  <a:lnTo>
                    <a:pt x="73" y="34"/>
                  </a:lnTo>
                  <a:lnTo>
                    <a:pt x="75" y="33"/>
                  </a:lnTo>
                  <a:lnTo>
                    <a:pt x="78" y="31"/>
                  </a:lnTo>
                  <a:lnTo>
                    <a:pt x="82" y="29"/>
                  </a:lnTo>
                  <a:lnTo>
                    <a:pt x="85" y="27"/>
                  </a:lnTo>
                  <a:lnTo>
                    <a:pt x="88" y="25"/>
                  </a:lnTo>
                  <a:lnTo>
                    <a:pt x="91" y="24"/>
                  </a:lnTo>
                  <a:lnTo>
                    <a:pt x="95" y="23"/>
                  </a:lnTo>
                  <a:lnTo>
                    <a:pt x="97" y="21"/>
                  </a:lnTo>
                  <a:lnTo>
                    <a:pt x="100" y="20"/>
                  </a:lnTo>
                  <a:lnTo>
                    <a:pt x="104" y="18"/>
                  </a:lnTo>
                  <a:lnTo>
                    <a:pt x="108" y="18"/>
                  </a:lnTo>
                  <a:lnTo>
                    <a:pt x="112" y="16"/>
                  </a:lnTo>
                  <a:lnTo>
                    <a:pt x="115" y="15"/>
                  </a:lnTo>
                  <a:lnTo>
                    <a:pt x="117" y="14"/>
                  </a:lnTo>
                  <a:lnTo>
                    <a:pt x="121" y="12"/>
                  </a:lnTo>
                  <a:lnTo>
                    <a:pt x="126" y="11"/>
                  </a:lnTo>
                  <a:lnTo>
                    <a:pt x="129" y="10"/>
                  </a:lnTo>
                  <a:lnTo>
                    <a:pt x="134" y="9"/>
                  </a:lnTo>
                  <a:lnTo>
                    <a:pt x="138" y="9"/>
                  </a:lnTo>
                  <a:lnTo>
                    <a:pt x="143" y="8"/>
                  </a:lnTo>
                  <a:lnTo>
                    <a:pt x="147" y="7"/>
                  </a:lnTo>
                  <a:lnTo>
                    <a:pt x="152" y="6"/>
                  </a:lnTo>
                  <a:lnTo>
                    <a:pt x="158" y="5"/>
                  </a:lnTo>
                  <a:lnTo>
                    <a:pt x="161" y="5"/>
                  </a:lnTo>
                  <a:lnTo>
                    <a:pt x="166" y="3"/>
                  </a:lnTo>
                  <a:lnTo>
                    <a:pt x="172" y="3"/>
                  </a:lnTo>
                  <a:lnTo>
                    <a:pt x="177" y="2"/>
                  </a:lnTo>
                  <a:lnTo>
                    <a:pt x="182" y="2"/>
                  </a:lnTo>
                  <a:lnTo>
                    <a:pt x="186" y="1"/>
                  </a:lnTo>
                  <a:lnTo>
                    <a:pt x="192" y="1"/>
                  </a:lnTo>
                  <a:lnTo>
                    <a:pt x="196" y="1"/>
                  </a:lnTo>
                  <a:lnTo>
                    <a:pt x="201" y="0"/>
                  </a:lnTo>
                  <a:lnTo>
                    <a:pt x="206" y="0"/>
                  </a:lnTo>
                  <a:lnTo>
                    <a:pt x="211" y="0"/>
                  </a:lnTo>
                  <a:lnTo>
                    <a:pt x="216" y="0"/>
                  </a:lnTo>
                  <a:lnTo>
                    <a:pt x="220" y="0"/>
                  </a:lnTo>
                  <a:lnTo>
                    <a:pt x="225" y="1"/>
                  </a:lnTo>
                  <a:lnTo>
                    <a:pt x="229" y="1"/>
                  </a:lnTo>
                  <a:lnTo>
                    <a:pt x="234" y="1"/>
                  </a:lnTo>
                  <a:lnTo>
                    <a:pt x="238" y="2"/>
                  </a:lnTo>
                  <a:lnTo>
                    <a:pt x="242" y="2"/>
                  </a:lnTo>
                  <a:lnTo>
                    <a:pt x="245" y="3"/>
                  </a:lnTo>
                  <a:lnTo>
                    <a:pt x="249" y="5"/>
                  </a:lnTo>
                  <a:lnTo>
                    <a:pt x="253" y="5"/>
                  </a:lnTo>
                  <a:lnTo>
                    <a:pt x="256" y="6"/>
                  </a:lnTo>
                  <a:lnTo>
                    <a:pt x="259" y="7"/>
                  </a:lnTo>
                  <a:lnTo>
                    <a:pt x="262" y="8"/>
                  </a:lnTo>
                  <a:lnTo>
                    <a:pt x="265" y="9"/>
                  </a:lnTo>
                  <a:lnTo>
                    <a:pt x="267" y="10"/>
                  </a:lnTo>
                  <a:lnTo>
                    <a:pt x="271" y="11"/>
                  </a:lnTo>
                  <a:lnTo>
                    <a:pt x="272" y="12"/>
                  </a:lnTo>
                  <a:lnTo>
                    <a:pt x="275" y="12"/>
                  </a:lnTo>
                  <a:lnTo>
                    <a:pt x="278" y="14"/>
                  </a:lnTo>
                  <a:lnTo>
                    <a:pt x="279" y="15"/>
                  </a:lnTo>
                  <a:lnTo>
                    <a:pt x="282" y="16"/>
                  </a:lnTo>
                  <a:lnTo>
                    <a:pt x="283" y="16"/>
                  </a:lnTo>
                  <a:lnTo>
                    <a:pt x="284" y="18"/>
                  </a:lnTo>
                  <a:lnTo>
                    <a:pt x="286" y="18"/>
                  </a:lnTo>
                  <a:lnTo>
                    <a:pt x="287" y="18"/>
                  </a:lnTo>
                  <a:lnTo>
                    <a:pt x="289" y="20"/>
                  </a:lnTo>
                  <a:lnTo>
                    <a:pt x="291" y="20"/>
                  </a:lnTo>
                  <a:lnTo>
                    <a:pt x="291" y="21"/>
                  </a:lnTo>
                  <a:lnTo>
                    <a:pt x="292" y="21"/>
                  </a:lnTo>
                  <a:lnTo>
                    <a:pt x="293" y="21"/>
                  </a:lnTo>
                  <a:lnTo>
                    <a:pt x="294" y="23"/>
                  </a:lnTo>
                  <a:lnTo>
                    <a:pt x="296" y="24"/>
                  </a:lnTo>
                  <a:lnTo>
                    <a:pt x="297" y="25"/>
                  </a:lnTo>
                  <a:lnTo>
                    <a:pt x="298" y="27"/>
                  </a:lnTo>
                  <a:lnTo>
                    <a:pt x="300" y="29"/>
                  </a:lnTo>
                  <a:lnTo>
                    <a:pt x="300" y="31"/>
                  </a:lnTo>
                  <a:lnTo>
                    <a:pt x="301" y="31"/>
                  </a:lnTo>
                  <a:lnTo>
                    <a:pt x="301" y="33"/>
                  </a:lnTo>
                  <a:lnTo>
                    <a:pt x="302" y="34"/>
                  </a:lnTo>
                  <a:lnTo>
                    <a:pt x="303" y="34"/>
                  </a:lnTo>
                  <a:lnTo>
                    <a:pt x="303" y="36"/>
                  </a:lnTo>
                  <a:lnTo>
                    <a:pt x="305" y="38"/>
                  </a:lnTo>
                  <a:lnTo>
                    <a:pt x="305" y="40"/>
                  </a:lnTo>
                  <a:lnTo>
                    <a:pt x="306" y="42"/>
                  </a:lnTo>
                  <a:lnTo>
                    <a:pt x="306" y="43"/>
                  </a:lnTo>
                  <a:lnTo>
                    <a:pt x="307" y="45"/>
                  </a:lnTo>
                  <a:lnTo>
                    <a:pt x="307" y="47"/>
                  </a:lnTo>
                  <a:lnTo>
                    <a:pt x="307" y="50"/>
                  </a:lnTo>
                  <a:lnTo>
                    <a:pt x="309" y="52"/>
                  </a:lnTo>
                  <a:lnTo>
                    <a:pt x="309" y="56"/>
                  </a:lnTo>
                  <a:lnTo>
                    <a:pt x="309" y="58"/>
                  </a:lnTo>
                  <a:lnTo>
                    <a:pt x="310" y="60"/>
                  </a:lnTo>
                  <a:lnTo>
                    <a:pt x="310" y="64"/>
                  </a:lnTo>
                  <a:lnTo>
                    <a:pt x="310" y="66"/>
                  </a:lnTo>
                  <a:lnTo>
                    <a:pt x="310" y="70"/>
                  </a:lnTo>
                  <a:lnTo>
                    <a:pt x="310" y="73"/>
                  </a:lnTo>
                  <a:lnTo>
                    <a:pt x="310" y="76"/>
                  </a:lnTo>
                  <a:lnTo>
                    <a:pt x="310" y="79"/>
                  </a:lnTo>
                  <a:lnTo>
                    <a:pt x="310" y="83"/>
                  </a:lnTo>
                  <a:lnTo>
                    <a:pt x="310" y="85"/>
                  </a:lnTo>
                  <a:lnTo>
                    <a:pt x="310" y="89"/>
                  </a:lnTo>
                  <a:lnTo>
                    <a:pt x="310" y="92"/>
                  </a:lnTo>
                  <a:lnTo>
                    <a:pt x="310" y="95"/>
                  </a:lnTo>
                  <a:lnTo>
                    <a:pt x="310" y="98"/>
                  </a:lnTo>
                  <a:lnTo>
                    <a:pt x="310" y="101"/>
                  </a:lnTo>
                  <a:lnTo>
                    <a:pt x="310" y="105"/>
                  </a:lnTo>
                  <a:lnTo>
                    <a:pt x="310" y="108"/>
                  </a:lnTo>
                  <a:lnTo>
                    <a:pt x="310" y="111"/>
                  </a:lnTo>
                  <a:lnTo>
                    <a:pt x="310" y="113"/>
                  </a:lnTo>
                  <a:lnTo>
                    <a:pt x="310" y="117"/>
                  </a:lnTo>
                  <a:lnTo>
                    <a:pt x="309" y="119"/>
                  </a:lnTo>
                  <a:lnTo>
                    <a:pt x="309" y="121"/>
                  </a:lnTo>
                  <a:lnTo>
                    <a:pt x="309" y="124"/>
                  </a:lnTo>
                  <a:lnTo>
                    <a:pt x="309" y="126"/>
                  </a:lnTo>
                  <a:lnTo>
                    <a:pt x="309" y="128"/>
                  </a:lnTo>
                  <a:lnTo>
                    <a:pt x="307" y="130"/>
                  </a:lnTo>
                  <a:lnTo>
                    <a:pt x="307" y="134"/>
                  </a:lnTo>
                  <a:lnTo>
                    <a:pt x="307" y="136"/>
                  </a:lnTo>
                  <a:lnTo>
                    <a:pt x="306" y="139"/>
                  </a:lnTo>
                  <a:lnTo>
                    <a:pt x="306" y="141"/>
                  </a:lnTo>
                  <a:lnTo>
                    <a:pt x="306" y="143"/>
                  </a:lnTo>
                  <a:lnTo>
                    <a:pt x="305" y="146"/>
                  </a:lnTo>
                  <a:lnTo>
                    <a:pt x="305" y="148"/>
                  </a:lnTo>
                  <a:lnTo>
                    <a:pt x="303" y="150"/>
                  </a:lnTo>
                  <a:lnTo>
                    <a:pt x="302" y="153"/>
                  </a:lnTo>
                  <a:lnTo>
                    <a:pt x="302" y="155"/>
                  </a:lnTo>
                  <a:lnTo>
                    <a:pt x="301" y="157"/>
                  </a:lnTo>
                  <a:lnTo>
                    <a:pt x="301" y="159"/>
                  </a:lnTo>
                  <a:lnTo>
                    <a:pt x="300" y="162"/>
                  </a:lnTo>
                  <a:lnTo>
                    <a:pt x="298" y="164"/>
                  </a:lnTo>
                  <a:lnTo>
                    <a:pt x="297" y="166"/>
                  </a:lnTo>
                  <a:lnTo>
                    <a:pt x="297" y="169"/>
                  </a:lnTo>
                  <a:lnTo>
                    <a:pt x="296" y="172"/>
                  </a:lnTo>
                  <a:lnTo>
                    <a:pt x="294" y="173"/>
                  </a:lnTo>
                  <a:lnTo>
                    <a:pt x="293" y="175"/>
                  </a:lnTo>
                  <a:lnTo>
                    <a:pt x="293" y="177"/>
                  </a:lnTo>
                  <a:lnTo>
                    <a:pt x="292" y="179"/>
                  </a:lnTo>
                  <a:lnTo>
                    <a:pt x="291" y="181"/>
                  </a:lnTo>
                  <a:lnTo>
                    <a:pt x="289" y="183"/>
                  </a:lnTo>
                  <a:lnTo>
                    <a:pt x="288" y="185"/>
                  </a:lnTo>
                  <a:lnTo>
                    <a:pt x="287" y="186"/>
                  </a:lnTo>
                  <a:lnTo>
                    <a:pt x="286" y="188"/>
                  </a:lnTo>
                  <a:lnTo>
                    <a:pt x="284" y="190"/>
                  </a:lnTo>
                  <a:lnTo>
                    <a:pt x="284" y="192"/>
                  </a:lnTo>
                  <a:lnTo>
                    <a:pt x="283" y="192"/>
                  </a:lnTo>
                  <a:lnTo>
                    <a:pt x="282" y="194"/>
                  </a:lnTo>
                  <a:lnTo>
                    <a:pt x="280" y="196"/>
                  </a:lnTo>
                  <a:lnTo>
                    <a:pt x="278" y="198"/>
                  </a:lnTo>
                  <a:lnTo>
                    <a:pt x="276" y="198"/>
                  </a:lnTo>
                  <a:lnTo>
                    <a:pt x="274" y="199"/>
                  </a:lnTo>
                  <a:lnTo>
                    <a:pt x="272" y="201"/>
                  </a:lnTo>
                  <a:lnTo>
                    <a:pt x="271" y="203"/>
                  </a:lnTo>
                  <a:lnTo>
                    <a:pt x="267" y="204"/>
                  </a:lnTo>
                  <a:lnTo>
                    <a:pt x="265" y="205"/>
                  </a:lnTo>
                  <a:lnTo>
                    <a:pt x="262" y="207"/>
                  </a:lnTo>
                  <a:lnTo>
                    <a:pt x="259" y="208"/>
                  </a:lnTo>
                  <a:lnTo>
                    <a:pt x="258" y="209"/>
                  </a:lnTo>
                  <a:lnTo>
                    <a:pt x="255" y="210"/>
                  </a:lnTo>
                  <a:lnTo>
                    <a:pt x="251" y="212"/>
                  </a:lnTo>
                  <a:lnTo>
                    <a:pt x="248" y="213"/>
                  </a:lnTo>
                  <a:lnTo>
                    <a:pt x="245" y="214"/>
                  </a:lnTo>
                  <a:lnTo>
                    <a:pt x="244" y="216"/>
                  </a:lnTo>
                  <a:lnTo>
                    <a:pt x="240" y="217"/>
                  </a:lnTo>
                  <a:lnTo>
                    <a:pt x="236" y="217"/>
                  </a:lnTo>
                  <a:lnTo>
                    <a:pt x="234" y="218"/>
                  </a:lnTo>
                  <a:lnTo>
                    <a:pt x="230" y="219"/>
                  </a:lnTo>
                  <a:lnTo>
                    <a:pt x="228" y="221"/>
                  </a:lnTo>
                  <a:lnTo>
                    <a:pt x="225" y="222"/>
                  </a:lnTo>
                  <a:lnTo>
                    <a:pt x="223" y="222"/>
                  </a:lnTo>
                  <a:lnTo>
                    <a:pt x="220" y="222"/>
                  </a:lnTo>
                  <a:lnTo>
                    <a:pt x="216" y="224"/>
                  </a:lnTo>
                  <a:lnTo>
                    <a:pt x="215" y="224"/>
                  </a:lnTo>
                  <a:lnTo>
                    <a:pt x="213" y="225"/>
                  </a:lnTo>
                  <a:lnTo>
                    <a:pt x="210" y="225"/>
                  </a:lnTo>
                  <a:lnTo>
                    <a:pt x="207" y="226"/>
                  </a:lnTo>
                  <a:lnTo>
                    <a:pt x="206" y="226"/>
                  </a:lnTo>
                  <a:lnTo>
                    <a:pt x="203" y="227"/>
                  </a:lnTo>
                  <a:lnTo>
                    <a:pt x="202" y="227"/>
                  </a:lnTo>
                  <a:lnTo>
                    <a:pt x="200" y="227"/>
                  </a:lnTo>
                  <a:lnTo>
                    <a:pt x="198" y="229"/>
                  </a:lnTo>
                  <a:lnTo>
                    <a:pt x="194" y="229"/>
                  </a:lnTo>
                  <a:lnTo>
                    <a:pt x="194" y="230"/>
                  </a:lnTo>
                  <a:lnTo>
                    <a:pt x="192" y="230"/>
                  </a:lnTo>
                  <a:lnTo>
                    <a:pt x="190" y="231"/>
                  </a:lnTo>
                  <a:lnTo>
                    <a:pt x="188" y="231"/>
                  </a:lnTo>
                  <a:lnTo>
                    <a:pt x="186" y="231"/>
                  </a:lnTo>
                  <a:lnTo>
                    <a:pt x="185" y="232"/>
                  </a:lnTo>
                  <a:lnTo>
                    <a:pt x="183" y="232"/>
                  </a:lnTo>
                  <a:lnTo>
                    <a:pt x="182" y="233"/>
                  </a:lnTo>
                  <a:lnTo>
                    <a:pt x="181" y="233"/>
                  </a:lnTo>
                  <a:lnTo>
                    <a:pt x="179" y="235"/>
                  </a:lnTo>
                  <a:lnTo>
                    <a:pt x="178" y="235"/>
                  </a:lnTo>
                  <a:lnTo>
                    <a:pt x="175" y="235"/>
                  </a:lnTo>
                  <a:lnTo>
                    <a:pt x="174" y="235"/>
                  </a:lnTo>
                  <a:lnTo>
                    <a:pt x="173" y="237"/>
                  </a:lnTo>
                  <a:lnTo>
                    <a:pt x="172" y="237"/>
                  </a:lnTo>
                  <a:lnTo>
                    <a:pt x="170" y="238"/>
                  </a:lnTo>
                  <a:lnTo>
                    <a:pt x="169" y="238"/>
                  </a:lnTo>
                  <a:lnTo>
                    <a:pt x="168" y="239"/>
                  </a:lnTo>
                  <a:lnTo>
                    <a:pt x="166" y="239"/>
                  </a:lnTo>
                  <a:lnTo>
                    <a:pt x="166" y="240"/>
                  </a:lnTo>
                  <a:lnTo>
                    <a:pt x="165" y="241"/>
                  </a:lnTo>
                  <a:lnTo>
                    <a:pt x="164" y="241"/>
                  </a:lnTo>
                  <a:lnTo>
                    <a:pt x="163" y="243"/>
                  </a:lnTo>
                  <a:lnTo>
                    <a:pt x="161" y="243"/>
                  </a:lnTo>
                  <a:lnTo>
                    <a:pt x="161" y="244"/>
                  </a:lnTo>
                  <a:lnTo>
                    <a:pt x="160" y="244"/>
                  </a:lnTo>
                  <a:lnTo>
                    <a:pt x="160" y="245"/>
                  </a:lnTo>
                  <a:lnTo>
                    <a:pt x="159" y="245"/>
                  </a:lnTo>
                  <a:lnTo>
                    <a:pt x="159" y="246"/>
                  </a:lnTo>
                  <a:lnTo>
                    <a:pt x="158" y="246"/>
                  </a:lnTo>
                  <a:lnTo>
                    <a:pt x="158" y="247"/>
                  </a:lnTo>
                  <a:lnTo>
                    <a:pt x="156" y="248"/>
                  </a:lnTo>
                  <a:lnTo>
                    <a:pt x="155" y="249"/>
                  </a:lnTo>
                  <a:lnTo>
                    <a:pt x="154" y="250"/>
                  </a:lnTo>
                  <a:lnTo>
                    <a:pt x="152" y="252"/>
                  </a:lnTo>
                  <a:lnTo>
                    <a:pt x="151" y="253"/>
                  </a:lnTo>
                  <a:lnTo>
                    <a:pt x="150" y="254"/>
                  </a:lnTo>
                  <a:lnTo>
                    <a:pt x="150" y="256"/>
                  </a:lnTo>
                  <a:lnTo>
                    <a:pt x="148" y="256"/>
                  </a:lnTo>
                  <a:lnTo>
                    <a:pt x="147" y="258"/>
                  </a:lnTo>
                  <a:lnTo>
                    <a:pt x="146" y="258"/>
                  </a:lnTo>
                  <a:lnTo>
                    <a:pt x="146" y="259"/>
                  </a:lnTo>
                  <a:lnTo>
                    <a:pt x="144" y="260"/>
                  </a:lnTo>
                  <a:lnTo>
                    <a:pt x="143" y="260"/>
                  </a:lnTo>
                  <a:lnTo>
                    <a:pt x="143" y="261"/>
                  </a:lnTo>
                  <a:lnTo>
                    <a:pt x="143" y="262"/>
                  </a:lnTo>
                  <a:lnTo>
                    <a:pt x="141" y="263"/>
                  </a:lnTo>
                  <a:lnTo>
                    <a:pt x="139" y="263"/>
                  </a:lnTo>
                  <a:lnTo>
                    <a:pt x="138" y="265"/>
                  </a:lnTo>
                  <a:lnTo>
                    <a:pt x="138" y="266"/>
                  </a:lnTo>
                  <a:lnTo>
                    <a:pt x="137" y="267"/>
                  </a:lnTo>
                  <a:lnTo>
                    <a:pt x="135" y="269"/>
                  </a:lnTo>
                  <a:lnTo>
                    <a:pt x="134" y="269"/>
                  </a:lnTo>
                  <a:lnTo>
                    <a:pt x="133" y="271"/>
                  </a:lnTo>
                  <a:lnTo>
                    <a:pt x="131" y="271"/>
                  </a:lnTo>
                  <a:lnTo>
                    <a:pt x="129" y="272"/>
                  </a:lnTo>
                  <a:lnTo>
                    <a:pt x="128" y="273"/>
                  </a:lnTo>
                  <a:lnTo>
                    <a:pt x="127" y="274"/>
                  </a:lnTo>
                  <a:lnTo>
                    <a:pt x="126" y="275"/>
                  </a:lnTo>
                  <a:lnTo>
                    <a:pt x="124" y="275"/>
                  </a:lnTo>
                  <a:lnTo>
                    <a:pt x="123" y="276"/>
                  </a:lnTo>
                  <a:lnTo>
                    <a:pt x="121" y="278"/>
                  </a:lnTo>
                  <a:lnTo>
                    <a:pt x="120" y="278"/>
                  </a:lnTo>
                  <a:lnTo>
                    <a:pt x="119" y="278"/>
                  </a:lnTo>
                  <a:lnTo>
                    <a:pt x="117" y="280"/>
                  </a:lnTo>
                  <a:lnTo>
                    <a:pt x="116" y="280"/>
                  </a:lnTo>
                  <a:lnTo>
                    <a:pt x="115" y="282"/>
                  </a:lnTo>
                  <a:lnTo>
                    <a:pt x="113" y="282"/>
                  </a:lnTo>
                  <a:lnTo>
                    <a:pt x="112" y="282"/>
                  </a:lnTo>
                  <a:lnTo>
                    <a:pt x="110" y="284"/>
                  </a:lnTo>
                  <a:lnTo>
                    <a:pt x="109" y="285"/>
                  </a:lnTo>
                  <a:lnTo>
                    <a:pt x="108" y="285"/>
                  </a:lnTo>
                  <a:lnTo>
                    <a:pt x="106" y="286"/>
                  </a:lnTo>
                  <a:lnTo>
                    <a:pt x="104" y="287"/>
                  </a:lnTo>
                  <a:lnTo>
                    <a:pt x="102" y="288"/>
                  </a:lnTo>
                  <a:lnTo>
                    <a:pt x="100" y="289"/>
                  </a:lnTo>
                  <a:lnTo>
                    <a:pt x="99" y="291"/>
                  </a:lnTo>
                  <a:lnTo>
                    <a:pt x="97" y="291"/>
                  </a:lnTo>
                  <a:lnTo>
                    <a:pt x="96" y="291"/>
                  </a:lnTo>
                  <a:lnTo>
                    <a:pt x="95" y="293"/>
                  </a:lnTo>
                  <a:lnTo>
                    <a:pt x="93" y="294"/>
                  </a:lnTo>
                  <a:lnTo>
                    <a:pt x="92" y="295"/>
                  </a:lnTo>
                  <a:lnTo>
                    <a:pt x="89" y="297"/>
                  </a:lnTo>
                  <a:lnTo>
                    <a:pt x="88" y="298"/>
                  </a:lnTo>
                  <a:lnTo>
                    <a:pt x="87" y="299"/>
                  </a:lnTo>
                  <a:lnTo>
                    <a:pt x="85" y="301"/>
                  </a:lnTo>
                  <a:lnTo>
                    <a:pt x="85" y="302"/>
                  </a:lnTo>
                  <a:lnTo>
                    <a:pt x="82" y="303"/>
                  </a:lnTo>
                  <a:lnTo>
                    <a:pt x="81" y="304"/>
                  </a:lnTo>
                  <a:lnTo>
                    <a:pt x="79" y="306"/>
                  </a:lnTo>
                  <a:lnTo>
                    <a:pt x="79" y="308"/>
                  </a:lnTo>
                  <a:lnTo>
                    <a:pt x="78" y="309"/>
                  </a:lnTo>
                  <a:lnTo>
                    <a:pt x="77" y="311"/>
                  </a:lnTo>
                  <a:lnTo>
                    <a:pt x="75" y="312"/>
                  </a:lnTo>
                  <a:lnTo>
                    <a:pt x="74" y="314"/>
                  </a:lnTo>
                  <a:lnTo>
                    <a:pt x="73" y="315"/>
                  </a:lnTo>
                  <a:lnTo>
                    <a:pt x="73" y="316"/>
                  </a:lnTo>
                  <a:lnTo>
                    <a:pt x="71" y="318"/>
                  </a:lnTo>
                  <a:lnTo>
                    <a:pt x="70" y="320"/>
                  </a:lnTo>
                  <a:lnTo>
                    <a:pt x="70" y="321"/>
                  </a:lnTo>
                  <a:lnTo>
                    <a:pt x="70" y="322"/>
                  </a:lnTo>
                  <a:lnTo>
                    <a:pt x="68" y="324"/>
                  </a:lnTo>
                  <a:lnTo>
                    <a:pt x="68" y="325"/>
                  </a:lnTo>
                  <a:lnTo>
                    <a:pt x="66" y="327"/>
                  </a:lnTo>
                  <a:lnTo>
                    <a:pt x="66" y="329"/>
                  </a:lnTo>
                  <a:lnTo>
                    <a:pt x="64" y="330"/>
                  </a:lnTo>
                  <a:lnTo>
                    <a:pt x="64" y="331"/>
                  </a:lnTo>
                  <a:lnTo>
                    <a:pt x="62" y="331"/>
                  </a:lnTo>
                  <a:lnTo>
                    <a:pt x="62" y="333"/>
                  </a:lnTo>
                  <a:lnTo>
                    <a:pt x="60" y="335"/>
                  </a:lnTo>
                  <a:lnTo>
                    <a:pt x="58" y="335"/>
                  </a:lnTo>
                  <a:lnTo>
                    <a:pt x="58" y="336"/>
                  </a:lnTo>
                  <a:lnTo>
                    <a:pt x="57" y="337"/>
                  </a:lnTo>
                  <a:lnTo>
                    <a:pt x="55" y="337"/>
                  </a:lnTo>
                  <a:lnTo>
                    <a:pt x="54" y="337"/>
                  </a:lnTo>
                  <a:lnTo>
                    <a:pt x="53" y="337"/>
                  </a:lnTo>
                  <a:lnTo>
                    <a:pt x="51" y="337"/>
                  </a:lnTo>
                  <a:lnTo>
                    <a:pt x="50" y="337"/>
                  </a:lnTo>
                  <a:lnTo>
                    <a:pt x="49" y="337"/>
                  </a:lnTo>
                  <a:lnTo>
                    <a:pt x="46" y="337"/>
                  </a:lnTo>
                  <a:lnTo>
                    <a:pt x="45" y="337"/>
                  </a:lnTo>
                  <a:lnTo>
                    <a:pt x="43" y="337"/>
                  </a:lnTo>
                  <a:lnTo>
                    <a:pt x="42" y="337"/>
                  </a:lnTo>
                  <a:lnTo>
                    <a:pt x="40" y="337"/>
                  </a:lnTo>
                  <a:lnTo>
                    <a:pt x="38" y="336"/>
                  </a:lnTo>
                  <a:lnTo>
                    <a:pt x="37" y="336"/>
                  </a:lnTo>
                  <a:lnTo>
                    <a:pt x="35" y="336"/>
                  </a:lnTo>
                  <a:lnTo>
                    <a:pt x="33" y="336"/>
                  </a:lnTo>
                  <a:lnTo>
                    <a:pt x="32" y="335"/>
                  </a:lnTo>
                  <a:lnTo>
                    <a:pt x="29" y="335"/>
                  </a:lnTo>
                  <a:lnTo>
                    <a:pt x="28" y="335"/>
                  </a:lnTo>
                  <a:lnTo>
                    <a:pt x="27" y="333"/>
                  </a:lnTo>
                  <a:lnTo>
                    <a:pt x="26" y="333"/>
                  </a:lnTo>
                  <a:lnTo>
                    <a:pt x="23" y="333"/>
                  </a:lnTo>
                  <a:lnTo>
                    <a:pt x="22" y="333"/>
                  </a:lnTo>
                  <a:lnTo>
                    <a:pt x="20" y="333"/>
                  </a:lnTo>
                  <a:lnTo>
                    <a:pt x="19" y="333"/>
                  </a:lnTo>
                  <a:lnTo>
                    <a:pt x="18" y="331"/>
                  </a:lnTo>
                  <a:lnTo>
                    <a:pt x="16" y="331"/>
                  </a:lnTo>
                  <a:lnTo>
                    <a:pt x="15" y="331"/>
                  </a:lnTo>
                  <a:lnTo>
                    <a:pt x="14" y="331"/>
                  </a:lnTo>
                  <a:lnTo>
                    <a:pt x="14" y="330"/>
                  </a:lnTo>
                </a:path>
              </a:pathLst>
            </a:custGeom>
            <a:solidFill>
              <a:srgbClr val="D1800D"/>
            </a:solidFill>
            <a:ln w="9525" cap="rnd">
              <a:noFill/>
              <a:round/>
              <a:headEnd type="none" w="sm" len="sm"/>
              <a:tailEnd type="none" w="sm" len="sm"/>
            </a:ln>
          </p:spPr>
          <p:txBody>
            <a:bodyPr/>
            <a:lstStyle/>
            <a:p>
              <a:endParaRPr lang="el-GR"/>
            </a:p>
          </p:txBody>
        </p:sp>
        <p:sp>
          <p:nvSpPr>
            <p:cNvPr id="27710" name="Freeform 34"/>
            <p:cNvSpPr>
              <a:spLocks/>
            </p:cNvSpPr>
            <p:nvPr/>
          </p:nvSpPr>
          <p:spPr bwMode="auto">
            <a:xfrm>
              <a:off x="867" y="1604"/>
              <a:ext cx="288" cy="314"/>
            </a:xfrm>
            <a:custGeom>
              <a:avLst/>
              <a:gdLst>
                <a:gd name="T0" fmla="*/ 11 w 288"/>
                <a:gd name="T1" fmla="*/ 301 h 314"/>
                <a:gd name="T2" fmla="*/ 7 w 288"/>
                <a:gd name="T3" fmla="*/ 291 h 314"/>
                <a:gd name="T4" fmla="*/ 2 w 288"/>
                <a:gd name="T5" fmla="*/ 277 h 314"/>
                <a:gd name="T6" fmla="*/ 1 w 288"/>
                <a:gd name="T7" fmla="*/ 259 h 314"/>
                <a:gd name="T8" fmla="*/ 1 w 288"/>
                <a:gd name="T9" fmla="*/ 235 h 314"/>
                <a:gd name="T10" fmla="*/ 2 w 288"/>
                <a:gd name="T11" fmla="*/ 197 h 314"/>
                <a:gd name="T12" fmla="*/ 6 w 288"/>
                <a:gd name="T13" fmla="*/ 151 h 314"/>
                <a:gd name="T14" fmla="*/ 12 w 288"/>
                <a:gd name="T15" fmla="*/ 108 h 314"/>
                <a:gd name="T16" fmla="*/ 23 w 288"/>
                <a:gd name="T17" fmla="*/ 76 h 314"/>
                <a:gd name="T18" fmla="*/ 39 w 288"/>
                <a:gd name="T19" fmla="*/ 55 h 314"/>
                <a:gd name="T20" fmla="*/ 56 w 288"/>
                <a:gd name="T21" fmla="*/ 38 h 314"/>
                <a:gd name="T22" fmla="*/ 74 w 288"/>
                <a:gd name="T23" fmla="*/ 27 h 314"/>
                <a:gd name="T24" fmla="*/ 97 w 288"/>
                <a:gd name="T25" fmla="*/ 18 h 314"/>
                <a:gd name="T26" fmla="*/ 120 w 288"/>
                <a:gd name="T27" fmla="*/ 11 h 314"/>
                <a:gd name="T28" fmla="*/ 149 w 288"/>
                <a:gd name="T29" fmla="*/ 5 h 314"/>
                <a:gd name="T30" fmla="*/ 181 w 288"/>
                <a:gd name="T31" fmla="*/ 1 h 314"/>
                <a:gd name="T32" fmla="*/ 212 w 288"/>
                <a:gd name="T33" fmla="*/ 1 h 314"/>
                <a:gd name="T34" fmla="*/ 236 w 288"/>
                <a:gd name="T35" fmla="*/ 6 h 314"/>
                <a:gd name="T36" fmla="*/ 253 w 288"/>
                <a:gd name="T37" fmla="*/ 12 h 314"/>
                <a:gd name="T38" fmla="*/ 265 w 288"/>
                <a:gd name="T39" fmla="*/ 18 h 314"/>
                <a:gd name="T40" fmla="*/ 273 w 288"/>
                <a:gd name="T41" fmla="*/ 22 h 314"/>
                <a:gd name="T42" fmla="*/ 277 w 288"/>
                <a:gd name="T43" fmla="*/ 29 h 314"/>
                <a:gd name="T44" fmla="*/ 283 w 288"/>
                <a:gd name="T45" fmla="*/ 38 h 314"/>
                <a:gd name="T46" fmla="*/ 286 w 288"/>
                <a:gd name="T47" fmla="*/ 53 h 314"/>
                <a:gd name="T48" fmla="*/ 287 w 288"/>
                <a:gd name="T49" fmla="*/ 74 h 314"/>
                <a:gd name="T50" fmla="*/ 287 w 288"/>
                <a:gd name="T51" fmla="*/ 94 h 314"/>
                <a:gd name="T52" fmla="*/ 286 w 288"/>
                <a:gd name="T53" fmla="*/ 112 h 314"/>
                <a:gd name="T54" fmla="*/ 283 w 288"/>
                <a:gd name="T55" fmla="*/ 128 h 314"/>
                <a:gd name="T56" fmla="*/ 279 w 288"/>
                <a:gd name="T57" fmla="*/ 144 h 314"/>
                <a:gd name="T58" fmla="*/ 273 w 288"/>
                <a:gd name="T59" fmla="*/ 160 h 314"/>
                <a:gd name="T60" fmla="*/ 266 w 288"/>
                <a:gd name="T61" fmla="*/ 171 h 314"/>
                <a:gd name="T62" fmla="*/ 259 w 288"/>
                <a:gd name="T63" fmla="*/ 181 h 314"/>
                <a:gd name="T64" fmla="*/ 246 w 288"/>
                <a:gd name="T65" fmla="*/ 190 h 314"/>
                <a:gd name="T66" fmla="*/ 227 w 288"/>
                <a:gd name="T67" fmla="*/ 198 h 314"/>
                <a:gd name="T68" fmla="*/ 207 w 288"/>
                <a:gd name="T69" fmla="*/ 205 h 314"/>
                <a:gd name="T70" fmla="*/ 192 w 288"/>
                <a:gd name="T71" fmla="*/ 209 h 314"/>
                <a:gd name="T72" fmla="*/ 180 w 288"/>
                <a:gd name="T73" fmla="*/ 212 h 314"/>
                <a:gd name="T74" fmla="*/ 169 w 288"/>
                <a:gd name="T75" fmla="*/ 215 h 314"/>
                <a:gd name="T76" fmla="*/ 160 w 288"/>
                <a:gd name="T77" fmla="*/ 219 h 314"/>
                <a:gd name="T78" fmla="*/ 152 w 288"/>
                <a:gd name="T79" fmla="*/ 222 h 314"/>
                <a:gd name="T80" fmla="*/ 146 w 288"/>
                <a:gd name="T81" fmla="*/ 228 h 314"/>
                <a:gd name="T82" fmla="*/ 142 w 288"/>
                <a:gd name="T83" fmla="*/ 233 h 314"/>
                <a:gd name="T84" fmla="*/ 135 w 288"/>
                <a:gd name="T85" fmla="*/ 238 h 314"/>
                <a:gd name="T86" fmla="*/ 128 w 288"/>
                <a:gd name="T87" fmla="*/ 246 h 314"/>
                <a:gd name="T88" fmla="*/ 118 w 288"/>
                <a:gd name="T89" fmla="*/ 254 h 314"/>
                <a:gd name="T90" fmla="*/ 110 w 288"/>
                <a:gd name="T91" fmla="*/ 259 h 314"/>
                <a:gd name="T92" fmla="*/ 101 w 288"/>
                <a:gd name="T93" fmla="*/ 264 h 314"/>
                <a:gd name="T94" fmla="*/ 91 w 288"/>
                <a:gd name="T95" fmla="*/ 268 h 314"/>
                <a:gd name="T96" fmla="*/ 82 w 288"/>
                <a:gd name="T97" fmla="*/ 275 h 314"/>
                <a:gd name="T98" fmla="*/ 73 w 288"/>
                <a:gd name="T99" fmla="*/ 285 h 314"/>
                <a:gd name="T100" fmla="*/ 66 w 288"/>
                <a:gd name="T101" fmla="*/ 294 h 314"/>
                <a:gd name="T102" fmla="*/ 61 w 288"/>
                <a:gd name="T103" fmla="*/ 303 h 314"/>
                <a:gd name="T104" fmla="*/ 56 w 288"/>
                <a:gd name="T105" fmla="*/ 309 h 314"/>
                <a:gd name="T106" fmla="*/ 47 w 288"/>
                <a:gd name="T107" fmla="*/ 312 h 314"/>
                <a:gd name="T108" fmla="*/ 36 w 288"/>
                <a:gd name="T109" fmla="*/ 312 h 314"/>
                <a:gd name="T110" fmla="*/ 27 w 288"/>
                <a:gd name="T111" fmla="*/ 309 h 314"/>
                <a:gd name="T112" fmla="*/ 18 w 288"/>
                <a:gd name="T113" fmla="*/ 306 h 31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8"/>
                <a:gd name="T172" fmla="*/ 0 h 314"/>
                <a:gd name="T173" fmla="*/ 288 w 288"/>
                <a:gd name="T174" fmla="*/ 314 h 31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8" h="314">
                  <a:moveTo>
                    <a:pt x="14" y="306"/>
                  </a:moveTo>
                  <a:lnTo>
                    <a:pt x="14" y="304"/>
                  </a:lnTo>
                  <a:lnTo>
                    <a:pt x="12" y="304"/>
                  </a:lnTo>
                  <a:lnTo>
                    <a:pt x="12" y="303"/>
                  </a:lnTo>
                  <a:lnTo>
                    <a:pt x="11" y="303"/>
                  </a:lnTo>
                  <a:lnTo>
                    <a:pt x="11" y="301"/>
                  </a:lnTo>
                  <a:lnTo>
                    <a:pt x="11" y="300"/>
                  </a:lnTo>
                  <a:lnTo>
                    <a:pt x="10" y="299"/>
                  </a:lnTo>
                  <a:lnTo>
                    <a:pt x="10" y="296"/>
                  </a:lnTo>
                  <a:lnTo>
                    <a:pt x="8" y="295"/>
                  </a:lnTo>
                  <a:lnTo>
                    <a:pt x="8" y="294"/>
                  </a:lnTo>
                  <a:lnTo>
                    <a:pt x="7" y="292"/>
                  </a:lnTo>
                  <a:lnTo>
                    <a:pt x="7" y="291"/>
                  </a:lnTo>
                  <a:lnTo>
                    <a:pt x="6" y="288"/>
                  </a:lnTo>
                  <a:lnTo>
                    <a:pt x="6" y="287"/>
                  </a:lnTo>
                  <a:lnTo>
                    <a:pt x="4" y="285"/>
                  </a:lnTo>
                  <a:lnTo>
                    <a:pt x="4" y="282"/>
                  </a:lnTo>
                  <a:lnTo>
                    <a:pt x="3" y="280"/>
                  </a:lnTo>
                  <a:lnTo>
                    <a:pt x="3" y="279"/>
                  </a:lnTo>
                  <a:lnTo>
                    <a:pt x="2" y="277"/>
                  </a:lnTo>
                  <a:lnTo>
                    <a:pt x="2" y="274"/>
                  </a:lnTo>
                  <a:lnTo>
                    <a:pt x="2" y="272"/>
                  </a:lnTo>
                  <a:lnTo>
                    <a:pt x="1" y="269"/>
                  </a:lnTo>
                  <a:lnTo>
                    <a:pt x="1" y="267"/>
                  </a:lnTo>
                  <a:lnTo>
                    <a:pt x="1" y="265"/>
                  </a:lnTo>
                  <a:lnTo>
                    <a:pt x="1" y="263"/>
                  </a:lnTo>
                  <a:lnTo>
                    <a:pt x="1" y="259"/>
                  </a:lnTo>
                  <a:lnTo>
                    <a:pt x="0" y="257"/>
                  </a:lnTo>
                  <a:lnTo>
                    <a:pt x="0" y="254"/>
                  </a:lnTo>
                  <a:lnTo>
                    <a:pt x="0" y="252"/>
                  </a:lnTo>
                  <a:lnTo>
                    <a:pt x="0" y="248"/>
                  </a:lnTo>
                  <a:lnTo>
                    <a:pt x="0" y="244"/>
                  </a:lnTo>
                  <a:lnTo>
                    <a:pt x="1" y="241"/>
                  </a:lnTo>
                  <a:lnTo>
                    <a:pt x="1" y="235"/>
                  </a:lnTo>
                  <a:lnTo>
                    <a:pt x="1" y="231"/>
                  </a:lnTo>
                  <a:lnTo>
                    <a:pt x="1" y="226"/>
                  </a:lnTo>
                  <a:lnTo>
                    <a:pt x="1" y="220"/>
                  </a:lnTo>
                  <a:lnTo>
                    <a:pt x="1" y="215"/>
                  </a:lnTo>
                  <a:lnTo>
                    <a:pt x="1" y="209"/>
                  </a:lnTo>
                  <a:lnTo>
                    <a:pt x="1" y="203"/>
                  </a:lnTo>
                  <a:lnTo>
                    <a:pt x="2" y="197"/>
                  </a:lnTo>
                  <a:lnTo>
                    <a:pt x="2" y="191"/>
                  </a:lnTo>
                  <a:lnTo>
                    <a:pt x="2" y="184"/>
                  </a:lnTo>
                  <a:lnTo>
                    <a:pt x="3" y="178"/>
                  </a:lnTo>
                  <a:lnTo>
                    <a:pt x="3" y="171"/>
                  </a:lnTo>
                  <a:lnTo>
                    <a:pt x="3" y="164"/>
                  </a:lnTo>
                  <a:lnTo>
                    <a:pt x="4" y="158"/>
                  </a:lnTo>
                  <a:lnTo>
                    <a:pt x="6" y="151"/>
                  </a:lnTo>
                  <a:lnTo>
                    <a:pt x="6" y="145"/>
                  </a:lnTo>
                  <a:lnTo>
                    <a:pt x="7" y="138"/>
                  </a:lnTo>
                  <a:lnTo>
                    <a:pt x="8" y="132"/>
                  </a:lnTo>
                  <a:lnTo>
                    <a:pt x="8" y="125"/>
                  </a:lnTo>
                  <a:lnTo>
                    <a:pt x="10" y="119"/>
                  </a:lnTo>
                  <a:lnTo>
                    <a:pt x="11" y="114"/>
                  </a:lnTo>
                  <a:lnTo>
                    <a:pt x="12" y="108"/>
                  </a:lnTo>
                  <a:lnTo>
                    <a:pt x="14" y="103"/>
                  </a:lnTo>
                  <a:lnTo>
                    <a:pt x="15" y="97"/>
                  </a:lnTo>
                  <a:lnTo>
                    <a:pt x="16" y="92"/>
                  </a:lnTo>
                  <a:lnTo>
                    <a:pt x="19" y="88"/>
                  </a:lnTo>
                  <a:lnTo>
                    <a:pt x="19" y="84"/>
                  </a:lnTo>
                  <a:lnTo>
                    <a:pt x="23" y="79"/>
                  </a:lnTo>
                  <a:lnTo>
                    <a:pt x="23" y="76"/>
                  </a:lnTo>
                  <a:lnTo>
                    <a:pt x="27" y="73"/>
                  </a:lnTo>
                  <a:lnTo>
                    <a:pt x="28" y="70"/>
                  </a:lnTo>
                  <a:lnTo>
                    <a:pt x="31" y="66"/>
                  </a:lnTo>
                  <a:lnTo>
                    <a:pt x="32" y="63"/>
                  </a:lnTo>
                  <a:lnTo>
                    <a:pt x="34" y="61"/>
                  </a:lnTo>
                  <a:lnTo>
                    <a:pt x="36" y="57"/>
                  </a:lnTo>
                  <a:lnTo>
                    <a:pt x="39" y="55"/>
                  </a:lnTo>
                  <a:lnTo>
                    <a:pt x="42" y="53"/>
                  </a:lnTo>
                  <a:lnTo>
                    <a:pt x="43" y="50"/>
                  </a:lnTo>
                  <a:lnTo>
                    <a:pt x="46" y="48"/>
                  </a:lnTo>
                  <a:lnTo>
                    <a:pt x="48" y="46"/>
                  </a:lnTo>
                  <a:lnTo>
                    <a:pt x="51" y="44"/>
                  </a:lnTo>
                  <a:lnTo>
                    <a:pt x="53" y="40"/>
                  </a:lnTo>
                  <a:lnTo>
                    <a:pt x="56" y="38"/>
                  </a:lnTo>
                  <a:lnTo>
                    <a:pt x="58" y="37"/>
                  </a:lnTo>
                  <a:lnTo>
                    <a:pt x="61" y="35"/>
                  </a:lnTo>
                  <a:lnTo>
                    <a:pt x="65" y="34"/>
                  </a:lnTo>
                  <a:lnTo>
                    <a:pt x="67" y="31"/>
                  </a:lnTo>
                  <a:lnTo>
                    <a:pt x="70" y="31"/>
                  </a:lnTo>
                  <a:lnTo>
                    <a:pt x="73" y="28"/>
                  </a:lnTo>
                  <a:lnTo>
                    <a:pt x="74" y="27"/>
                  </a:lnTo>
                  <a:lnTo>
                    <a:pt x="78" y="25"/>
                  </a:lnTo>
                  <a:lnTo>
                    <a:pt x="82" y="24"/>
                  </a:lnTo>
                  <a:lnTo>
                    <a:pt x="84" y="24"/>
                  </a:lnTo>
                  <a:lnTo>
                    <a:pt x="88" y="21"/>
                  </a:lnTo>
                  <a:lnTo>
                    <a:pt x="90" y="20"/>
                  </a:lnTo>
                  <a:lnTo>
                    <a:pt x="93" y="18"/>
                  </a:lnTo>
                  <a:lnTo>
                    <a:pt x="97" y="18"/>
                  </a:lnTo>
                  <a:lnTo>
                    <a:pt x="100" y="16"/>
                  </a:lnTo>
                  <a:lnTo>
                    <a:pt x="104" y="15"/>
                  </a:lnTo>
                  <a:lnTo>
                    <a:pt x="106" y="14"/>
                  </a:lnTo>
                  <a:lnTo>
                    <a:pt x="110" y="12"/>
                  </a:lnTo>
                  <a:lnTo>
                    <a:pt x="112" y="12"/>
                  </a:lnTo>
                  <a:lnTo>
                    <a:pt x="116" y="12"/>
                  </a:lnTo>
                  <a:lnTo>
                    <a:pt x="120" y="11"/>
                  </a:lnTo>
                  <a:lnTo>
                    <a:pt x="124" y="9"/>
                  </a:lnTo>
                  <a:lnTo>
                    <a:pt x="128" y="8"/>
                  </a:lnTo>
                  <a:lnTo>
                    <a:pt x="132" y="7"/>
                  </a:lnTo>
                  <a:lnTo>
                    <a:pt x="137" y="7"/>
                  </a:lnTo>
                  <a:lnTo>
                    <a:pt x="141" y="6"/>
                  </a:lnTo>
                  <a:lnTo>
                    <a:pt x="145" y="5"/>
                  </a:lnTo>
                  <a:lnTo>
                    <a:pt x="149" y="5"/>
                  </a:lnTo>
                  <a:lnTo>
                    <a:pt x="153" y="3"/>
                  </a:lnTo>
                  <a:lnTo>
                    <a:pt x="159" y="3"/>
                  </a:lnTo>
                  <a:lnTo>
                    <a:pt x="163" y="2"/>
                  </a:lnTo>
                  <a:lnTo>
                    <a:pt x="167" y="2"/>
                  </a:lnTo>
                  <a:lnTo>
                    <a:pt x="172" y="1"/>
                  </a:lnTo>
                  <a:lnTo>
                    <a:pt x="176" y="1"/>
                  </a:lnTo>
                  <a:lnTo>
                    <a:pt x="181" y="1"/>
                  </a:lnTo>
                  <a:lnTo>
                    <a:pt x="185" y="1"/>
                  </a:lnTo>
                  <a:lnTo>
                    <a:pt x="190" y="0"/>
                  </a:lnTo>
                  <a:lnTo>
                    <a:pt x="194" y="0"/>
                  </a:lnTo>
                  <a:lnTo>
                    <a:pt x="200" y="0"/>
                  </a:lnTo>
                  <a:lnTo>
                    <a:pt x="204" y="1"/>
                  </a:lnTo>
                  <a:lnTo>
                    <a:pt x="207" y="1"/>
                  </a:lnTo>
                  <a:lnTo>
                    <a:pt x="212" y="1"/>
                  </a:lnTo>
                  <a:lnTo>
                    <a:pt x="216" y="1"/>
                  </a:lnTo>
                  <a:lnTo>
                    <a:pt x="220" y="2"/>
                  </a:lnTo>
                  <a:lnTo>
                    <a:pt x="224" y="2"/>
                  </a:lnTo>
                  <a:lnTo>
                    <a:pt x="228" y="3"/>
                  </a:lnTo>
                  <a:lnTo>
                    <a:pt x="231" y="5"/>
                  </a:lnTo>
                  <a:lnTo>
                    <a:pt x="234" y="5"/>
                  </a:lnTo>
                  <a:lnTo>
                    <a:pt x="236" y="6"/>
                  </a:lnTo>
                  <a:lnTo>
                    <a:pt x="239" y="7"/>
                  </a:lnTo>
                  <a:lnTo>
                    <a:pt x="242" y="8"/>
                  </a:lnTo>
                  <a:lnTo>
                    <a:pt x="244" y="9"/>
                  </a:lnTo>
                  <a:lnTo>
                    <a:pt x="248" y="11"/>
                  </a:lnTo>
                  <a:lnTo>
                    <a:pt x="249" y="11"/>
                  </a:lnTo>
                  <a:lnTo>
                    <a:pt x="252" y="12"/>
                  </a:lnTo>
                  <a:lnTo>
                    <a:pt x="253" y="12"/>
                  </a:lnTo>
                  <a:lnTo>
                    <a:pt x="256" y="12"/>
                  </a:lnTo>
                  <a:lnTo>
                    <a:pt x="257" y="14"/>
                  </a:lnTo>
                  <a:lnTo>
                    <a:pt x="260" y="15"/>
                  </a:lnTo>
                  <a:lnTo>
                    <a:pt x="261" y="15"/>
                  </a:lnTo>
                  <a:lnTo>
                    <a:pt x="262" y="16"/>
                  </a:lnTo>
                  <a:lnTo>
                    <a:pt x="263" y="16"/>
                  </a:lnTo>
                  <a:lnTo>
                    <a:pt x="265" y="18"/>
                  </a:lnTo>
                  <a:lnTo>
                    <a:pt x="266" y="18"/>
                  </a:lnTo>
                  <a:lnTo>
                    <a:pt x="267" y="18"/>
                  </a:lnTo>
                  <a:lnTo>
                    <a:pt x="269" y="20"/>
                  </a:lnTo>
                  <a:lnTo>
                    <a:pt x="270" y="20"/>
                  </a:lnTo>
                  <a:lnTo>
                    <a:pt x="271" y="21"/>
                  </a:lnTo>
                  <a:lnTo>
                    <a:pt x="271" y="22"/>
                  </a:lnTo>
                  <a:lnTo>
                    <a:pt x="273" y="22"/>
                  </a:lnTo>
                  <a:lnTo>
                    <a:pt x="274" y="24"/>
                  </a:lnTo>
                  <a:lnTo>
                    <a:pt x="275" y="24"/>
                  </a:lnTo>
                  <a:lnTo>
                    <a:pt x="275" y="25"/>
                  </a:lnTo>
                  <a:lnTo>
                    <a:pt x="277" y="27"/>
                  </a:lnTo>
                  <a:lnTo>
                    <a:pt x="277" y="28"/>
                  </a:lnTo>
                  <a:lnTo>
                    <a:pt x="277" y="29"/>
                  </a:lnTo>
                  <a:lnTo>
                    <a:pt x="277" y="31"/>
                  </a:lnTo>
                  <a:lnTo>
                    <a:pt x="279" y="31"/>
                  </a:lnTo>
                  <a:lnTo>
                    <a:pt x="279" y="33"/>
                  </a:lnTo>
                  <a:lnTo>
                    <a:pt x="280" y="34"/>
                  </a:lnTo>
                  <a:lnTo>
                    <a:pt x="282" y="35"/>
                  </a:lnTo>
                  <a:lnTo>
                    <a:pt x="282" y="37"/>
                  </a:lnTo>
                  <a:lnTo>
                    <a:pt x="283" y="38"/>
                  </a:lnTo>
                  <a:lnTo>
                    <a:pt x="283" y="40"/>
                  </a:lnTo>
                  <a:lnTo>
                    <a:pt x="283" y="42"/>
                  </a:lnTo>
                  <a:lnTo>
                    <a:pt x="284" y="44"/>
                  </a:lnTo>
                  <a:lnTo>
                    <a:pt x="284" y="47"/>
                  </a:lnTo>
                  <a:lnTo>
                    <a:pt x="284" y="50"/>
                  </a:lnTo>
                  <a:lnTo>
                    <a:pt x="286" y="51"/>
                  </a:lnTo>
                  <a:lnTo>
                    <a:pt x="286" y="53"/>
                  </a:lnTo>
                  <a:lnTo>
                    <a:pt x="286" y="56"/>
                  </a:lnTo>
                  <a:lnTo>
                    <a:pt x="286" y="60"/>
                  </a:lnTo>
                  <a:lnTo>
                    <a:pt x="286" y="63"/>
                  </a:lnTo>
                  <a:lnTo>
                    <a:pt x="287" y="64"/>
                  </a:lnTo>
                  <a:lnTo>
                    <a:pt x="287" y="68"/>
                  </a:lnTo>
                  <a:lnTo>
                    <a:pt x="287" y="70"/>
                  </a:lnTo>
                  <a:lnTo>
                    <a:pt x="287" y="74"/>
                  </a:lnTo>
                  <a:lnTo>
                    <a:pt x="287" y="76"/>
                  </a:lnTo>
                  <a:lnTo>
                    <a:pt x="287" y="79"/>
                  </a:lnTo>
                  <a:lnTo>
                    <a:pt x="287" y="82"/>
                  </a:lnTo>
                  <a:lnTo>
                    <a:pt x="287" y="86"/>
                  </a:lnTo>
                  <a:lnTo>
                    <a:pt x="287" y="88"/>
                  </a:lnTo>
                  <a:lnTo>
                    <a:pt x="287" y="91"/>
                  </a:lnTo>
                  <a:lnTo>
                    <a:pt x="287" y="94"/>
                  </a:lnTo>
                  <a:lnTo>
                    <a:pt x="287" y="97"/>
                  </a:lnTo>
                  <a:lnTo>
                    <a:pt x="287" y="100"/>
                  </a:lnTo>
                  <a:lnTo>
                    <a:pt x="287" y="102"/>
                  </a:lnTo>
                  <a:lnTo>
                    <a:pt x="286" y="105"/>
                  </a:lnTo>
                  <a:lnTo>
                    <a:pt x="286" y="108"/>
                  </a:lnTo>
                  <a:lnTo>
                    <a:pt x="286" y="110"/>
                  </a:lnTo>
                  <a:lnTo>
                    <a:pt x="286" y="112"/>
                  </a:lnTo>
                  <a:lnTo>
                    <a:pt x="286" y="115"/>
                  </a:lnTo>
                  <a:lnTo>
                    <a:pt x="286" y="117"/>
                  </a:lnTo>
                  <a:lnTo>
                    <a:pt x="286" y="119"/>
                  </a:lnTo>
                  <a:lnTo>
                    <a:pt x="284" y="121"/>
                  </a:lnTo>
                  <a:lnTo>
                    <a:pt x="284" y="125"/>
                  </a:lnTo>
                  <a:lnTo>
                    <a:pt x="284" y="126"/>
                  </a:lnTo>
                  <a:lnTo>
                    <a:pt x="283" y="128"/>
                  </a:lnTo>
                  <a:lnTo>
                    <a:pt x="283" y="131"/>
                  </a:lnTo>
                  <a:lnTo>
                    <a:pt x="282" y="134"/>
                  </a:lnTo>
                  <a:lnTo>
                    <a:pt x="282" y="136"/>
                  </a:lnTo>
                  <a:lnTo>
                    <a:pt x="280" y="138"/>
                  </a:lnTo>
                  <a:lnTo>
                    <a:pt x="280" y="139"/>
                  </a:lnTo>
                  <a:lnTo>
                    <a:pt x="279" y="141"/>
                  </a:lnTo>
                  <a:lnTo>
                    <a:pt x="279" y="144"/>
                  </a:lnTo>
                  <a:lnTo>
                    <a:pt x="277" y="147"/>
                  </a:lnTo>
                  <a:lnTo>
                    <a:pt x="277" y="149"/>
                  </a:lnTo>
                  <a:lnTo>
                    <a:pt x="277" y="151"/>
                  </a:lnTo>
                  <a:lnTo>
                    <a:pt x="275" y="152"/>
                  </a:lnTo>
                  <a:lnTo>
                    <a:pt x="275" y="154"/>
                  </a:lnTo>
                  <a:lnTo>
                    <a:pt x="274" y="157"/>
                  </a:lnTo>
                  <a:lnTo>
                    <a:pt x="273" y="160"/>
                  </a:lnTo>
                  <a:lnTo>
                    <a:pt x="271" y="163"/>
                  </a:lnTo>
                  <a:lnTo>
                    <a:pt x="270" y="164"/>
                  </a:lnTo>
                  <a:lnTo>
                    <a:pt x="269" y="166"/>
                  </a:lnTo>
                  <a:lnTo>
                    <a:pt x="269" y="167"/>
                  </a:lnTo>
                  <a:lnTo>
                    <a:pt x="267" y="170"/>
                  </a:lnTo>
                  <a:lnTo>
                    <a:pt x="266" y="171"/>
                  </a:lnTo>
                  <a:lnTo>
                    <a:pt x="265" y="173"/>
                  </a:lnTo>
                  <a:lnTo>
                    <a:pt x="263" y="175"/>
                  </a:lnTo>
                  <a:lnTo>
                    <a:pt x="263" y="176"/>
                  </a:lnTo>
                  <a:lnTo>
                    <a:pt x="262" y="177"/>
                  </a:lnTo>
                  <a:lnTo>
                    <a:pt x="261" y="179"/>
                  </a:lnTo>
                  <a:lnTo>
                    <a:pt x="260" y="180"/>
                  </a:lnTo>
                  <a:lnTo>
                    <a:pt x="259" y="181"/>
                  </a:lnTo>
                  <a:lnTo>
                    <a:pt x="257" y="183"/>
                  </a:lnTo>
                  <a:lnTo>
                    <a:pt x="256" y="184"/>
                  </a:lnTo>
                  <a:lnTo>
                    <a:pt x="253" y="185"/>
                  </a:lnTo>
                  <a:lnTo>
                    <a:pt x="252" y="186"/>
                  </a:lnTo>
                  <a:lnTo>
                    <a:pt x="249" y="188"/>
                  </a:lnTo>
                  <a:lnTo>
                    <a:pt x="248" y="189"/>
                  </a:lnTo>
                  <a:lnTo>
                    <a:pt x="246" y="190"/>
                  </a:lnTo>
                  <a:lnTo>
                    <a:pt x="244" y="191"/>
                  </a:lnTo>
                  <a:lnTo>
                    <a:pt x="240" y="192"/>
                  </a:lnTo>
                  <a:lnTo>
                    <a:pt x="238" y="193"/>
                  </a:lnTo>
                  <a:lnTo>
                    <a:pt x="235" y="194"/>
                  </a:lnTo>
                  <a:lnTo>
                    <a:pt x="233" y="196"/>
                  </a:lnTo>
                  <a:lnTo>
                    <a:pt x="229" y="197"/>
                  </a:lnTo>
                  <a:lnTo>
                    <a:pt x="227" y="198"/>
                  </a:lnTo>
                  <a:lnTo>
                    <a:pt x="224" y="199"/>
                  </a:lnTo>
                  <a:lnTo>
                    <a:pt x="221" y="200"/>
                  </a:lnTo>
                  <a:lnTo>
                    <a:pt x="219" y="202"/>
                  </a:lnTo>
                  <a:lnTo>
                    <a:pt x="216" y="203"/>
                  </a:lnTo>
                  <a:lnTo>
                    <a:pt x="214" y="203"/>
                  </a:lnTo>
                  <a:lnTo>
                    <a:pt x="210" y="203"/>
                  </a:lnTo>
                  <a:lnTo>
                    <a:pt x="207" y="205"/>
                  </a:lnTo>
                  <a:lnTo>
                    <a:pt x="204" y="206"/>
                  </a:lnTo>
                  <a:lnTo>
                    <a:pt x="202" y="206"/>
                  </a:lnTo>
                  <a:lnTo>
                    <a:pt x="200" y="207"/>
                  </a:lnTo>
                  <a:lnTo>
                    <a:pt x="198" y="207"/>
                  </a:lnTo>
                  <a:lnTo>
                    <a:pt x="196" y="209"/>
                  </a:lnTo>
                  <a:lnTo>
                    <a:pt x="193" y="209"/>
                  </a:lnTo>
                  <a:lnTo>
                    <a:pt x="192" y="209"/>
                  </a:lnTo>
                  <a:lnTo>
                    <a:pt x="189" y="209"/>
                  </a:lnTo>
                  <a:lnTo>
                    <a:pt x="188" y="209"/>
                  </a:lnTo>
                  <a:lnTo>
                    <a:pt x="187" y="211"/>
                  </a:lnTo>
                  <a:lnTo>
                    <a:pt x="184" y="211"/>
                  </a:lnTo>
                  <a:lnTo>
                    <a:pt x="183" y="211"/>
                  </a:lnTo>
                  <a:lnTo>
                    <a:pt x="181" y="212"/>
                  </a:lnTo>
                  <a:lnTo>
                    <a:pt x="180" y="212"/>
                  </a:lnTo>
                  <a:lnTo>
                    <a:pt x="177" y="212"/>
                  </a:lnTo>
                  <a:lnTo>
                    <a:pt x="176" y="213"/>
                  </a:lnTo>
                  <a:lnTo>
                    <a:pt x="174" y="213"/>
                  </a:lnTo>
                  <a:lnTo>
                    <a:pt x="172" y="215"/>
                  </a:lnTo>
                  <a:lnTo>
                    <a:pt x="169" y="215"/>
                  </a:lnTo>
                  <a:lnTo>
                    <a:pt x="167" y="215"/>
                  </a:lnTo>
                  <a:lnTo>
                    <a:pt x="166" y="216"/>
                  </a:lnTo>
                  <a:lnTo>
                    <a:pt x="165" y="216"/>
                  </a:lnTo>
                  <a:lnTo>
                    <a:pt x="163" y="218"/>
                  </a:lnTo>
                  <a:lnTo>
                    <a:pt x="162" y="218"/>
                  </a:lnTo>
                  <a:lnTo>
                    <a:pt x="161" y="218"/>
                  </a:lnTo>
                  <a:lnTo>
                    <a:pt x="160" y="219"/>
                  </a:lnTo>
                  <a:lnTo>
                    <a:pt x="159" y="219"/>
                  </a:lnTo>
                  <a:lnTo>
                    <a:pt x="157" y="220"/>
                  </a:lnTo>
                  <a:lnTo>
                    <a:pt x="156" y="220"/>
                  </a:lnTo>
                  <a:lnTo>
                    <a:pt x="155" y="222"/>
                  </a:lnTo>
                  <a:lnTo>
                    <a:pt x="153" y="222"/>
                  </a:lnTo>
                  <a:lnTo>
                    <a:pt x="152" y="222"/>
                  </a:lnTo>
                  <a:lnTo>
                    <a:pt x="150" y="224"/>
                  </a:lnTo>
                  <a:lnTo>
                    <a:pt x="149" y="225"/>
                  </a:lnTo>
                  <a:lnTo>
                    <a:pt x="148" y="225"/>
                  </a:lnTo>
                  <a:lnTo>
                    <a:pt x="148" y="226"/>
                  </a:lnTo>
                  <a:lnTo>
                    <a:pt x="147" y="226"/>
                  </a:lnTo>
                  <a:lnTo>
                    <a:pt x="147" y="228"/>
                  </a:lnTo>
                  <a:lnTo>
                    <a:pt x="146" y="228"/>
                  </a:lnTo>
                  <a:lnTo>
                    <a:pt x="145" y="228"/>
                  </a:lnTo>
                  <a:lnTo>
                    <a:pt x="145" y="229"/>
                  </a:lnTo>
                  <a:lnTo>
                    <a:pt x="143" y="229"/>
                  </a:lnTo>
                  <a:lnTo>
                    <a:pt x="143" y="231"/>
                  </a:lnTo>
                  <a:lnTo>
                    <a:pt x="142" y="231"/>
                  </a:lnTo>
                  <a:lnTo>
                    <a:pt x="142" y="233"/>
                  </a:lnTo>
                  <a:lnTo>
                    <a:pt x="141" y="233"/>
                  </a:lnTo>
                  <a:lnTo>
                    <a:pt x="141" y="235"/>
                  </a:lnTo>
                  <a:lnTo>
                    <a:pt x="139" y="235"/>
                  </a:lnTo>
                  <a:lnTo>
                    <a:pt x="138" y="237"/>
                  </a:lnTo>
                  <a:lnTo>
                    <a:pt x="137" y="238"/>
                  </a:lnTo>
                  <a:lnTo>
                    <a:pt x="135" y="238"/>
                  </a:lnTo>
                  <a:lnTo>
                    <a:pt x="135" y="239"/>
                  </a:lnTo>
                  <a:lnTo>
                    <a:pt x="133" y="241"/>
                  </a:lnTo>
                  <a:lnTo>
                    <a:pt x="132" y="242"/>
                  </a:lnTo>
                  <a:lnTo>
                    <a:pt x="130" y="244"/>
                  </a:lnTo>
                  <a:lnTo>
                    <a:pt x="129" y="244"/>
                  </a:lnTo>
                  <a:lnTo>
                    <a:pt x="128" y="246"/>
                  </a:lnTo>
                  <a:lnTo>
                    <a:pt x="126" y="247"/>
                  </a:lnTo>
                  <a:lnTo>
                    <a:pt x="125" y="248"/>
                  </a:lnTo>
                  <a:lnTo>
                    <a:pt x="124" y="250"/>
                  </a:lnTo>
                  <a:lnTo>
                    <a:pt x="122" y="250"/>
                  </a:lnTo>
                  <a:lnTo>
                    <a:pt x="121" y="251"/>
                  </a:lnTo>
                  <a:lnTo>
                    <a:pt x="120" y="252"/>
                  </a:lnTo>
                  <a:lnTo>
                    <a:pt x="118" y="254"/>
                  </a:lnTo>
                  <a:lnTo>
                    <a:pt x="117" y="254"/>
                  </a:lnTo>
                  <a:lnTo>
                    <a:pt x="116" y="254"/>
                  </a:lnTo>
                  <a:lnTo>
                    <a:pt x="115" y="255"/>
                  </a:lnTo>
                  <a:lnTo>
                    <a:pt x="114" y="257"/>
                  </a:lnTo>
                  <a:lnTo>
                    <a:pt x="112" y="257"/>
                  </a:lnTo>
                  <a:lnTo>
                    <a:pt x="111" y="257"/>
                  </a:lnTo>
                  <a:lnTo>
                    <a:pt x="110" y="259"/>
                  </a:lnTo>
                  <a:lnTo>
                    <a:pt x="108" y="259"/>
                  </a:lnTo>
                  <a:lnTo>
                    <a:pt x="107" y="260"/>
                  </a:lnTo>
                  <a:lnTo>
                    <a:pt x="106" y="260"/>
                  </a:lnTo>
                  <a:lnTo>
                    <a:pt x="104" y="261"/>
                  </a:lnTo>
                  <a:lnTo>
                    <a:pt x="102" y="263"/>
                  </a:lnTo>
                  <a:lnTo>
                    <a:pt x="101" y="264"/>
                  </a:lnTo>
                  <a:lnTo>
                    <a:pt x="100" y="264"/>
                  </a:lnTo>
                  <a:lnTo>
                    <a:pt x="98" y="265"/>
                  </a:lnTo>
                  <a:lnTo>
                    <a:pt x="97" y="266"/>
                  </a:lnTo>
                  <a:lnTo>
                    <a:pt x="95" y="266"/>
                  </a:lnTo>
                  <a:lnTo>
                    <a:pt x="94" y="267"/>
                  </a:lnTo>
                  <a:lnTo>
                    <a:pt x="93" y="268"/>
                  </a:lnTo>
                  <a:lnTo>
                    <a:pt x="91" y="268"/>
                  </a:lnTo>
                  <a:lnTo>
                    <a:pt x="90" y="269"/>
                  </a:lnTo>
                  <a:lnTo>
                    <a:pt x="90" y="270"/>
                  </a:lnTo>
                  <a:lnTo>
                    <a:pt x="88" y="272"/>
                  </a:lnTo>
                  <a:lnTo>
                    <a:pt x="87" y="272"/>
                  </a:lnTo>
                  <a:lnTo>
                    <a:pt x="86" y="273"/>
                  </a:lnTo>
                  <a:lnTo>
                    <a:pt x="83" y="274"/>
                  </a:lnTo>
                  <a:lnTo>
                    <a:pt x="82" y="275"/>
                  </a:lnTo>
                  <a:lnTo>
                    <a:pt x="80" y="277"/>
                  </a:lnTo>
                  <a:lnTo>
                    <a:pt x="78" y="278"/>
                  </a:lnTo>
                  <a:lnTo>
                    <a:pt x="78" y="279"/>
                  </a:lnTo>
                  <a:lnTo>
                    <a:pt x="76" y="281"/>
                  </a:lnTo>
                  <a:lnTo>
                    <a:pt x="74" y="282"/>
                  </a:lnTo>
                  <a:lnTo>
                    <a:pt x="74" y="283"/>
                  </a:lnTo>
                  <a:lnTo>
                    <a:pt x="73" y="285"/>
                  </a:lnTo>
                  <a:lnTo>
                    <a:pt x="71" y="286"/>
                  </a:lnTo>
                  <a:lnTo>
                    <a:pt x="71" y="287"/>
                  </a:lnTo>
                  <a:lnTo>
                    <a:pt x="70" y="288"/>
                  </a:lnTo>
                  <a:lnTo>
                    <a:pt x="69" y="291"/>
                  </a:lnTo>
                  <a:lnTo>
                    <a:pt x="67" y="292"/>
                  </a:lnTo>
                  <a:lnTo>
                    <a:pt x="67" y="293"/>
                  </a:lnTo>
                  <a:lnTo>
                    <a:pt x="66" y="294"/>
                  </a:lnTo>
                  <a:lnTo>
                    <a:pt x="65" y="295"/>
                  </a:lnTo>
                  <a:lnTo>
                    <a:pt x="65" y="296"/>
                  </a:lnTo>
                  <a:lnTo>
                    <a:pt x="63" y="297"/>
                  </a:lnTo>
                  <a:lnTo>
                    <a:pt x="63" y="300"/>
                  </a:lnTo>
                  <a:lnTo>
                    <a:pt x="62" y="301"/>
                  </a:lnTo>
                  <a:lnTo>
                    <a:pt x="62" y="303"/>
                  </a:lnTo>
                  <a:lnTo>
                    <a:pt x="61" y="303"/>
                  </a:lnTo>
                  <a:lnTo>
                    <a:pt x="60" y="303"/>
                  </a:lnTo>
                  <a:lnTo>
                    <a:pt x="60" y="304"/>
                  </a:lnTo>
                  <a:lnTo>
                    <a:pt x="58" y="306"/>
                  </a:lnTo>
                  <a:lnTo>
                    <a:pt x="57" y="308"/>
                  </a:lnTo>
                  <a:lnTo>
                    <a:pt x="56" y="308"/>
                  </a:lnTo>
                  <a:lnTo>
                    <a:pt x="56" y="309"/>
                  </a:lnTo>
                  <a:lnTo>
                    <a:pt x="55" y="310"/>
                  </a:lnTo>
                  <a:lnTo>
                    <a:pt x="53" y="310"/>
                  </a:lnTo>
                  <a:lnTo>
                    <a:pt x="52" y="312"/>
                  </a:lnTo>
                  <a:lnTo>
                    <a:pt x="51" y="312"/>
                  </a:lnTo>
                  <a:lnTo>
                    <a:pt x="49" y="312"/>
                  </a:lnTo>
                  <a:lnTo>
                    <a:pt x="48" y="312"/>
                  </a:lnTo>
                  <a:lnTo>
                    <a:pt x="47" y="312"/>
                  </a:lnTo>
                  <a:lnTo>
                    <a:pt x="46" y="313"/>
                  </a:lnTo>
                  <a:lnTo>
                    <a:pt x="44" y="313"/>
                  </a:lnTo>
                  <a:lnTo>
                    <a:pt x="43" y="313"/>
                  </a:lnTo>
                  <a:lnTo>
                    <a:pt x="42" y="312"/>
                  </a:lnTo>
                  <a:lnTo>
                    <a:pt x="40" y="312"/>
                  </a:lnTo>
                  <a:lnTo>
                    <a:pt x="39" y="312"/>
                  </a:lnTo>
                  <a:lnTo>
                    <a:pt x="36" y="312"/>
                  </a:lnTo>
                  <a:lnTo>
                    <a:pt x="35" y="312"/>
                  </a:lnTo>
                  <a:lnTo>
                    <a:pt x="34" y="312"/>
                  </a:lnTo>
                  <a:lnTo>
                    <a:pt x="32" y="310"/>
                  </a:lnTo>
                  <a:lnTo>
                    <a:pt x="31" y="310"/>
                  </a:lnTo>
                  <a:lnTo>
                    <a:pt x="29" y="310"/>
                  </a:lnTo>
                  <a:lnTo>
                    <a:pt x="28" y="310"/>
                  </a:lnTo>
                  <a:lnTo>
                    <a:pt x="27" y="309"/>
                  </a:lnTo>
                  <a:lnTo>
                    <a:pt x="25" y="309"/>
                  </a:lnTo>
                  <a:lnTo>
                    <a:pt x="23" y="309"/>
                  </a:lnTo>
                  <a:lnTo>
                    <a:pt x="23" y="308"/>
                  </a:lnTo>
                  <a:lnTo>
                    <a:pt x="21" y="308"/>
                  </a:lnTo>
                  <a:lnTo>
                    <a:pt x="19" y="308"/>
                  </a:lnTo>
                  <a:lnTo>
                    <a:pt x="18" y="306"/>
                  </a:lnTo>
                  <a:lnTo>
                    <a:pt x="16" y="306"/>
                  </a:lnTo>
                  <a:lnTo>
                    <a:pt x="15" y="306"/>
                  </a:lnTo>
                  <a:lnTo>
                    <a:pt x="14" y="306"/>
                  </a:lnTo>
                </a:path>
              </a:pathLst>
            </a:custGeom>
            <a:solidFill>
              <a:srgbClr val="D37F12"/>
            </a:solidFill>
            <a:ln w="9525" cap="rnd">
              <a:noFill/>
              <a:round/>
              <a:headEnd type="none" w="sm" len="sm"/>
              <a:tailEnd type="none" w="sm" len="sm"/>
            </a:ln>
          </p:spPr>
          <p:txBody>
            <a:bodyPr/>
            <a:lstStyle/>
            <a:p>
              <a:endParaRPr lang="el-GR"/>
            </a:p>
          </p:txBody>
        </p:sp>
        <p:sp>
          <p:nvSpPr>
            <p:cNvPr id="27711" name="Freeform 35"/>
            <p:cNvSpPr>
              <a:spLocks/>
            </p:cNvSpPr>
            <p:nvPr/>
          </p:nvSpPr>
          <p:spPr bwMode="auto">
            <a:xfrm>
              <a:off x="879" y="1613"/>
              <a:ext cx="261" cy="286"/>
            </a:xfrm>
            <a:custGeom>
              <a:avLst/>
              <a:gdLst>
                <a:gd name="T0" fmla="*/ 8 w 261"/>
                <a:gd name="T1" fmla="*/ 272 h 286"/>
                <a:gd name="T2" fmla="*/ 5 w 261"/>
                <a:gd name="T3" fmla="*/ 262 h 286"/>
                <a:gd name="T4" fmla="*/ 2 w 261"/>
                <a:gd name="T5" fmla="*/ 247 h 286"/>
                <a:gd name="T6" fmla="*/ 0 w 261"/>
                <a:gd name="T7" fmla="*/ 231 h 286"/>
                <a:gd name="T8" fmla="*/ 1 w 261"/>
                <a:gd name="T9" fmla="*/ 206 h 286"/>
                <a:gd name="T10" fmla="*/ 2 w 261"/>
                <a:gd name="T11" fmla="*/ 168 h 286"/>
                <a:gd name="T12" fmla="*/ 6 w 261"/>
                <a:gd name="T13" fmla="*/ 125 h 286"/>
                <a:gd name="T14" fmla="*/ 14 w 261"/>
                <a:gd name="T15" fmla="*/ 88 h 286"/>
                <a:gd name="T16" fmla="*/ 25 w 261"/>
                <a:gd name="T17" fmla="*/ 63 h 286"/>
                <a:gd name="T18" fmla="*/ 39 w 261"/>
                <a:gd name="T19" fmla="*/ 44 h 286"/>
                <a:gd name="T20" fmla="*/ 56 w 261"/>
                <a:gd name="T21" fmla="*/ 31 h 286"/>
                <a:gd name="T22" fmla="*/ 74 w 261"/>
                <a:gd name="T23" fmla="*/ 21 h 286"/>
                <a:gd name="T24" fmla="*/ 92 w 261"/>
                <a:gd name="T25" fmla="*/ 12 h 286"/>
                <a:gd name="T26" fmla="*/ 116 w 261"/>
                <a:gd name="T27" fmla="*/ 6 h 286"/>
                <a:gd name="T28" fmla="*/ 143 w 261"/>
                <a:gd name="T29" fmla="*/ 2 h 286"/>
                <a:gd name="T30" fmla="*/ 173 w 261"/>
                <a:gd name="T31" fmla="*/ 0 h 286"/>
                <a:gd name="T32" fmla="*/ 199 w 261"/>
                <a:gd name="T33" fmla="*/ 1 h 286"/>
                <a:gd name="T34" fmla="*/ 220 w 261"/>
                <a:gd name="T35" fmla="*/ 6 h 286"/>
                <a:gd name="T36" fmla="*/ 234 w 261"/>
                <a:gd name="T37" fmla="*/ 11 h 286"/>
                <a:gd name="T38" fmla="*/ 243 w 261"/>
                <a:gd name="T39" fmla="*/ 16 h 286"/>
                <a:gd name="T40" fmla="*/ 249 w 261"/>
                <a:gd name="T41" fmla="*/ 22 h 286"/>
                <a:gd name="T42" fmla="*/ 255 w 261"/>
                <a:gd name="T43" fmla="*/ 28 h 286"/>
                <a:gd name="T44" fmla="*/ 257 w 261"/>
                <a:gd name="T45" fmla="*/ 40 h 286"/>
                <a:gd name="T46" fmla="*/ 260 w 261"/>
                <a:gd name="T47" fmla="*/ 56 h 286"/>
                <a:gd name="T48" fmla="*/ 260 w 261"/>
                <a:gd name="T49" fmla="*/ 75 h 286"/>
                <a:gd name="T50" fmla="*/ 260 w 261"/>
                <a:gd name="T51" fmla="*/ 92 h 286"/>
                <a:gd name="T52" fmla="*/ 259 w 261"/>
                <a:gd name="T53" fmla="*/ 108 h 286"/>
                <a:gd name="T54" fmla="*/ 255 w 261"/>
                <a:gd name="T55" fmla="*/ 123 h 286"/>
                <a:gd name="T56" fmla="*/ 250 w 261"/>
                <a:gd name="T57" fmla="*/ 137 h 286"/>
                <a:gd name="T58" fmla="*/ 245 w 261"/>
                <a:gd name="T59" fmla="*/ 150 h 286"/>
                <a:gd name="T60" fmla="*/ 237 w 261"/>
                <a:gd name="T61" fmla="*/ 159 h 286"/>
                <a:gd name="T62" fmla="*/ 230 w 261"/>
                <a:gd name="T63" fmla="*/ 169 h 286"/>
                <a:gd name="T64" fmla="*/ 215 w 261"/>
                <a:gd name="T65" fmla="*/ 176 h 286"/>
                <a:gd name="T66" fmla="*/ 199 w 261"/>
                <a:gd name="T67" fmla="*/ 182 h 286"/>
                <a:gd name="T68" fmla="*/ 181 w 261"/>
                <a:gd name="T69" fmla="*/ 188 h 286"/>
                <a:gd name="T70" fmla="*/ 169 w 261"/>
                <a:gd name="T71" fmla="*/ 192 h 286"/>
                <a:gd name="T72" fmla="*/ 159 w 261"/>
                <a:gd name="T73" fmla="*/ 194 h 286"/>
                <a:gd name="T74" fmla="*/ 149 w 261"/>
                <a:gd name="T75" fmla="*/ 197 h 286"/>
                <a:gd name="T76" fmla="*/ 141 w 261"/>
                <a:gd name="T77" fmla="*/ 201 h 286"/>
                <a:gd name="T78" fmla="*/ 134 w 261"/>
                <a:gd name="T79" fmla="*/ 206 h 286"/>
                <a:gd name="T80" fmla="*/ 127 w 261"/>
                <a:gd name="T81" fmla="*/ 214 h 286"/>
                <a:gd name="T82" fmla="*/ 120 w 261"/>
                <a:gd name="T83" fmla="*/ 219 h 286"/>
                <a:gd name="T84" fmla="*/ 112 w 261"/>
                <a:gd name="T85" fmla="*/ 227 h 286"/>
                <a:gd name="T86" fmla="*/ 103 w 261"/>
                <a:gd name="T87" fmla="*/ 233 h 286"/>
                <a:gd name="T88" fmla="*/ 95 w 261"/>
                <a:gd name="T89" fmla="*/ 238 h 286"/>
                <a:gd name="T90" fmla="*/ 87 w 261"/>
                <a:gd name="T91" fmla="*/ 243 h 286"/>
                <a:gd name="T92" fmla="*/ 78 w 261"/>
                <a:gd name="T93" fmla="*/ 249 h 286"/>
                <a:gd name="T94" fmla="*/ 68 w 261"/>
                <a:gd name="T95" fmla="*/ 256 h 286"/>
                <a:gd name="T96" fmla="*/ 62 w 261"/>
                <a:gd name="T97" fmla="*/ 265 h 286"/>
                <a:gd name="T98" fmla="*/ 57 w 261"/>
                <a:gd name="T99" fmla="*/ 273 h 286"/>
                <a:gd name="T100" fmla="*/ 52 w 261"/>
                <a:gd name="T101" fmla="*/ 281 h 286"/>
                <a:gd name="T102" fmla="*/ 45 w 261"/>
                <a:gd name="T103" fmla="*/ 285 h 286"/>
                <a:gd name="T104" fmla="*/ 35 w 261"/>
                <a:gd name="T105" fmla="*/ 284 h 286"/>
                <a:gd name="T106" fmla="*/ 25 w 261"/>
                <a:gd name="T107" fmla="*/ 283 h 286"/>
                <a:gd name="T108" fmla="*/ 16 w 261"/>
                <a:gd name="T109" fmla="*/ 281 h 2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1"/>
                <a:gd name="T166" fmla="*/ 0 h 286"/>
                <a:gd name="T167" fmla="*/ 261 w 261"/>
                <a:gd name="T168" fmla="*/ 286 h 2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1" h="286">
                  <a:moveTo>
                    <a:pt x="12" y="279"/>
                  </a:moveTo>
                  <a:lnTo>
                    <a:pt x="11" y="278"/>
                  </a:lnTo>
                  <a:lnTo>
                    <a:pt x="11" y="277"/>
                  </a:lnTo>
                  <a:lnTo>
                    <a:pt x="10" y="275"/>
                  </a:lnTo>
                  <a:lnTo>
                    <a:pt x="10" y="273"/>
                  </a:lnTo>
                  <a:lnTo>
                    <a:pt x="8" y="272"/>
                  </a:lnTo>
                  <a:lnTo>
                    <a:pt x="8" y="271"/>
                  </a:lnTo>
                  <a:lnTo>
                    <a:pt x="7" y="270"/>
                  </a:lnTo>
                  <a:lnTo>
                    <a:pt x="7" y="268"/>
                  </a:lnTo>
                  <a:lnTo>
                    <a:pt x="7" y="266"/>
                  </a:lnTo>
                  <a:lnTo>
                    <a:pt x="6" y="265"/>
                  </a:lnTo>
                  <a:lnTo>
                    <a:pt x="6" y="262"/>
                  </a:lnTo>
                  <a:lnTo>
                    <a:pt x="5" y="262"/>
                  </a:lnTo>
                  <a:lnTo>
                    <a:pt x="5" y="259"/>
                  </a:lnTo>
                  <a:lnTo>
                    <a:pt x="3" y="258"/>
                  </a:lnTo>
                  <a:lnTo>
                    <a:pt x="3" y="256"/>
                  </a:lnTo>
                  <a:lnTo>
                    <a:pt x="3" y="253"/>
                  </a:lnTo>
                  <a:lnTo>
                    <a:pt x="2" y="252"/>
                  </a:lnTo>
                  <a:lnTo>
                    <a:pt x="2" y="249"/>
                  </a:lnTo>
                  <a:lnTo>
                    <a:pt x="2" y="247"/>
                  </a:lnTo>
                  <a:lnTo>
                    <a:pt x="1" y="245"/>
                  </a:lnTo>
                  <a:lnTo>
                    <a:pt x="1" y="243"/>
                  </a:lnTo>
                  <a:lnTo>
                    <a:pt x="1" y="240"/>
                  </a:lnTo>
                  <a:lnTo>
                    <a:pt x="1" y="238"/>
                  </a:lnTo>
                  <a:lnTo>
                    <a:pt x="1" y="236"/>
                  </a:lnTo>
                  <a:lnTo>
                    <a:pt x="0" y="233"/>
                  </a:lnTo>
                  <a:lnTo>
                    <a:pt x="0" y="231"/>
                  </a:lnTo>
                  <a:lnTo>
                    <a:pt x="0" y="229"/>
                  </a:lnTo>
                  <a:lnTo>
                    <a:pt x="0" y="227"/>
                  </a:lnTo>
                  <a:lnTo>
                    <a:pt x="0" y="223"/>
                  </a:lnTo>
                  <a:lnTo>
                    <a:pt x="1" y="219"/>
                  </a:lnTo>
                  <a:lnTo>
                    <a:pt x="1" y="214"/>
                  </a:lnTo>
                  <a:lnTo>
                    <a:pt x="1" y="211"/>
                  </a:lnTo>
                  <a:lnTo>
                    <a:pt x="1" y="206"/>
                  </a:lnTo>
                  <a:lnTo>
                    <a:pt x="1" y="201"/>
                  </a:lnTo>
                  <a:lnTo>
                    <a:pt x="1" y="195"/>
                  </a:lnTo>
                  <a:lnTo>
                    <a:pt x="1" y="191"/>
                  </a:lnTo>
                  <a:lnTo>
                    <a:pt x="1" y="185"/>
                  </a:lnTo>
                  <a:lnTo>
                    <a:pt x="2" y="179"/>
                  </a:lnTo>
                  <a:lnTo>
                    <a:pt x="2" y="173"/>
                  </a:lnTo>
                  <a:lnTo>
                    <a:pt x="2" y="168"/>
                  </a:lnTo>
                  <a:lnTo>
                    <a:pt x="2" y="162"/>
                  </a:lnTo>
                  <a:lnTo>
                    <a:pt x="3" y="156"/>
                  </a:lnTo>
                  <a:lnTo>
                    <a:pt x="3" y="150"/>
                  </a:lnTo>
                  <a:lnTo>
                    <a:pt x="5" y="144"/>
                  </a:lnTo>
                  <a:lnTo>
                    <a:pt x="5" y="137"/>
                  </a:lnTo>
                  <a:lnTo>
                    <a:pt x="6" y="131"/>
                  </a:lnTo>
                  <a:lnTo>
                    <a:pt x="6" y="125"/>
                  </a:lnTo>
                  <a:lnTo>
                    <a:pt x="7" y="119"/>
                  </a:lnTo>
                  <a:lnTo>
                    <a:pt x="8" y="114"/>
                  </a:lnTo>
                  <a:lnTo>
                    <a:pt x="8" y="108"/>
                  </a:lnTo>
                  <a:lnTo>
                    <a:pt x="10" y="103"/>
                  </a:lnTo>
                  <a:lnTo>
                    <a:pt x="11" y="98"/>
                  </a:lnTo>
                  <a:lnTo>
                    <a:pt x="12" y="92"/>
                  </a:lnTo>
                  <a:lnTo>
                    <a:pt x="14" y="88"/>
                  </a:lnTo>
                  <a:lnTo>
                    <a:pt x="15" y="84"/>
                  </a:lnTo>
                  <a:lnTo>
                    <a:pt x="16" y="79"/>
                  </a:lnTo>
                  <a:lnTo>
                    <a:pt x="18" y="76"/>
                  </a:lnTo>
                  <a:lnTo>
                    <a:pt x="20" y="72"/>
                  </a:lnTo>
                  <a:lnTo>
                    <a:pt x="21" y="69"/>
                  </a:lnTo>
                  <a:lnTo>
                    <a:pt x="24" y="66"/>
                  </a:lnTo>
                  <a:lnTo>
                    <a:pt x="25" y="63"/>
                  </a:lnTo>
                  <a:lnTo>
                    <a:pt x="26" y="59"/>
                  </a:lnTo>
                  <a:lnTo>
                    <a:pt x="29" y="57"/>
                  </a:lnTo>
                  <a:lnTo>
                    <a:pt x="32" y="54"/>
                  </a:lnTo>
                  <a:lnTo>
                    <a:pt x="33" y="53"/>
                  </a:lnTo>
                  <a:lnTo>
                    <a:pt x="35" y="49"/>
                  </a:lnTo>
                  <a:lnTo>
                    <a:pt x="36" y="47"/>
                  </a:lnTo>
                  <a:lnTo>
                    <a:pt x="39" y="44"/>
                  </a:lnTo>
                  <a:lnTo>
                    <a:pt x="41" y="43"/>
                  </a:lnTo>
                  <a:lnTo>
                    <a:pt x="45" y="40"/>
                  </a:lnTo>
                  <a:lnTo>
                    <a:pt x="45" y="38"/>
                  </a:lnTo>
                  <a:lnTo>
                    <a:pt x="49" y="36"/>
                  </a:lnTo>
                  <a:lnTo>
                    <a:pt x="50" y="35"/>
                  </a:lnTo>
                  <a:lnTo>
                    <a:pt x="53" y="32"/>
                  </a:lnTo>
                  <a:lnTo>
                    <a:pt x="56" y="31"/>
                  </a:lnTo>
                  <a:lnTo>
                    <a:pt x="58" y="28"/>
                  </a:lnTo>
                  <a:lnTo>
                    <a:pt x="61" y="27"/>
                  </a:lnTo>
                  <a:lnTo>
                    <a:pt x="63" y="27"/>
                  </a:lnTo>
                  <a:lnTo>
                    <a:pt x="66" y="25"/>
                  </a:lnTo>
                  <a:lnTo>
                    <a:pt x="68" y="23"/>
                  </a:lnTo>
                  <a:lnTo>
                    <a:pt x="71" y="22"/>
                  </a:lnTo>
                  <a:lnTo>
                    <a:pt x="74" y="21"/>
                  </a:lnTo>
                  <a:lnTo>
                    <a:pt x="76" y="19"/>
                  </a:lnTo>
                  <a:lnTo>
                    <a:pt x="79" y="18"/>
                  </a:lnTo>
                  <a:lnTo>
                    <a:pt x="81" y="17"/>
                  </a:lnTo>
                  <a:lnTo>
                    <a:pt x="85" y="16"/>
                  </a:lnTo>
                  <a:lnTo>
                    <a:pt x="88" y="15"/>
                  </a:lnTo>
                  <a:lnTo>
                    <a:pt x="90" y="14"/>
                  </a:lnTo>
                  <a:lnTo>
                    <a:pt x="92" y="12"/>
                  </a:lnTo>
                  <a:lnTo>
                    <a:pt x="96" y="12"/>
                  </a:lnTo>
                  <a:lnTo>
                    <a:pt x="99" y="11"/>
                  </a:lnTo>
                  <a:lnTo>
                    <a:pt x="101" y="10"/>
                  </a:lnTo>
                  <a:lnTo>
                    <a:pt x="105" y="9"/>
                  </a:lnTo>
                  <a:lnTo>
                    <a:pt x="108" y="8"/>
                  </a:lnTo>
                  <a:lnTo>
                    <a:pt x="112" y="6"/>
                  </a:lnTo>
                  <a:lnTo>
                    <a:pt x="116" y="6"/>
                  </a:lnTo>
                  <a:lnTo>
                    <a:pt x="120" y="5"/>
                  </a:lnTo>
                  <a:lnTo>
                    <a:pt x="123" y="4"/>
                  </a:lnTo>
                  <a:lnTo>
                    <a:pt x="127" y="4"/>
                  </a:lnTo>
                  <a:lnTo>
                    <a:pt x="131" y="3"/>
                  </a:lnTo>
                  <a:lnTo>
                    <a:pt x="135" y="3"/>
                  </a:lnTo>
                  <a:lnTo>
                    <a:pt x="139" y="2"/>
                  </a:lnTo>
                  <a:lnTo>
                    <a:pt x="143" y="2"/>
                  </a:lnTo>
                  <a:lnTo>
                    <a:pt x="148" y="1"/>
                  </a:lnTo>
                  <a:lnTo>
                    <a:pt x="151" y="1"/>
                  </a:lnTo>
                  <a:lnTo>
                    <a:pt x="156" y="0"/>
                  </a:lnTo>
                  <a:lnTo>
                    <a:pt x="160" y="0"/>
                  </a:lnTo>
                  <a:lnTo>
                    <a:pt x="164" y="0"/>
                  </a:lnTo>
                  <a:lnTo>
                    <a:pt x="168" y="0"/>
                  </a:lnTo>
                  <a:lnTo>
                    <a:pt x="173" y="0"/>
                  </a:lnTo>
                  <a:lnTo>
                    <a:pt x="177" y="0"/>
                  </a:lnTo>
                  <a:lnTo>
                    <a:pt x="181" y="0"/>
                  </a:lnTo>
                  <a:lnTo>
                    <a:pt x="184" y="0"/>
                  </a:lnTo>
                  <a:lnTo>
                    <a:pt x="188" y="0"/>
                  </a:lnTo>
                  <a:lnTo>
                    <a:pt x="192" y="0"/>
                  </a:lnTo>
                  <a:lnTo>
                    <a:pt x="195" y="1"/>
                  </a:lnTo>
                  <a:lnTo>
                    <a:pt x="199" y="1"/>
                  </a:lnTo>
                  <a:lnTo>
                    <a:pt x="203" y="1"/>
                  </a:lnTo>
                  <a:lnTo>
                    <a:pt x="207" y="2"/>
                  </a:lnTo>
                  <a:lnTo>
                    <a:pt x="208" y="3"/>
                  </a:lnTo>
                  <a:lnTo>
                    <a:pt x="212" y="3"/>
                  </a:lnTo>
                  <a:lnTo>
                    <a:pt x="215" y="4"/>
                  </a:lnTo>
                  <a:lnTo>
                    <a:pt x="218" y="5"/>
                  </a:lnTo>
                  <a:lnTo>
                    <a:pt x="220" y="6"/>
                  </a:lnTo>
                  <a:lnTo>
                    <a:pt x="222" y="8"/>
                  </a:lnTo>
                  <a:lnTo>
                    <a:pt x="224" y="8"/>
                  </a:lnTo>
                  <a:lnTo>
                    <a:pt x="226" y="9"/>
                  </a:lnTo>
                  <a:lnTo>
                    <a:pt x="229" y="10"/>
                  </a:lnTo>
                  <a:lnTo>
                    <a:pt x="230" y="10"/>
                  </a:lnTo>
                  <a:lnTo>
                    <a:pt x="233" y="11"/>
                  </a:lnTo>
                  <a:lnTo>
                    <a:pt x="234" y="11"/>
                  </a:lnTo>
                  <a:lnTo>
                    <a:pt x="235" y="12"/>
                  </a:lnTo>
                  <a:lnTo>
                    <a:pt x="237" y="12"/>
                  </a:lnTo>
                  <a:lnTo>
                    <a:pt x="237" y="14"/>
                  </a:lnTo>
                  <a:lnTo>
                    <a:pt x="239" y="15"/>
                  </a:lnTo>
                  <a:lnTo>
                    <a:pt x="241" y="15"/>
                  </a:lnTo>
                  <a:lnTo>
                    <a:pt x="242" y="16"/>
                  </a:lnTo>
                  <a:lnTo>
                    <a:pt x="243" y="16"/>
                  </a:lnTo>
                  <a:lnTo>
                    <a:pt x="245" y="17"/>
                  </a:lnTo>
                  <a:lnTo>
                    <a:pt x="246" y="18"/>
                  </a:lnTo>
                  <a:lnTo>
                    <a:pt x="247" y="18"/>
                  </a:lnTo>
                  <a:lnTo>
                    <a:pt x="247" y="19"/>
                  </a:lnTo>
                  <a:lnTo>
                    <a:pt x="249" y="19"/>
                  </a:lnTo>
                  <a:lnTo>
                    <a:pt x="249" y="21"/>
                  </a:lnTo>
                  <a:lnTo>
                    <a:pt x="249" y="22"/>
                  </a:lnTo>
                  <a:lnTo>
                    <a:pt x="250" y="22"/>
                  </a:lnTo>
                  <a:lnTo>
                    <a:pt x="250" y="23"/>
                  </a:lnTo>
                  <a:lnTo>
                    <a:pt x="252" y="24"/>
                  </a:lnTo>
                  <a:lnTo>
                    <a:pt x="252" y="25"/>
                  </a:lnTo>
                  <a:lnTo>
                    <a:pt x="253" y="27"/>
                  </a:lnTo>
                  <a:lnTo>
                    <a:pt x="255" y="28"/>
                  </a:lnTo>
                  <a:lnTo>
                    <a:pt x="255" y="30"/>
                  </a:lnTo>
                  <a:lnTo>
                    <a:pt x="256" y="31"/>
                  </a:lnTo>
                  <a:lnTo>
                    <a:pt x="256" y="32"/>
                  </a:lnTo>
                  <a:lnTo>
                    <a:pt x="256" y="34"/>
                  </a:lnTo>
                  <a:lnTo>
                    <a:pt x="257" y="36"/>
                  </a:lnTo>
                  <a:lnTo>
                    <a:pt x="257" y="37"/>
                  </a:lnTo>
                  <a:lnTo>
                    <a:pt x="257" y="40"/>
                  </a:lnTo>
                  <a:lnTo>
                    <a:pt x="259" y="41"/>
                  </a:lnTo>
                  <a:lnTo>
                    <a:pt x="259" y="43"/>
                  </a:lnTo>
                  <a:lnTo>
                    <a:pt x="259" y="45"/>
                  </a:lnTo>
                  <a:lnTo>
                    <a:pt x="259" y="48"/>
                  </a:lnTo>
                  <a:lnTo>
                    <a:pt x="260" y="50"/>
                  </a:lnTo>
                  <a:lnTo>
                    <a:pt x="260" y="53"/>
                  </a:lnTo>
                  <a:lnTo>
                    <a:pt x="260" y="56"/>
                  </a:lnTo>
                  <a:lnTo>
                    <a:pt x="260" y="58"/>
                  </a:lnTo>
                  <a:lnTo>
                    <a:pt x="260" y="60"/>
                  </a:lnTo>
                  <a:lnTo>
                    <a:pt x="260" y="63"/>
                  </a:lnTo>
                  <a:lnTo>
                    <a:pt x="260" y="66"/>
                  </a:lnTo>
                  <a:lnTo>
                    <a:pt x="260" y="69"/>
                  </a:lnTo>
                  <a:lnTo>
                    <a:pt x="260" y="71"/>
                  </a:lnTo>
                  <a:lnTo>
                    <a:pt x="260" y="75"/>
                  </a:lnTo>
                  <a:lnTo>
                    <a:pt x="260" y="77"/>
                  </a:lnTo>
                  <a:lnTo>
                    <a:pt x="260" y="79"/>
                  </a:lnTo>
                  <a:lnTo>
                    <a:pt x="260" y="82"/>
                  </a:lnTo>
                  <a:lnTo>
                    <a:pt x="260" y="85"/>
                  </a:lnTo>
                  <a:lnTo>
                    <a:pt x="260" y="88"/>
                  </a:lnTo>
                  <a:lnTo>
                    <a:pt x="260" y="90"/>
                  </a:lnTo>
                  <a:lnTo>
                    <a:pt x="260" y="92"/>
                  </a:lnTo>
                  <a:lnTo>
                    <a:pt x="260" y="95"/>
                  </a:lnTo>
                  <a:lnTo>
                    <a:pt x="260" y="97"/>
                  </a:lnTo>
                  <a:lnTo>
                    <a:pt x="259" y="99"/>
                  </a:lnTo>
                  <a:lnTo>
                    <a:pt x="259" y="102"/>
                  </a:lnTo>
                  <a:lnTo>
                    <a:pt x="259" y="104"/>
                  </a:lnTo>
                  <a:lnTo>
                    <a:pt x="259" y="106"/>
                  </a:lnTo>
                  <a:lnTo>
                    <a:pt x="259" y="108"/>
                  </a:lnTo>
                  <a:lnTo>
                    <a:pt x="259" y="110"/>
                  </a:lnTo>
                  <a:lnTo>
                    <a:pt x="257" y="112"/>
                  </a:lnTo>
                  <a:lnTo>
                    <a:pt x="257" y="115"/>
                  </a:lnTo>
                  <a:lnTo>
                    <a:pt x="257" y="116"/>
                  </a:lnTo>
                  <a:lnTo>
                    <a:pt x="256" y="118"/>
                  </a:lnTo>
                  <a:lnTo>
                    <a:pt x="256" y="121"/>
                  </a:lnTo>
                  <a:lnTo>
                    <a:pt x="255" y="123"/>
                  </a:lnTo>
                  <a:lnTo>
                    <a:pt x="255" y="125"/>
                  </a:lnTo>
                  <a:lnTo>
                    <a:pt x="255" y="127"/>
                  </a:lnTo>
                  <a:lnTo>
                    <a:pt x="253" y="129"/>
                  </a:lnTo>
                  <a:lnTo>
                    <a:pt x="253" y="131"/>
                  </a:lnTo>
                  <a:lnTo>
                    <a:pt x="252" y="132"/>
                  </a:lnTo>
                  <a:lnTo>
                    <a:pt x="250" y="134"/>
                  </a:lnTo>
                  <a:lnTo>
                    <a:pt x="250" y="137"/>
                  </a:lnTo>
                  <a:lnTo>
                    <a:pt x="249" y="138"/>
                  </a:lnTo>
                  <a:lnTo>
                    <a:pt x="249" y="140"/>
                  </a:lnTo>
                  <a:lnTo>
                    <a:pt x="249" y="143"/>
                  </a:lnTo>
                  <a:lnTo>
                    <a:pt x="247" y="144"/>
                  </a:lnTo>
                  <a:lnTo>
                    <a:pt x="247" y="146"/>
                  </a:lnTo>
                  <a:lnTo>
                    <a:pt x="246" y="147"/>
                  </a:lnTo>
                  <a:lnTo>
                    <a:pt x="245" y="150"/>
                  </a:lnTo>
                  <a:lnTo>
                    <a:pt x="245" y="151"/>
                  </a:lnTo>
                  <a:lnTo>
                    <a:pt x="243" y="153"/>
                  </a:lnTo>
                  <a:lnTo>
                    <a:pt x="242" y="155"/>
                  </a:lnTo>
                  <a:lnTo>
                    <a:pt x="242" y="156"/>
                  </a:lnTo>
                  <a:lnTo>
                    <a:pt x="241" y="156"/>
                  </a:lnTo>
                  <a:lnTo>
                    <a:pt x="239" y="158"/>
                  </a:lnTo>
                  <a:lnTo>
                    <a:pt x="237" y="159"/>
                  </a:lnTo>
                  <a:lnTo>
                    <a:pt x="237" y="162"/>
                  </a:lnTo>
                  <a:lnTo>
                    <a:pt x="237" y="163"/>
                  </a:lnTo>
                  <a:lnTo>
                    <a:pt x="235" y="164"/>
                  </a:lnTo>
                  <a:lnTo>
                    <a:pt x="234" y="165"/>
                  </a:lnTo>
                  <a:lnTo>
                    <a:pt x="233" y="166"/>
                  </a:lnTo>
                  <a:lnTo>
                    <a:pt x="232" y="168"/>
                  </a:lnTo>
                  <a:lnTo>
                    <a:pt x="230" y="169"/>
                  </a:lnTo>
                  <a:lnTo>
                    <a:pt x="228" y="169"/>
                  </a:lnTo>
                  <a:lnTo>
                    <a:pt x="226" y="171"/>
                  </a:lnTo>
                  <a:lnTo>
                    <a:pt x="224" y="172"/>
                  </a:lnTo>
                  <a:lnTo>
                    <a:pt x="221" y="173"/>
                  </a:lnTo>
                  <a:lnTo>
                    <a:pt x="220" y="175"/>
                  </a:lnTo>
                  <a:lnTo>
                    <a:pt x="218" y="175"/>
                  </a:lnTo>
                  <a:lnTo>
                    <a:pt x="215" y="176"/>
                  </a:lnTo>
                  <a:lnTo>
                    <a:pt x="212" y="177"/>
                  </a:lnTo>
                  <a:lnTo>
                    <a:pt x="210" y="178"/>
                  </a:lnTo>
                  <a:lnTo>
                    <a:pt x="207" y="179"/>
                  </a:lnTo>
                  <a:lnTo>
                    <a:pt x="205" y="181"/>
                  </a:lnTo>
                  <a:lnTo>
                    <a:pt x="203" y="182"/>
                  </a:lnTo>
                  <a:lnTo>
                    <a:pt x="199" y="182"/>
                  </a:lnTo>
                  <a:lnTo>
                    <a:pt x="195" y="184"/>
                  </a:lnTo>
                  <a:lnTo>
                    <a:pt x="193" y="185"/>
                  </a:lnTo>
                  <a:lnTo>
                    <a:pt x="191" y="186"/>
                  </a:lnTo>
                  <a:lnTo>
                    <a:pt x="188" y="186"/>
                  </a:lnTo>
                  <a:lnTo>
                    <a:pt x="186" y="188"/>
                  </a:lnTo>
                  <a:lnTo>
                    <a:pt x="183" y="188"/>
                  </a:lnTo>
                  <a:lnTo>
                    <a:pt x="181" y="188"/>
                  </a:lnTo>
                  <a:lnTo>
                    <a:pt x="179" y="190"/>
                  </a:lnTo>
                  <a:lnTo>
                    <a:pt x="177" y="190"/>
                  </a:lnTo>
                  <a:lnTo>
                    <a:pt x="176" y="190"/>
                  </a:lnTo>
                  <a:lnTo>
                    <a:pt x="173" y="191"/>
                  </a:lnTo>
                  <a:lnTo>
                    <a:pt x="172" y="191"/>
                  </a:lnTo>
                  <a:lnTo>
                    <a:pt x="170" y="191"/>
                  </a:lnTo>
                  <a:lnTo>
                    <a:pt x="169" y="192"/>
                  </a:lnTo>
                  <a:lnTo>
                    <a:pt x="166" y="192"/>
                  </a:lnTo>
                  <a:lnTo>
                    <a:pt x="165" y="192"/>
                  </a:lnTo>
                  <a:lnTo>
                    <a:pt x="164" y="194"/>
                  </a:lnTo>
                  <a:lnTo>
                    <a:pt x="163" y="194"/>
                  </a:lnTo>
                  <a:lnTo>
                    <a:pt x="162" y="194"/>
                  </a:lnTo>
                  <a:lnTo>
                    <a:pt x="160" y="194"/>
                  </a:lnTo>
                  <a:lnTo>
                    <a:pt x="159" y="194"/>
                  </a:lnTo>
                  <a:lnTo>
                    <a:pt x="158" y="194"/>
                  </a:lnTo>
                  <a:lnTo>
                    <a:pt x="156" y="195"/>
                  </a:lnTo>
                  <a:lnTo>
                    <a:pt x="155" y="195"/>
                  </a:lnTo>
                  <a:lnTo>
                    <a:pt x="152" y="195"/>
                  </a:lnTo>
                  <a:lnTo>
                    <a:pt x="151" y="197"/>
                  </a:lnTo>
                  <a:lnTo>
                    <a:pt x="150" y="197"/>
                  </a:lnTo>
                  <a:lnTo>
                    <a:pt x="149" y="197"/>
                  </a:lnTo>
                  <a:lnTo>
                    <a:pt x="149" y="198"/>
                  </a:lnTo>
                  <a:lnTo>
                    <a:pt x="148" y="198"/>
                  </a:lnTo>
                  <a:lnTo>
                    <a:pt x="147" y="199"/>
                  </a:lnTo>
                  <a:lnTo>
                    <a:pt x="145" y="199"/>
                  </a:lnTo>
                  <a:lnTo>
                    <a:pt x="143" y="201"/>
                  </a:lnTo>
                  <a:lnTo>
                    <a:pt x="141" y="201"/>
                  </a:lnTo>
                  <a:lnTo>
                    <a:pt x="139" y="201"/>
                  </a:lnTo>
                  <a:lnTo>
                    <a:pt x="139" y="203"/>
                  </a:lnTo>
                  <a:lnTo>
                    <a:pt x="137" y="203"/>
                  </a:lnTo>
                  <a:lnTo>
                    <a:pt x="137" y="204"/>
                  </a:lnTo>
                  <a:lnTo>
                    <a:pt x="135" y="204"/>
                  </a:lnTo>
                  <a:lnTo>
                    <a:pt x="135" y="205"/>
                  </a:lnTo>
                  <a:lnTo>
                    <a:pt x="134" y="206"/>
                  </a:lnTo>
                  <a:lnTo>
                    <a:pt x="132" y="207"/>
                  </a:lnTo>
                  <a:lnTo>
                    <a:pt x="131" y="208"/>
                  </a:lnTo>
                  <a:lnTo>
                    <a:pt x="130" y="210"/>
                  </a:lnTo>
                  <a:lnTo>
                    <a:pt x="128" y="211"/>
                  </a:lnTo>
                  <a:lnTo>
                    <a:pt x="128" y="212"/>
                  </a:lnTo>
                  <a:lnTo>
                    <a:pt x="127" y="212"/>
                  </a:lnTo>
                  <a:lnTo>
                    <a:pt x="127" y="214"/>
                  </a:lnTo>
                  <a:lnTo>
                    <a:pt x="126" y="214"/>
                  </a:lnTo>
                  <a:lnTo>
                    <a:pt x="124" y="214"/>
                  </a:lnTo>
                  <a:lnTo>
                    <a:pt x="124" y="216"/>
                  </a:lnTo>
                  <a:lnTo>
                    <a:pt x="123" y="217"/>
                  </a:lnTo>
                  <a:lnTo>
                    <a:pt x="122" y="218"/>
                  </a:lnTo>
                  <a:lnTo>
                    <a:pt x="120" y="219"/>
                  </a:lnTo>
                  <a:lnTo>
                    <a:pt x="120" y="220"/>
                  </a:lnTo>
                  <a:lnTo>
                    <a:pt x="118" y="221"/>
                  </a:lnTo>
                  <a:lnTo>
                    <a:pt x="117" y="223"/>
                  </a:lnTo>
                  <a:lnTo>
                    <a:pt x="116" y="224"/>
                  </a:lnTo>
                  <a:lnTo>
                    <a:pt x="114" y="225"/>
                  </a:lnTo>
                  <a:lnTo>
                    <a:pt x="113" y="227"/>
                  </a:lnTo>
                  <a:lnTo>
                    <a:pt x="112" y="227"/>
                  </a:lnTo>
                  <a:lnTo>
                    <a:pt x="110" y="227"/>
                  </a:lnTo>
                  <a:lnTo>
                    <a:pt x="109" y="229"/>
                  </a:lnTo>
                  <a:lnTo>
                    <a:pt x="108" y="230"/>
                  </a:lnTo>
                  <a:lnTo>
                    <a:pt x="106" y="231"/>
                  </a:lnTo>
                  <a:lnTo>
                    <a:pt x="105" y="232"/>
                  </a:lnTo>
                  <a:lnTo>
                    <a:pt x="103" y="233"/>
                  </a:lnTo>
                  <a:lnTo>
                    <a:pt x="101" y="234"/>
                  </a:lnTo>
                  <a:lnTo>
                    <a:pt x="99" y="236"/>
                  </a:lnTo>
                  <a:lnTo>
                    <a:pt x="97" y="236"/>
                  </a:lnTo>
                  <a:lnTo>
                    <a:pt x="96" y="236"/>
                  </a:lnTo>
                  <a:lnTo>
                    <a:pt x="95" y="238"/>
                  </a:lnTo>
                  <a:lnTo>
                    <a:pt x="94" y="238"/>
                  </a:lnTo>
                  <a:lnTo>
                    <a:pt x="92" y="239"/>
                  </a:lnTo>
                  <a:lnTo>
                    <a:pt x="92" y="240"/>
                  </a:lnTo>
                  <a:lnTo>
                    <a:pt x="90" y="240"/>
                  </a:lnTo>
                  <a:lnTo>
                    <a:pt x="89" y="242"/>
                  </a:lnTo>
                  <a:lnTo>
                    <a:pt x="88" y="242"/>
                  </a:lnTo>
                  <a:lnTo>
                    <a:pt x="87" y="243"/>
                  </a:lnTo>
                  <a:lnTo>
                    <a:pt x="85" y="244"/>
                  </a:lnTo>
                  <a:lnTo>
                    <a:pt x="83" y="244"/>
                  </a:lnTo>
                  <a:lnTo>
                    <a:pt x="83" y="245"/>
                  </a:lnTo>
                  <a:lnTo>
                    <a:pt x="81" y="246"/>
                  </a:lnTo>
                  <a:lnTo>
                    <a:pt x="79" y="246"/>
                  </a:lnTo>
                  <a:lnTo>
                    <a:pt x="79" y="247"/>
                  </a:lnTo>
                  <a:lnTo>
                    <a:pt x="78" y="249"/>
                  </a:lnTo>
                  <a:lnTo>
                    <a:pt x="76" y="249"/>
                  </a:lnTo>
                  <a:lnTo>
                    <a:pt x="75" y="251"/>
                  </a:lnTo>
                  <a:lnTo>
                    <a:pt x="74" y="251"/>
                  </a:lnTo>
                  <a:lnTo>
                    <a:pt x="72" y="252"/>
                  </a:lnTo>
                  <a:lnTo>
                    <a:pt x="71" y="253"/>
                  </a:lnTo>
                  <a:lnTo>
                    <a:pt x="70" y="255"/>
                  </a:lnTo>
                  <a:lnTo>
                    <a:pt x="68" y="256"/>
                  </a:lnTo>
                  <a:lnTo>
                    <a:pt x="67" y="257"/>
                  </a:lnTo>
                  <a:lnTo>
                    <a:pt x="66" y="258"/>
                  </a:lnTo>
                  <a:lnTo>
                    <a:pt x="66" y="259"/>
                  </a:lnTo>
                  <a:lnTo>
                    <a:pt x="64" y="260"/>
                  </a:lnTo>
                  <a:lnTo>
                    <a:pt x="63" y="262"/>
                  </a:lnTo>
                  <a:lnTo>
                    <a:pt x="63" y="264"/>
                  </a:lnTo>
                  <a:lnTo>
                    <a:pt x="62" y="265"/>
                  </a:lnTo>
                  <a:lnTo>
                    <a:pt x="61" y="266"/>
                  </a:lnTo>
                  <a:lnTo>
                    <a:pt x="61" y="268"/>
                  </a:lnTo>
                  <a:lnTo>
                    <a:pt x="60" y="268"/>
                  </a:lnTo>
                  <a:lnTo>
                    <a:pt x="58" y="270"/>
                  </a:lnTo>
                  <a:lnTo>
                    <a:pt x="58" y="271"/>
                  </a:lnTo>
                  <a:lnTo>
                    <a:pt x="57" y="272"/>
                  </a:lnTo>
                  <a:lnTo>
                    <a:pt x="57" y="273"/>
                  </a:lnTo>
                  <a:lnTo>
                    <a:pt x="56" y="275"/>
                  </a:lnTo>
                  <a:lnTo>
                    <a:pt x="54" y="275"/>
                  </a:lnTo>
                  <a:lnTo>
                    <a:pt x="54" y="277"/>
                  </a:lnTo>
                  <a:lnTo>
                    <a:pt x="53" y="278"/>
                  </a:lnTo>
                  <a:lnTo>
                    <a:pt x="53" y="279"/>
                  </a:lnTo>
                  <a:lnTo>
                    <a:pt x="52" y="281"/>
                  </a:lnTo>
                  <a:lnTo>
                    <a:pt x="50" y="281"/>
                  </a:lnTo>
                  <a:lnTo>
                    <a:pt x="49" y="281"/>
                  </a:lnTo>
                  <a:lnTo>
                    <a:pt x="49" y="283"/>
                  </a:lnTo>
                  <a:lnTo>
                    <a:pt x="49" y="284"/>
                  </a:lnTo>
                  <a:lnTo>
                    <a:pt x="47" y="284"/>
                  </a:lnTo>
                  <a:lnTo>
                    <a:pt x="45" y="284"/>
                  </a:lnTo>
                  <a:lnTo>
                    <a:pt x="45" y="285"/>
                  </a:lnTo>
                  <a:lnTo>
                    <a:pt x="43" y="285"/>
                  </a:lnTo>
                  <a:lnTo>
                    <a:pt x="41" y="285"/>
                  </a:lnTo>
                  <a:lnTo>
                    <a:pt x="39" y="285"/>
                  </a:lnTo>
                  <a:lnTo>
                    <a:pt x="37" y="285"/>
                  </a:lnTo>
                  <a:lnTo>
                    <a:pt x="36" y="285"/>
                  </a:lnTo>
                  <a:lnTo>
                    <a:pt x="35" y="284"/>
                  </a:lnTo>
                  <a:lnTo>
                    <a:pt x="33" y="284"/>
                  </a:lnTo>
                  <a:lnTo>
                    <a:pt x="32" y="284"/>
                  </a:lnTo>
                  <a:lnTo>
                    <a:pt x="30" y="284"/>
                  </a:lnTo>
                  <a:lnTo>
                    <a:pt x="29" y="284"/>
                  </a:lnTo>
                  <a:lnTo>
                    <a:pt x="28" y="284"/>
                  </a:lnTo>
                  <a:lnTo>
                    <a:pt x="26" y="283"/>
                  </a:lnTo>
                  <a:lnTo>
                    <a:pt x="25" y="283"/>
                  </a:lnTo>
                  <a:lnTo>
                    <a:pt x="24" y="283"/>
                  </a:lnTo>
                  <a:lnTo>
                    <a:pt x="22" y="283"/>
                  </a:lnTo>
                  <a:lnTo>
                    <a:pt x="21" y="281"/>
                  </a:lnTo>
                  <a:lnTo>
                    <a:pt x="20" y="281"/>
                  </a:lnTo>
                  <a:lnTo>
                    <a:pt x="19" y="281"/>
                  </a:lnTo>
                  <a:lnTo>
                    <a:pt x="18" y="281"/>
                  </a:lnTo>
                  <a:lnTo>
                    <a:pt x="16" y="281"/>
                  </a:lnTo>
                  <a:lnTo>
                    <a:pt x="15" y="281"/>
                  </a:lnTo>
                  <a:lnTo>
                    <a:pt x="14" y="281"/>
                  </a:lnTo>
                  <a:lnTo>
                    <a:pt x="14" y="279"/>
                  </a:lnTo>
                  <a:lnTo>
                    <a:pt x="12" y="279"/>
                  </a:lnTo>
                </a:path>
              </a:pathLst>
            </a:custGeom>
            <a:solidFill>
              <a:srgbClr val="D88219"/>
            </a:solidFill>
            <a:ln w="9525" cap="rnd">
              <a:noFill/>
              <a:round/>
              <a:headEnd type="none" w="sm" len="sm"/>
              <a:tailEnd type="none" w="sm" len="sm"/>
            </a:ln>
          </p:spPr>
          <p:txBody>
            <a:bodyPr/>
            <a:lstStyle/>
            <a:p>
              <a:endParaRPr lang="el-GR"/>
            </a:p>
          </p:txBody>
        </p:sp>
        <p:sp>
          <p:nvSpPr>
            <p:cNvPr id="27712" name="Freeform 36"/>
            <p:cNvSpPr>
              <a:spLocks/>
            </p:cNvSpPr>
            <p:nvPr/>
          </p:nvSpPr>
          <p:spPr bwMode="auto">
            <a:xfrm>
              <a:off x="890" y="1620"/>
              <a:ext cx="238" cy="260"/>
            </a:xfrm>
            <a:custGeom>
              <a:avLst/>
              <a:gdLst>
                <a:gd name="T0" fmla="*/ 9 w 238"/>
                <a:gd name="T1" fmla="*/ 249 h 260"/>
                <a:gd name="T2" fmla="*/ 6 w 238"/>
                <a:gd name="T3" fmla="*/ 242 h 260"/>
                <a:gd name="T4" fmla="*/ 3 w 238"/>
                <a:gd name="T5" fmla="*/ 233 h 260"/>
                <a:gd name="T6" fmla="*/ 1 w 238"/>
                <a:gd name="T7" fmla="*/ 221 h 260"/>
                <a:gd name="T8" fmla="*/ 0 w 238"/>
                <a:gd name="T9" fmla="*/ 208 h 260"/>
                <a:gd name="T10" fmla="*/ 1 w 238"/>
                <a:gd name="T11" fmla="*/ 187 h 260"/>
                <a:gd name="T12" fmla="*/ 1 w 238"/>
                <a:gd name="T13" fmla="*/ 159 h 260"/>
                <a:gd name="T14" fmla="*/ 3 w 238"/>
                <a:gd name="T15" fmla="*/ 125 h 260"/>
                <a:gd name="T16" fmla="*/ 9 w 238"/>
                <a:gd name="T17" fmla="*/ 94 h 260"/>
                <a:gd name="T18" fmla="*/ 16 w 238"/>
                <a:gd name="T19" fmla="*/ 70 h 260"/>
                <a:gd name="T20" fmla="*/ 26 w 238"/>
                <a:gd name="T21" fmla="*/ 53 h 260"/>
                <a:gd name="T22" fmla="*/ 38 w 238"/>
                <a:gd name="T23" fmla="*/ 40 h 260"/>
                <a:gd name="T24" fmla="*/ 50 w 238"/>
                <a:gd name="T25" fmla="*/ 29 h 260"/>
                <a:gd name="T26" fmla="*/ 64 w 238"/>
                <a:gd name="T27" fmla="*/ 21 h 260"/>
                <a:gd name="T28" fmla="*/ 80 w 238"/>
                <a:gd name="T29" fmla="*/ 14 h 260"/>
                <a:gd name="T30" fmla="*/ 95 w 238"/>
                <a:gd name="T31" fmla="*/ 8 h 260"/>
                <a:gd name="T32" fmla="*/ 115 w 238"/>
                <a:gd name="T33" fmla="*/ 5 h 260"/>
                <a:gd name="T34" fmla="*/ 138 w 238"/>
                <a:gd name="T35" fmla="*/ 1 h 260"/>
                <a:gd name="T36" fmla="*/ 160 w 238"/>
                <a:gd name="T37" fmla="*/ 0 h 260"/>
                <a:gd name="T38" fmla="*/ 180 w 238"/>
                <a:gd name="T39" fmla="*/ 1 h 260"/>
                <a:gd name="T40" fmla="*/ 197 w 238"/>
                <a:gd name="T41" fmla="*/ 6 h 260"/>
                <a:gd name="T42" fmla="*/ 209 w 238"/>
                <a:gd name="T43" fmla="*/ 9 h 260"/>
                <a:gd name="T44" fmla="*/ 218 w 238"/>
                <a:gd name="T45" fmla="*/ 12 h 260"/>
                <a:gd name="T46" fmla="*/ 224 w 238"/>
                <a:gd name="T47" fmla="*/ 18 h 260"/>
                <a:gd name="T48" fmla="*/ 229 w 238"/>
                <a:gd name="T49" fmla="*/ 23 h 260"/>
                <a:gd name="T50" fmla="*/ 233 w 238"/>
                <a:gd name="T51" fmla="*/ 31 h 260"/>
                <a:gd name="T52" fmla="*/ 236 w 238"/>
                <a:gd name="T53" fmla="*/ 42 h 260"/>
                <a:gd name="T54" fmla="*/ 237 w 238"/>
                <a:gd name="T55" fmla="*/ 55 h 260"/>
                <a:gd name="T56" fmla="*/ 237 w 238"/>
                <a:gd name="T57" fmla="*/ 70 h 260"/>
                <a:gd name="T58" fmla="*/ 236 w 238"/>
                <a:gd name="T59" fmla="*/ 84 h 260"/>
                <a:gd name="T60" fmla="*/ 234 w 238"/>
                <a:gd name="T61" fmla="*/ 96 h 260"/>
                <a:gd name="T62" fmla="*/ 233 w 238"/>
                <a:gd name="T63" fmla="*/ 109 h 260"/>
                <a:gd name="T64" fmla="*/ 230 w 238"/>
                <a:gd name="T65" fmla="*/ 119 h 260"/>
                <a:gd name="T66" fmla="*/ 225 w 238"/>
                <a:gd name="T67" fmla="*/ 129 h 260"/>
                <a:gd name="T68" fmla="*/ 222 w 238"/>
                <a:gd name="T69" fmla="*/ 138 h 260"/>
                <a:gd name="T70" fmla="*/ 216 w 238"/>
                <a:gd name="T71" fmla="*/ 147 h 260"/>
                <a:gd name="T72" fmla="*/ 209 w 238"/>
                <a:gd name="T73" fmla="*/ 153 h 260"/>
                <a:gd name="T74" fmla="*/ 198 w 238"/>
                <a:gd name="T75" fmla="*/ 160 h 260"/>
                <a:gd name="T76" fmla="*/ 184 w 238"/>
                <a:gd name="T77" fmla="*/ 164 h 260"/>
                <a:gd name="T78" fmla="*/ 171 w 238"/>
                <a:gd name="T79" fmla="*/ 169 h 260"/>
                <a:gd name="T80" fmla="*/ 158 w 238"/>
                <a:gd name="T81" fmla="*/ 173 h 260"/>
                <a:gd name="T82" fmla="*/ 151 w 238"/>
                <a:gd name="T83" fmla="*/ 175 h 260"/>
                <a:gd name="T84" fmla="*/ 143 w 238"/>
                <a:gd name="T85" fmla="*/ 177 h 260"/>
                <a:gd name="T86" fmla="*/ 136 w 238"/>
                <a:gd name="T87" fmla="*/ 180 h 260"/>
                <a:gd name="T88" fmla="*/ 128 w 238"/>
                <a:gd name="T89" fmla="*/ 184 h 260"/>
                <a:gd name="T90" fmla="*/ 122 w 238"/>
                <a:gd name="T91" fmla="*/ 188 h 260"/>
                <a:gd name="T92" fmla="*/ 118 w 238"/>
                <a:gd name="T93" fmla="*/ 192 h 260"/>
                <a:gd name="T94" fmla="*/ 112 w 238"/>
                <a:gd name="T95" fmla="*/ 198 h 260"/>
                <a:gd name="T96" fmla="*/ 107 w 238"/>
                <a:gd name="T97" fmla="*/ 202 h 260"/>
                <a:gd name="T98" fmla="*/ 101 w 238"/>
                <a:gd name="T99" fmla="*/ 207 h 260"/>
                <a:gd name="T100" fmla="*/ 92 w 238"/>
                <a:gd name="T101" fmla="*/ 213 h 260"/>
                <a:gd name="T102" fmla="*/ 84 w 238"/>
                <a:gd name="T103" fmla="*/ 216 h 260"/>
                <a:gd name="T104" fmla="*/ 76 w 238"/>
                <a:gd name="T105" fmla="*/ 221 h 260"/>
                <a:gd name="T106" fmla="*/ 70 w 238"/>
                <a:gd name="T107" fmla="*/ 226 h 260"/>
                <a:gd name="T108" fmla="*/ 64 w 238"/>
                <a:gd name="T109" fmla="*/ 232 h 260"/>
                <a:gd name="T110" fmla="*/ 57 w 238"/>
                <a:gd name="T111" fmla="*/ 239 h 260"/>
                <a:gd name="T112" fmla="*/ 52 w 238"/>
                <a:gd name="T113" fmla="*/ 246 h 260"/>
                <a:gd name="T114" fmla="*/ 49 w 238"/>
                <a:gd name="T115" fmla="*/ 252 h 260"/>
                <a:gd name="T116" fmla="*/ 41 w 238"/>
                <a:gd name="T117" fmla="*/ 258 h 260"/>
                <a:gd name="T118" fmla="*/ 33 w 238"/>
                <a:gd name="T119" fmla="*/ 259 h 260"/>
                <a:gd name="T120" fmla="*/ 25 w 238"/>
                <a:gd name="T121" fmla="*/ 258 h 260"/>
                <a:gd name="T122" fmla="*/ 18 w 238"/>
                <a:gd name="T123" fmla="*/ 255 h 2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8"/>
                <a:gd name="T187" fmla="*/ 0 h 260"/>
                <a:gd name="T188" fmla="*/ 238 w 238"/>
                <a:gd name="T189" fmla="*/ 260 h 2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8" h="260">
                  <a:moveTo>
                    <a:pt x="11" y="254"/>
                  </a:moveTo>
                  <a:lnTo>
                    <a:pt x="11" y="252"/>
                  </a:lnTo>
                  <a:lnTo>
                    <a:pt x="10" y="252"/>
                  </a:lnTo>
                  <a:lnTo>
                    <a:pt x="10" y="250"/>
                  </a:lnTo>
                  <a:lnTo>
                    <a:pt x="9" y="249"/>
                  </a:lnTo>
                  <a:lnTo>
                    <a:pt x="9" y="247"/>
                  </a:lnTo>
                  <a:lnTo>
                    <a:pt x="7" y="246"/>
                  </a:lnTo>
                  <a:lnTo>
                    <a:pt x="7" y="245"/>
                  </a:lnTo>
                  <a:lnTo>
                    <a:pt x="6" y="243"/>
                  </a:lnTo>
                  <a:lnTo>
                    <a:pt x="6" y="242"/>
                  </a:lnTo>
                  <a:lnTo>
                    <a:pt x="6" y="241"/>
                  </a:lnTo>
                  <a:lnTo>
                    <a:pt x="5" y="239"/>
                  </a:lnTo>
                  <a:lnTo>
                    <a:pt x="5" y="237"/>
                  </a:lnTo>
                  <a:lnTo>
                    <a:pt x="5" y="236"/>
                  </a:lnTo>
                  <a:lnTo>
                    <a:pt x="3" y="234"/>
                  </a:lnTo>
                  <a:lnTo>
                    <a:pt x="3" y="233"/>
                  </a:lnTo>
                  <a:lnTo>
                    <a:pt x="2" y="230"/>
                  </a:lnTo>
                  <a:lnTo>
                    <a:pt x="2" y="229"/>
                  </a:lnTo>
                  <a:lnTo>
                    <a:pt x="2" y="227"/>
                  </a:lnTo>
                  <a:lnTo>
                    <a:pt x="1" y="226"/>
                  </a:lnTo>
                  <a:lnTo>
                    <a:pt x="1" y="223"/>
                  </a:lnTo>
                  <a:lnTo>
                    <a:pt x="1" y="221"/>
                  </a:lnTo>
                  <a:lnTo>
                    <a:pt x="1" y="219"/>
                  </a:lnTo>
                  <a:lnTo>
                    <a:pt x="1" y="217"/>
                  </a:lnTo>
                  <a:lnTo>
                    <a:pt x="1" y="215"/>
                  </a:lnTo>
                  <a:lnTo>
                    <a:pt x="0" y="213"/>
                  </a:lnTo>
                  <a:lnTo>
                    <a:pt x="0" y="211"/>
                  </a:lnTo>
                  <a:lnTo>
                    <a:pt x="0" y="208"/>
                  </a:lnTo>
                  <a:lnTo>
                    <a:pt x="0" y="206"/>
                  </a:lnTo>
                  <a:lnTo>
                    <a:pt x="0" y="202"/>
                  </a:lnTo>
                  <a:lnTo>
                    <a:pt x="1" y="200"/>
                  </a:lnTo>
                  <a:lnTo>
                    <a:pt x="1" y="195"/>
                  </a:lnTo>
                  <a:lnTo>
                    <a:pt x="1" y="192"/>
                  </a:lnTo>
                  <a:lnTo>
                    <a:pt x="1" y="187"/>
                  </a:lnTo>
                  <a:lnTo>
                    <a:pt x="1" y="184"/>
                  </a:lnTo>
                  <a:lnTo>
                    <a:pt x="1" y="179"/>
                  </a:lnTo>
                  <a:lnTo>
                    <a:pt x="1" y="174"/>
                  </a:lnTo>
                  <a:lnTo>
                    <a:pt x="1" y="168"/>
                  </a:lnTo>
                  <a:lnTo>
                    <a:pt x="1" y="163"/>
                  </a:lnTo>
                  <a:lnTo>
                    <a:pt x="1" y="159"/>
                  </a:lnTo>
                  <a:lnTo>
                    <a:pt x="2" y="153"/>
                  </a:lnTo>
                  <a:lnTo>
                    <a:pt x="2" y="147"/>
                  </a:lnTo>
                  <a:lnTo>
                    <a:pt x="2" y="142"/>
                  </a:lnTo>
                  <a:lnTo>
                    <a:pt x="3" y="136"/>
                  </a:lnTo>
                  <a:lnTo>
                    <a:pt x="3" y="131"/>
                  </a:lnTo>
                  <a:lnTo>
                    <a:pt x="3" y="125"/>
                  </a:lnTo>
                  <a:lnTo>
                    <a:pt x="5" y="120"/>
                  </a:lnTo>
                  <a:lnTo>
                    <a:pt x="5" y="115"/>
                  </a:lnTo>
                  <a:lnTo>
                    <a:pt x="6" y="109"/>
                  </a:lnTo>
                  <a:lnTo>
                    <a:pt x="7" y="105"/>
                  </a:lnTo>
                  <a:lnTo>
                    <a:pt x="7" y="99"/>
                  </a:lnTo>
                  <a:lnTo>
                    <a:pt x="9" y="94"/>
                  </a:lnTo>
                  <a:lnTo>
                    <a:pt x="10" y="89"/>
                  </a:lnTo>
                  <a:lnTo>
                    <a:pt x="11" y="84"/>
                  </a:lnTo>
                  <a:lnTo>
                    <a:pt x="12" y="81"/>
                  </a:lnTo>
                  <a:lnTo>
                    <a:pt x="14" y="76"/>
                  </a:lnTo>
                  <a:lnTo>
                    <a:pt x="15" y="73"/>
                  </a:lnTo>
                  <a:lnTo>
                    <a:pt x="16" y="70"/>
                  </a:lnTo>
                  <a:lnTo>
                    <a:pt x="18" y="66"/>
                  </a:lnTo>
                  <a:lnTo>
                    <a:pt x="19" y="63"/>
                  </a:lnTo>
                  <a:lnTo>
                    <a:pt x="22" y="60"/>
                  </a:lnTo>
                  <a:lnTo>
                    <a:pt x="23" y="57"/>
                  </a:lnTo>
                  <a:lnTo>
                    <a:pt x="24" y="55"/>
                  </a:lnTo>
                  <a:lnTo>
                    <a:pt x="26" y="53"/>
                  </a:lnTo>
                  <a:lnTo>
                    <a:pt x="28" y="50"/>
                  </a:lnTo>
                  <a:lnTo>
                    <a:pt x="29" y="47"/>
                  </a:lnTo>
                  <a:lnTo>
                    <a:pt x="32" y="45"/>
                  </a:lnTo>
                  <a:lnTo>
                    <a:pt x="33" y="44"/>
                  </a:lnTo>
                  <a:lnTo>
                    <a:pt x="36" y="41"/>
                  </a:lnTo>
                  <a:lnTo>
                    <a:pt x="38" y="40"/>
                  </a:lnTo>
                  <a:lnTo>
                    <a:pt x="39" y="37"/>
                  </a:lnTo>
                  <a:lnTo>
                    <a:pt x="41" y="35"/>
                  </a:lnTo>
                  <a:lnTo>
                    <a:pt x="43" y="34"/>
                  </a:lnTo>
                  <a:lnTo>
                    <a:pt x="45" y="31"/>
                  </a:lnTo>
                  <a:lnTo>
                    <a:pt x="49" y="31"/>
                  </a:lnTo>
                  <a:lnTo>
                    <a:pt x="50" y="29"/>
                  </a:lnTo>
                  <a:lnTo>
                    <a:pt x="52" y="27"/>
                  </a:lnTo>
                  <a:lnTo>
                    <a:pt x="54" y="25"/>
                  </a:lnTo>
                  <a:lnTo>
                    <a:pt x="57" y="24"/>
                  </a:lnTo>
                  <a:lnTo>
                    <a:pt x="60" y="23"/>
                  </a:lnTo>
                  <a:lnTo>
                    <a:pt x="61" y="22"/>
                  </a:lnTo>
                  <a:lnTo>
                    <a:pt x="64" y="21"/>
                  </a:lnTo>
                  <a:lnTo>
                    <a:pt x="67" y="19"/>
                  </a:lnTo>
                  <a:lnTo>
                    <a:pt x="68" y="19"/>
                  </a:lnTo>
                  <a:lnTo>
                    <a:pt x="71" y="18"/>
                  </a:lnTo>
                  <a:lnTo>
                    <a:pt x="74" y="16"/>
                  </a:lnTo>
                  <a:lnTo>
                    <a:pt x="76" y="15"/>
                  </a:lnTo>
                  <a:lnTo>
                    <a:pt x="80" y="14"/>
                  </a:lnTo>
                  <a:lnTo>
                    <a:pt x="81" y="12"/>
                  </a:lnTo>
                  <a:lnTo>
                    <a:pt x="84" y="11"/>
                  </a:lnTo>
                  <a:lnTo>
                    <a:pt x="87" y="11"/>
                  </a:lnTo>
                  <a:lnTo>
                    <a:pt x="89" y="10"/>
                  </a:lnTo>
                  <a:lnTo>
                    <a:pt x="92" y="9"/>
                  </a:lnTo>
                  <a:lnTo>
                    <a:pt x="95" y="8"/>
                  </a:lnTo>
                  <a:lnTo>
                    <a:pt x="98" y="8"/>
                  </a:lnTo>
                  <a:lnTo>
                    <a:pt x="102" y="7"/>
                  </a:lnTo>
                  <a:lnTo>
                    <a:pt x="105" y="6"/>
                  </a:lnTo>
                  <a:lnTo>
                    <a:pt x="109" y="6"/>
                  </a:lnTo>
                  <a:lnTo>
                    <a:pt x="112" y="5"/>
                  </a:lnTo>
                  <a:lnTo>
                    <a:pt x="115" y="5"/>
                  </a:lnTo>
                  <a:lnTo>
                    <a:pt x="119" y="3"/>
                  </a:lnTo>
                  <a:lnTo>
                    <a:pt x="123" y="3"/>
                  </a:lnTo>
                  <a:lnTo>
                    <a:pt x="126" y="2"/>
                  </a:lnTo>
                  <a:lnTo>
                    <a:pt x="130" y="2"/>
                  </a:lnTo>
                  <a:lnTo>
                    <a:pt x="134" y="1"/>
                  </a:lnTo>
                  <a:lnTo>
                    <a:pt x="138" y="1"/>
                  </a:lnTo>
                  <a:lnTo>
                    <a:pt x="141" y="1"/>
                  </a:lnTo>
                  <a:lnTo>
                    <a:pt x="145" y="0"/>
                  </a:lnTo>
                  <a:lnTo>
                    <a:pt x="149" y="0"/>
                  </a:lnTo>
                  <a:lnTo>
                    <a:pt x="153" y="0"/>
                  </a:lnTo>
                  <a:lnTo>
                    <a:pt x="157" y="0"/>
                  </a:lnTo>
                  <a:lnTo>
                    <a:pt x="160" y="0"/>
                  </a:lnTo>
                  <a:lnTo>
                    <a:pt x="164" y="0"/>
                  </a:lnTo>
                  <a:lnTo>
                    <a:pt x="167" y="0"/>
                  </a:lnTo>
                  <a:lnTo>
                    <a:pt x="171" y="0"/>
                  </a:lnTo>
                  <a:lnTo>
                    <a:pt x="174" y="0"/>
                  </a:lnTo>
                  <a:lnTo>
                    <a:pt x="178" y="1"/>
                  </a:lnTo>
                  <a:lnTo>
                    <a:pt x="180" y="1"/>
                  </a:lnTo>
                  <a:lnTo>
                    <a:pt x="184" y="1"/>
                  </a:lnTo>
                  <a:lnTo>
                    <a:pt x="187" y="2"/>
                  </a:lnTo>
                  <a:lnTo>
                    <a:pt x="189" y="2"/>
                  </a:lnTo>
                  <a:lnTo>
                    <a:pt x="192" y="3"/>
                  </a:lnTo>
                  <a:lnTo>
                    <a:pt x="195" y="5"/>
                  </a:lnTo>
                  <a:lnTo>
                    <a:pt x="197" y="6"/>
                  </a:lnTo>
                  <a:lnTo>
                    <a:pt x="199" y="6"/>
                  </a:lnTo>
                  <a:lnTo>
                    <a:pt x="202" y="7"/>
                  </a:lnTo>
                  <a:lnTo>
                    <a:pt x="203" y="8"/>
                  </a:lnTo>
                  <a:lnTo>
                    <a:pt x="206" y="8"/>
                  </a:lnTo>
                  <a:lnTo>
                    <a:pt x="207" y="9"/>
                  </a:lnTo>
                  <a:lnTo>
                    <a:pt x="209" y="9"/>
                  </a:lnTo>
                  <a:lnTo>
                    <a:pt x="210" y="10"/>
                  </a:lnTo>
                  <a:lnTo>
                    <a:pt x="212" y="11"/>
                  </a:lnTo>
                  <a:lnTo>
                    <a:pt x="214" y="11"/>
                  </a:lnTo>
                  <a:lnTo>
                    <a:pt x="214" y="12"/>
                  </a:lnTo>
                  <a:lnTo>
                    <a:pt x="216" y="12"/>
                  </a:lnTo>
                  <a:lnTo>
                    <a:pt x="218" y="12"/>
                  </a:lnTo>
                  <a:lnTo>
                    <a:pt x="219" y="14"/>
                  </a:lnTo>
                  <a:lnTo>
                    <a:pt x="220" y="14"/>
                  </a:lnTo>
                  <a:lnTo>
                    <a:pt x="220" y="15"/>
                  </a:lnTo>
                  <a:lnTo>
                    <a:pt x="222" y="15"/>
                  </a:lnTo>
                  <a:lnTo>
                    <a:pt x="223" y="16"/>
                  </a:lnTo>
                  <a:lnTo>
                    <a:pt x="224" y="18"/>
                  </a:lnTo>
                  <a:lnTo>
                    <a:pt x="225" y="18"/>
                  </a:lnTo>
                  <a:lnTo>
                    <a:pt x="225" y="19"/>
                  </a:lnTo>
                  <a:lnTo>
                    <a:pt x="226" y="19"/>
                  </a:lnTo>
                  <a:lnTo>
                    <a:pt x="227" y="21"/>
                  </a:lnTo>
                  <a:lnTo>
                    <a:pt x="227" y="22"/>
                  </a:lnTo>
                  <a:lnTo>
                    <a:pt x="229" y="23"/>
                  </a:lnTo>
                  <a:lnTo>
                    <a:pt x="229" y="24"/>
                  </a:lnTo>
                  <a:lnTo>
                    <a:pt x="230" y="25"/>
                  </a:lnTo>
                  <a:lnTo>
                    <a:pt x="232" y="27"/>
                  </a:lnTo>
                  <a:lnTo>
                    <a:pt x="232" y="28"/>
                  </a:lnTo>
                  <a:lnTo>
                    <a:pt x="232" y="29"/>
                  </a:lnTo>
                  <a:lnTo>
                    <a:pt x="233" y="31"/>
                  </a:lnTo>
                  <a:lnTo>
                    <a:pt x="233" y="32"/>
                  </a:lnTo>
                  <a:lnTo>
                    <a:pt x="234" y="34"/>
                  </a:lnTo>
                  <a:lnTo>
                    <a:pt x="234" y="36"/>
                  </a:lnTo>
                  <a:lnTo>
                    <a:pt x="234" y="38"/>
                  </a:lnTo>
                  <a:lnTo>
                    <a:pt x="234" y="40"/>
                  </a:lnTo>
                  <a:lnTo>
                    <a:pt x="236" y="42"/>
                  </a:lnTo>
                  <a:lnTo>
                    <a:pt x="236" y="44"/>
                  </a:lnTo>
                  <a:lnTo>
                    <a:pt x="236" y="47"/>
                  </a:lnTo>
                  <a:lnTo>
                    <a:pt x="236" y="49"/>
                  </a:lnTo>
                  <a:lnTo>
                    <a:pt x="236" y="50"/>
                  </a:lnTo>
                  <a:lnTo>
                    <a:pt x="236" y="53"/>
                  </a:lnTo>
                  <a:lnTo>
                    <a:pt x="237" y="55"/>
                  </a:lnTo>
                  <a:lnTo>
                    <a:pt x="237" y="58"/>
                  </a:lnTo>
                  <a:lnTo>
                    <a:pt x="237" y="60"/>
                  </a:lnTo>
                  <a:lnTo>
                    <a:pt x="237" y="63"/>
                  </a:lnTo>
                  <a:lnTo>
                    <a:pt x="237" y="66"/>
                  </a:lnTo>
                  <a:lnTo>
                    <a:pt x="237" y="68"/>
                  </a:lnTo>
                  <a:lnTo>
                    <a:pt x="237" y="70"/>
                  </a:lnTo>
                  <a:lnTo>
                    <a:pt x="237" y="73"/>
                  </a:lnTo>
                  <a:lnTo>
                    <a:pt x="237" y="75"/>
                  </a:lnTo>
                  <a:lnTo>
                    <a:pt x="236" y="77"/>
                  </a:lnTo>
                  <a:lnTo>
                    <a:pt x="236" y="80"/>
                  </a:lnTo>
                  <a:lnTo>
                    <a:pt x="236" y="83"/>
                  </a:lnTo>
                  <a:lnTo>
                    <a:pt x="236" y="84"/>
                  </a:lnTo>
                  <a:lnTo>
                    <a:pt x="236" y="86"/>
                  </a:lnTo>
                  <a:lnTo>
                    <a:pt x="236" y="89"/>
                  </a:lnTo>
                  <a:lnTo>
                    <a:pt x="236" y="90"/>
                  </a:lnTo>
                  <a:lnTo>
                    <a:pt x="236" y="93"/>
                  </a:lnTo>
                  <a:lnTo>
                    <a:pt x="236" y="96"/>
                  </a:lnTo>
                  <a:lnTo>
                    <a:pt x="234" y="96"/>
                  </a:lnTo>
                  <a:lnTo>
                    <a:pt x="234" y="99"/>
                  </a:lnTo>
                  <a:lnTo>
                    <a:pt x="234" y="102"/>
                  </a:lnTo>
                  <a:lnTo>
                    <a:pt x="234" y="105"/>
                  </a:lnTo>
                  <a:lnTo>
                    <a:pt x="233" y="106"/>
                  </a:lnTo>
                  <a:lnTo>
                    <a:pt x="233" y="109"/>
                  </a:lnTo>
                  <a:lnTo>
                    <a:pt x="233" y="110"/>
                  </a:lnTo>
                  <a:lnTo>
                    <a:pt x="232" y="112"/>
                  </a:lnTo>
                  <a:lnTo>
                    <a:pt x="232" y="114"/>
                  </a:lnTo>
                  <a:lnTo>
                    <a:pt x="230" y="115"/>
                  </a:lnTo>
                  <a:lnTo>
                    <a:pt x="230" y="118"/>
                  </a:lnTo>
                  <a:lnTo>
                    <a:pt x="230" y="119"/>
                  </a:lnTo>
                  <a:lnTo>
                    <a:pt x="229" y="122"/>
                  </a:lnTo>
                  <a:lnTo>
                    <a:pt x="229" y="123"/>
                  </a:lnTo>
                  <a:lnTo>
                    <a:pt x="227" y="125"/>
                  </a:lnTo>
                  <a:lnTo>
                    <a:pt x="227" y="127"/>
                  </a:lnTo>
                  <a:lnTo>
                    <a:pt x="226" y="128"/>
                  </a:lnTo>
                  <a:lnTo>
                    <a:pt x="225" y="129"/>
                  </a:lnTo>
                  <a:lnTo>
                    <a:pt x="225" y="132"/>
                  </a:lnTo>
                  <a:lnTo>
                    <a:pt x="224" y="133"/>
                  </a:lnTo>
                  <a:lnTo>
                    <a:pt x="224" y="134"/>
                  </a:lnTo>
                  <a:lnTo>
                    <a:pt x="223" y="136"/>
                  </a:lnTo>
                  <a:lnTo>
                    <a:pt x="222" y="137"/>
                  </a:lnTo>
                  <a:lnTo>
                    <a:pt x="222" y="138"/>
                  </a:lnTo>
                  <a:lnTo>
                    <a:pt x="220" y="140"/>
                  </a:lnTo>
                  <a:lnTo>
                    <a:pt x="219" y="142"/>
                  </a:lnTo>
                  <a:lnTo>
                    <a:pt x="219" y="144"/>
                  </a:lnTo>
                  <a:lnTo>
                    <a:pt x="218" y="145"/>
                  </a:lnTo>
                  <a:lnTo>
                    <a:pt x="216" y="146"/>
                  </a:lnTo>
                  <a:lnTo>
                    <a:pt x="216" y="147"/>
                  </a:lnTo>
                  <a:lnTo>
                    <a:pt x="214" y="148"/>
                  </a:lnTo>
                  <a:lnTo>
                    <a:pt x="214" y="149"/>
                  </a:lnTo>
                  <a:lnTo>
                    <a:pt x="212" y="149"/>
                  </a:lnTo>
                  <a:lnTo>
                    <a:pt x="210" y="150"/>
                  </a:lnTo>
                  <a:lnTo>
                    <a:pt x="210" y="151"/>
                  </a:lnTo>
                  <a:lnTo>
                    <a:pt x="209" y="153"/>
                  </a:lnTo>
                  <a:lnTo>
                    <a:pt x="207" y="154"/>
                  </a:lnTo>
                  <a:lnTo>
                    <a:pt x="206" y="155"/>
                  </a:lnTo>
                  <a:lnTo>
                    <a:pt x="203" y="157"/>
                  </a:lnTo>
                  <a:lnTo>
                    <a:pt x="202" y="158"/>
                  </a:lnTo>
                  <a:lnTo>
                    <a:pt x="199" y="159"/>
                  </a:lnTo>
                  <a:lnTo>
                    <a:pt x="198" y="160"/>
                  </a:lnTo>
                  <a:lnTo>
                    <a:pt x="196" y="160"/>
                  </a:lnTo>
                  <a:lnTo>
                    <a:pt x="193" y="161"/>
                  </a:lnTo>
                  <a:lnTo>
                    <a:pt x="192" y="162"/>
                  </a:lnTo>
                  <a:lnTo>
                    <a:pt x="189" y="163"/>
                  </a:lnTo>
                  <a:lnTo>
                    <a:pt x="187" y="164"/>
                  </a:lnTo>
                  <a:lnTo>
                    <a:pt x="184" y="164"/>
                  </a:lnTo>
                  <a:lnTo>
                    <a:pt x="181" y="166"/>
                  </a:lnTo>
                  <a:lnTo>
                    <a:pt x="180" y="167"/>
                  </a:lnTo>
                  <a:lnTo>
                    <a:pt x="178" y="168"/>
                  </a:lnTo>
                  <a:lnTo>
                    <a:pt x="175" y="168"/>
                  </a:lnTo>
                  <a:lnTo>
                    <a:pt x="172" y="169"/>
                  </a:lnTo>
                  <a:lnTo>
                    <a:pt x="171" y="169"/>
                  </a:lnTo>
                  <a:lnTo>
                    <a:pt x="168" y="171"/>
                  </a:lnTo>
                  <a:lnTo>
                    <a:pt x="167" y="171"/>
                  </a:lnTo>
                  <a:lnTo>
                    <a:pt x="165" y="172"/>
                  </a:lnTo>
                  <a:lnTo>
                    <a:pt x="162" y="172"/>
                  </a:lnTo>
                  <a:lnTo>
                    <a:pt x="161" y="173"/>
                  </a:lnTo>
                  <a:lnTo>
                    <a:pt x="158" y="173"/>
                  </a:lnTo>
                  <a:lnTo>
                    <a:pt x="157" y="174"/>
                  </a:lnTo>
                  <a:lnTo>
                    <a:pt x="156" y="174"/>
                  </a:lnTo>
                  <a:lnTo>
                    <a:pt x="154" y="174"/>
                  </a:lnTo>
                  <a:lnTo>
                    <a:pt x="153" y="174"/>
                  </a:lnTo>
                  <a:lnTo>
                    <a:pt x="153" y="175"/>
                  </a:lnTo>
                  <a:lnTo>
                    <a:pt x="151" y="175"/>
                  </a:lnTo>
                  <a:lnTo>
                    <a:pt x="149" y="175"/>
                  </a:lnTo>
                  <a:lnTo>
                    <a:pt x="147" y="176"/>
                  </a:lnTo>
                  <a:lnTo>
                    <a:pt x="145" y="176"/>
                  </a:lnTo>
                  <a:lnTo>
                    <a:pt x="143" y="177"/>
                  </a:lnTo>
                  <a:lnTo>
                    <a:pt x="141" y="177"/>
                  </a:lnTo>
                  <a:lnTo>
                    <a:pt x="139" y="179"/>
                  </a:lnTo>
                  <a:lnTo>
                    <a:pt x="138" y="179"/>
                  </a:lnTo>
                  <a:lnTo>
                    <a:pt x="137" y="179"/>
                  </a:lnTo>
                  <a:lnTo>
                    <a:pt x="136" y="180"/>
                  </a:lnTo>
                  <a:lnTo>
                    <a:pt x="134" y="180"/>
                  </a:lnTo>
                  <a:lnTo>
                    <a:pt x="133" y="181"/>
                  </a:lnTo>
                  <a:lnTo>
                    <a:pt x="132" y="181"/>
                  </a:lnTo>
                  <a:lnTo>
                    <a:pt x="130" y="182"/>
                  </a:lnTo>
                  <a:lnTo>
                    <a:pt x="129" y="182"/>
                  </a:lnTo>
                  <a:lnTo>
                    <a:pt x="128" y="184"/>
                  </a:lnTo>
                  <a:lnTo>
                    <a:pt x="126" y="184"/>
                  </a:lnTo>
                  <a:lnTo>
                    <a:pt x="125" y="185"/>
                  </a:lnTo>
                  <a:lnTo>
                    <a:pt x="124" y="186"/>
                  </a:lnTo>
                  <a:lnTo>
                    <a:pt x="123" y="187"/>
                  </a:lnTo>
                  <a:lnTo>
                    <a:pt x="122" y="187"/>
                  </a:lnTo>
                  <a:lnTo>
                    <a:pt x="122" y="188"/>
                  </a:lnTo>
                  <a:lnTo>
                    <a:pt x="120" y="188"/>
                  </a:lnTo>
                  <a:lnTo>
                    <a:pt x="120" y="189"/>
                  </a:lnTo>
                  <a:lnTo>
                    <a:pt x="119" y="189"/>
                  </a:lnTo>
                  <a:lnTo>
                    <a:pt x="119" y="190"/>
                  </a:lnTo>
                  <a:lnTo>
                    <a:pt x="118" y="190"/>
                  </a:lnTo>
                  <a:lnTo>
                    <a:pt x="118" y="192"/>
                  </a:lnTo>
                  <a:lnTo>
                    <a:pt x="116" y="193"/>
                  </a:lnTo>
                  <a:lnTo>
                    <a:pt x="116" y="194"/>
                  </a:lnTo>
                  <a:lnTo>
                    <a:pt x="115" y="194"/>
                  </a:lnTo>
                  <a:lnTo>
                    <a:pt x="114" y="195"/>
                  </a:lnTo>
                  <a:lnTo>
                    <a:pt x="112" y="197"/>
                  </a:lnTo>
                  <a:lnTo>
                    <a:pt x="112" y="198"/>
                  </a:lnTo>
                  <a:lnTo>
                    <a:pt x="110" y="198"/>
                  </a:lnTo>
                  <a:lnTo>
                    <a:pt x="109" y="200"/>
                  </a:lnTo>
                  <a:lnTo>
                    <a:pt x="109" y="201"/>
                  </a:lnTo>
                  <a:lnTo>
                    <a:pt x="107" y="201"/>
                  </a:lnTo>
                  <a:lnTo>
                    <a:pt x="107" y="202"/>
                  </a:lnTo>
                  <a:lnTo>
                    <a:pt x="106" y="202"/>
                  </a:lnTo>
                  <a:lnTo>
                    <a:pt x="105" y="203"/>
                  </a:lnTo>
                  <a:lnTo>
                    <a:pt x="105" y="204"/>
                  </a:lnTo>
                  <a:lnTo>
                    <a:pt x="103" y="204"/>
                  </a:lnTo>
                  <a:lnTo>
                    <a:pt x="102" y="206"/>
                  </a:lnTo>
                  <a:lnTo>
                    <a:pt x="101" y="207"/>
                  </a:lnTo>
                  <a:lnTo>
                    <a:pt x="99" y="208"/>
                  </a:lnTo>
                  <a:lnTo>
                    <a:pt x="98" y="210"/>
                  </a:lnTo>
                  <a:lnTo>
                    <a:pt x="97" y="210"/>
                  </a:lnTo>
                  <a:lnTo>
                    <a:pt x="95" y="211"/>
                  </a:lnTo>
                  <a:lnTo>
                    <a:pt x="93" y="211"/>
                  </a:lnTo>
                  <a:lnTo>
                    <a:pt x="92" y="213"/>
                  </a:lnTo>
                  <a:lnTo>
                    <a:pt x="91" y="213"/>
                  </a:lnTo>
                  <a:lnTo>
                    <a:pt x="89" y="214"/>
                  </a:lnTo>
                  <a:lnTo>
                    <a:pt x="88" y="215"/>
                  </a:lnTo>
                  <a:lnTo>
                    <a:pt x="87" y="215"/>
                  </a:lnTo>
                  <a:lnTo>
                    <a:pt x="85" y="216"/>
                  </a:lnTo>
                  <a:lnTo>
                    <a:pt x="84" y="216"/>
                  </a:lnTo>
                  <a:lnTo>
                    <a:pt x="83" y="217"/>
                  </a:lnTo>
                  <a:lnTo>
                    <a:pt x="81" y="219"/>
                  </a:lnTo>
                  <a:lnTo>
                    <a:pt x="80" y="219"/>
                  </a:lnTo>
                  <a:lnTo>
                    <a:pt x="80" y="220"/>
                  </a:lnTo>
                  <a:lnTo>
                    <a:pt x="78" y="221"/>
                  </a:lnTo>
                  <a:lnTo>
                    <a:pt x="76" y="221"/>
                  </a:lnTo>
                  <a:lnTo>
                    <a:pt x="76" y="223"/>
                  </a:lnTo>
                  <a:lnTo>
                    <a:pt x="74" y="223"/>
                  </a:lnTo>
                  <a:lnTo>
                    <a:pt x="72" y="224"/>
                  </a:lnTo>
                  <a:lnTo>
                    <a:pt x="71" y="224"/>
                  </a:lnTo>
                  <a:lnTo>
                    <a:pt x="70" y="226"/>
                  </a:lnTo>
                  <a:lnTo>
                    <a:pt x="68" y="227"/>
                  </a:lnTo>
                  <a:lnTo>
                    <a:pt x="67" y="228"/>
                  </a:lnTo>
                  <a:lnTo>
                    <a:pt x="67" y="229"/>
                  </a:lnTo>
                  <a:lnTo>
                    <a:pt x="65" y="230"/>
                  </a:lnTo>
                  <a:lnTo>
                    <a:pt x="64" y="232"/>
                  </a:lnTo>
                  <a:lnTo>
                    <a:pt x="63" y="233"/>
                  </a:lnTo>
                  <a:lnTo>
                    <a:pt x="61" y="234"/>
                  </a:lnTo>
                  <a:lnTo>
                    <a:pt x="60" y="236"/>
                  </a:lnTo>
                  <a:lnTo>
                    <a:pt x="58" y="236"/>
                  </a:lnTo>
                  <a:lnTo>
                    <a:pt x="58" y="237"/>
                  </a:lnTo>
                  <a:lnTo>
                    <a:pt x="57" y="239"/>
                  </a:lnTo>
                  <a:lnTo>
                    <a:pt x="56" y="239"/>
                  </a:lnTo>
                  <a:lnTo>
                    <a:pt x="56" y="241"/>
                  </a:lnTo>
                  <a:lnTo>
                    <a:pt x="54" y="242"/>
                  </a:lnTo>
                  <a:lnTo>
                    <a:pt x="53" y="243"/>
                  </a:lnTo>
                  <a:lnTo>
                    <a:pt x="53" y="245"/>
                  </a:lnTo>
                  <a:lnTo>
                    <a:pt x="52" y="246"/>
                  </a:lnTo>
                  <a:lnTo>
                    <a:pt x="52" y="247"/>
                  </a:lnTo>
                  <a:lnTo>
                    <a:pt x="51" y="249"/>
                  </a:lnTo>
                  <a:lnTo>
                    <a:pt x="50" y="250"/>
                  </a:lnTo>
                  <a:lnTo>
                    <a:pt x="49" y="252"/>
                  </a:lnTo>
                  <a:lnTo>
                    <a:pt x="47" y="254"/>
                  </a:lnTo>
                  <a:lnTo>
                    <a:pt x="45" y="255"/>
                  </a:lnTo>
                  <a:lnTo>
                    <a:pt x="45" y="256"/>
                  </a:lnTo>
                  <a:lnTo>
                    <a:pt x="43" y="258"/>
                  </a:lnTo>
                  <a:lnTo>
                    <a:pt x="41" y="258"/>
                  </a:lnTo>
                  <a:lnTo>
                    <a:pt x="39" y="259"/>
                  </a:lnTo>
                  <a:lnTo>
                    <a:pt x="38" y="259"/>
                  </a:lnTo>
                  <a:lnTo>
                    <a:pt x="37" y="259"/>
                  </a:lnTo>
                  <a:lnTo>
                    <a:pt x="36" y="259"/>
                  </a:lnTo>
                  <a:lnTo>
                    <a:pt x="34" y="259"/>
                  </a:lnTo>
                  <a:lnTo>
                    <a:pt x="33" y="259"/>
                  </a:lnTo>
                  <a:lnTo>
                    <a:pt x="32" y="259"/>
                  </a:lnTo>
                  <a:lnTo>
                    <a:pt x="30" y="259"/>
                  </a:lnTo>
                  <a:lnTo>
                    <a:pt x="29" y="258"/>
                  </a:lnTo>
                  <a:lnTo>
                    <a:pt x="28" y="258"/>
                  </a:lnTo>
                  <a:lnTo>
                    <a:pt x="26" y="258"/>
                  </a:lnTo>
                  <a:lnTo>
                    <a:pt x="25" y="258"/>
                  </a:lnTo>
                  <a:lnTo>
                    <a:pt x="24" y="258"/>
                  </a:lnTo>
                  <a:lnTo>
                    <a:pt x="23" y="256"/>
                  </a:lnTo>
                  <a:lnTo>
                    <a:pt x="22" y="256"/>
                  </a:lnTo>
                  <a:lnTo>
                    <a:pt x="20" y="256"/>
                  </a:lnTo>
                  <a:lnTo>
                    <a:pt x="19" y="256"/>
                  </a:lnTo>
                  <a:lnTo>
                    <a:pt x="18" y="255"/>
                  </a:lnTo>
                  <a:lnTo>
                    <a:pt x="16" y="255"/>
                  </a:lnTo>
                  <a:lnTo>
                    <a:pt x="15" y="255"/>
                  </a:lnTo>
                  <a:lnTo>
                    <a:pt x="14" y="255"/>
                  </a:lnTo>
                  <a:lnTo>
                    <a:pt x="12" y="254"/>
                  </a:lnTo>
                  <a:lnTo>
                    <a:pt x="11" y="254"/>
                  </a:lnTo>
                </a:path>
              </a:pathLst>
            </a:custGeom>
            <a:solidFill>
              <a:srgbClr val="DB8521"/>
            </a:solidFill>
            <a:ln w="9525" cap="rnd">
              <a:noFill/>
              <a:round/>
              <a:headEnd type="none" w="sm" len="sm"/>
              <a:tailEnd type="none" w="sm" len="sm"/>
            </a:ln>
          </p:spPr>
          <p:txBody>
            <a:bodyPr/>
            <a:lstStyle/>
            <a:p>
              <a:endParaRPr lang="el-GR"/>
            </a:p>
          </p:txBody>
        </p:sp>
        <p:sp>
          <p:nvSpPr>
            <p:cNvPr id="27713" name="Freeform 37"/>
            <p:cNvSpPr>
              <a:spLocks/>
            </p:cNvSpPr>
            <p:nvPr/>
          </p:nvSpPr>
          <p:spPr bwMode="auto">
            <a:xfrm>
              <a:off x="902" y="1629"/>
              <a:ext cx="213" cy="233"/>
            </a:xfrm>
            <a:custGeom>
              <a:avLst/>
              <a:gdLst>
                <a:gd name="T0" fmla="*/ 7 w 213"/>
                <a:gd name="T1" fmla="*/ 222 h 233"/>
                <a:gd name="T2" fmla="*/ 5 w 213"/>
                <a:gd name="T3" fmla="*/ 215 h 233"/>
                <a:gd name="T4" fmla="*/ 2 w 213"/>
                <a:gd name="T5" fmla="*/ 206 h 233"/>
                <a:gd name="T6" fmla="*/ 0 w 213"/>
                <a:gd name="T7" fmla="*/ 193 h 233"/>
                <a:gd name="T8" fmla="*/ 0 w 213"/>
                <a:gd name="T9" fmla="*/ 179 h 233"/>
                <a:gd name="T10" fmla="*/ 1 w 213"/>
                <a:gd name="T11" fmla="*/ 157 h 233"/>
                <a:gd name="T12" fmla="*/ 2 w 213"/>
                <a:gd name="T13" fmla="*/ 127 h 233"/>
                <a:gd name="T14" fmla="*/ 5 w 213"/>
                <a:gd name="T15" fmla="*/ 99 h 233"/>
                <a:gd name="T16" fmla="*/ 11 w 213"/>
                <a:gd name="T17" fmla="*/ 73 h 233"/>
                <a:gd name="T18" fmla="*/ 18 w 213"/>
                <a:gd name="T19" fmla="*/ 54 h 233"/>
                <a:gd name="T20" fmla="*/ 28 w 213"/>
                <a:gd name="T21" fmla="*/ 41 h 233"/>
                <a:gd name="T22" fmla="*/ 39 w 213"/>
                <a:gd name="T23" fmla="*/ 31 h 233"/>
                <a:gd name="T24" fmla="*/ 51 w 213"/>
                <a:gd name="T25" fmla="*/ 22 h 233"/>
                <a:gd name="T26" fmla="*/ 64 w 213"/>
                <a:gd name="T27" fmla="*/ 15 h 233"/>
                <a:gd name="T28" fmla="*/ 77 w 213"/>
                <a:gd name="T29" fmla="*/ 11 h 233"/>
                <a:gd name="T30" fmla="*/ 94 w 213"/>
                <a:gd name="T31" fmla="*/ 6 h 233"/>
                <a:gd name="T32" fmla="*/ 113 w 213"/>
                <a:gd name="T33" fmla="*/ 2 h 233"/>
                <a:gd name="T34" fmla="*/ 133 w 213"/>
                <a:gd name="T35" fmla="*/ 0 h 233"/>
                <a:gd name="T36" fmla="*/ 153 w 213"/>
                <a:gd name="T37" fmla="*/ 0 h 233"/>
                <a:gd name="T38" fmla="*/ 170 w 213"/>
                <a:gd name="T39" fmla="*/ 2 h 233"/>
                <a:gd name="T40" fmla="*/ 182 w 213"/>
                <a:gd name="T41" fmla="*/ 7 h 233"/>
                <a:gd name="T42" fmla="*/ 191 w 213"/>
                <a:gd name="T43" fmla="*/ 11 h 233"/>
                <a:gd name="T44" fmla="*/ 199 w 213"/>
                <a:gd name="T45" fmla="*/ 14 h 233"/>
                <a:gd name="T46" fmla="*/ 204 w 213"/>
                <a:gd name="T47" fmla="*/ 19 h 233"/>
                <a:gd name="T48" fmla="*/ 207 w 213"/>
                <a:gd name="T49" fmla="*/ 24 h 233"/>
                <a:gd name="T50" fmla="*/ 209 w 213"/>
                <a:gd name="T51" fmla="*/ 32 h 233"/>
                <a:gd name="T52" fmla="*/ 211 w 213"/>
                <a:gd name="T53" fmla="*/ 42 h 233"/>
                <a:gd name="T54" fmla="*/ 212 w 213"/>
                <a:gd name="T55" fmla="*/ 54 h 233"/>
                <a:gd name="T56" fmla="*/ 212 w 213"/>
                <a:gd name="T57" fmla="*/ 67 h 233"/>
                <a:gd name="T58" fmla="*/ 211 w 213"/>
                <a:gd name="T59" fmla="*/ 80 h 233"/>
                <a:gd name="T60" fmla="*/ 211 w 213"/>
                <a:gd name="T61" fmla="*/ 90 h 233"/>
                <a:gd name="T62" fmla="*/ 208 w 213"/>
                <a:gd name="T63" fmla="*/ 100 h 233"/>
                <a:gd name="T64" fmla="*/ 205 w 213"/>
                <a:gd name="T65" fmla="*/ 111 h 233"/>
                <a:gd name="T66" fmla="*/ 201 w 213"/>
                <a:gd name="T67" fmla="*/ 120 h 233"/>
                <a:gd name="T68" fmla="*/ 196 w 213"/>
                <a:gd name="T69" fmla="*/ 127 h 233"/>
                <a:gd name="T70" fmla="*/ 191 w 213"/>
                <a:gd name="T71" fmla="*/ 134 h 233"/>
                <a:gd name="T72" fmla="*/ 184 w 213"/>
                <a:gd name="T73" fmla="*/ 140 h 233"/>
                <a:gd name="T74" fmla="*/ 173 w 213"/>
                <a:gd name="T75" fmla="*/ 145 h 233"/>
                <a:gd name="T76" fmla="*/ 160 w 213"/>
                <a:gd name="T77" fmla="*/ 150 h 233"/>
                <a:gd name="T78" fmla="*/ 149 w 213"/>
                <a:gd name="T79" fmla="*/ 154 h 233"/>
                <a:gd name="T80" fmla="*/ 140 w 213"/>
                <a:gd name="T81" fmla="*/ 157 h 233"/>
                <a:gd name="T82" fmla="*/ 132 w 213"/>
                <a:gd name="T83" fmla="*/ 157 h 233"/>
                <a:gd name="T84" fmla="*/ 125 w 213"/>
                <a:gd name="T85" fmla="*/ 160 h 233"/>
                <a:gd name="T86" fmla="*/ 117 w 213"/>
                <a:gd name="T87" fmla="*/ 164 h 233"/>
                <a:gd name="T88" fmla="*/ 112 w 213"/>
                <a:gd name="T89" fmla="*/ 166 h 233"/>
                <a:gd name="T90" fmla="*/ 105 w 213"/>
                <a:gd name="T91" fmla="*/ 172 h 233"/>
                <a:gd name="T92" fmla="*/ 100 w 213"/>
                <a:gd name="T93" fmla="*/ 177 h 233"/>
                <a:gd name="T94" fmla="*/ 96 w 213"/>
                <a:gd name="T95" fmla="*/ 181 h 233"/>
                <a:gd name="T96" fmla="*/ 91 w 213"/>
                <a:gd name="T97" fmla="*/ 185 h 233"/>
                <a:gd name="T98" fmla="*/ 86 w 213"/>
                <a:gd name="T99" fmla="*/ 189 h 233"/>
                <a:gd name="T100" fmla="*/ 79 w 213"/>
                <a:gd name="T101" fmla="*/ 193 h 233"/>
                <a:gd name="T102" fmla="*/ 70 w 213"/>
                <a:gd name="T103" fmla="*/ 198 h 233"/>
                <a:gd name="T104" fmla="*/ 64 w 213"/>
                <a:gd name="T105" fmla="*/ 203 h 233"/>
                <a:gd name="T106" fmla="*/ 56 w 213"/>
                <a:gd name="T107" fmla="*/ 209 h 233"/>
                <a:gd name="T108" fmla="*/ 51 w 213"/>
                <a:gd name="T109" fmla="*/ 215 h 233"/>
                <a:gd name="T110" fmla="*/ 47 w 213"/>
                <a:gd name="T111" fmla="*/ 220 h 233"/>
                <a:gd name="T112" fmla="*/ 42 w 213"/>
                <a:gd name="T113" fmla="*/ 228 h 233"/>
                <a:gd name="T114" fmla="*/ 35 w 213"/>
                <a:gd name="T115" fmla="*/ 232 h 233"/>
                <a:gd name="T116" fmla="*/ 27 w 213"/>
                <a:gd name="T117" fmla="*/ 232 h 233"/>
                <a:gd name="T118" fmla="*/ 19 w 213"/>
                <a:gd name="T119" fmla="*/ 231 h 233"/>
                <a:gd name="T120" fmla="*/ 11 w 213"/>
                <a:gd name="T121" fmla="*/ 228 h 23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3"/>
                <a:gd name="T184" fmla="*/ 0 h 233"/>
                <a:gd name="T185" fmla="*/ 213 w 213"/>
                <a:gd name="T186" fmla="*/ 233 h 23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3" h="233">
                  <a:moveTo>
                    <a:pt x="11" y="228"/>
                  </a:moveTo>
                  <a:lnTo>
                    <a:pt x="11" y="228"/>
                  </a:lnTo>
                  <a:lnTo>
                    <a:pt x="9" y="226"/>
                  </a:lnTo>
                  <a:lnTo>
                    <a:pt x="9" y="225"/>
                  </a:lnTo>
                  <a:lnTo>
                    <a:pt x="7" y="224"/>
                  </a:lnTo>
                  <a:lnTo>
                    <a:pt x="7" y="222"/>
                  </a:lnTo>
                  <a:lnTo>
                    <a:pt x="6" y="220"/>
                  </a:lnTo>
                  <a:lnTo>
                    <a:pt x="6" y="219"/>
                  </a:lnTo>
                  <a:lnTo>
                    <a:pt x="5" y="218"/>
                  </a:lnTo>
                  <a:lnTo>
                    <a:pt x="5" y="216"/>
                  </a:lnTo>
                  <a:lnTo>
                    <a:pt x="5" y="215"/>
                  </a:lnTo>
                  <a:lnTo>
                    <a:pt x="3" y="213"/>
                  </a:lnTo>
                  <a:lnTo>
                    <a:pt x="3" y="212"/>
                  </a:lnTo>
                  <a:lnTo>
                    <a:pt x="3" y="211"/>
                  </a:lnTo>
                  <a:lnTo>
                    <a:pt x="2" y="209"/>
                  </a:lnTo>
                  <a:lnTo>
                    <a:pt x="2" y="207"/>
                  </a:lnTo>
                  <a:lnTo>
                    <a:pt x="2" y="206"/>
                  </a:lnTo>
                  <a:lnTo>
                    <a:pt x="1" y="203"/>
                  </a:lnTo>
                  <a:lnTo>
                    <a:pt x="1" y="200"/>
                  </a:lnTo>
                  <a:lnTo>
                    <a:pt x="1" y="199"/>
                  </a:lnTo>
                  <a:lnTo>
                    <a:pt x="1" y="196"/>
                  </a:lnTo>
                  <a:lnTo>
                    <a:pt x="0" y="196"/>
                  </a:lnTo>
                  <a:lnTo>
                    <a:pt x="0" y="193"/>
                  </a:lnTo>
                  <a:lnTo>
                    <a:pt x="0" y="192"/>
                  </a:lnTo>
                  <a:lnTo>
                    <a:pt x="0" y="190"/>
                  </a:lnTo>
                  <a:lnTo>
                    <a:pt x="0" y="187"/>
                  </a:lnTo>
                  <a:lnTo>
                    <a:pt x="0" y="185"/>
                  </a:lnTo>
                  <a:lnTo>
                    <a:pt x="0" y="183"/>
                  </a:lnTo>
                  <a:lnTo>
                    <a:pt x="0" y="179"/>
                  </a:lnTo>
                  <a:lnTo>
                    <a:pt x="0" y="176"/>
                  </a:lnTo>
                  <a:lnTo>
                    <a:pt x="0" y="172"/>
                  </a:lnTo>
                  <a:lnTo>
                    <a:pt x="0" y="168"/>
                  </a:lnTo>
                  <a:lnTo>
                    <a:pt x="0" y="165"/>
                  </a:lnTo>
                  <a:lnTo>
                    <a:pt x="0" y="160"/>
                  </a:lnTo>
                  <a:lnTo>
                    <a:pt x="1" y="157"/>
                  </a:lnTo>
                  <a:lnTo>
                    <a:pt x="1" y="152"/>
                  </a:lnTo>
                  <a:lnTo>
                    <a:pt x="1" y="147"/>
                  </a:lnTo>
                  <a:lnTo>
                    <a:pt x="1" y="142"/>
                  </a:lnTo>
                  <a:lnTo>
                    <a:pt x="1" y="138"/>
                  </a:lnTo>
                  <a:lnTo>
                    <a:pt x="1" y="133"/>
                  </a:lnTo>
                  <a:lnTo>
                    <a:pt x="2" y="127"/>
                  </a:lnTo>
                  <a:lnTo>
                    <a:pt x="2" y="122"/>
                  </a:lnTo>
                  <a:lnTo>
                    <a:pt x="2" y="118"/>
                  </a:lnTo>
                  <a:lnTo>
                    <a:pt x="3" y="113"/>
                  </a:lnTo>
                  <a:lnTo>
                    <a:pt x="3" y="108"/>
                  </a:lnTo>
                  <a:lnTo>
                    <a:pt x="3" y="103"/>
                  </a:lnTo>
                  <a:lnTo>
                    <a:pt x="5" y="99"/>
                  </a:lnTo>
                  <a:lnTo>
                    <a:pt x="6" y="94"/>
                  </a:lnTo>
                  <a:lnTo>
                    <a:pt x="6" y="89"/>
                  </a:lnTo>
                  <a:lnTo>
                    <a:pt x="7" y="85"/>
                  </a:lnTo>
                  <a:lnTo>
                    <a:pt x="7" y="81"/>
                  </a:lnTo>
                  <a:lnTo>
                    <a:pt x="9" y="76"/>
                  </a:lnTo>
                  <a:lnTo>
                    <a:pt x="11" y="73"/>
                  </a:lnTo>
                  <a:lnTo>
                    <a:pt x="11" y="70"/>
                  </a:lnTo>
                  <a:lnTo>
                    <a:pt x="12" y="66"/>
                  </a:lnTo>
                  <a:lnTo>
                    <a:pt x="14" y="63"/>
                  </a:lnTo>
                  <a:lnTo>
                    <a:pt x="15" y="60"/>
                  </a:lnTo>
                  <a:lnTo>
                    <a:pt x="16" y="58"/>
                  </a:lnTo>
                  <a:lnTo>
                    <a:pt x="18" y="54"/>
                  </a:lnTo>
                  <a:lnTo>
                    <a:pt x="19" y="51"/>
                  </a:lnTo>
                  <a:lnTo>
                    <a:pt x="22" y="50"/>
                  </a:lnTo>
                  <a:lnTo>
                    <a:pt x="23" y="47"/>
                  </a:lnTo>
                  <a:lnTo>
                    <a:pt x="24" y="46"/>
                  </a:lnTo>
                  <a:lnTo>
                    <a:pt x="26" y="44"/>
                  </a:lnTo>
                  <a:lnTo>
                    <a:pt x="28" y="41"/>
                  </a:lnTo>
                  <a:lnTo>
                    <a:pt x="29" y="38"/>
                  </a:lnTo>
                  <a:lnTo>
                    <a:pt x="31" y="37"/>
                  </a:lnTo>
                  <a:lnTo>
                    <a:pt x="33" y="35"/>
                  </a:lnTo>
                  <a:lnTo>
                    <a:pt x="35" y="34"/>
                  </a:lnTo>
                  <a:lnTo>
                    <a:pt x="37" y="32"/>
                  </a:lnTo>
                  <a:lnTo>
                    <a:pt x="39" y="31"/>
                  </a:lnTo>
                  <a:lnTo>
                    <a:pt x="40" y="29"/>
                  </a:lnTo>
                  <a:lnTo>
                    <a:pt x="42" y="28"/>
                  </a:lnTo>
                  <a:lnTo>
                    <a:pt x="45" y="25"/>
                  </a:lnTo>
                  <a:lnTo>
                    <a:pt x="46" y="24"/>
                  </a:lnTo>
                  <a:lnTo>
                    <a:pt x="49" y="24"/>
                  </a:lnTo>
                  <a:lnTo>
                    <a:pt x="51" y="22"/>
                  </a:lnTo>
                  <a:lnTo>
                    <a:pt x="53" y="21"/>
                  </a:lnTo>
                  <a:lnTo>
                    <a:pt x="55" y="20"/>
                  </a:lnTo>
                  <a:lnTo>
                    <a:pt x="56" y="19"/>
                  </a:lnTo>
                  <a:lnTo>
                    <a:pt x="58" y="18"/>
                  </a:lnTo>
                  <a:lnTo>
                    <a:pt x="62" y="16"/>
                  </a:lnTo>
                  <a:lnTo>
                    <a:pt x="64" y="15"/>
                  </a:lnTo>
                  <a:lnTo>
                    <a:pt x="66" y="15"/>
                  </a:lnTo>
                  <a:lnTo>
                    <a:pt x="68" y="14"/>
                  </a:lnTo>
                  <a:lnTo>
                    <a:pt x="70" y="12"/>
                  </a:lnTo>
                  <a:lnTo>
                    <a:pt x="73" y="11"/>
                  </a:lnTo>
                  <a:lnTo>
                    <a:pt x="75" y="11"/>
                  </a:lnTo>
                  <a:lnTo>
                    <a:pt x="77" y="11"/>
                  </a:lnTo>
                  <a:lnTo>
                    <a:pt x="79" y="9"/>
                  </a:lnTo>
                  <a:lnTo>
                    <a:pt x="82" y="8"/>
                  </a:lnTo>
                  <a:lnTo>
                    <a:pt x="84" y="8"/>
                  </a:lnTo>
                  <a:lnTo>
                    <a:pt x="87" y="7"/>
                  </a:lnTo>
                  <a:lnTo>
                    <a:pt x="91" y="7"/>
                  </a:lnTo>
                  <a:lnTo>
                    <a:pt x="94" y="6"/>
                  </a:lnTo>
                  <a:lnTo>
                    <a:pt x="96" y="5"/>
                  </a:lnTo>
                  <a:lnTo>
                    <a:pt x="100" y="5"/>
                  </a:lnTo>
                  <a:lnTo>
                    <a:pt x="102" y="3"/>
                  </a:lnTo>
                  <a:lnTo>
                    <a:pt x="106" y="3"/>
                  </a:lnTo>
                  <a:lnTo>
                    <a:pt x="110" y="2"/>
                  </a:lnTo>
                  <a:lnTo>
                    <a:pt x="113" y="2"/>
                  </a:lnTo>
                  <a:lnTo>
                    <a:pt x="117" y="2"/>
                  </a:lnTo>
                  <a:lnTo>
                    <a:pt x="119" y="1"/>
                  </a:lnTo>
                  <a:lnTo>
                    <a:pt x="123" y="1"/>
                  </a:lnTo>
                  <a:lnTo>
                    <a:pt x="127" y="1"/>
                  </a:lnTo>
                  <a:lnTo>
                    <a:pt x="130" y="0"/>
                  </a:lnTo>
                  <a:lnTo>
                    <a:pt x="133" y="0"/>
                  </a:lnTo>
                  <a:lnTo>
                    <a:pt x="137" y="0"/>
                  </a:lnTo>
                  <a:lnTo>
                    <a:pt x="140" y="0"/>
                  </a:lnTo>
                  <a:lnTo>
                    <a:pt x="143" y="0"/>
                  </a:lnTo>
                  <a:lnTo>
                    <a:pt x="146" y="0"/>
                  </a:lnTo>
                  <a:lnTo>
                    <a:pt x="150" y="0"/>
                  </a:lnTo>
                  <a:lnTo>
                    <a:pt x="153" y="0"/>
                  </a:lnTo>
                  <a:lnTo>
                    <a:pt x="156" y="1"/>
                  </a:lnTo>
                  <a:lnTo>
                    <a:pt x="159" y="1"/>
                  </a:lnTo>
                  <a:lnTo>
                    <a:pt x="161" y="1"/>
                  </a:lnTo>
                  <a:lnTo>
                    <a:pt x="164" y="2"/>
                  </a:lnTo>
                  <a:lnTo>
                    <a:pt x="168" y="2"/>
                  </a:lnTo>
                  <a:lnTo>
                    <a:pt x="170" y="2"/>
                  </a:lnTo>
                  <a:lnTo>
                    <a:pt x="172" y="3"/>
                  </a:lnTo>
                  <a:lnTo>
                    <a:pt x="174" y="5"/>
                  </a:lnTo>
                  <a:lnTo>
                    <a:pt x="177" y="5"/>
                  </a:lnTo>
                  <a:lnTo>
                    <a:pt x="178" y="6"/>
                  </a:lnTo>
                  <a:lnTo>
                    <a:pt x="181" y="7"/>
                  </a:lnTo>
                  <a:lnTo>
                    <a:pt x="182" y="7"/>
                  </a:lnTo>
                  <a:lnTo>
                    <a:pt x="185" y="8"/>
                  </a:lnTo>
                  <a:lnTo>
                    <a:pt x="187" y="9"/>
                  </a:lnTo>
                  <a:lnTo>
                    <a:pt x="188" y="9"/>
                  </a:lnTo>
                  <a:lnTo>
                    <a:pt x="190" y="11"/>
                  </a:lnTo>
                  <a:lnTo>
                    <a:pt x="191" y="11"/>
                  </a:lnTo>
                  <a:lnTo>
                    <a:pt x="192" y="11"/>
                  </a:lnTo>
                  <a:lnTo>
                    <a:pt x="194" y="11"/>
                  </a:lnTo>
                  <a:lnTo>
                    <a:pt x="195" y="11"/>
                  </a:lnTo>
                  <a:lnTo>
                    <a:pt x="196" y="12"/>
                  </a:lnTo>
                  <a:lnTo>
                    <a:pt x="198" y="14"/>
                  </a:lnTo>
                  <a:lnTo>
                    <a:pt x="199" y="14"/>
                  </a:lnTo>
                  <a:lnTo>
                    <a:pt x="199" y="15"/>
                  </a:lnTo>
                  <a:lnTo>
                    <a:pt x="200" y="15"/>
                  </a:lnTo>
                  <a:lnTo>
                    <a:pt x="201" y="16"/>
                  </a:lnTo>
                  <a:lnTo>
                    <a:pt x="202" y="18"/>
                  </a:lnTo>
                  <a:lnTo>
                    <a:pt x="202" y="19"/>
                  </a:lnTo>
                  <a:lnTo>
                    <a:pt x="204" y="19"/>
                  </a:lnTo>
                  <a:lnTo>
                    <a:pt x="204" y="20"/>
                  </a:lnTo>
                  <a:lnTo>
                    <a:pt x="205" y="20"/>
                  </a:lnTo>
                  <a:lnTo>
                    <a:pt x="205" y="21"/>
                  </a:lnTo>
                  <a:lnTo>
                    <a:pt x="205" y="22"/>
                  </a:lnTo>
                  <a:lnTo>
                    <a:pt x="207" y="22"/>
                  </a:lnTo>
                  <a:lnTo>
                    <a:pt x="207" y="24"/>
                  </a:lnTo>
                  <a:lnTo>
                    <a:pt x="208" y="24"/>
                  </a:lnTo>
                  <a:lnTo>
                    <a:pt x="208" y="25"/>
                  </a:lnTo>
                  <a:lnTo>
                    <a:pt x="208" y="27"/>
                  </a:lnTo>
                  <a:lnTo>
                    <a:pt x="209" y="28"/>
                  </a:lnTo>
                  <a:lnTo>
                    <a:pt x="209" y="29"/>
                  </a:lnTo>
                  <a:lnTo>
                    <a:pt x="209" y="32"/>
                  </a:lnTo>
                  <a:lnTo>
                    <a:pt x="211" y="33"/>
                  </a:lnTo>
                  <a:lnTo>
                    <a:pt x="211" y="34"/>
                  </a:lnTo>
                  <a:lnTo>
                    <a:pt x="211" y="37"/>
                  </a:lnTo>
                  <a:lnTo>
                    <a:pt x="211" y="40"/>
                  </a:lnTo>
                  <a:lnTo>
                    <a:pt x="211" y="42"/>
                  </a:lnTo>
                  <a:lnTo>
                    <a:pt x="212" y="44"/>
                  </a:lnTo>
                  <a:lnTo>
                    <a:pt x="212" y="46"/>
                  </a:lnTo>
                  <a:lnTo>
                    <a:pt x="212" y="48"/>
                  </a:lnTo>
                  <a:lnTo>
                    <a:pt x="212" y="50"/>
                  </a:lnTo>
                  <a:lnTo>
                    <a:pt x="212" y="53"/>
                  </a:lnTo>
                  <a:lnTo>
                    <a:pt x="212" y="54"/>
                  </a:lnTo>
                  <a:lnTo>
                    <a:pt x="212" y="57"/>
                  </a:lnTo>
                  <a:lnTo>
                    <a:pt x="212" y="59"/>
                  </a:lnTo>
                  <a:lnTo>
                    <a:pt x="212" y="61"/>
                  </a:lnTo>
                  <a:lnTo>
                    <a:pt x="212" y="63"/>
                  </a:lnTo>
                  <a:lnTo>
                    <a:pt x="212" y="66"/>
                  </a:lnTo>
                  <a:lnTo>
                    <a:pt x="212" y="67"/>
                  </a:lnTo>
                  <a:lnTo>
                    <a:pt x="212" y="70"/>
                  </a:lnTo>
                  <a:lnTo>
                    <a:pt x="212" y="72"/>
                  </a:lnTo>
                  <a:lnTo>
                    <a:pt x="212" y="74"/>
                  </a:lnTo>
                  <a:lnTo>
                    <a:pt x="212" y="76"/>
                  </a:lnTo>
                  <a:lnTo>
                    <a:pt x="212" y="77"/>
                  </a:lnTo>
                  <a:lnTo>
                    <a:pt x="211" y="80"/>
                  </a:lnTo>
                  <a:lnTo>
                    <a:pt x="211" y="81"/>
                  </a:lnTo>
                  <a:lnTo>
                    <a:pt x="211" y="83"/>
                  </a:lnTo>
                  <a:lnTo>
                    <a:pt x="211" y="85"/>
                  </a:lnTo>
                  <a:lnTo>
                    <a:pt x="211" y="87"/>
                  </a:lnTo>
                  <a:lnTo>
                    <a:pt x="211" y="89"/>
                  </a:lnTo>
                  <a:lnTo>
                    <a:pt x="211" y="90"/>
                  </a:lnTo>
                  <a:lnTo>
                    <a:pt x="209" y="92"/>
                  </a:lnTo>
                  <a:lnTo>
                    <a:pt x="209" y="94"/>
                  </a:lnTo>
                  <a:lnTo>
                    <a:pt x="209" y="95"/>
                  </a:lnTo>
                  <a:lnTo>
                    <a:pt x="209" y="98"/>
                  </a:lnTo>
                  <a:lnTo>
                    <a:pt x="208" y="99"/>
                  </a:lnTo>
                  <a:lnTo>
                    <a:pt x="208" y="100"/>
                  </a:lnTo>
                  <a:lnTo>
                    <a:pt x="208" y="102"/>
                  </a:lnTo>
                  <a:lnTo>
                    <a:pt x="207" y="103"/>
                  </a:lnTo>
                  <a:lnTo>
                    <a:pt x="207" y="106"/>
                  </a:lnTo>
                  <a:lnTo>
                    <a:pt x="207" y="107"/>
                  </a:lnTo>
                  <a:lnTo>
                    <a:pt x="205" y="108"/>
                  </a:lnTo>
                  <a:lnTo>
                    <a:pt x="205" y="111"/>
                  </a:lnTo>
                  <a:lnTo>
                    <a:pt x="204" y="112"/>
                  </a:lnTo>
                  <a:lnTo>
                    <a:pt x="204" y="113"/>
                  </a:lnTo>
                  <a:lnTo>
                    <a:pt x="202" y="115"/>
                  </a:lnTo>
                  <a:lnTo>
                    <a:pt x="202" y="116"/>
                  </a:lnTo>
                  <a:lnTo>
                    <a:pt x="201" y="118"/>
                  </a:lnTo>
                  <a:lnTo>
                    <a:pt x="201" y="120"/>
                  </a:lnTo>
                  <a:lnTo>
                    <a:pt x="200" y="121"/>
                  </a:lnTo>
                  <a:lnTo>
                    <a:pt x="200" y="122"/>
                  </a:lnTo>
                  <a:lnTo>
                    <a:pt x="199" y="124"/>
                  </a:lnTo>
                  <a:lnTo>
                    <a:pt x="198" y="125"/>
                  </a:lnTo>
                  <a:lnTo>
                    <a:pt x="198" y="126"/>
                  </a:lnTo>
                  <a:lnTo>
                    <a:pt x="196" y="127"/>
                  </a:lnTo>
                  <a:lnTo>
                    <a:pt x="196" y="128"/>
                  </a:lnTo>
                  <a:lnTo>
                    <a:pt x="195" y="129"/>
                  </a:lnTo>
                  <a:lnTo>
                    <a:pt x="194" y="131"/>
                  </a:lnTo>
                  <a:lnTo>
                    <a:pt x="194" y="132"/>
                  </a:lnTo>
                  <a:lnTo>
                    <a:pt x="192" y="133"/>
                  </a:lnTo>
                  <a:lnTo>
                    <a:pt x="191" y="134"/>
                  </a:lnTo>
                  <a:lnTo>
                    <a:pt x="191" y="135"/>
                  </a:lnTo>
                  <a:lnTo>
                    <a:pt x="190" y="135"/>
                  </a:lnTo>
                  <a:lnTo>
                    <a:pt x="188" y="137"/>
                  </a:lnTo>
                  <a:lnTo>
                    <a:pt x="187" y="138"/>
                  </a:lnTo>
                  <a:lnTo>
                    <a:pt x="185" y="139"/>
                  </a:lnTo>
                  <a:lnTo>
                    <a:pt x="184" y="140"/>
                  </a:lnTo>
                  <a:lnTo>
                    <a:pt x="182" y="140"/>
                  </a:lnTo>
                  <a:lnTo>
                    <a:pt x="181" y="141"/>
                  </a:lnTo>
                  <a:lnTo>
                    <a:pt x="178" y="142"/>
                  </a:lnTo>
                  <a:lnTo>
                    <a:pt x="177" y="144"/>
                  </a:lnTo>
                  <a:lnTo>
                    <a:pt x="174" y="145"/>
                  </a:lnTo>
                  <a:lnTo>
                    <a:pt x="173" y="145"/>
                  </a:lnTo>
                  <a:lnTo>
                    <a:pt x="170" y="146"/>
                  </a:lnTo>
                  <a:lnTo>
                    <a:pt x="169" y="147"/>
                  </a:lnTo>
                  <a:lnTo>
                    <a:pt x="167" y="147"/>
                  </a:lnTo>
                  <a:lnTo>
                    <a:pt x="165" y="148"/>
                  </a:lnTo>
                  <a:lnTo>
                    <a:pt x="163" y="150"/>
                  </a:lnTo>
                  <a:lnTo>
                    <a:pt x="160" y="150"/>
                  </a:lnTo>
                  <a:lnTo>
                    <a:pt x="159" y="151"/>
                  </a:lnTo>
                  <a:lnTo>
                    <a:pt x="156" y="152"/>
                  </a:lnTo>
                  <a:lnTo>
                    <a:pt x="155" y="152"/>
                  </a:lnTo>
                  <a:lnTo>
                    <a:pt x="153" y="153"/>
                  </a:lnTo>
                  <a:lnTo>
                    <a:pt x="151" y="153"/>
                  </a:lnTo>
                  <a:lnTo>
                    <a:pt x="149" y="154"/>
                  </a:lnTo>
                  <a:lnTo>
                    <a:pt x="147" y="154"/>
                  </a:lnTo>
                  <a:lnTo>
                    <a:pt x="146" y="155"/>
                  </a:lnTo>
                  <a:lnTo>
                    <a:pt x="143" y="155"/>
                  </a:lnTo>
                  <a:lnTo>
                    <a:pt x="142" y="155"/>
                  </a:lnTo>
                  <a:lnTo>
                    <a:pt x="141" y="157"/>
                  </a:lnTo>
                  <a:lnTo>
                    <a:pt x="140" y="157"/>
                  </a:lnTo>
                  <a:lnTo>
                    <a:pt x="138" y="157"/>
                  </a:lnTo>
                  <a:lnTo>
                    <a:pt x="137" y="157"/>
                  </a:lnTo>
                  <a:lnTo>
                    <a:pt x="136" y="157"/>
                  </a:lnTo>
                  <a:lnTo>
                    <a:pt x="134" y="157"/>
                  </a:lnTo>
                  <a:lnTo>
                    <a:pt x="133" y="157"/>
                  </a:lnTo>
                  <a:lnTo>
                    <a:pt x="132" y="157"/>
                  </a:lnTo>
                  <a:lnTo>
                    <a:pt x="130" y="157"/>
                  </a:lnTo>
                  <a:lnTo>
                    <a:pt x="130" y="159"/>
                  </a:lnTo>
                  <a:lnTo>
                    <a:pt x="128" y="159"/>
                  </a:lnTo>
                  <a:lnTo>
                    <a:pt x="127" y="160"/>
                  </a:lnTo>
                  <a:lnTo>
                    <a:pt x="126" y="160"/>
                  </a:lnTo>
                  <a:lnTo>
                    <a:pt x="125" y="160"/>
                  </a:lnTo>
                  <a:lnTo>
                    <a:pt x="123" y="161"/>
                  </a:lnTo>
                  <a:lnTo>
                    <a:pt x="121" y="161"/>
                  </a:lnTo>
                  <a:lnTo>
                    <a:pt x="121" y="163"/>
                  </a:lnTo>
                  <a:lnTo>
                    <a:pt x="119" y="163"/>
                  </a:lnTo>
                  <a:lnTo>
                    <a:pt x="117" y="163"/>
                  </a:lnTo>
                  <a:lnTo>
                    <a:pt x="117" y="164"/>
                  </a:lnTo>
                  <a:lnTo>
                    <a:pt x="115" y="164"/>
                  </a:lnTo>
                  <a:lnTo>
                    <a:pt x="115" y="165"/>
                  </a:lnTo>
                  <a:lnTo>
                    <a:pt x="113" y="165"/>
                  </a:lnTo>
                  <a:lnTo>
                    <a:pt x="113" y="166"/>
                  </a:lnTo>
                  <a:lnTo>
                    <a:pt x="112" y="166"/>
                  </a:lnTo>
                  <a:lnTo>
                    <a:pt x="110" y="167"/>
                  </a:lnTo>
                  <a:lnTo>
                    <a:pt x="109" y="168"/>
                  </a:lnTo>
                  <a:lnTo>
                    <a:pt x="108" y="170"/>
                  </a:lnTo>
                  <a:lnTo>
                    <a:pt x="106" y="170"/>
                  </a:lnTo>
                  <a:lnTo>
                    <a:pt x="105" y="172"/>
                  </a:lnTo>
                  <a:lnTo>
                    <a:pt x="104" y="173"/>
                  </a:lnTo>
                  <a:lnTo>
                    <a:pt x="104" y="174"/>
                  </a:lnTo>
                  <a:lnTo>
                    <a:pt x="102" y="174"/>
                  </a:lnTo>
                  <a:lnTo>
                    <a:pt x="101" y="176"/>
                  </a:lnTo>
                  <a:lnTo>
                    <a:pt x="101" y="177"/>
                  </a:lnTo>
                  <a:lnTo>
                    <a:pt x="100" y="177"/>
                  </a:lnTo>
                  <a:lnTo>
                    <a:pt x="100" y="178"/>
                  </a:lnTo>
                  <a:lnTo>
                    <a:pt x="98" y="178"/>
                  </a:lnTo>
                  <a:lnTo>
                    <a:pt x="98" y="179"/>
                  </a:lnTo>
                  <a:lnTo>
                    <a:pt x="98" y="180"/>
                  </a:lnTo>
                  <a:lnTo>
                    <a:pt x="96" y="180"/>
                  </a:lnTo>
                  <a:lnTo>
                    <a:pt x="96" y="181"/>
                  </a:lnTo>
                  <a:lnTo>
                    <a:pt x="95" y="181"/>
                  </a:lnTo>
                  <a:lnTo>
                    <a:pt x="95" y="183"/>
                  </a:lnTo>
                  <a:lnTo>
                    <a:pt x="94" y="183"/>
                  </a:lnTo>
                  <a:lnTo>
                    <a:pt x="92" y="183"/>
                  </a:lnTo>
                  <a:lnTo>
                    <a:pt x="91" y="185"/>
                  </a:lnTo>
                  <a:lnTo>
                    <a:pt x="91" y="186"/>
                  </a:lnTo>
                  <a:lnTo>
                    <a:pt x="90" y="186"/>
                  </a:lnTo>
                  <a:lnTo>
                    <a:pt x="88" y="187"/>
                  </a:lnTo>
                  <a:lnTo>
                    <a:pt x="87" y="187"/>
                  </a:lnTo>
                  <a:lnTo>
                    <a:pt x="87" y="189"/>
                  </a:lnTo>
                  <a:lnTo>
                    <a:pt x="86" y="189"/>
                  </a:lnTo>
                  <a:lnTo>
                    <a:pt x="84" y="190"/>
                  </a:lnTo>
                  <a:lnTo>
                    <a:pt x="83" y="190"/>
                  </a:lnTo>
                  <a:lnTo>
                    <a:pt x="82" y="190"/>
                  </a:lnTo>
                  <a:lnTo>
                    <a:pt x="81" y="192"/>
                  </a:lnTo>
                  <a:lnTo>
                    <a:pt x="79" y="193"/>
                  </a:lnTo>
                  <a:lnTo>
                    <a:pt x="77" y="194"/>
                  </a:lnTo>
                  <a:lnTo>
                    <a:pt x="75" y="196"/>
                  </a:lnTo>
                  <a:lnTo>
                    <a:pt x="73" y="196"/>
                  </a:lnTo>
                  <a:lnTo>
                    <a:pt x="71" y="196"/>
                  </a:lnTo>
                  <a:lnTo>
                    <a:pt x="70" y="198"/>
                  </a:lnTo>
                  <a:lnTo>
                    <a:pt x="70" y="199"/>
                  </a:lnTo>
                  <a:lnTo>
                    <a:pt x="68" y="199"/>
                  </a:lnTo>
                  <a:lnTo>
                    <a:pt x="66" y="200"/>
                  </a:lnTo>
                  <a:lnTo>
                    <a:pt x="66" y="202"/>
                  </a:lnTo>
                  <a:lnTo>
                    <a:pt x="64" y="203"/>
                  </a:lnTo>
                  <a:lnTo>
                    <a:pt x="62" y="203"/>
                  </a:lnTo>
                  <a:lnTo>
                    <a:pt x="60" y="205"/>
                  </a:lnTo>
                  <a:lnTo>
                    <a:pt x="58" y="206"/>
                  </a:lnTo>
                  <a:lnTo>
                    <a:pt x="58" y="207"/>
                  </a:lnTo>
                  <a:lnTo>
                    <a:pt x="56" y="209"/>
                  </a:lnTo>
                  <a:lnTo>
                    <a:pt x="55" y="209"/>
                  </a:lnTo>
                  <a:lnTo>
                    <a:pt x="54" y="209"/>
                  </a:lnTo>
                  <a:lnTo>
                    <a:pt x="54" y="211"/>
                  </a:lnTo>
                  <a:lnTo>
                    <a:pt x="53" y="212"/>
                  </a:lnTo>
                  <a:lnTo>
                    <a:pt x="51" y="213"/>
                  </a:lnTo>
                  <a:lnTo>
                    <a:pt x="51" y="215"/>
                  </a:lnTo>
                  <a:lnTo>
                    <a:pt x="50" y="215"/>
                  </a:lnTo>
                  <a:lnTo>
                    <a:pt x="50" y="216"/>
                  </a:lnTo>
                  <a:lnTo>
                    <a:pt x="49" y="216"/>
                  </a:lnTo>
                  <a:lnTo>
                    <a:pt x="49" y="218"/>
                  </a:lnTo>
                  <a:lnTo>
                    <a:pt x="47" y="219"/>
                  </a:lnTo>
                  <a:lnTo>
                    <a:pt x="47" y="220"/>
                  </a:lnTo>
                  <a:lnTo>
                    <a:pt x="46" y="222"/>
                  </a:lnTo>
                  <a:lnTo>
                    <a:pt x="45" y="222"/>
                  </a:lnTo>
                  <a:lnTo>
                    <a:pt x="45" y="224"/>
                  </a:lnTo>
                  <a:lnTo>
                    <a:pt x="43" y="225"/>
                  </a:lnTo>
                  <a:lnTo>
                    <a:pt x="42" y="226"/>
                  </a:lnTo>
                  <a:lnTo>
                    <a:pt x="42" y="228"/>
                  </a:lnTo>
                  <a:lnTo>
                    <a:pt x="40" y="228"/>
                  </a:lnTo>
                  <a:lnTo>
                    <a:pt x="40" y="229"/>
                  </a:lnTo>
                  <a:lnTo>
                    <a:pt x="39" y="231"/>
                  </a:lnTo>
                  <a:lnTo>
                    <a:pt x="37" y="231"/>
                  </a:lnTo>
                  <a:lnTo>
                    <a:pt x="36" y="232"/>
                  </a:lnTo>
                  <a:lnTo>
                    <a:pt x="35" y="232"/>
                  </a:lnTo>
                  <a:lnTo>
                    <a:pt x="33" y="232"/>
                  </a:lnTo>
                  <a:lnTo>
                    <a:pt x="32" y="232"/>
                  </a:lnTo>
                  <a:lnTo>
                    <a:pt x="31" y="232"/>
                  </a:lnTo>
                  <a:lnTo>
                    <a:pt x="29" y="232"/>
                  </a:lnTo>
                  <a:lnTo>
                    <a:pt x="28" y="232"/>
                  </a:lnTo>
                  <a:lnTo>
                    <a:pt x="27" y="232"/>
                  </a:lnTo>
                  <a:lnTo>
                    <a:pt x="26" y="232"/>
                  </a:lnTo>
                  <a:lnTo>
                    <a:pt x="24" y="232"/>
                  </a:lnTo>
                  <a:lnTo>
                    <a:pt x="23" y="231"/>
                  </a:lnTo>
                  <a:lnTo>
                    <a:pt x="22" y="231"/>
                  </a:lnTo>
                  <a:lnTo>
                    <a:pt x="20" y="231"/>
                  </a:lnTo>
                  <a:lnTo>
                    <a:pt x="19" y="231"/>
                  </a:lnTo>
                  <a:lnTo>
                    <a:pt x="18" y="229"/>
                  </a:lnTo>
                  <a:lnTo>
                    <a:pt x="16" y="229"/>
                  </a:lnTo>
                  <a:lnTo>
                    <a:pt x="15" y="229"/>
                  </a:lnTo>
                  <a:lnTo>
                    <a:pt x="14" y="229"/>
                  </a:lnTo>
                  <a:lnTo>
                    <a:pt x="12" y="228"/>
                  </a:lnTo>
                  <a:lnTo>
                    <a:pt x="11" y="228"/>
                  </a:lnTo>
                </a:path>
              </a:pathLst>
            </a:custGeom>
            <a:solidFill>
              <a:srgbClr val="E08729"/>
            </a:solidFill>
            <a:ln w="9525" cap="rnd">
              <a:noFill/>
              <a:round/>
              <a:headEnd type="none" w="sm" len="sm"/>
              <a:tailEnd type="none" w="sm" len="sm"/>
            </a:ln>
          </p:spPr>
          <p:txBody>
            <a:bodyPr/>
            <a:lstStyle/>
            <a:p>
              <a:endParaRPr lang="el-GR"/>
            </a:p>
          </p:txBody>
        </p:sp>
        <p:sp>
          <p:nvSpPr>
            <p:cNvPr id="27714" name="Freeform 38"/>
            <p:cNvSpPr>
              <a:spLocks/>
            </p:cNvSpPr>
            <p:nvPr/>
          </p:nvSpPr>
          <p:spPr bwMode="auto">
            <a:xfrm>
              <a:off x="914" y="1637"/>
              <a:ext cx="186" cy="206"/>
            </a:xfrm>
            <a:custGeom>
              <a:avLst/>
              <a:gdLst>
                <a:gd name="T0" fmla="*/ 6 w 186"/>
                <a:gd name="T1" fmla="*/ 198 h 206"/>
                <a:gd name="T2" fmla="*/ 3 w 186"/>
                <a:gd name="T3" fmla="*/ 191 h 206"/>
                <a:gd name="T4" fmla="*/ 0 w 186"/>
                <a:gd name="T5" fmla="*/ 182 h 206"/>
                <a:gd name="T6" fmla="*/ 0 w 186"/>
                <a:gd name="T7" fmla="*/ 172 h 206"/>
                <a:gd name="T8" fmla="*/ 0 w 186"/>
                <a:gd name="T9" fmla="*/ 161 h 206"/>
                <a:gd name="T10" fmla="*/ 0 w 186"/>
                <a:gd name="T11" fmla="*/ 143 h 206"/>
                <a:gd name="T12" fmla="*/ 0 w 186"/>
                <a:gd name="T13" fmla="*/ 117 h 206"/>
                <a:gd name="T14" fmla="*/ 3 w 186"/>
                <a:gd name="T15" fmla="*/ 92 h 206"/>
                <a:gd name="T16" fmla="*/ 7 w 186"/>
                <a:gd name="T17" fmla="*/ 68 h 206"/>
                <a:gd name="T18" fmla="*/ 14 w 186"/>
                <a:gd name="T19" fmla="*/ 50 h 206"/>
                <a:gd name="T20" fmla="*/ 22 w 186"/>
                <a:gd name="T21" fmla="*/ 39 h 206"/>
                <a:gd name="T22" fmla="*/ 31 w 186"/>
                <a:gd name="T23" fmla="*/ 28 h 206"/>
                <a:gd name="T24" fmla="*/ 41 w 186"/>
                <a:gd name="T25" fmla="*/ 21 h 206"/>
                <a:gd name="T26" fmla="*/ 53 w 186"/>
                <a:gd name="T27" fmla="*/ 15 h 206"/>
                <a:gd name="T28" fmla="*/ 64 w 186"/>
                <a:gd name="T29" fmla="*/ 9 h 206"/>
                <a:gd name="T30" fmla="*/ 79 w 186"/>
                <a:gd name="T31" fmla="*/ 5 h 206"/>
                <a:gd name="T32" fmla="*/ 95 w 186"/>
                <a:gd name="T33" fmla="*/ 2 h 206"/>
                <a:gd name="T34" fmla="*/ 113 w 186"/>
                <a:gd name="T35" fmla="*/ 1 h 206"/>
                <a:gd name="T36" fmla="*/ 131 w 186"/>
                <a:gd name="T37" fmla="*/ 0 h 206"/>
                <a:gd name="T38" fmla="*/ 146 w 186"/>
                <a:gd name="T39" fmla="*/ 2 h 206"/>
                <a:gd name="T40" fmla="*/ 158 w 186"/>
                <a:gd name="T41" fmla="*/ 5 h 206"/>
                <a:gd name="T42" fmla="*/ 167 w 186"/>
                <a:gd name="T43" fmla="*/ 9 h 206"/>
                <a:gd name="T44" fmla="*/ 173 w 186"/>
                <a:gd name="T45" fmla="*/ 13 h 206"/>
                <a:gd name="T46" fmla="*/ 177 w 186"/>
                <a:gd name="T47" fmla="*/ 16 h 206"/>
                <a:gd name="T48" fmla="*/ 181 w 186"/>
                <a:gd name="T49" fmla="*/ 19 h 206"/>
                <a:gd name="T50" fmla="*/ 182 w 186"/>
                <a:gd name="T51" fmla="*/ 26 h 206"/>
                <a:gd name="T52" fmla="*/ 185 w 186"/>
                <a:gd name="T53" fmla="*/ 35 h 206"/>
                <a:gd name="T54" fmla="*/ 185 w 186"/>
                <a:gd name="T55" fmla="*/ 45 h 206"/>
                <a:gd name="T56" fmla="*/ 185 w 186"/>
                <a:gd name="T57" fmla="*/ 57 h 206"/>
                <a:gd name="T58" fmla="*/ 185 w 186"/>
                <a:gd name="T59" fmla="*/ 69 h 206"/>
                <a:gd name="T60" fmla="*/ 184 w 186"/>
                <a:gd name="T61" fmla="*/ 79 h 206"/>
                <a:gd name="T62" fmla="*/ 182 w 186"/>
                <a:gd name="T63" fmla="*/ 87 h 206"/>
                <a:gd name="T64" fmla="*/ 180 w 186"/>
                <a:gd name="T65" fmla="*/ 96 h 206"/>
                <a:gd name="T66" fmla="*/ 175 w 186"/>
                <a:gd name="T67" fmla="*/ 105 h 206"/>
                <a:gd name="T68" fmla="*/ 172 w 186"/>
                <a:gd name="T69" fmla="*/ 111 h 206"/>
                <a:gd name="T70" fmla="*/ 168 w 186"/>
                <a:gd name="T71" fmla="*/ 118 h 206"/>
                <a:gd name="T72" fmla="*/ 160 w 186"/>
                <a:gd name="T73" fmla="*/ 124 h 206"/>
                <a:gd name="T74" fmla="*/ 151 w 186"/>
                <a:gd name="T75" fmla="*/ 128 h 206"/>
                <a:gd name="T76" fmla="*/ 139 w 186"/>
                <a:gd name="T77" fmla="*/ 133 h 206"/>
                <a:gd name="T78" fmla="*/ 128 w 186"/>
                <a:gd name="T79" fmla="*/ 137 h 206"/>
                <a:gd name="T80" fmla="*/ 120 w 186"/>
                <a:gd name="T81" fmla="*/ 139 h 206"/>
                <a:gd name="T82" fmla="*/ 115 w 186"/>
                <a:gd name="T83" fmla="*/ 140 h 206"/>
                <a:gd name="T84" fmla="*/ 108 w 186"/>
                <a:gd name="T85" fmla="*/ 143 h 206"/>
                <a:gd name="T86" fmla="*/ 101 w 186"/>
                <a:gd name="T87" fmla="*/ 144 h 206"/>
                <a:gd name="T88" fmla="*/ 97 w 186"/>
                <a:gd name="T89" fmla="*/ 148 h 206"/>
                <a:gd name="T90" fmla="*/ 91 w 186"/>
                <a:gd name="T91" fmla="*/ 153 h 206"/>
                <a:gd name="T92" fmla="*/ 87 w 186"/>
                <a:gd name="T93" fmla="*/ 156 h 206"/>
                <a:gd name="T94" fmla="*/ 81 w 186"/>
                <a:gd name="T95" fmla="*/ 163 h 206"/>
                <a:gd name="T96" fmla="*/ 75 w 186"/>
                <a:gd name="T97" fmla="*/ 167 h 206"/>
                <a:gd name="T98" fmla="*/ 68 w 186"/>
                <a:gd name="T99" fmla="*/ 170 h 206"/>
                <a:gd name="T100" fmla="*/ 63 w 186"/>
                <a:gd name="T101" fmla="*/ 174 h 206"/>
                <a:gd name="T102" fmla="*/ 57 w 186"/>
                <a:gd name="T103" fmla="*/ 178 h 206"/>
                <a:gd name="T104" fmla="*/ 50 w 186"/>
                <a:gd name="T105" fmla="*/ 182 h 206"/>
                <a:gd name="T106" fmla="*/ 44 w 186"/>
                <a:gd name="T107" fmla="*/ 189 h 206"/>
                <a:gd name="T108" fmla="*/ 39 w 186"/>
                <a:gd name="T109" fmla="*/ 196 h 206"/>
                <a:gd name="T110" fmla="*/ 35 w 186"/>
                <a:gd name="T111" fmla="*/ 201 h 206"/>
                <a:gd name="T112" fmla="*/ 28 w 186"/>
                <a:gd name="T113" fmla="*/ 205 h 206"/>
                <a:gd name="T114" fmla="*/ 21 w 186"/>
                <a:gd name="T115" fmla="*/ 205 h 206"/>
                <a:gd name="T116" fmla="*/ 15 w 186"/>
                <a:gd name="T117" fmla="*/ 204 h 206"/>
                <a:gd name="T118" fmla="*/ 8 w 186"/>
                <a:gd name="T119" fmla="*/ 201 h 2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6"/>
                <a:gd name="T181" fmla="*/ 0 h 206"/>
                <a:gd name="T182" fmla="*/ 186 w 186"/>
                <a:gd name="T183" fmla="*/ 206 h 2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6" h="206">
                  <a:moveTo>
                    <a:pt x="8" y="201"/>
                  </a:moveTo>
                  <a:lnTo>
                    <a:pt x="8" y="200"/>
                  </a:lnTo>
                  <a:lnTo>
                    <a:pt x="7" y="200"/>
                  </a:lnTo>
                  <a:lnTo>
                    <a:pt x="7" y="198"/>
                  </a:lnTo>
                  <a:lnTo>
                    <a:pt x="6" y="198"/>
                  </a:lnTo>
                  <a:lnTo>
                    <a:pt x="6" y="196"/>
                  </a:lnTo>
                  <a:lnTo>
                    <a:pt x="6" y="195"/>
                  </a:lnTo>
                  <a:lnTo>
                    <a:pt x="4" y="195"/>
                  </a:lnTo>
                  <a:lnTo>
                    <a:pt x="4" y="193"/>
                  </a:lnTo>
                  <a:lnTo>
                    <a:pt x="3" y="192"/>
                  </a:lnTo>
                  <a:lnTo>
                    <a:pt x="3" y="191"/>
                  </a:lnTo>
                  <a:lnTo>
                    <a:pt x="3" y="189"/>
                  </a:lnTo>
                  <a:lnTo>
                    <a:pt x="2" y="187"/>
                  </a:lnTo>
                  <a:lnTo>
                    <a:pt x="2" y="185"/>
                  </a:lnTo>
                  <a:lnTo>
                    <a:pt x="2" y="183"/>
                  </a:lnTo>
                  <a:lnTo>
                    <a:pt x="0" y="182"/>
                  </a:lnTo>
                  <a:lnTo>
                    <a:pt x="0" y="180"/>
                  </a:lnTo>
                  <a:lnTo>
                    <a:pt x="0" y="179"/>
                  </a:lnTo>
                  <a:lnTo>
                    <a:pt x="0" y="178"/>
                  </a:lnTo>
                  <a:lnTo>
                    <a:pt x="0" y="175"/>
                  </a:lnTo>
                  <a:lnTo>
                    <a:pt x="0" y="174"/>
                  </a:lnTo>
                  <a:lnTo>
                    <a:pt x="0" y="172"/>
                  </a:lnTo>
                  <a:lnTo>
                    <a:pt x="0" y="170"/>
                  </a:lnTo>
                  <a:lnTo>
                    <a:pt x="0" y="169"/>
                  </a:lnTo>
                  <a:lnTo>
                    <a:pt x="0" y="167"/>
                  </a:lnTo>
                  <a:lnTo>
                    <a:pt x="0" y="166"/>
                  </a:lnTo>
                  <a:lnTo>
                    <a:pt x="0" y="163"/>
                  </a:lnTo>
                  <a:lnTo>
                    <a:pt x="0" y="161"/>
                  </a:lnTo>
                  <a:lnTo>
                    <a:pt x="0" y="159"/>
                  </a:lnTo>
                  <a:lnTo>
                    <a:pt x="0" y="156"/>
                  </a:lnTo>
                  <a:lnTo>
                    <a:pt x="0" y="153"/>
                  </a:lnTo>
                  <a:lnTo>
                    <a:pt x="0" y="150"/>
                  </a:lnTo>
                  <a:lnTo>
                    <a:pt x="0" y="146"/>
                  </a:lnTo>
                  <a:lnTo>
                    <a:pt x="0" y="143"/>
                  </a:lnTo>
                  <a:lnTo>
                    <a:pt x="0" y="139"/>
                  </a:lnTo>
                  <a:lnTo>
                    <a:pt x="0" y="134"/>
                  </a:lnTo>
                  <a:lnTo>
                    <a:pt x="0" y="130"/>
                  </a:lnTo>
                  <a:lnTo>
                    <a:pt x="0" y="126"/>
                  </a:lnTo>
                  <a:lnTo>
                    <a:pt x="0" y="122"/>
                  </a:lnTo>
                  <a:lnTo>
                    <a:pt x="0" y="117"/>
                  </a:lnTo>
                  <a:lnTo>
                    <a:pt x="0" y="113"/>
                  </a:lnTo>
                  <a:lnTo>
                    <a:pt x="0" y="109"/>
                  </a:lnTo>
                  <a:lnTo>
                    <a:pt x="2" y="105"/>
                  </a:lnTo>
                  <a:lnTo>
                    <a:pt x="2" y="100"/>
                  </a:lnTo>
                  <a:lnTo>
                    <a:pt x="2" y="96"/>
                  </a:lnTo>
                  <a:lnTo>
                    <a:pt x="3" y="92"/>
                  </a:lnTo>
                  <a:lnTo>
                    <a:pt x="3" y="87"/>
                  </a:lnTo>
                  <a:lnTo>
                    <a:pt x="4" y="83"/>
                  </a:lnTo>
                  <a:lnTo>
                    <a:pt x="4" y="79"/>
                  </a:lnTo>
                  <a:lnTo>
                    <a:pt x="6" y="75"/>
                  </a:lnTo>
                  <a:lnTo>
                    <a:pt x="6" y="71"/>
                  </a:lnTo>
                  <a:lnTo>
                    <a:pt x="7" y="68"/>
                  </a:lnTo>
                  <a:lnTo>
                    <a:pt x="8" y="65"/>
                  </a:lnTo>
                  <a:lnTo>
                    <a:pt x="8" y="61"/>
                  </a:lnTo>
                  <a:lnTo>
                    <a:pt x="10" y="58"/>
                  </a:lnTo>
                  <a:lnTo>
                    <a:pt x="11" y="55"/>
                  </a:lnTo>
                  <a:lnTo>
                    <a:pt x="12" y="53"/>
                  </a:lnTo>
                  <a:lnTo>
                    <a:pt x="14" y="50"/>
                  </a:lnTo>
                  <a:lnTo>
                    <a:pt x="15" y="48"/>
                  </a:lnTo>
                  <a:lnTo>
                    <a:pt x="15" y="47"/>
                  </a:lnTo>
                  <a:lnTo>
                    <a:pt x="17" y="44"/>
                  </a:lnTo>
                  <a:lnTo>
                    <a:pt x="19" y="42"/>
                  </a:lnTo>
                  <a:lnTo>
                    <a:pt x="19" y="40"/>
                  </a:lnTo>
                  <a:lnTo>
                    <a:pt x="22" y="39"/>
                  </a:lnTo>
                  <a:lnTo>
                    <a:pt x="24" y="36"/>
                  </a:lnTo>
                  <a:lnTo>
                    <a:pt x="25" y="35"/>
                  </a:lnTo>
                  <a:lnTo>
                    <a:pt x="26" y="32"/>
                  </a:lnTo>
                  <a:lnTo>
                    <a:pt x="28" y="31"/>
                  </a:lnTo>
                  <a:lnTo>
                    <a:pt x="30" y="30"/>
                  </a:lnTo>
                  <a:lnTo>
                    <a:pt x="31" y="28"/>
                  </a:lnTo>
                  <a:lnTo>
                    <a:pt x="32" y="27"/>
                  </a:lnTo>
                  <a:lnTo>
                    <a:pt x="33" y="26"/>
                  </a:lnTo>
                  <a:lnTo>
                    <a:pt x="37" y="24"/>
                  </a:lnTo>
                  <a:lnTo>
                    <a:pt x="37" y="23"/>
                  </a:lnTo>
                  <a:lnTo>
                    <a:pt x="41" y="22"/>
                  </a:lnTo>
                  <a:lnTo>
                    <a:pt x="41" y="21"/>
                  </a:lnTo>
                  <a:lnTo>
                    <a:pt x="43" y="19"/>
                  </a:lnTo>
                  <a:lnTo>
                    <a:pt x="45" y="18"/>
                  </a:lnTo>
                  <a:lnTo>
                    <a:pt x="46" y="17"/>
                  </a:lnTo>
                  <a:lnTo>
                    <a:pt x="49" y="16"/>
                  </a:lnTo>
                  <a:lnTo>
                    <a:pt x="50" y="15"/>
                  </a:lnTo>
                  <a:lnTo>
                    <a:pt x="53" y="15"/>
                  </a:lnTo>
                  <a:lnTo>
                    <a:pt x="54" y="14"/>
                  </a:lnTo>
                  <a:lnTo>
                    <a:pt x="57" y="13"/>
                  </a:lnTo>
                  <a:lnTo>
                    <a:pt x="58" y="11"/>
                  </a:lnTo>
                  <a:lnTo>
                    <a:pt x="60" y="11"/>
                  </a:lnTo>
                  <a:lnTo>
                    <a:pt x="62" y="10"/>
                  </a:lnTo>
                  <a:lnTo>
                    <a:pt x="64" y="9"/>
                  </a:lnTo>
                  <a:lnTo>
                    <a:pt x="67" y="9"/>
                  </a:lnTo>
                  <a:lnTo>
                    <a:pt x="68" y="8"/>
                  </a:lnTo>
                  <a:lnTo>
                    <a:pt x="71" y="8"/>
                  </a:lnTo>
                  <a:lnTo>
                    <a:pt x="73" y="6"/>
                  </a:lnTo>
                  <a:lnTo>
                    <a:pt x="76" y="6"/>
                  </a:lnTo>
                  <a:lnTo>
                    <a:pt x="79" y="5"/>
                  </a:lnTo>
                  <a:lnTo>
                    <a:pt x="81" y="5"/>
                  </a:lnTo>
                  <a:lnTo>
                    <a:pt x="84" y="4"/>
                  </a:lnTo>
                  <a:lnTo>
                    <a:pt x="86" y="4"/>
                  </a:lnTo>
                  <a:lnTo>
                    <a:pt x="90" y="3"/>
                  </a:lnTo>
                  <a:lnTo>
                    <a:pt x="93" y="3"/>
                  </a:lnTo>
                  <a:lnTo>
                    <a:pt x="95" y="2"/>
                  </a:lnTo>
                  <a:lnTo>
                    <a:pt x="97" y="2"/>
                  </a:lnTo>
                  <a:lnTo>
                    <a:pt x="102" y="2"/>
                  </a:lnTo>
                  <a:lnTo>
                    <a:pt x="104" y="1"/>
                  </a:lnTo>
                  <a:lnTo>
                    <a:pt x="106" y="1"/>
                  </a:lnTo>
                  <a:lnTo>
                    <a:pt x="110" y="1"/>
                  </a:lnTo>
                  <a:lnTo>
                    <a:pt x="113" y="1"/>
                  </a:lnTo>
                  <a:lnTo>
                    <a:pt x="117" y="1"/>
                  </a:lnTo>
                  <a:lnTo>
                    <a:pt x="119" y="0"/>
                  </a:lnTo>
                  <a:lnTo>
                    <a:pt x="122" y="0"/>
                  </a:lnTo>
                  <a:lnTo>
                    <a:pt x="124" y="0"/>
                  </a:lnTo>
                  <a:lnTo>
                    <a:pt x="128" y="0"/>
                  </a:lnTo>
                  <a:lnTo>
                    <a:pt x="131" y="0"/>
                  </a:lnTo>
                  <a:lnTo>
                    <a:pt x="133" y="1"/>
                  </a:lnTo>
                  <a:lnTo>
                    <a:pt x="136" y="1"/>
                  </a:lnTo>
                  <a:lnTo>
                    <a:pt x="139" y="1"/>
                  </a:lnTo>
                  <a:lnTo>
                    <a:pt x="141" y="1"/>
                  </a:lnTo>
                  <a:lnTo>
                    <a:pt x="143" y="1"/>
                  </a:lnTo>
                  <a:lnTo>
                    <a:pt x="146" y="2"/>
                  </a:lnTo>
                  <a:lnTo>
                    <a:pt x="149" y="2"/>
                  </a:lnTo>
                  <a:lnTo>
                    <a:pt x="150" y="3"/>
                  </a:lnTo>
                  <a:lnTo>
                    <a:pt x="153" y="3"/>
                  </a:lnTo>
                  <a:lnTo>
                    <a:pt x="154" y="4"/>
                  </a:lnTo>
                  <a:lnTo>
                    <a:pt x="157" y="5"/>
                  </a:lnTo>
                  <a:lnTo>
                    <a:pt x="158" y="5"/>
                  </a:lnTo>
                  <a:lnTo>
                    <a:pt x="158" y="6"/>
                  </a:lnTo>
                  <a:lnTo>
                    <a:pt x="162" y="6"/>
                  </a:lnTo>
                  <a:lnTo>
                    <a:pt x="162" y="8"/>
                  </a:lnTo>
                  <a:lnTo>
                    <a:pt x="164" y="8"/>
                  </a:lnTo>
                  <a:lnTo>
                    <a:pt x="166" y="8"/>
                  </a:lnTo>
                  <a:lnTo>
                    <a:pt x="167" y="9"/>
                  </a:lnTo>
                  <a:lnTo>
                    <a:pt x="168" y="10"/>
                  </a:lnTo>
                  <a:lnTo>
                    <a:pt x="170" y="10"/>
                  </a:lnTo>
                  <a:lnTo>
                    <a:pt x="171" y="10"/>
                  </a:lnTo>
                  <a:lnTo>
                    <a:pt x="171" y="11"/>
                  </a:lnTo>
                  <a:lnTo>
                    <a:pt x="172" y="11"/>
                  </a:lnTo>
                  <a:lnTo>
                    <a:pt x="173" y="13"/>
                  </a:lnTo>
                  <a:lnTo>
                    <a:pt x="174" y="13"/>
                  </a:lnTo>
                  <a:lnTo>
                    <a:pt x="174" y="14"/>
                  </a:lnTo>
                  <a:lnTo>
                    <a:pt x="175" y="14"/>
                  </a:lnTo>
                  <a:lnTo>
                    <a:pt x="175" y="15"/>
                  </a:lnTo>
                  <a:lnTo>
                    <a:pt x="177" y="15"/>
                  </a:lnTo>
                  <a:lnTo>
                    <a:pt x="177" y="16"/>
                  </a:lnTo>
                  <a:lnTo>
                    <a:pt x="178" y="16"/>
                  </a:lnTo>
                  <a:lnTo>
                    <a:pt x="178" y="17"/>
                  </a:lnTo>
                  <a:lnTo>
                    <a:pt x="180" y="17"/>
                  </a:lnTo>
                  <a:lnTo>
                    <a:pt x="180" y="18"/>
                  </a:lnTo>
                  <a:lnTo>
                    <a:pt x="180" y="19"/>
                  </a:lnTo>
                  <a:lnTo>
                    <a:pt x="181" y="19"/>
                  </a:lnTo>
                  <a:lnTo>
                    <a:pt x="181" y="21"/>
                  </a:lnTo>
                  <a:lnTo>
                    <a:pt x="181" y="22"/>
                  </a:lnTo>
                  <a:lnTo>
                    <a:pt x="182" y="22"/>
                  </a:lnTo>
                  <a:lnTo>
                    <a:pt x="182" y="23"/>
                  </a:lnTo>
                  <a:lnTo>
                    <a:pt x="182" y="24"/>
                  </a:lnTo>
                  <a:lnTo>
                    <a:pt x="182" y="26"/>
                  </a:lnTo>
                  <a:lnTo>
                    <a:pt x="184" y="27"/>
                  </a:lnTo>
                  <a:lnTo>
                    <a:pt x="184" y="29"/>
                  </a:lnTo>
                  <a:lnTo>
                    <a:pt x="184" y="30"/>
                  </a:lnTo>
                  <a:lnTo>
                    <a:pt x="184" y="31"/>
                  </a:lnTo>
                  <a:lnTo>
                    <a:pt x="185" y="34"/>
                  </a:lnTo>
                  <a:lnTo>
                    <a:pt x="185" y="35"/>
                  </a:lnTo>
                  <a:lnTo>
                    <a:pt x="185" y="37"/>
                  </a:lnTo>
                  <a:lnTo>
                    <a:pt x="185" y="39"/>
                  </a:lnTo>
                  <a:lnTo>
                    <a:pt x="185" y="41"/>
                  </a:lnTo>
                  <a:lnTo>
                    <a:pt x="185" y="42"/>
                  </a:lnTo>
                  <a:lnTo>
                    <a:pt x="185" y="44"/>
                  </a:lnTo>
                  <a:lnTo>
                    <a:pt x="185" y="45"/>
                  </a:lnTo>
                  <a:lnTo>
                    <a:pt x="185" y="48"/>
                  </a:lnTo>
                  <a:lnTo>
                    <a:pt x="185" y="50"/>
                  </a:lnTo>
                  <a:lnTo>
                    <a:pt x="185" y="52"/>
                  </a:lnTo>
                  <a:lnTo>
                    <a:pt x="185" y="54"/>
                  </a:lnTo>
                  <a:lnTo>
                    <a:pt x="185" y="56"/>
                  </a:lnTo>
                  <a:lnTo>
                    <a:pt x="185" y="57"/>
                  </a:lnTo>
                  <a:lnTo>
                    <a:pt x="185" y="60"/>
                  </a:lnTo>
                  <a:lnTo>
                    <a:pt x="185" y="62"/>
                  </a:lnTo>
                  <a:lnTo>
                    <a:pt x="185" y="63"/>
                  </a:lnTo>
                  <a:lnTo>
                    <a:pt x="185" y="66"/>
                  </a:lnTo>
                  <a:lnTo>
                    <a:pt x="185" y="67"/>
                  </a:lnTo>
                  <a:lnTo>
                    <a:pt x="185" y="69"/>
                  </a:lnTo>
                  <a:lnTo>
                    <a:pt x="185" y="70"/>
                  </a:lnTo>
                  <a:lnTo>
                    <a:pt x="185" y="72"/>
                  </a:lnTo>
                  <a:lnTo>
                    <a:pt x="185" y="74"/>
                  </a:lnTo>
                  <a:lnTo>
                    <a:pt x="185" y="75"/>
                  </a:lnTo>
                  <a:lnTo>
                    <a:pt x="184" y="76"/>
                  </a:lnTo>
                  <a:lnTo>
                    <a:pt x="184" y="79"/>
                  </a:lnTo>
                  <a:lnTo>
                    <a:pt x="184" y="80"/>
                  </a:lnTo>
                  <a:lnTo>
                    <a:pt x="184" y="81"/>
                  </a:lnTo>
                  <a:lnTo>
                    <a:pt x="184" y="83"/>
                  </a:lnTo>
                  <a:lnTo>
                    <a:pt x="182" y="85"/>
                  </a:lnTo>
                  <a:lnTo>
                    <a:pt x="182" y="87"/>
                  </a:lnTo>
                  <a:lnTo>
                    <a:pt x="182" y="89"/>
                  </a:lnTo>
                  <a:lnTo>
                    <a:pt x="181" y="91"/>
                  </a:lnTo>
                  <a:lnTo>
                    <a:pt x="181" y="92"/>
                  </a:lnTo>
                  <a:lnTo>
                    <a:pt x="180" y="95"/>
                  </a:lnTo>
                  <a:lnTo>
                    <a:pt x="180" y="96"/>
                  </a:lnTo>
                  <a:lnTo>
                    <a:pt x="180" y="98"/>
                  </a:lnTo>
                  <a:lnTo>
                    <a:pt x="178" y="98"/>
                  </a:lnTo>
                  <a:lnTo>
                    <a:pt x="178" y="101"/>
                  </a:lnTo>
                  <a:lnTo>
                    <a:pt x="177" y="102"/>
                  </a:lnTo>
                  <a:lnTo>
                    <a:pt x="177" y="104"/>
                  </a:lnTo>
                  <a:lnTo>
                    <a:pt x="175" y="105"/>
                  </a:lnTo>
                  <a:lnTo>
                    <a:pt x="174" y="107"/>
                  </a:lnTo>
                  <a:lnTo>
                    <a:pt x="174" y="108"/>
                  </a:lnTo>
                  <a:lnTo>
                    <a:pt x="173" y="109"/>
                  </a:lnTo>
                  <a:lnTo>
                    <a:pt x="173" y="111"/>
                  </a:lnTo>
                  <a:lnTo>
                    <a:pt x="172" y="111"/>
                  </a:lnTo>
                  <a:lnTo>
                    <a:pt x="172" y="113"/>
                  </a:lnTo>
                  <a:lnTo>
                    <a:pt x="171" y="114"/>
                  </a:lnTo>
                  <a:lnTo>
                    <a:pt x="171" y="115"/>
                  </a:lnTo>
                  <a:lnTo>
                    <a:pt x="170" y="117"/>
                  </a:lnTo>
                  <a:lnTo>
                    <a:pt x="168" y="117"/>
                  </a:lnTo>
                  <a:lnTo>
                    <a:pt x="168" y="118"/>
                  </a:lnTo>
                  <a:lnTo>
                    <a:pt x="167" y="120"/>
                  </a:lnTo>
                  <a:lnTo>
                    <a:pt x="166" y="120"/>
                  </a:lnTo>
                  <a:lnTo>
                    <a:pt x="164" y="121"/>
                  </a:lnTo>
                  <a:lnTo>
                    <a:pt x="162" y="122"/>
                  </a:lnTo>
                  <a:lnTo>
                    <a:pt x="160" y="124"/>
                  </a:lnTo>
                  <a:lnTo>
                    <a:pt x="158" y="124"/>
                  </a:lnTo>
                  <a:lnTo>
                    <a:pt x="158" y="126"/>
                  </a:lnTo>
                  <a:lnTo>
                    <a:pt x="157" y="126"/>
                  </a:lnTo>
                  <a:lnTo>
                    <a:pt x="155" y="127"/>
                  </a:lnTo>
                  <a:lnTo>
                    <a:pt x="153" y="128"/>
                  </a:lnTo>
                  <a:lnTo>
                    <a:pt x="151" y="128"/>
                  </a:lnTo>
                  <a:lnTo>
                    <a:pt x="150" y="130"/>
                  </a:lnTo>
                  <a:lnTo>
                    <a:pt x="147" y="130"/>
                  </a:lnTo>
                  <a:lnTo>
                    <a:pt x="146" y="130"/>
                  </a:lnTo>
                  <a:lnTo>
                    <a:pt x="143" y="131"/>
                  </a:lnTo>
                  <a:lnTo>
                    <a:pt x="140" y="133"/>
                  </a:lnTo>
                  <a:lnTo>
                    <a:pt x="139" y="133"/>
                  </a:lnTo>
                  <a:lnTo>
                    <a:pt x="137" y="134"/>
                  </a:lnTo>
                  <a:lnTo>
                    <a:pt x="135" y="134"/>
                  </a:lnTo>
                  <a:lnTo>
                    <a:pt x="133" y="135"/>
                  </a:lnTo>
                  <a:lnTo>
                    <a:pt x="132" y="135"/>
                  </a:lnTo>
                  <a:lnTo>
                    <a:pt x="129" y="137"/>
                  </a:lnTo>
                  <a:lnTo>
                    <a:pt x="128" y="137"/>
                  </a:lnTo>
                  <a:lnTo>
                    <a:pt x="126" y="137"/>
                  </a:lnTo>
                  <a:lnTo>
                    <a:pt x="124" y="137"/>
                  </a:lnTo>
                  <a:lnTo>
                    <a:pt x="123" y="137"/>
                  </a:lnTo>
                  <a:lnTo>
                    <a:pt x="122" y="137"/>
                  </a:lnTo>
                  <a:lnTo>
                    <a:pt x="120" y="139"/>
                  </a:lnTo>
                  <a:lnTo>
                    <a:pt x="119" y="139"/>
                  </a:lnTo>
                  <a:lnTo>
                    <a:pt x="118" y="139"/>
                  </a:lnTo>
                  <a:lnTo>
                    <a:pt x="117" y="139"/>
                  </a:lnTo>
                  <a:lnTo>
                    <a:pt x="115" y="139"/>
                  </a:lnTo>
                  <a:lnTo>
                    <a:pt x="115" y="140"/>
                  </a:lnTo>
                  <a:lnTo>
                    <a:pt x="113" y="140"/>
                  </a:lnTo>
                  <a:lnTo>
                    <a:pt x="112" y="140"/>
                  </a:lnTo>
                  <a:lnTo>
                    <a:pt x="112" y="141"/>
                  </a:lnTo>
                  <a:lnTo>
                    <a:pt x="110" y="141"/>
                  </a:lnTo>
                  <a:lnTo>
                    <a:pt x="109" y="141"/>
                  </a:lnTo>
                  <a:lnTo>
                    <a:pt x="108" y="143"/>
                  </a:lnTo>
                  <a:lnTo>
                    <a:pt x="106" y="143"/>
                  </a:lnTo>
                  <a:lnTo>
                    <a:pt x="104" y="143"/>
                  </a:lnTo>
                  <a:lnTo>
                    <a:pt x="102" y="143"/>
                  </a:lnTo>
                  <a:lnTo>
                    <a:pt x="102" y="144"/>
                  </a:lnTo>
                  <a:lnTo>
                    <a:pt x="101" y="144"/>
                  </a:lnTo>
                  <a:lnTo>
                    <a:pt x="101" y="146"/>
                  </a:lnTo>
                  <a:lnTo>
                    <a:pt x="99" y="146"/>
                  </a:lnTo>
                  <a:lnTo>
                    <a:pt x="97" y="146"/>
                  </a:lnTo>
                  <a:lnTo>
                    <a:pt x="97" y="148"/>
                  </a:lnTo>
                  <a:lnTo>
                    <a:pt x="95" y="148"/>
                  </a:lnTo>
                  <a:lnTo>
                    <a:pt x="94" y="150"/>
                  </a:lnTo>
                  <a:lnTo>
                    <a:pt x="93" y="150"/>
                  </a:lnTo>
                  <a:lnTo>
                    <a:pt x="93" y="152"/>
                  </a:lnTo>
                  <a:lnTo>
                    <a:pt x="91" y="152"/>
                  </a:lnTo>
                  <a:lnTo>
                    <a:pt x="91" y="153"/>
                  </a:lnTo>
                  <a:lnTo>
                    <a:pt x="90" y="153"/>
                  </a:lnTo>
                  <a:lnTo>
                    <a:pt x="90" y="154"/>
                  </a:lnTo>
                  <a:lnTo>
                    <a:pt x="89" y="154"/>
                  </a:lnTo>
                  <a:lnTo>
                    <a:pt x="89" y="156"/>
                  </a:lnTo>
                  <a:lnTo>
                    <a:pt x="87" y="156"/>
                  </a:lnTo>
                  <a:lnTo>
                    <a:pt x="86" y="157"/>
                  </a:lnTo>
                  <a:lnTo>
                    <a:pt x="85" y="157"/>
                  </a:lnTo>
                  <a:lnTo>
                    <a:pt x="85" y="159"/>
                  </a:lnTo>
                  <a:lnTo>
                    <a:pt x="84" y="159"/>
                  </a:lnTo>
                  <a:lnTo>
                    <a:pt x="83" y="161"/>
                  </a:lnTo>
                  <a:lnTo>
                    <a:pt x="81" y="163"/>
                  </a:lnTo>
                  <a:lnTo>
                    <a:pt x="80" y="163"/>
                  </a:lnTo>
                  <a:lnTo>
                    <a:pt x="79" y="165"/>
                  </a:lnTo>
                  <a:lnTo>
                    <a:pt x="77" y="165"/>
                  </a:lnTo>
                  <a:lnTo>
                    <a:pt x="77" y="166"/>
                  </a:lnTo>
                  <a:lnTo>
                    <a:pt x="76" y="166"/>
                  </a:lnTo>
                  <a:lnTo>
                    <a:pt x="75" y="167"/>
                  </a:lnTo>
                  <a:lnTo>
                    <a:pt x="73" y="169"/>
                  </a:lnTo>
                  <a:lnTo>
                    <a:pt x="71" y="169"/>
                  </a:lnTo>
                  <a:lnTo>
                    <a:pt x="70" y="169"/>
                  </a:lnTo>
                  <a:lnTo>
                    <a:pt x="70" y="170"/>
                  </a:lnTo>
                  <a:lnTo>
                    <a:pt x="68" y="170"/>
                  </a:lnTo>
                  <a:lnTo>
                    <a:pt x="67" y="172"/>
                  </a:lnTo>
                  <a:lnTo>
                    <a:pt x="66" y="172"/>
                  </a:lnTo>
                  <a:lnTo>
                    <a:pt x="64" y="172"/>
                  </a:lnTo>
                  <a:lnTo>
                    <a:pt x="63" y="172"/>
                  </a:lnTo>
                  <a:lnTo>
                    <a:pt x="63" y="174"/>
                  </a:lnTo>
                  <a:lnTo>
                    <a:pt x="62" y="174"/>
                  </a:lnTo>
                  <a:lnTo>
                    <a:pt x="60" y="175"/>
                  </a:lnTo>
                  <a:lnTo>
                    <a:pt x="59" y="176"/>
                  </a:lnTo>
                  <a:lnTo>
                    <a:pt x="58" y="176"/>
                  </a:lnTo>
                  <a:lnTo>
                    <a:pt x="58" y="178"/>
                  </a:lnTo>
                  <a:lnTo>
                    <a:pt x="57" y="178"/>
                  </a:lnTo>
                  <a:lnTo>
                    <a:pt x="56" y="179"/>
                  </a:lnTo>
                  <a:lnTo>
                    <a:pt x="54" y="179"/>
                  </a:lnTo>
                  <a:lnTo>
                    <a:pt x="54" y="180"/>
                  </a:lnTo>
                  <a:lnTo>
                    <a:pt x="53" y="180"/>
                  </a:lnTo>
                  <a:lnTo>
                    <a:pt x="52" y="182"/>
                  </a:lnTo>
                  <a:lnTo>
                    <a:pt x="50" y="182"/>
                  </a:lnTo>
                  <a:lnTo>
                    <a:pt x="49" y="183"/>
                  </a:lnTo>
                  <a:lnTo>
                    <a:pt x="48" y="185"/>
                  </a:lnTo>
                  <a:lnTo>
                    <a:pt x="46" y="185"/>
                  </a:lnTo>
                  <a:lnTo>
                    <a:pt x="45" y="187"/>
                  </a:lnTo>
                  <a:lnTo>
                    <a:pt x="44" y="188"/>
                  </a:lnTo>
                  <a:lnTo>
                    <a:pt x="44" y="189"/>
                  </a:lnTo>
                  <a:lnTo>
                    <a:pt x="43" y="191"/>
                  </a:lnTo>
                  <a:lnTo>
                    <a:pt x="41" y="192"/>
                  </a:lnTo>
                  <a:lnTo>
                    <a:pt x="41" y="193"/>
                  </a:lnTo>
                  <a:lnTo>
                    <a:pt x="41" y="195"/>
                  </a:lnTo>
                  <a:lnTo>
                    <a:pt x="39" y="195"/>
                  </a:lnTo>
                  <a:lnTo>
                    <a:pt x="39" y="196"/>
                  </a:lnTo>
                  <a:lnTo>
                    <a:pt x="37" y="198"/>
                  </a:lnTo>
                  <a:lnTo>
                    <a:pt x="37" y="200"/>
                  </a:lnTo>
                  <a:lnTo>
                    <a:pt x="35" y="200"/>
                  </a:lnTo>
                  <a:lnTo>
                    <a:pt x="35" y="201"/>
                  </a:lnTo>
                  <a:lnTo>
                    <a:pt x="33" y="202"/>
                  </a:lnTo>
                  <a:lnTo>
                    <a:pt x="32" y="204"/>
                  </a:lnTo>
                  <a:lnTo>
                    <a:pt x="31" y="204"/>
                  </a:lnTo>
                  <a:lnTo>
                    <a:pt x="31" y="205"/>
                  </a:lnTo>
                  <a:lnTo>
                    <a:pt x="30" y="205"/>
                  </a:lnTo>
                  <a:lnTo>
                    <a:pt x="28" y="205"/>
                  </a:lnTo>
                  <a:lnTo>
                    <a:pt x="26" y="205"/>
                  </a:lnTo>
                  <a:lnTo>
                    <a:pt x="25" y="205"/>
                  </a:lnTo>
                  <a:lnTo>
                    <a:pt x="24" y="205"/>
                  </a:lnTo>
                  <a:lnTo>
                    <a:pt x="22" y="205"/>
                  </a:lnTo>
                  <a:lnTo>
                    <a:pt x="21" y="205"/>
                  </a:lnTo>
                  <a:lnTo>
                    <a:pt x="19" y="205"/>
                  </a:lnTo>
                  <a:lnTo>
                    <a:pt x="19" y="204"/>
                  </a:lnTo>
                  <a:lnTo>
                    <a:pt x="17" y="204"/>
                  </a:lnTo>
                  <a:lnTo>
                    <a:pt x="15" y="204"/>
                  </a:lnTo>
                  <a:lnTo>
                    <a:pt x="14" y="204"/>
                  </a:lnTo>
                  <a:lnTo>
                    <a:pt x="12" y="202"/>
                  </a:lnTo>
                  <a:lnTo>
                    <a:pt x="11" y="202"/>
                  </a:lnTo>
                  <a:lnTo>
                    <a:pt x="10" y="202"/>
                  </a:lnTo>
                  <a:lnTo>
                    <a:pt x="10" y="201"/>
                  </a:lnTo>
                  <a:lnTo>
                    <a:pt x="8" y="201"/>
                  </a:lnTo>
                </a:path>
              </a:pathLst>
            </a:custGeom>
            <a:solidFill>
              <a:srgbClr val="E28930"/>
            </a:solidFill>
            <a:ln w="9525" cap="rnd">
              <a:noFill/>
              <a:round/>
              <a:headEnd type="none" w="sm" len="sm"/>
              <a:tailEnd type="none" w="sm" len="sm"/>
            </a:ln>
          </p:spPr>
          <p:txBody>
            <a:bodyPr/>
            <a:lstStyle/>
            <a:p>
              <a:endParaRPr lang="el-GR"/>
            </a:p>
          </p:txBody>
        </p:sp>
        <p:sp>
          <p:nvSpPr>
            <p:cNvPr id="27715" name="Freeform 39"/>
            <p:cNvSpPr>
              <a:spLocks/>
            </p:cNvSpPr>
            <p:nvPr/>
          </p:nvSpPr>
          <p:spPr bwMode="auto">
            <a:xfrm>
              <a:off x="925" y="1645"/>
              <a:ext cx="163" cy="178"/>
            </a:xfrm>
            <a:custGeom>
              <a:avLst/>
              <a:gdLst>
                <a:gd name="T0" fmla="*/ 4 w 163"/>
                <a:gd name="T1" fmla="*/ 170 h 178"/>
                <a:gd name="T2" fmla="*/ 3 w 163"/>
                <a:gd name="T3" fmla="*/ 164 h 178"/>
                <a:gd name="T4" fmla="*/ 1 w 163"/>
                <a:gd name="T5" fmla="*/ 157 h 178"/>
                <a:gd name="T6" fmla="*/ 0 w 163"/>
                <a:gd name="T7" fmla="*/ 148 h 178"/>
                <a:gd name="T8" fmla="*/ 0 w 163"/>
                <a:gd name="T9" fmla="*/ 138 h 178"/>
                <a:gd name="T10" fmla="*/ 0 w 163"/>
                <a:gd name="T11" fmla="*/ 119 h 178"/>
                <a:gd name="T12" fmla="*/ 1 w 163"/>
                <a:gd name="T13" fmla="*/ 98 h 178"/>
                <a:gd name="T14" fmla="*/ 2 w 163"/>
                <a:gd name="T15" fmla="*/ 76 h 178"/>
                <a:gd name="T16" fmla="*/ 6 w 163"/>
                <a:gd name="T17" fmla="*/ 58 h 178"/>
                <a:gd name="T18" fmla="*/ 12 w 163"/>
                <a:gd name="T19" fmla="*/ 43 h 178"/>
                <a:gd name="T20" fmla="*/ 19 w 163"/>
                <a:gd name="T21" fmla="*/ 33 h 178"/>
                <a:gd name="T22" fmla="*/ 28 w 163"/>
                <a:gd name="T23" fmla="*/ 24 h 178"/>
                <a:gd name="T24" fmla="*/ 36 w 163"/>
                <a:gd name="T25" fmla="*/ 17 h 178"/>
                <a:gd name="T26" fmla="*/ 47 w 163"/>
                <a:gd name="T27" fmla="*/ 12 h 178"/>
                <a:gd name="T28" fmla="*/ 58 w 163"/>
                <a:gd name="T29" fmla="*/ 8 h 178"/>
                <a:gd name="T30" fmla="*/ 71 w 163"/>
                <a:gd name="T31" fmla="*/ 5 h 178"/>
                <a:gd name="T32" fmla="*/ 86 w 163"/>
                <a:gd name="T33" fmla="*/ 2 h 178"/>
                <a:gd name="T34" fmla="*/ 101 w 163"/>
                <a:gd name="T35" fmla="*/ 1 h 178"/>
                <a:gd name="T36" fmla="*/ 117 w 163"/>
                <a:gd name="T37" fmla="*/ 1 h 178"/>
                <a:gd name="T38" fmla="*/ 130 w 163"/>
                <a:gd name="T39" fmla="*/ 2 h 178"/>
                <a:gd name="T40" fmla="*/ 138 w 163"/>
                <a:gd name="T41" fmla="*/ 6 h 178"/>
                <a:gd name="T42" fmla="*/ 146 w 163"/>
                <a:gd name="T43" fmla="*/ 8 h 178"/>
                <a:gd name="T44" fmla="*/ 151 w 163"/>
                <a:gd name="T45" fmla="*/ 11 h 178"/>
                <a:gd name="T46" fmla="*/ 155 w 163"/>
                <a:gd name="T47" fmla="*/ 15 h 178"/>
                <a:gd name="T48" fmla="*/ 159 w 163"/>
                <a:gd name="T49" fmla="*/ 21 h 178"/>
                <a:gd name="T50" fmla="*/ 161 w 163"/>
                <a:gd name="T51" fmla="*/ 28 h 178"/>
                <a:gd name="T52" fmla="*/ 161 w 163"/>
                <a:gd name="T53" fmla="*/ 37 h 178"/>
                <a:gd name="T54" fmla="*/ 162 w 163"/>
                <a:gd name="T55" fmla="*/ 46 h 178"/>
                <a:gd name="T56" fmla="*/ 162 w 163"/>
                <a:gd name="T57" fmla="*/ 58 h 178"/>
                <a:gd name="T58" fmla="*/ 161 w 163"/>
                <a:gd name="T59" fmla="*/ 65 h 178"/>
                <a:gd name="T60" fmla="*/ 159 w 163"/>
                <a:gd name="T61" fmla="*/ 74 h 178"/>
                <a:gd name="T62" fmla="*/ 157 w 163"/>
                <a:gd name="T63" fmla="*/ 81 h 178"/>
                <a:gd name="T64" fmla="*/ 154 w 163"/>
                <a:gd name="T65" fmla="*/ 90 h 178"/>
                <a:gd name="T66" fmla="*/ 151 w 163"/>
                <a:gd name="T67" fmla="*/ 97 h 178"/>
                <a:gd name="T68" fmla="*/ 147 w 163"/>
                <a:gd name="T69" fmla="*/ 102 h 178"/>
                <a:gd name="T70" fmla="*/ 141 w 163"/>
                <a:gd name="T71" fmla="*/ 106 h 178"/>
                <a:gd name="T72" fmla="*/ 133 w 163"/>
                <a:gd name="T73" fmla="*/ 111 h 178"/>
                <a:gd name="T74" fmla="*/ 124 w 163"/>
                <a:gd name="T75" fmla="*/ 115 h 178"/>
                <a:gd name="T76" fmla="*/ 115 w 163"/>
                <a:gd name="T77" fmla="*/ 119 h 178"/>
                <a:gd name="T78" fmla="*/ 106 w 163"/>
                <a:gd name="T79" fmla="*/ 119 h 178"/>
                <a:gd name="T80" fmla="*/ 100 w 163"/>
                <a:gd name="T81" fmla="*/ 122 h 178"/>
                <a:gd name="T82" fmla="*/ 93 w 163"/>
                <a:gd name="T83" fmla="*/ 122 h 178"/>
                <a:gd name="T84" fmla="*/ 87 w 163"/>
                <a:gd name="T85" fmla="*/ 126 h 178"/>
                <a:gd name="T86" fmla="*/ 82 w 163"/>
                <a:gd name="T87" fmla="*/ 130 h 178"/>
                <a:gd name="T88" fmla="*/ 78 w 163"/>
                <a:gd name="T89" fmla="*/ 134 h 178"/>
                <a:gd name="T90" fmla="*/ 73 w 163"/>
                <a:gd name="T91" fmla="*/ 139 h 178"/>
                <a:gd name="T92" fmla="*/ 66 w 163"/>
                <a:gd name="T93" fmla="*/ 145 h 178"/>
                <a:gd name="T94" fmla="*/ 60 w 163"/>
                <a:gd name="T95" fmla="*/ 148 h 178"/>
                <a:gd name="T96" fmla="*/ 54 w 163"/>
                <a:gd name="T97" fmla="*/ 151 h 178"/>
                <a:gd name="T98" fmla="*/ 47 w 163"/>
                <a:gd name="T99" fmla="*/ 156 h 178"/>
                <a:gd name="T100" fmla="*/ 41 w 163"/>
                <a:gd name="T101" fmla="*/ 161 h 178"/>
                <a:gd name="T102" fmla="*/ 35 w 163"/>
                <a:gd name="T103" fmla="*/ 165 h 178"/>
                <a:gd name="T104" fmla="*/ 32 w 163"/>
                <a:gd name="T105" fmla="*/ 170 h 178"/>
                <a:gd name="T106" fmla="*/ 29 w 163"/>
                <a:gd name="T107" fmla="*/ 174 h 178"/>
                <a:gd name="T108" fmla="*/ 21 w 163"/>
                <a:gd name="T109" fmla="*/ 177 h 178"/>
                <a:gd name="T110" fmla="*/ 14 w 163"/>
                <a:gd name="T111" fmla="*/ 177 h 178"/>
                <a:gd name="T112" fmla="*/ 7 w 163"/>
                <a:gd name="T113" fmla="*/ 174 h 1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3"/>
                <a:gd name="T172" fmla="*/ 0 h 178"/>
                <a:gd name="T173" fmla="*/ 163 w 163"/>
                <a:gd name="T174" fmla="*/ 178 h 1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3" h="178">
                  <a:moveTo>
                    <a:pt x="7" y="174"/>
                  </a:moveTo>
                  <a:lnTo>
                    <a:pt x="7" y="173"/>
                  </a:lnTo>
                  <a:lnTo>
                    <a:pt x="6" y="173"/>
                  </a:lnTo>
                  <a:lnTo>
                    <a:pt x="6" y="171"/>
                  </a:lnTo>
                  <a:lnTo>
                    <a:pt x="4" y="170"/>
                  </a:lnTo>
                  <a:lnTo>
                    <a:pt x="4" y="169"/>
                  </a:lnTo>
                  <a:lnTo>
                    <a:pt x="4" y="167"/>
                  </a:lnTo>
                  <a:lnTo>
                    <a:pt x="3" y="167"/>
                  </a:lnTo>
                  <a:lnTo>
                    <a:pt x="3" y="165"/>
                  </a:lnTo>
                  <a:lnTo>
                    <a:pt x="3" y="164"/>
                  </a:lnTo>
                  <a:lnTo>
                    <a:pt x="2" y="163"/>
                  </a:lnTo>
                  <a:lnTo>
                    <a:pt x="2" y="161"/>
                  </a:lnTo>
                  <a:lnTo>
                    <a:pt x="2" y="160"/>
                  </a:lnTo>
                  <a:lnTo>
                    <a:pt x="1" y="158"/>
                  </a:lnTo>
                  <a:lnTo>
                    <a:pt x="1" y="157"/>
                  </a:lnTo>
                  <a:lnTo>
                    <a:pt x="1" y="156"/>
                  </a:lnTo>
                  <a:lnTo>
                    <a:pt x="1" y="154"/>
                  </a:lnTo>
                  <a:lnTo>
                    <a:pt x="1" y="152"/>
                  </a:lnTo>
                  <a:lnTo>
                    <a:pt x="0" y="151"/>
                  </a:lnTo>
                  <a:lnTo>
                    <a:pt x="0" y="150"/>
                  </a:lnTo>
                  <a:lnTo>
                    <a:pt x="0" y="148"/>
                  </a:lnTo>
                  <a:lnTo>
                    <a:pt x="0" y="145"/>
                  </a:lnTo>
                  <a:lnTo>
                    <a:pt x="0" y="141"/>
                  </a:lnTo>
                  <a:lnTo>
                    <a:pt x="0" y="138"/>
                  </a:lnTo>
                  <a:lnTo>
                    <a:pt x="0" y="135"/>
                  </a:lnTo>
                  <a:lnTo>
                    <a:pt x="0" y="132"/>
                  </a:lnTo>
                  <a:lnTo>
                    <a:pt x="0" y="130"/>
                  </a:lnTo>
                  <a:lnTo>
                    <a:pt x="0" y="126"/>
                  </a:lnTo>
                  <a:lnTo>
                    <a:pt x="0" y="122"/>
                  </a:lnTo>
                  <a:lnTo>
                    <a:pt x="0" y="119"/>
                  </a:lnTo>
                  <a:lnTo>
                    <a:pt x="0" y="117"/>
                  </a:lnTo>
                  <a:lnTo>
                    <a:pt x="0" y="113"/>
                  </a:lnTo>
                  <a:lnTo>
                    <a:pt x="0" y="110"/>
                  </a:lnTo>
                  <a:lnTo>
                    <a:pt x="1" y="106"/>
                  </a:lnTo>
                  <a:lnTo>
                    <a:pt x="1" y="102"/>
                  </a:lnTo>
                  <a:lnTo>
                    <a:pt x="1" y="98"/>
                  </a:lnTo>
                  <a:lnTo>
                    <a:pt x="1" y="95"/>
                  </a:lnTo>
                  <a:lnTo>
                    <a:pt x="1" y="91"/>
                  </a:lnTo>
                  <a:lnTo>
                    <a:pt x="1" y="87"/>
                  </a:lnTo>
                  <a:lnTo>
                    <a:pt x="2" y="84"/>
                  </a:lnTo>
                  <a:lnTo>
                    <a:pt x="2" y="80"/>
                  </a:lnTo>
                  <a:lnTo>
                    <a:pt x="2" y="76"/>
                  </a:lnTo>
                  <a:lnTo>
                    <a:pt x="3" y="72"/>
                  </a:lnTo>
                  <a:lnTo>
                    <a:pt x="3" y="69"/>
                  </a:lnTo>
                  <a:lnTo>
                    <a:pt x="4" y="65"/>
                  </a:lnTo>
                  <a:lnTo>
                    <a:pt x="4" y="63"/>
                  </a:lnTo>
                  <a:lnTo>
                    <a:pt x="6" y="59"/>
                  </a:lnTo>
                  <a:lnTo>
                    <a:pt x="6" y="58"/>
                  </a:lnTo>
                  <a:lnTo>
                    <a:pt x="7" y="54"/>
                  </a:lnTo>
                  <a:lnTo>
                    <a:pt x="8" y="51"/>
                  </a:lnTo>
                  <a:lnTo>
                    <a:pt x="8" y="49"/>
                  </a:lnTo>
                  <a:lnTo>
                    <a:pt x="10" y="46"/>
                  </a:lnTo>
                  <a:lnTo>
                    <a:pt x="11" y="45"/>
                  </a:lnTo>
                  <a:lnTo>
                    <a:pt x="12" y="43"/>
                  </a:lnTo>
                  <a:lnTo>
                    <a:pt x="14" y="41"/>
                  </a:lnTo>
                  <a:lnTo>
                    <a:pt x="15" y="40"/>
                  </a:lnTo>
                  <a:lnTo>
                    <a:pt x="16" y="37"/>
                  </a:lnTo>
                  <a:lnTo>
                    <a:pt x="17" y="36"/>
                  </a:lnTo>
                  <a:lnTo>
                    <a:pt x="19" y="33"/>
                  </a:lnTo>
                  <a:lnTo>
                    <a:pt x="21" y="32"/>
                  </a:lnTo>
                  <a:lnTo>
                    <a:pt x="23" y="29"/>
                  </a:lnTo>
                  <a:lnTo>
                    <a:pt x="24" y="28"/>
                  </a:lnTo>
                  <a:lnTo>
                    <a:pt x="25" y="27"/>
                  </a:lnTo>
                  <a:lnTo>
                    <a:pt x="27" y="25"/>
                  </a:lnTo>
                  <a:lnTo>
                    <a:pt x="28" y="24"/>
                  </a:lnTo>
                  <a:lnTo>
                    <a:pt x="29" y="23"/>
                  </a:lnTo>
                  <a:lnTo>
                    <a:pt x="32" y="22"/>
                  </a:lnTo>
                  <a:lnTo>
                    <a:pt x="32" y="21"/>
                  </a:lnTo>
                  <a:lnTo>
                    <a:pt x="34" y="20"/>
                  </a:lnTo>
                  <a:lnTo>
                    <a:pt x="35" y="19"/>
                  </a:lnTo>
                  <a:lnTo>
                    <a:pt x="36" y="17"/>
                  </a:lnTo>
                  <a:lnTo>
                    <a:pt x="39" y="16"/>
                  </a:lnTo>
                  <a:lnTo>
                    <a:pt x="41" y="16"/>
                  </a:lnTo>
                  <a:lnTo>
                    <a:pt x="42" y="15"/>
                  </a:lnTo>
                  <a:lnTo>
                    <a:pt x="43" y="14"/>
                  </a:lnTo>
                  <a:lnTo>
                    <a:pt x="46" y="12"/>
                  </a:lnTo>
                  <a:lnTo>
                    <a:pt x="47" y="12"/>
                  </a:lnTo>
                  <a:lnTo>
                    <a:pt x="48" y="11"/>
                  </a:lnTo>
                  <a:lnTo>
                    <a:pt x="51" y="10"/>
                  </a:lnTo>
                  <a:lnTo>
                    <a:pt x="52" y="10"/>
                  </a:lnTo>
                  <a:lnTo>
                    <a:pt x="54" y="9"/>
                  </a:lnTo>
                  <a:lnTo>
                    <a:pt x="56" y="9"/>
                  </a:lnTo>
                  <a:lnTo>
                    <a:pt x="58" y="8"/>
                  </a:lnTo>
                  <a:lnTo>
                    <a:pt x="60" y="8"/>
                  </a:lnTo>
                  <a:lnTo>
                    <a:pt x="61" y="7"/>
                  </a:lnTo>
                  <a:lnTo>
                    <a:pt x="63" y="7"/>
                  </a:lnTo>
                  <a:lnTo>
                    <a:pt x="66" y="6"/>
                  </a:lnTo>
                  <a:lnTo>
                    <a:pt x="67" y="6"/>
                  </a:lnTo>
                  <a:lnTo>
                    <a:pt x="71" y="5"/>
                  </a:lnTo>
                  <a:lnTo>
                    <a:pt x="73" y="5"/>
                  </a:lnTo>
                  <a:lnTo>
                    <a:pt x="75" y="3"/>
                  </a:lnTo>
                  <a:lnTo>
                    <a:pt x="78" y="3"/>
                  </a:lnTo>
                  <a:lnTo>
                    <a:pt x="80" y="3"/>
                  </a:lnTo>
                  <a:lnTo>
                    <a:pt x="83" y="2"/>
                  </a:lnTo>
                  <a:lnTo>
                    <a:pt x="86" y="2"/>
                  </a:lnTo>
                  <a:lnTo>
                    <a:pt x="88" y="2"/>
                  </a:lnTo>
                  <a:lnTo>
                    <a:pt x="91" y="1"/>
                  </a:lnTo>
                  <a:lnTo>
                    <a:pt x="93" y="1"/>
                  </a:lnTo>
                  <a:lnTo>
                    <a:pt x="96" y="1"/>
                  </a:lnTo>
                  <a:lnTo>
                    <a:pt x="98" y="1"/>
                  </a:lnTo>
                  <a:lnTo>
                    <a:pt x="101" y="1"/>
                  </a:lnTo>
                  <a:lnTo>
                    <a:pt x="104" y="1"/>
                  </a:lnTo>
                  <a:lnTo>
                    <a:pt x="106" y="0"/>
                  </a:lnTo>
                  <a:lnTo>
                    <a:pt x="109" y="0"/>
                  </a:lnTo>
                  <a:lnTo>
                    <a:pt x="111" y="0"/>
                  </a:lnTo>
                  <a:lnTo>
                    <a:pt x="114" y="1"/>
                  </a:lnTo>
                  <a:lnTo>
                    <a:pt x="117" y="1"/>
                  </a:lnTo>
                  <a:lnTo>
                    <a:pt x="118" y="1"/>
                  </a:lnTo>
                  <a:lnTo>
                    <a:pt x="120" y="1"/>
                  </a:lnTo>
                  <a:lnTo>
                    <a:pt x="122" y="1"/>
                  </a:lnTo>
                  <a:lnTo>
                    <a:pt x="126" y="2"/>
                  </a:lnTo>
                  <a:lnTo>
                    <a:pt x="127" y="2"/>
                  </a:lnTo>
                  <a:lnTo>
                    <a:pt x="130" y="2"/>
                  </a:lnTo>
                  <a:lnTo>
                    <a:pt x="131" y="3"/>
                  </a:lnTo>
                  <a:lnTo>
                    <a:pt x="133" y="3"/>
                  </a:lnTo>
                  <a:lnTo>
                    <a:pt x="134" y="5"/>
                  </a:lnTo>
                  <a:lnTo>
                    <a:pt x="135" y="5"/>
                  </a:lnTo>
                  <a:lnTo>
                    <a:pt x="137" y="6"/>
                  </a:lnTo>
                  <a:lnTo>
                    <a:pt x="138" y="6"/>
                  </a:lnTo>
                  <a:lnTo>
                    <a:pt x="139" y="6"/>
                  </a:lnTo>
                  <a:lnTo>
                    <a:pt x="141" y="7"/>
                  </a:lnTo>
                  <a:lnTo>
                    <a:pt x="142" y="7"/>
                  </a:lnTo>
                  <a:lnTo>
                    <a:pt x="144" y="8"/>
                  </a:lnTo>
                  <a:lnTo>
                    <a:pt x="145" y="8"/>
                  </a:lnTo>
                  <a:lnTo>
                    <a:pt x="146" y="8"/>
                  </a:lnTo>
                  <a:lnTo>
                    <a:pt x="146" y="9"/>
                  </a:lnTo>
                  <a:lnTo>
                    <a:pt x="147" y="9"/>
                  </a:lnTo>
                  <a:lnTo>
                    <a:pt x="148" y="9"/>
                  </a:lnTo>
                  <a:lnTo>
                    <a:pt x="148" y="10"/>
                  </a:lnTo>
                  <a:lnTo>
                    <a:pt x="150" y="10"/>
                  </a:lnTo>
                  <a:lnTo>
                    <a:pt x="151" y="11"/>
                  </a:lnTo>
                  <a:lnTo>
                    <a:pt x="152" y="11"/>
                  </a:lnTo>
                  <a:lnTo>
                    <a:pt x="152" y="12"/>
                  </a:lnTo>
                  <a:lnTo>
                    <a:pt x="154" y="12"/>
                  </a:lnTo>
                  <a:lnTo>
                    <a:pt x="154" y="14"/>
                  </a:lnTo>
                  <a:lnTo>
                    <a:pt x="155" y="14"/>
                  </a:lnTo>
                  <a:lnTo>
                    <a:pt x="155" y="15"/>
                  </a:lnTo>
                  <a:lnTo>
                    <a:pt x="155" y="16"/>
                  </a:lnTo>
                  <a:lnTo>
                    <a:pt x="157" y="16"/>
                  </a:lnTo>
                  <a:lnTo>
                    <a:pt x="157" y="17"/>
                  </a:lnTo>
                  <a:lnTo>
                    <a:pt x="158" y="19"/>
                  </a:lnTo>
                  <a:lnTo>
                    <a:pt x="158" y="20"/>
                  </a:lnTo>
                  <a:lnTo>
                    <a:pt x="159" y="21"/>
                  </a:lnTo>
                  <a:lnTo>
                    <a:pt x="159" y="22"/>
                  </a:lnTo>
                  <a:lnTo>
                    <a:pt x="159" y="23"/>
                  </a:lnTo>
                  <a:lnTo>
                    <a:pt x="159" y="24"/>
                  </a:lnTo>
                  <a:lnTo>
                    <a:pt x="159" y="25"/>
                  </a:lnTo>
                  <a:lnTo>
                    <a:pt x="161" y="27"/>
                  </a:lnTo>
                  <a:lnTo>
                    <a:pt x="161" y="28"/>
                  </a:lnTo>
                  <a:lnTo>
                    <a:pt x="161" y="29"/>
                  </a:lnTo>
                  <a:lnTo>
                    <a:pt x="161" y="30"/>
                  </a:lnTo>
                  <a:lnTo>
                    <a:pt x="161" y="33"/>
                  </a:lnTo>
                  <a:lnTo>
                    <a:pt x="161" y="35"/>
                  </a:lnTo>
                  <a:lnTo>
                    <a:pt x="161" y="37"/>
                  </a:lnTo>
                  <a:lnTo>
                    <a:pt x="162" y="38"/>
                  </a:lnTo>
                  <a:lnTo>
                    <a:pt x="162" y="41"/>
                  </a:lnTo>
                  <a:lnTo>
                    <a:pt x="162" y="42"/>
                  </a:lnTo>
                  <a:lnTo>
                    <a:pt x="162" y="43"/>
                  </a:lnTo>
                  <a:lnTo>
                    <a:pt x="162" y="46"/>
                  </a:lnTo>
                  <a:lnTo>
                    <a:pt x="162" y="49"/>
                  </a:lnTo>
                  <a:lnTo>
                    <a:pt x="162" y="50"/>
                  </a:lnTo>
                  <a:lnTo>
                    <a:pt x="162" y="52"/>
                  </a:lnTo>
                  <a:lnTo>
                    <a:pt x="162" y="54"/>
                  </a:lnTo>
                  <a:lnTo>
                    <a:pt x="162" y="55"/>
                  </a:lnTo>
                  <a:lnTo>
                    <a:pt x="162" y="58"/>
                  </a:lnTo>
                  <a:lnTo>
                    <a:pt x="161" y="59"/>
                  </a:lnTo>
                  <a:lnTo>
                    <a:pt x="161" y="62"/>
                  </a:lnTo>
                  <a:lnTo>
                    <a:pt x="161" y="63"/>
                  </a:lnTo>
                  <a:lnTo>
                    <a:pt x="161" y="64"/>
                  </a:lnTo>
                  <a:lnTo>
                    <a:pt x="161" y="65"/>
                  </a:lnTo>
                  <a:lnTo>
                    <a:pt x="161" y="67"/>
                  </a:lnTo>
                  <a:lnTo>
                    <a:pt x="161" y="68"/>
                  </a:lnTo>
                  <a:lnTo>
                    <a:pt x="161" y="69"/>
                  </a:lnTo>
                  <a:lnTo>
                    <a:pt x="159" y="71"/>
                  </a:lnTo>
                  <a:lnTo>
                    <a:pt x="159" y="72"/>
                  </a:lnTo>
                  <a:lnTo>
                    <a:pt x="159" y="74"/>
                  </a:lnTo>
                  <a:lnTo>
                    <a:pt x="159" y="75"/>
                  </a:lnTo>
                  <a:lnTo>
                    <a:pt x="159" y="76"/>
                  </a:lnTo>
                  <a:lnTo>
                    <a:pt x="158" y="77"/>
                  </a:lnTo>
                  <a:lnTo>
                    <a:pt x="158" y="78"/>
                  </a:lnTo>
                  <a:lnTo>
                    <a:pt x="158" y="80"/>
                  </a:lnTo>
                  <a:lnTo>
                    <a:pt x="157" y="81"/>
                  </a:lnTo>
                  <a:lnTo>
                    <a:pt x="157" y="82"/>
                  </a:lnTo>
                  <a:lnTo>
                    <a:pt x="157" y="84"/>
                  </a:lnTo>
                  <a:lnTo>
                    <a:pt x="155" y="87"/>
                  </a:lnTo>
                  <a:lnTo>
                    <a:pt x="154" y="89"/>
                  </a:lnTo>
                  <a:lnTo>
                    <a:pt x="154" y="90"/>
                  </a:lnTo>
                  <a:lnTo>
                    <a:pt x="154" y="91"/>
                  </a:lnTo>
                  <a:lnTo>
                    <a:pt x="152" y="91"/>
                  </a:lnTo>
                  <a:lnTo>
                    <a:pt x="152" y="93"/>
                  </a:lnTo>
                  <a:lnTo>
                    <a:pt x="151" y="94"/>
                  </a:lnTo>
                  <a:lnTo>
                    <a:pt x="151" y="95"/>
                  </a:lnTo>
                  <a:lnTo>
                    <a:pt x="151" y="97"/>
                  </a:lnTo>
                  <a:lnTo>
                    <a:pt x="150" y="97"/>
                  </a:lnTo>
                  <a:lnTo>
                    <a:pt x="150" y="98"/>
                  </a:lnTo>
                  <a:lnTo>
                    <a:pt x="148" y="98"/>
                  </a:lnTo>
                  <a:lnTo>
                    <a:pt x="148" y="100"/>
                  </a:lnTo>
                  <a:lnTo>
                    <a:pt x="147" y="100"/>
                  </a:lnTo>
                  <a:lnTo>
                    <a:pt x="147" y="102"/>
                  </a:lnTo>
                  <a:lnTo>
                    <a:pt x="146" y="103"/>
                  </a:lnTo>
                  <a:lnTo>
                    <a:pt x="145" y="103"/>
                  </a:lnTo>
                  <a:lnTo>
                    <a:pt x="145" y="104"/>
                  </a:lnTo>
                  <a:lnTo>
                    <a:pt x="144" y="106"/>
                  </a:lnTo>
                  <a:lnTo>
                    <a:pt x="142" y="106"/>
                  </a:lnTo>
                  <a:lnTo>
                    <a:pt x="141" y="106"/>
                  </a:lnTo>
                  <a:lnTo>
                    <a:pt x="139" y="108"/>
                  </a:lnTo>
                  <a:lnTo>
                    <a:pt x="138" y="108"/>
                  </a:lnTo>
                  <a:lnTo>
                    <a:pt x="137" y="110"/>
                  </a:lnTo>
                  <a:lnTo>
                    <a:pt x="135" y="110"/>
                  </a:lnTo>
                  <a:lnTo>
                    <a:pt x="134" y="110"/>
                  </a:lnTo>
                  <a:lnTo>
                    <a:pt x="133" y="111"/>
                  </a:lnTo>
                  <a:lnTo>
                    <a:pt x="132" y="111"/>
                  </a:lnTo>
                  <a:lnTo>
                    <a:pt x="131" y="113"/>
                  </a:lnTo>
                  <a:lnTo>
                    <a:pt x="128" y="113"/>
                  </a:lnTo>
                  <a:lnTo>
                    <a:pt x="127" y="113"/>
                  </a:lnTo>
                  <a:lnTo>
                    <a:pt x="126" y="113"/>
                  </a:lnTo>
                  <a:lnTo>
                    <a:pt x="124" y="115"/>
                  </a:lnTo>
                  <a:lnTo>
                    <a:pt x="122" y="115"/>
                  </a:lnTo>
                  <a:lnTo>
                    <a:pt x="120" y="116"/>
                  </a:lnTo>
                  <a:lnTo>
                    <a:pt x="118" y="116"/>
                  </a:lnTo>
                  <a:lnTo>
                    <a:pt x="118" y="117"/>
                  </a:lnTo>
                  <a:lnTo>
                    <a:pt x="117" y="117"/>
                  </a:lnTo>
                  <a:lnTo>
                    <a:pt x="115" y="119"/>
                  </a:lnTo>
                  <a:lnTo>
                    <a:pt x="113" y="119"/>
                  </a:lnTo>
                  <a:lnTo>
                    <a:pt x="111" y="119"/>
                  </a:lnTo>
                  <a:lnTo>
                    <a:pt x="110" y="119"/>
                  </a:lnTo>
                  <a:lnTo>
                    <a:pt x="109" y="119"/>
                  </a:lnTo>
                  <a:lnTo>
                    <a:pt x="107" y="119"/>
                  </a:lnTo>
                  <a:lnTo>
                    <a:pt x="106" y="119"/>
                  </a:lnTo>
                  <a:lnTo>
                    <a:pt x="106" y="121"/>
                  </a:lnTo>
                  <a:lnTo>
                    <a:pt x="105" y="121"/>
                  </a:lnTo>
                  <a:lnTo>
                    <a:pt x="104" y="121"/>
                  </a:lnTo>
                  <a:lnTo>
                    <a:pt x="102" y="121"/>
                  </a:lnTo>
                  <a:lnTo>
                    <a:pt x="101" y="121"/>
                  </a:lnTo>
                  <a:lnTo>
                    <a:pt x="100" y="122"/>
                  </a:lnTo>
                  <a:lnTo>
                    <a:pt x="98" y="122"/>
                  </a:lnTo>
                  <a:lnTo>
                    <a:pt x="97" y="122"/>
                  </a:lnTo>
                  <a:lnTo>
                    <a:pt x="96" y="122"/>
                  </a:lnTo>
                  <a:lnTo>
                    <a:pt x="95" y="122"/>
                  </a:lnTo>
                  <a:lnTo>
                    <a:pt x="93" y="122"/>
                  </a:lnTo>
                  <a:lnTo>
                    <a:pt x="92" y="124"/>
                  </a:lnTo>
                  <a:lnTo>
                    <a:pt x="91" y="124"/>
                  </a:lnTo>
                  <a:lnTo>
                    <a:pt x="90" y="124"/>
                  </a:lnTo>
                  <a:lnTo>
                    <a:pt x="90" y="126"/>
                  </a:lnTo>
                  <a:lnTo>
                    <a:pt x="88" y="126"/>
                  </a:lnTo>
                  <a:lnTo>
                    <a:pt x="87" y="126"/>
                  </a:lnTo>
                  <a:lnTo>
                    <a:pt x="86" y="126"/>
                  </a:lnTo>
                  <a:lnTo>
                    <a:pt x="84" y="128"/>
                  </a:lnTo>
                  <a:lnTo>
                    <a:pt x="83" y="128"/>
                  </a:lnTo>
                  <a:lnTo>
                    <a:pt x="82" y="129"/>
                  </a:lnTo>
                  <a:lnTo>
                    <a:pt x="82" y="130"/>
                  </a:lnTo>
                  <a:lnTo>
                    <a:pt x="80" y="130"/>
                  </a:lnTo>
                  <a:lnTo>
                    <a:pt x="80" y="132"/>
                  </a:lnTo>
                  <a:lnTo>
                    <a:pt x="79" y="132"/>
                  </a:lnTo>
                  <a:lnTo>
                    <a:pt x="78" y="132"/>
                  </a:lnTo>
                  <a:lnTo>
                    <a:pt x="78" y="134"/>
                  </a:lnTo>
                  <a:lnTo>
                    <a:pt x="76" y="134"/>
                  </a:lnTo>
                  <a:lnTo>
                    <a:pt x="76" y="135"/>
                  </a:lnTo>
                  <a:lnTo>
                    <a:pt x="75" y="135"/>
                  </a:lnTo>
                  <a:lnTo>
                    <a:pt x="75" y="137"/>
                  </a:lnTo>
                  <a:lnTo>
                    <a:pt x="73" y="138"/>
                  </a:lnTo>
                  <a:lnTo>
                    <a:pt x="73" y="139"/>
                  </a:lnTo>
                  <a:lnTo>
                    <a:pt x="71" y="139"/>
                  </a:lnTo>
                  <a:lnTo>
                    <a:pt x="71" y="141"/>
                  </a:lnTo>
                  <a:lnTo>
                    <a:pt x="69" y="141"/>
                  </a:lnTo>
                  <a:lnTo>
                    <a:pt x="67" y="143"/>
                  </a:lnTo>
                  <a:lnTo>
                    <a:pt x="66" y="143"/>
                  </a:lnTo>
                  <a:lnTo>
                    <a:pt x="66" y="145"/>
                  </a:lnTo>
                  <a:lnTo>
                    <a:pt x="65" y="145"/>
                  </a:lnTo>
                  <a:lnTo>
                    <a:pt x="63" y="145"/>
                  </a:lnTo>
                  <a:lnTo>
                    <a:pt x="62" y="147"/>
                  </a:lnTo>
                  <a:lnTo>
                    <a:pt x="61" y="147"/>
                  </a:lnTo>
                  <a:lnTo>
                    <a:pt x="61" y="148"/>
                  </a:lnTo>
                  <a:lnTo>
                    <a:pt x="60" y="148"/>
                  </a:lnTo>
                  <a:lnTo>
                    <a:pt x="59" y="148"/>
                  </a:lnTo>
                  <a:lnTo>
                    <a:pt x="58" y="148"/>
                  </a:lnTo>
                  <a:lnTo>
                    <a:pt x="56" y="150"/>
                  </a:lnTo>
                  <a:lnTo>
                    <a:pt x="55" y="150"/>
                  </a:lnTo>
                  <a:lnTo>
                    <a:pt x="54" y="151"/>
                  </a:lnTo>
                  <a:lnTo>
                    <a:pt x="52" y="152"/>
                  </a:lnTo>
                  <a:lnTo>
                    <a:pt x="51" y="152"/>
                  </a:lnTo>
                  <a:lnTo>
                    <a:pt x="51" y="154"/>
                  </a:lnTo>
                  <a:lnTo>
                    <a:pt x="49" y="154"/>
                  </a:lnTo>
                  <a:lnTo>
                    <a:pt x="48" y="154"/>
                  </a:lnTo>
                  <a:lnTo>
                    <a:pt x="47" y="156"/>
                  </a:lnTo>
                  <a:lnTo>
                    <a:pt x="46" y="156"/>
                  </a:lnTo>
                  <a:lnTo>
                    <a:pt x="46" y="157"/>
                  </a:lnTo>
                  <a:lnTo>
                    <a:pt x="45" y="157"/>
                  </a:lnTo>
                  <a:lnTo>
                    <a:pt x="43" y="158"/>
                  </a:lnTo>
                  <a:lnTo>
                    <a:pt x="42" y="160"/>
                  </a:lnTo>
                  <a:lnTo>
                    <a:pt x="41" y="161"/>
                  </a:lnTo>
                  <a:lnTo>
                    <a:pt x="39" y="161"/>
                  </a:lnTo>
                  <a:lnTo>
                    <a:pt x="38" y="163"/>
                  </a:lnTo>
                  <a:lnTo>
                    <a:pt x="38" y="164"/>
                  </a:lnTo>
                  <a:lnTo>
                    <a:pt x="36" y="164"/>
                  </a:lnTo>
                  <a:lnTo>
                    <a:pt x="36" y="165"/>
                  </a:lnTo>
                  <a:lnTo>
                    <a:pt x="35" y="165"/>
                  </a:lnTo>
                  <a:lnTo>
                    <a:pt x="35" y="167"/>
                  </a:lnTo>
                  <a:lnTo>
                    <a:pt x="34" y="167"/>
                  </a:lnTo>
                  <a:lnTo>
                    <a:pt x="34" y="169"/>
                  </a:lnTo>
                  <a:lnTo>
                    <a:pt x="32" y="169"/>
                  </a:lnTo>
                  <a:lnTo>
                    <a:pt x="32" y="170"/>
                  </a:lnTo>
                  <a:lnTo>
                    <a:pt x="32" y="171"/>
                  </a:lnTo>
                  <a:lnTo>
                    <a:pt x="32" y="173"/>
                  </a:lnTo>
                  <a:lnTo>
                    <a:pt x="31" y="173"/>
                  </a:lnTo>
                  <a:lnTo>
                    <a:pt x="31" y="174"/>
                  </a:lnTo>
                  <a:lnTo>
                    <a:pt x="29" y="174"/>
                  </a:lnTo>
                  <a:lnTo>
                    <a:pt x="28" y="176"/>
                  </a:lnTo>
                  <a:lnTo>
                    <a:pt x="27" y="177"/>
                  </a:lnTo>
                  <a:lnTo>
                    <a:pt x="25" y="177"/>
                  </a:lnTo>
                  <a:lnTo>
                    <a:pt x="24" y="177"/>
                  </a:lnTo>
                  <a:lnTo>
                    <a:pt x="23" y="177"/>
                  </a:lnTo>
                  <a:lnTo>
                    <a:pt x="21" y="177"/>
                  </a:lnTo>
                  <a:lnTo>
                    <a:pt x="19" y="177"/>
                  </a:lnTo>
                  <a:lnTo>
                    <a:pt x="17" y="177"/>
                  </a:lnTo>
                  <a:lnTo>
                    <a:pt x="16" y="177"/>
                  </a:lnTo>
                  <a:lnTo>
                    <a:pt x="15" y="177"/>
                  </a:lnTo>
                  <a:lnTo>
                    <a:pt x="14" y="177"/>
                  </a:lnTo>
                  <a:lnTo>
                    <a:pt x="12" y="176"/>
                  </a:lnTo>
                  <a:lnTo>
                    <a:pt x="11" y="176"/>
                  </a:lnTo>
                  <a:lnTo>
                    <a:pt x="10" y="176"/>
                  </a:lnTo>
                  <a:lnTo>
                    <a:pt x="8" y="176"/>
                  </a:lnTo>
                  <a:lnTo>
                    <a:pt x="8" y="174"/>
                  </a:lnTo>
                  <a:lnTo>
                    <a:pt x="7" y="174"/>
                  </a:lnTo>
                </a:path>
              </a:pathLst>
            </a:custGeom>
            <a:solidFill>
              <a:srgbClr val="E58A35"/>
            </a:solidFill>
            <a:ln w="9525" cap="rnd">
              <a:noFill/>
              <a:round/>
              <a:headEnd type="none" w="sm" len="sm"/>
              <a:tailEnd type="none" w="sm" len="sm"/>
            </a:ln>
          </p:spPr>
          <p:txBody>
            <a:bodyPr/>
            <a:lstStyle/>
            <a:p>
              <a:endParaRPr lang="el-GR"/>
            </a:p>
          </p:txBody>
        </p:sp>
        <p:sp>
          <p:nvSpPr>
            <p:cNvPr id="27716" name="Freeform 40"/>
            <p:cNvSpPr>
              <a:spLocks/>
            </p:cNvSpPr>
            <p:nvPr/>
          </p:nvSpPr>
          <p:spPr bwMode="auto">
            <a:xfrm>
              <a:off x="937" y="1656"/>
              <a:ext cx="137" cy="150"/>
            </a:xfrm>
            <a:custGeom>
              <a:avLst/>
              <a:gdLst>
                <a:gd name="T0" fmla="*/ 5 w 137"/>
                <a:gd name="T1" fmla="*/ 142 h 150"/>
                <a:gd name="T2" fmla="*/ 2 w 137"/>
                <a:gd name="T3" fmla="*/ 137 h 150"/>
                <a:gd name="T4" fmla="*/ 1 w 137"/>
                <a:gd name="T5" fmla="*/ 131 h 150"/>
                <a:gd name="T6" fmla="*/ 0 w 137"/>
                <a:gd name="T7" fmla="*/ 125 h 150"/>
                <a:gd name="T8" fmla="*/ 0 w 137"/>
                <a:gd name="T9" fmla="*/ 117 h 150"/>
                <a:gd name="T10" fmla="*/ 0 w 137"/>
                <a:gd name="T11" fmla="*/ 106 h 150"/>
                <a:gd name="T12" fmla="*/ 0 w 137"/>
                <a:gd name="T13" fmla="*/ 91 h 150"/>
                <a:gd name="T14" fmla="*/ 1 w 137"/>
                <a:gd name="T15" fmla="*/ 75 h 150"/>
                <a:gd name="T16" fmla="*/ 2 w 137"/>
                <a:gd name="T17" fmla="*/ 61 h 150"/>
                <a:gd name="T18" fmla="*/ 5 w 137"/>
                <a:gd name="T19" fmla="*/ 48 h 150"/>
                <a:gd name="T20" fmla="*/ 8 w 137"/>
                <a:gd name="T21" fmla="*/ 37 h 150"/>
                <a:gd name="T22" fmla="*/ 14 w 137"/>
                <a:gd name="T23" fmla="*/ 30 h 150"/>
                <a:gd name="T24" fmla="*/ 20 w 137"/>
                <a:gd name="T25" fmla="*/ 24 h 150"/>
                <a:gd name="T26" fmla="*/ 25 w 137"/>
                <a:gd name="T27" fmla="*/ 18 h 150"/>
                <a:gd name="T28" fmla="*/ 32 w 137"/>
                <a:gd name="T29" fmla="*/ 14 h 150"/>
                <a:gd name="T30" fmla="*/ 39 w 137"/>
                <a:gd name="T31" fmla="*/ 9 h 150"/>
                <a:gd name="T32" fmla="*/ 47 w 137"/>
                <a:gd name="T33" fmla="*/ 7 h 150"/>
                <a:gd name="T34" fmla="*/ 55 w 137"/>
                <a:gd name="T35" fmla="*/ 5 h 150"/>
                <a:gd name="T36" fmla="*/ 65 w 137"/>
                <a:gd name="T37" fmla="*/ 2 h 150"/>
                <a:gd name="T38" fmla="*/ 76 w 137"/>
                <a:gd name="T39" fmla="*/ 0 h 150"/>
                <a:gd name="T40" fmla="*/ 87 w 137"/>
                <a:gd name="T41" fmla="*/ 0 h 150"/>
                <a:gd name="T42" fmla="*/ 97 w 137"/>
                <a:gd name="T43" fmla="*/ 0 h 150"/>
                <a:gd name="T44" fmla="*/ 108 w 137"/>
                <a:gd name="T45" fmla="*/ 1 h 150"/>
                <a:gd name="T46" fmla="*/ 114 w 137"/>
                <a:gd name="T47" fmla="*/ 3 h 150"/>
                <a:gd name="T48" fmla="*/ 121 w 137"/>
                <a:gd name="T49" fmla="*/ 6 h 150"/>
                <a:gd name="T50" fmla="*/ 126 w 137"/>
                <a:gd name="T51" fmla="*/ 8 h 150"/>
                <a:gd name="T52" fmla="*/ 130 w 137"/>
                <a:gd name="T53" fmla="*/ 11 h 150"/>
                <a:gd name="T54" fmla="*/ 134 w 137"/>
                <a:gd name="T55" fmla="*/ 16 h 150"/>
                <a:gd name="T56" fmla="*/ 135 w 137"/>
                <a:gd name="T57" fmla="*/ 22 h 150"/>
                <a:gd name="T58" fmla="*/ 136 w 137"/>
                <a:gd name="T59" fmla="*/ 27 h 150"/>
                <a:gd name="T60" fmla="*/ 136 w 137"/>
                <a:gd name="T61" fmla="*/ 35 h 150"/>
                <a:gd name="T62" fmla="*/ 136 w 137"/>
                <a:gd name="T63" fmla="*/ 43 h 150"/>
                <a:gd name="T64" fmla="*/ 136 w 137"/>
                <a:gd name="T65" fmla="*/ 49 h 150"/>
                <a:gd name="T66" fmla="*/ 135 w 137"/>
                <a:gd name="T67" fmla="*/ 56 h 150"/>
                <a:gd name="T68" fmla="*/ 135 w 137"/>
                <a:gd name="T69" fmla="*/ 62 h 150"/>
                <a:gd name="T70" fmla="*/ 134 w 137"/>
                <a:gd name="T71" fmla="*/ 66 h 150"/>
                <a:gd name="T72" fmla="*/ 131 w 137"/>
                <a:gd name="T73" fmla="*/ 72 h 150"/>
                <a:gd name="T74" fmla="*/ 128 w 137"/>
                <a:gd name="T75" fmla="*/ 78 h 150"/>
                <a:gd name="T76" fmla="*/ 126 w 137"/>
                <a:gd name="T77" fmla="*/ 82 h 150"/>
                <a:gd name="T78" fmla="*/ 122 w 137"/>
                <a:gd name="T79" fmla="*/ 86 h 150"/>
                <a:gd name="T80" fmla="*/ 118 w 137"/>
                <a:gd name="T81" fmla="*/ 89 h 150"/>
                <a:gd name="T82" fmla="*/ 112 w 137"/>
                <a:gd name="T83" fmla="*/ 93 h 150"/>
                <a:gd name="T84" fmla="*/ 105 w 137"/>
                <a:gd name="T85" fmla="*/ 95 h 150"/>
                <a:gd name="T86" fmla="*/ 99 w 137"/>
                <a:gd name="T87" fmla="*/ 97 h 150"/>
                <a:gd name="T88" fmla="*/ 93 w 137"/>
                <a:gd name="T89" fmla="*/ 100 h 150"/>
                <a:gd name="T90" fmla="*/ 86 w 137"/>
                <a:gd name="T91" fmla="*/ 101 h 150"/>
                <a:gd name="T92" fmla="*/ 81 w 137"/>
                <a:gd name="T93" fmla="*/ 102 h 150"/>
                <a:gd name="T94" fmla="*/ 76 w 137"/>
                <a:gd name="T95" fmla="*/ 104 h 150"/>
                <a:gd name="T96" fmla="*/ 70 w 137"/>
                <a:gd name="T97" fmla="*/ 107 h 150"/>
                <a:gd name="T98" fmla="*/ 66 w 137"/>
                <a:gd name="T99" fmla="*/ 110 h 150"/>
                <a:gd name="T100" fmla="*/ 63 w 137"/>
                <a:gd name="T101" fmla="*/ 115 h 150"/>
                <a:gd name="T102" fmla="*/ 58 w 137"/>
                <a:gd name="T103" fmla="*/ 119 h 150"/>
                <a:gd name="T104" fmla="*/ 52 w 137"/>
                <a:gd name="T105" fmla="*/ 122 h 150"/>
                <a:gd name="T106" fmla="*/ 47 w 137"/>
                <a:gd name="T107" fmla="*/ 125 h 150"/>
                <a:gd name="T108" fmla="*/ 43 w 137"/>
                <a:gd name="T109" fmla="*/ 128 h 150"/>
                <a:gd name="T110" fmla="*/ 38 w 137"/>
                <a:gd name="T111" fmla="*/ 130 h 150"/>
                <a:gd name="T112" fmla="*/ 35 w 137"/>
                <a:gd name="T113" fmla="*/ 134 h 150"/>
                <a:gd name="T114" fmla="*/ 32 w 137"/>
                <a:gd name="T115" fmla="*/ 136 h 150"/>
                <a:gd name="T116" fmla="*/ 28 w 137"/>
                <a:gd name="T117" fmla="*/ 140 h 150"/>
                <a:gd name="T118" fmla="*/ 25 w 137"/>
                <a:gd name="T119" fmla="*/ 145 h 150"/>
                <a:gd name="T120" fmla="*/ 21 w 137"/>
                <a:gd name="T121" fmla="*/ 148 h 150"/>
                <a:gd name="T122" fmla="*/ 15 w 137"/>
                <a:gd name="T123" fmla="*/ 149 h 150"/>
                <a:gd name="T124" fmla="*/ 8 w 137"/>
                <a:gd name="T125" fmla="*/ 148 h 1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7"/>
                <a:gd name="T190" fmla="*/ 0 h 150"/>
                <a:gd name="T191" fmla="*/ 137 w 137"/>
                <a:gd name="T192" fmla="*/ 150 h 1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7" h="150">
                  <a:moveTo>
                    <a:pt x="6" y="146"/>
                  </a:moveTo>
                  <a:lnTo>
                    <a:pt x="6" y="145"/>
                  </a:lnTo>
                  <a:lnTo>
                    <a:pt x="5" y="144"/>
                  </a:lnTo>
                  <a:lnTo>
                    <a:pt x="5" y="143"/>
                  </a:lnTo>
                  <a:lnTo>
                    <a:pt x="5" y="142"/>
                  </a:lnTo>
                  <a:lnTo>
                    <a:pt x="3" y="142"/>
                  </a:lnTo>
                  <a:lnTo>
                    <a:pt x="3" y="140"/>
                  </a:lnTo>
                  <a:lnTo>
                    <a:pt x="3" y="139"/>
                  </a:lnTo>
                  <a:lnTo>
                    <a:pt x="2" y="138"/>
                  </a:lnTo>
                  <a:lnTo>
                    <a:pt x="2" y="137"/>
                  </a:lnTo>
                  <a:lnTo>
                    <a:pt x="2" y="136"/>
                  </a:lnTo>
                  <a:lnTo>
                    <a:pt x="1" y="135"/>
                  </a:lnTo>
                  <a:lnTo>
                    <a:pt x="1" y="134"/>
                  </a:lnTo>
                  <a:lnTo>
                    <a:pt x="1" y="132"/>
                  </a:lnTo>
                  <a:lnTo>
                    <a:pt x="1" y="131"/>
                  </a:lnTo>
                  <a:lnTo>
                    <a:pt x="1" y="130"/>
                  </a:lnTo>
                  <a:lnTo>
                    <a:pt x="0" y="129"/>
                  </a:lnTo>
                  <a:lnTo>
                    <a:pt x="0" y="128"/>
                  </a:lnTo>
                  <a:lnTo>
                    <a:pt x="0" y="126"/>
                  </a:lnTo>
                  <a:lnTo>
                    <a:pt x="0" y="125"/>
                  </a:lnTo>
                  <a:lnTo>
                    <a:pt x="0" y="123"/>
                  </a:lnTo>
                  <a:lnTo>
                    <a:pt x="0" y="122"/>
                  </a:lnTo>
                  <a:lnTo>
                    <a:pt x="0" y="121"/>
                  </a:lnTo>
                  <a:lnTo>
                    <a:pt x="0" y="119"/>
                  </a:lnTo>
                  <a:lnTo>
                    <a:pt x="0" y="117"/>
                  </a:lnTo>
                  <a:lnTo>
                    <a:pt x="0" y="115"/>
                  </a:lnTo>
                  <a:lnTo>
                    <a:pt x="0" y="113"/>
                  </a:lnTo>
                  <a:lnTo>
                    <a:pt x="0" y="110"/>
                  </a:lnTo>
                  <a:lnTo>
                    <a:pt x="0" y="108"/>
                  </a:lnTo>
                  <a:lnTo>
                    <a:pt x="0" y="106"/>
                  </a:lnTo>
                  <a:lnTo>
                    <a:pt x="0" y="104"/>
                  </a:lnTo>
                  <a:lnTo>
                    <a:pt x="0" y="100"/>
                  </a:lnTo>
                  <a:lnTo>
                    <a:pt x="0" y="97"/>
                  </a:lnTo>
                  <a:lnTo>
                    <a:pt x="0" y="94"/>
                  </a:lnTo>
                  <a:lnTo>
                    <a:pt x="0" y="91"/>
                  </a:lnTo>
                  <a:lnTo>
                    <a:pt x="0" y="88"/>
                  </a:lnTo>
                  <a:lnTo>
                    <a:pt x="0" y="86"/>
                  </a:lnTo>
                  <a:lnTo>
                    <a:pt x="0" y="82"/>
                  </a:lnTo>
                  <a:lnTo>
                    <a:pt x="0" y="79"/>
                  </a:lnTo>
                  <a:lnTo>
                    <a:pt x="1" y="75"/>
                  </a:lnTo>
                  <a:lnTo>
                    <a:pt x="1" y="73"/>
                  </a:lnTo>
                  <a:lnTo>
                    <a:pt x="1" y="70"/>
                  </a:lnTo>
                  <a:lnTo>
                    <a:pt x="1" y="66"/>
                  </a:lnTo>
                  <a:lnTo>
                    <a:pt x="2" y="64"/>
                  </a:lnTo>
                  <a:lnTo>
                    <a:pt x="2" y="61"/>
                  </a:lnTo>
                  <a:lnTo>
                    <a:pt x="2" y="58"/>
                  </a:lnTo>
                  <a:lnTo>
                    <a:pt x="3" y="55"/>
                  </a:lnTo>
                  <a:lnTo>
                    <a:pt x="3" y="52"/>
                  </a:lnTo>
                  <a:lnTo>
                    <a:pt x="3" y="49"/>
                  </a:lnTo>
                  <a:lnTo>
                    <a:pt x="5" y="48"/>
                  </a:lnTo>
                  <a:lnTo>
                    <a:pt x="6" y="46"/>
                  </a:lnTo>
                  <a:lnTo>
                    <a:pt x="6" y="43"/>
                  </a:lnTo>
                  <a:lnTo>
                    <a:pt x="7" y="40"/>
                  </a:lnTo>
                  <a:lnTo>
                    <a:pt x="8" y="37"/>
                  </a:lnTo>
                  <a:lnTo>
                    <a:pt x="10" y="37"/>
                  </a:lnTo>
                  <a:lnTo>
                    <a:pt x="11" y="34"/>
                  </a:lnTo>
                  <a:lnTo>
                    <a:pt x="12" y="33"/>
                  </a:lnTo>
                  <a:lnTo>
                    <a:pt x="12" y="31"/>
                  </a:lnTo>
                  <a:lnTo>
                    <a:pt x="14" y="30"/>
                  </a:lnTo>
                  <a:lnTo>
                    <a:pt x="15" y="27"/>
                  </a:lnTo>
                  <a:lnTo>
                    <a:pt x="16" y="27"/>
                  </a:lnTo>
                  <a:lnTo>
                    <a:pt x="18" y="25"/>
                  </a:lnTo>
                  <a:lnTo>
                    <a:pt x="19" y="24"/>
                  </a:lnTo>
                  <a:lnTo>
                    <a:pt x="20" y="24"/>
                  </a:lnTo>
                  <a:lnTo>
                    <a:pt x="20" y="22"/>
                  </a:lnTo>
                  <a:lnTo>
                    <a:pt x="21" y="21"/>
                  </a:lnTo>
                  <a:lnTo>
                    <a:pt x="23" y="20"/>
                  </a:lnTo>
                  <a:lnTo>
                    <a:pt x="24" y="18"/>
                  </a:lnTo>
                  <a:lnTo>
                    <a:pt x="25" y="18"/>
                  </a:lnTo>
                  <a:lnTo>
                    <a:pt x="27" y="18"/>
                  </a:lnTo>
                  <a:lnTo>
                    <a:pt x="28" y="16"/>
                  </a:lnTo>
                  <a:lnTo>
                    <a:pt x="29" y="15"/>
                  </a:lnTo>
                  <a:lnTo>
                    <a:pt x="31" y="14"/>
                  </a:lnTo>
                  <a:lnTo>
                    <a:pt x="32" y="14"/>
                  </a:lnTo>
                  <a:lnTo>
                    <a:pt x="33" y="12"/>
                  </a:lnTo>
                  <a:lnTo>
                    <a:pt x="35" y="11"/>
                  </a:lnTo>
                  <a:lnTo>
                    <a:pt x="37" y="11"/>
                  </a:lnTo>
                  <a:lnTo>
                    <a:pt x="38" y="11"/>
                  </a:lnTo>
                  <a:lnTo>
                    <a:pt x="39" y="9"/>
                  </a:lnTo>
                  <a:lnTo>
                    <a:pt x="41" y="9"/>
                  </a:lnTo>
                  <a:lnTo>
                    <a:pt x="42" y="8"/>
                  </a:lnTo>
                  <a:lnTo>
                    <a:pt x="43" y="8"/>
                  </a:lnTo>
                  <a:lnTo>
                    <a:pt x="45" y="7"/>
                  </a:lnTo>
                  <a:lnTo>
                    <a:pt x="47" y="7"/>
                  </a:lnTo>
                  <a:lnTo>
                    <a:pt x="49" y="6"/>
                  </a:lnTo>
                  <a:lnTo>
                    <a:pt x="50" y="6"/>
                  </a:lnTo>
                  <a:lnTo>
                    <a:pt x="51" y="6"/>
                  </a:lnTo>
                  <a:lnTo>
                    <a:pt x="54" y="5"/>
                  </a:lnTo>
                  <a:lnTo>
                    <a:pt x="55" y="5"/>
                  </a:lnTo>
                  <a:lnTo>
                    <a:pt x="58" y="3"/>
                  </a:lnTo>
                  <a:lnTo>
                    <a:pt x="59" y="3"/>
                  </a:lnTo>
                  <a:lnTo>
                    <a:pt x="62" y="3"/>
                  </a:lnTo>
                  <a:lnTo>
                    <a:pt x="63" y="2"/>
                  </a:lnTo>
                  <a:lnTo>
                    <a:pt x="65" y="2"/>
                  </a:lnTo>
                  <a:lnTo>
                    <a:pt x="68" y="2"/>
                  </a:lnTo>
                  <a:lnTo>
                    <a:pt x="69" y="1"/>
                  </a:lnTo>
                  <a:lnTo>
                    <a:pt x="72" y="1"/>
                  </a:lnTo>
                  <a:lnTo>
                    <a:pt x="74" y="1"/>
                  </a:lnTo>
                  <a:lnTo>
                    <a:pt x="76" y="0"/>
                  </a:lnTo>
                  <a:lnTo>
                    <a:pt x="78" y="0"/>
                  </a:lnTo>
                  <a:lnTo>
                    <a:pt x="81" y="0"/>
                  </a:lnTo>
                  <a:lnTo>
                    <a:pt x="83" y="0"/>
                  </a:lnTo>
                  <a:lnTo>
                    <a:pt x="85" y="0"/>
                  </a:lnTo>
                  <a:lnTo>
                    <a:pt x="87" y="0"/>
                  </a:lnTo>
                  <a:lnTo>
                    <a:pt x="90" y="0"/>
                  </a:lnTo>
                  <a:lnTo>
                    <a:pt x="91" y="0"/>
                  </a:lnTo>
                  <a:lnTo>
                    <a:pt x="93" y="0"/>
                  </a:lnTo>
                  <a:lnTo>
                    <a:pt x="96" y="0"/>
                  </a:lnTo>
                  <a:lnTo>
                    <a:pt x="97" y="0"/>
                  </a:lnTo>
                  <a:lnTo>
                    <a:pt x="100" y="0"/>
                  </a:lnTo>
                  <a:lnTo>
                    <a:pt x="101" y="0"/>
                  </a:lnTo>
                  <a:lnTo>
                    <a:pt x="104" y="0"/>
                  </a:lnTo>
                  <a:lnTo>
                    <a:pt x="105" y="1"/>
                  </a:lnTo>
                  <a:lnTo>
                    <a:pt x="108" y="1"/>
                  </a:lnTo>
                  <a:lnTo>
                    <a:pt x="110" y="2"/>
                  </a:lnTo>
                  <a:lnTo>
                    <a:pt x="112" y="2"/>
                  </a:lnTo>
                  <a:lnTo>
                    <a:pt x="113" y="3"/>
                  </a:lnTo>
                  <a:lnTo>
                    <a:pt x="114" y="3"/>
                  </a:lnTo>
                  <a:lnTo>
                    <a:pt x="116" y="3"/>
                  </a:lnTo>
                  <a:lnTo>
                    <a:pt x="117" y="5"/>
                  </a:lnTo>
                  <a:lnTo>
                    <a:pt x="118" y="5"/>
                  </a:lnTo>
                  <a:lnTo>
                    <a:pt x="120" y="5"/>
                  </a:lnTo>
                  <a:lnTo>
                    <a:pt x="121" y="6"/>
                  </a:lnTo>
                  <a:lnTo>
                    <a:pt x="122" y="6"/>
                  </a:lnTo>
                  <a:lnTo>
                    <a:pt x="123" y="7"/>
                  </a:lnTo>
                  <a:lnTo>
                    <a:pt x="124" y="7"/>
                  </a:lnTo>
                  <a:lnTo>
                    <a:pt x="126" y="7"/>
                  </a:lnTo>
                  <a:lnTo>
                    <a:pt x="126" y="8"/>
                  </a:lnTo>
                  <a:lnTo>
                    <a:pt x="127" y="8"/>
                  </a:lnTo>
                  <a:lnTo>
                    <a:pt x="127" y="9"/>
                  </a:lnTo>
                  <a:lnTo>
                    <a:pt x="128" y="9"/>
                  </a:lnTo>
                  <a:lnTo>
                    <a:pt x="130" y="9"/>
                  </a:lnTo>
                  <a:lnTo>
                    <a:pt x="130" y="11"/>
                  </a:lnTo>
                  <a:lnTo>
                    <a:pt x="131" y="11"/>
                  </a:lnTo>
                  <a:lnTo>
                    <a:pt x="132" y="12"/>
                  </a:lnTo>
                  <a:lnTo>
                    <a:pt x="132" y="14"/>
                  </a:lnTo>
                  <a:lnTo>
                    <a:pt x="134" y="15"/>
                  </a:lnTo>
                  <a:lnTo>
                    <a:pt x="134" y="16"/>
                  </a:lnTo>
                  <a:lnTo>
                    <a:pt x="135" y="18"/>
                  </a:lnTo>
                  <a:lnTo>
                    <a:pt x="135" y="20"/>
                  </a:lnTo>
                  <a:lnTo>
                    <a:pt x="135" y="21"/>
                  </a:lnTo>
                  <a:lnTo>
                    <a:pt x="135" y="22"/>
                  </a:lnTo>
                  <a:lnTo>
                    <a:pt x="135" y="24"/>
                  </a:lnTo>
                  <a:lnTo>
                    <a:pt x="136" y="24"/>
                  </a:lnTo>
                  <a:lnTo>
                    <a:pt x="136" y="25"/>
                  </a:lnTo>
                  <a:lnTo>
                    <a:pt x="136" y="27"/>
                  </a:lnTo>
                  <a:lnTo>
                    <a:pt x="136" y="29"/>
                  </a:lnTo>
                  <a:lnTo>
                    <a:pt x="136" y="30"/>
                  </a:lnTo>
                  <a:lnTo>
                    <a:pt x="136" y="31"/>
                  </a:lnTo>
                  <a:lnTo>
                    <a:pt x="136" y="34"/>
                  </a:lnTo>
                  <a:lnTo>
                    <a:pt x="136" y="35"/>
                  </a:lnTo>
                  <a:lnTo>
                    <a:pt x="136" y="37"/>
                  </a:lnTo>
                  <a:lnTo>
                    <a:pt x="136" y="38"/>
                  </a:lnTo>
                  <a:lnTo>
                    <a:pt x="136" y="40"/>
                  </a:lnTo>
                  <a:lnTo>
                    <a:pt x="136" y="42"/>
                  </a:lnTo>
                  <a:lnTo>
                    <a:pt x="136" y="43"/>
                  </a:lnTo>
                  <a:lnTo>
                    <a:pt x="136" y="44"/>
                  </a:lnTo>
                  <a:lnTo>
                    <a:pt x="136" y="46"/>
                  </a:lnTo>
                  <a:lnTo>
                    <a:pt x="136" y="48"/>
                  </a:lnTo>
                  <a:lnTo>
                    <a:pt x="136" y="49"/>
                  </a:lnTo>
                  <a:lnTo>
                    <a:pt x="136" y="51"/>
                  </a:lnTo>
                  <a:lnTo>
                    <a:pt x="136" y="52"/>
                  </a:lnTo>
                  <a:lnTo>
                    <a:pt x="136" y="53"/>
                  </a:lnTo>
                  <a:lnTo>
                    <a:pt x="136" y="55"/>
                  </a:lnTo>
                  <a:lnTo>
                    <a:pt x="135" y="56"/>
                  </a:lnTo>
                  <a:lnTo>
                    <a:pt x="135" y="57"/>
                  </a:lnTo>
                  <a:lnTo>
                    <a:pt x="135" y="58"/>
                  </a:lnTo>
                  <a:lnTo>
                    <a:pt x="135" y="59"/>
                  </a:lnTo>
                  <a:lnTo>
                    <a:pt x="135" y="61"/>
                  </a:lnTo>
                  <a:lnTo>
                    <a:pt x="135" y="62"/>
                  </a:lnTo>
                  <a:lnTo>
                    <a:pt x="134" y="62"/>
                  </a:lnTo>
                  <a:lnTo>
                    <a:pt x="134" y="64"/>
                  </a:lnTo>
                  <a:lnTo>
                    <a:pt x="134" y="65"/>
                  </a:lnTo>
                  <a:lnTo>
                    <a:pt x="134" y="66"/>
                  </a:lnTo>
                  <a:lnTo>
                    <a:pt x="132" y="67"/>
                  </a:lnTo>
                  <a:lnTo>
                    <a:pt x="132" y="69"/>
                  </a:lnTo>
                  <a:lnTo>
                    <a:pt x="132" y="70"/>
                  </a:lnTo>
                  <a:lnTo>
                    <a:pt x="132" y="71"/>
                  </a:lnTo>
                  <a:lnTo>
                    <a:pt x="131" y="72"/>
                  </a:lnTo>
                  <a:lnTo>
                    <a:pt x="131" y="73"/>
                  </a:lnTo>
                  <a:lnTo>
                    <a:pt x="130" y="74"/>
                  </a:lnTo>
                  <a:lnTo>
                    <a:pt x="130" y="75"/>
                  </a:lnTo>
                  <a:lnTo>
                    <a:pt x="130" y="76"/>
                  </a:lnTo>
                  <a:lnTo>
                    <a:pt x="128" y="78"/>
                  </a:lnTo>
                  <a:lnTo>
                    <a:pt x="127" y="79"/>
                  </a:lnTo>
                  <a:lnTo>
                    <a:pt x="127" y="80"/>
                  </a:lnTo>
                  <a:lnTo>
                    <a:pt x="127" y="81"/>
                  </a:lnTo>
                  <a:lnTo>
                    <a:pt x="126" y="81"/>
                  </a:lnTo>
                  <a:lnTo>
                    <a:pt x="126" y="82"/>
                  </a:lnTo>
                  <a:lnTo>
                    <a:pt x="124" y="84"/>
                  </a:lnTo>
                  <a:lnTo>
                    <a:pt x="124" y="85"/>
                  </a:lnTo>
                  <a:lnTo>
                    <a:pt x="123" y="85"/>
                  </a:lnTo>
                  <a:lnTo>
                    <a:pt x="123" y="86"/>
                  </a:lnTo>
                  <a:lnTo>
                    <a:pt x="122" y="86"/>
                  </a:lnTo>
                  <a:lnTo>
                    <a:pt x="122" y="87"/>
                  </a:lnTo>
                  <a:lnTo>
                    <a:pt x="121" y="87"/>
                  </a:lnTo>
                  <a:lnTo>
                    <a:pt x="120" y="88"/>
                  </a:lnTo>
                  <a:lnTo>
                    <a:pt x="120" y="89"/>
                  </a:lnTo>
                  <a:lnTo>
                    <a:pt x="118" y="89"/>
                  </a:lnTo>
                  <a:lnTo>
                    <a:pt x="117" y="91"/>
                  </a:lnTo>
                  <a:lnTo>
                    <a:pt x="116" y="91"/>
                  </a:lnTo>
                  <a:lnTo>
                    <a:pt x="114" y="91"/>
                  </a:lnTo>
                  <a:lnTo>
                    <a:pt x="113" y="91"/>
                  </a:lnTo>
                  <a:lnTo>
                    <a:pt x="112" y="93"/>
                  </a:lnTo>
                  <a:lnTo>
                    <a:pt x="110" y="93"/>
                  </a:lnTo>
                  <a:lnTo>
                    <a:pt x="108" y="94"/>
                  </a:lnTo>
                  <a:lnTo>
                    <a:pt x="107" y="95"/>
                  </a:lnTo>
                  <a:lnTo>
                    <a:pt x="105" y="95"/>
                  </a:lnTo>
                  <a:lnTo>
                    <a:pt x="104" y="95"/>
                  </a:lnTo>
                  <a:lnTo>
                    <a:pt x="103" y="97"/>
                  </a:lnTo>
                  <a:lnTo>
                    <a:pt x="101" y="97"/>
                  </a:lnTo>
                  <a:lnTo>
                    <a:pt x="100" y="97"/>
                  </a:lnTo>
                  <a:lnTo>
                    <a:pt x="99" y="97"/>
                  </a:lnTo>
                  <a:lnTo>
                    <a:pt x="97" y="97"/>
                  </a:lnTo>
                  <a:lnTo>
                    <a:pt x="96" y="99"/>
                  </a:lnTo>
                  <a:lnTo>
                    <a:pt x="95" y="99"/>
                  </a:lnTo>
                  <a:lnTo>
                    <a:pt x="93" y="99"/>
                  </a:lnTo>
                  <a:lnTo>
                    <a:pt x="93" y="100"/>
                  </a:lnTo>
                  <a:lnTo>
                    <a:pt x="91" y="100"/>
                  </a:lnTo>
                  <a:lnTo>
                    <a:pt x="90" y="100"/>
                  </a:lnTo>
                  <a:lnTo>
                    <a:pt x="89" y="100"/>
                  </a:lnTo>
                  <a:lnTo>
                    <a:pt x="87" y="101"/>
                  </a:lnTo>
                  <a:lnTo>
                    <a:pt x="86" y="101"/>
                  </a:lnTo>
                  <a:lnTo>
                    <a:pt x="85" y="101"/>
                  </a:lnTo>
                  <a:lnTo>
                    <a:pt x="83" y="101"/>
                  </a:lnTo>
                  <a:lnTo>
                    <a:pt x="83" y="102"/>
                  </a:lnTo>
                  <a:lnTo>
                    <a:pt x="82" y="102"/>
                  </a:lnTo>
                  <a:lnTo>
                    <a:pt x="81" y="102"/>
                  </a:lnTo>
                  <a:lnTo>
                    <a:pt x="79" y="102"/>
                  </a:lnTo>
                  <a:lnTo>
                    <a:pt x="79" y="104"/>
                  </a:lnTo>
                  <a:lnTo>
                    <a:pt x="78" y="104"/>
                  </a:lnTo>
                  <a:lnTo>
                    <a:pt x="77" y="104"/>
                  </a:lnTo>
                  <a:lnTo>
                    <a:pt x="76" y="104"/>
                  </a:lnTo>
                  <a:lnTo>
                    <a:pt x="74" y="104"/>
                  </a:lnTo>
                  <a:lnTo>
                    <a:pt x="73" y="106"/>
                  </a:lnTo>
                  <a:lnTo>
                    <a:pt x="72" y="106"/>
                  </a:lnTo>
                  <a:lnTo>
                    <a:pt x="72" y="107"/>
                  </a:lnTo>
                  <a:lnTo>
                    <a:pt x="70" y="107"/>
                  </a:lnTo>
                  <a:lnTo>
                    <a:pt x="69" y="108"/>
                  </a:lnTo>
                  <a:lnTo>
                    <a:pt x="68" y="108"/>
                  </a:lnTo>
                  <a:lnTo>
                    <a:pt x="68" y="110"/>
                  </a:lnTo>
                  <a:lnTo>
                    <a:pt x="66" y="110"/>
                  </a:lnTo>
                  <a:lnTo>
                    <a:pt x="65" y="112"/>
                  </a:lnTo>
                  <a:lnTo>
                    <a:pt x="64" y="113"/>
                  </a:lnTo>
                  <a:lnTo>
                    <a:pt x="63" y="113"/>
                  </a:lnTo>
                  <a:lnTo>
                    <a:pt x="63" y="115"/>
                  </a:lnTo>
                  <a:lnTo>
                    <a:pt x="62" y="115"/>
                  </a:lnTo>
                  <a:lnTo>
                    <a:pt x="62" y="116"/>
                  </a:lnTo>
                  <a:lnTo>
                    <a:pt x="60" y="116"/>
                  </a:lnTo>
                  <a:lnTo>
                    <a:pt x="59" y="117"/>
                  </a:lnTo>
                  <a:lnTo>
                    <a:pt x="58" y="119"/>
                  </a:lnTo>
                  <a:lnTo>
                    <a:pt x="56" y="120"/>
                  </a:lnTo>
                  <a:lnTo>
                    <a:pt x="55" y="120"/>
                  </a:lnTo>
                  <a:lnTo>
                    <a:pt x="55" y="121"/>
                  </a:lnTo>
                  <a:lnTo>
                    <a:pt x="54" y="121"/>
                  </a:lnTo>
                  <a:lnTo>
                    <a:pt x="52" y="122"/>
                  </a:lnTo>
                  <a:lnTo>
                    <a:pt x="51" y="123"/>
                  </a:lnTo>
                  <a:lnTo>
                    <a:pt x="50" y="123"/>
                  </a:lnTo>
                  <a:lnTo>
                    <a:pt x="50" y="125"/>
                  </a:lnTo>
                  <a:lnTo>
                    <a:pt x="49" y="125"/>
                  </a:lnTo>
                  <a:lnTo>
                    <a:pt x="47" y="125"/>
                  </a:lnTo>
                  <a:lnTo>
                    <a:pt x="46" y="125"/>
                  </a:lnTo>
                  <a:lnTo>
                    <a:pt x="46" y="126"/>
                  </a:lnTo>
                  <a:lnTo>
                    <a:pt x="45" y="126"/>
                  </a:lnTo>
                  <a:lnTo>
                    <a:pt x="43" y="126"/>
                  </a:lnTo>
                  <a:lnTo>
                    <a:pt x="43" y="128"/>
                  </a:lnTo>
                  <a:lnTo>
                    <a:pt x="42" y="128"/>
                  </a:lnTo>
                  <a:lnTo>
                    <a:pt x="41" y="129"/>
                  </a:lnTo>
                  <a:lnTo>
                    <a:pt x="39" y="129"/>
                  </a:lnTo>
                  <a:lnTo>
                    <a:pt x="39" y="130"/>
                  </a:lnTo>
                  <a:lnTo>
                    <a:pt x="38" y="130"/>
                  </a:lnTo>
                  <a:lnTo>
                    <a:pt x="38" y="131"/>
                  </a:lnTo>
                  <a:lnTo>
                    <a:pt x="37" y="131"/>
                  </a:lnTo>
                  <a:lnTo>
                    <a:pt x="37" y="132"/>
                  </a:lnTo>
                  <a:lnTo>
                    <a:pt x="35" y="132"/>
                  </a:lnTo>
                  <a:lnTo>
                    <a:pt x="35" y="134"/>
                  </a:lnTo>
                  <a:lnTo>
                    <a:pt x="34" y="134"/>
                  </a:lnTo>
                  <a:lnTo>
                    <a:pt x="34" y="135"/>
                  </a:lnTo>
                  <a:lnTo>
                    <a:pt x="33" y="135"/>
                  </a:lnTo>
                  <a:lnTo>
                    <a:pt x="33" y="136"/>
                  </a:lnTo>
                  <a:lnTo>
                    <a:pt x="32" y="136"/>
                  </a:lnTo>
                  <a:lnTo>
                    <a:pt x="32" y="137"/>
                  </a:lnTo>
                  <a:lnTo>
                    <a:pt x="31" y="137"/>
                  </a:lnTo>
                  <a:lnTo>
                    <a:pt x="31" y="138"/>
                  </a:lnTo>
                  <a:lnTo>
                    <a:pt x="29" y="139"/>
                  </a:lnTo>
                  <a:lnTo>
                    <a:pt x="28" y="140"/>
                  </a:lnTo>
                  <a:lnTo>
                    <a:pt x="28" y="142"/>
                  </a:lnTo>
                  <a:lnTo>
                    <a:pt x="27" y="142"/>
                  </a:lnTo>
                  <a:lnTo>
                    <a:pt x="27" y="143"/>
                  </a:lnTo>
                  <a:lnTo>
                    <a:pt x="25" y="144"/>
                  </a:lnTo>
                  <a:lnTo>
                    <a:pt x="25" y="145"/>
                  </a:lnTo>
                  <a:lnTo>
                    <a:pt x="24" y="145"/>
                  </a:lnTo>
                  <a:lnTo>
                    <a:pt x="24" y="146"/>
                  </a:lnTo>
                  <a:lnTo>
                    <a:pt x="23" y="146"/>
                  </a:lnTo>
                  <a:lnTo>
                    <a:pt x="23" y="148"/>
                  </a:lnTo>
                  <a:lnTo>
                    <a:pt x="21" y="148"/>
                  </a:lnTo>
                  <a:lnTo>
                    <a:pt x="20" y="148"/>
                  </a:lnTo>
                  <a:lnTo>
                    <a:pt x="19" y="149"/>
                  </a:lnTo>
                  <a:lnTo>
                    <a:pt x="18" y="149"/>
                  </a:lnTo>
                  <a:lnTo>
                    <a:pt x="16" y="149"/>
                  </a:lnTo>
                  <a:lnTo>
                    <a:pt x="15" y="149"/>
                  </a:lnTo>
                  <a:lnTo>
                    <a:pt x="14" y="149"/>
                  </a:lnTo>
                  <a:lnTo>
                    <a:pt x="12" y="148"/>
                  </a:lnTo>
                  <a:lnTo>
                    <a:pt x="11" y="148"/>
                  </a:lnTo>
                  <a:lnTo>
                    <a:pt x="10" y="148"/>
                  </a:lnTo>
                  <a:lnTo>
                    <a:pt x="8" y="148"/>
                  </a:lnTo>
                  <a:lnTo>
                    <a:pt x="8" y="146"/>
                  </a:lnTo>
                  <a:lnTo>
                    <a:pt x="7" y="146"/>
                  </a:lnTo>
                  <a:lnTo>
                    <a:pt x="6" y="146"/>
                  </a:lnTo>
                </a:path>
              </a:pathLst>
            </a:custGeom>
            <a:solidFill>
              <a:srgbClr val="EA8C3D"/>
            </a:solidFill>
            <a:ln w="9525" cap="rnd">
              <a:noFill/>
              <a:round/>
              <a:headEnd type="none" w="sm" len="sm"/>
              <a:tailEnd type="none" w="sm" len="sm"/>
            </a:ln>
          </p:spPr>
          <p:txBody>
            <a:bodyPr/>
            <a:lstStyle/>
            <a:p>
              <a:endParaRPr lang="el-GR"/>
            </a:p>
          </p:txBody>
        </p:sp>
        <p:sp>
          <p:nvSpPr>
            <p:cNvPr id="27717" name="Freeform 41"/>
            <p:cNvSpPr>
              <a:spLocks/>
            </p:cNvSpPr>
            <p:nvPr/>
          </p:nvSpPr>
          <p:spPr bwMode="auto">
            <a:xfrm>
              <a:off x="946" y="1663"/>
              <a:ext cx="112" cy="125"/>
            </a:xfrm>
            <a:custGeom>
              <a:avLst/>
              <a:gdLst>
                <a:gd name="T0" fmla="*/ 2 w 112"/>
                <a:gd name="T1" fmla="*/ 117 h 125"/>
                <a:gd name="T2" fmla="*/ 1 w 112"/>
                <a:gd name="T3" fmla="*/ 111 h 125"/>
                <a:gd name="T4" fmla="*/ 0 w 112"/>
                <a:gd name="T5" fmla="*/ 105 h 125"/>
                <a:gd name="T6" fmla="*/ 0 w 112"/>
                <a:gd name="T7" fmla="*/ 99 h 125"/>
                <a:gd name="T8" fmla="*/ 0 w 112"/>
                <a:gd name="T9" fmla="*/ 91 h 125"/>
                <a:gd name="T10" fmla="*/ 0 w 112"/>
                <a:gd name="T11" fmla="*/ 79 h 125"/>
                <a:gd name="T12" fmla="*/ 0 w 112"/>
                <a:gd name="T13" fmla="*/ 66 h 125"/>
                <a:gd name="T14" fmla="*/ 1 w 112"/>
                <a:gd name="T15" fmla="*/ 54 h 125"/>
                <a:gd name="T16" fmla="*/ 2 w 112"/>
                <a:gd name="T17" fmla="*/ 42 h 125"/>
                <a:gd name="T18" fmla="*/ 5 w 112"/>
                <a:gd name="T19" fmla="*/ 33 h 125"/>
                <a:gd name="T20" fmla="*/ 10 w 112"/>
                <a:gd name="T21" fmla="*/ 26 h 125"/>
                <a:gd name="T22" fmla="*/ 15 w 112"/>
                <a:gd name="T23" fmla="*/ 20 h 125"/>
                <a:gd name="T24" fmla="*/ 20 w 112"/>
                <a:gd name="T25" fmla="*/ 15 h 125"/>
                <a:gd name="T26" fmla="*/ 27 w 112"/>
                <a:gd name="T27" fmla="*/ 10 h 125"/>
                <a:gd name="T28" fmla="*/ 32 w 112"/>
                <a:gd name="T29" fmla="*/ 8 h 125"/>
                <a:gd name="T30" fmla="*/ 38 w 112"/>
                <a:gd name="T31" fmla="*/ 4 h 125"/>
                <a:gd name="T32" fmla="*/ 46 w 112"/>
                <a:gd name="T33" fmla="*/ 3 h 125"/>
                <a:gd name="T34" fmla="*/ 54 w 112"/>
                <a:gd name="T35" fmla="*/ 1 h 125"/>
                <a:gd name="T36" fmla="*/ 63 w 112"/>
                <a:gd name="T37" fmla="*/ 0 h 125"/>
                <a:gd name="T38" fmla="*/ 74 w 112"/>
                <a:gd name="T39" fmla="*/ 0 h 125"/>
                <a:gd name="T40" fmla="*/ 82 w 112"/>
                <a:gd name="T41" fmla="*/ 0 h 125"/>
                <a:gd name="T42" fmla="*/ 89 w 112"/>
                <a:gd name="T43" fmla="*/ 1 h 125"/>
                <a:gd name="T44" fmla="*/ 96 w 112"/>
                <a:gd name="T45" fmla="*/ 3 h 125"/>
                <a:gd name="T46" fmla="*/ 101 w 112"/>
                <a:gd name="T47" fmla="*/ 5 h 125"/>
                <a:gd name="T48" fmla="*/ 106 w 112"/>
                <a:gd name="T49" fmla="*/ 8 h 125"/>
                <a:gd name="T50" fmla="*/ 109 w 112"/>
                <a:gd name="T51" fmla="*/ 13 h 125"/>
                <a:gd name="T52" fmla="*/ 111 w 112"/>
                <a:gd name="T53" fmla="*/ 17 h 125"/>
                <a:gd name="T54" fmla="*/ 111 w 112"/>
                <a:gd name="T55" fmla="*/ 23 h 125"/>
                <a:gd name="T56" fmla="*/ 111 w 112"/>
                <a:gd name="T57" fmla="*/ 29 h 125"/>
                <a:gd name="T58" fmla="*/ 111 w 112"/>
                <a:gd name="T59" fmla="*/ 35 h 125"/>
                <a:gd name="T60" fmla="*/ 111 w 112"/>
                <a:gd name="T61" fmla="*/ 41 h 125"/>
                <a:gd name="T62" fmla="*/ 111 w 112"/>
                <a:gd name="T63" fmla="*/ 46 h 125"/>
                <a:gd name="T64" fmla="*/ 110 w 112"/>
                <a:gd name="T65" fmla="*/ 53 h 125"/>
                <a:gd name="T66" fmla="*/ 109 w 112"/>
                <a:gd name="T67" fmla="*/ 59 h 125"/>
                <a:gd name="T68" fmla="*/ 106 w 112"/>
                <a:gd name="T69" fmla="*/ 65 h 125"/>
                <a:gd name="T70" fmla="*/ 102 w 112"/>
                <a:gd name="T71" fmla="*/ 70 h 125"/>
                <a:gd name="T72" fmla="*/ 97 w 112"/>
                <a:gd name="T73" fmla="*/ 75 h 125"/>
                <a:gd name="T74" fmla="*/ 90 w 112"/>
                <a:gd name="T75" fmla="*/ 78 h 125"/>
                <a:gd name="T76" fmla="*/ 84 w 112"/>
                <a:gd name="T77" fmla="*/ 80 h 125"/>
                <a:gd name="T78" fmla="*/ 76 w 112"/>
                <a:gd name="T79" fmla="*/ 82 h 125"/>
                <a:gd name="T80" fmla="*/ 71 w 112"/>
                <a:gd name="T81" fmla="*/ 85 h 125"/>
                <a:gd name="T82" fmla="*/ 65 w 112"/>
                <a:gd name="T83" fmla="*/ 86 h 125"/>
                <a:gd name="T84" fmla="*/ 61 w 112"/>
                <a:gd name="T85" fmla="*/ 88 h 125"/>
                <a:gd name="T86" fmla="*/ 57 w 112"/>
                <a:gd name="T87" fmla="*/ 91 h 125"/>
                <a:gd name="T88" fmla="*/ 53 w 112"/>
                <a:gd name="T89" fmla="*/ 93 h 125"/>
                <a:gd name="T90" fmla="*/ 50 w 112"/>
                <a:gd name="T91" fmla="*/ 97 h 125"/>
                <a:gd name="T92" fmla="*/ 46 w 112"/>
                <a:gd name="T93" fmla="*/ 99 h 125"/>
                <a:gd name="T94" fmla="*/ 41 w 112"/>
                <a:gd name="T95" fmla="*/ 103 h 125"/>
                <a:gd name="T96" fmla="*/ 37 w 112"/>
                <a:gd name="T97" fmla="*/ 106 h 125"/>
                <a:gd name="T98" fmla="*/ 31 w 112"/>
                <a:gd name="T99" fmla="*/ 110 h 125"/>
                <a:gd name="T100" fmla="*/ 27 w 112"/>
                <a:gd name="T101" fmla="*/ 112 h 125"/>
                <a:gd name="T102" fmla="*/ 24 w 112"/>
                <a:gd name="T103" fmla="*/ 116 h 125"/>
                <a:gd name="T104" fmla="*/ 20 w 112"/>
                <a:gd name="T105" fmla="*/ 119 h 125"/>
                <a:gd name="T106" fmla="*/ 18 w 112"/>
                <a:gd name="T107" fmla="*/ 123 h 125"/>
                <a:gd name="T108" fmla="*/ 12 w 112"/>
                <a:gd name="T109" fmla="*/ 124 h 125"/>
                <a:gd name="T110" fmla="*/ 6 w 112"/>
                <a:gd name="T111" fmla="*/ 123 h 1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2"/>
                <a:gd name="T169" fmla="*/ 0 h 125"/>
                <a:gd name="T170" fmla="*/ 112 w 112"/>
                <a:gd name="T171" fmla="*/ 125 h 1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2" h="125">
                  <a:moveTo>
                    <a:pt x="5" y="121"/>
                  </a:moveTo>
                  <a:lnTo>
                    <a:pt x="5" y="120"/>
                  </a:lnTo>
                  <a:lnTo>
                    <a:pt x="4" y="119"/>
                  </a:lnTo>
                  <a:lnTo>
                    <a:pt x="4" y="118"/>
                  </a:lnTo>
                  <a:lnTo>
                    <a:pt x="2" y="117"/>
                  </a:lnTo>
                  <a:lnTo>
                    <a:pt x="2" y="116"/>
                  </a:lnTo>
                  <a:lnTo>
                    <a:pt x="2" y="114"/>
                  </a:lnTo>
                  <a:lnTo>
                    <a:pt x="1" y="114"/>
                  </a:lnTo>
                  <a:lnTo>
                    <a:pt x="1" y="112"/>
                  </a:lnTo>
                  <a:lnTo>
                    <a:pt x="1" y="111"/>
                  </a:lnTo>
                  <a:lnTo>
                    <a:pt x="1" y="110"/>
                  </a:lnTo>
                  <a:lnTo>
                    <a:pt x="0" y="108"/>
                  </a:lnTo>
                  <a:lnTo>
                    <a:pt x="0" y="107"/>
                  </a:lnTo>
                  <a:lnTo>
                    <a:pt x="0" y="106"/>
                  </a:lnTo>
                  <a:lnTo>
                    <a:pt x="0" y="105"/>
                  </a:lnTo>
                  <a:lnTo>
                    <a:pt x="0" y="104"/>
                  </a:lnTo>
                  <a:lnTo>
                    <a:pt x="0" y="103"/>
                  </a:lnTo>
                  <a:lnTo>
                    <a:pt x="0" y="101"/>
                  </a:lnTo>
                  <a:lnTo>
                    <a:pt x="0" y="99"/>
                  </a:lnTo>
                  <a:lnTo>
                    <a:pt x="0" y="98"/>
                  </a:lnTo>
                  <a:lnTo>
                    <a:pt x="0" y="97"/>
                  </a:lnTo>
                  <a:lnTo>
                    <a:pt x="0" y="94"/>
                  </a:lnTo>
                  <a:lnTo>
                    <a:pt x="0" y="93"/>
                  </a:lnTo>
                  <a:lnTo>
                    <a:pt x="0" y="91"/>
                  </a:lnTo>
                  <a:lnTo>
                    <a:pt x="0" y="88"/>
                  </a:lnTo>
                  <a:lnTo>
                    <a:pt x="0" y="86"/>
                  </a:lnTo>
                  <a:lnTo>
                    <a:pt x="0" y="84"/>
                  </a:lnTo>
                  <a:lnTo>
                    <a:pt x="0" y="81"/>
                  </a:lnTo>
                  <a:lnTo>
                    <a:pt x="0" y="79"/>
                  </a:lnTo>
                  <a:lnTo>
                    <a:pt x="0" y="77"/>
                  </a:lnTo>
                  <a:lnTo>
                    <a:pt x="0" y="74"/>
                  </a:lnTo>
                  <a:lnTo>
                    <a:pt x="0" y="72"/>
                  </a:lnTo>
                  <a:lnTo>
                    <a:pt x="0" y="69"/>
                  </a:lnTo>
                  <a:lnTo>
                    <a:pt x="0" y="66"/>
                  </a:lnTo>
                  <a:lnTo>
                    <a:pt x="0" y="63"/>
                  </a:lnTo>
                  <a:lnTo>
                    <a:pt x="0" y="61"/>
                  </a:lnTo>
                  <a:lnTo>
                    <a:pt x="0" y="59"/>
                  </a:lnTo>
                  <a:lnTo>
                    <a:pt x="0" y="56"/>
                  </a:lnTo>
                  <a:lnTo>
                    <a:pt x="1" y="54"/>
                  </a:lnTo>
                  <a:lnTo>
                    <a:pt x="1" y="52"/>
                  </a:lnTo>
                  <a:lnTo>
                    <a:pt x="1" y="48"/>
                  </a:lnTo>
                  <a:lnTo>
                    <a:pt x="1" y="46"/>
                  </a:lnTo>
                  <a:lnTo>
                    <a:pt x="2" y="44"/>
                  </a:lnTo>
                  <a:lnTo>
                    <a:pt x="2" y="42"/>
                  </a:lnTo>
                  <a:lnTo>
                    <a:pt x="2" y="40"/>
                  </a:lnTo>
                  <a:lnTo>
                    <a:pt x="4" y="37"/>
                  </a:lnTo>
                  <a:lnTo>
                    <a:pt x="5" y="34"/>
                  </a:lnTo>
                  <a:lnTo>
                    <a:pt x="5" y="33"/>
                  </a:lnTo>
                  <a:lnTo>
                    <a:pt x="6" y="31"/>
                  </a:lnTo>
                  <a:lnTo>
                    <a:pt x="8" y="30"/>
                  </a:lnTo>
                  <a:lnTo>
                    <a:pt x="8" y="29"/>
                  </a:lnTo>
                  <a:lnTo>
                    <a:pt x="9" y="27"/>
                  </a:lnTo>
                  <a:lnTo>
                    <a:pt x="10" y="26"/>
                  </a:lnTo>
                  <a:lnTo>
                    <a:pt x="10" y="24"/>
                  </a:lnTo>
                  <a:lnTo>
                    <a:pt x="11" y="23"/>
                  </a:lnTo>
                  <a:lnTo>
                    <a:pt x="12" y="22"/>
                  </a:lnTo>
                  <a:lnTo>
                    <a:pt x="14" y="21"/>
                  </a:lnTo>
                  <a:lnTo>
                    <a:pt x="15" y="20"/>
                  </a:lnTo>
                  <a:lnTo>
                    <a:pt x="16" y="18"/>
                  </a:lnTo>
                  <a:lnTo>
                    <a:pt x="16" y="17"/>
                  </a:lnTo>
                  <a:lnTo>
                    <a:pt x="18" y="16"/>
                  </a:lnTo>
                  <a:lnTo>
                    <a:pt x="19" y="16"/>
                  </a:lnTo>
                  <a:lnTo>
                    <a:pt x="20" y="15"/>
                  </a:lnTo>
                  <a:lnTo>
                    <a:pt x="22" y="14"/>
                  </a:lnTo>
                  <a:lnTo>
                    <a:pt x="24" y="13"/>
                  </a:lnTo>
                  <a:lnTo>
                    <a:pt x="24" y="11"/>
                  </a:lnTo>
                  <a:lnTo>
                    <a:pt x="25" y="11"/>
                  </a:lnTo>
                  <a:lnTo>
                    <a:pt x="27" y="10"/>
                  </a:lnTo>
                  <a:lnTo>
                    <a:pt x="28" y="10"/>
                  </a:lnTo>
                  <a:lnTo>
                    <a:pt x="28" y="9"/>
                  </a:lnTo>
                  <a:lnTo>
                    <a:pt x="29" y="9"/>
                  </a:lnTo>
                  <a:lnTo>
                    <a:pt x="31" y="8"/>
                  </a:lnTo>
                  <a:lnTo>
                    <a:pt x="32" y="8"/>
                  </a:lnTo>
                  <a:lnTo>
                    <a:pt x="33" y="6"/>
                  </a:lnTo>
                  <a:lnTo>
                    <a:pt x="35" y="6"/>
                  </a:lnTo>
                  <a:lnTo>
                    <a:pt x="37" y="5"/>
                  </a:lnTo>
                  <a:lnTo>
                    <a:pt x="38" y="4"/>
                  </a:lnTo>
                  <a:lnTo>
                    <a:pt x="40" y="4"/>
                  </a:lnTo>
                  <a:lnTo>
                    <a:pt x="41" y="4"/>
                  </a:lnTo>
                  <a:lnTo>
                    <a:pt x="42" y="3"/>
                  </a:lnTo>
                  <a:lnTo>
                    <a:pt x="44" y="3"/>
                  </a:lnTo>
                  <a:lnTo>
                    <a:pt x="46" y="3"/>
                  </a:lnTo>
                  <a:lnTo>
                    <a:pt x="48" y="2"/>
                  </a:lnTo>
                  <a:lnTo>
                    <a:pt x="49" y="2"/>
                  </a:lnTo>
                  <a:lnTo>
                    <a:pt x="52" y="2"/>
                  </a:lnTo>
                  <a:lnTo>
                    <a:pt x="53" y="2"/>
                  </a:lnTo>
                  <a:lnTo>
                    <a:pt x="54" y="1"/>
                  </a:lnTo>
                  <a:lnTo>
                    <a:pt x="57" y="1"/>
                  </a:lnTo>
                  <a:lnTo>
                    <a:pt x="58" y="1"/>
                  </a:lnTo>
                  <a:lnTo>
                    <a:pt x="61" y="1"/>
                  </a:lnTo>
                  <a:lnTo>
                    <a:pt x="62" y="0"/>
                  </a:lnTo>
                  <a:lnTo>
                    <a:pt x="63" y="0"/>
                  </a:lnTo>
                  <a:lnTo>
                    <a:pt x="66" y="0"/>
                  </a:lnTo>
                  <a:lnTo>
                    <a:pt x="67" y="0"/>
                  </a:lnTo>
                  <a:lnTo>
                    <a:pt x="70" y="0"/>
                  </a:lnTo>
                  <a:lnTo>
                    <a:pt x="71" y="0"/>
                  </a:lnTo>
                  <a:lnTo>
                    <a:pt x="74" y="0"/>
                  </a:lnTo>
                  <a:lnTo>
                    <a:pt x="75" y="0"/>
                  </a:lnTo>
                  <a:lnTo>
                    <a:pt x="76" y="0"/>
                  </a:lnTo>
                  <a:lnTo>
                    <a:pt x="79" y="0"/>
                  </a:lnTo>
                  <a:lnTo>
                    <a:pt x="80" y="0"/>
                  </a:lnTo>
                  <a:lnTo>
                    <a:pt x="82" y="0"/>
                  </a:lnTo>
                  <a:lnTo>
                    <a:pt x="84" y="0"/>
                  </a:lnTo>
                  <a:lnTo>
                    <a:pt x="85" y="0"/>
                  </a:lnTo>
                  <a:lnTo>
                    <a:pt x="86" y="1"/>
                  </a:lnTo>
                  <a:lnTo>
                    <a:pt x="88" y="1"/>
                  </a:lnTo>
                  <a:lnTo>
                    <a:pt x="89" y="1"/>
                  </a:lnTo>
                  <a:lnTo>
                    <a:pt x="90" y="1"/>
                  </a:lnTo>
                  <a:lnTo>
                    <a:pt x="92" y="2"/>
                  </a:lnTo>
                  <a:lnTo>
                    <a:pt x="93" y="2"/>
                  </a:lnTo>
                  <a:lnTo>
                    <a:pt x="94" y="2"/>
                  </a:lnTo>
                  <a:lnTo>
                    <a:pt x="96" y="3"/>
                  </a:lnTo>
                  <a:lnTo>
                    <a:pt x="97" y="3"/>
                  </a:lnTo>
                  <a:lnTo>
                    <a:pt x="98" y="4"/>
                  </a:lnTo>
                  <a:lnTo>
                    <a:pt x="99" y="4"/>
                  </a:lnTo>
                  <a:lnTo>
                    <a:pt x="101" y="4"/>
                  </a:lnTo>
                  <a:lnTo>
                    <a:pt x="101" y="5"/>
                  </a:lnTo>
                  <a:lnTo>
                    <a:pt x="102" y="5"/>
                  </a:lnTo>
                  <a:lnTo>
                    <a:pt x="103" y="5"/>
                  </a:lnTo>
                  <a:lnTo>
                    <a:pt x="103" y="6"/>
                  </a:lnTo>
                  <a:lnTo>
                    <a:pt x="105" y="6"/>
                  </a:lnTo>
                  <a:lnTo>
                    <a:pt x="106" y="8"/>
                  </a:lnTo>
                  <a:lnTo>
                    <a:pt x="107" y="9"/>
                  </a:lnTo>
                  <a:lnTo>
                    <a:pt x="107" y="10"/>
                  </a:lnTo>
                  <a:lnTo>
                    <a:pt x="109" y="10"/>
                  </a:lnTo>
                  <a:lnTo>
                    <a:pt x="109" y="11"/>
                  </a:lnTo>
                  <a:lnTo>
                    <a:pt x="109" y="13"/>
                  </a:lnTo>
                  <a:lnTo>
                    <a:pt x="110" y="13"/>
                  </a:lnTo>
                  <a:lnTo>
                    <a:pt x="110" y="14"/>
                  </a:lnTo>
                  <a:lnTo>
                    <a:pt x="110" y="15"/>
                  </a:lnTo>
                  <a:lnTo>
                    <a:pt x="110" y="16"/>
                  </a:lnTo>
                  <a:lnTo>
                    <a:pt x="111" y="17"/>
                  </a:lnTo>
                  <a:lnTo>
                    <a:pt x="111" y="18"/>
                  </a:lnTo>
                  <a:lnTo>
                    <a:pt x="111" y="20"/>
                  </a:lnTo>
                  <a:lnTo>
                    <a:pt x="111" y="21"/>
                  </a:lnTo>
                  <a:lnTo>
                    <a:pt x="111" y="22"/>
                  </a:lnTo>
                  <a:lnTo>
                    <a:pt x="111" y="23"/>
                  </a:lnTo>
                  <a:lnTo>
                    <a:pt x="111" y="24"/>
                  </a:lnTo>
                  <a:lnTo>
                    <a:pt x="111" y="26"/>
                  </a:lnTo>
                  <a:lnTo>
                    <a:pt x="111" y="27"/>
                  </a:lnTo>
                  <a:lnTo>
                    <a:pt x="111" y="28"/>
                  </a:lnTo>
                  <a:lnTo>
                    <a:pt x="111" y="29"/>
                  </a:lnTo>
                  <a:lnTo>
                    <a:pt x="111" y="30"/>
                  </a:lnTo>
                  <a:lnTo>
                    <a:pt x="111" y="31"/>
                  </a:lnTo>
                  <a:lnTo>
                    <a:pt x="111" y="33"/>
                  </a:lnTo>
                  <a:lnTo>
                    <a:pt x="111" y="34"/>
                  </a:lnTo>
                  <a:lnTo>
                    <a:pt x="111" y="35"/>
                  </a:lnTo>
                  <a:lnTo>
                    <a:pt x="111" y="37"/>
                  </a:lnTo>
                  <a:lnTo>
                    <a:pt x="111" y="39"/>
                  </a:lnTo>
                  <a:lnTo>
                    <a:pt x="111" y="40"/>
                  </a:lnTo>
                  <a:lnTo>
                    <a:pt x="111" y="41"/>
                  </a:lnTo>
                  <a:lnTo>
                    <a:pt x="111" y="42"/>
                  </a:lnTo>
                  <a:lnTo>
                    <a:pt x="111" y="43"/>
                  </a:lnTo>
                  <a:lnTo>
                    <a:pt x="111" y="44"/>
                  </a:lnTo>
                  <a:lnTo>
                    <a:pt x="111" y="46"/>
                  </a:lnTo>
                  <a:lnTo>
                    <a:pt x="111" y="48"/>
                  </a:lnTo>
                  <a:lnTo>
                    <a:pt x="111" y="50"/>
                  </a:lnTo>
                  <a:lnTo>
                    <a:pt x="110" y="50"/>
                  </a:lnTo>
                  <a:lnTo>
                    <a:pt x="110" y="52"/>
                  </a:lnTo>
                  <a:lnTo>
                    <a:pt x="110" y="53"/>
                  </a:lnTo>
                  <a:lnTo>
                    <a:pt x="110" y="54"/>
                  </a:lnTo>
                  <a:lnTo>
                    <a:pt x="109" y="55"/>
                  </a:lnTo>
                  <a:lnTo>
                    <a:pt x="109" y="56"/>
                  </a:lnTo>
                  <a:lnTo>
                    <a:pt x="109" y="57"/>
                  </a:lnTo>
                  <a:lnTo>
                    <a:pt x="109" y="59"/>
                  </a:lnTo>
                  <a:lnTo>
                    <a:pt x="107" y="60"/>
                  </a:lnTo>
                  <a:lnTo>
                    <a:pt x="107" y="61"/>
                  </a:lnTo>
                  <a:lnTo>
                    <a:pt x="107" y="62"/>
                  </a:lnTo>
                  <a:lnTo>
                    <a:pt x="106" y="63"/>
                  </a:lnTo>
                  <a:lnTo>
                    <a:pt x="106" y="65"/>
                  </a:lnTo>
                  <a:lnTo>
                    <a:pt x="105" y="66"/>
                  </a:lnTo>
                  <a:lnTo>
                    <a:pt x="105" y="67"/>
                  </a:lnTo>
                  <a:lnTo>
                    <a:pt x="103" y="68"/>
                  </a:lnTo>
                  <a:lnTo>
                    <a:pt x="103" y="69"/>
                  </a:lnTo>
                  <a:lnTo>
                    <a:pt x="102" y="70"/>
                  </a:lnTo>
                  <a:lnTo>
                    <a:pt x="102" y="72"/>
                  </a:lnTo>
                  <a:lnTo>
                    <a:pt x="101" y="72"/>
                  </a:lnTo>
                  <a:lnTo>
                    <a:pt x="99" y="73"/>
                  </a:lnTo>
                  <a:lnTo>
                    <a:pt x="98" y="74"/>
                  </a:lnTo>
                  <a:lnTo>
                    <a:pt x="97" y="75"/>
                  </a:lnTo>
                  <a:lnTo>
                    <a:pt x="96" y="75"/>
                  </a:lnTo>
                  <a:lnTo>
                    <a:pt x="94" y="77"/>
                  </a:lnTo>
                  <a:lnTo>
                    <a:pt x="93" y="77"/>
                  </a:lnTo>
                  <a:lnTo>
                    <a:pt x="92" y="78"/>
                  </a:lnTo>
                  <a:lnTo>
                    <a:pt x="90" y="78"/>
                  </a:lnTo>
                  <a:lnTo>
                    <a:pt x="89" y="79"/>
                  </a:lnTo>
                  <a:lnTo>
                    <a:pt x="88" y="79"/>
                  </a:lnTo>
                  <a:lnTo>
                    <a:pt x="86" y="80"/>
                  </a:lnTo>
                  <a:lnTo>
                    <a:pt x="85" y="80"/>
                  </a:lnTo>
                  <a:lnTo>
                    <a:pt x="84" y="80"/>
                  </a:lnTo>
                  <a:lnTo>
                    <a:pt x="82" y="81"/>
                  </a:lnTo>
                  <a:lnTo>
                    <a:pt x="80" y="81"/>
                  </a:lnTo>
                  <a:lnTo>
                    <a:pt x="79" y="82"/>
                  </a:lnTo>
                  <a:lnTo>
                    <a:pt x="78" y="82"/>
                  </a:lnTo>
                  <a:lnTo>
                    <a:pt x="76" y="82"/>
                  </a:lnTo>
                  <a:lnTo>
                    <a:pt x="75" y="84"/>
                  </a:lnTo>
                  <a:lnTo>
                    <a:pt x="74" y="84"/>
                  </a:lnTo>
                  <a:lnTo>
                    <a:pt x="72" y="84"/>
                  </a:lnTo>
                  <a:lnTo>
                    <a:pt x="71" y="84"/>
                  </a:lnTo>
                  <a:lnTo>
                    <a:pt x="71" y="85"/>
                  </a:lnTo>
                  <a:lnTo>
                    <a:pt x="70" y="85"/>
                  </a:lnTo>
                  <a:lnTo>
                    <a:pt x="68" y="85"/>
                  </a:lnTo>
                  <a:lnTo>
                    <a:pt x="67" y="85"/>
                  </a:lnTo>
                  <a:lnTo>
                    <a:pt x="66" y="86"/>
                  </a:lnTo>
                  <a:lnTo>
                    <a:pt x="65" y="86"/>
                  </a:lnTo>
                  <a:lnTo>
                    <a:pt x="63" y="86"/>
                  </a:lnTo>
                  <a:lnTo>
                    <a:pt x="63" y="87"/>
                  </a:lnTo>
                  <a:lnTo>
                    <a:pt x="62" y="87"/>
                  </a:lnTo>
                  <a:lnTo>
                    <a:pt x="61" y="87"/>
                  </a:lnTo>
                  <a:lnTo>
                    <a:pt x="61" y="88"/>
                  </a:lnTo>
                  <a:lnTo>
                    <a:pt x="59" y="88"/>
                  </a:lnTo>
                  <a:lnTo>
                    <a:pt x="58" y="88"/>
                  </a:lnTo>
                  <a:lnTo>
                    <a:pt x="58" y="90"/>
                  </a:lnTo>
                  <a:lnTo>
                    <a:pt x="57" y="90"/>
                  </a:lnTo>
                  <a:lnTo>
                    <a:pt x="57" y="91"/>
                  </a:lnTo>
                  <a:lnTo>
                    <a:pt x="55" y="91"/>
                  </a:lnTo>
                  <a:lnTo>
                    <a:pt x="55" y="92"/>
                  </a:lnTo>
                  <a:lnTo>
                    <a:pt x="54" y="92"/>
                  </a:lnTo>
                  <a:lnTo>
                    <a:pt x="54" y="93"/>
                  </a:lnTo>
                  <a:lnTo>
                    <a:pt x="53" y="93"/>
                  </a:lnTo>
                  <a:lnTo>
                    <a:pt x="53" y="94"/>
                  </a:lnTo>
                  <a:lnTo>
                    <a:pt x="52" y="94"/>
                  </a:lnTo>
                  <a:lnTo>
                    <a:pt x="52" y="95"/>
                  </a:lnTo>
                  <a:lnTo>
                    <a:pt x="50" y="95"/>
                  </a:lnTo>
                  <a:lnTo>
                    <a:pt x="50" y="97"/>
                  </a:lnTo>
                  <a:lnTo>
                    <a:pt x="49" y="97"/>
                  </a:lnTo>
                  <a:lnTo>
                    <a:pt x="49" y="98"/>
                  </a:lnTo>
                  <a:lnTo>
                    <a:pt x="48" y="98"/>
                  </a:lnTo>
                  <a:lnTo>
                    <a:pt x="48" y="99"/>
                  </a:lnTo>
                  <a:lnTo>
                    <a:pt x="46" y="99"/>
                  </a:lnTo>
                  <a:lnTo>
                    <a:pt x="45" y="101"/>
                  </a:lnTo>
                  <a:lnTo>
                    <a:pt x="44" y="101"/>
                  </a:lnTo>
                  <a:lnTo>
                    <a:pt x="42" y="101"/>
                  </a:lnTo>
                  <a:lnTo>
                    <a:pt x="42" y="103"/>
                  </a:lnTo>
                  <a:lnTo>
                    <a:pt x="41" y="103"/>
                  </a:lnTo>
                  <a:lnTo>
                    <a:pt x="40" y="104"/>
                  </a:lnTo>
                  <a:lnTo>
                    <a:pt x="38" y="104"/>
                  </a:lnTo>
                  <a:lnTo>
                    <a:pt x="38" y="105"/>
                  </a:lnTo>
                  <a:lnTo>
                    <a:pt x="37" y="105"/>
                  </a:lnTo>
                  <a:lnTo>
                    <a:pt x="37" y="106"/>
                  </a:lnTo>
                  <a:lnTo>
                    <a:pt x="35" y="106"/>
                  </a:lnTo>
                  <a:lnTo>
                    <a:pt x="35" y="107"/>
                  </a:lnTo>
                  <a:lnTo>
                    <a:pt x="33" y="107"/>
                  </a:lnTo>
                  <a:lnTo>
                    <a:pt x="32" y="108"/>
                  </a:lnTo>
                  <a:lnTo>
                    <a:pt x="31" y="110"/>
                  </a:lnTo>
                  <a:lnTo>
                    <a:pt x="29" y="110"/>
                  </a:lnTo>
                  <a:lnTo>
                    <a:pt x="29" y="111"/>
                  </a:lnTo>
                  <a:lnTo>
                    <a:pt x="28" y="111"/>
                  </a:lnTo>
                  <a:lnTo>
                    <a:pt x="28" y="112"/>
                  </a:lnTo>
                  <a:lnTo>
                    <a:pt x="27" y="112"/>
                  </a:lnTo>
                  <a:lnTo>
                    <a:pt x="27" y="114"/>
                  </a:lnTo>
                  <a:lnTo>
                    <a:pt x="25" y="114"/>
                  </a:lnTo>
                  <a:lnTo>
                    <a:pt x="24" y="114"/>
                  </a:lnTo>
                  <a:lnTo>
                    <a:pt x="24" y="116"/>
                  </a:lnTo>
                  <a:lnTo>
                    <a:pt x="24" y="117"/>
                  </a:lnTo>
                  <a:lnTo>
                    <a:pt x="22" y="117"/>
                  </a:lnTo>
                  <a:lnTo>
                    <a:pt x="22" y="118"/>
                  </a:lnTo>
                  <a:lnTo>
                    <a:pt x="20" y="119"/>
                  </a:lnTo>
                  <a:lnTo>
                    <a:pt x="20" y="120"/>
                  </a:lnTo>
                  <a:lnTo>
                    <a:pt x="19" y="120"/>
                  </a:lnTo>
                  <a:lnTo>
                    <a:pt x="19" y="121"/>
                  </a:lnTo>
                  <a:lnTo>
                    <a:pt x="18" y="121"/>
                  </a:lnTo>
                  <a:lnTo>
                    <a:pt x="18" y="123"/>
                  </a:lnTo>
                  <a:lnTo>
                    <a:pt x="16" y="123"/>
                  </a:lnTo>
                  <a:lnTo>
                    <a:pt x="15" y="123"/>
                  </a:lnTo>
                  <a:lnTo>
                    <a:pt x="15" y="124"/>
                  </a:lnTo>
                  <a:lnTo>
                    <a:pt x="14" y="124"/>
                  </a:lnTo>
                  <a:lnTo>
                    <a:pt x="12" y="124"/>
                  </a:lnTo>
                  <a:lnTo>
                    <a:pt x="11" y="124"/>
                  </a:lnTo>
                  <a:lnTo>
                    <a:pt x="10" y="124"/>
                  </a:lnTo>
                  <a:lnTo>
                    <a:pt x="9" y="123"/>
                  </a:lnTo>
                  <a:lnTo>
                    <a:pt x="8" y="123"/>
                  </a:lnTo>
                  <a:lnTo>
                    <a:pt x="6" y="123"/>
                  </a:lnTo>
                  <a:lnTo>
                    <a:pt x="6" y="121"/>
                  </a:lnTo>
                  <a:lnTo>
                    <a:pt x="5" y="121"/>
                  </a:lnTo>
                </a:path>
              </a:pathLst>
            </a:custGeom>
            <a:solidFill>
              <a:srgbClr val="ED8F45"/>
            </a:solidFill>
            <a:ln w="9525" cap="rnd">
              <a:noFill/>
              <a:round/>
              <a:headEnd type="none" w="sm" len="sm"/>
              <a:tailEnd type="none" w="sm" len="sm"/>
            </a:ln>
          </p:spPr>
          <p:txBody>
            <a:bodyPr/>
            <a:lstStyle/>
            <a:p>
              <a:endParaRPr lang="el-GR"/>
            </a:p>
          </p:txBody>
        </p:sp>
        <p:sp>
          <p:nvSpPr>
            <p:cNvPr id="27718" name="Freeform 42"/>
            <p:cNvSpPr>
              <a:spLocks/>
            </p:cNvSpPr>
            <p:nvPr/>
          </p:nvSpPr>
          <p:spPr bwMode="auto">
            <a:xfrm>
              <a:off x="957" y="1672"/>
              <a:ext cx="88" cy="96"/>
            </a:xfrm>
            <a:custGeom>
              <a:avLst/>
              <a:gdLst>
                <a:gd name="T0" fmla="*/ 3 w 88"/>
                <a:gd name="T1" fmla="*/ 91 h 96"/>
                <a:gd name="T2" fmla="*/ 2 w 88"/>
                <a:gd name="T3" fmla="*/ 88 h 96"/>
                <a:gd name="T4" fmla="*/ 1 w 88"/>
                <a:gd name="T5" fmla="*/ 84 h 96"/>
                <a:gd name="T6" fmla="*/ 1 w 88"/>
                <a:gd name="T7" fmla="*/ 80 h 96"/>
                <a:gd name="T8" fmla="*/ 1 w 88"/>
                <a:gd name="T9" fmla="*/ 75 h 96"/>
                <a:gd name="T10" fmla="*/ 0 w 88"/>
                <a:gd name="T11" fmla="*/ 69 h 96"/>
                <a:gd name="T12" fmla="*/ 0 w 88"/>
                <a:gd name="T13" fmla="*/ 61 h 96"/>
                <a:gd name="T14" fmla="*/ 0 w 88"/>
                <a:gd name="T15" fmla="*/ 54 h 96"/>
                <a:gd name="T16" fmla="*/ 1 w 88"/>
                <a:gd name="T17" fmla="*/ 46 h 96"/>
                <a:gd name="T18" fmla="*/ 1 w 88"/>
                <a:gd name="T19" fmla="*/ 38 h 96"/>
                <a:gd name="T20" fmla="*/ 2 w 88"/>
                <a:gd name="T21" fmla="*/ 31 h 96"/>
                <a:gd name="T22" fmla="*/ 5 w 88"/>
                <a:gd name="T23" fmla="*/ 27 h 96"/>
                <a:gd name="T24" fmla="*/ 7 w 88"/>
                <a:gd name="T25" fmla="*/ 21 h 96"/>
                <a:gd name="T26" fmla="*/ 10 w 88"/>
                <a:gd name="T27" fmla="*/ 18 h 96"/>
                <a:gd name="T28" fmla="*/ 15 w 88"/>
                <a:gd name="T29" fmla="*/ 12 h 96"/>
                <a:gd name="T30" fmla="*/ 19 w 88"/>
                <a:gd name="T31" fmla="*/ 8 h 96"/>
                <a:gd name="T32" fmla="*/ 23 w 88"/>
                <a:gd name="T33" fmla="*/ 8 h 96"/>
                <a:gd name="T34" fmla="*/ 27 w 88"/>
                <a:gd name="T35" fmla="*/ 5 h 96"/>
                <a:gd name="T36" fmla="*/ 31 w 88"/>
                <a:gd name="T37" fmla="*/ 3 h 96"/>
                <a:gd name="T38" fmla="*/ 37 w 88"/>
                <a:gd name="T39" fmla="*/ 2 h 96"/>
                <a:gd name="T40" fmla="*/ 42 w 88"/>
                <a:gd name="T41" fmla="*/ 1 h 96"/>
                <a:gd name="T42" fmla="*/ 48 w 88"/>
                <a:gd name="T43" fmla="*/ 1 h 96"/>
                <a:gd name="T44" fmla="*/ 54 w 88"/>
                <a:gd name="T45" fmla="*/ 0 h 96"/>
                <a:gd name="T46" fmla="*/ 60 w 88"/>
                <a:gd name="T47" fmla="*/ 0 h 96"/>
                <a:gd name="T48" fmla="*/ 65 w 88"/>
                <a:gd name="T49" fmla="*/ 0 h 96"/>
                <a:gd name="T50" fmla="*/ 71 w 88"/>
                <a:gd name="T51" fmla="*/ 1 h 96"/>
                <a:gd name="T52" fmla="*/ 74 w 88"/>
                <a:gd name="T53" fmla="*/ 3 h 96"/>
                <a:gd name="T54" fmla="*/ 79 w 88"/>
                <a:gd name="T55" fmla="*/ 5 h 96"/>
                <a:gd name="T56" fmla="*/ 83 w 88"/>
                <a:gd name="T57" fmla="*/ 7 h 96"/>
                <a:gd name="T58" fmla="*/ 85 w 88"/>
                <a:gd name="T59" fmla="*/ 10 h 96"/>
                <a:gd name="T60" fmla="*/ 86 w 88"/>
                <a:gd name="T61" fmla="*/ 14 h 96"/>
                <a:gd name="T62" fmla="*/ 87 w 88"/>
                <a:gd name="T63" fmla="*/ 18 h 96"/>
                <a:gd name="T64" fmla="*/ 87 w 88"/>
                <a:gd name="T65" fmla="*/ 23 h 96"/>
                <a:gd name="T66" fmla="*/ 87 w 88"/>
                <a:gd name="T67" fmla="*/ 27 h 96"/>
                <a:gd name="T68" fmla="*/ 87 w 88"/>
                <a:gd name="T69" fmla="*/ 32 h 96"/>
                <a:gd name="T70" fmla="*/ 86 w 88"/>
                <a:gd name="T71" fmla="*/ 37 h 96"/>
                <a:gd name="T72" fmla="*/ 86 w 88"/>
                <a:gd name="T73" fmla="*/ 41 h 96"/>
                <a:gd name="T74" fmla="*/ 85 w 88"/>
                <a:gd name="T75" fmla="*/ 46 h 96"/>
                <a:gd name="T76" fmla="*/ 82 w 88"/>
                <a:gd name="T77" fmla="*/ 48 h 96"/>
                <a:gd name="T78" fmla="*/ 81 w 88"/>
                <a:gd name="T79" fmla="*/ 53 h 96"/>
                <a:gd name="T80" fmla="*/ 78 w 88"/>
                <a:gd name="T81" fmla="*/ 56 h 96"/>
                <a:gd name="T82" fmla="*/ 74 w 88"/>
                <a:gd name="T83" fmla="*/ 59 h 96"/>
                <a:gd name="T84" fmla="*/ 69 w 88"/>
                <a:gd name="T85" fmla="*/ 61 h 96"/>
                <a:gd name="T86" fmla="*/ 64 w 88"/>
                <a:gd name="T87" fmla="*/ 62 h 96"/>
                <a:gd name="T88" fmla="*/ 59 w 88"/>
                <a:gd name="T89" fmla="*/ 65 h 96"/>
                <a:gd name="T90" fmla="*/ 54 w 88"/>
                <a:gd name="T91" fmla="*/ 66 h 96"/>
                <a:gd name="T92" fmla="*/ 50 w 88"/>
                <a:gd name="T93" fmla="*/ 67 h 96"/>
                <a:gd name="T94" fmla="*/ 46 w 88"/>
                <a:gd name="T95" fmla="*/ 68 h 96"/>
                <a:gd name="T96" fmla="*/ 44 w 88"/>
                <a:gd name="T97" fmla="*/ 70 h 96"/>
                <a:gd name="T98" fmla="*/ 41 w 88"/>
                <a:gd name="T99" fmla="*/ 72 h 96"/>
                <a:gd name="T100" fmla="*/ 39 w 88"/>
                <a:gd name="T101" fmla="*/ 75 h 96"/>
                <a:gd name="T102" fmla="*/ 36 w 88"/>
                <a:gd name="T103" fmla="*/ 77 h 96"/>
                <a:gd name="T104" fmla="*/ 31 w 88"/>
                <a:gd name="T105" fmla="*/ 80 h 96"/>
                <a:gd name="T106" fmla="*/ 27 w 88"/>
                <a:gd name="T107" fmla="*/ 81 h 96"/>
                <a:gd name="T108" fmla="*/ 24 w 88"/>
                <a:gd name="T109" fmla="*/ 84 h 96"/>
                <a:gd name="T110" fmla="*/ 22 w 88"/>
                <a:gd name="T111" fmla="*/ 86 h 96"/>
                <a:gd name="T112" fmla="*/ 19 w 88"/>
                <a:gd name="T113" fmla="*/ 89 h 96"/>
                <a:gd name="T114" fmla="*/ 16 w 88"/>
                <a:gd name="T115" fmla="*/ 91 h 96"/>
                <a:gd name="T116" fmla="*/ 14 w 88"/>
                <a:gd name="T117" fmla="*/ 94 h 96"/>
                <a:gd name="T118" fmla="*/ 10 w 88"/>
                <a:gd name="T119" fmla="*/ 95 h 96"/>
                <a:gd name="T120" fmla="*/ 6 w 88"/>
                <a:gd name="T121" fmla="*/ 94 h 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8"/>
                <a:gd name="T184" fmla="*/ 0 h 96"/>
                <a:gd name="T185" fmla="*/ 88 w 88"/>
                <a:gd name="T186" fmla="*/ 96 h 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8" h="96">
                  <a:moveTo>
                    <a:pt x="6" y="94"/>
                  </a:moveTo>
                  <a:lnTo>
                    <a:pt x="5" y="94"/>
                  </a:lnTo>
                  <a:lnTo>
                    <a:pt x="5" y="92"/>
                  </a:lnTo>
                  <a:lnTo>
                    <a:pt x="3" y="91"/>
                  </a:lnTo>
                  <a:lnTo>
                    <a:pt x="3" y="90"/>
                  </a:lnTo>
                  <a:lnTo>
                    <a:pt x="3" y="89"/>
                  </a:lnTo>
                  <a:lnTo>
                    <a:pt x="2" y="89"/>
                  </a:lnTo>
                  <a:lnTo>
                    <a:pt x="2" y="88"/>
                  </a:lnTo>
                  <a:lnTo>
                    <a:pt x="2" y="86"/>
                  </a:lnTo>
                  <a:lnTo>
                    <a:pt x="2" y="85"/>
                  </a:lnTo>
                  <a:lnTo>
                    <a:pt x="1" y="85"/>
                  </a:lnTo>
                  <a:lnTo>
                    <a:pt x="1" y="84"/>
                  </a:lnTo>
                  <a:lnTo>
                    <a:pt x="1" y="83"/>
                  </a:lnTo>
                  <a:lnTo>
                    <a:pt x="1" y="82"/>
                  </a:lnTo>
                  <a:lnTo>
                    <a:pt x="1" y="81"/>
                  </a:lnTo>
                  <a:lnTo>
                    <a:pt x="1" y="80"/>
                  </a:lnTo>
                  <a:lnTo>
                    <a:pt x="1" y="78"/>
                  </a:lnTo>
                  <a:lnTo>
                    <a:pt x="1" y="77"/>
                  </a:lnTo>
                  <a:lnTo>
                    <a:pt x="1" y="76"/>
                  </a:lnTo>
                  <a:lnTo>
                    <a:pt x="1" y="75"/>
                  </a:lnTo>
                  <a:lnTo>
                    <a:pt x="1" y="72"/>
                  </a:lnTo>
                  <a:lnTo>
                    <a:pt x="0" y="71"/>
                  </a:lnTo>
                  <a:lnTo>
                    <a:pt x="0" y="70"/>
                  </a:lnTo>
                  <a:lnTo>
                    <a:pt x="0" y="69"/>
                  </a:lnTo>
                  <a:lnTo>
                    <a:pt x="0" y="67"/>
                  </a:lnTo>
                  <a:lnTo>
                    <a:pt x="0" y="66"/>
                  </a:lnTo>
                  <a:lnTo>
                    <a:pt x="0" y="63"/>
                  </a:lnTo>
                  <a:lnTo>
                    <a:pt x="0" y="61"/>
                  </a:lnTo>
                  <a:lnTo>
                    <a:pt x="0" y="59"/>
                  </a:lnTo>
                  <a:lnTo>
                    <a:pt x="0" y="57"/>
                  </a:lnTo>
                  <a:lnTo>
                    <a:pt x="0" y="56"/>
                  </a:lnTo>
                  <a:lnTo>
                    <a:pt x="0" y="54"/>
                  </a:lnTo>
                  <a:lnTo>
                    <a:pt x="0" y="52"/>
                  </a:lnTo>
                  <a:lnTo>
                    <a:pt x="0" y="50"/>
                  </a:lnTo>
                  <a:lnTo>
                    <a:pt x="0" y="47"/>
                  </a:lnTo>
                  <a:lnTo>
                    <a:pt x="1" y="46"/>
                  </a:lnTo>
                  <a:lnTo>
                    <a:pt x="1" y="44"/>
                  </a:lnTo>
                  <a:lnTo>
                    <a:pt x="1" y="41"/>
                  </a:lnTo>
                  <a:lnTo>
                    <a:pt x="1" y="40"/>
                  </a:lnTo>
                  <a:lnTo>
                    <a:pt x="1" y="38"/>
                  </a:lnTo>
                  <a:lnTo>
                    <a:pt x="1" y="37"/>
                  </a:lnTo>
                  <a:lnTo>
                    <a:pt x="2" y="34"/>
                  </a:lnTo>
                  <a:lnTo>
                    <a:pt x="2" y="33"/>
                  </a:lnTo>
                  <a:lnTo>
                    <a:pt x="2" y="31"/>
                  </a:lnTo>
                  <a:lnTo>
                    <a:pt x="2" y="30"/>
                  </a:lnTo>
                  <a:lnTo>
                    <a:pt x="3" y="29"/>
                  </a:lnTo>
                  <a:lnTo>
                    <a:pt x="3" y="27"/>
                  </a:lnTo>
                  <a:lnTo>
                    <a:pt x="5" y="27"/>
                  </a:lnTo>
                  <a:lnTo>
                    <a:pt x="5" y="25"/>
                  </a:lnTo>
                  <a:lnTo>
                    <a:pt x="6" y="24"/>
                  </a:lnTo>
                  <a:lnTo>
                    <a:pt x="6" y="23"/>
                  </a:lnTo>
                  <a:lnTo>
                    <a:pt x="7" y="21"/>
                  </a:lnTo>
                  <a:lnTo>
                    <a:pt x="9" y="20"/>
                  </a:lnTo>
                  <a:lnTo>
                    <a:pt x="10" y="18"/>
                  </a:lnTo>
                  <a:lnTo>
                    <a:pt x="11" y="16"/>
                  </a:lnTo>
                  <a:lnTo>
                    <a:pt x="13" y="14"/>
                  </a:lnTo>
                  <a:lnTo>
                    <a:pt x="14" y="14"/>
                  </a:lnTo>
                  <a:lnTo>
                    <a:pt x="15" y="12"/>
                  </a:lnTo>
                  <a:lnTo>
                    <a:pt x="15" y="11"/>
                  </a:lnTo>
                  <a:lnTo>
                    <a:pt x="16" y="11"/>
                  </a:lnTo>
                  <a:lnTo>
                    <a:pt x="18" y="10"/>
                  </a:lnTo>
                  <a:lnTo>
                    <a:pt x="19" y="8"/>
                  </a:lnTo>
                  <a:lnTo>
                    <a:pt x="20" y="8"/>
                  </a:lnTo>
                  <a:lnTo>
                    <a:pt x="22" y="8"/>
                  </a:lnTo>
                  <a:lnTo>
                    <a:pt x="23" y="8"/>
                  </a:lnTo>
                  <a:lnTo>
                    <a:pt x="23" y="7"/>
                  </a:lnTo>
                  <a:lnTo>
                    <a:pt x="24" y="7"/>
                  </a:lnTo>
                  <a:lnTo>
                    <a:pt x="26" y="5"/>
                  </a:lnTo>
                  <a:lnTo>
                    <a:pt x="27" y="5"/>
                  </a:lnTo>
                  <a:lnTo>
                    <a:pt x="29" y="5"/>
                  </a:lnTo>
                  <a:lnTo>
                    <a:pt x="31" y="5"/>
                  </a:lnTo>
                  <a:lnTo>
                    <a:pt x="31" y="3"/>
                  </a:lnTo>
                  <a:lnTo>
                    <a:pt x="33" y="3"/>
                  </a:lnTo>
                  <a:lnTo>
                    <a:pt x="35" y="3"/>
                  </a:lnTo>
                  <a:lnTo>
                    <a:pt x="36" y="2"/>
                  </a:lnTo>
                  <a:lnTo>
                    <a:pt x="37" y="2"/>
                  </a:lnTo>
                  <a:lnTo>
                    <a:pt x="39" y="2"/>
                  </a:lnTo>
                  <a:lnTo>
                    <a:pt x="40" y="2"/>
                  </a:lnTo>
                  <a:lnTo>
                    <a:pt x="41" y="1"/>
                  </a:lnTo>
                  <a:lnTo>
                    <a:pt x="42" y="1"/>
                  </a:lnTo>
                  <a:lnTo>
                    <a:pt x="44" y="1"/>
                  </a:lnTo>
                  <a:lnTo>
                    <a:pt x="47" y="1"/>
                  </a:lnTo>
                  <a:lnTo>
                    <a:pt x="48" y="1"/>
                  </a:lnTo>
                  <a:lnTo>
                    <a:pt x="50" y="0"/>
                  </a:lnTo>
                  <a:lnTo>
                    <a:pt x="51" y="0"/>
                  </a:lnTo>
                  <a:lnTo>
                    <a:pt x="52" y="0"/>
                  </a:lnTo>
                  <a:lnTo>
                    <a:pt x="54" y="0"/>
                  </a:lnTo>
                  <a:lnTo>
                    <a:pt x="55" y="0"/>
                  </a:lnTo>
                  <a:lnTo>
                    <a:pt x="57" y="0"/>
                  </a:lnTo>
                  <a:lnTo>
                    <a:pt x="60" y="0"/>
                  </a:lnTo>
                  <a:lnTo>
                    <a:pt x="61" y="0"/>
                  </a:lnTo>
                  <a:lnTo>
                    <a:pt x="63" y="0"/>
                  </a:lnTo>
                  <a:lnTo>
                    <a:pt x="64" y="0"/>
                  </a:lnTo>
                  <a:lnTo>
                    <a:pt x="65" y="0"/>
                  </a:lnTo>
                  <a:lnTo>
                    <a:pt x="67" y="0"/>
                  </a:lnTo>
                  <a:lnTo>
                    <a:pt x="68" y="1"/>
                  </a:lnTo>
                  <a:lnTo>
                    <a:pt x="69" y="1"/>
                  </a:lnTo>
                  <a:lnTo>
                    <a:pt x="71" y="1"/>
                  </a:lnTo>
                  <a:lnTo>
                    <a:pt x="71" y="2"/>
                  </a:lnTo>
                  <a:lnTo>
                    <a:pt x="73" y="2"/>
                  </a:lnTo>
                  <a:lnTo>
                    <a:pt x="74" y="2"/>
                  </a:lnTo>
                  <a:lnTo>
                    <a:pt x="74" y="3"/>
                  </a:lnTo>
                  <a:lnTo>
                    <a:pt x="75" y="3"/>
                  </a:lnTo>
                  <a:lnTo>
                    <a:pt x="77" y="3"/>
                  </a:lnTo>
                  <a:lnTo>
                    <a:pt x="78" y="5"/>
                  </a:lnTo>
                  <a:lnTo>
                    <a:pt x="79" y="5"/>
                  </a:lnTo>
                  <a:lnTo>
                    <a:pt x="81" y="5"/>
                  </a:lnTo>
                  <a:lnTo>
                    <a:pt x="82" y="5"/>
                  </a:lnTo>
                  <a:lnTo>
                    <a:pt x="82" y="7"/>
                  </a:lnTo>
                  <a:lnTo>
                    <a:pt x="83" y="7"/>
                  </a:lnTo>
                  <a:lnTo>
                    <a:pt x="83" y="8"/>
                  </a:lnTo>
                  <a:lnTo>
                    <a:pt x="85" y="8"/>
                  </a:lnTo>
                  <a:lnTo>
                    <a:pt x="85" y="10"/>
                  </a:lnTo>
                  <a:lnTo>
                    <a:pt x="86" y="10"/>
                  </a:lnTo>
                  <a:lnTo>
                    <a:pt x="86" y="11"/>
                  </a:lnTo>
                  <a:lnTo>
                    <a:pt x="86" y="12"/>
                  </a:lnTo>
                  <a:lnTo>
                    <a:pt x="86" y="14"/>
                  </a:lnTo>
                  <a:lnTo>
                    <a:pt x="87" y="14"/>
                  </a:lnTo>
                  <a:lnTo>
                    <a:pt x="87" y="16"/>
                  </a:lnTo>
                  <a:lnTo>
                    <a:pt x="87" y="18"/>
                  </a:lnTo>
                  <a:lnTo>
                    <a:pt x="87" y="20"/>
                  </a:lnTo>
                  <a:lnTo>
                    <a:pt x="87" y="21"/>
                  </a:lnTo>
                  <a:lnTo>
                    <a:pt x="87" y="23"/>
                  </a:lnTo>
                  <a:lnTo>
                    <a:pt x="87" y="24"/>
                  </a:lnTo>
                  <a:lnTo>
                    <a:pt x="87" y="25"/>
                  </a:lnTo>
                  <a:lnTo>
                    <a:pt x="87" y="27"/>
                  </a:lnTo>
                  <a:lnTo>
                    <a:pt x="87" y="29"/>
                  </a:lnTo>
                  <a:lnTo>
                    <a:pt x="87" y="30"/>
                  </a:lnTo>
                  <a:lnTo>
                    <a:pt x="87" y="31"/>
                  </a:lnTo>
                  <a:lnTo>
                    <a:pt x="87" y="32"/>
                  </a:lnTo>
                  <a:lnTo>
                    <a:pt x="87" y="33"/>
                  </a:lnTo>
                  <a:lnTo>
                    <a:pt x="87" y="34"/>
                  </a:lnTo>
                  <a:lnTo>
                    <a:pt x="86" y="35"/>
                  </a:lnTo>
                  <a:lnTo>
                    <a:pt x="86" y="37"/>
                  </a:lnTo>
                  <a:lnTo>
                    <a:pt x="86" y="38"/>
                  </a:lnTo>
                  <a:lnTo>
                    <a:pt x="86" y="39"/>
                  </a:lnTo>
                  <a:lnTo>
                    <a:pt x="86" y="40"/>
                  </a:lnTo>
                  <a:lnTo>
                    <a:pt x="86" y="41"/>
                  </a:lnTo>
                  <a:lnTo>
                    <a:pt x="85" y="43"/>
                  </a:lnTo>
                  <a:lnTo>
                    <a:pt x="85" y="44"/>
                  </a:lnTo>
                  <a:lnTo>
                    <a:pt x="85" y="45"/>
                  </a:lnTo>
                  <a:lnTo>
                    <a:pt x="85" y="46"/>
                  </a:lnTo>
                  <a:lnTo>
                    <a:pt x="83" y="46"/>
                  </a:lnTo>
                  <a:lnTo>
                    <a:pt x="83" y="47"/>
                  </a:lnTo>
                  <a:lnTo>
                    <a:pt x="83" y="48"/>
                  </a:lnTo>
                  <a:lnTo>
                    <a:pt x="82" y="48"/>
                  </a:lnTo>
                  <a:lnTo>
                    <a:pt x="82" y="50"/>
                  </a:lnTo>
                  <a:lnTo>
                    <a:pt x="81" y="52"/>
                  </a:lnTo>
                  <a:lnTo>
                    <a:pt x="81" y="53"/>
                  </a:lnTo>
                  <a:lnTo>
                    <a:pt x="79" y="54"/>
                  </a:lnTo>
                  <a:lnTo>
                    <a:pt x="79" y="56"/>
                  </a:lnTo>
                  <a:lnTo>
                    <a:pt x="78" y="56"/>
                  </a:lnTo>
                  <a:lnTo>
                    <a:pt x="77" y="56"/>
                  </a:lnTo>
                  <a:lnTo>
                    <a:pt x="77" y="57"/>
                  </a:lnTo>
                  <a:lnTo>
                    <a:pt x="75" y="57"/>
                  </a:lnTo>
                  <a:lnTo>
                    <a:pt x="74" y="59"/>
                  </a:lnTo>
                  <a:lnTo>
                    <a:pt x="73" y="59"/>
                  </a:lnTo>
                  <a:lnTo>
                    <a:pt x="71" y="59"/>
                  </a:lnTo>
                  <a:lnTo>
                    <a:pt x="69" y="61"/>
                  </a:lnTo>
                  <a:lnTo>
                    <a:pt x="68" y="61"/>
                  </a:lnTo>
                  <a:lnTo>
                    <a:pt x="67" y="62"/>
                  </a:lnTo>
                  <a:lnTo>
                    <a:pt x="65" y="62"/>
                  </a:lnTo>
                  <a:lnTo>
                    <a:pt x="64" y="62"/>
                  </a:lnTo>
                  <a:lnTo>
                    <a:pt x="63" y="63"/>
                  </a:lnTo>
                  <a:lnTo>
                    <a:pt x="61" y="63"/>
                  </a:lnTo>
                  <a:lnTo>
                    <a:pt x="60" y="63"/>
                  </a:lnTo>
                  <a:lnTo>
                    <a:pt x="59" y="65"/>
                  </a:lnTo>
                  <a:lnTo>
                    <a:pt x="57" y="65"/>
                  </a:lnTo>
                  <a:lnTo>
                    <a:pt x="55" y="65"/>
                  </a:lnTo>
                  <a:lnTo>
                    <a:pt x="54" y="66"/>
                  </a:lnTo>
                  <a:lnTo>
                    <a:pt x="52" y="66"/>
                  </a:lnTo>
                  <a:lnTo>
                    <a:pt x="51" y="66"/>
                  </a:lnTo>
                  <a:lnTo>
                    <a:pt x="50" y="66"/>
                  </a:lnTo>
                  <a:lnTo>
                    <a:pt x="50" y="67"/>
                  </a:lnTo>
                  <a:lnTo>
                    <a:pt x="48" y="67"/>
                  </a:lnTo>
                  <a:lnTo>
                    <a:pt x="47" y="67"/>
                  </a:lnTo>
                  <a:lnTo>
                    <a:pt x="47" y="68"/>
                  </a:lnTo>
                  <a:lnTo>
                    <a:pt x="46" y="68"/>
                  </a:lnTo>
                  <a:lnTo>
                    <a:pt x="44" y="68"/>
                  </a:lnTo>
                  <a:lnTo>
                    <a:pt x="44" y="69"/>
                  </a:lnTo>
                  <a:lnTo>
                    <a:pt x="44" y="70"/>
                  </a:lnTo>
                  <a:lnTo>
                    <a:pt x="42" y="70"/>
                  </a:lnTo>
                  <a:lnTo>
                    <a:pt x="42" y="71"/>
                  </a:lnTo>
                  <a:lnTo>
                    <a:pt x="41" y="71"/>
                  </a:lnTo>
                  <a:lnTo>
                    <a:pt x="41" y="72"/>
                  </a:lnTo>
                  <a:lnTo>
                    <a:pt x="40" y="72"/>
                  </a:lnTo>
                  <a:lnTo>
                    <a:pt x="40" y="74"/>
                  </a:lnTo>
                  <a:lnTo>
                    <a:pt x="39" y="74"/>
                  </a:lnTo>
                  <a:lnTo>
                    <a:pt x="39" y="75"/>
                  </a:lnTo>
                  <a:lnTo>
                    <a:pt x="37" y="75"/>
                  </a:lnTo>
                  <a:lnTo>
                    <a:pt x="37" y="76"/>
                  </a:lnTo>
                  <a:lnTo>
                    <a:pt x="36" y="76"/>
                  </a:lnTo>
                  <a:lnTo>
                    <a:pt x="36" y="77"/>
                  </a:lnTo>
                  <a:lnTo>
                    <a:pt x="35" y="77"/>
                  </a:lnTo>
                  <a:lnTo>
                    <a:pt x="35" y="78"/>
                  </a:lnTo>
                  <a:lnTo>
                    <a:pt x="33" y="78"/>
                  </a:lnTo>
                  <a:lnTo>
                    <a:pt x="31" y="80"/>
                  </a:lnTo>
                  <a:lnTo>
                    <a:pt x="31" y="81"/>
                  </a:lnTo>
                  <a:lnTo>
                    <a:pt x="29" y="81"/>
                  </a:lnTo>
                  <a:lnTo>
                    <a:pt x="27" y="81"/>
                  </a:lnTo>
                  <a:lnTo>
                    <a:pt x="27" y="82"/>
                  </a:lnTo>
                  <a:lnTo>
                    <a:pt x="27" y="83"/>
                  </a:lnTo>
                  <a:lnTo>
                    <a:pt x="26" y="83"/>
                  </a:lnTo>
                  <a:lnTo>
                    <a:pt x="24" y="84"/>
                  </a:lnTo>
                  <a:lnTo>
                    <a:pt x="23" y="84"/>
                  </a:lnTo>
                  <a:lnTo>
                    <a:pt x="23" y="85"/>
                  </a:lnTo>
                  <a:lnTo>
                    <a:pt x="22" y="85"/>
                  </a:lnTo>
                  <a:lnTo>
                    <a:pt x="22" y="86"/>
                  </a:lnTo>
                  <a:lnTo>
                    <a:pt x="20" y="86"/>
                  </a:lnTo>
                  <a:lnTo>
                    <a:pt x="20" y="88"/>
                  </a:lnTo>
                  <a:lnTo>
                    <a:pt x="19" y="88"/>
                  </a:lnTo>
                  <a:lnTo>
                    <a:pt x="19" y="89"/>
                  </a:lnTo>
                  <a:lnTo>
                    <a:pt x="18" y="89"/>
                  </a:lnTo>
                  <a:lnTo>
                    <a:pt x="18" y="90"/>
                  </a:lnTo>
                  <a:lnTo>
                    <a:pt x="16" y="90"/>
                  </a:lnTo>
                  <a:lnTo>
                    <a:pt x="16" y="91"/>
                  </a:lnTo>
                  <a:lnTo>
                    <a:pt x="15" y="91"/>
                  </a:lnTo>
                  <a:lnTo>
                    <a:pt x="15" y="92"/>
                  </a:lnTo>
                  <a:lnTo>
                    <a:pt x="14" y="92"/>
                  </a:lnTo>
                  <a:lnTo>
                    <a:pt x="14" y="94"/>
                  </a:lnTo>
                  <a:lnTo>
                    <a:pt x="13" y="94"/>
                  </a:lnTo>
                  <a:lnTo>
                    <a:pt x="11" y="94"/>
                  </a:lnTo>
                  <a:lnTo>
                    <a:pt x="11" y="95"/>
                  </a:lnTo>
                  <a:lnTo>
                    <a:pt x="10" y="95"/>
                  </a:lnTo>
                  <a:lnTo>
                    <a:pt x="9" y="95"/>
                  </a:lnTo>
                  <a:lnTo>
                    <a:pt x="7" y="95"/>
                  </a:lnTo>
                  <a:lnTo>
                    <a:pt x="6" y="95"/>
                  </a:lnTo>
                  <a:lnTo>
                    <a:pt x="6" y="94"/>
                  </a:lnTo>
                </a:path>
              </a:pathLst>
            </a:custGeom>
            <a:solidFill>
              <a:srgbClr val="EF8F4A"/>
            </a:solidFill>
            <a:ln w="9525" cap="rnd">
              <a:noFill/>
              <a:round/>
              <a:headEnd type="none" w="sm" len="sm"/>
              <a:tailEnd type="none" w="sm" len="sm"/>
            </a:ln>
          </p:spPr>
          <p:txBody>
            <a:bodyPr/>
            <a:lstStyle/>
            <a:p>
              <a:endParaRPr lang="el-GR"/>
            </a:p>
          </p:txBody>
        </p:sp>
        <p:sp>
          <p:nvSpPr>
            <p:cNvPr id="27719" name="Freeform 43"/>
            <p:cNvSpPr>
              <a:spLocks/>
            </p:cNvSpPr>
            <p:nvPr/>
          </p:nvSpPr>
          <p:spPr bwMode="auto">
            <a:xfrm>
              <a:off x="1050" y="2018"/>
              <a:ext cx="67" cy="47"/>
            </a:xfrm>
            <a:custGeom>
              <a:avLst/>
              <a:gdLst>
                <a:gd name="T0" fmla="*/ 30 w 67"/>
                <a:gd name="T1" fmla="*/ 2 h 47"/>
                <a:gd name="T2" fmla="*/ 27 w 67"/>
                <a:gd name="T3" fmla="*/ 3 h 47"/>
                <a:gd name="T4" fmla="*/ 24 w 67"/>
                <a:gd name="T5" fmla="*/ 5 h 47"/>
                <a:gd name="T6" fmla="*/ 21 w 67"/>
                <a:gd name="T7" fmla="*/ 6 h 47"/>
                <a:gd name="T8" fmla="*/ 19 w 67"/>
                <a:gd name="T9" fmla="*/ 8 h 47"/>
                <a:gd name="T10" fmla="*/ 15 w 67"/>
                <a:gd name="T11" fmla="*/ 12 h 47"/>
                <a:gd name="T12" fmla="*/ 12 w 67"/>
                <a:gd name="T13" fmla="*/ 15 h 47"/>
                <a:gd name="T14" fmla="*/ 10 w 67"/>
                <a:gd name="T15" fmla="*/ 17 h 47"/>
                <a:gd name="T16" fmla="*/ 7 w 67"/>
                <a:gd name="T17" fmla="*/ 19 h 47"/>
                <a:gd name="T18" fmla="*/ 5 w 67"/>
                <a:gd name="T19" fmla="*/ 23 h 47"/>
                <a:gd name="T20" fmla="*/ 2 w 67"/>
                <a:gd name="T21" fmla="*/ 25 h 47"/>
                <a:gd name="T22" fmla="*/ 1 w 67"/>
                <a:gd name="T23" fmla="*/ 29 h 47"/>
                <a:gd name="T24" fmla="*/ 1 w 67"/>
                <a:gd name="T25" fmla="*/ 31 h 47"/>
                <a:gd name="T26" fmla="*/ 1 w 67"/>
                <a:gd name="T27" fmla="*/ 35 h 47"/>
                <a:gd name="T28" fmla="*/ 1 w 67"/>
                <a:gd name="T29" fmla="*/ 37 h 47"/>
                <a:gd name="T30" fmla="*/ 2 w 67"/>
                <a:gd name="T31" fmla="*/ 39 h 47"/>
                <a:gd name="T32" fmla="*/ 6 w 67"/>
                <a:gd name="T33" fmla="*/ 42 h 47"/>
                <a:gd name="T34" fmla="*/ 8 w 67"/>
                <a:gd name="T35" fmla="*/ 43 h 47"/>
                <a:gd name="T36" fmla="*/ 14 w 67"/>
                <a:gd name="T37" fmla="*/ 45 h 47"/>
                <a:gd name="T38" fmla="*/ 17 w 67"/>
                <a:gd name="T39" fmla="*/ 46 h 47"/>
                <a:gd name="T40" fmla="*/ 22 w 67"/>
                <a:gd name="T41" fmla="*/ 46 h 47"/>
                <a:gd name="T42" fmla="*/ 27 w 67"/>
                <a:gd name="T43" fmla="*/ 45 h 47"/>
                <a:gd name="T44" fmla="*/ 32 w 67"/>
                <a:gd name="T45" fmla="*/ 43 h 47"/>
                <a:gd name="T46" fmla="*/ 37 w 67"/>
                <a:gd name="T47" fmla="*/ 43 h 47"/>
                <a:gd name="T48" fmla="*/ 42 w 67"/>
                <a:gd name="T49" fmla="*/ 42 h 47"/>
                <a:gd name="T50" fmla="*/ 46 w 67"/>
                <a:gd name="T51" fmla="*/ 39 h 47"/>
                <a:gd name="T52" fmla="*/ 51 w 67"/>
                <a:gd name="T53" fmla="*/ 37 h 47"/>
                <a:gd name="T54" fmla="*/ 55 w 67"/>
                <a:gd name="T55" fmla="*/ 33 h 47"/>
                <a:gd name="T56" fmla="*/ 59 w 67"/>
                <a:gd name="T57" fmla="*/ 31 h 47"/>
                <a:gd name="T58" fmla="*/ 61 w 67"/>
                <a:gd name="T59" fmla="*/ 28 h 47"/>
                <a:gd name="T60" fmla="*/ 64 w 67"/>
                <a:gd name="T61" fmla="*/ 24 h 47"/>
                <a:gd name="T62" fmla="*/ 64 w 67"/>
                <a:gd name="T63" fmla="*/ 20 h 47"/>
                <a:gd name="T64" fmla="*/ 65 w 67"/>
                <a:gd name="T65" fmla="*/ 18 h 47"/>
                <a:gd name="T66" fmla="*/ 65 w 67"/>
                <a:gd name="T67" fmla="*/ 16 h 47"/>
                <a:gd name="T68" fmla="*/ 66 w 67"/>
                <a:gd name="T69" fmla="*/ 14 h 47"/>
                <a:gd name="T70" fmla="*/ 66 w 67"/>
                <a:gd name="T71" fmla="*/ 12 h 47"/>
                <a:gd name="T72" fmla="*/ 66 w 67"/>
                <a:gd name="T73" fmla="*/ 8 h 47"/>
                <a:gd name="T74" fmla="*/ 66 w 67"/>
                <a:gd name="T75" fmla="*/ 6 h 47"/>
                <a:gd name="T76" fmla="*/ 65 w 67"/>
                <a:gd name="T77" fmla="*/ 5 h 47"/>
                <a:gd name="T78" fmla="*/ 64 w 67"/>
                <a:gd name="T79" fmla="*/ 3 h 47"/>
                <a:gd name="T80" fmla="*/ 61 w 67"/>
                <a:gd name="T81" fmla="*/ 2 h 47"/>
                <a:gd name="T82" fmla="*/ 60 w 67"/>
                <a:gd name="T83" fmla="*/ 1 h 47"/>
                <a:gd name="T84" fmla="*/ 57 w 67"/>
                <a:gd name="T85" fmla="*/ 0 h 47"/>
                <a:gd name="T86" fmla="*/ 55 w 67"/>
                <a:gd name="T87" fmla="*/ 0 h 47"/>
                <a:gd name="T88" fmla="*/ 52 w 67"/>
                <a:gd name="T89" fmla="*/ 0 h 47"/>
                <a:gd name="T90" fmla="*/ 50 w 67"/>
                <a:gd name="T91" fmla="*/ 0 h 47"/>
                <a:gd name="T92" fmla="*/ 48 w 67"/>
                <a:gd name="T93" fmla="*/ 0 h 47"/>
                <a:gd name="T94" fmla="*/ 45 w 67"/>
                <a:gd name="T95" fmla="*/ 0 h 47"/>
                <a:gd name="T96" fmla="*/ 42 w 67"/>
                <a:gd name="T97" fmla="*/ 0 h 47"/>
                <a:gd name="T98" fmla="*/ 40 w 67"/>
                <a:gd name="T99" fmla="*/ 0 h 47"/>
                <a:gd name="T100" fmla="*/ 37 w 67"/>
                <a:gd name="T101" fmla="*/ 1 h 47"/>
                <a:gd name="T102" fmla="*/ 35 w 67"/>
                <a:gd name="T103" fmla="*/ 1 h 47"/>
                <a:gd name="T104" fmla="*/ 32 w 67"/>
                <a:gd name="T105" fmla="*/ 1 h 47"/>
                <a:gd name="T106" fmla="*/ 31 w 67"/>
                <a:gd name="T107" fmla="*/ 2 h 4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7"/>
                <a:gd name="T163" fmla="*/ 0 h 47"/>
                <a:gd name="T164" fmla="*/ 67 w 67"/>
                <a:gd name="T165" fmla="*/ 47 h 4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7" h="47">
                  <a:moveTo>
                    <a:pt x="31" y="2"/>
                  </a:moveTo>
                  <a:lnTo>
                    <a:pt x="30" y="2"/>
                  </a:lnTo>
                  <a:lnTo>
                    <a:pt x="28" y="3"/>
                  </a:lnTo>
                  <a:lnTo>
                    <a:pt x="27" y="3"/>
                  </a:lnTo>
                  <a:lnTo>
                    <a:pt x="26" y="5"/>
                  </a:lnTo>
                  <a:lnTo>
                    <a:pt x="24" y="5"/>
                  </a:lnTo>
                  <a:lnTo>
                    <a:pt x="22" y="6"/>
                  </a:lnTo>
                  <a:lnTo>
                    <a:pt x="21" y="6"/>
                  </a:lnTo>
                  <a:lnTo>
                    <a:pt x="20" y="8"/>
                  </a:lnTo>
                  <a:lnTo>
                    <a:pt x="19" y="8"/>
                  </a:lnTo>
                  <a:lnTo>
                    <a:pt x="17" y="10"/>
                  </a:lnTo>
                  <a:lnTo>
                    <a:pt x="15" y="12"/>
                  </a:lnTo>
                  <a:lnTo>
                    <a:pt x="14" y="12"/>
                  </a:lnTo>
                  <a:lnTo>
                    <a:pt x="12" y="15"/>
                  </a:lnTo>
                  <a:lnTo>
                    <a:pt x="10" y="16"/>
                  </a:lnTo>
                  <a:lnTo>
                    <a:pt x="10" y="17"/>
                  </a:lnTo>
                  <a:lnTo>
                    <a:pt x="8" y="18"/>
                  </a:lnTo>
                  <a:lnTo>
                    <a:pt x="7" y="19"/>
                  </a:lnTo>
                  <a:lnTo>
                    <a:pt x="6" y="22"/>
                  </a:lnTo>
                  <a:lnTo>
                    <a:pt x="5" y="23"/>
                  </a:lnTo>
                  <a:lnTo>
                    <a:pt x="3" y="24"/>
                  </a:lnTo>
                  <a:lnTo>
                    <a:pt x="2" y="25"/>
                  </a:lnTo>
                  <a:lnTo>
                    <a:pt x="2" y="28"/>
                  </a:lnTo>
                  <a:lnTo>
                    <a:pt x="1" y="29"/>
                  </a:lnTo>
                  <a:lnTo>
                    <a:pt x="1" y="30"/>
                  </a:lnTo>
                  <a:lnTo>
                    <a:pt x="1" y="31"/>
                  </a:lnTo>
                  <a:lnTo>
                    <a:pt x="0" y="33"/>
                  </a:lnTo>
                  <a:lnTo>
                    <a:pt x="1" y="35"/>
                  </a:lnTo>
                  <a:lnTo>
                    <a:pt x="1" y="37"/>
                  </a:lnTo>
                  <a:lnTo>
                    <a:pt x="2" y="38"/>
                  </a:lnTo>
                  <a:lnTo>
                    <a:pt x="2" y="39"/>
                  </a:lnTo>
                  <a:lnTo>
                    <a:pt x="3" y="40"/>
                  </a:lnTo>
                  <a:lnTo>
                    <a:pt x="6" y="42"/>
                  </a:lnTo>
                  <a:lnTo>
                    <a:pt x="7" y="43"/>
                  </a:lnTo>
                  <a:lnTo>
                    <a:pt x="8" y="43"/>
                  </a:lnTo>
                  <a:lnTo>
                    <a:pt x="10" y="45"/>
                  </a:lnTo>
                  <a:lnTo>
                    <a:pt x="14" y="45"/>
                  </a:lnTo>
                  <a:lnTo>
                    <a:pt x="15" y="45"/>
                  </a:lnTo>
                  <a:lnTo>
                    <a:pt x="17" y="46"/>
                  </a:lnTo>
                  <a:lnTo>
                    <a:pt x="20" y="46"/>
                  </a:lnTo>
                  <a:lnTo>
                    <a:pt x="22" y="46"/>
                  </a:lnTo>
                  <a:lnTo>
                    <a:pt x="24" y="46"/>
                  </a:lnTo>
                  <a:lnTo>
                    <a:pt x="27" y="45"/>
                  </a:lnTo>
                  <a:lnTo>
                    <a:pt x="30" y="45"/>
                  </a:lnTo>
                  <a:lnTo>
                    <a:pt x="32" y="43"/>
                  </a:lnTo>
                  <a:lnTo>
                    <a:pt x="35" y="43"/>
                  </a:lnTo>
                  <a:lnTo>
                    <a:pt x="37" y="43"/>
                  </a:lnTo>
                  <a:lnTo>
                    <a:pt x="40" y="43"/>
                  </a:lnTo>
                  <a:lnTo>
                    <a:pt x="42" y="42"/>
                  </a:lnTo>
                  <a:lnTo>
                    <a:pt x="45" y="40"/>
                  </a:lnTo>
                  <a:lnTo>
                    <a:pt x="46" y="39"/>
                  </a:lnTo>
                  <a:lnTo>
                    <a:pt x="48" y="38"/>
                  </a:lnTo>
                  <a:lnTo>
                    <a:pt x="51" y="37"/>
                  </a:lnTo>
                  <a:lnTo>
                    <a:pt x="53" y="35"/>
                  </a:lnTo>
                  <a:lnTo>
                    <a:pt x="55" y="33"/>
                  </a:lnTo>
                  <a:lnTo>
                    <a:pt x="56" y="32"/>
                  </a:lnTo>
                  <a:lnTo>
                    <a:pt x="59" y="31"/>
                  </a:lnTo>
                  <a:lnTo>
                    <a:pt x="60" y="29"/>
                  </a:lnTo>
                  <a:lnTo>
                    <a:pt x="61" y="28"/>
                  </a:lnTo>
                  <a:lnTo>
                    <a:pt x="62" y="25"/>
                  </a:lnTo>
                  <a:lnTo>
                    <a:pt x="64" y="24"/>
                  </a:lnTo>
                  <a:lnTo>
                    <a:pt x="64" y="22"/>
                  </a:lnTo>
                  <a:lnTo>
                    <a:pt x="64" y="20"/>
                  </a:lnTo>
                  <a:lnTo>
                    <a:pt x="65" y="19"/>
                  </a:lnTo>
                  <a:lnTo>
                    <a:pt x="65" y="18"/>
                  </a:lnTo>
                  <a:lnTo>
                    <a:pt x="65" y="17"/>
                  </a:lnTo>
                  <a:lnTo>
                    <a:pt x="65" y="16"/>
                  </a:lnTo>
                  <a:lnTo>
                    <a:pt x="65" y="15"/>
                  </a:lnTo>
                  <a:lnTo>
                    <a:pt x="66" y="14"/>
                  </a:lnTo>
                  <a:lnTo>
                    <a:pt x="66" y="12"/>
                  </a:lnTo>
                  <a:lnTo>
                    <a:pt x="66" y="10"/>
                  </a:lnTo>
                  <a:lnTo>
                    <a:pt x="66" y="8"/>
                  </a:lnTo>
                  <a:lnTo>
                    <a:pt x="66" y="6"/>
                  </a:lnTo>
                  <a:lnTo>
                    <a:pt x="66" y="5"/>
                  </a:lnTo>
                  <a:lnTo>
                    <a:pt x="65" y="5"/>
                  </a:lnTo>
                  <a:lnTo>
                    <a:pt x="64" y="3"/>
                  </a:lnTo>
                  <a:lnTo>
                    <a:pt x="62" y="2"/>
                  </a:lnTo>
                  <a:lnTo>
                    <a:pt x="61" y="2"/>
                  </a:lnTo>
                  <a:lnTo>
                    <a:pt x="61" y="1"/>
                  </a:lnTo>
                  <a:lnTo>
                    <a:pt x="60" y="1"/>
                  </a:lnTo>
                  <a:lnTo>
                    <a:pt x="59" y="1"/>
                  </a:lnTo>
                  <a:lnTo>
                    <a:pt x="57" y="0"/>
                  </a:lnTo>
                  <a:lnTo>
                    <a:pt x="56" y="0"/>
                  </a:lnTo>
                  <a:lnTo>
                    <a:pt x="55" y="0"/>
                  </a:lnTo>
                  <a:lnTo>
                    <a:pt x="53" y="0"/>
                  </a:lnTo>
                  <a:lnTo>
                    <a:pt x="52" y="0"/>
                  </a:lnTo>
                  <a:lnTo>
                    <a:pt x="51" y="0"/>
                  </a:lnTo>
                  <a:lnTo>
                    <a:pt x="50" y="0"/>
                  </a:lnTo>
                  <a:lnTo>
                    <a:pt x="48" y="0"/>
                  </a:lnTo>
                  <a:lnTo>
                    <a:pt x="46" y="0"/>
                  </a:lnTo>
                  <a:lnTo>
                    <a:pt x="45" y="0"/>
                  </a:lnTo>
                  <a:lnTo>
                    <a:pt x="44" y="0"/>
                  </a:lnTo>
                  <a:lnTo>
                    <a:pt x="42" y="0"/>
                  </a:lnTo>
                  <a:lnTo>
                    <a:pt x="41" y="0"/>
                  </a:lnTo>
                  <a:lnTo>
                    <a:pt x="40" y="0"/>
                  </a:lnTo>
                  <a:lnTo>
                    <a:pt x="38" y="1"/>
                  </a:lnTo>
                  <a:lnTo>
                    <a:pt x="37" y="1"/>
                  </a:lnTo>
                  <a:lnTo>
                    <a:pt x="36" y="1"/>
                  </a:lnTo>
                  <a:lnTo>
                    <a:pt x="35" y="1"/>
                  </a:lnTo>
                  <a:lnTo>
                    <a:pt x="34" y="1"/>
                  </a:lnTo>
                  <a:lnTo>
                    <a:pt x="32" y="1"/>
                  </a:lnTo>
                  <a:lnTo>
                    <a:pt x="32" y="2"/>
                  </a:lnTo>
                  <a:lnTo>
                    <a:pt x="31" y="2"/>
                  </a:lnTo>
                </a:path>
              </a:pathLst>
            </a:custGeom>
            <a:solidFill>
              <a:srgbClr val="BC9600"/>
            </a:solidFill>
            <a:ln w="9525" cap="rnd">
              <a:noFill/>
              <a:round/>
              <a:headEnd type="none" w="sm" len="sm"/>
              <a:tailEnd type="none" w="sm" len="sm"/>
            </a:ln>
          </p:spPr>
          <p:txBody>
            <a:bodyPr/>
            <a:lstStyle/>
            <a:p>
              <a:endParaRPr lang="el-GR"/>
            </a:p>
          </p:txBody>
        </p:sp>
        <p:sp>
          <p:nvSpPr>
            <p:cNvPr id="27720" name="Freeform 44"/>
            <p:cNvSpPr>
              <a:spLocks/>
            </p:cNvSpPr>
            <p:nvPr/>
          </p:nvSpPr>
          <p:spPr bwMode="auto">
            <a:xfrm>
              <a:off x="1066" y="2025"/>
              <a:ext cx="39" cy="27"/>
            </a:xfrm>
            <a:custGeom>
              <a:avLst/>
              <a:gdLst>
                <a:gd name="T0" fmla="*/ 1 w 39"/>
                <a:gd name="T1" fmla="*/ 17 h 27"/>
                <a:gd name="T2" fmla="*/ 1 w 39"/>
                <a:gd name="T3" fmla="*/ 15 h 27"/>
                <a:gd name="T4" fmla="*/ 2 w 39"/>
                <a:gd name="T5" fmla="*/ 12 h 27"/>
                <a:gd name="T6" fmla="*/ 3 w 39"/>
                <a:gd name="T7" fmla="*/ 10 h 27"/>
                <a:gd name="T8" fmla="*/ 6 w 39"/>
                <a:gd name="T9" fmla="*/ 8 h 27"/>
                <a:gd name="T10" fmla="*/ 7 w 39"/>
                <a:gd name="T11" fmla="*/ 6 h 27"/>
                <a:gd name="T12" fmla="*/ 10 w 39"/>
                <a:gd name="T13" fmla="*/ 5 h 27"/>
                <a:gd name="T14" fmla="*/ 12 w 39"/>
                <a:gd name="T15" fmla="*/ 4 h 27"/>
                <a:gd name="T16" fmla="*/ 16 w 39"/>
                <a:gd name="T17" fmla="*/ 2 h 27"/>
                <a:gd name="T18" fmla="*/ 19 w 39"/>
                <a:gd name="T19" fmla="*/ 1 h 27"/>
                <a:gd name="T20" fmla="*/ 21 w 39"/>
                <a:gd name="T21" fmla="*/ 0 h 27"/>
                <a:gd name="T22" fmla="*/ 24 w 39"/>
                <a:gd name="T23" fmla="*/ 0 h 27"/>
                <a:gd name="T24" fmla="*/ 26 w 39"/>
                <a:gd name="T25" fmla="*/ 0 h 27"/>
                <a:gd name="T26" fmla="*/ 29 w 39"/>
                <a:gd name="T27" fmla="*/ 0 h 27"/>
                <a:gd name="T28" fmla="*/ 32 w 39"/>
                <a:gd name="T29" fmla="*/ 0 h 27"/>
                <a:gd name="T30" fmla="*/ 34 w 39"/>
                <a:gd name="T31" fmla="*/ 1 h 27"/>
                <a:gd name="T32" fmla="*/ 37 w 39"/>
                <a:gd name="T33" fmla="*/ 2 h 27"/>
                <a:gd name="T34" fmla="*/ 38 w 39"/>
                <a:gd name="T35" fmla="*/ 5 h 27"/>
                <a:gd name="T36" fmla="*/ 38 w 39"/>
                <a:gd name="T37" fmla="*/ 8 h 27"/>
                <a:gd name="T38" fmla="*/ 37 w 39"/>
                <a:gd name="T39" fmla="*/ 11 h 27"/>
                <a:gd name="T40" fmla="*/ 35 w 39"/>
                <a:gd name="T41" fmla="*/ 13 h 27"/>
                <a:gd name="T42" fmla="*/ 33 w 39"/>
                <a:gd name="T43" fmla="*/ 16 h 27"/>
                <a:gd name="T44" fmla="*/ 29 w 39"/>
                <a:gd name="T45" fmla="*/ 19 h 27"/>
                <a:gd name="T46" fmla="*/ 26 w 39"/>
                <a:gd name="T47" fmla="*/ 22 h 27"/>
                <a:gd name="T48" fmla="*/ 23 w 39"/>
                <a:gd name="T49" fmla="*/ 22 h 27"/>
                <a:gd name="T50" fmla="*/ 19 w 39"/>
                <a:gd name="T51" fmla="*/ 25 h 27"/>
                <a:gd name="T52" fmla="*/ 15 w 39"/>
                <a:gd name="T53" fmla="*/ 25 h 27"/>
                <a:gd name="T54" fmla="*/ 11 w 39"/>
                <a:gd name="T55" fmla="*/ 26 h 27"/>
                <a:gd name="T56" fmla="*/ 7 w 39"/>
                <a:gd name="T57" fmla="*/ 26 h 27"/>
                <a:gd name="T58" fmla="*/ 5 w 39"/>
                <a:gd name="T59" fmla="*/ 25 h 27"/>
                <a:gd name="T60" fmla="*/ 2 w 39"/>
                <a:gd name="T61" fmla="*/ 22 h 27"/>
                <a:gd name="T62" fmla="*/ 1 w 39"/>
                <a:gd name="T63" fmla="*/ 20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27"/>
                <a:gd name="T98" fmla="*/ 39 w 39"/>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27">
                  <a:moveTo>
                    <a:pt x="0" y="19"/>
                  </a:moveTo>
                  <a:lnTo>
                    <a:pt x="1" y="17"/>
                  </a:lnTo>
                  <a:lnTo>
                    <a:pt x="1" y="16"/>
                  </a:lnTo>
                  <a:lnTo>
                    <a:pt x="1" y="15"/>
                  </a:lnTo>
                  <a:lnTo>
                    <a:pt x="2" y="13"/>
                  </a:lnTo>
                  <a:lnTo>
                    <a:pt x="2" y="12"/>
                  </a:lnTo>
                  <a:lnTo>
                    <a:pt x="3" y="11"/>
                  </a:lnTo>
                  <a:lnTo>
                    <a:pt x="3" y="10"/>
                  </a:lnTo>
                  <a:lnTo>
                    <a:pt x="5" y="10"/>
                  </a:lnTo>
                  <a:lnTo>
                    <a:pt x="6" y="8"/>
                  </a:lnTo>
                  <a:lnTo>
                    <a:pt x="7" y="8"/>
                  </a:lnTo>
                  <a:lnTo>
                    <a:pt x="7" y="6"/>
                  </a:lnTo>
                  <a:lnTo>
                    <a:pt x="8" y="5"/>
                  </a:lnTo>
                  <a:lnTo>
                    <a:pt x="10" y="5"/>
                  </a:lnTo>
                  <a:lnTo>
                    <a:pt x="11" y="4"/>
                  </a:lnTo>
                  <a:lnTo>
                    <a:pt x="12" y="4"/>
                  </a:lnTo>
                  <a:lnTo>
                    <a:pt x="14" y="2"/>
                  </a:lnTo>
                  <a:lnTo>
                    <a:pt x="16" y="2"/>
                  </a:lnTo>
                  <a:lnTo>
                    <a:pt x="18" y="1"/>
                  </a:lnTo>
                  <a:lnTo>
                    <a:pt x="19" y="1"/>
                  </a:lnTo>
                  <a:lnTo>
                    <a:pt x="20" y="0"/>
                  </a:lnTo>
                  <a:lnTo>
                    <a:pt x="21" y="0"/>
                  </a:lnTo>
                  <a:lnTo>
                    <a:pt x="23" y="0"/>
                  </a:lnTo>
                  <a:lnTo>
                    <a:pt x="24" y="0"/>
                  </a:lnTo>
                  <a:lnTo>
                    <a:pt x="25" y="0"/>
                  </a:lnTo>
                  <a:lnTo>
                    <a:pt x="26" y="0"/>
                  </a:lnTo>
                  <a:lnTo>
                    <a:pt x="28" y="0"/>
                  </a:lnTo>
                  <a:lnTo>
                    <a:pt x="29" y="0"/>
                  </a:lnTo>
                  <a:lnTo>
                    <a:pt x="30" y="0"/>
                  </a:lnTo>
                  <a:lnTo>
                    <a:pt x="32" y="0"/>
                  </a:lnTo>
                  <a:lnTo>
                    <a:pt x="33" y="1"/>
                  </a:lnTo>
                  <a:lnTo>
                    <a:pt x="34" y="1"/>
                  </a:lnTo>
                  <a:lnTo>
                    <a:pt x="35" y="2"/>
                  </a:lnTo>
                  <a:lnTo>
                    <a:pt x="37" y="2"/>
                  </a:lnTo>
                  <a:lnTo>
                    <a:pt x="37" y="4"/>
                  </a:lnTo>
                  <a:lnTo>
                    <a:pt x="38" y="5"/>
                  </a:lnTo>
                  <a:lnTo>
                    <a:pt x="38" y="6"/>
                  </a:lnTo>
                  <a:lnTo>
                    <a:pt x="38" y="8"/>
                  </a:lnTo>
                  <a:lnTo>
                    <a:pt x="37" y="11"/>
                  </a:lnTo>
                  <a:lnTo>
                    <a:pt x="35" y="12"/>
                  </a:lnTo>
                  <a:lnTo>
                    <a:pt x="35" y="13"/>
                  </a:lnTo>
                  <a:lnTo>
                    <a:pt x="34" y="15"/>
                  </a:lnTo>
                  <a:lnTo>
                    <a:pt x="33" y="16"/>
                  </a:lnTo>
                  <a:lnTo>
                    <a:pt x="32" y="17"/>
                  </a:lnTo>
                  <a:lnTo>
                    <a:pt x="29" y="19"/>
                  </a:lnTo>
                  <a:lnTo>
                    <a:pt x="28" y="20"/>
                  </a:lnTo>
                  <a:lnTo>
                    <a:pt x="26" y="22"/>
                  </a:lnTo>
                  <a:lnTo>
                    <a:pt x="24" y="22"/>
                  </a:lnTo>
                  <a:lnTo>
                    <a:pt x="23" y="22"/>
                  </a:lnTo>
                  <a:lnTo>
                    <a:pt x="20" y="24"/>
                  </a:lnTo>
                  <a:lnTo>
                    <a:pt x="19" y="25"/>
                  </a:lnTo>
                  <a:lnTo>
                    <a:pt x="16" y="25"/>
                  </a:lnTo>
                  <a:lnTo>
                    <a:pt x="15" y="25"/>
                  </a:lnTo>
                  <a:lnTo>
                    <a:pt x="12" y="26"/>
                  </a:lnTo>
                  <a:lnTo>
                    <a:pt x="11" y="26"/>
                  </a:lnTo>
                  <a:lnTo>
                    <a:pt x="8" y="26"/>
                  </a:lnTo>
                  <a:lnTo>
                    <a:pt x="7" y="26"/>
                  </a:lnTo>
                  <a:lnTo>
                    <a:pt x="6" y="25"/>
                  </a:lnTo>
                  <a:lnTo>
                    <a:pt x="5" y="25"/>
                  </a:lnTo>
                  <a:lnTo>
                    <a:pt x="3" y="24"/>
                  </a:lnTo>
                  <a:lnTo>
                    <a:pt x="2" y="22"/>
                  </a:lnTo>
                  <a:lnTo>
                    <a:pt x="1" y="22"/>
                  </a:lnTo>
                  <a:lnTo>
                    <a:pt x="1" y="20"/>
                  </a:lnTo>
                  <a:lnTo>
                    <a:pt x="0" y="19"/>
                  </a:lnTo>
                </a:path>
              </a:pathLst>
            </a:custGeom>
            <a:solidFill>
              <a:srgbClr val="D3B20F"/>
            </a:solidFill>
            <a:ln w="9525" cap="rnd">
              <a:noFill/>
              <a:round/>
              <a:headEnd type="none" w="sm" len="sm"/>
              <a:tailEnd type="none" w="sm" len="sm"/>
            </a:ln>
          </p:spPr>
          <p:txBody>
            <a:bodyPr/>
            <a:lstStyle/>
            <a:p>
              <a:endParaRPr lang="el-GR"/>
            </a:p>
          </p:txBody>
        </p:sp>
        <p:sp>
          <p:nvSpPr>
            <p:cNvPr id="27721" name="Freeform 45"/>
            <p:cNvSpPr>
              <a:spLocks/>
            </p:cNvSpPr>
            <p:nvPr/>
          </p:nvSpPr>
          <p:spPr bwMode="auto">
            <a:xfrm>
              <a:off x="1023" y="1997"/>
              <a:ext cx="115" cy="81"/>
            </a:xfrm>
            <a:custGeom>
              <a:avLst/>
              <a:gdLst>
                <a:gd name="T0" fmla="*/ 4 w 115"/>
                <a:gd name="T1" fmla="*/ 54 h 81"/>
                <a:gd name="T2" fmla="*/ 10 w 115"/>
                <a:gd name="T3" fmla="*/ 47 h 81"/>
                <a:gd name="T4" fmla="*/ 18 w 115"/>
                <a:gd name="T5" fmla="*/ 40 h 81"/>
                <a:gd name="T6" fmla="*/ 24 w 115"/>
                <a:gd name="T7" fmla="*/ 35 h 81"/>
                <a:gd name="T8" fmla="*/ 32 w 115"/>
                <a:gd name="T9" fmla="*/ 29 h 81"/>
                <a:gd name="T10" fmla="*/ 40 w 115"/>
                <a:gd name="T11" fmla="*/ 23 h 81"/>
                <a:gd name="T12" fmla="*/ 48 w 115"/>
                <a:gd name="T13" fmla="*/ 19 h 81"/>
                <a:gd name="T14" fmla="*/ 57 w 115"/>
                <a:gd name="T15" fmla="*/ 14 h 81"/>
                <a:gd name="T16" fmla="*/ 66 w 115"/>
                <a:gd name="T17" fmla="*/ 11 h 81"/>
                <a:gd name="T18" fmla="*/ 76 w 115"/>
                <a:gd name="T19" fmla="*/ 8 h 81"/>
                <a:gd name="T20" fmla="*/ 85 w 115"/>
                <a:gd name="T21" fmla="*/ 5 h 81"/>
                <a:gd name="T22" fmla="*/ 91 w 115"/>
                <a:gd name="T23" fmla="*/ 2 h 81"/>
                <a:gd name="T24" fmla="*/ 96 w 115"/>
                <a:gd name="T25" fmla="*/ 2 h 81"/>
                <a:gd name="T26" fmla="*/ 100 w 115"/>
                <a:gd name="T27" fmla="*/ 1 h 81"/>
                <a:gd name="T28" fmla="*/ 104 w 115"/>
                <a:gd name="T29" fmla="*/ 0 h 81"/>
                <a:gd name="T30" fmla="*/ 109 w 115"/>
                <a:gd name="T31" fmla="*/ 0 h 81"/>
                <a:gd name="T32" fmla="*/ 109 w 115"/>
                <a:gd name="T33" fmla="*/ 2 h 81"/>
                <a:gd name="T34" fmla="*/ 111 w 115"/>
                <a:gd name="T35" fmla="*/ 6 h 81"/>
                <a:gd name="T36" fmla="*/ 113 w 115"/>
                <a:gd name="T37" fmla="*/ 11 h 81"/>
                <a:gd name="T38" fmla="*/ 114 w 115"/>
                <a:gd name="T39" fmla="*/ 19 h 81"/>
                <a:gd name="T40" fmla="*/ 114 w 115"/>
                <a:gd name="T41" fmla="*/ 26 h 81"/>
                <a:gd name="T42" fmla="*/ 113 w 115"/>
                <a:gd name="T43" fmla="*/ 36 h 81"/>
                <a:gd name="T44" fmla="*/ 109 w 115"/>
                <a:gd name="T45" fmla="*/ 44 h 81"/>
                <a:gd name="T46" fmla="*/ 104 w 115"/>
                <a:gd name="T47" fmla="*/ 51 h 81"/>
                <a:gd name="T48" fmla="*/ 97 w 115"/>
                <a:gd name="T49" fmla="*/ 58 h 81"/>
                <a:gd name="T50" fmla="*/ 89 w 115"/>
                <a:gd name="T51" fmla="*/ 64 h 81"/>
                <a:gd name="T52" fmla="*/ 80 w 115"/>
                <a:gd name="T53" fmla="*/ 69 h 81"/>
                <a:gd name="T54" fmla="*/ 73 w 115"/>
                <a:gd name="T55" fmla="*/ 73 h 81"/>
                <a:gd name="T56" fmla="*/ 64 w 115"/>
                <a:gd name="T57" fmla="*/ 76 h 81"/>
                <a:gd name="T58" fmla="*/ 55 w 115"/>
                <a:gd name="T59" fmla="*/ 79 h 81"/>
                <a:gd name="T60" fmla="*/ 53 w 115"/>
                <a:gd name="T61" fmla="*/ 79 h 81"/>
                <a:gd name="T62" fmla="*/ 57 w 115"/>
                <a:gd name="T63" fmla="*/ 77 h 81"/>
                <a:gd name="T64" fmla="*/ 61 w 115"/>
                <a:gd name="T65" fmla="*/ 76 h 81"/>
                <a:gd name="T66" fmla="*/ 65 w 115"/>
                <a:gd name="T67" fmla="*/ 73 h 81"/>
                <a:gd name="T68" fmla="*/ 70 w 115"/>
                <a:gd name="T69" fmla="*/ 71 h 81"/>
                <a:gd name="T70" fmla="*/ 76 w 115"/>
                <a:gd name="T71" fmla="*/ 69 h 81"/>
                <a:gd name="T72" fmla="*/ 80 w 115"/>
                <a:gd name="T73" fmla="*/ 65 h 81"/>
                <a:gd name="T74" fmla="*/ 85 w 115"/>
                <a:gd name="T75" fmla="*/ 62 h 81"/>
                <a:gd name="T76" fmla="*/ 89 w 115"/>
                <a:gd name="T77" fmla="*/ 60 h 81"/>
                <a:gd name="T78" fmla="*/ 93 w 115"/>
                <a:gd name="T79" fmla="*/ 56 h 81"/>
                <a:gd name="T80" fmla="*/ 96 w 115"/>
                <a:gd name="T81" fmla="*/ 52 h 81"/>
                <a:gd name="T82" fmla="*/ 100 w 115"/>
                <a:gd name="T83" fmla="*/ 48 h 81"/>
                <a:gd name="T84" fmla="*/ 102 w 115"/>
                <a:gd name="T85" fmla="*/ 42 h 81"/>
                <a:gd name="T86" fmla="*/ 105 w 115"/>
                <a:gd name="T87" fmla="*/ 36 h 81"/>
                <a:gd name="T88" fmla="*/ 107 w 115"/>
                <a:gd name="T89" fmla="*/ 29 h 81"/>
                <a:gd name="T90" fmla="*/ 109 w 115"/>
                <a:gd name="T91" fmla="*/ 23 h 81"/>
                <a:gd name="T92" fmla="*/ 109 w 115"/>
                <a:gd name="T93" fmla="*/ 17 h 81"/>
                <a:gd name="T94" fmla="*/ 107 w 115"/>
                <a:gd name="T95" fmla="*/ 14 h 81"/>
                <a:gd name="T96" fmla="*/ 102 w 115"/>
                <a:gd name="T97" fmla="*/ 11 h 81"/>
                <a:gd name="T98" fmla="*/ 96 w 115"/>
                <a:gd name="T99" fmla="*/ 10 h 81"/>
                <a:gd name="T100" fmla="*/ 85 w 115"/>
                <a:gd name="T101" fmla="*/ 11 h 81"/>
                <a:gd name="T102" fmla="*/ 77 w 115"/>
                <a:gd name="T103" fmla="*/ 14 h 81"/>
                <a:gd name="T104" fmla="*/ 68 w 115"/>
                <a:gd name="T105" fmla="*/ 16 h 81"/>
                <a:gd name="T106" fmla="*/ 59 w 115"/>
                <a:gd name="T107" fmla="*/ 20 h 81"/>
                <a:gd name="T108" fmla="*/ 51 w 115"/>
                <a:gd name="T109" fmla="*/ 23 h 81"/>
                <a:gd name="T110" fmla="*/ 43 w 115"/>
                <a:gd name="T111" fmla="*/ 27 h 81"/>
                <a:gd name="T112" fmla="*/ 35 w 115"/>
                <a:gd name="T113" fmla="*/ 33 h 81"/>
                <a:gd name="T114" fmla="*/ 28 w 115"/>
                <a:gd name="T115" fmla="*/ 39 h 81"/>
                <a:gd name="T116" fmla="*/ 21 w 115"/>
                <a:gd name="T117" fmla="*/ 44 h 81"/>
                <a:gd name="T118" fmla="*/ 15 w 115"/>
                <a:gd name="T119" fmla="*/ 51 h 81"/>
                <a:gd name="T120" fmla="*/ 7 w 115"/>
                <a:gd name="T121" fmla="*/ 56 h 81"/>
                <a:gd name="T122" fmla="*/ 4 w 115"/>
                <a:gd name="T123" fmla="*/ 58 h 81"/>
                <a:gd name="T124" fmla="*/ 0 w 115"/>
                <a:gd name="T125" fmla="*/ 58 h 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81"/>
                <a:gd name="T191" fmla="*/ 115 w 115"/>
                <a:gd name="T192" fmla="*/ 81 h 8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81">
                  <a:moveTo>
                    <a:pt x="0" y="58"/>
                  </a:moveTo>
                  <a:lnTo>
                    <a:pt x="1" y="56"/>
                  </a:lnTo>
                  <a:lnTo>
                    <a:pt x="4" y="54"/>
                  </a:lnTo>
                  <a:lnTo>
                    <a:pt x="6" y="51"/>
                  </a:lnTo>
                  <a:lnTo>
                    <a:pt x="7" y="49"/>
                  </a:lnTo>
                  <a:lnTo>
                    <a:pt x="10" y="47"/>
                  </a:lnTo>
                  <a:lnTo>
                    <a:pt x="12" y="45"/>
                  </a:lnTo>
                  <a:lnTo>
                    <a:pt x="15" y="42"/>
                  </a:lnTo>
                  <a:lnTo>
                    <a:pt x="18" y="40"/>
                  </a:lnTo>
                  <a:lnTo>
                    <a:pt x="20" y="39"/>
                  </a:lnTo>
                  <a:lnTo>
                    <a:pt x="21" y="37"/>
                  </a:lnTo>
                  <a:lnTo>
                    <a:pt x="24" y="35"/>
                  </a:lnTo>
                  <a:lnTo>
                    <a:pt x="27" y="33"/>
                  </a:lnTo>
                  <a:lnTo>
                    <a:pt x="29" y="31"/>
                  </a:lnTo>
                  <a:lnTo>
                    <a:pt x="32" y="29"/>
                  </a:lnTo>
                  <a:lnTo>
                    <a:pt x="34" y="26"/>
                  </a:lnTo>
                  <a:lnTo>
                    <a:pt x="38" y="26"/>
                  </a:lnTo>
                  <a:lnTo>
                    <a:pt x="40" y="23"/>
                  </a:lnTo>
                  <a:lnTo>
                    <a:pt x="43" y="22"/>
                  </a:lnTo>
                  <a:lnTo>
                    <a:pt x="46" y="21"/>
                  </a:lnTo>
                  <a:lnTo>
                    <a:pt x="48" y="19"/>
                  </a:lnTo>
                  <a:lnTo>
                    <a:pt x="51" y="17"/>
                  </a:lnTo>
                  <a:lnTo>
                    <a:pt x="55" y="16"/>
                  </a:lnTo>
                  <a:lnTo>
                    <a:pt x="57" y="14"/>
                  </a:lnTo>
                  <a:lnTo>
                    <a:pt x="60" y="14"/>
                  </a:lnTo>
                  <a:lnTo>
                    <a:pt x="64" y="12"/>
                  </a:lnTo>
                  <a:lnTo>
                    <a:pt x="66" y="11"/>
                  </a:lnTo>
                  <a:lnTo>
                    <a:pt x="70" y="10"/>
                  </a:lnTo>
                  <a:lnTo>
                    <a:pt x="73" y="8"/>
                  </a:lnTo>
                  <a:lnTo>
                    <a:pt x="76" y="8"/>
                  </a:lnTo>
                  <a:lnTo>
                    <a:pt x="79" y="6"/>
                  </a:lnTo>
                  <a:lnTo>
                    <a:pt x="81" y="5"/>
                  </a:lnTo>
                  <a:lnTo>
                    <a:pt x="85" y="5"/>
                  </a:lnTo>
                  <a:lnTo>
                    <a:pt x="88" y="4"/>
                  </a:lnTo>
                  <a:lnTo>
                    <a:pt x="89" y="4"/>
                  </a:lnTo>
                  <a:lnTo>
                    <a:pt x="91" y="2"/>
                  </a:lnTo>
                  <a:lnTo>
                    <a:pt x="93" y="2"/>
                  </a:lnTo>
                  <a:lnTo>
                    <a:pt x="94" y="2"/>
                  </a:lnTo>
                  <a:lnTo>
                    <a:pt x="96" y="2"/>
                  </a:lnTo>
                  <a:lnTo>
                    <a:pt x="97" y="1"/>
                  </a:lnTo>
                  <a:lnTo>
                    <a:pt x="98" y="1"/>
                  </a:lnTo>
                  <a:lnTo>
                    <a:pt x="100" y="1"/>
                  </a:lnTo>
                  <a:lnTo>
                    <a:pt x="101" y="0"/>
                  </a:lnTo>
                  <a:lnTo>
                    <a:pt x="102" y="0"/>
                  </a:lnTo>
                  <a:lnTo>
                    <a:pt x="104" y="0"/>
                  </a:lnTo>
                  <a:lnTo>
                    <a:pt x="105" y="0"/>
                  </a:lnTo>
                  <a:lnTo>
                    <a:pt x="107" y="0"/>
                  </a:lnTo>
                  <a:lnTo>
                    <a:pt x="109" y="0"/>
                  </a:lnTo>
                  <a:lnTo>
                    <a:pt x="109" y="1"/>
                  </a:lnTo>
                  <a:lnTo>
                    <a:pt x="109" y="2"/>
                  </a:lnTo>
                  <a:lnTo>
                    <a:pt x="111" y="4"/>
                  </a:lnTo>
                  <a:lnTo>
                    <a:pt x="111" y="5"/>
                  </a:lnTo>
                  <a:lnTo>
                    <a:pt x="111" y="6"/>
                  </a:lnTo>
                  <a:lnTo>
                    <a:pt x="113" y="8"/>
                  </a:lnTo>
                  <a:lnTo>
                    <a:pt x="113" y="10"/>
                  </a:lnTo>
                  <a:lnTo>
                    <a:pt x="113" y="11"/>
                  </a:lnTo>
                  <a:lnTo>
                    <a:pt x="114" y="14"/>
                  </a:lnTo>
                  <a:lnTo>
                    <a:pt x="114" y="15"/>
                  </a:lnTo>
                  <a:lnTo>
                    <a:pt x="114" y="19"/>
                  </a:lnTo>
                  <a:lnTo>
                    <a:pt x="114" y="21"/>
                  </a:lnTo>
                  <a:lnTo>
                    <a:pt x="114" y="24"/>
                  </a:lnTo>
                  <a:lnTo>
                    <a:pt x="114" y="26"/>
                  </a:lnTo>
                  <a:lnTo>
                    <a:pt x="114" y="30"/>
                  </a:lnTo>
                  <a:lnTo>
                    <a:pt x="113" y="33"/>
                  </a:lnTo>
                  <a:lnTo>
                    <a:pt x="113" y="36"/>
                  </a:lnTo>
                  <a:lnTo>
                    <a:pt x="111" y="39"/>
                  </a:lnTo>
                  <a:lnTo>
                    <a:pt x="109" y="40"/>
                  </a:lnTo>
                  <a:lnTo>
                    <a:pt x="109" y="44"/>
                  </a:lnTo>
                  <a:lnTo>
                    <a:pt x="105" y="46"/>
                  </a:lnTo>
                  <a:lnTo>
                    <a:pt x="105" y="48"/>
                  </a:lnTo>
                  <a:lnTo>
                    <a:pt x="104" y="51"/>
                  </a:lnTo>
                  <a:lnTo>
                    <a:pt x="101" y="52"/>
                  </a:lnTo>
                  <a:lnTo>
                    <a:pt x="98" y="55"/>
                  </a:lnTo>
                  <a:lnTo>
                    <a:pt x="97" y="58"/>
                  </a:lnTo>
                  <a:lnTo>
                    <a:pt x="94" y="60"/>
                  </a:lnTo>
                  <a:lnTo>
                    <a:pt x="92" y="62"/>
                  </a:lnTo>
                  <a:lnTo>
                    <a:pt x="89" y="64"/>
                  </a:lnTo>
                  <a:lnTo>
                    <a:pt x="87" y="65"/>
                  </a:lnTo>
                  <a:lnTo>
                    <a:pt x="84" y="67"/>
                  </a:lnTo>
                  <a:lnTo>
                    <a:pt x="80" y="69"/>
                  </a:lnTo>
                  <a:lnTo>
                    <a:pt x="77" y="71"/>
                  </a:lnTo>
                  <a:lnTo>
                    <a:pt x="76" y="72"/>
                  </a:lnTo>
                  <a:lnTo>
                    <a:pt x="73" y="73"/>
                  </a:lnTo>
                  <a:lnTo>
                    <a:pt x="69" y="74"/>
                  </a:lnTo>
                  <a:lnTo>
                    <a:pt x="66" y="76"/>
                  </a:lnTo>
                  <a:lnTo>
                    <a:pt x="64" y="76"/>
                  </a:lnTo>
                  <a:lnTo>
                    <a:pt x="60" y="77"/>
                  </a:lnTo>
                  <a:lnTo>
                    <a:pt x="57" y="79"/>
                  </a:lnTo>
                  <a:lnTo>
                    <a:pt x="55" y="79"/>
                  </a:lnTo>
                  <a:lnTo>
                    <a:pt x="52" y="80"/>
                  </a:lnTo>
                  <a:lnTo>
                    <a:pt x="52" y="79"/>
                  </a:lnTo>
                  <a:lnTo>
                    <a:pt x="53" y="79"/>
                  </a:lnTo>
                  <a:lnTo>
                    <a:pt x="55" y="79"/>
                  </a:lnTo>
                  <a:lnTo>
                    <a:pt x="56" y="77"/>
                  </a:lnTo>
                  <a:lnTo>
                    <a:pt x="57" y="77"/>
                  </a:lnTo>
                  <a:lnTo>
                    <a:pt x="59" y="76"/>
                  </a:lnTo>
                  <a:lnTo>
                    <a:pt x="60" y="76"/>
                  </a:lnTo>
                  <a:lnTo>
                    <a:pt x="61" y="76"/>
                  </a:lnTo>
                  <a:lnTo>
                    <a:pt x="63" y="76"/>
                  </a:lnTo>
                  <a:lnTo>
                    <a:pt x="64" y="74"/>
                  </a:lnTo>
                  <a:lnTo>
                    <a:pt x="65" y="73"/>
                  </a:lnTo>
                  <a:lnTo>
                    <a:pt x="68" y="72"/>
                  </a:lnTo>
                  <a:lnTo>
                    <a:pt x="69" y="72"/>
                  </a:lnTo>
                  <a:lnTo>
                    <a:pt x="70" y="71"/>
                  </a:lnTo>
                  <a:lnTo>
                    <a:pt x="73" y="70"/>
                  </a:lnTo>
                  <a:lnTo>
                    <a:pt x="74" y="69"/>
                  </a:lnTo>
                  <a:lnTo>
                    <a:pt x="76" y="69"/>
                  </a:lnTo>
                  <a:lnTo>
                    <a:pt x="77" y="67"/>
                  </a:lnTo>
                  <a:lnTo>
                    <a:pt x="79" y="66"/>
                  </a:lnTo>
                  <a:lnTo>
                    <a:pt x="80" y="65"/>
                  </a:lnTo>
                  <a:lnTo>
                    <a:pt x="83" y="64"/>
                  </a:lnTo>
                  <a:lnTo>
                    <a:pt x="84" y="64"/>
                  </a:lnTo>
                  <a:lnTo>
                    <a:pt x="85" y="62"/>
                  </a:lnTo>
                  <a:lnTo>
                    <a:pt x="87" y="62"/>
                  </a:lnTo>
                  <a:lnTo>
                    <a:pt x="88" y="61"/>
                  </a:lnTo>
                  <a:lnTo>
                    <a:pt x="89" y="60"/>
                  </a:lnTo>
                  <a:lnTo>
                    <a:pt x="91" y="58"/>
                  </a:lnTo>
                  <a:lnTo>
                    <a:pt x="92" y="58"/>
                  </a:lnTo>
                  <a:lnTo>
                    <a:pt x="93" y="56"/>
                  </a:lnTo>
                  <a:lnTo>
                    <a:pt x="93" y="55"/>
                  </a:lnTo>
                  <a:lnTo>
                    <a:pt x="94" y="54"/>
                  </a:lnTo>
                  <a:lnTo>
                    <a:pt x="96" y="52"/>
                  </a:lnTo>
                  <a:lnTo>
                    <a:pt x="97" y="51"/>
                  </a:lnTo>
                  <a:lnTo>
                    <a:pt x="98" y="49"/>
                  </a:lnTo>
                  <a:lnTo>
                    <a:pt x="100" y="48"/>
                  </a:lnTo>
                  <a:lnTo>
                    <a:pt x="101" y="46"/>
                  </a:lnTo>
                  <a:lnTo>
                    <a:pt x="101" y="44"/>
                  </a:lnTo>
                  <a:lnTo>
                    <a:pt x="102" y="42"/>
                  </a:lnTo>
                  <a:lnTo>
                    <a:pt x="104" y="40"/>
                  </a:lnTo>
                  <a:lnTo>
                    <a:pt x="105" y="39"/>
                  </a:lnTo>
                  <a:lnTo>
                    <a:pt x="105" y="36"/>
                  </a:lnTo>
                  <a:lnTo>
                    <a:pt x="105" y="33"/>
                  </a:lnTo>
                  <a:lnTo>
                    <a:pt x="107" y="31"/>
                  </a:lnTo>
                  <a:lnTo>
                    <a:pt x="107" y="29"/>
                  </a:lnTo>
                  <a:lnTo>
                    <a:pt x="109" y="27"/>
                  </a:lnTo>
                  <a:lnTo>
                    <a:pt x="109" y="26"/>
                  </a:lnTo>
                  <a:lnTo>
                    <a:pt x="109" y="23"/>
                  </a:lnTo>
                  <a:lnTo>
                    <a:pt x="109" y="21"/>
                  </a:lnTo>
                  <a:lnTo>
                    <a:pt x="109" y="20"/>
                  </a:lnTo>
                  <a:lnTo>
                    <a:pt x="109" y="17"/>
                  </a:lnTo>
                  <a:lnTo>
                    <a:pt x="109" y="16"/>
                  </a:lnTo>
                  <a:lnTo>
                    <a:pt x="107" y="15"/>
                  </a:lnTo>
                  <a:lnTo>
                    <a:pt x="107" y="14"/>
                  </a:lnTo>
                  <a:lnTo>
                    <a:pt x="105" y="14"/>
                  </a:lnTo>
                  <a:lnTo>
                    <a:pt x="104" y="12"/>
                  </a:lnTo>
                  <a:lnTo>
                    <a:pt x="102" y="11"/>
                  </a:lnTo>
                  <a:lnTo>
                    <a:pt x="101" y="11"/>
                  </a:lnTo>
                  <a:lnTo>
                    <a:pt x="98" y="10"/>
                  </a:lnTo>
                  <a:lnTo>
                    <a:pt x="96" y="10"/>
                  </a:lnTo>
                  <a:lnTo>
                    <a:pt x="93" y="11"/>
                  </a:lnTo>
                  <a:lnTo>
                    <a:pt x="89" y="11"/>
                  </a:lnTo>
                  <a:lnTo>
                    <a:pt x="85" y="11"/>
                  </a:lnTo>
                  <a:lnTo>
                    <a:pt x="83" y="12"/>
                  </a:lnTo>
                  <a:lnTo>
                    <a:pt x="80" y="14"/>
                  </a:lnTo>
                  <a:lnTo>
                    <a:pt x="77" y="14"/>
                  </a:lnTo>
                  <a:lnTo>
                    <a:pt x="74" y="14"/>
                  </a:lnTo>
                  <a:lnTo>
                    <a:pt x="70" y="15"/>
                  </a:lnTo>
                  <a:lnTo>
                    <a:pt x="68" y="16"/>
                  </a:lnTo>
                  <a:lnTo>
                    <a:pt x="65" y="17"/>
                  </a:lnTo>
                  <a:lnTo>
                    <a:pt x="63" y="19"/>
                  </a:lnTo>
                  <a:lnTo>
                    <a:pt x="59" y="20"/>
                  </a:lnTo>
                  <a:lnTo>
                    <a:pt x="56" y="21"/>
                  </a:lnTo>
                  <a:lnTo>
                    <a:pt x="53" y="22"/>
                  </a:lnTo>
                  <a:lnTo>
                    <a:pt x="51" y="23"/>
                  </a:lnTo>
                  <a:lnTo>
                    <a:pt x="48" y="26"/>
                  </a:lnTo>
                  <a:lnTo>
                    <a:pt x="46" y="26"/>
                  </a:lnTo>
                  <a:lnTo>
                    <a:pt x="43" y="27"/>
                  </a:lnTo>
                  <a:lnTo>
                    <a:pt x="40" y="30"/>
                  </a:lnTo>
                  <a:lnTo>
                    <a:pt x="38" y="31"/>
                  </a:lnTo>
                  <a:lnTo>
                    <a:pt x="35" y="33"/>
                  </a:lnTo>
                  <a:lnTo>
                    <a:pt x="33" y="35"/>
                  </a:lnTo>
                  <a:lnTo>
                    <a:pt x="31" y="37"/>
                  </a:lnTo>
                  <a:lnTo>
                    <a:pt x="28" y="39"/>
                  </a:lnTo>
                  <a:lnTo>
                    <a:pt x="25" y="40"/>
                  </a:lnTo>
                  <a:lnTo>
                    <a:pt x="24" y="42"/>
                  </a:lnTo>
                  <a:lnTo>
                    <a:pt x="21" y="44"/>
                  </a:lnTo>
                  <a:lnTo>
                    <a:pt x="19" y="46"/>
                  </a:lnTo>
                  <a:lnTo>
                    <a:pt x="16" y="48"/>
                  </a:lnTo>
                  <a:lnTo>
                    <a:pt x="15" y="51"/>
                  </a:lnTo>
                  <a:lnTo>
                    <a:pt x="12" y="52"/>
                  </a:lnTo>
                  <a:lnTo>
                    <a:pt x="10" y="54"/>
                  </a:lnTo>
                  <a:lnTo>
                    <a:pt x="7" y="56"/>
                  </a:lnTo>
                  <a:lnTo>
                    <a:pt x="6" y="58"/>
                  </a:lnTo>
                  <a:lnTo>
                    <a:pt x="5" y="58"/>
                  </a:lnTo>
                  <a:lnTo>
                    <a:pt x="4" y="58"/>
                  </a:lnTo>
                  <a:lnTo>
                    <a:pt x="2" y="58"/>
                  </a:lnTo>
                  <a:lnTo>
                    <a:pt x="1" y="58"/>
                  </a:lnTo>
                  <a:lnTo>
                    <a:pt x="0" y="58"/>
                  </a:lnTo>
                </a:path>
              </a:pathLst>
            </a:custGeom>
            <a:solidFill>
              <a:srgbClr val="000000"/>
            </a:solidFill>
            <a:ln w="9525" cap="rnd">
              <a:noFill/>
              <a:round/>
              <a:headEnd type="none" w="sm" len="sm"/>
              <a:tailEnd type="none" w="sm" len="sm"/>
            </a:ln>
          </p:spPr>
          <p:txBody>
            <a:bodyPr/>
            <a:lstStyle/>
            <a:p>
              <a:endParaRPr lang="el-GR"/>
            </a:p>
          </p:txBody>
        </p:sp>
      </p:grpSp>
      <p:sp>
        <p:nvSpPr>
          <p:cNvPr id="27654" name="Rectangle 46"/>
          <p:cNvSpPr>
            <a:spLocks noChangeArrowheads="1"/>
          </p:cNvSpPr>
          <p:nvPr/>
        </p:nvSpPr>
        <p:spPr bwMode="auto">
          <a:xfrm>
            <a:off x="3041650" y="6553200"/>
            <a:ext cx="6030913" cy="304800"/>
          </a:xfrm>
          <a:prstGeom prst="rect">
            <a:avLst/>
          </a:prstGeom>
          <a:noFill/>
          <a:ln w="9525">
            <a:noFill/>
            <a:miter lim="800000"/>
            <a:headEnd/>
            <a:tailEnd/>
          </a:ln>
        </p:spPr>
        <p:txBody>
          <a:bodyPr anchor="b">
            <a:spAutoFit/>
          </a:bodyPr>
          <a:lstStyle/>
          <a:p>
            <a:pPr algn="r"/>
            <a:r>
              <a:rPr lang="en-US" altLang="ja-JP" sz="1400" b="1">
                <a:solidFill>
                  <a:srgbClr val="FFFF00"/>
                </a:solidFill>
                <a:latin typeface="Arial" pitchFamily="34" charset="0"/>
                <a:ea typeface="MS PGothic" pitchFamily="34" charset="-128"/>
              </a:rPr>
              <a:t>Adapted from Tan MH. </a:t>
            </a:r>
            <a:r>
              <a:rPr lang="en-US" altLang="ja-JP" sz="1400" b="1" i="1">
                <a:solidFill>
                  <a:srgbClr val="FFFF00"/>
                </a:solidFill>
                <a:latin typeface="Arial" pitchFamily="34" charset="0"/>
                <a:ea typeface="MS PGothic" pitchFamily="34" charset="-128"/>
              </a:rPr>
              <a:t>Int J Clin Prac</a:t>
            </a:r>
            <a:r>
              <a:rPr lang="en-US" altLang="ja-JP" sz="1400" b="1">
                <a:solidFill>
                  <a:srgbClr val="FFFF00"/>
                </a:solidFill>
                <a:latin typeface="Arial" pitchFamily="34" charset="0"/>
                <a:ea typeface="MS PGothic" pitchFamily="34" charset="-128"/>
              </a:rPr>
              <a:t> 2000;(suppl)13:54.</a:t>
            </a:r>
            <a:endParaRPr lang="en-US" altLang="el-GR" sz="1400" b="1">
              <a:solidFill>
                <a:srgbClr val="FFFF00"/>
              </a:solidFill>
              <a:latin typeface="Arial" pitchFamily="34" charset="0"/>
            </a:endParaRPr>
          </a:p>
        </p:txBody>
      </p:sp>
      <p:sp>
        <p:nvSpPr>
          <p:cNvPr id="27655" name="Text Box 47"/>
          <p:cNvSpPr txBox="1">
            <a:spLocks noChangeArrowheads="1"/>
          </p:cNvSpPr>
          <p:nvPr/>
        </p:nvSpPr>
        <p:spPr bwMode="auto">
          <a:xfrm>
            <a:off x="2428875" y="2500313"/>
            <a:ext cx="4125913" cy="923925"/>
          </a:xfrm>
          <a:prstGeom prst="rect">
            <a:avLst/>
          </a:prstGeom>
          <a:noFill/>
          <a:ln w="9525">
            <a:noFill/>
            <a:miter lim="800000"/>
            <a:headEnd/>
            <a:tailEnd/>
          </a:ln>
        </p:spPr>
        <p:txBody>
          <a:bodyPr wrap="none" anchor="b">
            <a:spAutoFit/>
          </a:bodyPr>
          <a:lstStyle/>
          <a:p>
            <a:pPr algn="ctr"/>
            <a:r>
              <a:rPr lang="en-US" altLang="el-GR" sz="1800" b="1">
                <a:solidFill>
                  <a:srgbClr val="CCFFFF"/>
                </a:solidFill>
                <a:latin typeface="Arial" pitchFamily="34" charset="0"/>
                <a:sym typeface="Symbol" pitchFamily="18" charset="2"/>
              </a:rPr>
              <a:t> </a:t>
            </a:r>
            <a:r>
              <a:rPr lang="el-GR" altLang="el-GR" sz="1800" b="1">
                <a:solidFill>
                  <a:srgbClr val="CCFFFF"/>
                </a:solidFill>
                <a:latin typeface="Arial" pitchFamily="34" charset="0"/>
                <a:sym typeface="Symbol" pitchFamily="18" charset="2"/>
              </a:rPr>
              <a:t>Πρόσληψη γλυκόζης</a:t>
            </a:r>
            <a:endParaRPr lang="en-US" altLang="el-GR" sz="1800" b="1">
              <a:solidFill>
                <a:srgbClr val="CCFFFF"/>
              </a:solidFill>
              <a:latin typeface="Arial" pitchFamily="34" charset="0"/>
            </a:endParaRPr>
          </a:p>
          <a:p>
            <a:pPr algn="ctr"/>
            <a:r>
              <a:rPr lang="en-US" altLang="el-GR" sz="1800" b="1">
                <a:solidFill>
                  <a:srgbClr val="CCFFFF"/>
                </a:solidFill>
                <a:latin typeface="Arial" pitchFamily="34" charset="0"/>
                <a:sym typeface="Symbol" pitchFamily="18" charset="2"/>
              </a:rPr>
              <a:t> </a:t>
            </a:r>
            <a:r>
              <a:rPr lang="el-GR" altLang="el-GR" sz="1800" b="1">
                <a:solidFill>
                  <a:srgbClr val="CCFFFF"/>
                </a:solidFill>
                <a:latin typeface="Arial" pitchFamily="34" charset="0"/>
                <a:sym typeface="Symbol" pitchFamily="18" charset="2"/>
              </a:rPr>
              <a:t>Χρησιμοποίηση γλυκόζης</a:t>
            </a:r>
            <a:endParaRPr lang="en-US" altLang="el-GR" sz="1800" b="1">
              <a:solidFill>
                <a:srgbClr val="CCFFFF"/>
              </a:solidFill>
              <a:latin typeface="Arial" pitchFamily="34" charset="0"/>
            </a:endParaRPr>
          </a:p>
          <a:p>
            <a:pPr algn="ctr"/>
            <a:r>
              <a:rPr lang="en-US" altLang="el-GR" sz="1800" b="1">
                <a:solidFill>
                  <a:srgbClr val="CCFFFF"/>
                </a:solidFill>
                <a:latin typeface="Arial" pitchFamily="34" charset="0"/>
                <a:sym typeface="Symbol" pitchFamily="18" charset="2"/>
              </a:rPr>
              <a:t></a:t>
            </a:r>
            <a:r>
              <a:rPr lang="en-US" altLang="el-GR" sz="1800" b="1">
                <a:solidFill>
                  <a:srgbClr val="CCFFFF"/>
                </a:solidFill>
                <a:latin typeface="Arial" pitchFamily="34" charset="0"/>
              </a:rPr>
              <a:t> </a:t>
            </a:r>
            <a:r>
              <a:rPr lang="el-GR" altLang="el-GR" sz="1800" b="1">
                <a:solidFill>
                  <a:srgbClr val="CCFFFF"/>
                </a:solidFill>
                <a:latin typeface="Arial" pitchFamily="34" charset="0"/>
              </a:rPr>
              <a:t>Απελευθέρωση </a:t>
            </a:r>
            <a:r>
              <a:rPr lang="en-US" altLang="el-GR" sz="1800" b="1">
                <a:solidFill>
                  <a:srgbClr val="CCFFFF"/>
                </a:solidFill>
                <a:latin typeface="Arial" pitchFamily="34" charset="0"/>
              </a:rPr>
              <a:t>FFAs</a:t>
            </a:r>
            <a:r>
              <a:rPr lang="el-GR" altLang="el-GR" sz="1800" b="1">
                <a:solidFill>
                  <a:srgbClr val="CCFFFF"/>
                </a:solidFill>
                <a:latin typeface="Arial" pitchFamily="34" charset="0"/>
              </a:rPr>
              <a:t>, γλυκερόλης</a:t>
            </a:r>
            <a:endParaRPr lang="en-US" altLang="el-GR" sz="1800" b="1">
              <a:solidFill>
                <a:srgbClr val="CCFFFF"/>
              </a:solidFill>
              <a:latin typeface="Arial" pitchFamily="34" charset="0"/>
            </a:endParaRPr>
          </a:p>
        </p:txBody>
      </p:sp>
      <p:sp>
        <p:nvSpPr>
          <p:cNvPr id="27656" name="Text Box 48"/>
          <p:cNvSpPr txBox="1">
            <a:spLocks noChangeArrowheads="1"/>
          </p:cNvSpPr>
          <p:nvPr/>
        </p:nvSpPr>
        <p:spPr bwMode="auto">
          <a:xfrm>
            <a:off x="5969000" y="2095500"/>
            <a:ext cx="3211513" cy="1477963"/>
          </a:xfrm>
          <a:prstGeom prst="rect">
            <a:avLst/>
          </a:prstGeom>
          <a:noFill/>
          <a:ln w="9525">
            <a:noFill/>
            <a:miter lim="800000"/>
            <a:headEnd/>
            <a:tailEnd/>
          </a:ln>
        </p:spPr>
        <p:txBody>
          <a:bodyPr anchor="b">
            <a:spAutoFit/>
          </a:bodyPr>
          <a:lstStyle/>
          <a:p>
            <a:pPr algn="ctr"/>
            <a:r>
              <a:rPr lang="en-US" altLang="el-GR" sz="1800" b="1">
                <a:solidFill>
                  <a:srgbClr val="CCFFFF"/>
                </a:solidFill>
                <a:latin typeface="Arial" pitchFamily="34" charset="0"/>
                <a:sym typeface="Symbol" pitchFamily="18" charset="2"/>
              </a:rPr>
              <a:t> </a:t>
            </a:r>
            <a:r>
              <a:rPr lang="el-GR" altLang="el-GR" sz="1800" b="1">
                <a:solidFill>
                  <a:srgbClr val="CCFFFF"/>
                </a:solidFill>
                <a:latin typeface="Arial" pitchFamily="34" charset="0"/>
                <a:sym typeface="Symbol" pitchFamily="18" charset="2"/>
              </a:rPr>
              <a:t>Πρόσληψη και χρησιμοποίηση γλυκόζης</a:t>
            </a:r>
            <a:endParaRPr lang="en-US" altLang="el-GR" sz="1800" b="1">
              <a:solidFill>
                <a:srgbClr val="CCFFFF"/>
              </a:solidFill>
              <a:latin typeface="Arial" pitchFamily="34" charset="0"/>
            </a:endParaRPr>
          </a:p>
          <a:p>
            <a:pPr algn="ctr">
              <a:buFont typeface="Symbol" pitchFamily="18" charset="2"/>
              <a:buChar char="­"/>
            </a:pPr>
            <a:r>
              <a:rPr lang="el-GR" altLang="el-GR" sz="1800" b="1">
                <a:solidFill>
                  <a:srgbClr val="CCFFFF"/>
                </a:solidFill>
                <a:latin typeface="Arial" pitchFamily="34" charset="0"/>
                <a:sym typeface="Symbol" pitchFamily="18" charset="2"/>
              </a:rPr>
              <a:t>Πρωτεόλυση</a:t>
            </a:r>
          </a:p>
          <a:p>
            <a:pPr algn="ctr">
              <a:buFont typeface="Symbol" pitchFamily="18" charset="2"/>
              <a:buChar char="­"/>
            </a:pPr>
            <a:r>
              <a:rPr lang="el-GR" altLang="el-GR" sz="1800" b="1">
                <a:solidFill>
                  <a:srgbClr val="CCFFFF"/>
                </a:solidFill>
                <a:latin typeface="Arial" pitchFamily="34" charset="0"/>
                <a:sym typeface="Symbol" pitchFamily="18" charset="2"/>
              </a:rPr>
              <a:t> απελευθέρωση αμινοξέων</a:t>
            </a:r>
            <a:endParaRPr lang="en-US" altLang="el-GR" sz="1800" b="1">
              <a:solidFill>
                <a:srgbClr val="CCFFFF"/>
              </a:solidFill>
              <a:latin typeface="Arial" pitchFamily="34" charset="0"/>
              <a:sym typeface="Symbol" pitchFamily="18" charset="2"/>
            </a:endParaRPr>
          </a:p>
        </p:txBody>
      </p:sp>
      <p:sp>
        <p:nvSpPr>
          <p:cNvPr id="27657" name="Text Box 49"/>
          <p:cNvSpPr txBox="1">
            <a:spLocks noChangeArrowheads="1"/>
          </p:cNvSpPr>
          <p:nvPr/>
        </p:nvSpPr>
        <p:spPr bwMode="auto">
          <a:xfrm>
            <a:off x="6019800" y="4016375"/>
            <a:ext cx="2971800" cy="1190625"/>
          </a:xfrm>
          <a:prstGeom prst="rect">
            <a:avLst/>
          </a:prstGeom>
          <a:noFill/>
          <a:ln w="9525">
            <a:noFill/>
            <a:miter lim="800000"/>
            <a:headEnd/>
            <a:tailEnd/>
          </a:ln>
        </p:spPr>
        <p:txBody>
          <a:bodyPr anchor="b">
            <a:spAutoFit/>
          </a:bodyPr>
          <a:lstStyle/>
          <a:p>
            <a:pPr marL="190500" indent="-190500"/>
            <a:r>
              <a:rPr lang="en-US" altLang="el-GR" sz="1800" b="1">
                <a:solidFill>
                  <a:srgbClr val="CCFFFF"/>
                </a:solidFill>
                <a:latin typeface="Arial" pitchFamily="34" charset="0"/>
                <a:sym typeface="Symbol" pitchFamily="18" charset="2"/>
              </a:rPr>
              <a:t> </a:t>
            </a:r>
            <a:r>
              <a:rPr lang="el-GR" altLang="el-GR" sz="1800" b="1">
                <a:solidFill>
                  <a:srgbClr val="CCFFFF"/>
                </a:solidFill>
                <a:latin typeface="Arial" pitchFamily="34" charset="0"/>
                <a:sym typeface="Symbol" pitchFamily="18" charset="2"/>
              </a:rPr>
              <a:t>Παραγωγή γλυκόζης</a:t>
            </a:r>
            <a:endParaRPr lang="en-US" altLang="el-GR" sz="1800" b="1">
              <a:solidFill>
                <a:srgbClr val="CCFFFF"/>
              </a:solidFill>
              <a:latin typeface="Arial" pitchFamily="34" charset="0"/>
            </a:endParaRPr>
          </a:p>
          <a:p>
            <a:pPr marL="190500" indent="-190500"/>
            <a:r>
              <a:rPr lang="en-US" altLang="el-GR" sz="1800" b="1">
                <a:solidFill>
                  <a:srgbClr val="CCFFFF"/>
                </a:solidFill>
                <a:latin typeface="Arial" pitchFamily="34" charset="0"/>
                <a:sym typeface="Symbol" pitchFamily="18" charset="2"/>
              </a:rPr>
              <a:t> </a:t>
            </a:r>
            <a:r>
              <a:rPr lang="el-GR" altLang="el-GR" sz="1800" b="1">
                <a:solidFill>
                  <a:srgbClr val="CCFFFF"/>
                </a:solidFill>
                <a:latin typeface="Arial" pitchFamily="34" charset="0"/>
                <a:sym typeface="Symbol" pitchFamily="18" charset="2"/>
              </a:rPr>
              <a:t>Πρόσληψη γλυκόζης</a:t>
            </a:r>
            <a:r>
              <a:rPr lang="en-US" altLang="el-GR" sz="1800" b="1">
                <a:solidFill>
                  <a:srgbClr val="CCFFFF"/>
                </a:solidFill>
                <a:latin typeface="Arial" pitchFamily="34" charset="0"/>
                <a:sym typeface="Symbol" pitchFamily="18" charset="2"/>
              </a:rPr>
              <a:t> </a:t>
            </a:r>
            <a:endParaRPr lang="en-US" altLang="el-GR" sz="1800" b="1">
              <a:solidFill>
                <a:srgbClr val="CCFFFF"/>
              </a:solidFill>
              <a:latin typeface="Arial" pitchFamily="34" charset="0"/>
            </a:endParaRPr>
          </a:p>
          <a:p>
            <a:pPr marL="190500" indent="-190500"/>
            <a:r>
              <a:rPr lang="en-US" altLang="el-GR" sz="1800" b="1">
                <a:solidFill>
                  <a:srgbClr val="CCFFFF"/>
                </a:solidFill>
                <a:latin typeface="Arial" pitchFamily="34" charset="0"/>
                <a:sym typeface="Symbol" pitchFamily="18" charset="2"/>
              </a:rPr>
              <a:t> </a:t>
            </a:r>
            <a:r>
              <a:rPr lang="el-GR" altLang="el-GR" sz="1800" b="1">
                <a:solidFill>
                  <a:srgbClr val="CCFFFF"/>
                </a:solidFill>
                <a:latin typeface="Arial" pitchFamily="34" charset="0"/>
                <a:sym typeface="Symbol" pitchFamily="18" charset="2"/>
              </a:rPr>
              <a:t>Χρησιμοποίηση </a:t>
            </a:r>
            <a:r>
              <a:rPr lang="en-US" altLang="el-GR" sz="1800" b="1">
                <a:solidFill>
                  <a:srgbClr val="CCFFFF"/>
                </a:solidFill>
                <a:latin typeface="Arial" pitchFamily="34" charset="0"/>
                <a:sym typeface="Symbol" pitchFamily="18" charset="2"/>
              </a:rPr>
              <a:t>  </a:t>
            </a:r>
            <a:r>
              <a:rPr lang="el-GR" altLang="el-GR" sz="1800" b="1">
                <a:solidFill>
                  <a:srgbClr val="CCFFFF"/>
                </a:solidFill>
                <a:latin typeface="Arial" pitchFamily="34" charset="0"/>
                <a:sym typeface="Symbol" pitchFamily="18" charset="2"/>
              </a:rPr>
              <a:t>γλυκόζης</a:t>
            </a:r>
            <a:endParaRPr lang="en-US" altLang="el-GR" sz="1800" b="1">
              <a:solidFill>
                <a:srgbClr val="CCFFFF"/>
              </a:solidFill>
              <a:latin typeface="Arial" pitchFamily="34" charset="0"/>
              <a:sym typeface="Symbol" pitchFamily="18" charset="2"/>
            </a:endParaRPr>
          </a:p>
        </p:txBody>
      </p:sp>
      <p:sp>
        <p:nvSpPr>
          <p:cNvPr id="27658" name="Text Box 50"/>
          <p:cNvSpPr txBox="1">
            <a:spLocks noChangeArrowheads="1"/>
          </p:cNvSpPr>
          <p:nvPr/>
        </p:nvSpPr>
        <p:spPr bwMode="auto">
          <a:xfrm>
            <a:off x="5729288" y="5583238"/>
            <a:ext cx="3186112" cy="641350"/>
          </a:xfrm>
          <a:prstGeom prst="rect">
            <a:avLst/>
          </a:prstGeom>
          <a:noFill/>
          <a:ln w="9525">
            <a:noFill/>
            <a:miter lim="800000"/>
            <a:headEnd/>
            <a:tailEnd/>
          </a:ln>
        </p:spPr>
        <p:txBody>
          <a:bodyPr anchor="b">
            <a:spAutoFit/>
          </a:bodyPr>
          <a:lstStyle/>
          <a:p>
            <a:pPr algn="ctr"/>
            <a:r>
              <a:rPr lang="el-GR" altLang="el-GR" sz="1800" b="1">
                <a:solidFill>
                  <a:srgbClr val="66FF66"/>
                </a:solidFill>
                <a:latin typeface="Arial" pitchFamily="34" charset="0"/>
              </a:rPr>
              <a:t>Ανεπαρκής για τις ανάγκες έκκριση ινσουλίνης</a:t>
            </a:r>
            <a:endParaRPr lang="en-US" altLang="el-GR" sz="1600" b="1">
              <a:latin typeface="Arial" pitchFamily="34" charset="0"/>
            </a:endParaRPr>
          </a:p>
        </p:txBody>
      </p:sp>
      <p:sp>
        <p:nvSpPr>
          <p:cNvPr id="27659" name="Text Box 51"/>
          <p:cNvSpPr txBox="1">
            <a:spLocks noChangeArrowheads="1"/>
          </p:cNvSpPr>
          <p:nvPr/>
        </p:nvSpPr>
        <p:spPr bwMode="auto">
          <a:xfrm>
            <a:off x="6019800" y="3697288"/>
            <a:ext cx="2552700" cy="366712"/>
          </a:xfrm>
          <a:prstGeom prst="rect">
            <a:avLst/>
          </a:prstGeom>
          <a:noFill/>
          <a:ln w="9525">
            <a:noFill/>
            <a:miter lim="800000"/>
            <a:headEnd/>
            <a:tailEnd/>
          </a:ln>
        </p:spPr>
        <p:txBody>
          <a:bodyPr anchor="b">
            <a:spAutoFit/>
          </a:bodyPr>
          <a:lstStyle/>
          <a:p>
            <a:r>
              <a:rPr lang="en-US" altLang="el-GR" sz="1800" b="1">
                <a:solidFill>
                  <a:srgbClr val="FFFF00"/>
                </a:solidFill>
                <a:latin typeface="Arial" pitchFamily="34" charset="0"/>
                <a:sym typeface="Symbol" pitchFamily="18" charset="2"/>
              </a:rPr>
              <a:t> </a:t>
            </a:r>
            <a:r>
              <a:rPr lang="el-GR" altLang="el-GR" sz="1800" b="1">
                <a:solidFill>
                  <a:srgbClr val="FFFF00"/>
                </a:solidFill>
                <a:latin typeface="Arial" pitchFamily="34" charset="0"/>
                <a:sym typeface="Symbol" pitchFamily="18" charset="2"/>
              </a:rPr>
              <a:t>Παραγωγή </a:t>
            </a:r>
            <a:r>
              <a:rPr lang="en-US" altLang="el-GR" sz="1800" b="1">
                <a:solidFill>
                  <a:srgbClr val="FFFF00"/>
                </a:solidFill>
                <a:latin typeface="Arial" pitchFamily="34" charset="0"/>
              </a:rPr>
              <a:t>VLDL </a:t>
            </a:r>
          </a:p>
        </p:txBody>
      </p:sp>
      <p:pic>
        <p:nvPicPr>
          <p:cNvPr id="27660" name="Picture 52"/>
          <p:cNvPicPr>
            <a:picLocks noChangeArrowheads="1"/>
          </p:cNvPicPr>
          <p:nvPr/>
        </p:nvPicPr>
        <p:blipFill>
          <a:blip r:embed="rId4" cstate="print"/>
          <a:srcRect/>
          <a:stretch>
            <a:fillRect/>
          </a:stretch>
        </p:blipFill>
        <p:spPr bwMode="auto">
          <a:xfrm>
            <a:off x="6705600" y="1092200"/>
            <a:ext cx="1219200" cy="762000"/>
          </a:xfrm>
          <a:prstGeom prst="rect">
            <a:avLst/>
          </a:prstGeom>
          <a:noFill/>
          <a:ln w="9525">
            <a:noFill/>
            <a:miter lim="800000"/>
            <a:headEnd/>
            <a:tailEnd/>
          </a:ln>
        </p:spPr>
      </p:pic>
      <p:sp>
        <p:nvSpPr>
          <p:cNvPr id="27661" name="Text Box 53"/>
          <p:cNvSpPr txBox="1">
            <a:spLocks noChangeArrowheads="1"/>
          </p:cNvSpPr>
          <p:nvPr/>
        </p:nvSpPr>
        <p:spPr bwMode="auto">
          <a:xfrm>
            <a:off x="6305550" y="1778000"/>
            <a:ext cx="2419350" cy="366713"/>
          </a:xfrm>
          <a:prstGeom prst="rect">
            <a:avLst/>
          </a:prstGeom>
          <a:noFill/>
          <a:ln w="9525">
            <a:noFill/>
            <a:miter lim="800000"/>
            <a:headEnd/>
            <a:tailEnd/>
          </a:ln>
        </p:spPr>
        <p:txBody>
          <a:bodyPr anchor="b">
            <a:spAutoFit/>
          </a:bodyPr>
          <a:lstStyle/>
          <a:p>
            <a:pPr algn="ctr"/>
            <a:r>
              <a:rPr lang="en-US" altLang="el-GR" sz="1800" b="1">
                <a:solidFill>
                  <a:srgbClr val="FFFF00"/>
                </a:solidFill>
                <a:latin typeface="Arial" pitchFamily="34" charset="0"/>
                <a:sym typeface="Symbol" pitchFamily="18" charset="2"/>
              </a:rPr>
              <a:t> </a:t>
            </a:r>
            <a:r>
              <a:rPr lang="el-GR" altLang="el-GR" sz="1800" b="1">
                <a:solidFill>
                  <a:srgbClr val="FFFF00"/>
                </a:solidFill>
                <a:latin typeface="Arial" pitchFamily="34" charset="0"/>
                <a:sym typeface="Symbol" pitchFamily="18" charset="2"/>
              </a:rPr>
              <a:t>Κάθαρση</a:t>
            </a:r>
            <a:r>
              <a:rPr lang="en-US" altLang="el-GR" sz="1800" b="1">
                <a:solidFill>
                  <a:srgbClr val="FFFF00"/>
                </a:solidFill>
                <a:latin typeface="Arial" pitchFamily="34" charset="0"/>
              </a:rPr>
              <a:t> TG</a:t>
            </a:r>
          </a:p>
        </p:txBody>
      </p:sp>
      <p:grpSp>
        <p:nvGrpSpPr>
          <p:cNvPr id="27662" name="Group 54"/>
          <p:cNvGrpSpPr>
            <a:grpSpLocks/>
          </p:cNvGrpSpPr>
          <p:nvPr/>
        </p:nvGrpSpPr>
        <p:grpSpPr bwMode="auto">
          <a:xfrm>
            <a:off x="3733800" y="1168400"/>
            <a:ext cx="1776413" cy="1436688"/>
            <a:chOff x="2466" y="912"/>
            <a:chExt cx="1119" cy="905"/>
          </a:xfrm>
        </p:grpSpPr>
        <p:grpSp>
          <p:nvGrpSpPr>
            <p:cNvPr id="27665" name="Group 55"/>
            <p:cNvGrpSpPr>
              <a:grpSpLocks/>
            </p:cNvGrpSpPr>
            <p:nvPr/>
          </p:nvGrpSpPr>
          <p:grpSpPr bwMode="auto">
            <a:xfrm>
              <a:off x="2832" y="912"/>
              <a:ext cx="399" cy="528"/>
              <a:chOff x="5364" y="3171"/>
              <a:chExt cx="629" cy="621"/>
            </a:xfrm>
          </p:grpSpPr>
          <p:sp>
            <p:nvSpPr>
              <p:cNvPr id="27667" name="Freeform 56"/>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68" name="Freeform 57"/>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noFill/>
              <a:ln w="25400" cap="rnd">
                <a:solidFill>
                  <a:srgbClr val="000000"/>
                </a:solidFill>
                <a:round/>
                <a:headEnd type="none" w="sm" len="sm"/>
                <a:tailEnd type="none" w="sm" len="sm"/>
              </a:ln>
            </p:spPr>
            <p:txBody>
              <a:bodyPr/>
              <a:lstStyle/>
              <a:p>
                <a:endParaRPr lang="el-GR"/>
              </a:p>
            </p:txBody>
          </p:sp>
          <p:sp>
            <p:nvSpPr>
              <p:cNvPr id="27669" name="Freeform 58"/>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70" name="Freeform 59"/>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a:solidFill>
                  <a:srgbClr val="000000"/>
                </a:solidFill>
                <a:round/>
                <a:headEnd type="none" w="sm" len="sm"/>
                <a:tailEnd type="none" w="sm" len="sm"/>
              </a:ln>
            </p:spPr>
            <p:txBody>
              <a:bodyPr/>
              <a:lstStyle/>
              <a:p>
                <a:endParaRPr lang="el-GR"/>
              </a:p>
            </p:txBody>
          </p:sp>
          <p:sp>
            <p:nvSpPr>
              <p:cNvPr id="27671" name="Freeform 60"/>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72" name="Freeform 61"/>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noFill/>
              <a:ln w="25400" cap="rnd">
                <a:solidFill>
                  <a:srgbClr val="000000"/>
                </a:solidFill>
                <a:round/>
                <a:headEnd type="none" w="sm" len="sm"/>
                <a:tailEnd type="none" w="sm" len="sm"/>
              </a:ln>
            </p:spPr>
            <p:txBody>
              <a:bodyPr/>
              <a:lstStyle/>
              <a:p>
                <a:endParaRPr lang="el-GR"/>
              </a:p>
            </p:txBody>
          </p:sp>
          <p:sp>
            <p:nvSpPr>
              <p:cNvPr id="27673" name="Freeform 62"/>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74" name="Freeform 63"/>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a:solidFill>
                  <a:srgbClr val="000000"/>
                </a:solidFill>
                <a:round/>
                <a:headEnd type="none" w="sm" len="sm"/>
                <a:tailEnd type="none" w="sm" len="sm"/>
              </a:ln>
            </p:spPr>
            <p:txBody>
              <a:bodyPr/>
              <a:lstStyle/>
              <a:p>
                <a:endParaRPr lang="el-GR"/>
              </a:p>
            </p:txBody>
          </p:sp>
          <p:sp>
            <p:nvSpPr>
              <p:cNvPr id="27675" name="Freeform 64"/>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76" name="Freeform 65"/>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a:solidFill>
                  <a:srgbClr val="000000"/>
                </a:solidFill>
                <a:round/>
                <a:headEnd type="none" w="sm" len="sm"/>
                <a:tailEnd type="none" w="sm" len="sm"/>
              </a:ln>
            </p:spPr>
            <p:txBody>
              <a:bodyPr/>
              <a:lstStyle/>
              <a:p>
                <a:endParaRPr lang="el-GR"/>
              </a:p>
            </p:txBody>
          </p:sp>
          <p:sp>
            <p:nvSpPr>
              <p:cNvPr id="27677" name="Freeform 66"/>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78" name="Freeform 67"/>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a:solidFill>
                  <a:srgbClr val="000000"/>
                </a:solidFill>
                <a:round/>
                <a:headEnd type="none" w="sm" len="sm"/>
                <a:tailEnd type="none" w="sm" len="sm"/>
              </a:ln>
            </p:spPr>
            <p:txBody>
              <a:bodyPr/>
              <a:lstStyle/>
              <a:p>
                <a:endParaRPr lang="el-GR"/>
              </a:p>
            </p:txBody>
          </p:sp>
          <p:sp>
            <p:nvSpPr>
              <p:cNvPr id="27679" name="Freeform 68"/>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80" name="Freeform 69"/>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a:solidFill>
                  <a:srgbClr val="000000"/>
                </a:solidFill>
                <a:round/>
                <a:headEnd type="none" w="sm" len="sm"/>
                <a:tailEnd type="none" w="sm" len="sm"/>
              </a:ln>
            </p:spPr>
            <p:txBody>
              <a:bodyPr/>
              <a:lstStyle/>
              <a:p>
                <a:endParaRPr lang="el-GR"/>
              </a:p>
            </p:txBody>
          </p:sp>
          <p:sp>
            <p:nvSpPr>
              <p:cNvPr id="27681" name="Freeform 70"/>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82" name="Freeform 71"/>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noFill/>
              <a:ln w="25400" cap="rnd">
                <a:solidFill>
                  <a:srgbClr val="000000"/>
                </a:solidFill>
                <a:round/>
                <a:headEnd type="none" w="sm" len="sm"/>
                <a:tailEnd type="none" w="sm" len="sm"/>
              </a:ln>
            </p:spPr>
            <p:txBody>
              <a:bodyPr/>
              <a:lstStyle/>
              <a:p>
                <a:endParaRPr lang="el-GR"/>
              </a:p>
            </p:txBody>
          </p:sp>
          <p:sp>
            <p:nvSpPr>
              <p:cNvPr id="27683" name="Freeform 72"/>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84" name="Freeform 73"/>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a:solidFill>
                  <a:srgbClr val="000000"/>
                </a:solidFill>
                <a:round/>
                <a:headEnd type="none" w="sm" len="sm"/>
                <a:tailEnd type="none" w="sm" len="sm"/>
              </a:ln>
            </p:spPr>
            <p:txBody>
              <a:bodyPr/>
              <a:lstStyle/>
              <a:p>
                <a:endParaRPr lang="el-GR"/>
              </a:p>
            </p:txBody>
          </p:sp>
          <p:sp>
            <p:nvSpPr>
              <p:cNvPr id="27685" name="Freeform 74"/>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86" name="Freeform 75"/>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noFill/>
              <a:ln w="25400" cap="rnd">
                <a:solidFill>
                  <a:srgbClr val="000000"/>
                </a:solidFill>
                <a:round/>
                <a:headEnd type="none" w="sm" len="sm"/>
                <a:tailEnd type="none" w="sm" len="sm"/>
              </a:ln>
            </p:spPr>
            <p:txBody>
              <a:bodyPr/>
              <a:lstStyle/>
              <a:p>
                <a:endParaRPr lang="el-GR"/>
              </a:p>
            </p:txBody>
          </p:sp>
          <p:sp>
            <p:nvSpPr>
              <p:cNvPr id="27687" name="Freeform 76"/>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88" name="Freeform 77"/>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a:solidFill>
                  <a:srgbClr val="000000"/>
                </a:solidFill>
                <a:round/>
                <a:headEnd type="none" w="sm" len="sm"/>
                <a:tailEnd type="none" w="sm" len="sm"/>
              </a:ln>
            </p:spPr>
            <p:txBody>
              <a:bodyPr/>
              <a:lstStyle/>
              <a:p>
                <a:endParaRPr lang="el-GR"/>
              </a:p>
            </p:txBody>
          </p:sp>
          <p:sp>
            <p:nvSpPr>
              <p:cNvPr id="27689" name="Freeform 78"/>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90" name="Freeform 79"/>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noFill/>
              <a:ln w="25400" cap="rnd">
                <a:solidFill>
                  <a:srgbClr val="000000"/>
                </a:solidFill>
                <a:round/>
                <a:headEnd type="none" w="sm" len="sm"/>
                <a:tailEnd type="none" w="sm" len="sm"/>
              </a:ln>
            </p:spPr>
            <p:txBody>
              <a:bodyPr/>
              <a:lstStyle/>
              <a:p>
                <a:endParaRPr lang="el-GR"/>
              </a:p>
            </p:txBody>
          </p:sp>
          <p:sp>
            <p:nvSpPr>
              <p:cNvPr id="27691" name="Freeform 80"/>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5" cstate="print"/>
                <a:srcRect/>
                <a:tile tx="0" ty="0" sx="100000" sy="100000" flip="none" algn="tl"/>
              </a:blipFill>
              <a:ln w="9525" cap="rnd">
                <a:noFill/>
                <a:round/>
                <a:headEnd/>
                <a:tailEnd/>
              </a:ln>
            </p:spPr>
            <p:txBody>
              <a:bodyPr/>
              <a:lstStyle/>
              <a:p>
                <a:endParaRPr lang="el-GR"/>
              </a:p>
            </p:txBody>
          </p:sp>
          <p:sp>
            <p:nvSpPr>
              <p:cNvPr id="27692" name="Freeform 81"/>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a:solidFill>
                  <a:srgbClr val="000000"/>
                </a:solidFill>
                <a:round/>
                <a:headEnd type="none" w="sm" len="sm"/>
                <a:tailEnd type="none" w="sm" len="sm"/>
              </a:ln>
            </p:spPr>
            <p:txBody>
              <a:bodyPr/>
              <a:lstStyle/>
              <a:p>
                <a:endParaRPr lang="el-GR"/>
              </a:p>
            </p:txBody>
          </p:sp>
          <p:sp>
            <p:nvSpPr>
              <p:cNvPr id="27693" name="Rectangle 82"/>
              <p:cNvSpPr>
                <a:spLocks noChangeArrowheads="1"/>
              </p:cNvSpPr>
              <p:nvPr/>
            </p:nvSpPr>
            <p:spPr bwMode="auto">
              <a:xfrm>
                <a:off x="5563" y="3332"/>
                <a:ext cx="0" cy="182"/>
              </a:xfrm>
              <a:prstGeom prst="rect">
                <a:avLst/>
              </a:prstGeom>
              <a:noFill/>
              <a:ln w="9525">
                <a:noFill/>
                <a:miter lim="800000"/>
                <a:headEnd/>
                <a:tailEnd/>
              </a:ln>
            </p:spPr>
            <p:txBody>
              <a:bodyPr wrap="none" lIns="0" tIns="0" rIns="0" bIns="0">
                <a:spAutoFit/>
              </a:bodyPr>
              <a:lstStyle/>
              <a:p>
                <a:endParaRPr lang="ja-JP" altLang="en-US" sz="1600">
                  <a:ea typeface="MS PGothic" pitchFamily="34" charset="-128"/>
                </a:endParaRPr>
              </a:p>
            </p:txBody>
          </p:sp>
        </p:grpSp>
        <p:sp>
          <p:nvSpPr>
            <p:cNvPr id="27666" name="Text Box 83"/>
            <p:cNvSpPr txBox="1">
              <a:spLocks noChangeArrowheads="1"/>
            </p:cNvSpPr>
            <p:nvPr/>
          </p:nvSpPr>
          <p:spPr bwMode="auto">
            <a:xfrm>
              <a:off x="2466" y="1413"/>
              <a:ext cx="1119" cy="404"/>
            </a:xfrm>
            <a:prstGeom prst="rect">
              <a:avLst/>
            </a:prstGeom>
            <a:noFill/>
            <a:ln w="9525">
              <a:noFill/>
              <a:miter lim="800000"/>
              <a:headEnd/>
              <a:tailEnd/>
            </a:ln>
          </p:spPr>
          <p:txBody>
            <a:bodyPr wrap="none" anchor="b">
              <a:spAutoFit/>
            </a:bodyPr>
            <a:lstStyle/>
            <a:p>
              <a:pPr algn="ctr"/>
              <a:r>
                <a:rPr lang="en-US" altLang="el-GR" sz="1800" b="1">
                  <a:solidFill>
                    <a:srgbClr val="FFFF00"/>
                  </a:solidFill>
                  <a:latin typeface="Arial" pitchFamily="34" charset="0"/>
                  <a:sym typeface="Symbol" pitchFamily="18" charset="2"/>
                </a:rPr>
                <a:t> </a:t>
              </a:r>
              <a:r>
                <a:rPr lang="el-GR" altLang="el-GR" sz="1800" b="1">
                  <a:solidFill>
                    <a:srgbClr val="FFFF00"/>
                  </a:solidFill>
                  <a:latin typeface="Arial" pitchFamily="34" charset="0"/>
                  <a:sym typeface="Symbol" pitchFamily="18" charset="2"/>
                </a:rPr>
                <a:t>Λιπόλυση</a:t>
              </a:r>
              <a:endParaRPr lang="en-US" altLang="el-GR" sz="1800" b="1">
                <a:solidFill>
                  <a:srgbClr val="FFFF00"/>
                </a:solidFill>
                <a:latin typeface="Arial" pitchFamily="34" charset="0"/>
              </a:endParaRPr>
            </a:p>
            <a:p>
              <a:pPr algn="ctr"/>
              <a:r>
                <a:rPr lang="en-US" altLang="el-GR" sz="1800" b="1">
                  <a:solidFill>
                    <a:srgbClr val="FFFF00"/>
                  </a:solidFill>
                  <a:latin typeface="Arial" pitchFamily="34" charset="0"/>
                  <a:sym typeface="Symbol" pitchFamily="18" charset="2"/>
                </a:rPr>
                <a:t> </a:t>
              </a:r>
              <a:r>
                <a:rPr lang="el-GR" altLang="el-GR" sz="1800" b="1">
                  <a:solidFill>
                    <a:srgbClr val="FFFF00"/>
                  </a:solidFill>
                  <a:latin typeface="Arial" pitchFamily="34" charset="0"/>
                  <a:sym typeface="Symbol" pitchFamily="18" charset="2"/>
                </a:rPr>
                <a:t>Κάθαρση</a:t>
              </a:r>
              <a:r>
                <a:rPr lang="en-US" altLang="el-GR" sz="1800" b="1">
                  <a:solidFill>
                    <a:srgbClr val="FFFF00"/>
                  </a:solidFill>
                  <a:latin typeface="Arial" pitchFamily="34" charset="0"/>
                </a:rPr>
                <a:t> TG</a:t>
              </a:r>
              <a:endParaRPr lang="en-US" altLang="el-GR" sz="1600">
                <a:latin typeface="Arial" pitchFamily="34" charset="0"/>
              </a:endParaRPr>
            </a:p>
          </p:txBody>
        </p:sp>
      </p:grpSp>
      <p:sp>
        <p:nvSpPr>
          <p:cNvPr id="27663" name="Rectangle 84"/>
          <p:cNvSpPr>
            <a:spLocks noChangeArrowheads="1"/>
          </p:cNvSpPr>
          <p:nvPr/>
        </p:nvSpPr>
        <p:spPr bwMode="auto">
          <a:xfrm>
            <a:off x="468313" y="3838575"/>
            <a:ext cx="3417887" cy="1174750"/>
          </a:xfrm>
          <a:prstGeom prst="rect">
            <a:avLst/>
          </a:prstGeom>
          <a:noFill/>
          <a:ln w="9525">
            <a:noFill/>
            <a:miter lim="800000"/>
            <a:headEnd/>
            <a:tailEnd/>
          </a:ln>
        </p:spPr>
        <p:txBody>
          <a:bodyPr/>
          <a:lstStyle/>
          <a:p>
            <a:pPr eaLnBrk="1" hangingPunct="1">
              <a:spcAft>
                <a:spcPct val="80000"/>
              </a:spcAft>
            </a:pPr>
            <a:r>
              <a:rPr lang="el-GR" altLang="ja-JP">
                <a:sym typeface="Symbol" pitchFamily="18" charset="2"/>
              </a:rPr>
              <a:t>Σχετική έλλειψη /  </a:t>
            </a:r>
            <a:r>
              <a:rPr lang="el-GR" altLang="ja-JP"/>
              <a:t>Ηπατική αντίσταση στην ινσουλίνη</a:t>
            </a:r>
            <a:endParaRPr lang="en-US" altLang="ja-JP">
              <a:ea typeface="MS PGothic" pitchFamily="34" charset="-128"/>
            </a:endParaRPr>
          </a:p>
        </p:txBody>
      </p:sp>
      <p:sp>
        <p:nvSpPr>
          <p:cNvPr id="27664" name="Rectangle 85"/>
          <p:cNvSpPr>
            <a:spLocks noChangeArrowheads="1"/>
          </p:cNvSpPr>
          <p:nvPr/>
        </p:nvSpPr>
        <p:spPr bwMode="auto">
          <a:xfrm>
            <a:off x="684213" y="5372100"/>
            <a:ext cx="3200400" cy="823913"/>
          </a:xfrm>
          <a:prstGeom prst="rect">
            <a:avLst/>
          </a:prstGeom>
          <a:noFill/>
          <a:ln w="9525">
            <a:noFill/>
            <a:miter lim="800000"/>
            <a:headEnd/>
            <a:tailEnd/>
          </a:ln>
        </p:spPr>
        <p:txBody>
          <a:bodyPr/>
          <a:lstStyle/>
          <a:p>
            <a:pPr eaLnBrk="1" hangingPunct="1">
              <a:spcAft>
                <a:spcPct val="80000"/>
              </a:spcAft>
            </a:pPr>
            <a:r>
              <a:rPr lang="el-GR" altLang="ja-JP">
                <a:sym typeface="Symbol" pitchFamily="18" charset="2"/>
              </a:rPr>
              <a:t>Σχετική έλλειψη ινσουλίνης</a:t>
            </a:r>
            <a:endParaRPr lang="en-US" altLang="ja-JP">
              <a:ea typeface="MS PGothic" pitchFamily="34" charset="-128"/>
            </a:endParaRPr>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noChangeArrowheads="1"/>
          </p:cNvSpPr>
          <p:nvPr>
            <p:ph type="title"/>
          </p:nvPr>
        </p:nvSpPr>
        <p:spPr>
          <a:xfrm>
            <a:off x="1143000" y="115888"/>
            <a:ext cx="7772400" cy="842962"/>
          </a:xfrm>
        </p:spPr>
        <p:txBody>
          <a:bodyPr/>
          <a:lstStyle/>
          <a:p>
            <a:r>
              <a:rPr lang="el-GR" altLang="en-US" sz="2800" smtClean="0"/>
              <a:t>Παθολογική φυσιολογία του ΣΔ2 αναφορικά με το μεταβολισμό της γλυκόζης</a:t>
            </a:r>
            <a:endParaRPr lang="en-US" altLang="en-US" sz="2800" smtClean="0"/>
          </a:p>
        </p:txBody>
      </p:sp>
      <p:pic>
        <p:nvPicPr>
          <p:cNvPr id="29699" name="Picture 3"/>
          <p:cNvPicPr>
            <a:picLocks noChangeAspect="1" noChangeArrowheads="1"/>
          </p:cNvPicPr>
          <p:nvPr/>
        </p:nvPicPr>
        <p:blipFill>
          <a:blip r:embed="rId2" cstate="print"/>
          <a:srcRect/>
          <a:stretch>
            <a:fillRect/>
          </a:stretch>
        </p:blipFill>
        <p:spPr bwMode="auto">
          <a:xfrm>
            <a:off x="3665538" y="966788"/>
            <a:ext cx="5249862" cy="3673475"/>
          </a:xfrm>
          <a:prstGeom prst="rect">
            <a:avLst/>
          </a:prstGeom>
          <a:noFill/>
          <a:ln w="9525">
            <a:noFill/>
            <a:miter lim="800000"/>
            <a:headEnd/>
            <a:tailEnd/>
          </a:ln>
        </p:spPr>
      </p:pic>
      <p:sp>
        <p:nvSpPr>
          <p:cNvPr id="29700" name="TextBox 4"/>
          <p:cNvSpPr txBox="1">
            <a:spLocks noChangeArrowheads="1"/>
          </p:cNvSpPr>
          <p:nvPr/>
        </p:nvSpPr>
        <p:spPr bwMode="auto">
          <a:xfrm>
            <a:off x="107950" y="4437063"/>
            <a:ext cx="5033963" cy="2308225"/>
          </a:xfrm>
          <a:prstGeom prst="rect">
            <a:avLst/>
          </a:prstGeom>
          <a:noFill/>
          <a:ln w="9525">
            <a:noFill/>
            <a:miter lim="800000"/>
            <a:headEnd/>
            <a:tailEnd/>
          </a:ln>
        </p:spPr>
        <p:txBody>
          <a:bodyPr wrap="none">
            <a:spAutoFit/>
          </a:bodyPr>
          <a:lstStyle/>
          <a:p>
            <a:r>
              <a:rPr lang="el-GR" altLang="en-US" sz="1800"/>
              <a:t>Μειωμένη έκκριση ινσουλίνης</a:t>
            </a:r>
          </a:p>
          <a:p>
            <a:r>
              <a:rPr lang="el-GR" altLang="en-US" sz="1800"/>
              <a:t>Αυξημένη έκκριση γλυκαγόνης</a:t>
            </a:r>
          </a:p>
          <a:p>
            <a:r>
              <a:rPr lang="el-GR" altLang="en-US" sz="1800"/>
              <a:t>Αυξημένη ηπατική παραγωγή γλυκόζης</a:t>
            </a:r>
          </a:p>
          <a:p>
            <a:r>
              <a:rPr lang="el-GR" altLang="en-US" sz="1800"/>
              <a:t>Μειωμένο ινκρετιινικό φαινόμενο</a:t>
            </a:r>
          </a:p>
          <a:p>
            <a:r>
              <a:rPr lang="el-GR" altLang="en-US" sz="1800"/>
              <a:t>Αυξημένη λιπόλυση</a:t>
            </a:r>
          </a:p>
          <a:p>
            <a:r>
              <a:rPr lang="el-GR" altLang="en-US" sz="1800"/>
              <a:t>Αυξημένη επαναρρόφηση γλυκόζης στο νεφρό</a:t>
            </a:r>
          </a:p>
          <a:p>
            <a:r>
              <a:rPr lang="el-GR" altLang="en-US" sz="1800"/>
              <a:t>Μειωμένη πρόσληψη γλυκόζης στο μυικό κύτταρο</a:t>
            </a:r>
          </a:p>
          <a:p>
            <a:r>
              <a:rPr lang="el-GR" altLang="en-US" sz="1800"/>
              <a:t>Διαταραχή νευρομεταβιβαστών</a:t>
            </a:r>
            <a:endParaRPr lang="en-US" altLang="en-US" sz="1800"/>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pPr eaLnBrk="1" hangingPunct="1"/>
            <a:r>
              <a:rPr lang="el-GR" altLang="el-GR" smtClean="0">
                <a:cs typeface="Times New Roman" pitchFamily="18" charset="0"/>
              </a:rPr>
              <a:t>Κριτήρια για τη διάγνωση του Σακχαρώδη Διαβήτη </a:t>
            </a:r>
          </a:p>
        </p:txBody>
      </p:sp>
      <p:sp>
        <p:nvSpPr>
          <p:cNvPr id="8197" name="Rectangle 5"/>
          <p:cNvSpPr>
            <a:spLocks noChangeArrowheads="1"/>
          </p:cNvSpPr>
          <p:nvPr/>
        </p:nvSpPr>
        <p:spPr bwMode="auto">
          <a:xfrm>
            <a:off x="685800" y="2251075"/>
            <a:ext cx="8256588" cy="3997325"/>
          </a:xfrm>
          <a:prstGeom prst="rect">
            <a:avLst/>
          </a:prstGeom>
          <a:noFill/>
          <a:ln w="9525">
            <a:noFill/>
            <a:miter lim="800000"/>
            <a:headEnd/>
            <a:tailEnd/>
          </a:ln>
          <a:effectLst/>
        </p:spPr>
        <p:txBody>
          <a:bodyPr/>
          <a:lstStyle/>
          <a:p>
            <a:pPr marL="342900" indent="-342900" eaLnBrk="1" hangingPunct="1">
              <a:spcBef>
                <a:spcPct val="20000"/>
              </a:spcBef>
              <a:buClr>
                <a:schemeClr val="tx2"/>
              </a:buClr>
              <a:buSzPct val="75000"/>
              <a:buFont typeface="Wingdings" pitchFamily="2" charset="2"/>
              <a:buChar char="n"/>
              <a:defRPr/>
            </a:pPr>
            <a:r>
              <a:rPr lang="el-GR" sz="3200" dirty="0">
                <a:effectLst>
                  <a:outerShdw blurRad="38100" dist="38100" dir="2700000" algn="tl">
                    <a:srgbClr val="000000"/>
                  </a:outerShdw>
                </a:effectLst>
                <a:cs typeface="Times New Roman" pitchFamily="18" charset="0"/>
              </a:rPr>
              <a:t>Συμπτώματα ΣΔ μαζί με μία τυχαία μέτρηση γλυκόζης πλάσματος: </a:t>
            </a:r>
            <a:r>
              <a:rPr lang="el-GR" sz="3200" dirty="0">
                <a:effectLst>
                  <a:outerShdw blurRad="38100" dist="38100" dir="2700000" algn="tl">
                    <a:srgbClr val="000000"/>
                  </a:outerShdw>
                </a:effectLst>
                <a:cs typeface="Times New Roman" pitchFamily="18" charset="0"/>
                <a:sym typeface="Symbol" pitchFamily="18" charset="2"/>
              </a:rPr>
              <a:t> </a:t>
            </a:r>
            <a:r>
              <a:rPr lang="el-GR" sz="3200" dirty="0">
                <a:cs typeface="Times New Roman" pitchFamily="18" charset="0"/>
              </a:rPr>
              <a:t>200 </a:t>
            </a:r>
            <a:r>
              <a:rPr lang="en-US" sz="3200" dirty="0">
                <a:cs typeface="Times New Roman" pitchFamily="18" charset="0"/>
              </a:rPr>
              <a:t>mg</a:t>
            </a:r>
            <a:r>
              <a:rPr lang="el-GR" sz="3200" dirty="0">
                <a:cs typeface="Times New Roman" pitchFamily="18" charset="0"/>
              </a:rPr>
              <a:t>/</a:t>
            </a:r>
            <a:r>
              <a:rPr lang="en-US" sz="3200" dirty="0">
                <a:cs typeface="Times New Roman" pitchFamily="18" charset="0"/>
              </a:rPr>
              <a:t>dl</a:t>
            </a:r>
            <a:r>
              <a:rPr lang="el-GR" sz="3200" dirty="0"/>
              <a:t>.</a:t>
            </a:r>
          </a:p>
          <a:p>
            <a:pPr marL="342900" indent="-342900" eaLnBrk="1" hangingPunct="1">
              <a:spcBef>
                <a:spcPct val="20000"/>
              </a:spcBef>
              <a:buClr>
                <a:schemeClr val="tx2"/>
              </a:buClr>
              <a:buSzPct val="75000"/>
              <a:buFont typeface="Wingdings" pitchFamily="2" charset="2"/>
              <a:buChar char="n"/>
              <a:defRPr/>
            </a:pPr>
            <a:r>
              <a:rPr lang="el-GR" sz="3200" dirty="0">
                <a:effectLst>
                  <a:outerShdw blurRad="38100" dist="38100" dir="2700000" algn="tl">
                    <a:srgbClr val="000000"/>
                  </a:outerShdw>
                </a:effectLst>
                <a:cs typeface="Times New Roman" pitchFamily="18" charset="0"/>
              </a:rPr>
              <a:t>Γλυκόζη πλάσματος νηστείας: </a:t>
            </a:r>
            <a:r>
              <a:rPr lang="el-GR" sz="3200" dirty="0">
                <a:effectLst>
                  <a:outerShdw blurRad="38100" dist="38100" dir="2700000" algn="tl">
                    <a:srgbClr val="000000"/>
                  </a:outerShdw>
                </a:effectLst>
                <a:cs typeface="Times New Roman" pitchFamily="18" charset="0"/>
                <a:sym typeface="Symbol" pitchFamily="18" charset="2"/>
              </a:rPr>
              <a:t> </a:t>
            </a:r>
            <a:r>
              <a:rPr lang="el-GR" sz="3200" dirty="0">
                <a:cs typeface="Times New Roman" pitchFamily="18" charset="0"/>
              </a:rPr>
              <a:t>126 </a:t>
            </a:r>
            <a:r>
              <a:rPr lang="el-GR" sz="3200" dirty="0" err="1">
                <a:cs typeface="Times New Roman" pitchFamily="18" charset="0"/>
              </a:rPr>
              <a:t>mg</a:t>
            </a:r>
            <a:r>
              <a:rPr lang="el-GR" sz="3200" dirty="0">
                <a:cs typeface="Times New Roman" pitchFamily="18" charset="0"/>
              </a:rPr>
              <a:t>/</a:t>
            </a:r>
            <a:r>
              <a:rPr lang="el-GR" sz="3200" dirty="0" err="1">
                <a:cs typeface="Times New Roman" pitchFamily="18" charset="0"/>
              </a:rPr>
              <a:t>dl</a:t>
            </a:r>
            <a:r>
              <a:rPr lang="el-GR" sz="3200" dirty="0"/>
              <a:t> (σε δύο μετρήσεις).</a:t>
            </a:r>
          </a:p>
          <a:p>
            <a:pPr marL="342900" indent="-342900" eaLnBrk="1" hangingPunct="1">
              <a:spcBef>
                <a:spcPct val="20000"/>
              </a:spcBef>
              <a:buClr>
                <a:schemeClr val="tx2"/>
              </a:buClr>
              <a:buSzPct val="75000"/>
              <a:buFont typeface="Wingdings" pitchFamily="2" charset="2"/>
              <a:buChar char="n"/>
              <a:defRPr/>
            </a:pPr>
            <a:r>
              <a:rPr lang="el-GR" sz="3200" dirty="0">
                <a:cs typeface="Times New Roman" pitchFamily="18" charset="0"/>
              </a:rPr>
              <a:t>Γλυκόζη πλάσματος </a:t>
            </a:r>
            <a:r>
              <a:rPr lang="el-GR" sz="3200" dirty="0" err="1">
                <a:cs typeface="Times New Roman" pitchFamily="18" charset="0"/>
              </a:rPr>
              <a:t>2ώρου</a:t>
            </a:r>
            <a:r>
              <a:rPr lang="el-GR" sz="3200" dirty="0">
                <a:cs typeface="Times New Roman" pitchFamily="18" charset="0"/>
              </a:rPr>
              <a:t> μετά λήψη από το στόμα: 75 </a:t>
            </a:r>
            <a:r>
              <a:rPr lang="en-US" sz="3200" dirty="0">
                <a:cs typeface="Times New Roman" pitchFamily="18" charset="0"/>
              </a:rPr>
              <a:t>g</a:t>
            </a:r>
            <a:r>
              <a:rPr lang="el-GR" sz="3200" dirty="0">
                <a:cs typeface="Times New Roman" pitchFamily="18" charset="0"/>
              </a:rPr>
              <a:t> γλυκόζης </a:t>
            </a:r>
            <a:r>
              <a:rPr lang="el-GR" sz="3200" dirty="0">
                <a:cs typeface="Times New Roman" pitchFamily="18" charset="0"/>
                <a:sym typeface="Symbol" pitchFamily="18" charset="2"/>
              </a:rPr>
              <a:t></a:t>
            </a:r>
            <a:r>
              <a:rPr lang="el-GR" sz="3200" dirty="0">
                <a:cs typeface="Times New Roman" pitchFamily="18" charset="0"/>
              </a:rPr>
              <a:t> 200 </a:t>
            </a:r>
            <a:r>
              <a:rPr lang="en-US" sz="3200" dirty="0">
                <a:cs typeface="Times New Roman" pitchFamily="18" charset="0"/>
              </a:rPr>
              <a:t>mg</a:t>
            </a:r>
            <a:r>
              <a:rPr lang="el-GR" sz="3200" dirty="0">
                <a:cs typeface="Times New Roman" pitchFamily="18" charset="0"/>
              </a:rPr>
              <a:t>/</a:t>
            </a:r>
            <a:r>
              <a:rPr lang="en-US" sz="3200" dirty="0">
                <a:cs typeface="Times New Roman" pitchFamily="18" charset="0"/>
              </a:rPr>
              <a:t>dl</a:t>
            </a:r>
            <a:r>
              <a:rPr lang="el-GR" sz="3200" dirty="0"/>
              <a:t>.</a:t>
            </a:r>
            <a:endParaRPr lang="en-US" sz="3200" dirty="0"/>
          </a:p>
          <a:p>
            <a:pPr marL="342900" indent="-342900" eaLnBrk="1" hangingPunct="1">
              <a:spcBef>
                <a:spcPct val="20000"/>
              </a:spcBef>
              <a:buClr>
                <a:schemeClr val="tx2"/>
              </a:buClr>
              <a:buSzPct val="75000"/>
              <a:buFont typeface="Wingdings" pitchFamily="2" charset="2"/>
              <a:buChar char="n"/>
              <a:defRPr/>
            </a:pPr>
            <a:r>
              <a:rPr lang="en-US" sz="3200" dirty="0"/>
              <a:t>HbA1c&gt; 6.5% </a:t>
            </a:r>
            <a:r>
              <a:rPr lang="el-GR" sz="3200" dirty="0"/>
              <a:t> σε πιστοποιημένο  εργαστήριο</a:t>
            </a:r>
          </a:p>
        </p:txBody>
      </p:sp>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1143000" y="115888"/>
            <a:ext cx="7772400" cy="1143000"/>
          </a:xfrm>
        </p:spPr>
        <p:txBody>
          <a:bodyPr/>
          <a:lstStyle/>
          <a:p>
            <a:pPr eaLnBrk="1" hangingPunct="1">
              <a:defRPr/>
            </a:pPr>
            <a:r>
              <a:rPr lang="el-GR" dirty="0">
                <a:latin typeface="+mn-lt"/>
                <a:cs typeface="Times New Roman" pitchFamily="18" charset="0"/>
              </a:rPr>
              <a:t>Κριτήρια για τη διάγνωση διαταραχών της ομοιοστασίας της γλυκόζης </a:t>
            </a:r>
          </a:p>
        </p:txBody>
      </p:sp>
      <p:sp>
        <p:nvSpPr>
          <p:cNvPr id="31747" name="Rectangle 5"/>
          <p:cNvSpPr>
            <a:spLocks noChangeArrowheads="1"/>
          </p:cNvSpPr>
          <p:nvPr/>
        </p:nvSpPr>
        <p:spPr bwMode="auto">
          <a:xfrm>
            <a:off x="762000" y="1600200"/>
            <a:ext cx="8180388" cy="4648200"/>
          </a:xfrm>
          <a:prstGeom prst="rect">
            <a:avLst/>
          </a:prstGeom>
          <a:noFill/>
          <a:ln w="9525">
            <a:noFill/>
            <a:miter lim="800000"/>
            <a:headEnd/>
            <a:tailEnd/>
          </a:ln>
        </p:spPr>
        <p:txBody>
          <a:bodyPr/>
          <a:lstStyle/>
          <a:p>
            <a:pPr marL="342900" indent="-342900" eaLnBrk="1" hangingPunct="1">
              <a:lnSpc>
                <a:spcPct val="90000"/>
              </a:lnSpc>
              <a:spcBef>
                <a:spcPct val="20000"/>
              </a:spcBef>
              <a:buClr>
                <a:schemeClr val="tx2"/>
              </a:buClr>
              <a:buSzPct val="75000"/>
              <a:buFont typeface="Wingdings" pitchFamily="2" charset="2"/>
              <a:buChar char="n"/>
            </a:pPr>
            <a:r>
              <a:rPr lang="el-GR" altLang="el-GR" sz="3200">
                <a:cs typeface="Times New Roman" pitchFamily="18" charset="0"/>
              </a:rPr>
              <a:t>Διαταραγμένη </a:t>
            </a:r>
            <a:r>
              <a:rPr lang="el-GR" altLang="el-GR" sz="3200"/>
              <a:t>Γ</a:t>
            </a:r>
            <a:r>
              <a:rPr lang="el-GR" altLang="el-GR" sz="3200">
                <a:cs typeface="Times New Roman" pitchFamily="18" charset="0"/>
              </a:rPr>
              <a:t>λυκόζη </a:t>
            </a:r>
            <a:r>
              <a:rPr lang="el-GR" altLang="el-GR" sz="3200"/>
              <a:t>Ν</a:t>
            </a:r>
            <a:r>
              <a:rPr lang="el-GR" altLang="el-GR" sz="3200">
                <a:cs typeface="Times New Roman" pitchFamily="18" charset="0"/>
              </a:rPr>
              <a:t>ηστείας (ΔΓΝ):</a:t>
            </a:r>
            <a:r>
              <a:rPr lang="el-GR" altLang="el-GR" sz="3200"/>
              <a:t> </a:t>
            </a:r>
            <a:r>
              <a:rPr lang="el-GR" altLang="el-GR" sz="3200">
                <a:cs typeface="Times New Roman" pitchFamily="18" charset="0"/>
              </a:rPr>
              <a:t>Γλυκόζη = 1</a:t>
            </a:r>
            <a:r>
              <a:rPr lang="en-US" altLang="el-GR" sz="3200">
                <a:cs typeface="Times New Roman" pitchFamily="18" charset="0"/>
              </a:rPr>
              <a:t>0</a:t>
            </a:r>
            <a:r>
              <a:rPr lang="el-GR" altLang="el-GR" sz="3200">
                <a:cs typeface="Times New Roman" pitchFamily="18" charset="0"/>
              </a:rPr>
              <a:t>0-125 </a:t>
            </a:r>
            <a:r>
              <a:rPr lang="en-US" altLang="el-GR" sz="3200">
                <a:cs typeface="Times New Roman" pitchFamily="18" charset="0"/>
              </a:rPr>
              <a:t>mg</a:t>
            </a:r>
            <a:r>
              <a:rPr lang="el-GR" altLang="el-GR" sz="3200">
                <a:cs typeface="Times New Roman" pitchFamily="18" charset="0"/>
              </a:rPr>
              <a:t>/</a:t>
            </a:r>
            <a:r>
              <a:rPr lang="en-US" altLang="el-GR" sz="3200">
                <a:cs typeface="Times New Roman" pitchFamily="18" charset="0"/>
              </a:rPr>
              <a:t>dl</a:t>
            </a:r>
            <a:r>
              <a:rPr lang="el-GR" altLang="el-GR" sz="3200"/>
              <a:t>.</a:t>
            </a:r>
          </a:p>
          <a:p>
            <a:pPr marL="342900" indent="-342900" algn="just" eaLnBrk="1" hangingPunct="1">
              <a:lnSpc>
                <a:spcPct val="90000"/>
              </a:lnSpc>
              <a:spcBef>
                <a:spcPct val="20000"/>
              </a:spcBef>
              <a:buClr>
                <a:schemeClr val="tx2"/>
              </a:buClr>
              <a:buSzPct val="75000"/>
              <a:buFont typeface="Wingdings" pitchFamily="2" charset="2"/>
              <a:buChar char="n"/>
            </a:pPr>
            <a:r>
              <a:rPr lang="el-GR" altLang="el-GR" sz="3200">
                <a:cs typeface="Times New Roman" pitchFamily="18" charset="0"/>
              </a:rPr>
              <a:t>Διαταραγμένη ανοχή γλυκόζης (ΔΑΓ)</a:t>
            </a:r>
          </a:p>
          <a:p>
            <a:pPr marL="342900" indent="-342900" algn="just" eaLnBrk="1" hangingPunct="1">
              <a:lnSpc>
                <a:spcPct val="90000"/>
              </a:lnSpc>
              <a:spcBef>
                <a:spcPct val="20000"/>
              </a:spcBef>
              <a:spcAft>
                <a:spcPct val="40000"/>
              </a:spcAft>
              <a:buClr>
                <a:schemeClr val="tx2"/>
              </a:buClr>
              <a:buSzPct val="75000"/>
              <a:buFont typeface="Wingdings" pitchFamily="2" charset="2"/>
              <a:buNone/>
            </a:pPr>
            <a:r>
              <a:rPr lang="el-GR" altLang="el-GR" sz="3200"/>
              <a:t>	</a:t>
            </a:r>
            <a:r>
              <a:rPr lang="el-GR" altLang="el-GR" sz="3200">
                <a:cs typeface="Times New Roman" pitchFamily="18" charset="0"/>
              </a:rPr>
              <a:t>Γλυκόζη 2ώρου = 140-199 </a:t>
            </a:r>
            <a:r>
              <a:rPr lang="en-US" altLang="el-GR" sz="3200">
                <a:cs typeface="Times New Roman" pitchFamily="18" charset="0"/>
              </a:rPr>
              <a:t>mg</a:t>
            </a:r>
            <a:r>
              <a:rPr lang="el-GR" altLang="el-GR" sz="3200">
                <a:cs typeface="Times New Roman" pitchFamily="18" charset="0"/>
              </a:rPr>
              <a:t>/</a:t>
            </a:r>
            <a:r>
              <a:rPr lang="en-US" altLang="el-GR" sz="3200">
                <a:cs typeface="Times New Roman" pitchFamily="18" charset="0"/>
              </a:rPr>
              <a:t>dl</a:t>
            </a:r>
            <a:endParaRPr lang="el-GR" altLang="el-GR" sz="3200"/>
          </a:p>
          <a:p>
            <a:pPr marL="342900" indent="-342900" eaLnBrk="1" hangingPunct="1">
              <a:lnSpc>
                <a:spcPct val="90000"/>
              </a:lnSpc>
              <a:spcBef>
                <a:spcPct val="20000"/>
              </a:spcBef>
              <a:buClr>
                <a:schemeClr val="tx2"/>
              </a:buClr>
              <a:buSzPct val="75000"/>
              <a:buFont typeface="Wingdings" pitchFamily="2" charset="2"/>
              <a:buChar char="Ø"/>
            </a:pPr>
            <a:r>
              <a:rPr lang="en-GB" altLang="el-GR">
                <a:cs typeface="Times New Roman" pitchFamily="18" charset="0"/>
              </a:rPr>
              <a:t>Οι Δ.Γ.Ν. και Δ.Α.Γ. αντιπροσωπεύουν ενδιάμεσο μεταβολικό</a:t>
            </a:r>
            <a:r>
              <a:rPr lang="el-GR" altLang="el-GR"/>
              <a:t> </a:t>
            </a:r>
            <a:r>
              <a:rPr lang="en-GB" altLang="el-GR">
                <a:cs typeface="Times New Roman" pitchFamily="18" charset="0"/>
              </a:rPr>
              <a:t>στάδιο </a:t>
            </a:r>
            <a:r>
              <a:rPr lang="el-GR" altLang="el-GR">
                <a:cs typeface="Times New Roman" pitchFamily="18" charset="0"/>
              </a:rPr>
              <a:t>(πρόδιαβήτης)</a:t>
            </a:r>
            <a:r>
              <a:rPr lang="en-GB" altLang="el-GR">
                <a:cs typeface="Times New Roman" pitchFamily="18" charset="0"/>
              </a:rPr>
              <a:t> μεταξύ φυσιολογικής ομοιοστασίας της γλυκόζης και ΣΔ.</a:t>
            </a:r>
            <a:endParaRPr lang="el-GR" altLang="el-GR"/>
          </a:p>
          <a:p>
            <a:pPr marL="342900" indent="-342900" eaLnBrk="1" hangingPunct="1">
              <a:lnSpc>
                <a:spcPct val="90000"/>
              </a:lnSpc>
              <a:spcBef>
                <a:spcPct val="20000"/>
              </a:spcBef>
              <a:buClr>
                <a:schemeClr val="tx2"/>
              </a:buClr>
              <a:buSzPct val="75000"/>
              <a:buFont typeface="Wingdings" pitchFamily="2" charset="2"/>
              <a:buChar char="Ø"/>
            </a:pPr>
            <a:r>
              <a:rPr lang="el-GR" altLang="el-GR">
                <a:cs typeface="Times New Roman" pitchFamily="18" charset="0"/>
              </a:rPr>
              <a:t>Εκφράζουν διαφορετικές διαταραχές της ομοιοστασίας της γλυκόζης.</a:t>
            </a:r>
            <a:endParaRPr lang="el-GR" altLang="el-GR"/>
          </a:p>
          <a:p>
            <a:pPr marL="342900" indent="-342900" eaLnBrk="1" hangingPunct="1">
              <a:lnSpc>
                <a:spcPct val="90000"/>
              </a:lnSpc>
              <a:spcBef>
                <a:spcPct val="20000"/>
              </a:spcBef>
              <a:buClr>
                <a:schemeClr val="tx2"/>
              </a:buClr>
              <a:buSzPct val="75000"/>
              <a:buFont typeface="Wingdings" pitchFamily="2" charset="2"/>
              <a:buChar char="Ø"/>
            </a:pPr>
            <a:r>
              <a:rPr lang="el-GR" altLang="el-GR">
                <a:cs typeface="Times New Roman" pitchFamily="18" charset="0"/>
              </a:rPr>
              <a:t>Αποτελούν παράγοντες κινδύνου για την εμφάνιση ΣΔ 2 και καρδιαγγειακής νόσου, κυρίως η ΔΑΓ.</a:t>
            </a:r>
            <a:endParaRPr lang="el-GR" altLang="el-GR"/>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noChangeArrowheads="1"/>
          </p:cNvSpPr>
          <p:nvPr>
            <p:ph type="title"/>
          </p:nvPr>
        </p:nvSpPr>
        <p:spPr>
          <a:xfrm>
            <a:off x="1143000" y="188913"/>
            <a:ext cx="7772400" cy="1143000"/>
          </a:xfrm>
        </p:spPr>
        <p:txBody>
          <a:bodyPr/>
          <a:lstStyle/>
          <a:p>
            <a:r>
              <a:rPr lang="el-GR" altLang="el-GR" smtClean="0"/>
              <a:t>Διαγνωστικά κριτήρια ΣΔ της κύησης</a:t>
            </a:r>
          </a:p>
        </p:txBody>
      </p:sp>
      <p:sp>
        <p:nvSpPr>
          <p:cNvPr id="32771" name="Rectangle 2"/>
          <p:cNvSpPr>
            <a:spLocks noChangeArrowheads="1"/>
          </p:cNvSpPr>
          <p:nvPr/>
        </p:nvSpPr>
        <p:spPr bwMode="auto">
          <a:xfrm>
            <a:off x="684213" y="1196975"/>
            <a:ext cx="8280400" cy="5046663"/>
          </a:xfrm>
          <a:prstGeom prst="rect">
            <a:avLst/>
          </a:prstGeom>
          <a:noFill/>
          <a:ln w="9525">
            <a:noFill/>
            <a:miter lim="800000"/>
            <a:headEnd/>
            <a:tailEnd/>
          </a:ln>
        </p:spPr>
        <p:txBody>
          <a:bodyPr>
            <a:spAutoFit/>
          </a:bodyPr>
          <a:lstStyle/>
          <a:p>
            <a:pPr eaLnBrk="1" hangingPunct="1">
              <a:lnSpc>
                <a:spcPct val="150000"/>
              </a:lnSpc>
            </a:pPr>
            <a:r>
              <a:rPr lang="en-US" altLang="el-GR" sz="2800"/>
              <a:t>● </a:t>
            </a:r>
            <a:r>
              <a:rPr lang="el-GR" altLang="el-GR" sz="2800"/>
              <a:t>Νηστείας</a:t>
            </a:r>
            <a:r>
              <a:rPr lang="en-US" altLang="el-GR" sz="2800"/>
              <a:t> 9</a:t>
            </a:r>
            <a:r>
              <a:rPr lang="el-GR" altLang="el-GR" sz="2800"/>
              <a:t>2</a:t>
            </a:r>
            <a:r>
              <a:rPr lang="en-US" altLang="el-GR" sz="2800"/>
              <a:t> mg/dl</a:t>
            </a:r>
          </a:p>
          <a:p>
            <a:pPr eaLnBrk="1" hangingPunct="1">
              <a:lnSpc>
                <a:spcPct val="150000"/>
              </a:lnSpc>
            </a:pPr>
            <a:r>
              <a:rPr lang="en-US" altLang="el-GR" sz="2800"/>
              <a:t>● 1-h 180 mg/dl</a:t>
            </a:r>
          </a:p>
          <a:p>
            <a:pPr eaLnBrk="1" hangingPunct="1">
              <a:lnSpc>
                <a:spcPct val="150000"/>
              </a:lnSpc>
            </a:pPr>
            <a:r>
              <a:rPr lang="en-US" altLang="el-GR" sz="2800"/>
              <a:t>● 2-h 15</a:t>
            </a:r>
            <a:r>
              <a:rPr lang="el-GR" altLang="el-GR" sz="2800"/>
              <a:t>3</a:t>
            </a:r>
            <a:r>
              <a:rPr lang="en-US" altLang="el-GR" sz="2800"/>
              <a:t> mg/dl</a:t>
            </a:r>
          </a:p>
          <a:p>
            <a:pPr eaLnBrk="1" hangingPunct="1"/>
            <a:r>
              <a:rPr lang="el-GR" altLang="el-GR" sz="2800"/>
              <a:t>Μετά φόρτιση με 75 γρ. γλυκόζης</a:t>
            </a:r>
          </a:p>
          <a:p>
            <a:pPr eaLnBrk="1" hangingPunct="1"/>
            <a:endParaRPr lang="el-GR" altLang="el-GR" sz="2800"/>
          </a:p>
          <a:p>
            <a:pPr eaLnBrk="1" hangingPunct="1"/>
            <a:r>
              <a:rPr lang="el-GR" altLang="el-GR" sz="2800"/>
              <a:t>Εάν υπάρχει ένα από τα παραπάνω κριτήρια τότε μπαίνει η διάγνωση του ΣΔ</a:t>
            </a:r>
          </a:p>
          <a:p>
            <a:pPr eaLnBrk="1" hangingPunct="1"/>
            <a:r>
              <a:rPr lang="el-GR" altLang="el-GR" sz="2800">
                <a:solidFill>
                  <a:srgbClr val="FFFF00"/>
                </a:solidFill>
              </a:rPr>
              <a:t>Οι έγκυες που πληρούν τα γενικά κριτήρια διάγνωσης του ΣΔ κατά την πρώτη επίσκεψη στην κύηση θεωρείται ότι έχουν εμφανή ΣΔ  </a:t>
            </a:r>
          </a:p>
        </p:txBody>
      </p:sp>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1143000" y="260350"/>
            <a:ext cx="7772400" cy="1143000"/>
          </a:xfrm>
        </p:spPr>
        <p:txBody>
          <a:bodyPr/>
          <a:lstStyle/>
          <a:p>
            <a:pPr eaLnBrk="1" hangingPunct="1"/>
            <a:r>
              <a:rPr lang="el-GR" altLang="el-GR" smtClean="0"/>
              <a:t>ΤΑΞΙΝΟΜΗΣΗ Σ. ΔΙΑΒΗΤΗ</a:t>
            </a:r>
          </a:p>
        </p:txBody>
      </p:sp>
      <p:sp>
        <p:nvSpPr>
          <p:cNvPr id="34819" name="Rectangle 3"/>
          <p:cNvSpPr>
            <a:spLocks noChangeArrowheads="1"/>
          </p:cNvSpPr>
          <p:nvPr/>
        </p:nvSpPr>
        <p:spPr bwMode="auto">
          <a:xfrm>
            <a:off x="685800" y="1484313"/>
            <a:ext cx="8256588" cy="4576762"/>
          </a:xfrm>
          <a:prstGeom prst="rect">
            <a:avLst/>
          </a:prstGeom>
          <a:noFill/>
          <a:ln w="9525">
            <a:noFill/>
            <a:miter lim="800000"/>
            <a:headEnd/>
            <a:tailEnd/>
          </a:ln>
        </p:spPr>
        <p:txBody>
          <a:bodyPr/>
          <a:lstStyle/>
          <a:p>
            <a:pPr marL="541338" indent="-541338" eaLnBrk="1" hangingPunct="1">
              <a:spcBef>
                <a:spcPct val="35000"/>
              </a:spcBef>
              <a:buClr>
                <a:schemeClr val="tx2"/>
              </a:buClr>
              <a:buSzPct val="75000"/>
              <a:buFont typeface="Wingdings" pitchFamily="2" charset="2"/>
              <a:buChar char="n"/>
            </a:pPr>
            <a:r>
              <a:rPr lang="el-GR" altLang="el-GR" sz="3200">
                <a:solidFill>
                  <a:srgbClr val="FFFF00"/>
                </a:solidFill>
              </a:rPr>
              <a:t>Τύπου 1 (Νεανικός, ινσουλινοεξαρτώμενος)</a:t>
            </a:r>
          </a:p>
          <a:p>
            <a:pPr marL="541338" indent="-541338" eaLnBrk="1" hangingPunct="1">
              <a:spcBef>
                <a:spcPct val="35000"/>
              </a:spcBef>
              <a:buClr>
                <a:schemeClr val="tx2"/>
              </a:buClr>
              <a:buSzPct val="75000"/>
              <a:buFont typeface="Wingdings" pitchFamily="2" charset="2"/>
              <a:buChar char="n"/>
            </a:pPr>
            <a:r>
              <a:rPr lang="el-GR" altLang="el-GR" sz="3200">
                <a:solidFill>
                  <a:srgbClr val="FFFF00"/>
                </a:solidFill>
              </a:rPr>
              <a:t>Τύπου 2 (Ενηλίκων)</a:t>
            </a:r>
          </a:p>
          <a:p>
            <a:pPr marL="541338" indent="-541338" eaLnBrk="1" hangingPunct="1">
              <a:spcBef>
                <a:spcPct val="35000"/>
              </a:spcBef>
              <a:buClr>
                <a:schemeClr val="tx2"/>
              </a:buClr>
              <a:buSzPct val="75000"/>
              <a:buFont typeface="Wingdings" pitchFamily="2" charset="2"/>
              <a:buChar char="n"/>
            </a:pPr>
            <a:r>
              <a:rPr lang="el-GR" altLang="el-GR" sz="3200">
                <a:solidFill>
                  <a:srgbClr val="FFFF00"/>
                </a:solidFill>
              </a:rPr>
              <a:t>Σ. Διαβήτης της Κύησης (ΣΔΚ)</a:t>
            </a:r>
          </a:p>
          <a:p>
            <a:pPr marL="541338" indent="-541338" eaLnBrk="1" hangingPunct="1">
              <a:spcBef>
                <a:spcPct val="35000"/>
              </a:spcBef>
              <a:buClr>
                <a:schemeClr val="tx2"/>
              </a:buClr>
              <a:buSzPct val="75000"/>
              <a:buFont typeface="Wingdings" pitchFamily="2" charset="2"/>
              <a:buChar char="n"/>
            </a:pPr>
            <a:r>
              <a:rPr lang="el-GR" altLang="el-GR" sz="3200">
                <a:solidFill>
                  <a:srgbClr val="FFFF00"/>
                </a:solidFill>
              </a:rPr>
              <a:t>Δευτεροπαθής ΣΔ</a:t>
            </a:r>
            <a:endParaRPr lang="en-US" altLang="el-GR" sz="3200">
              <a:solidFill>
                <a:srgbClr val="FFFF00"/>
              </a:solidFill>
            </a:endParaRPr>
          </a:p>
          <a:p>
            <a:pPr marL="541338" indent="-541338" eaLnBrk="1" hangingPunct="1">
              <a:spcBef>
                <a:spcPct val="35000"/>
              </a:spcBef>
              <a:buClr>
                <a:schemeClr val="tx2"/>
              </a:buClr>
              <a:buSzPct val="75000"/>
              <a:buFont typeface="Wingdings" pitchFamily="2" charset="2"/>
              <a:buChar char="n"/>
            </a:pPr>
            <a:r>
              <a:rPr lang="el-GR" altLang="el-GR" sz="3200">
                <a:solidFill>
                  <a:srgbClr val="FFFF00"/>
                </a:solidFill>
              </a:rPr>
              <a:t>ΣΔ σχετιζόμενος με υποσιτισμό</a:t>
            </a:r>
          </a:p>
          <a:p>
            <a:pPr marL="541338" indent="-541338" eaLnBrk="1" hangingPunct="1">
              <a:spcBef>
                <a:spcPct val="35000"/>
              </a:spcBef>
              <a:buClr>
                <a:schemeClr val="tx2"/>
              </a:buClr>
              <a:buSzPct val="75000"/>
              <a:buFont typeface="Wingdings" pitchFamily="2" charset="2"/>
              <a:buChar char="n"/>
            </a:pPr>
            <a:r>
              <a:rPr lang="el-GR" altLang="el-GR" sz="3200">
                <a:solidFill>
                  <a:srgbClr val="FFFF00"/>
                </a:solidFill>
              </a:rPr>
              <a:t>Διαταραγμένη Γλυκόζη Νηστείας (ΔΓΝ)</a:t>
            </a:r>
          </a:p>
          <a:p>
            <a:pPr marL="541338" indent="-541338" eaLnBrk="1" hangingPunct="1">
              <a:spcBef>
                <a:spcPct val="35000"/>
              </a:spcBef>
              <a:buClr>
                <a:schemeClr val="tx2"/>
              </a:buClr>
              <a:buSzPct val="75000"/>
              <a:buFont typeface="Wingdings" pitchFamily="2" charset="2"/>
              <a:buChar char="n"/>
            </a:pPr>
            <a:r>
              <a:rPr lang="el-GR" altLang="el-GR" sz="3200">
                <a:solidFill>
                  <a:srgbClr val="FFFF00"/>
                </a:solidFill>
              </a:rPr>
              <a:t>Διαταραγμένη Ανοχή Γλυκόζης (ΔΑΓ)</a:t>
            </a:r>
          </a:p>
        </p:txBody>
      </p:sp>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642938" y="228600"/>
            <a:ext cx="7772400" cy="1343025"/>
          </a:xfrm>
        </p:spPr>
        <p:txBody>
          <a:bodyPr/>
          <a:lstStyle/>
          <a:p>
            <a:pPr eaLnBrk="1" hangingPunct="1"/>
            <a:r>
              <a:rPr lang="el-GR" altLang="el-GR" smtClean="0"/>
              <a:t>Δευτεροπαθής ΣΔ</a:t>
            </a:r>
          </a:p>
        </p:txBody>
      </p:sp>
      <p:sp>
        <p:nvSpPr>
          <p:cNvPr id="35843" name="Text Box 3"/>
          <p:cNvSpPr txBox="1">
            <a:spLocks noChangeArrowheads="1"/>
          </p:cNvSpPr>
          <p:nvPr/>
        </p:nvSpPr>
        <p:spPr bwMode="auto">
          <a:xfrm>
            <a:off x="609600" y="1752600"/>
            <a:ext cx="8458200" cy="3748088"/>
          </a:xfrm>
          <a:prstGeom prst="rect">
            <a:avLst/>
          </a:prstGeom>
          <a:noFill/>
          <a:ln w="9525">
            <a:noFill/>
            <a:miter lim="800000"/>
            <a:headEnd/>
            <a:tailEnd/>
          </a:ln>
        </p:spPr>
        <p:txBody>
          <a:bodyPr>
            <a:spAutoFit/>
          </a:bodyPr>
          <a:lstStyle/>
          <a:p>
            <a:pPr marL="387350" indent="-387350" eaLnBrk="1" hangingPunct="1">
              <a:spcBef>
                <a:spcPct val="30000"/>
              </a:spcBef>
              <a:buFontTx/>
              <a:buChar char="•"/>
            </a:pPr>
            <a:r>
              <a:rPr lang="el-GR" altLang="el-GR">
                <a:solidFill>
                  <a:srgbClr val="FFFF00"/>
                </a:solidFill>
              </a:rPr>
              <a:t>Παγκρεατική Νόσος</a:t>
            </a:r>
            <a:r>
              <a:rPr lang="el-GR" altLang="el-GR"/>
              <a:t> (παγκρεατεκτομή, παγκρεατίτιδα, καρκίνος παγκρέατος, αιμοχρωμάτωση, κυστική ίνωση)</a:t>
            </a:r>
          </a:p>
          <a:p>
            <a:pPr marL="387350" indent="-387350" eaLnBrk="1" hangingPunct="1">
              <a:spcBef>
                <a:spcPct val="30000"/>
              </a:spcBef>
              <a:buFontTx/>
              <a:buChar char="•"/>
            </a:pPr>
            <a:r>
              <a:rPr lang="el-GR" altLang="el-GR">
                <a:solidFill>
                  <a:srgbClr val="FFFF00"/>
                </a:solidFill>
              </a:rPr>
              <a:t>Περίσσεια ορμονών</a:t>
            </a:r>
            <a:r>
              <a:rPr lang="el-GR" altLang="el-GR"/>
              <a:t> (μεγαλακρία, </a:t>
            </a:r>
            <a:r>
              <a:rPr lang="en-US" altLang="el-GR"/>
              <a:t>Cushing, </a:t>
            </a:r>
            <a:r>
              <a:rPr lang="el-GR" altLang="el-GR"/>
              <a:t>θυρεοτοξίκωση, φαιοχρωμοκύττωμα, γλυκαγόνωμα, ιατρογενής)</a:t>
            </a:r>
          </a:p>
          <a:p>
            <a:pPr marL="387350" indent="-387350" eaLnBrk="1" hangingPunct="1">
              <a:spcBef>
                <a:spcPct val="30000"/>
              </a:spcBef>
              <a:buFontTx/>
              <a:buChar char="•"/>
            </a:pPr>
            <a:r>
              <a:rPr lang="el-GR" altLang="el-GR">
                <a:solidFill>
                  <a:srgbClr val="FFFF00"/>
                </a:solidFill>
              </a:rPr>
              <a:t>Φάρμακα</a:t>
            </a:r>
            <a:r>
              <a:rPr lang="el-GR" altLang="el-GR"/>
              <a:t> (θειαζιδικά διουρητικά και γενικά όσα προκαλούν υποκαλιαιμία, στρεπτοζοτοσίνη, ψυχοτρόπα, διαζοξίδη, διφαινύλ-υδαντοΐνη)</a:t>
            </a:r>
          </a:p>
          <a:p>
            <a:pPr marL="387350" indent="-387350" eaLnBrk="1" hangingPunct="1">
              <a:spcBef>
                <a:spcPct val="30000"/>
              </a:spcBef>
              <a:buFontTx/>
              <a:buChar char="•"/>
            </a:pPr>
            <a:r>
              <a:rPr lang="el-GR" altLang="el-GR">
                <a:solidFill>
                  <a:srgbClr val="FFFF00"/>
                </a:solidFill>
              </a:rPr>
              <a:t>Σύνδρομα </a:t>
            </a:r>
            <a:r>
              <a:rPr lang="el-GR" altLang="el-GR"/>
              <a:t>(αταξία τηλαγγειεκτασία, </a:t>
            </a:r>
            <a:r>
              <a:rPr lang="en-US" altLang="el-GR"/>
              <a:t>Laurence-Moon-Biedl, </a:t>
            </a:r>
            <a:r>
              <a:rPr lang="el-GR" altLang="el-GR"/>
              <a:t>μυοτονική δυστροφία, αταξία </a:t>
            </a:r>
            <a:r>
              <a:rPr lang="en-US" altLang="el-GR"/>
              <a:t>Friedrich’s)</a:t>
            </a:r>
            <a:endParaRPr lang="el-GR" altLang="el-GR"/>
          </a:p>
        </p:txBody>
      </p:sp>
    </p:spTree>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1143000" y="228600"/>
            <a:ext cx="7772400" cy="914400"/>
          </a:xfrm>
        </p:spPr>
        <p:txBody>
          <a:bodyPr/>
          <a:lstStyle/>
          <a:p>
            <a:pPr eaLnBrk="1" hangingPunct="1"/>
            <a:r>
              <a:rPr lang="el-GR" altLang="el-GR" smtClean="0"/>
              <a:t>Μονογονιδιακές μορφές ΣΔ</a:t>
            </a:r>
          </a:p>
        </p:txBody>
      </p:sp>
      <p:sp>
        <p:nvSpPr>
          <p:cNvPr id="36867" name="Text Box 3"/>
          <p:cNvSpPr txBox="1">
            <a:spLocks noChangeArrowheads="1"/>
          </p:cNvSpPr>
          <p:nvPr/>
        </p:nvSpPr>
        <p:spPr bwMode="auto">
          <a:xfrm>
            <a:off x="822325" y="1362075"/>
            <a:ext cx="7940675" cy="3495675"/>
          </a:xfrm>
          <a:prstGeom prst="rect">
            <a:avLst/>
          </a:prstGeom>
          <a:noFill/>
          <a:ln w="9525">
            <a:noFill/>
            <a:miter lim="800000"/>
            <a:headEnd/>
            <a:tailEnd/>
          </a:ln>
        </p:spPr>
        <p:txBody>
          <a:bodyPr>
            <a:spAutoFit/>
          </a:bodyPr>
          <a:lstStyle/>
          <a:p>
            <a:pPr marL="282575" indent="-282575" eaLnBrk="1" hangingPunct="1">
              <a:spcBef>
                <a:spcPct val="30000"/>
              </a:spcBef>
              <a:buFont typeface="Wingdings" pitchFamily="2" charset="2"/>
              <a:buChar char="§"/>
            </a:pPr>
            <a:r>
              <a:rPr lang="en-US" altLang="el-GR" sz="2800"/>
              <a:t>MODY (Maturity Onset Diabetes of the Young)</a:t>
            </a:r>
            <a:r>
              <a:rPr lang="el-GR" altLang="el-GR" sz="2800"/>
              <a:t> (~5% των περιπτώσεων ΣΔ)</a:t>
            </a:r>
            <a:endParaRPr lang="en-US" altLang="el-GR" sz="2800"/>
          </a:p>
          <a:p>
            <a:pPr marL="282575" indent="-282575" eaLnBrk="1" hangingPunct="1">
              <a:spcBef>
                <a:spcPct val="30000"/>
              </a:spcBef>
              <a:buFont typeface="Wingdings" pitchFamily="2" charset="2"/>
              <a:buChar char="§"/>
            </a:pPr>
            <a:r>
              <a:rPr lang="el-GR" altLang="el-GR" sz="2800"/>
              <a:t>Μιτοχονδριακός ΣΔ (πολύ σπάνιος)</a:t>
            </a:r>
          </a:p>
          <a:p>
            <a:pPr marL="282575" indent="-282575" eaLnBrk="1" hangingPunct="1">
              <a:spcBef>
                <a:spcPct val="30000"/>
              </a:spcBef>
              <a:buFont typeface="Wingdings" pitchFamily="2" charset="2"/>
              <a:buChar char="§"/>
            </a:pPr>
            <a:r>
              <a:rPr lang="el-GR" altLang="el-GR" sz="2800"/>
              <a:t>Μεταλλαγές του γονιδίου της ινσουλίνης (πολύ σπάνιες)</a:t>
            </a:r>
          </a:p>
          <a:p>
            <a:pPr marL="282575" indent="-282575" eaLnBrk="1" hangingPunct="1">
              <a:spcBef>
                <a:spcPct val="30000"/>
              </a:spcBef>
              <a:buFont typeface="Wingdings" pitchFamily="2" charset="2"/>
              <a:buChar char="§"/>
            </a:pPr>
            <a:r>
              <a:rPr lang="el-GR" altLang="el-GR" sz="2800"/>
              <a:t>Μεταλλαγές του γονιδίου του υποδοχέα της ινσουλίνης (σπάνιες)</a:t>
            </a:r>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1143000" y="260350"/>
            <a:ext cx="7772400" cy="1143000"/>
          </a:xfrm>
        </p:spPr>
        <p:txBody>
          <a:bodyPr/>
          <a:lstStyle/>
          <a:p>
            <a:pPr eaLnBrk="1" hangingPunct="1"/>
            <a:r>
              <a:rPr lang="el-GR" altLang="el-GR" smtClean="0"/>
              <a:t>ΤΑΞΙΝΟΜΗΣΗ Σ. ΔΙΑΒΗΤΗ</a:t>
            </a:r>
          </a:p>
        </p:txBody>
      </p:sp>
      <p:sp>
        <p:nvSpPr>
          <p:cNvPr id="37891" name="Rectangle 3"/>
          <p:cNvSpPr>
            <a:spLocks noChangeArrowheads="1"/>
          </p:cNvSpPr>
          <p:nvPr/>
        </p:nvSpPr>
        <p:spPr bwMode="auto">
          <a:xfrm>
            <a:off x="685800" y="1484313"/>
            <a:ext cx="8256588" cy="4576762"/>
          </a:xfrm>
          <a:prstGeom prst="rect">
            <a:avLst/>
          </a:prstGeom>
          <a:noFill/>
          <a:ln w="9525">
            <a:noFill/>
            <a:miter lim="800000"/>
            <a:headEnd/>
            <a:tailEnd/>
          </a:ln>
        </p:spPr>
        <p:txBody>
          <a:bodyPr/>
          <a:lstStyle/>
          <a:p>
            <a:pPr marL="541338" indent="-541338" eaLnBrk="1" hangingPunct="1">
              <a:spcBef>
                <a:spcPct val="35000"/>
              </a:spcBef>
              <a:buClr>
                <a:schemeClr val="tx2"/>
              </a:buClr>
              <a:buSzPct val="75000"/>
              <a:buFont typeface="Wingdings" pitchFamily="2" charset="2"/>
              <a:buChar char="n"/>
            </a:pPr>
            <a:r>
              <a:rPr lang="el-GR" altLang="el-GR" sz="3200">
                <a:solidFill>
                  <a:srgbClr val="0070C0"/>
                </a:solidFill>
              </a:rPr>
              <a:t>Τύπου 1 (Νεανικός, ινσουλινοεξαρτώμενος)</a:t>
            </a:r>
          </a:p>
          <a:p>
            <a:pPr marL="541338" indent="-541338" eaLnBrk="1" hangingPunct="1">
              <a:spcBef>
                <a:spcPct val="35000"/>
              </a:spcBef>
              <a:buClr>
                <a:schemeClr val="tx2"/>
              </a:buClr>
              <a:buSzPct val="75000"/>
              <a:buFont typeface="Wingdings" pitchFamily="2" charset="2"/>
              <a:buChar char="n"/>
            </a:pPr>
            <a:r>
              <a:rPr lang="el-GR" altLang="el-GR" sz="4000" u="sng">
                <a:solidFill>
                  <a:srgbClr val="FFFF00"/>
                </a:solidFill>
              </a:rPr>
              <a:t>Τύπου 2 (Ενηλίκων)</a:t>
            </a:r>
          </a:p>
          <a:p>
            <a:pPr marL="541338" indent="-541338" eaLnBrk="1" hangingPunct="1">
              <a:spcBef>
                <a:spcPct val="35000"/>
              </a:spcBef>
              <a:buClr>
                <a:schemeClr val="tx2"/>
              </a:buClr>
              <a:buSzPct val="75000"/>
              <a:buFont typeface="Wingdings" pitchFamily="2" charset="2"/>
              <a:buChar char="n"/>
            </a:pPr>
            <a:r>
              <a:rPr lang="el-GR" altLang="el-GR" sz="3200">
                <a:solidFill>
                  <a:srgbClr val="0070C0"/>
                </a:solidFill>
              </a:rPr>
              <a:t>Σ. Διαβήτης της Κύησης (ΣΔΚ)</a:t>
            </a:r>
          </a:p>
          <a:p>
            <a:pPr marL="541338" indent="-541338" eaLnBrk="1" hangingPunct="1">
              <a:spcBef>
                <a:spcPct val="35000"/>
              </a:spcBef>
              <a:buClr>
                <a:schemeClr val="tx2"/>
              </a:buClr>
              <a:buSzPct val="75000"/>
              <a:buFont typeface="Wingdings" pitchFamily="2" charset="2"/>
              <a:buChar char="n"/>
            </a:pPr>
            <a:r>
              <a:rPr lang="el-GR" altLang="el-GR" sz="3200">
                <a:solidFill>
                  <a:srgbClr val="0070C0"/>
                </a:solidFill>
              </a:rPr>
              <a:t>Δευτεροπαθής ΣΔ</a:t>
            </a:r>
            <a:endParaRPr lang="en-US" altLang="el-GR" sz="3200">
              <a:solidFill>
                <a:srgbClr val="0070C0"/>
              </a:solidFill>
            </a:endParaRPr>
          </a:p>
          <a:p>
            <a:pPr marL="541338" indent="-541338" eaLnBrk="1" hangingPunct="1">
              <a:spcBef>
                <a:spcPct val="35000"/>
              </a:spcBef>
              <a:buClr>
                <a:schemeClr val="tx2"/>
              </a:buClr>
              <a:buSzPct val="75000"/>
              <a:buFont typeface="Wingdings" pitchFamily="2" charset="2"/>
              <a:buChar char="n"/>
            </a:pPr>
            <a:r>
              <a:rPr lang="el-GR" altLang="el-GR" sz="3200">
                <a:solidFill>
                  <a:srgbClr val="0070C0"/>
                </a:solidFill>
              </a:rPr>
              <a:t>ΣΔ σχετιζόμενος με υποσιτισμό</a:t>
            </a:r>
          </a:p>
          <a:p>
            <a:pPr marL="541338" indent="-541338" eaLnBrk="1" hangingPunct="1">
              <a:spcBef>
                <a:spcPct val="35000"/>
              </a:spcBef>
              <a:buClr>
                <a:schemeClr val="tx2"/>
              </a:buClr>
              <a:buSzPct val="75000"/>
              <a:buFont typeface="Wingdings" pitchFamily="2" charset="2"/>
              <a:buChar char="n"/>
            </a:pPr>
            <a:r>
              <a:rPr lang="el-GR" altLang="el-GR" sz="3200">
                <a:solidFill>
                  <a:srgbClr val="0070C0"/>
                </a:solidFill>
              </a:rPr>
              <a:t>Διαταραγμένη Γλυκόζη Νηστείας (ΔΓΝ)</a:t>
            </a:r>
          </a:p>
          <a:p>
            <a:pPr marL="541338" indent="-541338" eaLnBrk="1" hangingPunct="1">
              <a:spcBef>
                <a:spcPct val="35000"/>
              </a:spcBef>
              <a:buClr>
                <a:schemeClr val="tx2"/>
              </a:buClr>
              <a:buSzPct val="75000"/>
              <a:buFont typeface="Wingdings" pitchFamily="2" charset="2"/>
              <a:buChar char="n"/>
            </a:pPr>
            <a:r>
              <a:rPr lang="el-GR" altLang="el-GR" sz="3200">
                <a:solidFill>
                  <a:srgbClr val="0070C0"/>
                </a:solidFill>
              </a:rPr>
              <a:t>Διαταραγμένη Ανοχή Γλυκόζης (ΔΑΓ)</a:t>
            </a:r>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250825" y="152400"/>
            <a:ext cx="8569325" cy="684213"/>
          </a:xfrm>
        </p:spPr>
        <p:txBody>
          <a:bodyPr/>
          <a:lstStyle/>
          <a:p>
            <a:pPr eaLnBrk="1" hangingPunct="1"/>
            <a:r>
              <a:rPr lang="el-GR" altLang="el-GR" sz="2800" smtClean="0">
                <a:latin typeface="Calibri" pitchFamily="34" charset="0"/>
              </a:rPr>
              <a:t>ΣΑΚΧΑΡΩΔΗΣ ΔΙΑΒΗΤΗΣ ΤΥΠΟΥ 2 ΒΑΣΙΚΑ ΓΝΩΡΙΣΜΑΤΑ</a:t>
            </a:r>
          </a:p>
        </p:txBody>
      </p:sp>
      <p:sp>
        <p:nvSpPr>
          <p:cNvPr id="15363" name="Text Box 3"/>
          <p:cNvSpPr txBox="1">
            <a:spLocks noChangeArrowheads="1"/>
          </p:cNvSpPr>
          <p:nvPr/>
        </p:nvSpPr>
        <p:spPr bwMode="auto">
          <a:xfrm>
            <a:off x="673100" y="908050"/>
            <a:ext cx="8291513" cy="5632450"/>
          </a:xfrm>
          <a:prstGeom prst="rect">
            <a:avLst/>
          </a:prstGeom>
          <a:noFill/>
          <a:ln w="9525">
            <a:noFill/>
            <a:miter lim="800000"/>
            <a:headEnd/>
            <a:tailEnd/>
          </a:ln>
        </p:spPr>
        <p:txBody>
          <a:bodyPr>
            <a:spAutoFit/>
          </a:bodyPr>
          <a:lstStyle/>
          <a:p>
            <a:pPr marL="457200" indent="-457200" eaLnBrk="1" hangingPunct="1">
              <a:buFontTx/>
              <a:buAutoNum type="arabicPeriod"/>
              <a:defRPr/>
            </a:pPr>
            <a:r>
              <a:rPr lang="el-GR" dirty="0">
                <a:solidFill>
                  <a:srgbClr val="FFFF00"/>
                </a:solidFill>
              </a:rPr>
              <a:t>Η συχνότερη μορφή (~90% των περιπτώσεων)</a:t>
            </a:r>
            <a:endParaRPr lang="el-GR" dirty="0">
              <a:solidFill>
                <a:srgbClr val="FFFF00"/>
              </a:solidFill>
              <a:latin typeface="Calibri" pitchFamily="34" charset="0"/>
            </a:endParaRPr>
          </a:p>
          <a:p>
            <a:pPr marL="457200" indent="-457200" eaLnBrk="1" hangingPunct="1">
              <a:buFontTx/>
              <a:buAutoNum type="arabicPeriod"/>
              <a:defRPr/>
            </a:pPr>
            <a:r>
              <a:rPr lang="el-GR" dirty="0">
                <a:solidFill>
                  <a:srgbClr val="FFFF00"/>
                </a:solidFill>
                <a:latin typeface="Calibri" pitchFamily="34" charset="0"/>
              </a:rPr>
              <a:t>Παχυσαρκία (80%)</a:t>
            </a:r>
          </a:p>
          <a:p>
            <a:pPr marL="457200" indent="-457200" eaLnBrk="1" hangingPunct="1">
              <a:buFontTx/>
              <a:buAutoNum type="arabicPeriod"/>
              <a:defRPr/>
            </a:pPr>
            <a:r>
              <a:rPr lang="el-GR" dirty="0">
                <a:solidFill>
                  <a:srgbClr val="FFFF00"/>
                </a:solidFill>
                <a:latin typeface="Calibri" pitchFamily="34" charset="0"/>
              </a:rPr>
              <a:t>Αύξηση της επίπτωσης με την ηλικία</a:t>
            </a:r>
          </a:p>
          <a:p>
            <a:pPr marL="457200" indent="-457200" eaLnBrk="1" hangingPunct="1">
              <a:buFontTx/>
              <a:buAutoNum type="arabicPeriod"/>
              <a:defRPr/>
            </a:pPr>
            <a:r>
              <a:rPr lang="el-GR" u="sng" dirty="0">
                <a:solidFill>
                  <a:srgbClr val="FFFFFF"/>
                </a:solidFill>
                <a:latin typeface="Calibri" pitchFamily="34" charset="0"/>
              </a:rPr>
              <a:t>Πρώιμη αθηρωμάτωση</a:t>
            </a:r>
            <a:r>
              <a:rPr lang="el-GR" dirty="0">
                <a:solidFill>
                  <a:srgbClr val="FFFF00"/>
                </a:solidFill>
                <a:latin typeface="Calibri" pitchFamily="34" charset="0"/>
              </a:rPr>
              <a:t> – νευροπάθεια, νεφροπάθεια, </a:t>
            </a:r>
            <a:r>
              <a:rPr lang="el-GR" dirty="0" err="1">
                <a:solidFill>
                  <a:srgbClr val="FFFF00"/>
                </a:solidFill>
                <a:latin typeface="Calibri" pitchFamily="34" charset="0"/>
              </a:rPr>
              <a:t>αμφιβληστροειδοπάθεια</a:t>
            </a:r>
            <a:endParaRPr lang="el-GR" dirty="0">
              <a:solidFill>
                <a:srgbClr val="FFFF00"/>
              </a:solidFill>
              <a:latin typeface="Calibri" pitchFamily="34" charset="0"/>
            </a:endParaRPr>
          </a:p>
          <a:p>
            <a:pPr marL="457200" indent="-457200" eaLnBrk="1" hangingPunct="1">
              <a:buFontTx/>
              <a:buAutoNum type="arabicPeriod"/>
              <a:defRPr/>
            </a:pPr>
            <a:r>
              <a:rPr lang="el-GR" dirty="0">
                <a:solidFill>
                  <a:srgbClr val="FFFF00"/>
                </a:solidFill>
                <a:latin typeface="Calibri" pitchFamily="34" charset="0"/>
              </a:rPr>
              <a:t>Παθογένεια </a:t>
            </a:r>
          </a:p>
          <a:p>
            <a:pPr marL="457200" indent="-457200" eaLnBrk="1" hangingPunct="1">
              <a:defRPr/>
            </a:pPr>
            <a:r>
              <a:rPr lang="el-GR" dirty="0">
                <a:solidFill>
                  <a:srgbClr val="FFFF00"/>
                </a:solidFill>
                <a:latin typeface="Calibri" pitchFamily="34" charset="0"/>
              </a:rPr>
              <a:t>	α) </a:t>
            </a:r>
            <a:r>
              <a:rPr lang="el-GR" dirty="0">
                <a:solidFill>
                  <a:srgbClr val="FFFFFF"/>
                </a:solidFill>
                <a:latin typeface="Calibri" pitchFamily="34" charset="0"/>
              </a:rPr>
              <a:t>αντίσταση στην</a:t>
            </a:r>
            <a:r>
              <a:rPr lang="el-GR" dirty="0">
                <a:solidFill>
                  <a:srgbClr val="FFFF00"/>
                </a:solidFill>
                <a:latin typeface="Calibri" pitchFamily="34" charset="0"/>
              </a:rPr>
              <a:t> </a:t>
            </a:r>
            <a:r>
              <a:rPr lang="el-GR" dirty="0">
                <a:solidFill>
                  <a:srgbClr val="FFFFFF"/>
                </a:solidFill>
                <a:latin typeface="Calibri" pitchFamily="34" charset="0"/>
              </a:rPr>
              <a:t>δράση </a:t>
            </a:r>
            <a:r>
              <a:rPr lang="el-GR" dirty="0">
                <a:solidFill>
                  <a:srgbClr val="FFFF00"/>
                </a:solidFill>
                <a:latin typeface="Calibri" pitchFamily="34" charset="0"/>
              </a:rPr>
              <a:t>της ινσουλίνης</a:t>
            </a:r>
            <a:endParaRPr lang="en-US" dirty="0">
              <a:solidFill>
                <a:srgbClr val="FFFF00"/>
              </a:solidFill>
              <a:latin typeface="Calibri" pitchFamily="34" charset="0"/>
            </a:endParaRPr>
          </a:p>
          <a:p>
            <a:pPr marL="442913" indent="-442913" eaLnBrk="1" hangingPunct="1">
              <a:defRPr/>
            </a:pPr>
            <a:r>
              <a:rPr lang="el-GR" dirty="0">
                <a:solidFill>
                  <a:srgbClr val="FFFF00"/>
                </a:solidFill>
                <a:latin typeface="Calibri" pitchFamily="34" charset="0"/>
              </a:rPr>
              <a:t>	β) διαταραχή της </a:t>
            </a:r>
            <a:r>
              <a:rPr lang="el-GR" u="sng" dirty="0">
                <a:solidFill>
                  <a:srgbClr val="FFFFFF"/>
                </a:solidFill>
                <a:latin typeface="Calibri" pitchFamily="34" charset="0"/>
              </a:rPr>
              <a:t>έκκρισης</a:t>
            </a:r>
            <a:r>
              <a:rPr lang="en-US" dirty="0">
                <a:solidFill>
                  <a:srgbClr val="FFFF00"/>
                </a:solidFill>
                <a:latin typeface="Calibri" pitchFamily="34" charset="0"/>
              </a:rPr>
              <a:t> </a:t>
            </a:r>
            <a:r>
              <a:rPr lang="el-GR" dirty="0">
                <a:solidFill>
                  <a:srgbClr val="FFFF00"/>
                </a:solidFill>
                <a:latin typeface="Calibri" pitchFamily="34" charset="0"/>
              </a:rPr>
              <a:t>της ινσουλίνης και </a:t>
            </a:r>
            <a:r>
              <a:rPr lang="el-GR" dirty="0">
                <a:solidFill>
                  <a:srgbClr val="FFFFFF"/>
                </a:solidFill>
                <a:latin typeface="Calibri" pitchFamily="34" charset="0"/>
              </a:rPr>
              <a:t>προοδευτική </a:t>
            </a:r>
            <a:r>
              <a:rPr lang="el-GR" u="sng" dirty="0">
                <a:solidFill>
                  <a:srgbClr val="FFFFFF"/>
                </a:solidFill>
                <a:latin typeface="Calibri" pitchFamily="34" charset="0"/>
              </a:rPr>
              <a:t>         </a:t>
            </a:r>
            <a:r>
              <a:rPr lang="el-GR" dirty="0">
                <a:solidFill>
                  <a:srgbClr val="FFFFFF"/>
                </a:solidFill>
                <a:latin typeface="Calibri" pitchFamily="34" charset="0"/>
              </a:rPr>
              <a:t>   	έκπτωση της λειτουργίας</a:t>
            </a:r>
            <a:r>
              <a:rPr lang="el-GR" dirty="0">
                <a:solidFill>
                  <a:srgbClr val="FFFF00"/>
                </a:solidFill>
                <a:latin typeface="Calibri" pitchFamily="34" charset="0"/>
              </a:rPr>
              <a:t> του β-κυττάρου</a:t>
            </a:r>
          </a:p>
          <a:p>
            <a:pPr marL="457200" indent="-457200" eaLnBrk="1" hangingPunct="1">
              <a:defRPr/>
            </a:pPr>
            <a:r>
              <a:rPr lang="el-GR" dirty="0">
                <a:solidFill>
                  <a:srgbClr val="FFFF00"/>
                </a:solidFill>
                <a:latin typeface="Calibri" pitchFamily="34" charset="0"/>
              </a:rPr>
              <a:t>       γ) μειωμένη ινκρετινική λειτουργία</a:t>
            </a:r>
            <a:endParaRPr lang="en-US" dirty="0">
              <a:solidFill>
                <a:srgbClr val="FFFF00"/>
              </a:solidFill>
              <a:latin typeface="Calibri" pitchFamily="34" charset="0"/>
            </a:endParaRPr>
          </a:p>
          <a:p>
            <a:pPr marL="457200" indent="-457200" eaLnBrk="1" hangingPunct="1">
              <a:defRPr/>
            </a:pPr>
            <a:r>
              <a:rPr lang="en-US" dirty="0">
                <a:solidFill>
                  <a:srgbClr val="FFFF00"/>
                </a:solidFill>
                <a:latin typeface="Calibri" pitchFamily="34" charset="0"/>
              </a:rPr>
              <a:t>	</a:t>
            </a:r>
            <a:r>
              <a:rPr lang="el-GR" dirty="0">
                <a:solidFill>
                  <a:srgbClr val="FFFF00"/>
                </a:solidFill>
                <a:latin typeface="Calibri" pitchFamily="34" charset="0"/>
              </a:rPr>
              <a:t>δ) απρόσφορη έκκριση γλυκαγόνης </a:t>
            </a:r>
          </a:p>
          <a:p>
            <a:pPr marL="457200" indent="-457200" eaLnBrk="1" hangingPunct="1">
              <a:defRPr/>
            </a:pPr>
            <a:r>
              <a:rPr lang="en-US" dirty="0">
                <a:solidFill>
                  <a:srgbClr val="FFFF00"/>
                </a:solidFill>
                <a:latin typeface="Calibri" pitchFamily="34" charset="0"/>
              </a:rPr>
              <a:t>	</a:t>
            </a:r>
            <a:r>
              <a:rPr lang="el-GR" dirty="0">
                <a:solidFill>
                  <a:srgbClr val="FFFF00"/>
                </a:solidFill>
                <a:latin typeface="Calibri" pitchFamily="34" charset="0"/>
              </a:rPr>
              <a:t>ε) αυξημένη ηπατική παραγωγή γλυκόζης</a:t>
            </a:r>
            <a:endParaRPr lang="en-US" dirty="0">
              <a:solidFill>
                <a:srgbClr val="FFFF00"/>
              </a:solidFill>
              <a:latin typeface="Calibri" pitchFamily="34" charset="0"/>
            </a:endParaRPr>
          </a:p>
          <a:p>
            <a:pPr marL="457200" indent="-457200" eaLnBrk="1" hangingPunct="1">
              <a:defRPr/>
            </a:pPr>
            <a:r>
              <a:rPr lang="en-US" dirty="0">
                <a:solidFill>
                  <a:srgbClr val="FFFF00"/>
                </a:solidFill>
                <a:latin typeface="Calibri" pitchFamily="34" charset="0"/>
              </a:rPr>
              <a:t>	</a:t>
            </a:r>
            <a:r>
              <a:rPr lang="el-GR" dirty="0">
                <a:solidFill>
                  <a:srgbClr val="FFFF00"/>
                </a:solidFill>
                <a:latin typeface="Calibri" pitchFamily="34" charset="0"/>
              </a:rPr>
              <a:t>ζ) αυξημένη νεφρική </a:t>
            </a:r>
            <a:r>
              <a:rPr lang="el-GR" dirty="0" err="1">
                <a:solidFill>
                  <a:srgbClr val="FFFF00"/>
                </a:solidFill>
                <a:latin typeface="Calibri" pitchFamily="34" charset="0"/>
              </a:rPr>
              <a:t>επαναρρόφηση</a:t>
            </a:r>
            <a:r>
              <a:rPr lang="el-GR" dirty="0">
                <a:solidFill>
                  <a:srgbClr val="FFFF00"/>
                </a:solidFill>
                <a:latin typeface="Calibri" pitchFamily="34" charset="0"/>
              </a:rPr>
              <a:t> γλυκόζης</a:t>
            </a:r>
          </a:p>
          <a:p>
            <a:pPr marL="457200" indent="-457200" eaLnBrk="1" hangingPunct="1">
              <a:defRPr/>
            </a:pPr>
            <a:r>
              <a:rPr lang="el-GR" dirty="0">
                <a:solidFill>
                  <a:srgbClr val="FFFF00"/>
                </a:solidFill>
                <a:latin typeface="Calibri" pitchFamily="34" charset="0"/>
              </a:rPr>
              <a:t>	η) διαταραχή νευροδιαβιβαστών</a:t>
            </a:r>
          </a:p>
          <a:p>
            <a:pPr marL="457200" indent="-457200" eaLnBrk="1" hangingPunct="1">
              <a:buFont typeface="+mj-lt"/>
              <a:buAutoNum type="arabicPeriod" startAt="6"/>
              <a:defRPr/>
            </a:pPr>
            <a:r>
              <a:rPr lang="el-GR" dirty="0">
                <a:solidFill>
                  <a:srgbClr val="FFFF00"/>
                </a:solidFill>
                <a:latin typeface="Calibri" pitchFamily="34" charset="0"/>
              </a:rPr>
              <a:t>Ισχυρή συμμετοχή του γενετικού παράγοντα</a:t>
            </a:r>
          </a:p>
        </p:txBody>
      </p:sp>
    </p:spTree>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noChangeArrowheads="1"/>
          </p:cNvSpPr>
          <p:nvPr>
            <p:ph type="title"/>
          </p:nvPr>
        </p:nvSpPr>
        <p:spPr>
          <a:xfrm>
            <a:off x="1143000" y="115888"/>
            <a:ext cx="7772400" cy="1143000"/>
          </a:xfrm>
        </p:spPr>
        <p:txBody>
          <a:bodyPr/>
          <a:lstStyle/>
          <a:p>
            <a:r>
              <a:rPr lang="el-GR" altLang="en-US" smtClean="0"/>
              <a:t>Νησίδια του παγκρέατος</a:t>
            </a:r>
            <a:r>
              <a:rPr lang="en-US" altLang="en-US" smtClean="0"/>
              <a:t/>
            </a:r>
            <a:br>
              <a:rPr lang="en-US" altLang="en-US" smtClean="0"/>
            </a:br>
            <a:endParaRPr lang="en-US" altLang="en-US" smtClean="0"/>
          </a:p>
        </p:txBody>
      </p:sp>
      <p:pic>
        <p:nvPicPr>
          <p:cNvPr id="7171" name="Content Placeholder 3"/>
          <p:cNvPicPr>
            <a:picLocks noGrp="1" noChangeAspect="1" noChangeArrowheads="1"/>
          </p:cNvPicPr>
          <p:nvPr>
            <p:ph idx="1"/>
          </p:nvPr>
        </p:nvPicPr>
        <p:blipFill>
          <a:blip r:embed="rId2" cstate="print"/>
          <a:srcRect/>
          <a:stretch>
            <a:fillRect/>
          </a:stretch>
        </p:blipFill>
        <p:spPr>
          <a:xfrm>
            <a:off x="2195513" y="738188"/>
            <a:ext cx="5184775" cy="5094287"/>
          </a:xfrm>
        </p:spPr>
      </p:pic>
      <p:sp>
        <p:nvSpPr>
          <p:cNvPr id="7172" name="Rectangle 8"/>
          <p:cNvSpPr>
            <a:spLocks noChangeArrowheads="1"/>
          </p:cNvSpPr>
          <p:nvPr/>
        </p:nvSpPr>
        <p:spPr bwMode="auto">
          <a:xfrm>
            <a:off x="107950" y="5756275"/>
            <a:ext cx="8712200" cy="1201738"/>
          </a:xfrm>
          <a:prstGeom prst="rect">
            <a:avLst/>
          </a:prstGeom>
          <a:noFill/>
          <a:ln w="9525">
            <a:noFill/>
            <a:miter lim="800000"/>
            <a:headEnd/>
            <a:tailEnd/>
          </a:ln>
        </p:spPr>
        <p:txBody>
          <a:bodyPr>
            <a:spAutoFit/>
          </a:bodyPr>
          <a:lstStyle/>
          <a:p>
            <a:pPr eaLnBrk="1" hangingPunct="1"/>
            <a:r>
              <a:rPr lang="el-GR" altLang="el-GR">
                <a:solidFill>
                  <a:srgbClr val="FFFFFF"/>
                </a:solidFill>
              </a:rPr>
              <a:t>Τα β-κύτταρα αποτελούν το 60% των κυττάρων και καταλαμβάνουν το κέντρο των νησιδίων, ενώ  τα α-κύτταρα το 25% και κατανέμονται στην περιφέρεια</a:t>
            </a:r>
          </a:p>
        </p:txBody>
      </p:sp>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noChangeArrowheads="1"/>
          </p:cNvSpPr>
          <p:nvPr>
            <p:ph type="title"/>
          </p:nvPr>
        </p:nvSpPr>
        <p:spPr>
          <a:xfrm>
            <a:off x="1143000" y="609600"/>
            <a:ext cx="7772400" cy="3179763"/>
          </a:xfrm>
        </p:spPr>
        <p:txBody>
          <a:bodyPr/>
          <a:lstStyle/>
          <a:p>
            <a:r>
              <a:rPr lang="el-GR" altLang="el-GR" sz="4400" smtClean="0"/>
              <a:t>Αντίσταση στην ινσουλίνη</a:t>
            </a:r>
          </a:p>
        </p:txBody>
      </p:sp>
    </p:spTree>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0" y="76200"/>
            <a:ext cx="9144000" cy="990600"/>
          </a:xfrm>
        </p:spPr>
        <p:txBody>
          <a:bodyPr/>
          <a:lstStyle/>
          <a:p>
            <a:pPr eaLnBrk="1" hangingPunct="1"/>
            <a:r>
              <a:rPr lang="el-GR" altLang="el-GR" smtClean="0"/>
              <a:t>Αντίσταση στην ινσουλίνη</a:t>
            </a:r>
            <a:r>
              <a:rPr lang="en-GB" altLang="el-GR" smtClean="0"/>
              <a:t> </a:t>
            </a:r>
            <a:r>
              <a:rPr lang="el-GR" altLang="el-GR" smtClean="0"/>
              <a:t>ή έλλειψη ινσουλίνης</a:t>
            </a:r>
            <a:endParaRPr lang="en-GB" altLang="el-GR" smtClean="0"/>
          </a:p>
        </p:txBody>
      </p:sp>
      <p:pic>
        <p:nvPicPr>
          <p:cNvPr id="40963" name="Picture 3"/>
          <p:cNvPicPr>
            <a:picLocks noChangeAspect="1" noChangeArrowheads="1"/>
          </p:cNvPicPr>
          <p:nvPr/>
        </p:nvPicPr>
        <p:blipFill>
          <a:blip r:embed="rId3" cstate="print"/>
          <a:srcRect/>
          <a:stretch>
            <a:fillRect/>
          </a:stretch>
        </p:blipFill>
        <p:spPr bwMode="auto">
          <a:xfrm>
            <a:off x="2133600" y="4233863"/>
            <a:ext cx="1674813" cy="1243012"/>
          </a:xfrm>
          <a:prstGeom prst="rect">
            <a:avLst/>
          </a:prstGeom>
          <a:noFill/>
          <a:ln w="9525">
            <a:noFill/>
            <a:miter lim="800000"/>
            <a:headEnd/>
            <a:tailEnd/>
          </a:ln>
        </p:spPr>
      </p:pic>
      <p:pic>
        <p:nvPicPr>
          <p:cNvPr id="40964" name="Picture 4"/>
          <p:cNvPicPr>
            <a:picLocks noChangeAspect="1" noChangeArrowheads="1"/>
          </p:cNvPicPr>
          <p:nvPr/>
        </p:nvPicPr>
        <p:blipFill>
          <a:blip r:embed="rId4" cstate="print"/>
          <a:srcRect/>
          <a:stretch>
            <a:fillRect/>
          </a:stretch>
        </p:blipFill>
        <p:spPr bwMode="auto">
          <a:xfrm>
            <a:off x="2133600" y="4233863"/>
            <a:ext cx="1674813" cy="1243012"/>
          </a:xfrm>
          <a:prstGeom prst="rect">
            <a:avLst/>
          </a:prstGeom>
          <a:noFill/>
          <a:ln w="9525">
            <a:noFill/>
            <a:miter lim="800000"/>
            <a:headEnd/>
            <a:tailEnd/>
          </a:ln>
        </p:spPr>
      </p:pic>
      <p:sp>
        <p:nvSpPr>
          <p:cNvPr id="40965" name="Freeform 5"/>
          <p:cNvSpPr>
            <a:spLocks/>
          </p:cNvSpPr>
          <p:nvPr/>
        </p:nvSpPr>
        <p:spPr bwMode="auto">
          <a:xfrm>
            <a:off x="2185988" y="4337050"/>
            <a:ext cx="465137" cy="509588"/>
          </a:xfrm>
          <a:custGeom>
            <a:avLst/>
            <a:gdLst>
              <a:gd name="T0" fmla="*/ 2147483646 w 293"/>
              <a:gd name="T1" fmla="*/ 2147483646 h 321"/>
              <a:gd name="T2" fmla="*/ 2147483646 w 293"/>
              <a:gd name="T3" fmla="*/ 2147483646 h 321"/>
              <a:gd name="T4" fmla="*/ 2147483646 w 293"/>
              <a:gd name="T5" fmla="*/ 2147483646 h 321"/>
              <a:gd name="T6" fmla="*/ 2147483646 w 293"/>
              <a:gd name="T7" fmla="*/ 2147483646 h 321"/>
              <a:gd name="T8" fmla="*/ 2147483646 w 293"/>
              <a:gd name="T9" fmla="*/ 2147483646 h 321"/>
              <a:gd name="T10" fmla="*/ 0 w 293"/>
              <a:gd name="T11" fmla="*/ 2147483646 h 321"/>
              <a:gd name="T12" fmla="*/ 0 w 293"/>
              <a:gd name="T13" fmla="*/ 2147483646 h 321"/>
              <a:gd name="T14" fmla="*/ 2147483646 w 293"/>
              <a:gd name="T15" fmla="*/ 2147483646 h 321"/>
              <a:gd name="T16" fmla="*/ 2147483646 w 293"/>
              <a:gd name="T17" fmla="*/ 2147483646 h 321"/>
              <a:gd name="T18" fmla="*/ 2147483646 w 293"/>
              <a:gd name="T19" fmla="*/ 2147483646 h 321"/>
              <a:gd name="T20" fmla="*/ 2147483646 w 293"/>
              <a:gd name="T21" fmla="*/ 2147483646 h 321"/>
              <a:gd name="T22" fmla="*/ 2147483646 w 293"/>
              <a:gd name="T23" fmla="*/ 2147483646 h 321"/>
              <a:gd name="T24" fmla="*/ 2147483646 w 293"/>
              <a:gd name="T25" fmla="*/ 2147483646 h 321"/>
              <a:gd name="T26" fmla="*/ 2147483646 w 293"/>
              <a:gd name="T27" fmla="*/ 2147483646 h 321"/>
              <a:gd name="T28" fmla="*/ 2147483646 w 293"/>
              <a:gd name="T29" fmla="*/ 2147483646 h 321"/>
              <a:gd name="T30" fmla="*/ 2147483646 w 293"/>
              <a:gd name="T31" fmla="*/ 2147483646 h 321"/>
              <a:gd name="T32" fmla="*/ 2147483646 w 293"/>
              <a:gd name="T33" fmla="*/ 2147483646 h 321"/>
              <a:gd name="T34" fmla="*/ 2147483646 w 293"/>
              <a:gd name="T35" fmla="*/ 2147483646 h 321"/>
              <a:gd name="T36" fmla="*/ 2147483646 w 293"/>
              <a:gd name="T37" fmla="*/ 2147483646 h 321"/>
              <a:gd name="T38" fmla="*/ 2147483646 w 293"/>
              <a:gd name="T39" fmla="*/ 2147483646 h 321"/>
              <a:gd name="T40" fmla="*/ 2147483646 w 293"/>
              <a:gd name="T41" fmla="*/ 2147483646 h 321"/>
              <a:gd name="T42" fmla="*/ 2147483646 w 293"/>
              <a:gd name="T43" fmla="*/ 2147483646 h 321"/>
              <a:gd name="T44" fmla="*/ 2147483646 w 293"/>
              <a:gd name="T45" fmla="*/ 2147483646 h 321"/>
              <a:gd name="T46" fmla="*/ 2147483646 w 293"/>
              <a:gd name="T47" fmla="*/ 2147483646 h 321"/>
              <a:gd name="T48" fmla="*/ 2147483646 w 293"/>
              <a:gd name="T49" fmla="*/ 2147483646 h 321"/>
              <a:gd name="T50" fmla="*/ 2147483646 w 293"/>
              <a:gd name="T51" fmla="*/ 2147483646 h 321"/>
              <a:gd name="T52" fmla="*/ 2147483646 w 293"/>
              <a:gd name="T53" fmla="*/ 2147483646 h 321"/>
              <a:gd name="T54" fmla="*/ 2147483646 w 293"/>
              <a:gd name="T55" fmla="*/ 2147483646 h 321"/>
              <a:gd name="T56" fmla="*/ 2147483646 w 293"/>
              <a:gd name="T57" fmla="*/ 2147483646 h 321"/>
              <a:gd name="T58" fmla="*/ 2147483646 w 293"/>
              <a:gd name="T59" fmla="*/ 2147483646 h 321"/>
              <a:gd name="T60" fmla="*/ 2147483646 w 293"/>
              <a:gd name="T61" fmla="*/ 2147483646 h 321"/>
              <a:gd name="T62" fmla="*/ 2147483646 w 293"/>
              <a:gd name="T63" fmla="*/ 2147483646 h 321"/>
              <a:gd name="T64" fmla="*/ 2147483646 w 293"/>
              <a:gd name="T65" fmla="*/ 2147483646 h 321"/>
              <a:gd name="T66" fmla="*/ 2147483646 w 293"/>
              <a:gd name="T67" fmla="*/ 2147483646 h 321"/>
              <a:gd name="T68" fmla="*/ 2147483646 w 293"/>
              <a:gd name="T69" fmla="*/ 2147483646 h 321"/>
              <a:gd name="T70" fmla="*/ 2147483646 w 293"/>
              <a:gd name="T71" fmla="*/ 2147483646 h 321"/>
              <a:gd name="T72" fmla="*/ 2147483646 w 293"/>
              <a:gd name="T73" fmla="*/ 0 h 321"/>
              <a:gd name="T74" fmla="*/ 2147483646 w 293"/>
              <a:gd name="T75" fmla="*/ 0 h 321"/>
              <a:gd name="T76" fmla="*/ 2147483646 w 293"/>
              <a:gd name="T77" fmla="*/ 2147483646 h 321"/>
              <a:gd name="T78" fmla="*/ 2147483646 w 293"/>
              <a:gd name="T79" fmla="*/ 2147483646 h 321"/>
              <a:gd name="T80" fmla="*/ 2147483646 w 293"/>
              <a:gd name="T81" fmla="*/ 2147483646 h 321"/>
              <a:gd name="T82" fmla="*/ 2147483646 w 293"/>
              <a:gd name="T83" fmla="*/ 2147483646 h 321"/>
              <a:gd name="T84" fmla="*/ 2147483646 w 293"/>
              <a:gd name="T85" fmla="*/ 2147483646 h 321"/>
              <a:gd name="T86" fmla="*/ 2147483646 w 293"/>
              <a:gd name="T87" fmla="*/ 2147483646 h 321"/>
              <a:gd name="T88" fmla="*/ 2147483646 w 293"/>
              <a:gd name="T89" fmla="*/ 2147483646 h 321"/>
              <a:gd name="T90" fmla="*/ 2147483646 w 293"/>
              <a:gd name="T91" fmla="*/ 2147483646 h 3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93"/>
              <a:gd name="T139" fmla="*/ 0 h 321"/>
              <a:gd name="T140" fmla="*/ 293 w 293"/>
              <a:gd name="T141" fmla="*/ 321 h 32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93" h="321">
                <a:moveTo>
                  <a:pt x="78" y="105"/>
                </a:moveTo>
                <a:lnTo>
                  <a:pt x="57" y="132"/>
                </a:lnTo>
                <a:lnTo>
                  <a:pt x="37" y="162"/>
                </a:lnTo>
                <a:lnTo>
                  <a:pt x="20" y="194"/>
                </a:lnTo>
                <a:lnTo>
                  <a:pt x="7" y="226"/>
                </a:lnTo>
                <a:lnTo>
                  <a:pt x="0" y="256"/>
                </a:lnTo>
                <a:lnTo>
                  <a:pt x="0" y="270"/>
                </a:lnTo>
                <a:lnTo>
                  <a:pt x="2" y="282"/>
                </a:lnTo>
                <a:lnTo>
                  <a:pt x="7" y="294"/>
                </a:lnTo>
                <a:lnTo>
                  <a:pt x="15" y="304"/>
                </a:lnTo>
                <a:lnTo>
                  <a:pt x="24" y="312"/>
                </a:lnTo>
                <a:lnTo>
                  <a:pt x="38" y="318"/>
                </a:lnTo>
                <a:lnTo>
                  <a:pt x="51" y="321"/>
                </a:lnTo>
                <a:lnTo>
                  <a:pt x="62" y="321"/>
                </a:lnTo>
                <a:lnTo>
                  <a:pt x="72" y="319"/>
                </a:lnTo>
                <a:lnTo>
                  <a:pt x="81" y="313"/>
                </a:lnTo>
                <a:lnTo>
                  <a:pt x="89" y="307"/>
                </a:lnTo>
                <a:lnTo>
                  <a:pt x="95" y="299"/>
                </a:lnTo>
                <a:lnTo>
                  <a:pt x="109" y="278"/>
                </a:lnTo>
                <a:lnTo>
                  <a:pt x="135" y="227"/>
                </a:lnTo>
                <a:lnTo>
                  <a:pt x="152" y="200"/>
                </a:lnTo>
                <a:lnTo>
                  <a:pt x="173" y="176"/>
                </a:lnTo>
                <a:lnTo>
                  <a:pt x="199" y="153"/>
                </a:lnTo>
                <a:lnTo>
                  <a:pt x="225" y="135"/>
                </a:lnTo>
                <a:lnTo>
                  <a:pt x="266" y="105"/>
                </a:lnTo>
                <a:lnTo>
                  <a:pt x="273" y="99"/>
                </a:lnTo>
                <a:lnTo>
                  <a:pt x="280" y="92"/>
                </a:lnTo>
                <a:lnTo>
                  <a:pt x="285" y="84"/>
                </a:lnTo>
                <a:lnTo>
                  <a:pt x="290" y="77"/>
                </a:lnTo>
                <a:lnTo>
                  <a:pt x="292" y="68"/>
                </a:lnTo>
                <a:lnTo>
                  <a:pt x="293" y="58"/>
                </a:lnTo>
                <a:lnTo>
                  <a:pt x="290" y="35"/>
                </a:lnTo>
                <a:lnTo>
                  <a:pt x="284" y="21"/>
                </a:lnTo>
                <a:lnTo>
                  <a:pt x="281" y="16"/>
                </a:lnTo>
                <a:lnTo>
                  <a:pt x="277" y="10"/>
                </a:lnTo>
                <a:lnTo>
                  <a:pt x="267" y="5"/>
                </a:lnTo>
                <a:lnTo>
                  <a:pt x="254" y="0"/>
                </a:lnTo>
                <a:lnTo>
                  <a:pt x="241" y="0"/>
                </a:lnTo>
                <a:lnTo>
                  <a:pt x="228" y="3"/>
                </a:lnTo>
                <a:lnTo>
                  <a:pt x="212" y="7"/>
                </a:lnTo>
                <a:lnTo>
                  <a:pt x="196" y="14"/>
                </a:lnTo>
                <a:lnTo>
                  <a:pt x="164" y="31"/>
                </a:lnTo>
                <a:lnTo>
                  <a:pt x="147" y="42"/>
                </a:lnTo>
                <a:lnTo>
                  <a:pt x="132" y="55"/>
                </a:lnTo>
                <a:lnTo>
                  <a:pt x="102" y="80"/>
                </a:lnTo>
                <a:lnTo>
                  <a:pt x="78" y="105"/>
                </a:lnTo>
                <a:close/>
              </a:path>
            </a:pathLst>
          </a:custGeom>
          <a:solidFill>
            <a:srgbClr val="87281F"/>
          </a:solidFill>
          <a:ln w="9525">
            <a:noFill/>
            <a:round/>
            <a:headEnd/>
            <a:tailEnd/>
          </a:ln>
        </p:spPr>
        <p:txBody>
          <a:bodyPr/>
          <a:lstStyle/>
          <a:p>
            <a:endParaRPr lang="el-GR"/>
          </a:p>
        </p:txBody>
      </p:sp>
      <p:sp>
        <p:nvSpPr>
          <p:cNvPr id="40966" name="Freeform 6"/>
          <p:cNvSpPr>
            <a:spLocks/>
          </p:cNvSpPr>
          <p:nvPr/>
        </p:nvSpPr>
        <p:spPr bwMode="auto">
          <a:xfrm>
            <a:off x="2195513" y="4348163"/>
            <a:ext cx="442912" cy="484187"/>
          </a:xfrm>
          <a:custGeom>
            <a:avLst/>
            <a:gdLst>
              <a:gd name="T0" fmla="*/ 2147483646 w 279"/>
              <a:gd name="T1" fmla="*/ 2147483646 h 305"/>
              <a:gd name="T2" fmla="*/ 2147483646 w 279"/>
              <a:gd name="T3" fmla="*/ 2147483646 h 305"/>
              <a:gd name="T4" fmla="*/ 2147483646 w 279"/>
              <a:gd name="T5" fmla="*/ 2147483646 h 305"/>
              <a:gd name="T6" fmla="*/ 2147483646 w 279"/>
              <a:gd name="T7" fmla="*/ 2147483646 h 305"/>
              <a:gd name="T8" fmla="*/ 2147483646 w 279"/>
              <a:gd name="T9" fmla="*/ 2147483646 h 305"/>
              <a:gd name="T10" fmla="*/ 2147483646 w 279"/>
              <a:gd name="T11" fmla="*/ 2147483646 h 305"/>
              <a:gd name="T12" fmla="*/ 2147483646 w 279"/>
              <a:gd name="T13" fmla="*/ 2147483646 h 305"/>
              <a:gd name="T14" fmla="*/ 2147483646 w 279"/>
              <a:gd name="T15" fmla="*/ 2147483646 h 305"/>
              <a:gd name="T16" fmla="*/ 2147483646 w 279"/>
              <a:gd name="T17" fmla="*/ 2147483646 h 305"/>
              <a:gd name="T18" fmla="*/ 2147483646 w 279"/>
              <a:gd name="T19" fmla="*/ 2147483646 h 305"/>
              <a:gd name="T20" fmla="*/ 2147483646 w 279"/>
              <a:gd name="T21" fmla="*/ 2147483646 h 305"/>
              <a:gd name="T22" fmla="*/ 2147483646 w 279"/>
              <a:gd name="T23" fmla="*/ 2147483646 h 305"/>
              <a:gd name="T24" fmla="*/ 2147483646 w 279"/>
              <a:gd name="T25" fmla="*/ 2147483646 h 305"/>
              <a:gd name="T26" fmla="*/ 2147483646 w 279"/>
              <a:gd name="T27" fmla="*/ 2147483646 h 305"/>
              <a:gd name="T28" fmla="*/ 2147483646 w 279"/>
              <a:gd name="T29" fmla="*/ 2147483646 h 305"/>
              <a:gd name="T30" fmla="*/ 2147483646 w 279"/>
              <a:gd name="T31" fmla="*/ 2147483646 h 305"/>
              <a:gd name="T32" fmla="*/ 2147483646 w 279"/>
              <a:gd name="T33" fmla="*/ 2147483646 h 305"/>
              <a:gd name="T34" fmla="*/ 2147483646 w 279"/>
              <a:gd name="T35" fmla="*/ 2147483646 h 305"/>
              <a:gd name="T36" fmla="*/ 2147483646 w 279"/>
              <a:gd name="T37" fmla="*/ 2147483646 h 305"/>
              <a:gd name="T38" fmla="*/ 2147483646 w 279"/>
              <a:gd name="T39" fmla="*/ 2147483646 h 305"/>
              <a:gd name="T40" fmla="*/ 2147483646 w 279"/>
              <a:gd name="T41" fmla="*/ 2147483646 h 305"/>
              <a:gd name="T42" fmla="*/ 2147483646 w 279"/>
              <a:gd name="T43" fmla="*/ 2147483646 h 305"/>
              <a:gd name="T44" fmla="*/ 2147483646 w 279"/>
              <a:gd name="T45" fmla="*/ 0 h 305"/>
              <a:gd name="T46" fmla="*/ 2147483646 w 279"/>
              <a:gd name="T47" fmla="*/ 0 h 305"/>
              <a:gd name="T48" fmla="*/ 2147483646 w 279"/>
              <a:gd name="T49" fmla="*/ 2147483646 h 305"/>
              <a:gd name="T50" fmla="*/ 2147483646 w 279"/>
              <a:gd name="T51" fmla="*/ 2147483646 h 305"/>
              <a:gd name="T52" fmla="*/ 2147483646 w 279"/>
              <a:gd name="T53" fmla="*/ 2147483646 h 305"/>
              <a:gd name="T54" fmla="*/ 2147483646 w 279"/>
              <a:gd name="T55" fmla="*/ 2147483646 h 305"/>
              <a:gd name="T56" fmla="*/ 2147483646 w 279"/>
              <a:gd name="T57" fmla="*/ 2147483646 h 305"/>
              <a:gd name="T58" fmla="*/ 2147483646 w 279"/>
              <a:gd name="T59" fmla="*/ 2147483646 h 305"/>
              <a:gd name="T60" fmla="*/ 2147483646 w 279"/>
              <a:gd name="T61" fmla="*/ 2147483646 h 305"/>
              <a:gd name="T62" fmla="*/ 2147483646 w 279"/>
              <a:gd name="T63" fmla="*/ 2147483646 h 305"/>
              <a:gd name="T64" fmla="*/ 2147483646 w 279"/>
              <a:gd name="T65" fmla="*/ 2147483646 h 305"/>
              <a:gd name="T66" fmla="*/ 2147483646 w 279"/>
              <a:gd name="T67" fmla="*/ 2147483646 h 305"/>
              <a:gd name="T68" fmla="*/ 2147483646 w 279"/>
              <a:gd name="T69" fmla="*/ 2147483646 h 305"/>
              <a:gd name="T70" fmla="*/ 2147483646 w 279"/>
              <a:gd name="T71" fmla="*/ 2147483646 h 305"/>
              <a:gd name="T72" fmla="*/ 0 w 279"/>
              <a:gd name="T73" fmla="*/ 2147483646 h 305"/>
              <a:gd name="T74" fmla="*/ 0 w 279"/>
              <a:gd name="T75" fmla="*/ 2147483646 h 305"/>
              <a:gd name="T76" fmla="*/ 2147483646 w 279"/>
              <a:gd name="T77" fmla="*/ 2147483646 h 305"/>
              <a:gd name="T78" fmla="*/ 2147483646 w 279"/>
              <a:gd name="T79" fmla="*/ 2147483646 h 305"/>
              <a:gd name="T80" fmla="*/ 2147483646 w 279"/>
              <a:gd name="T81" fmla="*/ 2147483646 h 305"/>
              <a:gd name="T82" fmla="*/ 2147483646 w 279"/>
              <a:gd name="T83" fmla="*/ 2147483646 h 305"/>
              <a:gd name="T84" fmla="*/ 2147483646 w 279"/>
              <a:gd name="T85" fmla="*/ 2147483646 h 3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
              <a:gd name="T130" fmla="*/ 0 h 305"/>
              <a:gd name="T131" fmla="*/ 279 w 279"/>
              <a:gd name="T132" fmla="*/ 305 h 30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 h="305">
                <a:moveTo>
                  <a:pt x="35" y="303"/>
                </a:moveTo>
                <a:lnTo>
                  <a:pt x="58" y="305"/>
                </a:lnTo>
                <a:lnTo>
                  <a:pt x="68" y="303"/>
                </a:lnTo>
                <a:lnTo>
                  <a:pt x="76" y="298"/>
                </a:lnTo>
                <a:lnTo>
                  <a:pt x="84" y="293"/>
                </a:lnTo>
                <a:lnTo>
                  <a:pt x="90" y="284"/>
                </a:lnTo>
                <a:lnTo>
                  <a:pt x="103" y="264"/>
                </a:lnTo>
                <a:lnTo>
                  <a:pt x="128" y="216"/>
                </a:lnTo>
                <a:lnTo>
                  <a:pt x="143" y="190"/>
                </a:lnTo>
                <a:lnTo>
                  <a:pt x="164" y="167"/>
                </a:lnTo>
                <a:lnTo>
                  <a:pt x="190" y="146"/>
                </a:lnTo>
                <a:lnTo>
                  <a:pt x="213" y="128"/>
                </a:lnTo>
                <a:lnTo>
                  <a:pt x="253" y="101"/>
                </a:lnTo>
                <a:lnTo>
                  <a:pt x="267" y="87"/>
                </a:lnTo>
                <a:lnTo>
                  <a:pt x="272" y="80"/>
                </a:lnTo>
                <a:lnTo>
                  <a:pt x="276" y="72"/>
                </a:lnTo>
                <a:lnTo>
                  <a:pt x="278" y="64"/>
                </a:lnTo>
                <a:lnTo>
                  <a:pt x="279" y="54"/>
                </a:lnTo>
                <a:lnTo>
                  <a:pt x="276" y="32"/>
                </a:lnTo>
                <a:lnTo>
                  <a:pt x="271" y="19"/>
                </a:lnTo>
                <a:lnTo>
                  <a:pt x="263" y="10"/>
                </a:lnTo>
                <a:lnTo>
                  <a:pt x="254" y="3"/>
                </a:lnTo>
                <a:lnTo>
                  <a:pt x="243" y="0"/>
                </a:lnTo>
                <a:lnTo>
                  <a:pt x="230" y="0"/>
                </a:lnTo>
                <a:lnTo>
                  <a:pt x="216" y="2"/>
                </a:lnTo>
                <a:lnTo>
                  <a:pt x="202" y="6"/>
                </a:lnTo>
                <a:lnTo>
                  <a:pt x="187" y="12"/>
                </a:lnTo>
                <a:lnTo>
                  <a:pt x="156" y="30"/>
                </a:lnTo>
                <a:lnTo>
                  <a:pt x="125" y="51"/>
                </a:lnTo>
                <a:lnTo>
                  <a:pt x="110" y="63"/>
                </a:lnTo>
                <a:lnTo>
                  <a:pt x="97" y="75"/>
                </a:lnTo>
                <a:lnTo>
                  <a:pt x="74" y="99"/>
                </a:lnTo>
                <a:lnTo>
                  <a:pt x="54" y="125"/>
                </a:lnTo>
                <a:lnTo>
                  <a:pt x="35" y="154"/>
                </a:lnTo>
                <a:lnTo>
                  <a:pt x="18" y="185"/>
                </a:lnTo>
                <a:lnTo>
                  <a:pt x="6" y="216"/>
                </a:lnTo>
                <a:lnTo>
                  <a:pt x="0" y="244"/>
                </a:lnTo>
                <a:lnTo>
                  <a:pt x="0" y="258"/>
                </a:lnTo>
                <a:lnTo>
                  <a:pt x="2" y="270"/>
                </a:lnTo>
                <a:lnTo>
                  <a:pt x="6" y="280"/>
                </a:lnTo>
                <a:lnTo>
                  <a:pt x="13" y="290"/>
                </a:lnTo>
                <a:lnTo>
                  <a:pt x="23" y="297"/>
                </a:lnTo>
                <a:lnTo>
                  <a:pt x="35" y="303"/>
                </a:lnTo>
                <a:close/>
              </a:path>
            </a:pathLst>
          </a:custGeom>
          <a:solidFill>
            <a:srgbClr val="8B2D22"/>
          </a:solidFill>
          <a:ln w="9525">
            <a:noFill/>
            <a:round/>
            <a:headEnd/>
            <a:tailEnd/>
          </a:ln>
        </p:spPr>
        <p:txBody>
          <a:bodyPr/>
          <a:lstStyle/>
          <a:p>
            <a:endParaRPr lang="el-GR"/>
          </a:p>
        </p:txBody>
      </p:sp>
      <p:sp>
        <p:nvSpPr>
          <p:cNvPr id="40967" name="Freeform 7"/>
          <p:cNvSpPr>
            <a:spLocks/>
          </p:cNvSpPr>
          <p:nvPr/>
        </p:nvSpPr>
        <p:spPr bwMode="auto">
          <a:xfrm>
            <a:off x="2203450" y="4357688"/>
            <a:ext cx="423863" cy="461962"/>
          </a:xfrm>
          <a:custGeom>
            <a:avLst/>
            <a:gdLst>
              <a:gd name="T0" fmla="*/ 2147483646 w 267"/>
              <a:gd name="T1" fmla="*/ 2147483646 h 291"/>
              <a:gd name="T2" fmla="*/ 2147483646 w 267"/>
              <a:gd name="T3" fmla="*/ 2147483646 h 291"/>
              <a:gd name="T4" fmla="*/ 2147483646 w 267"/>
              <a:gd name="T5" fmla="*/ 2147483646 h 291"/>
              <a:gd name="T6" fmla="*/ 2147483646 w 267"/>
              <a:gd name="T7" fmla="*/ 2147483646 h 291"/>
              <a:gd name="T8" fmla="*/ 2147483646 w 267"/>
              <a:gd name="T9" fmla="*/ 2147483646 h 291"/>
              <a:gd name="T10" fmla="*/ 2147483646 w 267"/>
              <a:gd name="T11" fmla="*/ 2147483646 h 291"/>
              <a:gd name="T12" fmla="*/ 2147483646 w 267"/>
              <a:gd name="T13" fmla="*/ 2147483646 h 291"/>
              <a:gd name="T14" fmla="*/ 2147483646 w 267"/>
              <a:gd name="T15" fmla="*/ 2147483646 h 291"/>
              <a:gd name="T16" fmla="*/ 2147483646 w 267"/>
              <a:gd name="T17" fmla="*/ 2147483646 h 291"/>
              <a:gd name="T18" fmla="*/ 2147483646 w 267"/>
              <a:gd name="T19" fmla="*/ 2147483646 h 291"/>
              <a:gd name="T20" fmla="*/ 2147483646 w 267"/>
              <a:gd name="T21" fmla="*/ 2147483646 h 291"/>
              <a:gd name="T22" fmla="*/ 2147483646 w 267"/>
              <a:gd name="T23" fmla="*/ 2147483646 h 291"/>
              <a:gd name="T24" fmla="*/ 2147483646 w 267"/>
              <a:gd name="T25" fmla="*/ 2147483646 h 291"/>
              <a:gd name="T26" fmla="*/ 2147483646 w 267"/>
              <a:gd name="T27" fmla="*/ 2147483646 h 291"/>
              <a:gd name="T28" fmla="*/ 2147483646 w 267"/>
              <a:gd name="T29" fmla="*/ 2147483646 h 291"/>
              <a:gd name="T30" fmla="*/ 2147483646 w 267"/>
              <a:gd name="T31" fmla="*/ 2147483646 h 291"/>
              <a:gd name="T32" fmla="*/ 2147483646 w 267"/>
              <a:gd name="T33" fmla="*/ 2147483646 h 291"/>
              <a:gd name="T34" fmla="*/ 2147483646 w 267"/>
              <a:gd name="T35" fmla="*/ 2147483646 h 291"/>
              <a:gd name="T36" fmla="*/ 2147483646 w 267"/>
              <a:gd name="T37" fmla="*/ 2147483646 h 291"/>
              <a:gd name="T38" fmla="*/ 2147483646 w 267"/>
              <a:gd name="T39" fmla="*/ 2147483646 h 291"/>
              <a:gd name="T40" fmla="*/ 2147483646 w 267"/>
              <a:gd name="T41" fmla="*/ 2147483646 h 291"/>
              <a:gd name="T42" fmla="*/ 2147483646 w 267"/>
              <a:gd name="T43" fmla="*/ 2147483646 h 291"/>
              <a:gd name="T44" fmla="*/ 2147483646 w 267"/>
              <a:gd name="T45" fmla="*/ 0 h 291"/>
              <a:gd name="T46" fmla="*/ 2147483646 w 267"/>
              <a:gd name="T47" fmla="*/ 2147483646 h 291"/>
              <a:gd name="T48" fmla="*/ 2147483646 w 267"/>
              <a:gd name="T49" fmla="*/ 2147483646 h 291"/>
              <a:gd name="T50" fmla="*/ 2147483646 w 267"/>
              <a:gd name="T51" fmla="*/ 2147483646 h 291"/>
              <a:gd name="T52" fmla="*/ 2147483646 w 267"/>
              <a:gd name="T53" fmla="*/ 2147483646 h 291"/>
              <a:gd name="T54" fmla="*/ 2147483646 w 267"/>
              <a:gd name="T55" fmla="*/ 2147483646 h 291"/>
              <a:gd name="T56" fmla="*/ 2147483646 w 267"/>
              <a:gd name="T57" fmla="*/ 2147483646 h 291"/>
              <a:gd name="T58" fmla="*/ 2147483646 w 267"/>
              <a:gd name="T59" fmla="*/ 2147483646 h 291"/>
              <a:gd name="T60" fmla="*/ 2147483646 w 267"/>
              <a:gd name="T61" fmla="*/ 2147483646 h 291"/>
              <a:gd name="T62" fmla="*/ 2147483646 w 267"/>
              <a:gd name="T63" fmla="*/ 2147483646 h 291"/>
              <a:gd name="T64" fmla="*/ 2147483646 w 267"/>
              <a:gd name="T65" fmla="*/ 2147483646 h 291"/>
              <a:gd name="T66" fmla="*/ 2147483646 w 267"/>
              <a:gd name="T67" fmla="*/ 2147483646 h 291"/>
              <a:gd name="T68" fmla="*/ 0 w 267"/>
              <a:gd name="T69" fmla="*/ 2147483646 h 291"/>
              <a:gd name="T70" fmla="*/ 0 w 267"/>
              <a:gd name="T71" fmla="*/ 2147483646 h 291"/>
              <a:gd name="T72" fmla="*/ 2147483646 w 267"/>
              <a:gd name="T73" fmla="*/ 2147483646 h 291"/>
              <a:gd name="T74" fmla="*/ 2147483646 w 267"/>
              <a:gd name="T75" fmla="*/ 2147483646 h 291"/>
              <a:gd name="T76" fmla="*/ 2147483646 w 267"/>
              <a:gd name="T77" fmla="*/ 2147483646 h 291"/>
              <a:gd name="T78" fmla="*/ 2147483646 w 267"/>
              <a:gd name="T79" fmla="*/ 2147483646 h 291"/>
              <a:gd name="T80" fmla="*/ 2147483646 w 267"/>
              <a:gd name="T81" fmla="*/ 2147483646 h 2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7"/>
              <a:gd name="T124" fmla="*/ 0 h 291"/>
              <a:gd name="T125" fmla="*/ 267 w 267"/>
              <a:gd name="T126" fmla="*/ 291 h 2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7" h="291">
                <a:moveTo>
                  <a:pt x="33" y="288"/>
                </a:moveTo>
                <a:lnTo>
                  <a:pt x="46" y="291"/>
                </a:lnTo>
                <a:lnTo>
                  <a:pt x="56" y="291"/>
                </a:lnTo>
                <a:lnTo>
                  <a:pt x="64" y="289"/>
                </a:lnTo>
                <a:lnTo>
                  <a:pt x="73" y="285"/>
                </a:lnTo>
                <a:lnTo>
                  <a:pt x="80" y="279"/>
                </a:lnTo>
                <a:lnTo>
                  <a:pt x="86" y="271"/>
                </a:lnTo>
                <a:lnTo>
                  <a:pt x="99" y="253"/>
                </a:lnTo>
                <a:lnTo>
                  <a:pt x="122" y="206"/>
                </a:lnTo>
                <a:lnTo>
                  <a:pt x="137" y="182"/>
                </a:lnTo>
                <a:lnTo>
                  <a:pt x="156" y="160"/>
                </a:lnTo>
                <a:lnTo>
                  <a:pt x="180" y="139"/>
                </a:lnTo>
                <a:lnTo>
                  <a:pt x="204" y="122"/>
                </a:lnTo>
                <a:lnTo>
                  <a:pt x="241" y="96"/>
                </a:lnTo>
                <a:lnTo>
                  <a:pt x="255" y="82"/>
                </a:lnTo>
                <a:lnTo>
                  <a:pt x="263" y="69"/>
                </a:lnTo>
                <a:lnTo>
                  <a:pt x="267" y="53"/>
                </a:lnTo>
                <a:lnTo>
                  <a:pt x="263" y="32"/>
                </a:lnTo>
                <a:lnTo>
                  <a:pt x="258" y="18"/>
                </a:lnTo>
                <a:lnTo>
                  <a:pt x="251" y="9"/>
                </a:lnTo>
                <a:lnTo>
                  <a:pt x="242" y="4"/>
                </a:lnTo>
                <a:lnTo>
                  <a:pt x="231" y="1"/>
                </a:lnTo>
                <a:lnTo>
                  <a:pt x="219" y="0"/>
                </a:lnTo>
                <a:lnTo>
                  <a:pt x="206" y="2"/>
                </a:lnTo>
                <a:lnTo>
                  <a:pt x="178" y="12"/>
                </a:lnTo>
                <a:lnTo>
                  <a:pt x="148" y="28"/>
                </a:lnTo>
                <a:lnTo>
                  <a:pt x="119" y="49"/>
                </a:lnTo>
                <a:lnTo>
                  <a:pt x="92" y="72"/>
                </a:lnTo>
                <a:lnTo>
                  <a:pt x="70" y="96"/>
                </a:lnTo>
                <a:lnTo>
                  <a:pt x="51" y="119"/>
                </a:lnTo>
                <a:lnTo>
                  <a:pt x="33" y="147"/>
                </a:lnTo>
                <a:lnTo>
                  <a:pt x="18" y="176"/>
                </a:lnTo>
                <a:lnTo>
                  <a:pt x="6" y="205"/>
                </a:lnTo>
                <a:lnTo>
                  <a:pt x="2" y="220"/>
                </a:lnTo>
                <a:lnTo>
                  <a:pt x="0" y="233"/>
                </a:lnTo>
                <a:lnTo>
                  <a:pt x="0" y="245"/>
                </a:lnTo>
                <a:lnTo>
                  <a:pt x="1" y="257"/>
                </a:lnTo>
                <a:lnTo>
                  <a:pt x="6" y="267"/>
                </a:lnTo>
                <a:lnTo>
                  <a:pt x="12" y="276"/>
                </a:lnTo>
                <a:lnTo>
                  <a:pt x="21" y="283"/>
                </a:lnTo>
                <a:lnTo>
                  <a:pt x="33" y="288"/>
                </a:lnTo>
                <a:close/>
              </a:path>
            </a:pathLst>
          </a:custGeom>
          <a:solidFill>
            <a:srgbClr val="8E3126"/>
          </a:solidFill>
          <a:ln w="9525">
            <a:noFill/>
            <a:round/>
            <a:headEnd/>
            <a:tailEnd/>
          </a:ln>
        </p:spPr>
        <p:txBody>
          <a:bodyPr/>
          <a:lstStyle/>
          <a:p>
            <a:endParaRPr lang="el-GR"/>
          </a:p>
        </p:txBody>
      </p:sp>
      <p:sp>
        <p:nvSpPr>
          <p:cNvPr id="40968" name="Freeform 8"/>
          <p:cNvSpPr>
            <a:spLocks/>
          </p:cNvSpPr>
          <p:nvPr/>
        </p:nvSpPr>
        <p:spPr bwMode="auto">
          <a:xfrm>
            <a:off x="2212975" y="4367213"/>
            <a:ext cx="400050" cy="439737"/>
          </a:xfrm>
          <a:custGeom>
            <a:avLst/>
            <a:gdLst>
              <a:gd name="T0" fmla="*/ 2147483646 w 252"/>
              <a:gd name="T1" fmla="*/ 2147483646 h 277"/>
              <a:gd name="T2" fmla="*/ 2147483646 w 252"/>
              <a:gd name="T3" fmla="*/ 2147483646 h 277"/>
              <a:gd name="T4" fmla="*/ 2147483646 w 252"/>
              <a:gd name="T5" fmla="*/ 2147483646 h 277"/>
              <a:gd name="T6" fmla="*/ 2147483646 w 252"/>
              <a:gd name="T7" fmla="*/ 2147483646 h 277"/>
              <a:gd name="T8" fmla="*/ 2147483646 w 252"/>
              <a:gd name="T9" fmla="*/ 2147483646 h 277"/>
              <a:gd name="T10" fmla="*/ 2147483646 w 252"/>
              <a:gd name="T11" fmla="*/ 2147483646 h 277"/>
              <a:gd name="T12" fmla="*/ 2147483646 w 252"/>
              <a:gd name="T13" fmla="*/ 2147483646 h 277"/>
              <a:gd name="T14" fmla="*/ 2147483646 w 252"/>
              <a:gd name="T15" fmla="*/ 2147483646 h 277"/>
              <a:gd name="T16" fmla="*/ 2147483646 w 252"/>
              <a:gd name="T17" fmla="*/ 2147483646 h 277"/>
              <a:gd name="T18" fmla="*/ 2147483646 w 252"/>
              <a:gd name="T19" fmla="*/ 2147483646 h 277"/>
              <a:gd name="T20" fmla="*/ 2147483646 w 252"/>
              <a:gd name="T21" fmla="*/ 2147483646 h 277"/>
              <a:gd name="T22" fmla="*/ 2147483646 w 252"/>
              <a:gd name="T23" fmla="*/ 2147483646 h 277"/>
              <a:gd name="T24" fmla="*/ 2147483646 w 252"/>
              <a:gd name="T25" fmla="*/ 2147483646 h 277"/>
              <a:gd name="T26" fmla="*/ 2147483646 w 252"/>
              <a:gd name="T27" fmla="*/ 2147483646 h 277"/>
              <a:gd name="T28" fmla="*/ 2147483646 w 252"/>
              <a:gd name="T29" fmla="*/ 2147483646 h 277"/>
              <a:gd name="T30" fmla="*/ 2147483646 w 252"/>
              <a:gd name="T31" fmla="*/ 2147483646 h 277"/>
              <a:gd name="T32" fmla="*/ 2147483646 w 252"/>
              <a:gd name="T33" fmla="*/ 2147483646 h 277"/>
              <a:gd name="T34" fmla="*/ 2147483646 w 252"/>
              <a:gd name="T35" fmla="*/ 2147483646 h 277"/>
              <a:gd name="T36" fmla="*/ 2147483646 w 252"/>
              <a:gd name="T37" fmla="*/ 2147483646 h 277"/>
              <a:gd name="T38" fmla="*/ 2147483646 w 252"/>
              <a:gd name="T39" fmla="*/ 2147483646 h 277"/>
              <a:gd name="T40" fmla="*/ 2147483646 w 252"/>
              <a:gd name="T41" fmla="*/ 2147483646 h 277"/>
              <a:gd name="T42" fmla="*/ 2147483646 w 252"/>
              <a:gd name="T43" fmla="*/ 2147483646 h 277"/>
              <a:gd name="T44" fmla="*/ 2147483646 w 252"/>
              <a:gd name="T45" fmla="*/ 0 h 277"/>
              <a:gd name="T46" fmla="*/ 2147483646 w 252"/>
              <a:gd name="T47" fmla="*/ 0 h 277"/>
              <a:gd name="T48" fmla="*/ 2147483646 w 252"/>
              <a:gd name="T49" fmla="*/ 2147483646 h 277"/>
              <a:gd name="T50" fmla="*/ 2147483646 w 252"/>
              <a:gd name="T51" fmla="*/ 2147483646 h 277"/>
              <a:gd name="T52" fmla="*/ 2147483646 w 252"/>
              <a:gd name="T53" fmla="*/ 2147483646 h 277"/>
              <a:gd name="T54" fmla="*/ 2147483646 w 252"/>
              <a:gd name="T55" fmla="*/ 2147483646 h 277"/>
              <a:gd name="T56" fmla="*/ 2147483646 w 252"/>
              <a:gd name="T57" fmla="*/ 2147483646 h 277"/>
              <a:gd name="T58" fmla="*/ 2147483646 w 252"/>
              <a:gd name="T59" fmla="*/ 2147483646 h 277"/>
              <a:gd name="T60" fmla="*/ 2147483646 w 252"/>
              <a:gd name="T61" fmla="*/ 2147483646 h 277"/>
              <a:gd name="T62" fmla="*/ 2147483646 w 252"/>
              <a:gd name="T63" fmla="*/ 2147483646 h 277"/>
              <a:gd name="T64" fmla="*/ 2147483646 w 252"/>
              <a:gd name="T65" fmla="*/ 2147483646 h 277"/>
              <a:gd name="T66" fmla="*/ 2147483646 w 252"/>
              <a:gd name="T67" fmla="*/ 2147483646 h 277"/>
              <a:gd name="T68" fmla="*/ 2147483646 w 252"/>
              <a:gd name="T69" fmla="*/ 2147483646 h 277"/>
              <a:gd name="T70" fmla="*/ 2147483646 w 252"/>
              <a:gd name="T71" fmla="*/ 2147483646 h 277"/>
              <a:gd name="T72" fmla="*/ 2147483646 w 252"/>
              <a:gd name="T73" fmla="*/ 2147483646 h 277"/>
              <a:gd name="T74" fmla="*/ 0 w 252"/>
              <a:gd name="T75" fmla="*/ 2147483646 h 277"/>
              <a:gd name="T76" fmla="*/ 0 w 252"/>
              <a:gd name="T77" fmla="*/ 2147483646 h 277"/>
              <a:gd name="T78" fmla="*/ 2147483646 w 252"/>
              <a:gd name="T79" fmla="*/ 2147483646 h 277"/>
              <a:gd name="T80" fmla="*/ 2147483646 w 252"/>
              <a:gd name="T81" fmla="*/ 2147483646 h 277"/>
              <a:gd name="T82" fmla="*/ 2147483646 w 252"/>
              <a:gd name="T83" fmla="*/ 2147483646 h 277"/>
              <a:gd name="T84" fmla="*/ 2147483646 w 252"/>
              <a:gd name="T85" fmla="*/ 2147483646 h 277"/>
              <a:gd name="T86" fmla="*/ 2147483646 w 252"/>
              <a:gd name="T87" fmla="*/ 2147483646 h 2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2"/>
              <a:gd name="T133" fmla="*/ 0 h 277"/>
              <a:gd name="T134" fmla="*/ 252 w 252"/>
              <a:gd name="T135" fmla="*/ 277 h 2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2" h="277">
                <a:moveTo>
                  <a:pt x="32" y="274"/>
                </a:moveTo>
                <a:lnTo>
                  <a:pt x="43" y="277"/>
                </a:lnTo>
                <a:lnTo>
                  <a:pt x="53" y="277"/>
                </a:lnTo>
                <a:lnTo>
                  <a:pt x="68" y="271"/>
                </a:lnTo>
                <a:lnTo>
                  <a:pt x="82" y="258"/>
                </a:lnTo>
                <a:lnTo>
                  <a:pt x="93" y="240"/>
                </a:lnTo>
                <a:lnTo>
                  <a:pt x="116" y="196"/>
                </a:lnTo>
                <a:lnTo>
                  <a:pt x="130" y="173"/>
                </a:lnTo>
                <a:lnTo>
                  <a:pt x="138" y="163"/>
                </a:lnTo>
                <a:lnTo>
                  <a:pt x="148" y="152"/>
                </a:lnTo>
                <a:lnTo>
                  <a:pt x="171" y="132"/>
                </a:lnTo>
                <a:lnTo>
                  <a:pt x="193" y="116"/>
                </a:lnTo>
                <a:lnTo>
                  <a:pt x="229" y="91"/>
                </a:lnTo>
                <a:lnTo>
                  <a:pt x="241" y="79"/>
                </a:lnTo>
                <a:lnTo>
                  <a:pt x="246" y="73"/>
                </a:lnTo>
                <a:lnTo>
                  <a:pt x="250" y="65"/>
                </a:lnTo>
                <a:lnTo>
                  <a:pt x="252" y="58"/>
                </a:lnTo>
                <a:lnTo>
                  <a:pt x="252" y="50"/>
                </a:lnTo>
                <a:lnTo>
                  <a:pt x="250" y="30"/>
                </a:lnTo>
                <a:lnTo>
                  <a:pt x="244" y="18"/>
                </a:lnTo>
                <a:lnTo>
                  <a:pt x="237" y="9"/>
                </a:lnTo>
                <a:lnTo>
                  <a:pt x="229" y="3"/>
                </a:lnTo>
                <a:lnTo>
                  <a:pt x="219" y="0"/>
                </a:lnTo>
                <a:lnTo>
                  <a:pt x="208" y="0"/>
                </a:lnTo>
                <a:lnTo>
                  <a:pt x="195" y="2"/>
                </a:lnTo>
                <a:lnTo>
                  <a:pt x="169" y="11"/>
                </a:lnTo>
                <a:lnTo>
                  <a:pt x="140" y="28"/>
                </a:lnTo>
                <a:lnTo>
                  <a:pt x="126" y="37"/>
                </a:lnTo>
                <a:lnTo>
                  <a:pt x="113" y="47"/>
                </a:lnTo>
                <a:lnTo>
                  <a:pt x="87" y="69"/>
                </a:lnTo>
                <a:lnTo>
                  <a:pt x="76" y="80"/>
                </a:lnTo>
                <a:lnTo>
                  <a:pt x="66" y="91"/>
                </a:lnTo>
                <a:lnTo>
                  <a:pt x="48" y="114"/>
                </a:lnTo>
                <a:lnTo>
                  <a:pt x="31" y="139"/>
                </a:lnTo>
                <a:lnTo>
                  <a:pt x="16" y="167"/>
                </a:lnTo>
                <a:lnTo>
                  <a:pt x="5" y="195"/>
                </a:lnTo>
                <a:lnTo>
                  <a:pt x="2" y="208"/>
                </a:lnTo>
                <a:lnTo>
                  <a:pt x="0" y="221"/>
                </a:lnTo>
                <a:lnTo>
                  <a:pt x="0" y="233"/>
                </a:lnTo>
                <a:lnTo>
                  <a:pt x="1" y="244"/>
                </a:lnTo>
                <a:lnTo>
                  <a:pt x="5" y="254"/>
                </a:lnTo>
                <a:lnTo>
                  <a:pt x="11" y="262"/>
                </a:lnTo>
                <a:lnTo>
                  <a:pt x="20" y="269"/>
                </a:lnTo>
                <a:lnTo>
                  <a:pt x="32" y="274"/>
                </a:lnTo>
                <a:close/>
              </a:path>
            </a:pathLst>
          </a:custGeom>
          <a:solidFill>
            <a:srgbClr val="93362A"/>
          </a:solidFill>
          <a:ln w="9525">
            <a:noFill/>
            <a:round/>
            <a:headEnd/>
            <a:tailEnd/>
          </a:ln>
        </p:spPr>
        <p:txBody>
          <a:bodyPr/>
          <a:lstStyle/>
          <a:p>
            <a:endParaRPr lang="el-GR"/>
          </a:p>
        </p:txBody>
      </p:sp>
      <p:sp>
        <p:nvSpPr>
          <p:cNvPr id="40969" name="Freeform 9"/>
          <p:cNvSpPr>
            <a:spLocks/>
          </p:cNvSpPr>
          <p:nvPr/>
        </p:nvSpPr>
        <p:spPr bwMode="auto">
          <a:xfrm>
            <a:off x="2219325" y="4378325"/>
            <a:ext cx="381000" cy="415925"/>
          </a:xfrm>
          <a:custGeom>
            <a:avLst/>
            <a:gdLst>
              <a:gd name="T0" fmla="*/ 2147483646 w 240"/>
              <a:gd name="T1" fmla="*/ 2147483646 h 262"/>
              <a:gd name="T2" fmla="*/ 2147483646 w 240"/>
              <a:gd name="T3" fmla="*/ 2147483646 h 262"/>
              <a:gd name="T4" fmla="*/ 2147483646 w 240"/>
              <a:gd name="T5" fmla="*/ 2147483646 h 262"/>
              <a:gd name="T6" fmla="*/ 2147483646 w 240"/>
              <a:gd name="T7" fmla="*/ 2147483646 h 262"/>
              <a:gd name="T8" fmla="*/ 2147483646 w 240"/>
              <a:gd name="T9" fmla="*/ 2147483646 h 262"/>
              <a:gd name="T10" fmla="*/ 2147483646 w 240"/>
              <a:gd name="T11" fmla="*/ 2147483646 h 262"/>
              <a:gd name="T12" fmla="*/ 2147483646 w 240"/>
              <a:gd name="T13" fmla="*/ 2147483646 h 262"/>
              <a:gd name="T14" fmla="*/ 2147483646 w 240"/>
              <a:gd name="T15" fmla="*/ 2147483646 h 262"/>
              <a:gd name="T16" fmla="*/ 2147483646 w 240"/>
              <a:gd name="T17" fmla="*/ 2147483646 h 262"/>
              <a:gd name="T18" fmla="*/ 2147483646 w 240"/>
              <a:gd name="T19" fmla="*/ 2147483646 h 262"/>
              <a:gd name="T20" fmla="*/ 2147483646 w 240"/>
              <a:gd name="T21" fmla="*/ 2147483646 h 262"/>
              <a:gd name="T22" fmla="*/ 2147483646 w 240"/>
              <a:gd name="T23" fmla="*/ 2147483646 h 262"/>
              <a:gd name="T24" fmla="*/ 2147483646 w 240"/>
              <a:gd name="T25" fmla="*/ 2147483646 h 262"/>
              <a:gd name="T26" fmla="*/ 2147483646 w 240"/>
              <a:gd name="T27" fmla="*/ 2147483646 h 262"/>
              <a:gd name="T28" fmla="*/ 2147483646 w 240"/>
              <a:gd name="T29" fmla="*/ 2147483646 h 262"/>
              <a:gd name="T30" fmla="*/ 2147483646 w 240"/>
              <a:gd name="T31" fmla="*/ 2147483646 h 262"/>
              <a:gd name="T32" fmla="*/ 2147483646 w 240"/>
              <a:gd name="T33" fmla="*/ 2147483646 h 262"/>
              <a:gd name="T34" fmla="*/ 2147483646 w 240"/>
              <a:gd name="T35" fmla="*/ 2147483646 h 262"/>
              <a:gd name="T36" fmla="*/ 2147483646 w 240"/>
              <a:gd name="T37" fmla="*/ 2147483646 h 262"/>
              <a:gd name="T38" fmla="*/ 2147483646 w 240"/>
              <a:gd name="T39" fmla="*/ 2147483646 h 262"/>
              <a:gd name="T40" fmla="*/ 2147483646 w 240"/>
              <a:gd name="T41" fmla="*/ 2147483646 h 262"/>
              <a:gd name="T42" fmla="*/ 2147483646 w 240"/>
              <a:gd name="T43" fmla="*/ 0 h 262"/>
              <a:gd name="T44" fmla="*/ 2147483646 w 240"/>
              <a:gd name="T45" fmla="*/ 0 h 262"/>
              <a:gd name="T46" fmla="*/ 2147483646 w 240"/>
              <a:gd name="T47" fmla="*/ 2147483646 h 262"/>
              <a:gd name="T48" fmla="*/ 2147483646 w 240"/>
              <a:gd name="T49" fmla="*/ 2147483646 h 262"/>
              <a:gd name="T50" fmla="*/ 2147483646 w 240"/>
              <a:gd name="T51" fmla="*/ 2147483646 h 262"/>
              <a:gd name="T52" fmla="*/ 2147483646 w 240"/>
              <a:gd name="T53" fmla="*/ 2147483646 h 262"/>
              <a:gd name="T54" fmla="*/ 2147483646 w 240"/>
              <a:gd name="T55" fmla="*/ 2147483646 h 262"/>
              <a:gd name="T56" fmla="*/ 2147483646 w 240"/>
              <a:gd name="T57" fmla="*/ 2147483646 h 262"/>
              <a:gd name="T58" fmla="*/ 2147483646 w 240"/>
              <a:gd name="T59" fmla="*/ 2147483646 h 262"/>
              <a:gd name="T60" fmla="*/ 2147483646 w 240"/>
              <a:gd name="T61" fmla="*/ 2147483646 h 262"/>
              <a:gd name="T62" fmla="*/ 2147483646 w 240"/>
              <a:gd name="T63" fmla="*/ 2147483646 h 262"/>
              <a:gd name="T64" fmla="*/ 2147483646 w 240"/>
              <a:gd name="T65" fmla="*/ 2147483646 h 262"/>
              <a:gd name="T66" fmla="*/ 2147483646 w 240"/>
              <a:gd name="T67" fmla="*/ 2147483646 h 262"/>
              <a:gd name="T68" fmla="*/ 2147483646 w 240"/>
              <a:gd name="T69" fmla="*/ 2147483646 h 262"/>
              <a:gd name="T70" fmla="*/ 0 w 240"/>
              <a:gd name="T71" fmla="*/ 2147483646 h 262"/>
              <a:gd name="T72" fmla="*/ 2147483646 w 240"/>
              <a:gd name="T73" fmla="*/ 2147483646 h 262"/>
              <a:gd name="T74" fmla="*/ 2147483646 w 240"/>
              <a:gd name="T75" fmla="*/ 2147483646 h 262"/>
              <a:gd name="T76" fmla="*/ 2147483646 w 240"/>
              <a:gd name="T77" fmla="*/ 2147483646 h 262"/>
              <a:gd name="T78" fmla="*/ 2147483646 w 240"/>
              <a:gd name="T79" fmla="*/ 2147483646 h 262"/>
              <a:gd name="T80" fmla="*/ 2147483646 w 240"/>
              <a:gd name="T81" fmla="*/ 2147483646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0"/>
              <a:gd name="T124" fmla="*/ 0 h 262"/>
              <a:gd name="T125" fmla="*/ 240 w 240"/>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0" h="262">
                <a:moveTo>
                  <a:pt x="31" y="260"/>
                </a:moveTo>
                <a:lnTo>
                  <a:pt x="41" y="262"/>
                </a:lnTo>
                <a:lnTo>
                  <a:pt x="51" y="262"/>
                </a:lnTo>
                <a:lnTo>
                  <a:pt x="59" y="260"/>
                </a:lnTo>
                <a:lnTo>
                  <a:pt x="67" y="256"/>
                </a:lnTo>
                <a:lnTo>
                  <a:pt x="79" y="244"/>
                </a:lnTo>
                <a:lnTo>
                  <a:pt x="89" y="226"/>
                </a:lnTo>
                <a:lnTo>
                  <a:pt x="111" y="184"/>
                </a:lnTo>
                <a:lnTo>
                  <a:pt x="124" y="163"/>
                </a:lnTo>
                <a:lnTo>
                  <a:pt x="142" y="144"/>
                </a:lnTo>
                <a:lnTo>
                  <a:pt x="164" y="125"/>
                </a:lnTo>
                <a:lnTo>
                  <a:pt x="184" y="109"/>
                </a:lnTo>
                <a:lnTo>
                  <a:pt x="218" y="86"/>
                </a:lnTo>
                <a:lnTo>
                  <a:pt x="230" y="74"/>
                </a:lnTo>
                <a:lnTo>
                  <a:pt x="238" y="62"/>
                </a:lnTo>
                <a:lnTo>
                  <a:pt x="239" y="54"/>
                </a:lnTo>
                <a:lnTo>
                  <a:pt x="240" y="46"/>
                </a:lnTo>
                <a:lnTo>
                  <a:pt x="238" y="27"/>
                </a:lnTo>
                <a:lnTo>
                  <a:pt x="232" y="16"/>
                </a:lnTo>
                <a:lnTo>
                  <a:pt x="227" y="8"/>
                </a:lnTo>
                <a:lnTo>
                  <a:pt x="218" y="3"/>
                </a:lnTo>
                <a:lnTo>
                  <a:pt x="209" y="0"/>
                </a:lnTo>
                <a:lnTo>
                  <a:pt x="198" y="0"/>
                </a:lnTo>
                <a:lnTo>
                  <a:pt x="186" y="1"/>
                </a:lnTo>
                <a:lnTo>
                  <a:pt x="174" y="5"/>
                </a:lnTo>
                <a:lnTo>
                  <a:pt x="161" y="11"/>
                </a:lnTo>
                <a:lnTo>
                  <a:pt x="134" y="25"/>
                </a:lnTo>
                <a:lnTo>
                  <a:pt x="107" y="44"/>
                </a:lnTo>
                <a:lnTo>
                  <a:pt x="84" y="65"/>
                </a:lnTo>
                <a:lnTo>
                  <a:pt x="63" y="85"/>
                </a:lnTo>
                <a:lnTo>
                  <a:pt x="47" y="107"/>
                </a:lnTo>
                <a:lnTo>
                  <a:pt x="30" y="131"/>
                </a:lnTo>
                <a:lnTo>
                  <a:pt x="17" y="158"/>
                </a:lnTo>
                <a:lnTo>
                  <a:pt x="6" y="184"/>
                </a:lnTo>
                <a:lnTo>
                  <a:pt x="1" y="209"/>
                </a:lnTo>
                <a:lnTo>
                  <a:pt x="0" y="220"/>
                </a:lnTo>
                <a:lnTo>
                  <a:pt x="2" y="231"/>
                </a:lnTo>
                <a:lnTo>
                  <a:pt x="6" y="240"/>
                </a:lnTo>
                <a:lnTo>
                  <a:pt x="12" y="247"/>
                </a:lnTo>
                <a:lnTo>
                  <a:pt x="20" y="254"/>
                </a:lnTo>
                <a:lnTo>
                  <a:pt x="31" y="260"/>
                </a:lnTo>
                <a:close/>
              </a:path>
            </a:pathLst>
          </a:custGeom>
          <a:solidFill>
            <a:srgbClr val="973B2E"/>
          </a:solidFill>
          <a:ln w="9525">
            <a:noFill/>
            <a:round/>
            <a:headEnd/>
            <a:tailEnd/>
          </a:ln>
        </p:spPr>
        <p:txBody>
          <a:bodyPr/>
          <a:lstStyle/>
          <a:p>
            <a:endParaRPr lang="el-GR"/>
          </a:p>
        </p:txBody>
      </p:sp>
      <p:sp>
        <p:nvSpPr>
          <p:cNvPr id="40970" name="Freeform 10"/>
          <p:cNvSpPr>
            <a:spLocks/>
          </p:cNvSpPr>
          <p:nvPr/>
        </p:nvSpPr>
        <p:spPr bwMode="auto">
          <a:xfrm>
            <a:off x="2228850" y="4386263"/>
            <a:ext cx="358775" cy="393700"/>
          </a:xfrm>
          <a:custGeom>
            <a:avLst/>
            <a:gdLst>
              <a:gd name="T0" fmla="*/ 2147483646 w 226"/>
              <a:gd name="T1" fmla="*/ 2147483646 h 248"/>
              <a:gd name="T2" fmla="*/ 2147483646 w 226"/>
              <a:gd name="T3" fmla="*/ 2147483646 h 248"/>
              <a:gd name="T4" fmla="*/ 2147483646 w 226"/>
              <a:gd name="T5" fmla="*/ 2147483646 h 248"/>
              <a:gd name="T6" fmla="*/ 2147483646 w 226"/>
              <a:gd name="T7" fmla="*/ 2147483646 h 248"/>
              <a:gd name="T8" fmla="*/ 2147483646 w 226"/>
              <a:gd name="T9" fmla="*/ 2147483646 h 248"/>
              <a:gd name="T10" fmla="*/ 2147483646 w 226"/>
              <a:gd name="T11" fmla="*/ 2147483646 h 248"/>
              <a:gd name="T12" fmla="*/ 2147483646 w 226"/>
              <a:gd name="T13" fmla="*/ 2147483646 h 248"/>
              <a:gd name="T14" fmla="*/ 2147483646 w 226"/>
              <a:gd name="T15" fmla="*/ 2147483646 h 248"/>
              <a:gd name="T16" fmla="*/ 2147483646 w 226"/>
              <a:gd name="T17" fmla="*/ 2147483646 h 248"/>
              <a:gd name="T18" fmla="*/ 2147483646 w 226"/>
              <a:gd name="T19" fmla="*/ 2147483646 h 248"/>
              <a:gd name="T20" fmla="*/ 2147483646 w 226"/>
              <a:gd name="T21" fmla="*/ 2147483646 h 248"/>
              <a:gd name="T22" fmla="*/ 2147483646 w 226"/>
              <a:gd name="T23" fmla="*/ 2147483646 h 248"/>
              <a:gd name="T24" fmla="*/ 2147483646 w 226"/>
              <a:gd name="T25" fmla="*/ 2147483646 h 248"/>
              <a:gd name="T26" fmla="*/ 2147483646 w 226"/>
              <a:gd name="T27" fmla="*/ 2147483646 h 248"/>
              <a:gd name="T28" fmla="*/ 2147483646 w 226"/>
              <a:gd name="T29" fmla="*/ 2147483646 h 248"/>
              <a:gd name="T30" fmla="*/ 2147483646 w 226"/>
              <a:gd name="T31" fmla="*/ 2147483646 h 248"/>
              <a:gd name="T32" fmla="*/ 2147483646 w 226"/>
              <a:gd name="T33" fmla="*/ 2147483646 h 248"/>
              <a:gd name="T34" fmla="*/ 2147483646 w 226"/>
              <a:gd name="T35" fmla="*/ 2147483646 h 248"/>
              <a:gd name="T36" fmla="*/ 2147483646 w 226"/>
              <a:gd name="T37" fmla="*/ 2147483646 h 248"/>
              <a:gd name="T38" fmla="*/ 2147483646 w 226"/>
              <a:gd name="T39" fmla="*/ 2147483646 h 248"/>
              <a:gd name="T40" fmla="*/ 2147483646 w 226"/>
              <a:gd name="T41" fmla="*/ 2147483646 h 248"/>
              <a:gd name="T42" fmla="*/ 2147483646 w 226"/>
              <a:gd name="T43" fmla="*/ 2147483646 h 248"/>
              <a:gd name="T44" fmla="*/ 2147483646 w 226"/>
              <a:gd name="T45" fmla="*/ 2147483646 h 248"/>
              <a:gd name="T46" fmla="*/ 2147483646 w 226"/>
              <a:gd name="T47" fmla="*/ 0 h 248"/>
              <a:gd name="T48" fmla="*/ 2147483646 w 226"/>
              <a:gd name="T49" fmla="*/ 2147483646 h 248"/>
              <a:gd name="T50" fmla="*/ 2147483646 w 226"/>
              <a:gd name="T51" fmla="*/ 2147483646 h 248"/>
              <a:gd name="T52" fmla="*/ 2147483646 w 226"/>
              <a:gd name="T53" fmla="*/ 2147483646 h 248"/>
              <a:gd name="T54" fmla="*/ 2147483646 w 226"/>
              <a:gd name="T55" fmla="*/ 2147483646 h 248"/>
              <a:gd name="T56" fmla="*/ 2147483646 w 226"/>
              <a:gd name="T57" fmla="*/ 2147483646 h 248"/>
              <a:gd name="T58" fmla="*/ 2147483646 w 226"/>
              <a:gd name="T59" fmla="*/ 2147483646 h 248"/>
              <a:gd name="T60" fmla="*/ 2147483646 w 226"/>
              <a:gd name="T61" fmla="*/ 2147483646 h 248"/>
              <a:gd name="T62" fmla="*/ 2147483646 w 226"/>
              <a:gd name="T63" fmla="*/ 2147483646 h 248"/>
              <a:gd name="T64" fmla="*/ 2147483646 w 226"/>
              <a:gd name="T65" fmla="*/ 2147483646 h 248"/>
              <a:gd name="T66" fmla="*/ 2147483646 w 226"/>
              <a:gd name="T67" fmla="*/ 2147483646 h 248"/>
              <a:gd name="T68" fmla="*/ 2147483646 w 226"/>
              <a:gd name="T69" fmla="*/ 2147483646 h 248"/>
              <a:gd name="T70" fmla="*/ 2147483646 w 226"/>
              <a:gd name="T71" fmla="*/ 2147483646 h 248"/>
              <a:gd name="T72" fmla="*/ 0 w 226"/>
              <a:gd name="T73" fmla="*/ 2147483646 h 248"/>
              <a:gd name="T74" fmla="*/ 0 w 226"/>
              <a:gd name="T75" fmla="*/ 2147483646 h 248"/>
              <a:gd name="T76" fmla="*/ 2147483646 w 226"/>
              <a:gd name="T77" fmla="*/ 2147483646 h 248"/>
              <a:gd name="T78" fmla="*/ 2147483646 w 226"/>
              <a:gd name="T79" fmla="*/ 2147483646 h 248"/>
              <a:gd name="T80" fmla="*/ 2147483646 w 226"/>
              <a:gd name="T81" fmla="*/ 2147483646 h 248"/>
              <a:gd name="T82" fmla="*/ 2147483646 w 226"/>
              <a:gd name="T83" fmla="*/ 2147483646 h 248"/>
              <a:gd name="T84" fmla="*/ 2147483646 w 226"/>
              <a:gd name="T85" fmla="*/ 2147483646 h 2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6"/>
              <a:gd name="T130" fmla="*/ 0 h 248"/>
              <a:gd name="T131" fmla="*/ 226 w 226"/>
              <a:gd name="T132" fmla="*/ 248 h 2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6" h="248">
                <a:moveTo>
                  <a:pt x="28" y="246"/>
                </a:moveTo>
                <a:lnTo>
                  <a:pt x="38" y="248"/>
                </a:lnTo>
                <a:lnTo>
                  <a:pt x="47" y="248"/>
                </a:lnTo>
                <a:lnTo>
                  <a:pt x="55" y="247"/>
                </a:lnTo>
                <a:lnTo>
                  <a:pt x="62" y="242"/>
                </a:lnTo>
                <a:lnTo>
                  <a:pt x="74" y="231"/>
                </a:lnTo>
                <a:lnTo>
                  <a:pt x="84" y="215"/>
                </a:lnTo>
                <a:lnTo>
                  <a:pt x="104" y="176"/>
                </a:lnTo>
                <a:lnTo>
                  <a:pt x="117" y="155"/>
                </a:lnTo>
                <a:lnTo>
                  <a:pt x="125" y="145"/>
                </a:lnTo>
                <a:lnTo>
                  <a:pt x="134" y="136"/>
                </a:lnTo>
                <a:lnTo>
                  <a:pt x="153" y="119"/>
                </a:lnTo>
                <a:lnTo>
                  <a:pt x="173" y="104"/>
                </a:lnTo>
                <a:lnTo>
                  <a:pt x="205" y="82"/>
                </a:lnTo>
                <a:lnTo>
                  <a:pt x="216" y="71"/>
                </a:lnTo>
                <a:lnTo>
                  <a:pt x="223" y="59"/>
                </a:lnTo>
                <a:lnTo>
                  <a:pt x="225" y="52"/>
                </a:lnTo>
                <a:lnTo>
                  <a:pt x="226" y="46"/>
                </a:lnTo>
                <a:lnTo>
                  <a:pt x="223" y="27"/>
                </a:lnTo>
                <a:lnTo>
                  <a:pt x="220" y="17"/>
                </a:lnTo>
                <a:lnTo>
                  <a:pt x="213" y="9"/>
                </a:lnTo>
                <a:lnTo>
                  <a:pt x="205" y="4"/>
                </a:lnTo>
                <a:lnTo>
                  <a:pt x="197" y="1"/>
                </a:lnTo>
                <a:lnTo>
                  <a:pt x="187" y="0"/>
                </a:lnTo>
                <a:lnTo>
                  <a:pt x="176" y="3"/>
                </a:lnTo>
                <a:lnTo>
                  <a:pt x="151" y="11"/>
                </a:lnTo>
                <a:lnTo>
                  <a:pt x="139" y="17"/>
                </a:lnTo>
                <a:lnTo>
                  <a:pt x="126" y="25"/>
                </a:lnTo>
                <a:lnTo>
                  <a:pt x="101" y="42"/>
                </a:lnTo>
                <a:lnTo>
                  <a:pt x="78" y="62"/>
                </a:lnTo>
                <a:lnTo>
                  <a:pt x="59" y="82"/>
                </a:lnTo>
                <a:lnTo>
                  <a:pt x="44" y="102"/>
                </a:lnTo>
                <a:lnTo>
                  <a:pt x="28" y="125"/>
                </a:lnTo>
                <a:lnTo>
                  <a:pt x="15" y="151"/>
                </a:lnTo>
                <a:lnTo>
                  <a:pt x="5" y="175"/>
                </a:lnTo>
                <a:lnTo>
                  <a:pt x="2" y="187"/>
                </a:lnTo>
                <a:lnTo>
                  <a:pt x="0" y="198"/>
                </a:lnTo>
                <a:lnTo>
                  <a:pt x="0" y="209"/>
                </a:lnTo>
                <a:lnTo>
                  <a:pt x="2" y="219"/>
                </a:lnTo>
                <a:lnTo>
                  <a:pt x="5" y="228"/>
                </a:lnTo>
                <a:lnTo>
                  <a:pt x="11" y="236"/>
                </a:lnTo>
                <a:lnTo>
                  <a:pt x="19" y="241"/>
                </a:lnTo>
                <a:lnTo>
                  <a:pt x="28" y="246"/>
                </a:lnTo>
                <a:close/>
              </a:path>
            </a:pathLst>
          </a:custGeom>
          <a:solidFill>
            <a:srgbClr val="9C4033"/>
          </a:solidFill>
          <a:ln w="9525">
            <a:noFill/>
            <a:round/>
            <a:headEnd/>
            <a:tailEnd/>
          </a:ln>
        </p:spPr>
        <p:txBody>
          <a:bodyPr/>
          <a:lstStyle/>
          <a:p>
            <a:endParaRPr lang="el-GR"/>
          </a:p>
        </p:txBody>
      </p:sp>
      <p:sp>
        <p:nvSpPr>
          <p:cNvPr id="40971" name="Freeform 11"/>
          <p:cNvSpPr>
            <a:spLocks/>
          </p:cNvSpPr>
          <p:nvPr/>
        </p:nvSpPr>
        <p:spPr bwMode="auto">
          <a:xfrm>
            <a:off x="2236788" y="4397375"/>
            <a:ext cx="339725" cy="369888"/>
          </a:xfrm>
          <a:custGeom>
            <a:avLst/>
            <a:gdLst>
              <a:gd name="T0" fmla="*/ 2147483646 w 214"/>
              <a:gd name="T1" fmla="*/ 2147483646 h 233"/>
              <a:gd name="T2" fmla="*/ 2147483646 w 214"/>
              <a:gd name="T3" fmla="*/ 2147483646 h 233"/>
              <a:gd name="T4" fmla="*/ 2147483646 w 214"/>
              <a:gd name="T5" fmla="*/ 2147483646 h 233"/>
              <a:gd name="T6" fmla="*/ 2147483646 w 214"/>
              <a:gd name="T7" fmla="*/ 2147483646 h 233"/>
              <a:gd name="T8" fmla="*/ 2147483646 w 214"/>
              <a:gd name="T9" fmla="*/ 2147483646 h 233"/>
              <a:gd name="T10" fmla="*/ 2147483646 w 214"/>
              <a:gd name="T11" fmla="*/ 2147483646 h 233"/>
              <a:gd name="T12" fmla="*/ 2147483646 w 214"/>
              <a:gd name="T13" fmla="*/ 2147483646 h 233"/>
              <a:gd name="T14" fmla="*/ 2147483646 w 214"/>
              <a:gd name="T15" fmla="*/ 2147483646 h 233"/>
              <a:gd name="T16" fmla="*/ 2147483646 w 214"/>
              <a:gd name="T17" fmla="*/ 2147483646 h 233"/>
              <a:gd name="T18" fmla="*/ 2147483646 w 214"/>
              <a:gd name="T19" fmla="*/ 2147483646 h 233"/>
              <a:gd name="T20" fmla="*/ 2147483646 w 214"/>
              <a:gd name="T21" fmla="*/ 2147483646 h 233"/>
              <a:gd name="T22" fmla="*/ 2147483646 w 214"/>
              <a:gd name="T23" fmla="*/ 2147483646 h 233"/>
              <a:gd name="T24" fmla="*/ 2147483646 w 214"/>
              <a:gd name="T25" fmla="*/ 2147483646 h 233"/>
              <a:gd name="T26" fmla="*/ 2147483646 w 214"/>
              <a:gd name="T27" fmla="*/ 2147483646 h 233"/>
              <a:gd name="T28" fmla="*/ 2147483646 w 214"/>
              <a:gd name="T29" fmla="*/ 2147483646 h 233"/>
              <a:gd name="T30" fmla="*/ 2147483646 w 214"/>
              <a:gd name="T31" fmla="*/ 2147483646 h 233"/>
              <a:gd name="T32" fmla="*/ 2147483646 w 214"/>
              <a:gd name="T33" fmla="*/ 2147483646 h 233"/>
              <a:gd name="T34" fmla="*/ 2147483646 w 214"/>
              <a:gd name="T35" fmla="*/ 2147483646 h 233"/>
              <a:gd name="T36" fmla="*/ 2147483646 w 214"/>
              <a:gd name="T37" fmla="*/ 2147483646 h 233"/>
              <a:gd name="T38" fmla="*/ 2147483646 w 214"/>
              <a:gd name="T39" fmla="*/ 2147483646 h 233"/>
              <a:gd name="T40" fmla="*/ 2147483646 w 214"/>
              <a:gd name="T41" fmla="*/ 2147483646 h 233"/>
              <a:gd name="T42" fmla="*/ 2147483646 w 214"/>
              <a:gd name="T43" fmla="*/ 2147483646 h 233"/>
              <a:gd name="T44" fmla="*/ 2147483646 w 214"/>
              <a:gd name="T45" fmla="*/ 0 h 233"/>
              <a:gd name="T46" fmla="*/ 2147483646 w 214"/>
              <a:gd name="T47" fmla="*/ 0 h 233"/>
              <a:gd name="T48" fmla="*/ 2147483646 w 214"/>
              <a:gd name="T49" fmla="*/ 2147483646 h 233"/>
              <a:gd name="T50" fmla="*/ 2147483646 w 214"/>
              <a:gd name="T51" fmla="*/ 2147483646 h 233"/>
              <a:gd name="T52" fmla="*/ 2147483646 w 214"/>
              <a:gd name="T53" fmla="*/ 2147483646 h 233"/>
              <a:gd name="T54" fmla="*/ 2147483646 w 214"/>
              <a:gd name="T55" fmla="*/ 2147483646 h 233"/>
              <a:gd name="T56" fmla="*/ 2147483646 w 214"/>
              <a:gd name="T57" fmla="*/ 2147483646 h 233"/>
              <a:gd name="T58" fmla="*/ 2147483646 w 214"/>
              <a:gd name="T59" fmla="*/ 2147483646 h 233"/>
              <a:gd name="T60" fmla="*/ 2147483646 w 214"/>
              <a:gd name="T61" fmla="*/ 2147483646 h 233"/>
              <a:gd name="T62" fmla="*/ 2147483646 w 214"/>
              <a:gd name="T63" fmla="*/ 2147483646 h 233"/>
              <a:gd name="T64" fmla="*/ 2147483646 w 214"/>
              <a:gd name="T65" fmla="*/ 2147483646 h 233"/>
              <a:gd name="T66" fmla="*/ 2147483646 w 214"/>
              <a:gd name="T67" fmla="*/ 2147483646 h 233"/>
              <a:gd name="T68" fmla="*/ 2147483646 w 214"/>
              <a:gd name="T69" fmla="*/ 2147483646 h 233"/>
              <a:gd name="T70" fmla="*/ 0 w 214"/>
              <a:gd name="T71" fmla="*/ 2147483646 h 233"/>
              <a:gd name="T72" fmla="*/ 0 w 214"/>
              <a:gd name="T73" fmla="*/ 2147483646 h 233"/>
              <a:gd name="T74" fmla="*/ 2147483646 w 214"/>
              <a:gd name="T75" fmla="*/ 2147483646 h 233"/>
              <a:gd name="T76" fmla="*/ 2147483646 w 214"/>
              <a:gd name="T77" fmla="*/ 2147483646 h 233"/>
              <a:gd name="T78" fmla="*/ 2147483646 w 214"/>
              <a:gd name="T79" fmla="*/ 2147483646 h 233"/>
              <a:gd name="T80" fmla="*/ 2147483646 w 214"/>
              <a:gd name="T81" fmla="*/ 2147483646 h 233"/>
              <a:gd name="T82" fmla="*/ 2147483646 w 214"/>
              <a:gd name="T83" fmla="*/ 2147483646 h 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4"/>
              <a:gd name="T127" fmla="*/ 0 h 233"/>
              <a:gd name="T128" fmla="*/ 214 w 214"/>
              <a:gd name="T129" fmla="*/ 233 h 2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4" h="233">
                <a:moveTo>
                  <a:pt x="27" y="231"/>
                </a:moveTo>
                <a:lnTo>
                  <a:pt x="37" y="233"/>
                </a:lnTo>
                <a:lnTo>
                  <a:pt x="44" y="233"/>
                </a:lnTo>
                <a:lnTo>
                  <a:pt x="52" y="231"/>
                </a:lnTo>
                <a:lnTo>
                  <a:pt x="59" y="228"/>
                </a:lnTo>
                <a:lnTo>
                  <a:pt x="64" y="223"/>
                </a:lnTo>
                <a:lnTo>
                  <a:pt x="69" y="217"/>
                </a:lnTo>
                <a:lnTo>
                  <a:pt x="79" y="202"/>
                </a:lnTo>
                <a:lnTo>
                  <a:pt x="98" y="165"/>
                </a:lnTo>
                <a:lnTo>
                  <a:pt x="110" y="146"/>
                </a:lnTo>
                <a:lnTo>
                  <a:pt x="125" y="128"/>
                </a:lnTo>
                <a:lnTo>
                  <a:pt x="145" y="112"/>
                </a:lnTo>
                <a:lnTo>
                  <a:pt x="163" y="98"/>
                </a:lnTo>
                <a:lnTo>
                  <a:pt x="193" y="76"/>
                </a:lnTo>
                <a:lnTo>
                  <a:pt x="204" y="66"/>
                </a:lnTo>
                <a:lnTo>
                  <a:pt x="208" y="61"/>
                </a:lnTo>
                <a:lnTo>
                  <a:pt x="210" y="55"/>
                </a:lnTo>
                <a:lnTo>
                  <a:pt x="214" y="42"/>
                </a:lnTo>
                <a:lnTo>
                  <a:pt x="210" y="25"/>
                </a:lnTo>
                <a:lnTo>
                  <a:pt x="207" y="15"/>
                </a:lnTo>
                <a:lnTo>
                  <a:pt x="200" y="8"/>
                </a:lnTo>
                <a:lnTo>
                  <a:pt x="194" y="3"/>
                </a:lnTo>
                <a:lnTo>
                  <a:pt x="185" y="0"/>
                </a:lnTo>
                <a:lnTo>
                  <a:pt x="176" y="0"/>
                </a:lnTo>
                <a:lnTo>
                  <a:pt x="165" y="2"/>
                </a:lnTo>
                <a:lnTo>
                  <a:pt x="154" y="5"/>
                </a:lnTo>
                <a:lnTo>
                  <a:pt x="143" y="10"/>
                </a:lnTo>
                <a:lnTo>
                  <a:pt x="119" y="23"/>
                </a:lnTo>
                <a:lnTo>
                  <a:pt x="95" y="40"/>
                </a:lnTo>
                <a:lnTo>
                  <a:pt x="74" y="57"/>
                </a:lnTo>
                <a:lnTo>
                  <a:pt x="57" y="76"/>
                </a:lnTo>
                <a:lnTo>
                  <a:pt x="27" y="117"/>
                </a:lnTo>
                <a:lnTo>
                  <a:pt x="15" y="140"/>
                </a:lnTo>
                <a:lnTo>
                  <a:pt x="5" y="165"/>
                </a:lnTo>
                <a:lnTo>
                  <a:pt x="2" y="176"/>
                </a:lnTo>
                <a:lnTo>
                  <a:pt x="0" y="186"/>
                </a:lnTo>
                <a:lnTo>
                  <a:pt x="0" y="197"/>
                </a:lnTo>
                <a:lnTo>
                  <a:pt x="1" y="206"/>
                </a:lnTo>
                <a:lnTo>
                  <a:pt x="5" y="213"/>
                </a:lnTo>
                <a:lnTo>
                  <a:pt x="10" y="221"/>
                </a:lnTo>
                <a:lnTo>
                  <a:pt x="18" y="227"/>
                </a:lnTo>
                <a:lnTo>
                  <a:pt x="27" y="231"/>
                </a:lnTo>
                <a:close/>
              </a:path>
            </a:pathLst>
          </a:custGeom>
          <a:solidFill>
            <a:srgbClr val="A14537"/>
          </a:solidFill>
          <a:ln w="9525">
            <a:noFill/>
            <a:round/>
            <a:headEnd/>
            <a:tailEnd/>
          </a:ln>
        </p:spPr>
        <p:txBody>
          <a:bodyPr/>
          <a:lstStyle/>
          <a:p>
            <a:endParaRPr lang="el-GR"/>
          </a:p>
        </p:txBody>
      </p:sp>
      <p:sp>
        <p:nvSpPr>
          <p:cNvPr id="40972" name="Freeform 12"/>
          <p:cNvSpPr>
            <a:spLocks/>
          </p:cNvSpPr>
          <p:nvPr/>
        </p:nvSpPr>
        <p:spPr bwMode="auto">
          <a:xfrm>
            <a:off x="2246313" y="4408488"/>
            <a:ext cx="315912" cy="344487"/>
          </a:xfrm>
          <a:custGeom>
            <a:avLst/>
            <a:gdLst>
              <a:gd name="T0" fmla="*/ 2147483646 w 199"/>
              <a:gd name="T1" fmla="*/ 2147483646 h 217"/>
              <a:gd name="T2" fmla="*/ 2147483646 w 199"/>
              <a:gd name="T3" fmla="*/ 2147483646 h 217"/>
              <a:gd name="T4" fmla="*/ 2147483646 w 199"/>
              <a:gd name="T5" fmla="*/ 2147483646 h 217"/>
              <a:gd name="T6" fmla="*/ 2147483646 w 199"/>
              <a:gd name="T7" fmla="*/ 2147483646 h 217"/>
              <a:gd name="T8" fmla="*/ 2147483646 w 199"/>
              <a:gd name="T9" fmla="*/ 2147483646 h 217"/>
              <a:gd name="T10" fmla="*/ 2147483646 w 199"/>
              <a:gd name="T11" fmla="*/ 2147483646 h 217"/>
              <a:gd name="T12" fmla="*/ 2147483646 w 199"/>
              <a:gd name="T13" fmla="*/ 2147483646 h 217"/>
              <a:gd name="T14" fmla="*/ 2147483646 w 199"/>
              <a:gd name="T15" fmla="*/ 2147483646 h 217"/>
              <a:gd name="T16" fmla="*/ 2147483646 w 199"/>
              <a:gd name="T17" fmla="*/ 2147483646 h 217"/>
              <a:gd name="T18" fmla="*/ 2147483646 w 199"/>
              <a:gd name="T19" fmla="*/ 2147483646 h 217"/>
              <a:gd name="T20" fmla="*/ 2147483646 w 199"/>
              <a:gd name="T21" fmla="*/ 2147483646 h 217"/>
              <a:gd name="T22" fmla="*/ 2147483646 w 199"/>
              <a:gd name="T23" fmla="*/ 2147483646 h 217"/>
              <a:gd name="T24" fmla="*/ 2147483646 w 199"/>
              <a:gd name="T25" fmla="*/ 2147483646 h 217"/>
              <a:gd name="T26" fmla="*/ 2147483646 w 199"/>
              <a:gd name="T27" fmla="*/ 2147483646 h 217"/>
              <a:gd name="T28" fmla="*/ 2147483646 w 199"/>
              <a:gd name="T29" fmla="*/ 2147483646 h 217"/>
              <a:gd name="T30" fmla="*/ 2147483646 w 199"/>
              <a:gd name="T31" fmla="*/ 2147483646 h 217"/>
              <a:gd name="T32" fmla="*/ 2147483646 w 199"/>
              <a:gd name="T33" fmla="*/ 2147483646 h 217"/>
              <a:gd name="T34" fmla="*/ 2147483646 w 199"/>
              <a:gd name="T35" fmla="*/ 2147483646 h 217"/>
              <a:gd name="T36" fmla="*/ 2147483646 w 199"/>
              <a:gd name="T37" fmla="*/ 2147483646 h 217"/>
              <a:gd name="T38" fmla="*/ 2147483646 w 199"/>
              <a:gd name="T39" fmla="*/ 2147483646 h 217"/>
              <a:gd name="T40" fmla="*/ 2147483646 w 199"/>
              <a:gd name="T41" fmla="*/ 0 h 217"/>
              <a:gd name="T42" fmla="*/ 2147483646 w 199"/>
              <a:gd name="T43" fmla="*/ 0 h 217"/>
              <a:gd name="T44" fmla="*/ 2147483646 w 199"/>
              <a:gd name="T45" fmla="*/ 2147483646 h 217"/>
              <a:gd name="T46" fmla="*/ 2147483646 w 199"/>
              <a:gd name="T47" fmla="*/ 2147483646 h 217"/>
              <a:gd name="T48" fmla="*/ 2147483646 w 199"/>
              <a:gd name="T49" fmla="*/ 2147483646 h 217"/>
              <a:gd name="T50" fmla="*/ 2147483646 w 199"/>
              <a:gd name="T51" fmla="*/ 2147483646 h 217"/>
              <a:gd name="T52" fmla="*/ 2147483646 w 199"/>
              <a:gd name="T53" fmla="*/ 2147483646 h 217"/>
              <a:gd name="T54" fmla="*/ 2147483646 w 199"/>
              <a:gd name="T55" fmla="*/ 2147483646 h 217"/>
              <a:gd name="T56" fmla="*/ 2147483646 w 199"/>
              <a:gd name="T57" fmla="*/ 2147483646 h 217"/>
              <a:gd name="T58" fmla="*/ 2147483646 w 199"/>
              <a:gd name="T59" fmla="*/ 2147483646 h 217"/>
              <a:gd name="T60" fmla="*/ 2147483646 w 199"/>
              <a:gd name="T61" fmla="*/ 2147483646 h 217"/>
              <a:gd name="T62" fmla="*/ 2147483646 w 199"/>
              <a:gd name="T63" fmla="*/ 2147483646 h 217"/>
              <a:gd name="T64" fmla="*/ 0 w 199"/>
              <a:gd name="T65" fmla="*/ 2147483646 h 217"/>
              <a:gd name="T66" fmla="*/ 0 w 199"/>
              <a:gd name="T67" fmla="*/ 2147483646 h 217"/>
              <a:gd name="T68" fmla="*/ 2147483646 w 199"/>
              <a:gd name="T69" fmla="*/ 2147483646 h 217"/>
              <a:gd name="T70" fmla="*/ 2147483646 w 199"/>
              <a:gd name="T71" fmla="*/ 2147483646 h 217"/>
              <a:gd name="T72" fmla="*/ 2147483646 w 199"/>
              <a:gd name="T73" fmla="*/ 2147483646 h 217"/>
              <a:gd name="T74" fmla="*/ 2147483646 w 199"/>
              <a:gd name="T75" fmla="*/ 2147483646 h 217"/>
              <a:gd name="T76" fmla="*/ 2147483646 w 199"/>
              <a:gd name="T77" fmla="*/ 2147483646 h 2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9"/>
              <a:gd name="T118" fmla="*/ 0 h 217"/>
              <a:gd name="T119" fmla="*/ 199 w 199"/>
              <a:gd name="T120" fmla="*/ 217 h 21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9" h="217">
                <a:moveTo>
                  <a:pt x="25" y="215"/>
                </a:moveTo>
                <a:lnTo>
                  <a:pt x="34" y="217"/>
                </a:lnTo>
                <a:lnTo>
                  <a:pt x="42" y="217"/>
                </a:lnTo>
                <a:lnTo>
                  <a:pt x="48" y="216"/>
                </a:lnTo>
                <a:lnTo>
                  <a:pt x="54" y="213"/>
                </a:lnTo>
                <a:lnTo>
                  <a:pt x="64" y="203"/>
                </a:lnTo>
                <a:lnTo>
                  <a:pt x="73" y="189"/>
                </a:lnTo>
                <a:lnTo>
                  <a:pt x="92" y="153"/>
                </a:lnTo>
                <a:lnTo>
                  <a:pt x="103" y="136"/>
                </a:lnTo>
                <a:lnTo>
                  <a:pt x="117" y="119"/>
                </a:lnTo>
                <a:lnTo>
                  <a:pt x="135" y="103"/>
                </a:lnTo>
                <a:lnTo>
                  <a:pt x="152" y="91"/>
                </a:lnTo>
                <a:lnTo>
                  <a:pt x="168" y="80"/>
                </a:lnTo>
                <a:lnTo>
                  <a:pt x="180" y="71"/>
                </a:lnTo>
                <a:lnTo>
                  <a:pt x="190" y="61"/>
                </a:lnTo>
                <a:lnTo>
                  <a:pt x="197" y="52"/>
                </a:lnTo>
                <a:lnTo>
                  <a:pt x="199" y="38"/>
                </a:lnTo>
                <a:lnTo>
                  <a:pt x="197" y="23"/>
                </a:lnTo>
                <a:lnTo>
                  <a:pt x="188" y="6"/>
                </a:lnTo>
                <a:lnTo>
                  <a:pt x="181" y="2"/>
                </a:lnTo>
                <a:lnTo>
                  <a:pt x="173" y="0"/>
                </a:lnTo>
                <a:lnTo>
                  <a:pt x="163" y="0"/>
                </a:lnTo>
                <a:lnTo>
                  <a:pt x="155" y="1"/>
                </a:lnTo>
                <a:lnTo>
                  <a:pt x="132" y="8"/>
                </a:lnTo>
                <a:lnTo>
                  <a:pt x="110" y="21"/>
                </a:lnTo>
                <a:lnTo>
                  <a:pt x="88" y="36"/>
                </a:lnTo>
                <a:lnTo>
                  <a:pt x="78" y="45"/>
                </a:lnTo>
                <a:lnTo>
                  <a:pt x="68" y="54"/>
                </a:lnTo>
                <a:lnTo>
                  <a:pt x="52" y="71"/>
                </a:lnTo>
                <a:lnTo>
                  <a:pt x="24" y="109"/>
                </a:lnTo>
                <a:lnTo>
                  <a:pt x="13" y="131"/>
                </a:lnTo>
                <a:lnTo>
                  <a:pt x="4" y="153"/>
                </a:lnTo>
                <a:lnTo>
                  <a:pt x="0" y="174"/>
                </a:lnTo>
                <a:lnTo>
                  <a:pt x="0" y="183"/>
                </a:lnTo>
                <a:lnTo>
                  <a:pt x="1" y="192"/>
                </a:lnTo>
                <a:lnTo>
                  <a:pt x="4" y="200"/>
                </a:lnTo>
                <a:lnTo>
                  <a:pt x="9" y="206"/>
                </a:lnTo>
                <a:lnTo>
                  <a:pt x="15" y="212"/>
                </a:lnTo>
                <a:lnTo>
                  <a:pt x="25" y="215"/>
                </a:lnTo>
                <a:close/>
              </a:path>
            </a:pathLst>
          </a:custGeom>
          <a:solidFill>
            <a:srgbClr val="A64A3C"/>
          </a:solidFill>
          <a:ln w="9525">
            <a:noFill/>
            <a:round/>
            <a:headEnd/>
            <a:tailEnd/>
          </a:ln>
        </p:spPr>
        <p:txBody>
          <a:bodyPr/>
          <a:lstStyle/>
          <a:p>
            <a:endParaRPr lang="el-GR"/>
          </a:p>
        </p:txBody>
      </p:sp>
      <p:sp>
        <p:nvSpPr>
          <p:cNvPr id="40973" name="Freeform 13"/>
          <p:cNvSpPr>
            <a:spLocks/>
          </p:cNvSpPr>
          <p:nvPr/>
        </p:nvSpPr>
        <p:spPr bwMode="auto">
          <a:xfrm>
            <a:off x="2252663" y="4418013"/>
            <a:ext cx="296862" cy="323850"/>
          </a:xfrm>
          <a:custGeom>
            <a:avLst/>
            <a:gdLst>
              <a:gd name="T0" fmla="*/ 2147483646 w 187"/>
              <a:gd name="T1" fmla="*/ 2147483646 h 204"/>
              <a:gd name="T2" fmla="*/ 2147483646 w 187"/>
              <a:gd name="T3" fmla="*/ 2147483646 h 204"/>
              <a:gd name="T4" fmla="*/ 2147483646 w 187"/>
              <a:gd name="T5" fmla="*/ 2147483646 h 204"/>
              <a:gd name="T6" fmla="*/ 2147483646 w 187"/>
              <a:gd name="T7" fmla="*/ 2147483646 h 204"/>
              <a:gd name="T8" fmla="*/ 2147483646 w 187"/>
              <a:gd name="T9" fmla="*/ 2147483646 h 204"/>
              <a:gd name="T10" fmla="*/ 2147483646 w 187"/>
              <a:gd name="T11" fmla="*/ 2147483646 h 204"/>
              <a:gd name="T12" fmla="*/ 2147483646 w 187"/>
              <a:gd name="T13" fmla="*/ 2147483646 h 204"/>
              <a:gd name="T14" fmla="*/ 2147483646 w 187"/>
              <a:gd name="T15" fmla="*/ 2147483646 h 204"/>
              <a:gd name="T16" fmla="*/ 2147483646 w 187"/>
              <a:gd name="T17" fmla="*/ 2147483646 h 204"/>
              <a:gd name="T18" fmla="*/ 2147483646 w 187"/>
              <a:gd name="T19" fmla="*/ 2147483646 h 204"/>
              <a:gd name="T20" fmla="*/ 2147483646 w 187"/>
              <a:gd name="T21" fmla="*/ 2147483646 h 204"/>
              <a:gd name="T22" fmla="*/ 2147483646 w 187"/>
              <a:gd name="T23" fmla="*/ 2147483646 h 204"/>
              <a:gd name="T24" fmla="*/ 2147483646 w 187"/>
              <a:gd name="T25" fmla="*/ 2147483646 h 204"/>
              <a:gd name="T26" fmla="*/ 2147483646 w 187"/>
              <a:gd name="T27" fmla="*/ 2147483646 h 204"/>
              <a:gd name="T28" fmla="*/ 2147483646 w 187"/>
              <a:gd name="T29" fmla="*/ 2147483646 h 204"/>
              <a:gd name="T30" fmla="*/ 2147483646 w 187"/>
              <a:gd name="T31" fmla="*/ 2147483646 h 204"/>
              <a:gd name="T32" fmla="*/ 2147483646 w 187"/>
              <a:gd name="T33" fmla="*/ 2147483646 h 204"/>
              <a:gd name="T34" fmla="*/ 2147483646 w 187"/>
              <a:gd name="T35" fmla="*/ 2147483646 h 204"/>
              <a:gd name="T36" fmla="*/ 2147483646 w 187"/>
              <a:gd name="T37" fmla="*/ 2147483646 h 204"/>
              <a:gd name="T38" fmla="*/ 2147483646 w 187"/>
              <a:gd name="T39" fmla="*/ 2147483646 h 204"/>
              <a:gd name="T40" fmla="*/ 2147483646 w 187"/>
              <a:gd name="T41" fmla="*/ 0 h 204"/>
              <a:gd name="T42" fmla="*/ 2147483646 w 187"/>
              <a:gd name="T43" fmla="*/ 0 h 204"/>
              <a:gd name="T44" fmla="*/ 2147483646 w 187"/>
              <a:gd name="T45" fmla="*/ 2147483646 h 204"/>
              <a:gd name="T46" fmla="*/ 2147483646 w 187"/>
              <a:gd name="T47" fmla="*/ 2147483646 h 204"/>
              <a:gd name="T48" fmla="*/ 2147483646 w 187"/>
              <a:gd name="T49" fmla="*/ 2147483646 h 204"/>
              <a:gd name="T50" fmla="*/ 2147483646 w 187"/>
              <a:gd name="T51" fmla="*/ 2147483646 h 204"/>
              <a:gd name="T52" fmla="*/ 2147483646 w 187"/>
              <a:gd name="T53" fmla="*/ 2147483646 h 204"/>
              <a:gd name="T54" fmla="*/ 2147483646 w 187"/>
              <a:gd name="T55" fmla="*/ 2147483646 h 204"/>
              <a:gd name="T56" fmla="*/ 2147483646 w 187"/>
              <a:gd name="T57" fmla="*/ 2147483646 h 204"/>
              <a:gd name="T58" fmla="*/ 2147483646 w 187"/>
              <a:gd name="T59" fmla="*/ 2147483646 h 204"/>
              <a:gd name="T60" fmla="*/ 2147483646 w 187"/>
              <a:gd name="T61" fmla="*/ 2147483646 h 204"/>
              <a:gd name="T62" fmla="*/ 2147483646 w 187"/>
              <a:gd name="T63" fmla="*/ 2147483646 h 204"/>
              <a:gd name="T64" fmla="*/ 2147483646 w 187"/>
              <a:gd name="T65" fmla="*/ 2147483646 h 204"/>
              <a:gd name="T66" fmla="*/ 0 w 187"/>
              <a:gd name="T67" fmla="*/ 2147483646 h 204"/>
              <a:gd name="T68" fmla="*/ 2147483646 w 187"/>
              <a:gd name="T69" fmla="*/ 2147483646 h 204"/>
              <a:gd name="T70" fmla="*/ 2147483646 w 187"/>
              <a:gd name="T71" fmla="*/ 2147483646 h 204"/>
              <a:gd name="T72" fmla="*/ 2147483646 w 187"/>
              <a:gd name="T73" fmla="*/ 2147483646 h 204"/>
              <a:gd name="T74" fmla="*/ 2147483646 w 187"/>
              <a:gd name="T75" fmla="*/ 2147483646 h 204"/>
              <a:gd name="T76" fmla="*/ 2147483646 w 187"/>
              <a:gd name="T77" fmla="*/ 2147483646 h 2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7"/>
              <a:gd name="T118" fmla="*/ 0 h 204"/>
              <a:gd name="T119" fmla="*/ 187 w 187"/>
              <a:gd name="T120" fmla="*/ 204 h 2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7" h="204">
                <a:moveTo>
                  <a:pt x="25" y="201"/>
                </a:moveTo>
                <a:lnTo>
                  <a:pt x="32" y="204"/>
                </a:lnTo>
                <a:lnTo>
                  <a:pt x="40" y="204"/>
                </a:lnTo>
                <a:lnTo>
                  <a:pt x="47" y="201"/>
                </a:lnTo>
                <a:lnTo>
                  <a:pt x="52" y="199"/>
                </a:lnTo>
                <a:lnTo>
                  <a:pt x="61" y="189"/>
                </a:lnTo>
                <a:lnTo>
                  <a:pt x="70" y="176"/>
                </a:lnTo>
                <a:lnTo>
                  <a:pt x="86" y="144"/>
                </a:lnTo>
                <a:lnTo>
                  <a:pt x="96" y="127"/>
                </a:lnTo>
                <a:lnTo>
                  <a:pt x="111" y="112"/>
                </a:lnTo>
                <a:lnTo>
                  <a:pt x="127" y="96"/>
                </a:lnTo>
                <a:lnTo>
                  <a:pt x="143" y="85"/>
                </a:lnTo>
                <a:lnTo>
                  <a:pt x="169" y="67"/>
                </a:lnTo>
                <a:lnTo>
                  <a:pt x="179" y="58"/>
                </a:lnTo>
                <a:lnTo>
                  <a:pt x="185" y="48"/>
                </a:lnTo>
                <a:lnTo>
                  <a:pt x="187" y="37"/>
                </a:lnTo>
                <a:lnTo>
                  <a:pt x="185" y="21"/>
                </a:lnTo>
                <a:lnTo>
                  <a:pt x="182" y="12"/>
                </a:lnTo>
                <a:lnTo>
                  <a:pt x="176" y="6"/>
                </a:lnTo>
                <a:lnTo>
                  <a:pt x="170" y="2"/>
                </a:lnTo>
                <a:lnTo>
                  <a:pt x="163" y="0"/>
                </a:lnTo>
                <a:lnTo>
                  <a:pt x="154" y="0"/>
                </a:lnTo>
                <a:lnTo>
                  <a:pt x="145" y="1"/>
                </a:lnTo>
                <a:lnTo>
                  <a:pt x="125" y="8"/>
                </a:lnTo>
                <a:lnTo>
                  <a:pt x="104" y="19"/>
                </a:lnTo>
                <a:lnTo>
                  <a:pt x="84" y="34"/>
                </a:lnTo>
                <a:lnTo>
                  <a:pt x="65" y="50"/>
                </a:lnTo>
                <a:lnTo>
                  <a:pt x="50" y="67"/>
                </a:lnTo>
                <a:lnTo>
                  <a:pt x="37" y="83"/>
                </a:lnTo>
                <a:lnTo>
                  <a:pt x="25" y="103"/>
                </a:lnTo>
                <a:lnTo>
                  <a:pt x="13" y="123"/>
                </a:lnTo>
                <a:lnTo>
                  <a:pt x="5" y="143"/>
                </a:lnTo>
                <a:lnTo>
                  <a:pt x="1" y="163"/>
                </a:lnTo>
                <a:lnTo>
                  <a:pt x="0" y="172"/>
                </a:lnTo>
                <a:lnTo>
                  <a:pt x="2" y="179"/>
                </a:lnTo>
                <a:lnTo>
                  <a:pt x="5" y="187"/>
                </a:lnTo>
                <a:lnTo>
                  <a:pt x="9" y="193"/>
                </a:lnTo>
                <a:lnTo>
                  <a:pt x="16" y="198"/>
                </a:lnTo>
                <a:lnTo>
                  <a:pt x="25" y="201"/>
                </a:lnTo>
                <a:close/>
              </a:path>
            </a:pathLst>
          </a:custGeom>
          <a:solidFill>
            <a:srgbClr val="AB5042"/>
          </a:solidFill>
          <a:ln w="9525">
            <a:noFill/>
            <a:round/>
            <a:headEnd/>
            <a:tailEnd/>
          </a:ln>
        </p:spPr>
        <p:txBody>
          <a:bodyPr/>
          <a:lstStyle/>
          <a:p>
            <a:endParaRPr lang="el-GR"/>
          </a:p>
        </p:txBody>
      </p:sp>
      <p:sp>
        <p:nvSpPr>
          <p:cNvPr id="40974" name="Freeform 14"/>
          <p:cNvSpPr>
            <a:spLocks/>
          </p:cNvSpPr>
          <p:nvPr/>
        </p:nvSpPr>
        <p:spPr bwMode="auto">
          <a:xfrm>
            <a:off x="2262188" y="4427538"/>
            <a:ext cx="274637" cy="300037"/>
          </a:xfrm>
          <a:custGeom>
            <a:avLst/>
            <a:gdLst>
              <a:gd name="T0" fmla="*/ 2147483646 w 173"/>
              <a:gd name="T1" fmla="*/ 2147483646 h 189"/>
              <a:gd name="T2" fmla="*/ 2147483646 w 173"/>
              <a:gd name="T3" fmla="*/ 2147483646 h 189"/>
              <a:gd name="T4" fmla="*/ 2147483646 w 173"/>
              <a:gd name="T5" fmla="*/ 2147483646 h 189"/>
              <a:gd name="T6" fmla="*/ 2147483646 w 173"/>
              <a:gd name="T7" fmla="*/ 2147483646 h 189"/>
              <a:gd name="T8" fmla="*/ 2147483646 w 173"/>
              <a:gd name="T9" fmla="*/ 2147483646 h 189"/>
              <a:gd name="T10" fmla="*/ 2147483646 w 173"/>
              <a:gd name="T11" fmla="*/ 2147483646 h 189"/>
              <a:gd name="T12" fmla="*/ 2147483646 w 173"/>
              <a:gd name="T13" fmla="*/ 2147483646 h 189"/>
              <a:gd name="T14" fmla="*/ 2147483646 w 173"/>
              <a:gd name="T15" fmla="*/ 2147483646 h 189"/>
              <a:gd name="T16" fmla="*/ 2147483646 w 173"/>
              <a:gd name="T17" fmla="*/ 2147483646 h 189"/>
              <a:gd name="T18" fmla="*/ 2147483646 w 173"/>
              <a:gd name="T19" fmla="*/ 2147483646 h 189"/>
              <a:gd name="T20" fmla="*/ 2147483646 w 173"/>
              <a:gd name="T21" fmla="*/ 2147483646 h 189"/>
              <a:gd name="T22" fmla="*/ 2147483646 w 173"/>
              <a:gd name="T23" fmla="*/ 2147483646 h 189"/>
              <a:gd name="T24" fmla="*/ 2147483646 w 173"/>
              <a:gd name="T25" fmla="*/ 2147483646 h 189"/>
              <a:gd name="T26" fmla="*/ 2147483646 w 173"/>
              <a:gd name="T27" fmla="*/ 2147483646 h 189"/>
              <a:gd name="T28" fmla="*/ 2147483646 w 173"/>
              <a:gd name="T29" fmla="*/ 2147483646 h 189"/>
              <a:gd name="T30" fmla="*/ 2147483646 w 173"/>
              <a:gd name="T31" fmla="*/ 2147483646 h 189"/>
              <a:gd name="T32" fmla="*/ 2147483646 w 173"/>
              <a:gd name="T33" fmla="*/ 2147483646 h 189"/>
              <a:gd name="T34" fmla="*/ 2147483646 w 173"/>
              <a:gd name="T35" fmla="*/ 2147483646 h 189"/>
              <a:gd name="T36" fmla="*/ 2147483646 w 173"/>
              <a:gd name="T37" fmla="*/ 2147483646 h 189"/>
              <a:gd name="T38" fmla="*/ 2147483646 w 173"/>
              <a:gd name="T39" fmla="*/ 0 h 189"/>
              <a:gd name="T40" fmla="*/ 2147483646 w 173"/>
              <a:gd name="T41" fmla="*/ 0 h 189"/>
              <a:gd name="T42" fmla="*/ 2147483646 w 173"/>
              <a:gd name="T43" fmla="*/ 2147483646 h 189"/>
              <a:gd name="T44" fmla="*/ 2147483646 w 173"/>
              <a:gd name="T45" fmla="*/ 2147483646 h 189"/>
              <a:gd name="T46" fmla="*/ 2147483646 w 173"/>
              <a:gd name="T47" fmla="*/ 2147483646 h 189"/>
              <a:gd name="T48" fmla="*/ 2147483646 w 173"/>
              <a:gd name="T49" fmla="*/ 2147483646 h 189"/>
              <a:gd name="T50" fmla="*/ 2147483646 w 173"/>
              <a:gd name="T51" fmla="*/ 2147483646 h 189"/>
              <a:gd name="T52" fmla="*/ 2147483646 w 173"/>
              <a:gd name="T53" fmla="*/ 2147483646 h 189"/>
              <a:gd name="T54" fmla="*/ 2147483646 w 173"/>
              <a:gd name="T55" fmla="*/ 2147483646 h 189"/>
              <a:gd name="T56" fmla="*/ 2147483646 w 173"/>
              <a:gd name="T57" fmla="*/ 2147483646 h 189"/>
              <a:gd name="T58" fmla="*/ 2147483646 w 173"/>
              <a:gd name="T59" fmla="*/ 2147483646 h 189"/>
              <a:gd name="T60" fmla="*/ 0 w 173"/>
              <a:gd name="T61" fmla="*/ 2147483646 h 189"/>
              <a:gd name="T62" fmla="*/ 2147483646 w 173"/>
              <a:gd name="T63" fmla="*/ 2147483646 h 189"/>
              <a:gd name="T64" fmla="*/ 2147483646 w 173"/>
              <a:gd name="T65" fmla="*/ 2147483646 h 189"/>
              <a:gd name="T66" fmla="*/ 2147483646 w 173"/>
              <a:gd name="T67" fmla="*/ 2147483646 h 189"/>
              <a:gd name="T68" fmla="*/ 2147483646 w 173"/>
              <a:gd name="T69" fmla="*/ 2147483646 h 189"/>
              <a:gd name="T70" fmla="*/ 2147483646 w 173"/>
              <a:gd name="T71" fmla="*/ 2147483646 h 1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3"/>
              <a:gd name="T109" fmla="*/ 0 h 189"/>
              <a:gd name="T110" fmla="*/ 173 w 173"/>
              <a:gd name="T111" fmla="*/ 189 h 18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3" h="189">
                <a:moveTo>
                  <a:pt x="22" y="188"/>
                </a:moveTo>
                <a:lnTo>
                  <a:pt x="30" y="189"/>
                </a:lnTo>
                <a:lnTo>
                  <a:pt x="36" y="189"/>
                </a:lnTo>
                <a:lnTo>
                  <a:pt x="42" y="188"/>
                </a:lnTo>
                <a:lnTo>
                  <a:pt x="47" y="185"/>
                </a:lnTo>
                <a:lnTo>
                  <a:pt x="56" y="177"/>
                </a:lnTo>
                <a:lnTo>
                  <a:pt x="64" y="164"/>
                </a:lnTo>
                <a:lnTo>
                  <a:pt x="79" y="134"/>
                </a:lnTo>
                <a:lnTo>
                  <a:pt x="89" y="118"/>
                </a:lnTo>
                <a:lnTo>
                  <a:pt x="101" y="104"/>
                </a:lnTo>
                <a:lnTo>
                  <a:pt x="132" y="79"/>
                </a:lnTo>
                <a:lnTo>
                  <a:pt x="157" y="62"/>
                </a:lnTo>
                <a:lnTo>
                  <a:pt x="166" y="54"/>
                </a:lnTo>
                <a:lnTo>
                  <a:pt x="171" y="45"/>
                </a:lnTo>
                <a:lnTo>
                  <a:pt x="173" y="34"/>
                </a:lnTo>
                <a:lnTo>
                  <a:pt x="171" y="20"/>
                </a:lnTo>
                <a:lnTo>
                  <a:pt x="168" y="12"/>
                </a:lnTo>
                <a:lnTo>
                  <a:pt x="163" y="6"/>
                </a:lnTo>
                <a:lnTo>
                  <a:pt x="157" y="2"/>
                </a:lnTo>
                <a:lnTo>
                  <a:pt x="150" y="0"/>
                </a:lnTo>
                <a:lnTo>
                  <a:pt x="142" y="0"/>
                </a:lnTo>
                <a:lnTo>
                  <a:pt x="135" y="1"/>
                </a:lnTo>
                <a:lnTo>
                  <a:pt x="116" y="7"/>
                </a:lnTo>
                <a:lnTo>
                  <a:pt x="96" y="19"/>
                </a:lnTo>
                <a:lnTo>
                  <a:pt x="77" y="32"/>
                </a:lnTo>
                <a:lnTo>
                  <a:pt x="61" y="47"/>
                </a:lnTo>
                <a:lnTo>
                  <a:pt x="45" y="62"/>
                </a:lnTo>
                <a:lnTo>
                  <a:pt x="22" y="96"/>
                </a:lnTo>
                <a:lnTo>
                  <a:pt x="12" y="115"/>
                </a:lnTo>
                <a:lnTo>
                  <a:pt x="4" y="134"/>
                </a:lnTo>
                <a:lnTo>
                  <a:pt x="0" y="151"/>
                </a:lnTo>
                <a:lnTo>
                  <a:pt x="1" y="167"/>
                </a:lnTo>
                <a:lnTo>
                  <a:pt x="4" y="173"/>
                </a:lnTo>
                <a:lnTo>
                  <a:pt x="9" y="179"/>
                </a:lnTo>
                <a:lnTo>
                  <a:pt x="14" y="184"/>
                </a:lnTo>
                <a:lnTo>
                  <a:pt x="22" y="188"/>
                </a:lnTo>
                <a:close/>
              </a:path>
            </a:pathLst>
          </a:custGeom>
          <a:solidFill>
            <a:srgbClr val="B05647"/>
          </a:solidFill>
          <a:ln w="9525">
            <a:noFill/>
            <a:round/>
            <a:headEnd/>
            <a:tailEnd/>
          </a:ln>
        </p:spPr>
        <p:txBody>
          <a:bodyPr/>
          <a:lstStyle/>
          <a:p>
            <a:endParaRPr lang="el-GR"/>
          </a:p>
        </p:txBody>
      </p:sp>
      <p:sp>
        <p:nvSpPr>
          <p:cNvPr id="40975" name="Freeform 15"/>
          <p:cNvSpPr>
            <a:spLocks/>
          </p:cNvSpPr>
          <p:nvPr/>
        </p:nvSpPr>
        <p:spPr bwMode="auto">
          <a:xfrm>
            <a:off x="2270125" y="4437063"/>
            <a:ext cx="255588" cy="277812"/>
          </a:xfrm>
          <a:custGeom>
            <a:avLst/>
            <a:gdLst>
              <a:gd name="T0" fmla="*/ 2147483646 w 161"/>
              <a:gd name="T1" fmla="*/ 2147483646 h 175"/>
              <a:gd name="T2" fmla="*/ 2147483646 w 161"/>
              <a:gd name="T3" fmla="*/ 2147483646 h 175"/>
              <a:gd name="T4" fmla="*/ 2147483646 w 161"/>
              <a:gd name="T5" fmla="*/ 2147483646 h 175"/>
              <a:gd name="T6" fmla="*/ 2147483646 w 161"/>
              <a:gd name="T7" fmla="*/ 2147483646 h 175"/>
              <a:gd name="T8" fmla="*/ 2147483646 w 161"/>
              <a:gd name="T9" fmla="*/ 2147483646 h 175"/>
              <a:gd name="T10" fmla="*/ 2147483646 w 161"/>
              <a:gd name="T11" fmla="*/ 2147483646 h 175"/>
              <a:gd name="T12" fmla="*/ 2147483646 w 161"/>
              <a:gd name="T13" fmla="*/ 2147483646 h 175"/>
              <a:gd name="T14" fmla="*/ 2147483646 w 161"/>
              <a:gd name="T15" fmla="*/ 2147483646 h 175"/>
              <a:gd name="T16" fmla="*/ 2147483646 w 161"/>
              <a:gd name="T17" fmla="*/ 2147483646 h 175"/>
              <a:gd name="T18" fmla="*/ 2147483646 w 161"/>
              <a:gd name="T19" fmla="*/ 2147483646 h 175"/>
              <a:gd name="T20" fmla="*/ 2147483646 w 161"/>
              <a:gd name="T21" fmla="*/ 2147483646 h 175"/>
              <a:gd name="T22" fmla="*/ 2147483646 w 161"/>
              <a:gd name="T23" fmla="*/ 2147483646 h 175"/>
              <a:gd name="T24" fmla="*/ 2147483646 w 161"/>
              <a:gd name="T25" fmla="*/ 2147483646 h 175"/>
              <a:gd name="T26" fmla="*/ 2147483646 w 161"/>
              <a:gd name="T27" fmla="*/ 2147483646 h 175"/>
              <a:gd name="T28" fmla="*/ 2147483646 w 161"/>
              <a:gd name="T29" fmla="*/ 2147483646 h 175"/>
              <a:gd name="T30" fmla="*/ 2147483646 w 161"/>
              <a:gd name="T31" fmla="*/ 2147483646 h 175"/>
              <a:gd name="T32" fmla="*/ 2147483646 w 161"/>
              <a:gd name="T33" fmla="*/ 2147483646 h 175"/>
              <a:gd name="T34" fmla="*/ 2147483646 w 161"/>
              <a:gd name="T35" fmla="*/ 2147483646 h 175"/>
              <a:gd name="T36" fmla="*/ 2147483646 w 161"/>
              <a:gd name="T37" fmla="*/ 0 h 175"/>
              <a:gd name="T38" fmla="*/ 2147483646 w 161"/>
              <a:gd name="T39" fmla="*/ 0 h 175"/>
              <a:gd name="T40" fmla="*/ 2147483646 w 161"/>
              <a:gd name="T41" fmla="*/ 2147483646 h 175"/>
              <a:gd name="T42" fmla="*/ 2147483646 w 161"/>
              <a:gd name="T43" fmla="*/ 2147483646 h 175"/>
              <a:gd name="T44" fmla="*/ 2147483646 w 161"/>
              <a:gd name="T45" fmla="*/ 2147483646 h 175"/>
              <a:gd name="T46" fmla="*/ 2147483646 w 161"/>
              <a:gd name="T47" fmla="*/ 2147483646 h 175"/>
              <a:gd name="T48" fmla="*/ 2147483646 w 161"/>
              <a:gd name="T49" fmla="*/ 2147483646 h 175"/>
              <a:gd name="T50" fmla="*/ 2147483646 w 161"/>
              <a:gd name="T51" fmla="*/ 2147483646 h 175"/>
              <a:gd name="T52" fmla="*/ 2147483646 w 161"/>
              <a:gd name="T53" fmla="*/ 2147483646 h 175"/>
              <a:gd name="T54" fmla="*/ 2147483646 w 161"/>
              <a:gd name="T55" fmla="*/ 2147483646 h 175"/>
              <a:gd name="T56" fmla="*/ 2147483646 w 161"/>
              <a:gd name="T57" fmla="*/ 2147483646 h 175"/>
              <a:gd name="T58" fmla="*/ 0 w 161"/>
              <a:gd name="T59" fmla="*/ 2147483646 h 175"/>
              <a:gd name="T60" fmla="*/ 2147483646 w 161"/>
              <a:gd name="T61" fmla="*/ 2147483646 h 175"/>
              <a:gd name="T62" fmla="*/ 2147483646 w 161"/>
              <a:gd name="T63" fmla="*/ 2147483646 h 175"/>
              <a:gd name="T64" fmla="*/ 2147483646 w 161"/>
              <a:gd name="T65" fmla="*/ 2147483646 h 175"/>
              <a:gd name="T66" fmla="*/ 2147483646 w 161"/>
              <a:gd name="T67" fmla="*/ 2147483646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1"/>
              <a:gd name="T103" fmla="*/ 0 h 175"/>
              <a:gd name="T104" fmla="*/ 161 w 161"/>
              <a:gd name="T105" fmla="*/ 175 h 1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1" h="175">
                <a:moveTo>
                  <a:pt x="20" y="173"/>
                </a:moveTo>
                <a:lnTo>
                  <a:pt x="28" y="175"/>
                </a:lnTo>
                <a:lnTo>
                  <a:pt x="33" y="175"/>
                </a:lnTo>
                <a:lnTo>
                  <a:pt x="44" y="171"/>
                </a:lnTo>
                <a:lnTo>
                  <a:pt x="52" y="163"/>
                </a:lnTo>
                <a:lnTo>
                  <a:pt x="59" y="152"/>
                </a:lnTo>
                <a:lnTo>
                  <a:pt x="73" y="124"/>
                </a:lnTo>
                <a:lnTo>
                  <a:pt x="83" y="110"/>
                </a:lnTo>
                <a:lnTo>
                  <a:pt x="94" y="97"/>
                </a:lnTo>
                <a:lnTo>
                  <a:pt x="123" y="73"/>
                </a:lnTo>
                <a:lnTo>
                  <a:pt x="145" y="58"/>
                </a:lnTo>
                <a:lnTo>
                  <a:pt x="153" y="50"/>
                </a:lnTo>
                <a:lnTo>
                  <a:pt x="158" y="41"/>
                </a:lnTo>
                <a:lnTo>
                  <a:pt x="161" y="31"/>
                </a:lnTo>
                <a:lnTo>
                  <a:pt x="158" y="19"/>
                </a:lnTo>
                <a:lnTo>
                  <a:pt x="155" y="11"/>
                </a:lnTo>
                <a:lnTo>
                  <a:pt x="151" y="6"/>
                </a:lnTo>
                <a:lnTo>
                  <a:pt x="145" y="3"/>
                </a:lnTo>
                <a:lnTo>
                  <a:pt x="140" y="0"/>
                </a:lnTo>
                <a:lnTo>
                  <a:pt x="132" y="0"/>
                </a:lnTo>
                <a:lnTo>
                  <a:pt x="124" y="1"/>
                </a:lnTo>
                <a:lnTo>
                  <a:pt x="108" y="7"/>
                </a:lnTo>
                <a:lnTo>
                  <a:pt x="89" y="17"/>
                </a:lnTo>
                <a:lnTo>
                  <a:pt x="72" y="30"/>
                </a:lnTo>
                <a:lnTo>
                  <a:pt x="56" y="43"/>
                </a:lnTo>
                <a:lnTo>
                  <a:pt x="42" y="58"/>
                </a:lnTo>
                <a:lnTo>
                  <a:pt x="20" y="89"/>
                </a:lnTo>
                <a:lnTo>
                  <a:pt x="11" y="105"/>
                </a:lnTo>
                <a:lnTo>
                  <a:pt x="4" y="123"/>
                </a:lnTo>
                <a:lnTo>
                  <a:pt x="0" y="140"/>
                </a:lnTo>
                <a:lnTo>
                  <a:pt x="1" y="154"/>
                </a:lnTo>
                <a:lnTo>
                  <a:pt x="4" y="161"/>
                </a:lnTo>
                <a:lnTo>
                  <a:pt x="8" y="166"/>
                </a:lnTo>
                <a:lnTo>
                  <a:pt x="20" y="173"/>
                </a:lnTo>
                <a:close/>
              </a:path>
            </a:pathLst>
          </a:custGeom>
          <a:solidFill>
            <a:srgbClr val="B65C4D"/>
          </a:solidFill>
          <a:ln w="9525">
            <a:noFill/>
            <a:round/>
            <a:headEnd/>
            <a:tailEnd/>
          </a:ln>
        </p:spPr>
        <p:txBody>
          <a:bodyPr/>
          <a:lstStyle/>
          <a:p>
            <a:endParaRPr lang="el-GR"/>
          </a:p>
        </p:txBody>
      </p:sp>
      <p:sp>
        <p:nvSpPr>
          <p:cNvPr id="40976" name="Freeform 16"/>
          <p:cNvSpPr>
            <a:spLocks/>
          </p:cNvSpPr>
          <p:nvPr/>
        </p:nvSpPr>
        <p:spPr bwMode="auto">
          <a:xfrm>
            <a:off x="2279650" y="4448175"/>
            <a:ext cx="231775" cy="252413"/>
          </a:xfrm>
          <a:custGeom>
            <a:avLst/>
            <a:gdLst>
              <a:gd name="T0" fmla="*/ 2147483646 w 146"/>
              <a:gd name="T1" fmla="*/ 2147483646 h 159"/>
              <a:gd name="T2" fmla="*/ 2147483646 w 146"/>
              <a:gd name="T3" fmla="*/ 2147483646 h 159"/>
              <a:gd name="T4" fmla="*/ 2147483646 w 146"/>
              <a:gd name="T5" fmla="*/ 2147483646 h 159"/>
              <a:gd name="T6" fmla="*/ 2147483646 w 146"/>
              <a:gd name="T7" fmla="*/ 2147483646 h 159"/>
              <a:gd name="T8" fmla="*/ 2147483646 w 146"/>
              <a:gd name="T9" fmla="*/ 2147483646 h 159"/>
              <a:gd name="T10" fmla="*/ 0 w 146"/>
              <a:gd name="T11" fmla="*/ 2147483646 h 159"/>
              <a:gd name="T12" fmla="*/ 2147483646 w 146"/>
              <a:gd name="T13" fmla="*/ 2147483646 h 159"/>
              <a:gd name="T14" fmla="*/ 2147483646 w 146"/>
              <a:gd name="T15" fmla="*/ 2147483646 h 159"/>
              <a:gd name="T16" fmla="*/ 2147483646 w 146"/>
              <a:gd name="T17" fmla="*/ 2147483646 h 159"/>
              <a:gd name="T18" fmla="*/ 2147483646 w 146"/>
              <a:gd name="T19" fmla="*/ 2147483646 h 159"/>
              <a:gd name="T20" fmla="*/ 2147483646 w 146"/>
              <a:gd name="T21" fmla="*/ 2147483646 h 159"/>
              <a:gd name="T22" fmla="*/ 2147483646 w 146"/>
              <a:gd name="T23" fmla="*/ 2147483646 h 159"/>
              <a:gd name="T24" fmla="*/ 2147483646 w 146"/>
              <a:gd name="T25" fmla="*/ 2147483646 h 159"/>
              <a:gd name="T26" fmla="*/ 2147483646 w 146"/>
              <a:gd name="T27" fmla="*/ 2147483646 h 159"/>
              <a:gd name="T28" fmla="*/ 2147483646 w 146"/>
              <a:gd name="T29" fmla="*/ 2147483646 h 159"/>
              <a:gd name="T30" fmla="*/ 2147483646 w 146"/>
              <a:gd name="T31" fmla="*/ 2147483646 h 159"/>
              <a:gd name="T32" fmla="*/ 2147483646 w 146"/>
              <a:gd name="T33" fmla="*/ 2147483646 h 159"/>
              <a:gd name="T34" fmla="*/ 2147483646 w 146"/>
              <a:gd name="T35" fmla="*/ 2147483646 h 159"/>
              <a:gd name="T36" fmla="*/ 2147483646 w 146"/>
              <a:gd name="T37" fmla="*/ 2147483646 h 159"/>
              <a:gd name="T38" fmla="*/ 2147483646 w 146"/>
              <a:gd name="T39" fmla="*/ 2147483646 h 159"/>
              <a:gd name="T40" fmla="*/ 2147483646 w 146"/>
              <a:gd name="T41" fmla="*/ 2147483646 h 159"/>
              <a:gd name="T42" fmla="*/ 2147483646 w 146"/>
              <a:gd name="T43" fmla="*/ 2147483646 h 159"/>
              <a:gd name="T44" fmla="*/ 2147483646 w 146"/>
              <a:gd name="T45" fmla="*/ 2147483646 h 159"/>
              <a:gd name="T46" fmla="*/ 2147483646 w 146"/>
              <a:gd name="T47" fmla="*/ 2147483646 h 159"/>
              <a:gd name="T48" fmla="*/ 2147483646 w 146"/>
              <a:gd name="T49" fmla="*/ 2147483646 h 159"/>
              <a:gd name="T50" fmla="*/ 2147483646 w 146"/>
              <a:gd name="T51" fmla="*/ 2147483646 h 159"/>
              <a:gd name="T52" fmla="*/ 2147483646 w 146"/>
              <a:gd name="T53" fmla="*/ 2147483646 h 159"/>
              <a:gd name="T54" fmla="*/ 2147483646 w 146"/>
              <a:gd name="T55" fmla="*/ 2147483646 h 159"/>
              <a:gd name="T56" fmla="*/ 2147483646 w 146"/>
              <a:gd name="T57" fmla="*/ 0 h 159"/>
              <a:gd name="T58" fmla="*/ 2147483646 w 146"/>
              <a:gd name="T59" fmla="*/ 0 h 159"/>
              <a:gd name="T60" fmla="*/ 2147483646 w 146"/>
              <a:gd name="T61" fmla="*/ 2147483646 h 159"/>
              <a:gd name="T62" fmla="*/ 2147483646 w 146"/>
              <a:gd name="T63" fmla="*/ 2147483646 h 159"/>
              <a:gd name="T64" fmla="*/ 2147483646 w 146"/>
              <a:gd name="T65" fmla="*/ 2147483646 h 159"/>
              <a:gd name="T66" fmla="*/ 2147483646 w 146"/>
              <a:gd name="T67" fmla="*/ 2147483646 h 159"/>
              <a:gd name="T68" fmla="*/ 2147483646 w 146"/>
              <a:gd name="T69" fmla="*/ 2147483646 h 159"/>
              <a:gd name="T70" fmla="*/ 2147483646 w 146"/>
              <a:gd name="T71" fmla="*/ 2147483646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6"/>
              <a:gd name="T109" fmla="*/ 0 h 159"/>
              <a:gd name="T110" fmla="*/ 146 w 146"/>
              <a:gd name="T111" fmla="*/ 159 h 1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6" h="159">
                <a:moveTo>
                  <a:pt x="38" y="52"/>
                </a:moveTo>
                <a:lnTo>
                  <a:pt x="27" y="65"/>
                </a:lnTo>
                <a:lnTo>
                  <a:pt x="17" y="81"/>
                </a:lnTo>
                <a:lnTo>
                  <a:pt x="10" y="96"/>
                </a:lnTo>
                <a:lnTo>
                  <a:pt x="3" y="113"/>
                </a:lnTo>
                <a:lnTo>
                  <a:pt x="0" y="127"/>
                </a:lnTo>
                <a:lnTo>
                  <a:pt x="1" y="140"/>
                </a:lnTo>
                <a:lnTo>
                  <a:pt x="6" y="151"/>
                </a:lnTo>
                <a:lnTo>
                  <a:pt x="12" y="155"/>
                </a:lnTo>
                <a:lnTo>
                  <a:pt x="19" y="158"/>
                </a:lnTo>
                <a:lnTo>
                  <a:pt x="24" y="159"/>
                </a:lnTo>
                <a:lnTo>
                  <a:pt x="31" y="159"/>
                </a:lnTo>
                <a:lnTo>
                  <a:pt x="40" y="156"/>
                </a:lnTo>
                <a:lnTo>
                  <a:pt x="47" y="149"/>
                </a:lnTo>
                <a:lnTo>
                  <a:pt x="54" y="138"/>
                </a:lnTo>
                <a:lnTo>
                  <a:pt x="67" y="113"/>
                </a:lnTo>
                <a:lnTo>
                  <a:pt x="75" y="100"/>
                </a:lnTo>
                <a:lnTo>
                  <a:pt x="86" y="87"/>
                </a:lnTo>
                <a:lnTo>
                  <a:pt x="111" y="66"/>
                </a:lnTo>
                <a:lnTo>
                  <a:pt x="132" y="52"/>
                </a:lnTo>
                <a:lnTo>
                  <a:pt x="139" y="45"/>
                </a:lnTo>
                <a:lnTo>
                  <a:pt x="145" y="38"/>
                </a:lnTo>
                <a:lnTo>
                  <a:pt x="146" y="28"/>
                </a:lnTo>
                <a:lnTo>
                  <a:pt x="146" y="23"/>
                </a:lnTo>
                <a:lnTo>
                  <a:pt x="145" y="17"/>
                </a:lnTo>
                <a:lnTo>
                  <a:pt x="141" y="10"/>
                </a:lnTo>
                <a:lnTo>
                  <a:pt x="138" y="4"/>
                </a:lnTo>
                <a:lnTo>
                  <a:pt x="132" y="1"/>
                </a:lnTo>
                <a:lnTo>
                  <a:pt x="127" y="0"/>
                </a:lnTo>
                <a:lnTo>
                  <a:pt x="120" y="0"/>
                </a:lnTo>
                <a:lnTo>
                  <a:pt x="113" y="1"/>
                </a:lnTo>
                <a:lnTo>
                  <a:pt x="97" y="7"/>
                </a:lnTo>
                <a:lnTo>
                  <a:pt x="82" y="15"/>
                </a:lnTo>
                <a:lnTo>
                  <a:pt x="65" y="27"/>
                </a:lnTo>
                <a:lnTo>
                  <a:pt x="51" y="39"/>
                </a:lnTo>
                <a:lnTo>
                  <a:pt x="38" y="52"/>
                </a:lnTo>
                <a:close/>
              </a:path>
            </a:pathLst>
          </a:custGeom>
          <a:solidFill>
            <a:srgbClr val="BB6253"/>
          </a:solidFill>
          <a:ln w="9525">
            <a:noFill/>
            <a:round/>
            <a:headEnd/>
            <a:tailEnd/>
          </a:ln>
        </p:spPr>
        <p:txBody>
          <a:bodyPr/>
          <a:lstStyle/>
          <a:p>
            <a:endParaRPr lang="el-GR"/>
          </a:p>
        </p:txBody>
      </p:sp>
      <p:sp>
        <p:nvSpPr>
          <p:cNvPr id="40977" name="Freeform 17"/>
          <p:cNvSpPr>
            <a:spLocks/>
          </p:cNvSpPr>
          <p:nvPr/>
        </p:nvSpPr>
        <p:spPr bwMode="auto">
          <a:xfrm>
            <a:off x="3494088" y="4716463"/>
            <a:ext cx="434975" cy="255587"/>
          </a:xfrm>
          <a:custGeom>
            <a:avLst/>
            <a:gdLst>
              <a:gd name="T0" fmla="*/ 2147483646 w 274"/>
              <a:gd name="T1" fmla="*/ 2147483646 h 161"/>
              <a:gd name="T2" fmla="*/ 2147483646 w 274"/>
              <a:gd name="T3" fmla="*/ 2147483646 h 161"/>
              <a:gd name="T4" fmla="*/ 2147483646 w 274"/>
              <a:gd name="T5" fmla="*/ 2147483646 h 161"/>
              <a:gd name="T6" fmla="*/ 2147483646 w 274"/>
              <a:gd name="T7" fmla="*/ 2147483646 h 161"/>
              <a:gd name="T8" fmla="*/ 2147483646 w 274"/>
              <a:gd name="T9" fmla="*/ 2147483646 h 161"/>
              <a:gd name="T10" fmla="*/ 2147483646 w 274"/>
              <a:gd name="T11" fmla="*/ 2147483646 h 161"/>
              <a:gd name="T12" fmla="*/ 2147483646 w 274"/>
              <a:gd name="T13" fmla="*/ 2147483646 h 161"/>
              <a:gd name="T14" fmla="*/ 0 60000 65536"/>
              <a:gd name="T15" fmla="*/ 0 60000 65536"/>
              <a:gd name="T16" fmla="*/ 0 60000 65536"/>
              <a:gd name="T17" fmla="*/ 0 60000 65536"/>
              <a:gd name="T18" fmla="*/ 0 60000 65536"/>
              <a:gd name="T19" fmla="*/ 0 60000 65536"/>
              <a:gd name="T20" fmla="*/ 0 60000 65536"/>
              <a:gd name="T21" fmla="*/ 0 w 274"/>
              <a:gd name="T22" fmla="*/ 0 h 161"/>
              <a:gd name="T23" fmla="*/ 274 w 274"/>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161">
                <a:moveTo>
                  <a:pt x="63" y="2"/>
                </a:moveTo>
                <a:cubicBezTo>
                  <a:pt x="90" y="0"/>
                  <a:pt x="133" y="28"/>
                  <a:pt x="167" y="52"/>
                </a:cubicBezTo>
                <a:cubicBezTo>
                  <a:pt x="201" y="76"/>
                  <a:pt x="274" y="135"/>
                  <a:pt x="269" y="148"/>
                </a:cubicBezTo>
                <a:cubicBezTo>
                  <a:pt x="264" y="161"/>
                  <a:pt x="176" y="139"/>
                  <a:pt x="139" y="132"/>
                </a:cubicBezTo>
                <a:cubicBezTo>
                  <a:pt x="102" y="125"/>
                  <a:pt x="70" y="117"/>
                  <a:pt x="47" y="106"/>
                </a:cubicBezTo>
                <a:cubicBezTo>
                  <a:pt x="24" y="95"/>
                  <a:pt x="0" y="83"/>
                  <a:pt x="3" y="66"/>
                </a:cubicBezTo>
                <a:cubicBezTo>
                  <a:pt x="6" y="49"/>
                  <a:pt x="36" y="4"/>
                  <a:pt x="63" y="2"/>
                </a:cubicBezTo>
                <a:close/>
              </a:path>
            </a:pathLst>
          </a:custGeom>
          <a:solidFill>
            <a:schemeClr val="bg1"/>
          </a:solidFill>
          <a:ln w="12700">
            <a:noFill/>
            <a:round/>
            <a:headEnd type="none" w="sm" len="sm"/>
            <a:tailEnd type="none" w="sm" len="sm"/>
          </a:ln>
        </p:spPr>
        <p:txBody>
          <a:bodyPr wrap="none" anchor="ctr"/>
          <a:lstStyle/>
          <a:p>
            <a:endParaRPr lang="el-GR"/>
          </a:p>
        </p:txBody>
      </p:sp>
      <p:sp>
        <p:nvSpPr>
          <p:cNvPr id="40978" name="Freeform 18"/>
          <p:cNvSpPr>
            <a:spLocks/>
          </p:cNvSpPr>
          <p:nvPr/>
        </p:nvSpPr>
        <p:spPr bwMode="auto">
          <a:xfrm>
            <a:off x="4187825" y="4735513"/>
            <a:ext cx="292100" cy="153987"/>
          </a:xfrm>
          <a:custGeom>
            <a:avLst/>
            <a:gdLst>
              <a:gd name="T0" fmla="*/ 2147483646 w 184"/>
              <a:gd name="T1" fmla="*/ 2147483646 h 97"/>
              <a:gd name="T2" fmla="*/ 0 w 184"/>
              <a:gd name="T3" fmla="*/ 2147483646 h 97"/>
              <a:gd name="T4" fmla="*/ 2147483646 w 184"/>
              <a:gd name="T5" fmla="*/ 2147483646 h 97"/>
              <a:gd name="T6" fmla="*/ 2147483646 w 184"/>
              <a:gd name="T7" fmla="*/ 2147483646 h 97"/>
              <a:gd name="T8" fmla="*/ 2147483646 w 184"/>
              <a:gd name="T9" fmla="*/ 2147483646 h 97"/>
              <a:gd name="T10" fmla="*/ 0 60000 65536"/>
              <a:gd name="T11" fmla="*/ 0 60000 65536"/>
              <a:gd name="T12" fmla="*/ 0 60000 65536"/>
              <a:gd name="T13" fmla="*/ 0 60000 65536"/>
              <a:gd name="T14" fmla="*/ 0 60000 65536"/>
              <a:gd name="T15" fmla="*/ 0 w 184"/>
              <a:gd name="T16" fmla="*/ 0 h 97"/>
              <a:gd name="T17" fmla="*/ 184 w 184"/>
              <a:gd name="T18" fmla="*/ 97 h 97"/>
            </a:gdLst>
            <a:ahLst/>
            <a:cxnLst>
              <a:cxn ang="T10">
                <a:pos x="T0" y="T1"/>
              </a:cxn>
              <a:cxn ang="T11">
                <a:pos x="T2" y="T3"/>
              </a:cxn>
              <a:cxn ang="T12">
                <a:pos x="T4" y="T5"/>
              </a:cxn>
              <a:cxn ang="T13">
                <a:pos x="T6" y="T7"/>
              </a:cxn>
              <a:cxn ang="T14">
                <a:pos x="T8" y="T9"/>
              </a:cxn>
            </a:cxnLst>
            <a:rect l="T15" t="T16" r="T17" b="T18"/>
            <a:pathLst>
              <a:path w="184" h="97">
                <a:moveTo>
                  <a:pt x="76" y="8"/>
                </a:moveTo>
                <a:cubicBezTo>
                  <a:pt x="45" y="13"/>
                  <a:pt x="0" y="30"/>
                  <a:pt x="0" y="44"/>
                </a:cubicBezTo>
                <a:cubicBezTo>
                  <a:pt x="0" y="58"/>
                  <a:pt x="45" y="97"/>
                  <a:pt x="76" y="92"/>
                </a:cubicBezTo>
                <a:cubicBezTo>
                  <a:pt x="107" y="87"/>
                  <a:pt x="184" y="28"/>
                  <a:pt x="184" y="14"/>
                </a:cubicBezTo>
                <a:cubicBezTo>
                  <a:pt x="184" y="0"/>
                  <a:pt x="107" y="3"/>
                  <a:pt x="76" y="8"/>
                </a:cubicBezTo>
                <a:close/>
              </a:path>
            </a:pathLst>
          </a:custGeom>
          <a:solidFill>
            <a:schemeClr val="bg1"/>
          </a:solidFill>
          <a:ln w="12700">
            <a:noFill/>
            <a:round/>
            <a:headEnd type="none" w="sm" len="sm"/>
            <a:tailEnd type="none" w="sm" len="sm"/>
          </a:ln>
        </p:spPr>
        <p:txBody>
          <a:bodyPr wrap="none" anchor="ctr"/>
          <a:lstStyle/>
          <a:p>
            <a:endParaRPr lang="el-GR"/>
          </a:p>
        </p:txBody>
      </p:sp>
      <p:pic>
        <p:nvPicPr>
          <p:cNvPr id="40979" name="Picture 19"/>
          <p:cNvPicPr>
            <a:picLocks noChangeAspect="1" noChangeArrowheads="1"/>
          </p:cNvPicPr>
          <p:nvPr/>
        </p:nvPicPr>
        <p:blipFill>
          <a:blip r:embed="rId5" cstate="print"/>
          <a:srcRect/>
          <a:stretch>
            <a:fillRect/>
          </a:stretch>
        </p:blipFill>
        <p:spPr bwMode="auto">
          <a:xfrm>
            <a:off x="2935288" y="3319463"/>
            <a:ext cx="1333500" cy="709612"/>
          </a:xfrm>
          <a:prstGeom prst="rect">
            <a:avLst/>
          </a:prstGeom>
          <a:noFill/>
          <a:ln w="9525">
            <a:noFill/>
            <a:miter lim="800000"/>
            <a:headEnd/>
            <a:tailEnd/>
          </a:ln>
        </p:spPr>
      </p:pic>
      <p:pic>
        <p:nvPicPr>
          <p:cNvPr id="40980" name="Picture 20"/>
          <p:cNvPicPr>
            <a:picLocks noChangeAspect="1" noChangeArrowheads="1"/>
          </p:cNvPicPr>
          <p:nvPr/>
        </p:nvPicPr>
        <p:blipFill>
          <a:blip r:embed="rId6" cstate="print"/>
          <a:srcRect/>
          <a:stretch>
            <a:fillRect/>
          </a:stretch>
        </p:blipFill>
        <p:spPr bwMode="auto">
          <a:xfrm>
            <a:off x="2935288" y="3319463"/>
            <a:ext cx="1333500" cy="709612"/>
          </a:xfrm>
          <a:prstGeom prst="rect">
            <a:avLst/>
          </a:prstGeom>
          <a:noFill/>
          <a:ln w="9525">
            <a:noFill/>
            <a:miter lim="800000"/>
            <a:headEnd/>
            <a:tailEnd/>
          </a:ln>
        </p:spPr>
      </p:pic>
      <p:pic>
        <p:nvPicPr>
          <p:cNvPr id="40981" name="Picture 21"/>
          <p:cNvPicPr preferRelativeResize="0">
            <a:picLocks noChangeArrowheads="1"/>
          </p:cNvPicPr>
          <p:nvPr/>
        </p:nvPicPr>
        <p:blipFill>
          <a:blip r:embed="rId7" cstate="print"/>
          <a:srcRect/>
          <a:stretch>
            <a:fillRect/>
          </a:stretch>
        </p:blipFill>
        <p:spPr bwMode="auto">
          <a:xfrm>
            <a:off x="3313113" y="1438275"/>
            <a:ext cx="2843212" cy="1433513"/>
          </a:xfrm>
          <a:prstGeom prst="rect">
            <a:avLst/>
          </a:prstGeom>
          <a:noFill/>
          <a:ln w="12700">
            <a:noFill/>
            <a:miter lim="800000"/>
            <a:headEnd/>
            <a:tailEnd/>
          </a:ln>
        </p:spPr>
      </p:pic>
      <p:sp>
        <p:nvSpPr>
          <p:cNvPr id="40982" name="Freeform 22"/>
          <p:cNvSpPr>
            <a:spLocks/>
          </p:cNvSpPr>
          <p:nvPr/>
        </p:nvSpPr>
        <p:spPr bwMode="auto">
          <a:xfrm rot="63308">
            <a:off x="5348288" y="5049838"/>
            <a:ext cx="88900" cy="9525"/>
          </a:xfrm>
          <a:custGeom>
            <a:avLst/>
            <a:gdLst>
              <a:gd name="T0" fmla="*/ 0 w 63"/>
              <a:gd name="T1" fmla="*/ 0 h 6"/>
              <a:gd name="T2" fmla="*/ 2147483646 w 63"/>
              <a:gd name="T3" fmla="*/ 0 h 6"/>
              <a:gd name="T4" fmla="*/ 2147483646 w 63"/>
              <a:gd name="T5" fmla="*/ 2147483646 h 6"/>
              <a:gd name="T6" fmla="*/ 2147483646 w 63"/>
              <a:gd name="T7" fmla="*/ 2147483646 h 6"/>
              <a:gd name="T8" fmla="*/ 2147483646 w 63"/>
              <a:gd name="T9" fmla="*/ 2147483646 h 6"/>
              <a:gd name="T10" fmla="*/ 2147483646 w 63"/>
              <a:gd name="T11" fmla="*/ 2147483646 h 6"/>
              <a:gd name="T12" fmla="*/ 2147483646 w 63"/>
              <a:gd name="T13" fmla="*/ 2147483646 h 6"/>
              <a:gd name="T14" fmla="*/ 2147483646 w 63"/>
              <a:gd name="T15" fmla="*/ 2147483646 h 6"/>
              <a:gd name="T16" fmla="*/ 2147483646 w 63"/>
              <a:gd name="T17" fmla="*/ 2147483646 h 6"/>
              <a:gd name="T18" fmla="*/ 0 w 63"/>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
              <a:gd name="T31" fmla="*/ 0 h 6"/>
              <a:gd name="T32" fmla="*/ 63 w 6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 h="6">
                <a:moveTo>
                  <a:pt x="0" y="0"/>
                </a:moveTo>
                <a:lnTo>
                  <a:pt x="63" y="0"/>
                </a:lnTo>
                <a:lnTo>
                  <a:pt x="55" y="2"/>
                </a:lnTo>
                <a:lnTo>
                  <a:pt x="46" y="4"/>
                </a:lnTo>
                <a:lnTo>
                  <a:pt x="36" y="6"/>
                </a:lnTo>
                <a:lnTo>
                  <a:pt x="29" y="6"/>
                </a:lnTo>
                <a:lnTo>
                  <a:pt x="21" y="6"/>
                </a:lnTo>
                <a:lnTo>
                  <a:pt x="13" y="4"/>
                </a:lnTo>
                <a:lnTo>
                  <a:pt x="6" y="2"/>
                </a:lnTo>
                <a:lnTo>
                  <a:pt x="0" y="0"/>
                </a:lnTo>
                <a:close/>
              </a:path>
            </a:pathLst>
          </a:custGeom>
          <a:solidFill>
            <a:srgbClr val="000000"/>
          </a:solidFill>
          <a:ln w="9525">
            <a:noFill/>
            <a:round/>
            <a:headEnd/>
            <a:tailEnd/>
          </a:ln>
        </p:spPr>
        <p:txBody>
          <a:bodyPr wrap="none"/>
          <a:lstStyle/>
          <a:p>
            <a:endParaRPr lang="el-GR"/>
          </a:p>
        </p:txBody>
      </p:sp>
      <p:sp>
        <p:nvSpPr>
          <p:cNvPr id="40983" name="Freeform 23"/>
          <p:cNvSpPr>
            <a:spLocks/>
          </p:cNvSpPr>
          <p:nvPr/>
        </p:nvSpPr>
        <p:spPr bwMode="auto">
          <a:xfrm rot="63308">
            <a:off x="5337175" y="5038725"/>
            <a:ext cx="117475" cy="20638"/>
          </a:xfrm>
          <a:custGeom>
            <a:avLst/>
            <a:gdLst>
              <a:gd name="T0" fmla="*/ 0 w 84"/>
              <a:gd name="T1" fmla="*/ 0 h 13"/>
              <a:gd name="T2" fmla="*/ 2147483646 w 84"/>
              <a:gd name="T3" fmla="*/ 0 h 13"/>
              <a:gd name="T4" fmla="*/ 2147483646 w 84"/>
              <a:gd name="T5" fmla="*/ 2147483646 h 13"/>
              <a:gd name="T6" fmla="*/ 2147483646 w 84"/>
              <a:gd name="T7" fmla="*/ 2147483646 h 13"/>
              <a:gd name="T8" fmla="*/ 2147483646 w 84"/>
              <a:gd name="T9" fmla="*/ 2147483646 h 13"/>
              <a:gd name="T10" fmla="*/ 2147483646 w 84"/>
              <a:gd name="T11" fmla="*/ 2147483646 h 13"/>
              <a:gd name="T12" fmla="*/ 2147483646 w 84"/>
              <a:gd name="T13" fmla="*/ 2147483646 h 13"/>
              <a:gd name="T14" fmla="*/ 2147483646 w 84"/>
              <a:gd name="T15" fmla="*/ 2147483646 h 13"/>
              <a:gd name="T16" fmla="*/ 2147483646 w 84"/>
              <a:gd name="T17" fmla="*/ 2147483646 h 13"/>
              <a:gd name="T18" fmla="*/ 0 w 84"/>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13"/>
              <a:gd name="T32" fmla="*/ 84 w 84"/>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13">
                <a:moveTo>
                  <a:pt x="0" y="0"/>
                </a:moveTo>
                <a:lnTo>
                  <a:pt x="84" y="0"/>
                </a:lnTo>
                <a:lnTo>
                  <a:pt x="73" y="5"/>
                </a:lnTo>
                <a:lnTo>
                  <a:pt x="60" y="11"/>
                </a:lnTo>
                <a:lnTo>
                  <a:pt x="48" y="13"/>
                </a:lnTo>
                <a:lnTo>
                  <a:pt x="37" y="13"/>
                </a:lnTo>
                <a:lnTo>
                  <a:pt x="25" y="13"/>
                </a:lnTo>
                <a:lnTo>
                  <a:pt x="14" y="9"/>
                </a:lnTo>
                <a:lnTo>
                  <a:pt x="6" y="5"/>
                </a:lnTo>
                <a:lnTo>
                  <a:pt x="0" y="0"/>
                </a:lnTo>
                <a:close/>
              </a:path>
            </a:pathLst>
          </a:custGeom>
          <a:solidFill>
            <a:srgbClr val="000000"/>
          </a:solidFill>
          <a:ln w="9525">
            <a:noFill/>
            <a:round/>
            <a:headEnd/>
            <a:tailEnd/>
          </a:ln>
        </p:spPr>
        <p:txBody>
          <a:bodyPr wrap="none"/>
          <a:lstStyle/>
          <a:p>
            <a:endParaRPr lang="el-GR"/>
          </a:p>
        </p:txBody>
      </p:sp>
      <p:sp>
        <p:nvSpPr>
          <p:cNvPr id="40984" name="Freeform 24"/>
          <p:cNvSpPr>
            <a:spLocks/>
          </p:cNvSpPr>
          <p:nvPr/>
        </p:nvSpPr>
        <p:spPr bwMode="auto">
          <a:xfrm rot="63308">
            <a:off x="5332413" y="5026025"/>
            <a:ext cx="136525" cy="23813"/>
          </a:xfrm>
          <a:custGeom>
            <a:avLst/>
            <a:gdLst>
              <a:gd name="T0" fmla="*/ 2147483646 w 97"/>
              <a:gd name="T1" fmla="*/ 2147483646 h 15"/>
              <a:gd name="T2" fmla="*/ 2147483646 w 97"/>
              <a:gd name="T3" fmla="*/ 2147483646 h 15"/>
              <a:gd name="T4" fmla="*/ 2147483646 w 97"/>
              <a:gd name="T5" fmla="*/ 2147483646 h 15"/>
              <a:gd name="T6" fmla="*/ 2147483646 w 97"/>
              <a:gd name="T7" fmla="*/ 2147483646 h 15"/>
              <a:gd name="T8" fmla="*/ 2147483646 w 97"/>
              <a:gd name="T9" fmla="*/ 2147483646 h 15"/>
              <a:gd name="T10" fmla="*/ 2147483646 w 97"/>
              <a:gd name="T11" fmla="*/ 2147483646 h 15"/>
              <a:gd name="T12" fmla="*/ 2147483646 w 97"/>
              <a:gd name="T13" fmla="*/ 2147483646 h 15"/>
              <a:gd name="T14" fmla="*/ 2147483646 w 97"/>
              <a:gd name="T15" fmla="*/ 2147483646 h 15"/>
              <a:gd name="T16" fmla="*/ 2147483646 w 97"/>
              <a:gd name="T17" fmla="*/ 2147483646 h 15"/>
              <a:gd name="T18" fmla="*/ 0 w 97"/>
              <a:gd name="T19" fmla="*/ 0 h 15"/>
              <a:gd name="T20" fmla="*/ 2147483646 w 97"/>
              <a:gd name="T21" fmla="*/ 0 h 15"/>
              <a:gd name="T22" fmla="*/ 2147483646 w 97"/>
              <a:gd name="T23" fmla="*/ 2147483646 h 15"/>
              <a:gd name="T24" fmla="*/ 2147483646 w 97"/>
              <a:gd name="T25" fmla="*/ 2147483646 h 15"/>
              <a:gd name="T26" fmla="*/ 2147483646 w 97"/>
              <a:gd name="T27" fmla="*/ 2147483646 h 15"/>
              <a:gd name="T28" fmla="*/ 2147483646 w 97"/>
              <a:gd name="T29" fmla="*/ 2147483646 h 15"/>
              <a:gd name="T30" fmla="*/ 2147483646 w 97"/>
              <a:gd name="T31" fmla="*/ 2147483646 h 15"/>
              <a:gd name="T32" fmla="*/ 2147483646 w 97"/>
              <a:gd name="T33" fmla="*/ 2147483646 h 15"/>
              <a:gd name="T34" fmla="*/ 2147483646 w 97"/>
              <a:gd name="T35" fmla="*/ 2147483646 h 15"/>
              <a:gd name="T36" fmla="*/ 2147483646 w 97"/>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15"/>
              <a:gd name="T59" fmla="*/ 97 w 97"/>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15">
                <a:moveTo>
                  <a:pt x="74" y="15"/>
                </a:moveTo>
                <a:lnTo>
                  <a:pt x="11" y="15"/>
                </a:lnTo>
                <a:lnTo>
                  <a:pt x="9" y="13"/>
                </a:lnTo>
                <a:lnTo>
                  <a:pt x="7" y="12"/>
                </a:lnTo>
                <a:lnTo>
                  <a:pt x="5" y="10"/>
                </a:lnTo>
                <a:lnTo>
                  <a:pt x="3" y="8"/>
                </a:lnTo>
                <a:lnTo>
                  <a:pt x="2" y="6"/>
                </a:lnTo>
                <a:lnTo>
                  <a:pt x="2" y="2"/>
                </a:lnTo>
                <a:lnTo>
                  <a:pt x="0" y="0"/>
                </a:lnTo>
                <a:lnTo>
                  <a:pt x="97" y="0"/>
                </a:lnTo>
                <a:lnTo>
                  <a:pt x="93" y="2"/>
                </a:lnTo>
                <a:lnTo>
                  <a:pt x="91" y="6"/>
                </a:lnTo>
                <a:lnTo>
                  <a:pt x="89" y="8"/>
                </a:lnTo>
                <a:lnTo>
                  <a:pt x="86" y="8"/>
                </a:lnTo>
                <a:lnTo>
                  <a:pt x="84" y="10"/>
                </a:lnTo>
                <a:lnTo>
                  <a:pt x="80" y="12"/>
                </a:lnTo>
                <a:lnTo>
                  <a:pt x="78" y="13"/>
                </a:lnTo>
                <a:lnTo>
                  <a:pt x="74" y="15"/>
                </a:lnTo>
                <a:close/>
              </a:path>
            </a:pathLst>
          </a:custGeom>
          <a:solidFill>
            <a:srgbClr val="030003"/>
          </a:solidFill>
          <a:ln w="9525">
            <a:noFill/>
            <a:round/>
            <a:headEnd/>
            <a:tailEnd/>
          </a:ln>
        </p:spPr>
        <p:txBody>
          <a:bodyPr wrap="none"/>
          <a:lstStyle/>
          <a:p>
            <a:endParaRPr lang="el-GR"/>
          </a:p>
        </p:txBody>
      </p:sp>
      <p:sp>
        <p:nvSpPr>
          <p:cNvPr id="40985" name="Freeform 25"/>
          <p:cNvSpPr>
            <a:spLocks/>
          </p:cNvSpPr>
          <p:nvPr/>
        </p:nvSpPr>
        <p:spPr bwMode="auto">
          <a:xfrm rot="63308">
            <a:off x="5332413" y="5016500"/>
            <a:ext cx="144462" cy="22225"/>
          </a:xfrm>
          <a:custGeom>
            <a:avLst/>
            <a:gdLst>
              <a:gd name="T0" fmla="*/ 2147483646 w 103"/>
              <a:gd name="T1" fmla="*/ 2147483646 h 14"/>
              <a:gd name="T2" fmla="*/ 2147483646 w 103"/>
              <a:gd name="T3" fmla="*/ 2147483646 h 14"/>
              <a:gd name="T4" fmla="*/ 2147483646 w 103"/>
              <a:gd name="T5" fmla="*/ 2147483646 h 14"/>
              <a:gd name="T6" fmla="*/ 2147483646 w 103"/>
              <a:gd name="T7" fmla="*/ 2147483646 h 14"/>
              <a:gd name="T8" fmla="*/ 2147483646 w 103"/>
              <a:gd name="T9" fmla="*/ 2147483646 h 14"/>
              <a:gd name="T10" fmla="*/ 0 w 103"/>
              <a:gd name="T11" fmla="*/ 2147483646 h 14"/>
              <a:gd name="T12" fmla="*/ 0 w 103"/>
              <a:gd name="T13" fmla="*/ 2147483646 h 14"/>
              <a:gd name="T14" fmla="*/ 0 w 103"/>
              <a:gd name="T15" fmla="*/ 2147483646 h 14"/>
              <a:gd name="T16" fmla="*/ 0 w 103"/>
              <a:gd name="T17" fmla="*/ 2147483646 h 14"/>
              <a:gd name="T18" fmla="*/ 0 w 103"/>
              <a:gd name="T19" fmla="*/ 0 h 14"/>
              <a:gd name="T20" fmla="*/ 2147483646 w 103"/>
              <a:gd name="T21" fmla="*/ 0 h 14"/>
              <a:gd name="T22" fmla="*/ 2147483646 w 103"/>
              <a:gd name="T23" fmla="*/ 2147483646 h 14"/>
              <a:gd name="T24" fmla="*/ 2147483646 w 103"/>
              <a:gd name="T25" fmla="*/ 2147483646 h 14"/>
              <a:gd name="T26" fmla="*/ 2147483646 w 103"/>
              <a:gd name="T27" fmla="*/ 2147483646 h 14"/>
              <a:gd name="T28" fmla="*/ 2147483646 w 103"/>
              <a:gd name="T29" fmla="*/ 2147483646 h 14"/>
              <a:gd name="T30" fmla="*/ 2147483646 w 103"/>
              <a:gd name="T31" fmla="*/ 2147483646 h 14"/>
              <a:gd name="T32" fmla="*/ 2147483646 w 103"/>
              <a:gd name="T33" fmla="*/ 2147483646 h 14"/>
              <a:gd name="T34" fmla="*/ 2147483646 w 103"/>
              <a:gd name="T35" fmla="*/ 2147483646 h 14"/>
              <a:gd name="T36" fmla="*/ 2147483646 w 103"/>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14"/>
              <a:gd name="T59" fmla="*/ 103 w 103"/>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14">
                <a:moveTo>
                  <a:pt x="87" y="14"/>
                </a:moveTo>
                <a:lnTo>
                  <a:pt x="3" y="14"/>
                </a:lnTo>
                <a:lnTo>
                  <a:pt x="2" y="12"/>
                </a:lnTo>
                <a:lnTo>
                  <a:pt x="2" y="10"/>
                </a:lnTo>
                <a:lnTo>
                  <a:pt x="0" y="8"/>
                </a:lnTo>
                <a:lnTo>
                  <a:pt x="0" y="6"/>
                </a:lnTo>
                <a:lnTo>
                  <a:pt x="0" y="4"/>
                </a:lnTo>
                <a:lnTo>
                  <a:pt x="0" y="2"/>
                </a:lnTo>
                <a:lnTo>
                  <a:pt x="0" y="0"/>
                </a:lnTo>
                <a:lnTo>
                  <a:pt x="103" y="0"/>
                </a:lnTo>
                <a:lnTo>
                  <a:pt x="101" y="2"/>
                </a:lnTo>
                <a:lnTo>
                  <a:pt x="99" y="4"/>
                </a:lnTo>
                <a:lnTo>
                  <a:pt x="97" y="6"/>
                </a:lnTo>
                <a:lnTo>
                  <a:pt x="95" y="8"/>
                </a:lnTo>
                <a:lnTo>
                  <a:pt x="93" y="10"/>
                </a:lnTo>
                <a:lnTo>
                  <a:pt x="91" y="10"/>
                </a:lnTo>
                <a:lnTo>
                  <a:pt x="89" y="12"/>
                </a:lnTo>
                <a:lnTo>
                  <a:pt x="87" y="14"/>
                </a:lnTo>
                <a:close/>
              </a:path>
            </a:pathLst>
          </a:custGeom>
          <a:solidFill>
            <a:srgbClr val="030000"/>
          </a:solidFill>
          <a:ln w="9525">
            <a:noFill/>
            <a:round/>
            <a:headEnd/>
            <a:tailEnd/>
          </a:ln>
        </p:spPr>
        <p:txBody>
          <a:bodyPr wrap="none"/>
          <a:lstStyle/>
          <a:p>
            <a:endParaRPr lang="el-GR"/>
          </a:p>
        </p:txBody>
      </p:sp>
      <p:sp>
        <p:nvSpPr>
          <p:cNvPr id="40986" name="Freeform 26"/>
          <p:cNvSpPr>
            <a:spLocks/>
          </p:cNvSpPr>
          <p:nvPr/>
        </p:nvSpPr>
        <p:spPr bwMode="auto">
          <a:xfrm rot="63308">
            <a:off x="5332413" y="5005388"/>
            <a:ext cx="152400" cy="20637"/>
          </a:xfrm>
          <a:custGeom>
            <a:avLst/>
            <a:gdLst>
              <a:gd name="T0" fmla="*/ 2147483646 w 108"/>
              <a:gd name="T1" fmla="*/ 2147483646 h 13"/>
              <a:gd name="T2" fmla="*/ 0 w 108"/>
              <a:gd name="T3" fmla="*/ 2147483646 h 13"/>
              <a:gd name="T4" fmla="*/ 0 w 108"/>
              <a:gd name="T5" fmla="*/ 2147483646 h 13"/>
              <a:gd name="T6" fmla="*/ 0 w 108"/>
              <a:gd name="T7" fmla="*/ 2147483646 h 13"/>
              <a:gd name="T8" fmla="*/ 0 w 108"/>
              <a:gd name="T9" fmla="*/ 2147483646 h 13"/>
              <a:gd name="T10" fmla="*/ 0 w 108"/>
              <a:gd name="T11" fmla="*/ 2147483646 h 13"/>
              <a:gd name="T12" fmla="*/ 0 w 108"/>
              <a:gd name="T13" fmla="*/ 2147483646 h 13"/>
              <a:gd name="T14" fmla="*/ 0 w 108"/>
              <a:gd name="T15" fmla="*/ 2147483646 h 13"/>
              <a:gd name="T16" fmla="*/ 0 w 108"/>
              <a:gd name="T17" fmla="*/ 2147483646 h 13"/>
              <a:gd name="T18" fmla="*/ 0 w 108"/>
              <a:gd name="T19" fmla="*/ 2147483646 h 13"/>
              <a:gd name="T20" fmla="*/ 0 w 108"/>
              <a:gd name="T21" fmla="*/ 2147483646 h 13"/>
              <a:gd name="T22" fmla="*/ 0 w 108"/>
              <a:gd name="T23" fmla="*/ 2147483646 h 13"/>
              <a:gd name="T24" fmla="*/ 0 w 108"/>
              <a:gd name="T25" fmla="*/ 2147483646 h 13"/>
              <a:gd name="T26" fmla="*/ 0 w 108"/>
              <a:gd name="T27" fmla="*/ 2147483646 h 13"/>
              <a:gd name="T28" fmla="*/ 0 w 108"/>
              <a:gd name="T29" fmla="*/ 2147483646 h 13"/>
              <a:gd name="T30" fmla="*/ 0 w 108"/>
              <a:gd name="T31" fmla="*/ 2147483646 h 13"/>
              <a:gd name="T32" fmla="*/ 0 w 108"/>
              <a:gd name="T33" fmla="*/ 0 h 13"/>
              <a:gd name="T34" fmla="*/ 0 w 108"/>
              <a:gd name="T35" fmla="*/ 0 h 13"/>
              <a:gd name="T36" fmla="*/ 2147483646 w 108"/>
              <a:gd name="T37" fmla="*/ 0 h 13"/>
              <a:gd name="T38" fmla="*/ 2147483646 w 108"/>
              <a:gd name="T39" fmla="*/ 2147483646 h 13"/>
              <a:gd name="T40" fmla="*/ 2147483646 w 108"/>
              <a:gd name="T41" fmla="*/ 2147483646 h 13"/>
              <a:gd name="T42" fmla="*/ 2147483646 w 108"/>
              <a:gd name="T43" fmla="*/ 2147483646 h 13"/>
              <a:gd name="T44" fmla="*/ 2147483646 w 108"/>
              <a:gd name="T45" fmla="*/ 2147483646 h 13"/>
              <a:gd name="T46" fmla="*/ 2147483646 w 108"/>
              <a:gd name="T47" fmla="*/ 2147483646 h 13"/>
              <a:gd name="T48" fmla="*/ 2147483646 w 108"/>
              <a:gd name="T49" fmla="*/ 2147483646 h 13"/>
              <a:gd name="T50" fmla="*/ 2147483646 w 108"/>
              <a:gd name="T51" fmla="*/ 2147483646 h 13"/>
              <a:gd name="T52" fmla="*/ 2147483646 w 108"/>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8"/>
              <a:gd name="T82" fmla="*/ 0 h 13"/>
              <a:gd name="T83" fmla="*/ 108 w 108"/>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8" h="13">
                <a:moveTo>
                  <a:pt x="97" y="13"/>
                </a:moveTo>
                <a:lnTo>
                  <a:pt x="0" y="13"/>
                </a:lnTo>
                <a:lnTo>
                  <a:pt x="0" y="11"/>
                </a:lnTo>
                <a:lnTo>
                  <a:pt x="0" y="9"/>
                </a:lnTo>
                <a:lnTo>
                  <a:pt x="0" y="7"/>
                </a:lnTo>
                <a:lnTo>
                  <a:pt x="0" y="5"/>
                </a:lnTo>
                <a:lnTo>
                  <a:pt x="0" y="4"/>
                </a:lnTo>
                <a:lnTo>
                  <a:pt x="0" y="2"/>
                </a:lnTo>
                <a:lnTo>
                  <a:pt x="0" y="0"/>
                </a:lnTo>
                <a:lnTo>
                  <a:pt x="108" y="0"/>
                </a:lnTo>
                <a:lnTo>
                  <a:pt x="107" y="2"/>
                </a:lnTo>
                <a:lnTo>
                  <a:pt x="105" y="4"/>
                </a:lnTo>
                <a:lnTo>
                  <a:pt x="105" y="5"/>
                </a:lnTo>
                <a:lnTo>
                  <a:pt x="103" y="7"/>
                </a:lnTo>
                <a:lnTo>
                  <a:pt x="101" y="9"/>
                </a:lnTo>
                <a:lnTo>
                  <a:pt x="99" y="11"/>
                </a:lnTo>
                <a:lnTo>
                  <a:pt x="97" y="13"/>
                </a:lnTo>
                <a:close/>
              </a:path>
            </a:pathLst>
          </a:custGeom>
          <a:solidFill>
            <a:srgbClr val="030000"/>
          </a:solidFill>
          <a:ln w="9525">
            <a:noFill/>
            <a:round/>
            <a:headEnd/>
            <a:tailEnd/>
          </a:ln>
        </p:spPr>
        <p:txBody>
          <a:bodyPr wrap="none"/>
          <a:lstStyle/>
          <a:p>
            <a:endParaRPr lang="el-GR"/>
          </a:p>
        </p:txBody>
      </p:sp>
      <p:sp>
        <p:nvSpPr>
          <p:cNvPr id="40987" name="Freeform 27"/>
          <p:cNvSpPr>
            <a:spLocks/>
          </p:cNvSpPr>
          <p:nvPr/>
        </p:nvSpPr>
        <p:spPr bwMode="auto">
          <a:xfrm rot="63308">
            <a:off x="5332413" y="4992688"/>
            <a:ext cx="155575" cy="23812"/>
          </a:xfrm>
          <a:custGeom>
            <a:avLst/>
            <a:gdLst>
              <a:gd name="T0" fmla="*/ 2147483646 w 110"/>
              <a:gd name="T1" fmla="*/ 2147483646 h 15"/>
              <a:gd name="T2" fmla="*/ 0 w 110"/>
              <a:gd name="T3" fmla="*/ 2147483646 h 15"/>
              <a:gd name="T4" fmla="*/ 0 w 110"/>
              <a:gd name="T5" fmla="*/ 2147483646 h 15"/>
              <a:gd name="T6" fmla="*/ 0 w 110"/>
              <a:gd name="T7" fmla="*/ 2147483646 h 15"/>
              <a:gd name="T8" fmla="*/ 0 w 110"/>
              <a:gd name="T9" fmla="*/ 2147483646 h 15"/>
              <a:gd name="T10" fmla="*/ 0 w 110"/>
              <a:gd name="T11" fmla="*/ 2147483646 h 15"/>
              <a:gd name="T12" fmla="*/ 0 w 110"/>
              <a:gd name="T13" fmla="*/ 2147483646 h 15"/>
              <a:gd name="T14" fmla="*/ 0 w 110"/>
              <a:gd name="T15" fmla="*/ 2147483646 h 15"/>
              <a:gd name="T16" fmla="*/ 0 w 110"/>
              <a:gd name="T17" fmla="*/ 2147483646 h 15"/>
              <a:gd name="T18" fmla="*/ 0 w 110"/>
              <a:gd name="T19" fmla="*/ 2147483646 h 15"/>
              <a:gd name="T20" fmla="*/ 0 w 110"/>
              <a:gd name="T21" fmla="*/ 2147483646 h 15"/>
              <a:gd name="T22" fmla="*/ 0 w 110"/>
              <a:gd name="T23" fmla="*/ 2147483646 h 15"/>
              <a:gd name="T24" fmla="*/ 0 w 110"/>
              <a:gd name="T25" fmla="*/ 2147483646 h 15"/>
              <a:gd name="T26" fmla="*/ 0 w 110"/>
              <a:gd name="T27" fmla="*/ 2147483646 h 15"/>
              <a:gd name="T28" fmla="*/ 2147483646 w 110"/>
              <a:gd name="T29" fmla="*/ 2147483646 h 15"/>
              <a:gd name="T30" fmla="*/ 2147483646 w 110"/>
              <a:gd name="T31" fmla="*/ 2147483646 h 15"/>
              <a:gd name="T32" fmla="*/ 2147483646 w 110"/>
              <a:gd name="T33" fmla="*/ 2147483646 h 15"/>
              <a:gd name="T34" fmla="*/ 2147483646 w 110"/>
              <a:gd name="T35" fmla="*/ 0 h 15"/>
              <a:gd name="T36" fmla="*/ 2147483646 w 110"/>
              <a:gd name="T37" fmla="*/ 0 h 15"/>
              <a:gd name="T38" fmla="*/ 2147483646 w 110"/>
              <a:gd name="T39" fmla="*/ 2147483646 h 15"/>
              <a:gd name="T40" fmla="*/ 2147483646 w 110"/>
              <a:gd name="T41" fmla="*/ 2147483646 h 15"/>
              <a:gd name="T42" fmla="*/ 2147483646 w 110"/>
              <a:gd name="T43" fmla="*/ 2147483646 h 15"/>
              <a:gd name="T44" fmla="*/ 2147483646 w 110"/>
              <a:gd name="T45" fmla="*/ 2147483646 h 15"/>
              <a:gd name="T46" fmla="*/ 2147483646 w 110"/>
              <a:gd name="T47" fmla="*/ 2147483646 h 15"/>
              <a:gd name="T48" fmla="*/ 2147483646 w 110"/>
              <a:gd name="T49" fmla="*/ 2147483646 h 15"/>
              <a:gd name="T50" fmla="*/ 2147483646 w 110"/>
              <a:gd name="T51" fmla="*/ 2147483646 h 15"/>
              <a:gd name="T52" fmla="*/ 2147483646 w 110"/>
              <a:gd name="T53" fmla="*/ 2147483646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0"/>
              <a:gd name="T82" fmla="*/ 0 h 15"/>
              <a:gd name="T83" fmla="*/ 110 w 110"/>
              <a:gd name="T84" fmla="*/ 15 h 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0" h="15">
                <a:moveTo>
                  <a:pt x="103" y="15"/>
                </a:moveTo>
                <a:lnTo>
                  <a:pt x="0" y="15"/>
                </a:lnTo>
                <a:lnTo>
                  <a:pt x="0" y="13"/>
                </a:lnTo>
                <a:lnTo>
                  <a:pt x="0" y="12"/>
                </a:lnTo>
                <a:lnTo>
                  <a:pt x="0" y="10"/>
                </a:lnTo>
                <a:lnTo>
                  <a:pt x="0" y="8"/>
                </a:lnTo>
                <a:lnTo>
                  <a:pt x="2" y="6"/>
                </a:lnTo>
                <a:lnTo>
                  <a:pt x="2" y="4"/>
                </a:lnTo>
                <a:lnTo>
                  <a:pt x="2" y="2"/>
                </a:lnTo>
                <a:lnTo>
                  <a:pt x="2" y="0"/>
                </a:lnTo>
                <a:lnTo>
                  <a:pt x="110" y="0"/>
                </a:lnTo>
                <a:lnTo>
                  <a:pt x="110" y="2"/>
                </a:lnTo>
                <a:lnTo>
                  <a:pt x="110" y="4"/>
                </a:lnTo>
                <a:lnTo>
                  <a:pt x="108" y="6"/>
                </a:lnTo>
                <a:lnTo>
                  <a:pt x="107" y="8"/>
                </a:lnTo>
                <a:lnTo>
                  <a:pt x="107" y="10"/>
                </a:lnTo>
                <a:lnTo>
                  <a:pt x="105" y="12"/>
                </a:lnTo>
                <a:lnTo>
                  <a:pt x="105" y="13"/>
                </a:lnTo>
                <a:lnTo>
                  <a:pt x="103" y="15"/>
                </a:lnTo>
                <a:close/>
              </a:path>
            </a:pathLst>
          </a:custGeom>
          <a:solidFill>
            <a:srgbClr val="050002"/>
          </a:solidFill>
          <a:ln w="9525">
            <a:noFill/>
            <a:round/>
            <a:headEnd/>
            <a:tailEnd/>
          </a:ln>
        </p:spPr>
        <p:txBody>
          <a:bodyPr wrap="none"/>
          <a:lstStyle/>
          <a:p>
            <a:endParaRPr lang="el-GR"/>
          </a:p>
        </p:txBody>
      </p:sp>
      <p:sp>
        <p:nvSpPr>
          <p:cNvPr id="40988" name="Freeform 28"/>
          <p:cNvSpPr>
            <a:spLocks noEditPoints="1"/>
          </p:cNvSpPr>
          <p:nvPr/>
        </p:nvSpPr>
        <p:spPr bwMode="auto">
          <a:xfrm rot="63308" flipV="1">
            <a:off x="3865563" y="4878388"/>
            <a:ext cx="1624012" cy="92075"/>
          </a:xfrm>
          <a:custGeom>
            <a:avLst/>
            <a:gdLst>
              <a:gd name="T0" fmla="*/ 2147483646 w 1136"/>
              <a:gd name="T1" fmla="*/ 2147483646 h 13"/>
              <a:gd name="T2" fmla="*/ 2147483646 w 1136"/>
              <a:gd name="T3" fmla="*/ 2147483646 h 13"/>
              <a:gd name="T4" fmla="*/ 2147483646 w 1136"/>
              <a:gd name="T5" fmla="*/ 2147483646 h 13"/>
              <a:gd name="T6" fmla="*/ 2147483646 w 1136"/>
              <a:gd name="T7" fmla="*/ 2147483646 h 13"/>
              <a:gd name="T8" fmla="*/ 2147483646 w 1136"/>
              <a:gd name="T9" fmla="*/ 2147483646 h 13"/>
              <a:gd name="T10" fmla="*/ 2147483646 w 1136"/>
              <a:gd name="T11" fmla="*/ 2147483646 h 13"/>
              <a:gd name="T12" fmla="*/ 2147483646 w 1136"/>
              <a:gd name="T13" fmla="*/ 2147483646 h 13"/>
              <a:gd name="T14" fmla="*/ 2147483646 w 1136"/>
              <a:gd name="T15" fmla="*/ 2147483646 h 13"/>
              <a:gd name="T16" fmla="*/ 2147483646 w 1136"/>
              <a:gd name="T17" fmla="*/ 2147483646 h 13"/>
              <a:gd name="T18" fmla="*/ 2147483646 w 1136"/>
              <a:gd name="T19" fmla="*/ 0 h 13"/>
              <a:gd name="T20" fmla="*/ 2147483646 w 1136"/>
              <a:gd name="T21" fmla="*/ 0 h 13"/>
              <a:gd name="T22" fmla="*/ 2147483646 w 1136"/>
              <a:gd name="T23" fmla="*/ 2147483646 h 13"/>
              <a:gd name="T24" fmla="*/ 2147483646 w 1136"/>
              <a:gd name="T25" fmla="*/ 2147483646 h 13"/>
              <a:gd name="T26" fmla="*/ 2147483646 w 1136"/>
              <a:gd name="T27" fmla="*/ 2147483646 h 13"/>
              <a:gd name="T28" fmla="*/ 2147483646 w 1136"/>
              <a:gd name="T29" fmla="*/ 2147483646 h 13"/>
              <a:gd name="T30" fmla="*/ 2147483646 w 1136"/>
              <a:gd name="T31" fmla="*/ 2147483646 h 13"/>
              <a:gd name="T32" fmla="*/ 2147483646 w 1136"/>
              <a:gd name="T33" fmla="*/ 2147483646 h 13"/>
              <a:gd name="T34" fmla="*/ 2147483646 w 1136"/>
              <a:gd name="T35" fmla="*/ 2147483646 h 13"/>
              <a:gd name="T36" fmla="*/ 2147483646 w 1136"/>
              <a:gd name="T37" fmla="*/ 2147483646 h 13"/>
              <a:gd name="T38" fmla="*/ 0 w 1136"/>
              <a:gd name="T39" fmla="*/ 0 h 13"/>
              <a:gd name="T40" fmla="*/ 2147483646 w 1136"/>
              <a:gd name="T41" fmla="*/ 0 h 13"/>
              <a:gd name="T42" fmla="*/ 2147483646 w 1136"/>
              <a:gd name="T43" fmla="*/ 2147483646 h 13"/>
              <a:gd name="T44" fmla="*/ 2147483646 w 1136"/>
              <a:gd name="T45" fmla="*/ 2147483646 h 13"/>
              <a:gd name="T46" fmla="*/ 2147483646 w 1136"/>
              <a:gd name="T47" fmla="*/ 2147483646 h 13"/>
              <a:gd name="T48" fmla="*/ 2147483646 w 1136"/>
              <a:gd name="T49" fmla="*/ 2147483646 h 13"/>
              <a:gd name="T50" fmla="*/ 2147483646 w 1136"/>
              <a:gd name="T51" fmla="*/ 2147483646 h 13"/>
              <a:gd name="T52" fmla="*/ 2147483646 w 1136"/>
              <a:gd name="T53" fmla="*/ 2147483646 h 13"/>
              <a:gd name="T54" fmla="*/ 2147483646 w 1136"/>
              <a:gd name="T55" fmla="*/ 2147483646 h 13"/>
              <a:gd name="T56" fmla="*/ 2147483646 w 1136"/>
              <a:gd name="T57" fmla="*/ 2147483646 h 13"/>
              <a:gd name="T58" fmla="*/ 2147483646 w 1136"/>
              <a:gd name="T59" fmla="*/ 2147483646 h 13"/>
              <a:gd name="T60" fmla="*/ 2147483646 w 1136"/>
              <a:gd name="T61" fmla="*/ 2147483646 h 13"/>
              <a:gd name="T62" fmla="*/ 2147483646 w 1136"/>
              <a:gd name="T63" fmla="*/ 2147483646 h 13"/>
              <a:gd name="T64" fmla="*/ 2147483646 w 1136"/>
              <a:gd name="T65" fmla="*/ 2147483646 h 13"/>
              <a:gd name="T66" fmla="*/ 2147483646 w 1136"/>
              <a:gd name="T67" fmla="*/ 2147483646 h 13"/>
              <a:gd name="T68" fmla="*/ 2147483646 w 1136"/>
              <a:gd name="T69" fmla="*/ 2147483646 h 13"/>
              <a:gd name="T70" fmla="*/ 2147483646 w 1136"/>
              <a:gd name="T71" fmla="*/ 2147483646 h 13"/>
              <a:gd name="T72" fmla="*/ 0 w 1136"/>
              <a:gd name="T73" fmla="*/ 0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36"/>
              <a:gd name="T112" fmla="*/ 0 h 13"/>
              <a:gd name="T113" fmla="*/ 1136 w 1136"/>
              <a:gd name="T114" fmla="*/ 13 h 1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36" h="13">
                <a:moveTo>
                  <a:pt x="1130" y="13"/>
                </a:moveTo>
                <a:lnTo>
                  <a:pt x="1022" y="13"/>
                </a:lnTo>
                <a:lnTo>
                  <a:pt x="1022" y="11"/>
                </a:lnTo>
                <a:lnTo>
                  <a:pt x="1022" y="9"/>
                </a:lnTo>
                <a:lnTo>
                  <a:pt x="1022" y="7"/>
                </a:lnTo>
                <a:lnTo>
                  <a:pt x="1022" y="5"/>
                </a:lnTo>
                <a:lnTo>
                  <a:pt x="1022" y="4"/>
                </a:lnTo>
                <a:lnTo>
                  <a:pt x="1023" y="2"/>
                </a:lnTo>
                <a:lnTo>
                  <a:pt x="1023" y="0"/>
                </a:lnTo>
                <a:lnTo>
                  <a:pt x="1136" y="0"/>
                </a:lnTo>
                <a:lnTo>
                  <a:pt x="1136" y="2"/>
                </a:lnTo>
                <a:lnTo>
                  <a:pt x="1134" y="4"/>
                </a:lnTo>
                <a:lnTo>
                  <a:pt x="1134" y="5"/>
                </a:lnTo>
                <a:lnTo>
                  <a:pt x="1134" y="7"/>
                </a:lnTo>
                <a:lnTo>
                  <a:pt x="1134" y="9"/>
                </a:lnTo>
                <a:lnTo>
                  <a:pt x="1132" y="11"/>
                </a:lnTo>
                <a:lnTo>
                  <a:pt x="1132" y="13"/>
                </a:lnTo>
                <a:lnTo>
                  <a:pt x="1130" y="13"/>
                </a:lnTo>
                <a:close/>
                <a:moveTo>
                  <a:pt x="0" y="0"/>
                </a:moveTo>
                <a:lnTo>
                  <a:pt x="237" y="0"/>
                </a:lnTo>
                <a:lnTo>
                  <a:pt x="229" y="2"/>
                </a:lnTo>
                <a:lnTo>
                  <a:pt x="222" y="4"/>
                </a:lnTo>
                <a:lnTo>
                  <a:pt x="214" y="4"/>
                </a:lnTo>
                <a:lnTo>
                  <a:pt x="206" y="5"/>
                </a:lnTo>
                <a:lnTo>
                  <a:pt x="199" y="7"/>
                </a:lnTo>
                <a:lnTo>
                  <a:pt x="191" y="7"/>
                </a:lnTo>
                <a:lnTo>
                  <a:pt x="183" y="9"/>
                </a:lnTo>
                <a:lnTo>
                  <a:pt x="176" y="9"/>
                </a:lnTo>
                <a:lnTo>
                  <a:pt x="153" y="11"/>
                </a:lnTo>
                <a:lnTo>
                  <a:pt x="130" y="13"/>
                </a:lnTo>
                <a:lnTo>
                  <a:pt x="107" y="13"/>
                </a:lnTo>
                <a:lnTo>
                  <a:pt x="84" y="11"/>
                </a:lnTo>
                <a:lnTo>
                  <a:pt x="61" y="9"/>
                </a:lnTo>
                <a:lnTo>
                  <a:pt x="40" y="7"/>
                </a:lnTo>
                <a:lnTo>
                  <a:pt x="19" y="4"/>
                </a:lnTo>
                <a:lnTo>
                  <a:pt x="0" y="0"/>
                </a:lnTo>
                <a:close/>
              </a:path>
            </a:pathLst>
          </a:custGeom>
          <a:solidFill>
            <a:schemeClr val="bg1"/>
          </a:solidFill>
          <a:ln w="9525">
            <a:noFill/>
            <a:round/>
            <a:headEnd/>
            <a:tailEnd/>
          </a:ln>
        </p:spPr>
        <p:txBody>
          <a:bodyPr wrap="none"/>
          <a:lstStyle/>
          <a:p>
            <a:endParaRPr lang="el-GR"/>
          </a:p>
        </p:txBody>
      </p:sp>
      <p:sp>
        <p:nvSpPr>
          <p:cNvPr id="40989" name="Freeform 29"/>
          <p:cNvSpPr>
            <a:spLocks noEditPoints="1"/>
          </p:cNvSpPr>
          <p:nvPr/>
        </p:nvSpPr>
        <p:spPr bwMode="auto">
          <a:xfrm rot="63308">
            <a:off x="3822700" y="4935538"/>
            <a:ext cx="1677988" cy="22225"/>
          </a:xfrm>
          <a:custGeom>
            <a:avLst/>
            <a:gdLst>
              <a:gd name="T0" fmla="*/ 2147483646 w 1189"/>
              <a:gd name="T1" fmla="*/ 2147483646 h 14"/>
              <a:gd name="T2" fmla="*/ 2147483646 w 1189"/>
              <a:gd name="T3" fmla="*/ 2147483646 h 14"/>
              <a:gd name="T4" fmla="*/ 2147483646 w 1189"/>
              <a:gd name="T5" fmla="*/ 2147483646 h 14"/>
              <a:gd name="T6" fmla="*/ 2147483646 w 1189"/>
              <a:gd name="T7" fmla="*/ 2147483646 h 14"/>
              <a:gd name="T8" fmla="*/ 2147483646 w 1189"/>
              <a:gd name="T9" fmla="*/ 2147483646 h 14"/>
              <a:gd name="T10" fmla="*/ 2147483646 w 1189"/>
              <a:gd name="T11" fmla="*/ 2147483646 h 14"/>
              <a:gd name="T12" fmla="*/ 2147483646 w 1189"/>
              <a:gd name="T13" fmla="*/ 2147483646 h 14"/>
              <a:gd name="T14" fmla="*/ 2147483646 w 1189"/>
              <a:gd name="T15" fmla="*/ 2147483646 h 14"/>
              <a:gd name="T16" fmla="*/ 2147483646 w 1189"/>
              <a:gd name="T17" fmla="*/ 2147483646 h 14"/>
              <a:gd name="T18" fmla="*/ 2147483646 w 1189"/>
              <a:gd name="T19" fmla="*/ 0 h 14"/>
              <a:gd name="T20" fmla="*/ 2147483646 w 1189"/>
              <a:gd name="T21" fmla="*/ 0 h 14"/>
              <a:gd name="T22" fmla="*/ 2147483646 w 1189"/>
              <a:gd name="T23" fmla="*/ 2147483646 h 14"/>
              <a:gd name="T24" fmla="*/ 2147483646 w 1189"/>
              <a:gd name="T25" fmla="*/ 2147483646 h 14"/>
              <a:gd name="T26" fmla="*/ 2147483646 w 1189"/>
              <a:gd name="T27" fmla="*/ 2147483646 h 14"/>
              <a:gd name="T28" fmla="*/ 2147483646 w 1189"/>
              <a:gd name="T29" fmla="*/ 2147483646 h 14"/>
              <a:gd name="T30" fmla="*/ 2147483646 w 1189"/>
              <a:gd name="T31" fmla="*/ 2147483646 h 14"/>
              <a:gd name="T32" fmla="*/ 2147483646 w 1189"/>
              <a:gd name="T33" fmla="*/ 2147483646 h 14"/>
              <a:gd name="T34" fmla="*/ 2147483646 w 1189"/>
              <a:gd name="T35" fmla="*/ 2147483646 h 14"/>
              <a:gd name="T36" fmla="*/ 2147483646 w 1189"/>
              <a:gd name="T37" fmla="*/ 2147483646 h 14"/>
              <a:gd name="T38" fmla="*/ 2147483646 w 1189"/>
              <a:gd name="T39" fmla="*/ 2147483646 h 14"/>
              <a:gd name="T40" fmla="*/ 2147483646 w 1189"/>
              <a:gd name="T41" fmla="*/ 2147483646 h 14"/>
              <a:gd name="T42" fmla="*/ 2147483646 w 1189"/>
              <a:gd name="T43" fmla="*/ 2147483646 h 14"/>
              <a:gd name="T44" fmla="*/ 2147483646 w 1189"/>
              <a:gd name="T45" fmla="*/ 2147483646 h 14"/>
              <a:gd name="T46" fmla="*/ 2147483646 w 1189"/>
              <a:gd name="T47" fmla="*/ 2147483646 h 14"/>
              <a:gd name="T48" fmla="*/ 2147483646 w 1189"/>
              <a:gd name="T49" fmla="*/ 2147483646 h 14"/>
              <a:gd name="T50" fmla="*/ 2147483646 w 1189"/>
              <a:gd name="T51" fmla="*/ 2147483646 h 14"/>
              <a:gd name="T52" fmla="*/ 2147483646 w 1189"/>
              <a:gd name="T53" fmla="*/ 2147483646 h 14"/>
              <a:gd name="T54" fmla="*/ 2147483646 w 1189"/>
              <a:gd name="T55" fmla="*/ 2147483646 h 14"/>
              <a:gd name="T56" fmla="*/ 2147483646 w 1189"/>
              <a:gd name="T57" fmla="*/ 2147483646 h 14"/>
              <a:gd name="T58" fmla="*/ 2147483646 w 1189"/>
              <a:gd name="T59" fmla="*/ 2147483646 h 14"/>
              <a:gd name="T60" fmla="*/ 2147483646 w 1189"/>
              <a:gd name="T61" fmla="*/ 2147483646 h 14"/>
              <a:gd name="T62" fmla="*/ 2147483646 w 1189"/>
              <a:gd name="T63" fmla="*/ 2147483646 h 14"/>
              <a:gd name="T64" fmla="*/ 2147483646 w 1189"/>
              <a:gd name="T65" fmla="*/ 2147483646 h 14"/>
              <a:gd name="T66" fmla="*/ 2147483646 w 1189"/>
              <a:gd name="T67" fmla="*/ 2147483646 h 14"/>
              <a:gd name="T68" fmla="*/ 2147483646 w 1189"/>
              <a:gd name="T69" fmla="*/ 2147483646 h 14"/>
              <a:gd name="T70" fmla="*/ 2147483646 w 1189"/>
              <a:gd name="T71" fmla="*/ 2147483646 h 14"/>
              <a:gd name="T72" fmla="*/ 0 w 1189"/>
              <a:gd name="T73" fmla="*/ 0 h 14"/>
              <a:gd name="T74" fmla="*/ 2147483646 w 1189"/>
              <a:gd name="T75" fmla="*/ 0 h 14"/>
              <a:gd name="T76" fmla="*/ 2147483646 w 1189"/>
              <a:gd name="T77" fmla="*/ 2147483646 h 14"/>
              <a:gd name="T78" fmla="*/ 2147483646 w 1189"/>
              <a:gd name="T79" fmla="*/ 2147483646 h 14"/>
              <a:gd name="T80" fmla="*/ 2147483646 w 1189"/>
              <a:gd name="T81" fmla="*/ 2147483646 h 14"/>
              <a:gd name="T82" fmla="*/ 2147483646 w 1189"/>
              <a:gd name="T83" fmla="*/ 2147483646 h 14"/>
              <a:gd name="T84" fmla="*/ 2147483646 w 1189"/>
              <a:gd name="T85" fmla="*/ 2147483646 h 14"/>
              <a:gd name="T86" fmla="*/ 2147483646 w 1189"/>
              <a:gd name="T87" fmla="*/ 2147483646 h 14"/>
              <a:gd name="T88" fmla="*/ 2147483646 w 1189"/>
              <a:gd name="T89" fmla="*/ 2147483646 h 14"/>
              <a:gd name="T90" fmla="*/ 2147483646 w 1189"/>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89"/>
              <a:gd name="T139" fmla="*/ 0 h 14"/>
              <a:gd name="T140" fmla="*/ 1189 w 1189"/>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89" h="14">
                <a:moveTo>
                  <a:pt x="1187" y="14"/>
                </a:moveTo>
                <a:lnTo>
                  <a:pt x="1074" y="14"/>
                </a:lnTo>
                <a:lnTo>
                  <a:pt x="1074" y="12"/>
                </a:lnTo>
                <a:lnTo>
                  <a:pt x="1074" y="10"/>
                </a:lnTo>
                <a:lnTo>
                  <a:pt x="1074" y="8"/>
                </a:lnTo>
                <a:lnTo>
                  <a:pt x="1074" y="6"/>
                </a:lnTo>
                <a:lnTo>
                  <a:pt x="1074" y="4"/>
                </a:lnTo>
                <a:lnTo>
                  <a:pt x="1074" y="2"/>
                </a:lnTo>
                <a:lnTo>
                  <a:pt x="1074" y="0"/>
                </a:lnTo>
                <a:lnTo>
                  <a:pt x="1189" y="0"/>
                </a:lnTo>
                <a:lnTo>
                  <a:pt x="1189" y="2"/>
                </a:lnTo>
                <a:lnTo>
                  <a:pt x="1189" y="4"/>
                </a:lnTo>
                <a:lnTo>
                  <a:pt x="1187" y="6"/>
                </a:lnTo>
                <a:lnTo>
                  <a:pt x="1187" y="8"/>
                </a:lnTo>
                <a:lnTo>
                  <a:pt x="1187" y="10"/>
                </a:lnTo>
                <a:lnTo>
                  <a:pt x="1187" y="12"/>
                </a:lnTo>
                <a:lnTo>
                  <a:pt x="1187" y="14"/>
                </a:lnTo>
                <a:close/>
                <a:moveTo>
                  <a:pt x="288" y="14"/>
                </a:moveTo>
                <a:lnTo>
                  <a:pt x="51" y="14"/>
                </a:lnTo>
                <a:lnTo>
                  <a:pt x="44" y="12"/>
                </a:lnTo>
                <a:lnTo>
                  <a:pt x="38" y="12"/>
                </a:lnTo>
                <a:lnTo>
                  <a:pt x="30" y="10"/>
                </a:lnTo>
                <a:lnTo>
                  <a:pt x="24" y="8"/>
                </a:lnTo>
                <a:lnTo>
                  <a:pt x="17" y="6"/>
                </a:lnTo>
                <a:lnTo>
                  <a:pt x="11" y="4"/>
                </a:lnTo>
                <a:lnTo>
                  <a:pt x="5" y="2"/>
                </a:lnTo>
                <a:lnTo>
                  <a:pt x="0" y="0"/>
                </a:lnTo>
                <a:lnTo>
                  <a:pt x="336" y="0"/>
                </a:lnTo>
                <a:lnTo>
                  <a:pt x="330" y="2"/>
                </a:lnTo>
                <a:lnTo>
                  <a:pt x="324" y="4"/>
                </a:lnTo>
                <a:lnTo>
                  <a:pt x="318" y="6"/>
                </a:lnTo>
                <a:lnTo>
                  <a:pt x="313" y="8"/>
                </a:lnTo>
                <a:lnTo>
                  <a:pt x="305" y="10"/>
                </a:lnTo>
                <a:lnTo>
                  <a:pt x="299" y="12"/>
                </a:lnTo>
                <a:lnTo>
                  <a:pt x="294" y="12"/>
                </a:lnTo>
                <a:lnTo>
                  <a:pt x="288" y="14"/>
                </a:lnTo>
                <a:close/>
              </a:path>
            </a:pathLst>
          </a:custGeom>
          <a:solidFill>
            <a:srgbClr val="080000"/>
          </a:solidFill>
          <a:ln w="9525">
            <a:noFill/>
            <a:round/>
            <a:headEnd/>
            <a:tailEnd/>
          </a:ln>
        </p:spPr>
        <p:txBody>
          <a:bodyPr wrap="none"/>
          <a:lstStyle/>
          <a:p>
            <a:endParaRPr lang="el-GR"/>
          </a:p>
        </p:txBody>
      </p:sp>
      <p:sp>
        <p:nvSpPr>
          <p:cNvPr id="40990" name="Freeform 30"/>
          <p:cNvSpPr>
            <a:spLocks noEditPoints="1"/>
          </p:cNvSpPr>
          <p:nvPr/>
        </p:nvSpPr>
        <p:spPr bwMode="auto">
          <a:xfrm rot="63308">
            <a:off x="3795713" y="4922838"/>
            <a:ext cx="1704975" cy="23812"/>
          </a:xfrm>
          <a:custGeom>
            <a:avLst/>
            <a:gdLst>
              <a:gd name="T0" fmla="*/ 2147483646 w 1208"/>
              <a:gd name="T1" fmla="*/ 2147483646 h 15"/>
              <a:gd name="T2" fmla="*/ 2147483646 w 1208"/>
              <a:gd name="T3" fmla="*/ 2147483646 h 15"/>
              <a:gd name="T4" fmla="*/ 2147483646 w 1208"/>
              <a:gd name="T5" fmla="*/ 2147483646 h 15"/>
              <a:gd name="T6" fmla="*/ 2147483646 w 1208"/>
              <a:gd name="T7" fmla="*/ 2147483646 h 15"/>
              <a:gd name="T8" fmla="*/ 2147483646 w 1208"/>
              <a:gd name="T9" fmla="*/ 2147483646 h 15"/>
              <a:gd name="T10" fmla="*/ 2147483646 w 1208"/>
              <a:gd name="T11" fmla="*/ 2147483646 h 15"/>
              <a:gd name="T12" fmla="*/ 2147483646 w 1208"/>
              <a:gd name="T13" fmla="*/ 2147483646 h 15"/>
              <a:gd name="T14" fmla="*/ 2147483646 w 1208"/>
              <a:gd name="T15" fmla="*/ 2147483646 h 15"/>
              <a:gd name="T16" fmla="*/ 2147483646 w 1208"/>
              <a:gd name="T17" fmla="*/ 2147483646 h 15"/>
              <a:gd name="T18" fmla="*/ 2147483646 w 1208"/>
              <a:gd name="T19" fmla="*/ 0 h 15"/>
              <a:gd name="T20" fmla="*/ 2147483646 w 1208"/>
              <a:gd name="T21" fmla="*/ 0 h 15"/>
              <a:gd name="T22" fmla="*/ 2147483646 w 1208"/>
              <a:gd name="T23" fmla="*/ 2147483646 h 15"/>
              <a:gd name="T24" fmla="*/ 2147483646 w 1208"/>
              <a:gd name="T25" fmla="*/ 2147483646 h 15"/>
              <a:gd name="T26" fmla="*/ 2147483646 w 1208"/>
              <a:gd name="T27" fmla="*/ 2147483646 h 15"/>
              <a:gd name="T28" fmla="*/ 2147483646 w 1208"/>
              <a:gd name="T29" fmla="*/ 2147483646 h 15"/>
              <a:gd name="T30" fmla="*/ 2147483646 w 1208"/>
              <a:gd name="T31" fmla="*/ 2147483646 h 15"/>
              <a:gd name="T32" fmla="*/ 2147483646 w 1208"/>
              <a:gd name="T33" fmla="*/ 2147483646 h 15"/>
              <a:gd name="T34" fmla="*/ 2147483646 w 1208"/>
              <a:gd name="T35" fmla="*/ 2147483646 h 15"/>
              <a:gd name="T36" fmla="*/ 2147483646 w 1208"/>
              <a:gd name="T37" fmla="*/ 2147483646 h 15"/>
              <a:gd name="T38" fmla="*/ 2147483646 w 1208"/>
              <a:gd name="T39" fmla="*/ 2147483646 h 15"/>
              <a:gd name="T40" fmla="*/ 2147483646 w 1208"/>
              <a:gd name="T41" fmla="*/ 2147483646 h 15"/>
              <a:gd name="T42" fmla="*/ 2147483646 w 1208"/>
              <a:gd name="T43" fmla="*/ 2147483646 h 15"/>
              <a:gd name="T44" fmla="*/ 2147483646 w 1208"/>
              <a:gd name="T45" fmla="*/ 2147483646 h 15"/>
              <a:gd name="T46" fmla="*/ 2147483646 w 1208"/>
              <a:gd name="T47" fmla="*/ 2147483646 h 15"/>
              <a:gd name="T48" fmla="*/ 2147483646 w 1208"/>
              <a:gd name="T49" fmla="*/ 2147483646 h 15"/>
              <a:gd name="T50" fmla="*/ 2147483646 w 1208"/>
              <a:gd name="T51" fmla="*/ 2147483646 h 15"/>
              <a:gd name="T52" fmla="*/ 2147483646 w 1208"/>
              <a:gd name="T53" fmla="*/ 2147483646 h 15"/>
              <a:gd name="T54" fmla="*/ 2147483646 w 1208"/>
              <a:gd name="T55" fmla="*/ 2147483646 h 15"/>
              <a:gd name="T56" fmla="*/ 0 w 1208"/>
              <a:gd name="T57" fmla="*/ 0 h 15"/>
              <a:gd name="T58" fmla="*/ 2147483646 w 1208"/>
              <a:gd name="T59" fmla="*/ 0 h 15"/>
              <a:gd name="T60" fmla="*/ 2147483646 w 1208"/>
              <a:gd name="T61" fmla="*/ 2147483646 h 15"/>
              <a:gd name="T62" fmla="*/ 2147483646 w 1208"/>
              <a:gd name="T63" fmla="*/ 2147483646 h 15"/>
              <a:gd name="T64" fmla="*/ 2147483646 w 1208"/>
              <a:gd name="T65" fmla="*/ 2147483646 h 15"/>
              <a:gd name="T66" fmla="*/ 2147483646 w 1208"/>
              <a:gd name="T67" fmla="*/ 2147483646 h 15"/>
              <a:gd name="T68" fmla="*/ 2147483646 w 1208"/>
              <a:gd name="T69" fmla="*/ 2147483646 h 15"/>
              <a:gd name="T70" fmla="*/ 2147483646 w 1208"/>
              <a:gd name="T71" fmla="*/ 2147483646 h 15"/>
              <a:gd name="T72" fmla="*/ 2147483646 w 1208"/>
              <a:gd name="T73" fmla="*/ 2147483646 h 15"/>
              <a:gd name="T74" fmla="*/ 2147483646 w 120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08"/>
              <a:gd name="T115" fmla="*/ 0 h 15"/>
              <a:gd name="T116" fmla="*/ 1208 w 120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08" h="15">
                <a:moveTo>
                  <a:pt x="1206" y="15"/>
                </a:moveTo>
                <a:lnTo>
                  <a:pt x="1093" y="15"/>
                </a:lnTo>
                <a:lnTo>
                  <a:pt x="1093" y="13"/>
                </a:lnTo>
                <a:lnTo>
                  <a:pt x="1093" y="11"/>
                </a:lnTo>
                <a:lnTo>
                  <a:pt x="1093" y="9"/>
                </a:lnTo>
                <a:lnTo>
                  <a:pt x="1093" y="7"/>
                </a:lnTo>
                <a:lnTo>
                  <a:pt x="1093" y="5"/>
                </a:lnTo>
                <a:lnTo>
                  <a:pt x="1093" y="4"/>
                </a:lnTo>
                <a:lnTo>
                  <a:pt x="1093" y="2"/>
                </a:lnTo>
                <a:lnTo>
                  <a:pt x="1095" y="0"/>
                </a:lnTo>
                <a:lnTo>
                  <a:pt x="1208" y="0"/>
                </a:lnTo>
                <a:lnTo>
                  <a:pt x="1208" y="2"/>
                </a:lnTo>
                <a:lnTo>
                  <a:pt x="1208" y="4"/>
                </a:lnTo>
                <a:lnTo>
                  <a:pt x="1208" y="5"/>
                </a:lnTo>
                <a:lnTo>
                  <a:pt x="1208" y="7"/>
                </a:lnTo>
                <a:lnTo>
                  <a:pt x="1208" y="9"/>
                </a:lnTo>
                <a:lnTo>
                  <a:pt x="1208" y="11"/>
                </a:lnTo>
                <a:lnTo>
                  <a:pt x="1208" y="13"/>
                </a:lnTo>
                <a:lnTo>
                  <a:pt x="1206" y="15"/>
                </a:lnTo>
                <a:close/>
                <a:moveTo>
                  <a:pt x="334" y="15"/>
                </a:moveTo>
                <a:lnTo>
                  <a:pt x="42" y="15"/>
                </a:lnTo>
                <a:lnTo>
                  <a:pt x="36" y="13"/>
                </a:lnTo>
                <a:lnTo>
                  <a:pt x="30" y="11"/>
                </a:lnTo>
                <a:lnTo>
                  <a:pt x="24" y="9"/>
                </a:lnTo>
                <a:lnTo>
                  <a:pt x="19" y="7"/>
                </a:lnTo>
                <a:lnTo>
                  <a:pt x="13" y="5"/>
                </a:lnTo>
                <a:lnTo>
                  <a:pt x="9" y="4"/>
                </a:lnTo>
                <a:lnTo>
                  <a:pt x="3" y="2"/>
                </a:lnTo>
                <a:lnTo>
                  <a:pt x="0" y="0"/>
                </a:lnTo>
                <a:lnTo>
                  <a:pt x="372" y="0"/>
                </a:lnTo>
                <a:lnTo>
                  <a:pt x="366" y="2"/>
                </a:lnTo>
                <a:lnTo>
                  <a:pt x="362" y="4"/>
                </a:lnTo>
                <a:lnTo>
                  <a:pt x="357" y="5"/>
                </a:lnTo>
                <a:lnTo>
                  <a:pt x="353" y="7"/>
                </a:lnTo>
                <a:lnTo>
                  <a:pt x="347" y="9"/>
                </a:lnTo>
                <a:lnTo>
                  <a:pt x="343" y="11"/>
                </a:lnTo>
                <a:lnTo>
                  <a:pt x="337" y="13"/>
                </a:lnTo>
                <a:lnTo>
                  <a:pt x="334" y="15"/>
                </a:lnTo>
                <a:close/>
              </a:path>
            </a:pathLst>
          </a:custGeom>
          <a:solidFill>
            <a:srgbClr val="0A0202"/>
          </a:solidFill>
          <a:ln w="9525">
            <a:noFill/>
            <a:round/>
            <a:headEnd/>
            <a:tailEnd/>
          </a:ln>
        </p:spPr>
        <p:txBody>
          <a:bodyPr wrap="none"/>
          <a:lstStyle/>
          <a:p>
            <a:endParaRPr lang="el-GR"/>
          </a:p>
        </p:txBody>
      </p:sp>
      <p:sp>
        <p:nvSpPr>
          <p:cNvPr id="40991" name="Freeform 31"/>
          <p:cNvSpPr>
            <a:spLocks noEditPoints="1"/>
          </p:cNvSpPr>
          <p:nvPr/>
        </p:nvSpPr>
        <p:spPr bwMode="auto">
          <a:xfrm rot="63308">
            <a:off x="3770313" y="4913313"/>
            <a:ext cx="1731962" cy="20637"/>
          </a:xfrm>
          <a:custGeom>
            <a:avLst/>
            <a:gdLst>
              <a:gd name="T0" fmla="*/ 2147483646 w 1228"/>
              <a:gd name="T1" fmla="*/ 2147483646 h 13"/>
              <a:gd name="T2" fmla="*/ 2147483646 w 1228"/>
              <a:gd name="T3" fmla="*/ 2147483646 h 13"/>
              <a:gd name="T4" fmla="*/ 2147483646 w 1228"/>
              <a:gd name="T5" fmla="*/ 2147483646 h 13"/>
              <a:gd name="T6" fmla="*/ 2147483646 w 1228"/>
              <a:gd name="T7" fmla="*/ 2147483646 h 13"/>
              <a:gd name="T8" fmla="*/ 2147483646 w 1228"/>
              <a:gd name="T9" fmla="*/ 2147483646 h 13"/>
              <a:gd name="T10" fmla="*/ 2147483646 w 1228"/>
              <a:gd name="T11" fmla="*/ 2147483646 h 13"/>
              <a:gd name="T12" fmla="*/ 2147483646 w 1228"/>
              <a:gd name="T13" fmla="*/ 2147483646 h 13"/>
              <a:gd name="T14" fmla="*/ 2147483646 w 1228"/>
              <a:gd name="T15" fmla="*/ 2147483646 h 13"/>
              <a:gd name="T16" fmla="*/ 2147483646 w 1228"/>
              <a:gd name="T17" fmla="*/ 2147483646 h 13"/>
              <a:gd name="T18" fmla="*/ 2147483646 w 1228"/>
              <a:gd name="T19" fmla="*/ 0 h 13"/>
              <a:gd name="T20" fmla="*/ 2147483646 w 1228"/>
              <a:gd name="T21" fmla="*/ 0 h 13"/>
              <a:gd name="T22" fmla="*/ 2147483646 w 1228"/>
              <a:gd name="T23" fmla="*/ 2147483646 h 13"/>
              <a:gd name="T24" fmla="*/ 2147483646 w 1228"/>
              <a:gd name="T25" fmla="*/ 2147483646 h 13"/>
              <a:gd name="T26" fmla="*/ 2147483646 w 1228"/>
              <a:gd name="T27" fmla="*/ 2147483646 h 13"/>
              <a:gd name="T28" fmla="*/ 2147483646 w 1228"/>
              <a:gd name="T29" fmla="*/ 2147483646 h 13"/>
              <a:gd name="T30" fmla="*/ 2147483646 w 1228"/>
              <a:gd name="T31" fmla="*/ 2147483646 h 13"/>
              <a:gd name="T32" fmla="*/ 2147483646 w 1228"/>
              <a:gd name="T33" fmla="*/ 2147483646 h 13"/>
              <a:gd name="T34" fmla="*/ 2147483646 w 1228"/>
              <a:gd name="T35" fmla="*/ 2147483646 h 13"/>
              <a:gd name="T36" fmla="*/ 2147483646 w 1228"/>
              <a:gd name="T37" fmla="*/ 2147483646 h 13"/>
              <a:gd name="T38" fmla="*/ 2147483646 w 1228"/>
              <a:gd name="T39" fmla="*/ 2147483646 h 13"/>
              <a:gd name="T40" fmla="*/ 2147483646 w 1228"/>
              <a:gd name="T41" fmla="*/ 2147483646 h 13"/>
              <a:gd name="T42" fmla="*/ 2147483646 w 1228"/>
              <a:gd name="T43" fmla="*/ 2147483646 h 13"/>
              <a:gd name="T44" fmla="*/ 2147483646 w 1228"/>
              <a:gd name="T45" fmla="*/ 2147483646 h 13"/>
              <a:gd name="T46" fmla="*/ 2147483646 w 1228"/>
              <a:gd name="T47" fmla="*/ 2147483646 h 13"/>
              <a:gd name="T48" fmla="*/ 2147483646 w 1228"/>
              <a:gd name="T49" fmla="*/ 2147483646 h 13"/>
              <a:gd name="T50" fmla="*/ 2147483646 w 1228"/>
              <a:gd name="T51" fmla="*/ 2147483646 h 13"/>
              <a:gd name="T52" fmla="*/ 2147483646 w 1228"/>
              <a:gd name="T53" fmla="*/ 2147483646 h 13"/>
              <a:gd name="T54" fmla="*/ 2147483646 w 1228"/>
              <a:gd name="T55" fmla="*/ 2147483646 h 13"/>
              <a:gd name="T56" fmla="*/ 0 w 1228"/>
              <a:gd name="T57" fmla="*/ 0 h 13"/>
              <a:gd name="T58" fmla="*/ 2147483646 w 1228"/>
              <a:gd name="T59" fmla="*/ 0 h 13"/>
              <a:gd name="T60" fmla="*/ 2147483646 w 1228"/>
              <a:gd name="T61" fmla="*/ 2147483646 h 13"/>
              <a:gd name="T62" fmla="*/ 2147483646 w 1228"/>
              <a:gd name="T63" fmla="*/ 2147483646 h 13"/>
              <a:gd name="T64" fmla="*/ 2147483646 w 1228"/>
              <a:gd name="T65" fmla="*/ 2147483646 h 13"/>
              <a:gd name="T66" fmla="*/ 2147483646 w 1228"/>
              <a:gd name="T67" fmla="*/ 2147483646 h 13"/>
              <a:gd name="T68" fmla="*/ 2147483646 w 1228"/>
              <a:gd name="T69" fmla="*/ 2147483646 h 13"/>
              <a:gd name="T70" fmla="*/ 2147483646 w 1228"/>
              <a:gd name="T71" fmla="*/ 2147483646 h 13"/>
              <a:gd name="T72" fmla="*/ 2147483646 w 1228"/>
              <a:gd name="T73" fmla="*/ 2147483646 h 13"/>
              <a:gd name="T74" fmla="*/ 2147483646 w 122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28"/>
              <a:gd name="T115" fmla="*/ 0 h 13"/>
              <a:gd name="T116" fmla="*/ 1228 w 122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28" h="13">
                <a:moveTo>
                  <a:pt x="1226" y="13"/>
                </a:moveTo>
                <a:lnTo>
                  <a:pt x="1111" y="13"/>
                </a:lnTo>
                <a:lnTo>
                  <a:pt x="1111" y="11"/>
                </a:lnTo>
                <a:lnTo>
                  <a:pt x="1111" y="10"/>
                </a:lnTo>
                <a:lnTo>
                  <a:pt x="1111" y="8"/>
                </a:lnTo>
                <a:lnTo>
                  <a:pt x="1111" y="6"/>
                </a:lnTo>
                <a:lnTo>
                  <a:pt x="1113" y="6"/>
                </a:lnTo>
                <a:lnTo>
                  <a:pt x="1113" y="4"/>
                </a:lnTo>
                <a:lnTo>
                  <a:pt x="1113" y="2"/>
                </a:lnTo>
                <a:lnTo>
                  <a:pt x="1113" y="0"/>
                </a:lnTo>
                <a:lnTo>
                  <a:pt x="1228" y="0"/>
                </a:lnTo>
                <a:lnTo>
                  <a:pt x="1228" y="2"/>
                </a:lnTo>
                <a:lnTo>
                  <a:pt x="1226" y="4"/>
                </a:lnTo>
                <a:lnTo>
                  <a:pt x="1226" y="6"/>
                </a:lnTo>
                <a:lnTo>
                  <a:pt x="1226" y="8"/>
                </a:lnTo>
                <a:lnTo>
                  <a:pt x="1226" y="10"/>
                </a:lnTo>
                <a:lnTo>
                  <a:pt x="1226" y="11"/>
                </a:lnTo>
                <a:lnTo>
                  <a:pt x="1226" y="13"/>
                </a:lnTo>
                <a:close/>
                <a:moveTo>
                  <a:pt x="373" y="13"/>
                </a:moveTo>
                <a:lnTo>
                  <a:pt x="37" y="13"/>
                </a:lnTo>
                <a:lnTo>
                  <a:pt x="31" y="11"/>
                </a:lnTo>
                <a:lnTo>
                  <a:pt x="27" y="10"/>
                </a:lnTo>
                <a:lnTo>
                  <a:pt x="21" y="8"/>
                </a:lnTo>
                <a:lnTo>
                  <a:pt x="18" y="6"/>
                </a:lnTo>
                <a:lnTo>
                  <a:pt x="14" y="6"/>
                </a:lnTo>
                <a:lnTo>
                  <a:pt x="8" y="4"/>
                </a:lnTo>
                <a:lnTo>
                  <a:pt x="4" y="2"/>
                </a:lnTo>
                <a:lnTo>
                  <a:pt x="0" y="0"/>
                </a:lnTo>
                <a:lnTo>
                  <a:pt x="403" y="0"/>
                </a:lnTo>
                <a:lnTo>
                  <a:pt x="399" y="2"/>
                </a:lnTo>
                <a:lnTo>
                  <a:pt x="396" y="4"/>
                </a:lnTo>
                <a:lnTo>
                  <a:pt x="392" y="6"/>
                </a:lnTo>
                <a:lnTo>
                  <a:pt x="388" y="8"/>
                </a:lnTo>
                <a:lnTo>
                  <a:pt x="384" y="8"/>
                </a:lnTo>
                <a:lnTo>
                  <a:pt x="380" y="10"/>
                </a:lnTo>
                <a:lnTo>
                  <a:pt x="376" y="11"/>
                </a:lnTo>
                <a:lnTo>
                  <a:pt x="373" y="13"/>
                </a:lnTo>
                <a:close/>
              </a:path>
            </a:pathLst>
          </a:custGeom>
          <a:solidFill>
            <a:srgbClr val="0A0002"/>
          </a:solidFill>
          <a:ln w="9525">
            <a:noFill/>
            <a:round/>
            <a:headEnd/>
            <a:tailEnd/>
          </a:ln>
        </p:spPr>
        <p:txBody>
          <a:bodyPr wrap="none"/>
          <a:lstStyle/>
          <a:p>
            <a:endParaRPr lang="el-GR"/>
          </a:p>
        </p:txBody>
      </p:sp>
      <p:sp>
        <p:nvSpPr>
          <p:cNvPr id="40992" name="Freeform 32"/>
          <p:cNvSpPr>
            <a:spLocks noEditPoints="1"/>
          </p:cNvSpPr>
          <p:nvPr/>
        </p:nvSpPr>
        <p:spPr bwMode="auto">
          <a:xfrm rot="63308">
            <a:off x="3751263" y="4900613"/>
            <a:ext cx="1751012" cy="22225"/>
          </a:xfrm>
          <a:custGeom>
            <a:avLst/>
            <a:gdLst>
              <a:gd name="T0" fmla="*/ 2147483646 w 1241"/>
              <a:gd name="T1" fmla="*/ 2147483646 h 14"/>
              <a:gd name="T2" fmla="*/ 2147483646 w 1241"/>
              <a:gd name="T3" fmla="*/ 2147483646 h 14"/>
              <a:gd name="T4" fmla="*/ 2147483646 w 1241"/>
              <a:gd name="T5" fmla="*/ 2147483646 h 14"/>
              <a:gd name="T6" fmla="*/ 2147483646 w 1241"/>
              <a:gd name="T7" fmla="*/ 2147483646 h 14"/>
              <a:gd name="T8" fmla="*/ 2147483646 w 1241"/>
              <a:gd name="T9" fmla="*/ 2147483646 h 14"/>
              <a:gd name="T10" fmla="*/ 2147483646 w 1241"/>
              <a:gd name="T11" fmla="*/ 2147483646 h 14"/>
              <a:gd name="T12" fmla="*/ 2147483646 w 1241"/>
              <a:gd name="T13" fmla="*/ 2147483646 h 14"/>
              <a:gd name="T14" fmla="*/ 2147483646 w 1241"/>
              <a:gd name="T15" fmla="*/ 2147483646 h 14"/>
              <a:gd name="T16" fmla="*/ 2147483646 w 1241"/>
              <a:gd name="T17" fmla="*/ 2147483646 h 14"/>
              <a:gd name="T18" fmla="*/ 2147483646 w 1241"/>
              <a:gd name="T19" fmla="*/ 0 h 14"/>
              <a:gd name="T20" fmla="*/ 2147483646 w 1241"/>
              <a:gd name="T21" fmla="*/ 0 h 14"/>
              <a:gd name="T22" fmla="*/ 2147483646 w 1241"/>
              <a:gd name="T23" fmla="*/ 2147483646 h 14"/>
              <a:gd name="T24" fmla="*/ 2147483646 w 1241"/>
              <a:gd name="T25" fmla="*/ 2147483646 h 14"/>
              <a:gd name="T26" fmla="*/ 2147483646 w 1241"/>
              <a:gd name="T27" fmla="*/ 2147483646 h 14"/>
              <a:gd name="T28" fmla="*/ 2147483646 w 1241"/>
              <a:gd name="T29" fmla="*/ 2147483646 h 14"/>
              <a:gd name="T30" fmla="*/ 2147483646 w 1241"/>
              <a:gd name="T31" fmla="*/ 2147483646 h 14"/>
              <a:gd name="T32" fmla="*/ 2147483646 w 1241"/>
              <a:gd name="T33" fmla="*/ 2147483646 h 14"/>
              <a:gd name="T34" fmla="*/ 2147483646 w 1241"/>
              <a:gd name="T35" fmla="*/ 2147483646 h 14"/>
              <a:gd name="T36" fmla="*/ 2147483646 w 1241"/>
              <a:gd name="T37" fmla="*/ 2147483646 h 14"/>
              <a:gd name="T38" fmla="*/ 2147483646 w 1241"/>
              <a:gd name="T39" fmla="*/ 2147483646 h 14"/>
              <a:gd name="T40" fmla="*/ 2147483646 w 1241"/>
              <a:gd name="T41" fmla="*/ 2147483646 h 14"/>
              <a:gd name="T42" fmla="*/ 2147483646 w 1241"/>
              <a:gd name="T43" fmla="*/ 2147483646 h 14"/>
              <a:gd name="T44" fmla="*/ 2147483646 w 1241"/>
              <a:gd name="T45" fmla="*/ 2147483646 h 14"/>
              <a:gd name="T46" fmla="*/ 2147483646 w 1241"/>
              <a:gd name="T47" fmla="*/ 2147483646 h 14"/>
              <a:gd name="T48" fmla="*/ 2147483646 w 1241"/>
              <a:gd name="T49" fmla="*/ 2147483646 h 14"/>
              <a:gd name="T50" fmla="*/ 2147483646 w 1241"/>
              <a:gd name="T51" fmla="*/ 2147483646 h 14"/>
              <a:gd name="T52" fmla="*/ 2147483646 w 1241"/>
              <a:gd name="T53" fmla="*/ 2147483646 h 14"/>
              <a:gd name="T54" fmla="*/ 2147483646 w 1241"/>
              <a:gd name="T55" fmla="*/ 2147483646 h 14"/>
              <a:gd name="T56" fmla="*/ 0 w 1241"/>
              <a:gd name="T57" fmla="*/ 0 h 14"/>
              <a:gd name="T58" fmla="*/ 2147483646 w 1241"/>
              <a:gd name="T59" fmla="*/ 0 h 14"/>
              <a:gd name="T60" fmla="*/ 2147483646 w 1241"/>
              <a:gd name="T61" fmla="*/ 2147483646 h 14"/>
              <a:gd name="T62" fmla="*/ 2147483646 w 1241"/>
              <a:gd name="T63" fmla="*/ 2147483646 h 14"/>
              <a:gd name="T64" fmla="*/ 2147483646 w 1241"/>
              <a:gd name="T65" fmla="*/ 2147483646 h 14"/>
              <a:gd name="T66" fmla="*/ 2147483646 w 1241"/>
              <a:gd name="T67" fmla="*/ 2147483646 h 14"/>
              <a:gd name="T68" fmla="*/ 2147483646 w 1241"/>
              <a:gd name="T69" fmla="*/ 2147483646 h 14"/>
              <a:gd name="T70" fmla="*/ 2147483646 w 1241"/>
              <a:gd name="T71" fmla="*/ 2147483646 h 14"/>
              <a:gd name="T72" fmla="*/ 2147483646 w 1241"/>
              <a:gd name="T73" fmla="*/ 2147483646 h 14"/>
              <a:gd name="T74" fmla="*/ 2147483646 w 124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41"/>
              <a:gd name="T115" fmla="*/ 0 h 14"/>
              <a:gd name="T116" fmla="*/ 1241 w 124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41" h="14">
                <a:moveTo>
                  <a:pt x="1239" y="14"/>
                </a:moveTo>
                <a:lnTo>
                  <a:pt x="1126" y="14"/>
                </a:lnTo>
                <a:lnTo>
                  <a:pt x="1126" y="12"/>
                </a:lnTo>
                <a:lnTo>
                  <a:pt x="1126" y="10"/>
                </a:lnTo>
                <a:lnTo>
                  <a:pt x="1126" y="8"/>
                </a:lnTo>
                <a:lnTo>
                  <a:pt x="1126" y="6"/>
                </a:lnTo>
                <a:lnTo>
                  <a:pt x="1126" y="4"/>
                </a:lnTo>
                <a:lnTo>
                  <a:pt x="1126" y="2"/>
                </a:lnTo>
                <a:lnTo>
                  <a:pt x="1126" y="0"/>
                </a:lnTo>
                <a:lnTo>
                  <a:pt x="1241" y="0"/>
                </a:lnTo>
                <a:lnTo>
                  <a:pt x="1241" y="2"/>
                </a:lnTo>
                <a:lnTo>
                  <a:pt x="1241" y="4"/>
                </a:lnTo>
                <a:lnTo>
                  <a:pt x="1241" y="6"/>
                </a:lnTo>
                <a:lnTo>
                  <a:pt x="1241" y="8"/>
                </a:lnTo>
                <a:lnTo>
                  <a:pt x="1241" y="10"/>
                </a:lnTo>
                <a:lnTo>
                  <a:pt x="1239" y="12"/>
                </a:lnTo>
                <a:lnTo>
                  <a:pt x="1239" y="14"/>
                </a:lnTo>
                <a:close/>
                <a:moveTo>
                  <a:pt x="403" y="14"/>
                </a:moveTo>
                <a:lnTo>
                  <a:pt x="31" y="14"/>
                </a:lnTo>
                <a:lnTo>
                  <a:pt x="27" y="12"/>
                </a:lnTo>
                <a:lnTo>
                  <a:pt x="21" y="12"/>
                </a:lnTo>
                <a:lnTo>
                  <a:pt x="17" y="10"/>
                </a:lnTo>
                <a:lnTo>
                  <a:pt x="13" y="8"/>
                </a:lnTo>
                <a:lnTo>
                  <a:pt x="10" y="6"/>
                </a:lnTo>
                <a:lnTo>
                  <a:pt x="8" y="4"/>
                </a:lnTo>
                <a:lnTo>
                  <a:pt x="4" y="2"/>
                </a:lnTo>
                <a:lnTo>
                  <a:pt x="0" y="0"/>
                </a:lnTo>
                <a:lnTo>
                  <a:pt x="430" y="0"/>
                </a:lnTo>
                <a:lnTo>
                  <a:pt x="428" y="2"/>
                </a:lnTo>
                <a:lnTo>
                  <a:pt x="424" y="4"/>
                </a:lnTo>
                <a:lnTo>
                  <a:pt x="420" y="6"/>
                </a:lnTo>
                <a:lnTo>
                  <a:pt x="416" y="8"/>
                </a:lnTo>
                <a:lnTo>
                  <a:pt x="412" y="10"/>
                </a:lnTo>
                <a:lnTo>
                  <a:pt x="409" y="12"/>
                </a:lnTo>
                <a:lnTo>
                  <a:pt x="407" y="12"/>
                </a:lnTo>
                <a:lnTo>
                  <a:pt x="403" y="14"/>
                </a:lnTo>
                <a:close/>
              </a:path>
            </a:pathLst>
          </a:custGeom>
          <a:solidFill>
            <a:srgbClr val="0D0303"/>
          </a:solidFill>
          <a:ln w="9525">
            <a:noFill/>
            <a:round/>
            <a:headEnd/>
            <a:tailEnd/>
          </a:ln>
        </p:spPr>
        <p:txBody>
          <a:bodyPr wrap="none"/>
          <a:lstStyle/>
          <a:p>
            <a:endParaRPr lang="el-GR"/>
          </a:p>
        </p:txBody>
      </p:sp>
      <p:sp>
        <p:nvSpPr>
          <p:cNvPr id="40993" name="Freeform 33"/>
          <p:cNvSpPr>
            <a:spLocks noEditPoints="1"/>
          </p:cNvSpPr>
          <p:nvPr/>
        </p:nvSpPr>
        <p:spPr bwMode="auto">
          <a:xfrm rot="63308">
            <a:off x="3736975" y="4889500"/>
            <a:ext cx="1765300" cy="23813"/>
          </a:xfrm>
          <a:custGeom>
            <a:avLst/>
            <a:gdLst>
              <a:gd name="T0" fmla="*/ 2147483646 w 1251"/>
              <a:gd name="T1" fmla="*/ 2147483646 h 15"/>
              <a:gd name="T2" fmla="*/ 2147483646 w 1251"/>
              <a:gd name="T3" fmla="*/ 2147483646 h 15"/>
              <a:gd name="T4" fmla="*/ 2147483646 w 1251"/>
              <a:gd name="T5" fmla="*/ 2147483646 h 15"/>
              <a:gd name="T6" fmla="*/ 2147483646 w 1251"/>
              <a:gd name="T7" fmla="*/ 2147483646 h 15"/>
              <a:gd name="T8" fmla="*/ 2147483646 w 1251"/>
              <a:gd name="T9" fmla="*/ 2147483646 h 15"/>
              <a:gd name="T10" fmla="*/ 2147483646 w 1251"/>
              <a:gd name="T11" fmla="*/ 2147483646 h 15"/>
              <a:gd name="T12" fmla="*/ 2147483646 w 1251"/>
              <a:gd name="T13" fmla="*/ 2147483646 h 15"/>
              <a:gd name="T14" fmla="*/ 2147483646 w 1251"/>
              <a:gd name="T15" fmla="*/ 2147483646 h 15"/>
              <a:gd name="T16" fmla="*/ 2147483646 w 1251"/>
              <a:gd name="T17" fmla="*/ 2147483646 h 15"/>
              <a:gd name="T18" fmla="*/ 2147483646 w 1251"/>
              <a:gd name="T19" fmla="*/ 0 h 15"/>
              <a:gd name="T20" fmla="*/ 2147483646 w 1251"/>
              <a:gd name="T21" fmla="*/ 0 h 15"/>
              <a:gd name="T22" fmla="*/ 2147483646 w 1251"/>
              <a:gd name="T23" fmla="*/ 2147483646 h 15"/>
              <a:gd name="T24" fmla="*/ 2147483646 w 1251"/>
              <a:gd name="T25" fmla="*/ 2147483646 h 15"/>
              <a:gd name="T26" fmla="*/ 2147483646 w 1251"/>
              <a:gd name="T27" fmla="*/ 2147483646 h 15"/>
              <a:gd name="T28" fmla="*/ 2147483646 w 1251"/>
              <a:gd name="T29" fmla="*/ 2147483646 h 15"/>
              <a:gd name="T30" fmla="*/ 2147483646 w 1251"/>
              <a:gd name="T31" fmla="*/ 2147483646 h 15"/>
              <a:gd name="T32" fmla="*/ 2147483646 w 1251"/>
              <a:gd name="T33" fmla="*/ 2147483646 h 15"/>
              <a:gd name="T34" fmla="*/ 2147483646 w 1251"/>
              <a:gd name="T35" fmla="*/ 2147483646 h 15"/>
              <a:gd name="T36" fmla="*/ 2147483646 w 1251"/>
              <a:gd name="T37" fmla="*/ 2147483646 h 15"/>
              <a:gd name="T38" fmla="*/ 2147483646 w 1251"/>
              <a:gd name="T39" fmla="*/ 2147483646 h 15"/>
              <a:gd name="T40" fmla="*/ 2147483646 w 1251"/>
              <a:gd name="T41" fmla="*/ 2147483646 h 15"/>
              <a:gd name="T42" fmla="*/ 2147483646 w 1251"/>
              <a:gd name="T43" fmla="*/ 2147483646 h 15"/>
              <a:gd name="T44" fmla="*/ 2147483646 w 1251"/>
              <a:gd name="T45" fmla="*/ 2147483646 h 15"/>
              <a:gd name="T46" fmla="*/ 2147483646 w 1251"/>
              <a:gd name="T47" fmla="*/ 2147483646 h 15"/>
              <a:gd name="T48" fmla="*/ 2147483646 w 1251"/>
              <a:gd name="T49" fmla="*/ 2147483646 h 15"/>
              <a:gd name="T50" fmla="*/ 2147483646 w 1251"/>
              <a:gd name="T51" fmla="*/ 2147483646 h 15"/>
              <a:gd name="T52" fmla="*/ 2147483646 w 1251"/>
              <a:gd name="T53" fmla="*/ 2147483646 h 15"/>
              <a:gd name="T54" fmla="*/ 2147483646 w 1251"/>
              <a:gd name="T55" fmla="*/ 2147483646 h 15"/>
              <a:gd name="T56" fmla="*/ 2147483646 w 1251"/>
              <a:gd name="T57" fmla="*/ 2147483646 h 15"/>
              <a:gd name="T58" fmla="*/ 2147483646 w 1251"/>
              <a:gd name="T59" fmla="*/ 2147483646 h 15"/>
              <a:gd name="T60" fmla="*/ 2147483646 w 1251"/>
              <a:gd name="T61" fmla="*/ 2147483646 h 15"/>
              <a:gd name="T62" fmla="*/ 2147483646 w 1251"/>
              <a:gd name="T63" fmla="*/ 2147483646 h 15"/>
              <a:gd name="T64" fmla="*/ 2147483646 w 1251"/>
              <a:gd name="T65" fmla="*/ 2147483646 h 15"/>
              <a:gd name="T66" fmla="*/ 2147483646 w 1251"/>
              <a:gd name="T67" fmla="*/ 2147483646 h 15"/>
              <a:gd name="T68" fmla="*/ 2147483646 w 1251"/>
              <a:gd name="T69" fmla="*/ 2147483646 h 15"/>
              <a:gd name="T70" fmla="*/ 0 w 1251"/>
              <a:gd name="T71" fmla="*/ 2147483646 h 15"/>
              <a:gd name="T72" fmla="*/ 0 w 1251"/>
              <a:gd name="T73" fmla="*/ 0 h 15"/>
              <a:gd name="T74" fmla="*/ 2147483646 w 1251"/>
              <a:gd name="T75" fmla="*/ 0 h 15"/>
              <a:gd name="T76" fmla="*/ 2147483646 w 1251"/>
              <a:gd name="T77" fmla="*/ 2147483646 h 15"/>
              <a:gd name="T78" fmla="*/ 2147483646 w 1251"/>
              <a:gd name="T79" fmla="*/ 2147483646 h 15"/>
              <a:gd name="T80" fmla="*/ 2147483646 w 1251"/>
              <a:gd name="T81" fmla="*/ 2147483646 h 15"/>
              <a:gd name="T82" fmla="*/ 2147483646 w 1251"/>
              <a:gd name="T83" fmla="*/ 2147483646 h 15"/>
              <a:gd name="T84" fmla="*/ 2147483646 w 1251"/>
              <a:gd name="T85" fmla="*/ 2147483646 h 15"/>
              <a:gd name="T86" fmla="*/ 2147483646 w 1251"/>
              <a:gd name="T87" fmla="*/ 2147483646 h 15"/>
              <a:gd name="T88" fmla="*/ 2147483646 w 1251"/>
              <a:gd name="T89" fmla="*/ 2147483646 h 15"/>
              <a:gd name="T90" fmla="*/ 2147483646 w 1251"/>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51"/>
              <a:gd name="T139" fmla="*/ 0 h 15"/>
              <a:gd name="T140" fmla="*/ 1251 w 1251"/>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51" h="15">
                <a:moveTo>
                  <a:pt x="1251" y="15"/>
                </a:moveTo>
                <a:lnTo>
                  <a:pt x="1136" y="15"/>
                </a:lnTo>
                <a:lnTo>
                  <a:pt x="1136" y="13"/>
                </a:lnTo>
                <a:lnTo>
                  <a:pt x="1136" y="11"/>
                </a:lnTo>
                <a:lnTo>
                  <a:pt x="1136" y="9"/>
                </a:lnTo>
                <a:lnTo>
                  <a:pt x="1136" y="7"/>
                </a:lnTo>
                <a:lnTo>
                  <a:pt x="1136" y="5"/>
                </a:lnTo>
                <a:lnTo>
                  <a:pt x="1136" y="4"/>
                </a:lnTo>
                <a:lnTo>
                  <a:pt x="1136" y="2"/>
                </a:lnTo>
                <a:lnTo>
                  <a:pt x="1136" y="0"/>
                </a:lnTo>
                <a:lnTo>
                  <a:pt x="1251" y="0"/>
                </a:lnTo>
                <a:lnTo>
                  <a:pt x="1251" y="2"/>
                </a:lnTo>
                <a:lnTo>
                  <a:pt x="1251" y="4"/>
                </a:lnTo>
                <a:lnTo>
                  <a:pt x="1251" y="5"/>
                </a:lnTo>
                <a:lnTo>
                  <a:pt x="1251" y="7"/>
                </a:lnTo>
                <a:lnTo>
                  <a:pt x="1251" y="9"/>
                </a:lnTo>
                <a:lnTo>
                  <a:pt x="1251" y="11"/>
                </a:lnTo>
                <a:lnTo>
                  <a:pt x="1251" y="13"/>
                </a:lnTo>
                <a:lnTo>
                  <a:pt x="1251" y="15"/>
                </a:lnTo>
                <a:close/>
                <a:moveTo>
                  <a:pt x="426" y="15"/>
                </a:moveTo>
                <a:lnTo>
                  <a:pt x="23" y="15"/>
                </a:lnTo>
                <a:lnTo>
                  <a:pt x="21" y="13"/>
                </a:lnTo>
                <a:lnTo>
                  <a:pt x="20" y="13"/>
                </a:lnTo>
                <a:lnTo>
                  <a:pt x="18" y="11"/>
                </a:lnTo>
                <a:lnTo>
                  <a:pt x="16" y="11"/>
                </a:lnTo>
                <a:lnTo>
                  <a:pt x="14" y="9"/>
                </a:lnTo>
                <a:lnTo>
                  <a:pt x="12" y="9"/>
                </a:lnTo>
                <a:lnTo>
                  <a:pt x="12" y="7"/>
                </a:lnTo>
                <a:lnTo>
                  <a:pt x="10" y="7"/>
                </a:lnTo>
                <a:lnTo>
                  <a:pt x="8" y="5"/>
                </a:lnTo>
                <a:lnTo>
                  <a:pt x="6" y="5"/>
                </a:lnTo>
                <a:lnTo>
                  <a:pt x="4" y="4"/>
                </a:lnTo>
                <a:lnTo>
                  <a:pt x="2" y="4"/>
                </a:lnTo>
                <a:lnTo>
                  <a:pt x="2" y="2"/>
                </a:lnTo>
                <a:lnTo>
                  <a:pt x="0" y="2"/>
                </a:lnTo>
                <a:lnTo>
                  <a:pt x="0" y="0"/>
                </a:lnTo>
                <a:lnTo>
                  <a:pt x="453" y="0"/>
                </a:lnTo>
                <a:lnTo>
                  <a:pt x="449" y="2"/>
                </a:lnTo>
                <a:lnTo>
                  <a:pt x="445" y="4"/>
                </a:lnTo>
                <a:lnTo>
                  <a:pt x="443" y="5"/>
                </a:lnTo>
                <a:lnTo>
                  <a:pt x="440" y="7"/>
                </a:lnTo>
                <a:lnTo>
                  <a:pt x="436" y="9"/>
                </a:lnTo>
                <a:lnTo>
                  <a:pt x="434" y="11"/>
                </a:lnTo>
                <a:lnTo>
                  <a:pt x="430" y="13"/>
                </a:lnTo>
                <a:lnTo>
                  <a:pt x="426" y="15"/>
                </a:lnTo>
                <a:close/>
              </a:path>
            </a:pathLst>
          </a:custGeom>
          <a:solidFill>
            <a:srgbClr val="0D0303"/>
          </a:solidFill>
          <a:ln w="9525">
            <a:noFill/>
            <a:round/>
            <a:headEnd/>
            <a:tailEnd/>
          </a:ln>
        </p:spPr>
        <p:txBody>
          <a:bodyPr wrap="none"/>
          <a:lstStyle/>
          <a:p>
            <a:endParaRPr lang="el-GR"/>
          </a:p>
        </p:txBody>
      </p:sp>
      <p:sp>
        <p:nvSpPr>
          <p:cNvPr id="40994" name="Freeform 34"/>
          <p:cNvSpPr>
            <a:spLocks noEditPoints="1"/>
          </p:cNvSpPr>
          <p:nvPr/>
        </p:nvSpPr>
        <p:spPr bwMode="auto">
          <a:xfrm rot="63308">
            <a:off x="3732213" y="4879975"/>
            <a:ext cx="1774825" cy="20638"/>
          </a:xfrm>
          <a:custGeom>
            <a:avLst/>
            <a:gdLst>
              <a:gd name="T0" fmla="*/ 2147483646 w 1258"/>
              <a:gd name="T1" fmla="*/ 2147483646 h 13"/>
              <a:gd name="T2" fmla="*/ 2147483646 w 1258"/>
              <a:gd name="T3" fmla="*/ 2147483646 h 13"/>
              <a:gd name="T4" fmla="*/ 2147483646 w 1258"/>
              <a:gd name="T5" fmla="*/ 2147483646 h 13"/>
              <a:gd name="T6" fmla="*/ 2147483646 w 1258"/>
              <a:gd name="T7" fmla="*/ 2147483646 h 13"/>
              <a:gd name="T8" fmla="*/ 2147483646 w 1258"/>
              <a:gd name="T9" fmla="*/ 2147483646 h 13"/>
              <a:gd name="T10" fmla="*/ 2147483646 w 1258"/>
              <a:gd name="T11" fmla="*/ 2147483646 h 13"/>
              <a:gd name="T12" fmla="*/ 2147483646 w 1258"/>
              <a:gd name="T13" fmla="*/ 2147483646 h 13"/>
              <a:gd name="T14" fmla="*/ 2147483646 w 1258"/>
              <a:gd name="T15" fmla="*/ 2147483646 h 13"/>
              <a:gd name="T16" fmla="*/ 2147483646 w 1258"/>
              <a:gd name="T17" fmla="*/ 2147483646 h 13"/>
              <a:gd name="T18" fmla="*/ 2147483646 w 1258"/>
              <a:gd name="T19" fmla="*/ 0 h 13"/>
              <a:gd name="T20" fmla="*/ 2147483646 w 1258"/>
              <a:gd name="T21" fmla="*/ 0 h 13"/>
              <a:gd name="T22" fmla="*/ 2147483646 w 1258"/>
              <a:gd name="T23" fmla="*/ 2147483646 h 13"/>
              <a:gd name="T24" fmla="*/ 2147483646 w 1258"/>
              <a:gd name="T25" fmla="*/ 2147483646 h 13"/>
              <a:gd name="T26" fmla="*/ 2147483646 w 1258"/>
              <a:gd name="T27" fmla="*/ 2147483646 h 13"/>
              <a:gd name="T28" fmla="*/ 2147483646 w 1258"/>
              <a:gd name="T29" fmla="*/ 2147483646 h 13"/>
              <a:gd name="T30" fmla="*/ 2147483646 w 1258"/>
              <a:gd name="T31" fmla="*/ 2147483646 h 13"/>
              <a:gd name="T32" fmla="*/ 2147483646 w 1258"/>
              <a:gd name="T33" fmla="*/ 2147483646 h 13"/>
              <a:gd name="T34" fmla="*/ 2147483646 w 1258"/>
              <a:gd name="T35" fmla="*/ 2147483646 h 13"/>
              <a:gd name="T36" fmla="*/ 2147483646 w 1258"/>
              <a:gd name="T37" fmla="*/ 2147483646 h 13"/>
              <a:gd name="T38" fmla="*/ 2147483646 w 1258"/>
              <a:gd name="T39" fmla="*/ 2147483646 h 13"/>
              <a:gd name="T40" fmla="*/ 2147483646 w 1258"/>
              <a:gd name="T41" fmla="*/ 2147483646 h 13"/>
              <a:gd name="T42" fmla="*/ 2147483646 w 1258"/>
              <a:gd name="T43" fmla="*/ 2147483646 h 13"/>
              <a:gd name="T44" fmla="*/ 2147483646 w 1258"/>
              <a:gd name="T45" fmla="*/ 2147483646 h 13"/>
              <a:gd name="T46" fmla="*/ 2147483646 w 1258"/>
              <a:gd name="T47" fmla="*/ 2147483646 h 13"/>
              <a:gd name="T48" fmla="*/ 2147483646 w 1258"/>
              <a:gd name="T49" fmla="*/ 2147483646 h 13"/>
              <a:gd name="T50" fmla="*/ 2147483646 w 1258"/>
              <a:gd name="T51" fmla="*/ 2147483646 h 13"/>
              <a:gd name="T52" fmla="*/ 2147483646 w 1258"/>
              <a:gd name="T53" fmla="*/ 2147483646 h 13"/>
              <a:gd name="T54" fmla="*/ 2147483646 w 1258"/>
              <a:gd name="T55" fmla="*/ 2147483646 h 13"/>
              <a:gd name="T56" fmla="*/ 2147483646 w 1258"/>
              <a:gd name="T57" fmla="*/ 2147483646 h 13"/>
              <a:gd name="T58" fmla="*/ 2147483646 w 1258"/>
              <a:gd name="T59" fmla="*/ 2147483646 h 13"/>
              <a:gd name="T60" fmla="*/ 2147483646 w 1258"/>
              <a:gd name="T61" fmla="*/ 2147483646 h 13"/>
              <a:gd name="T62" fmla="*/ 2147483646 w 1258"/>
              <a:gd name="T63" fmla="*/ 2147483646 h 13"/>
              <a:gd name="T64" fmla="*/ 2147483646 w 1258"/>
              <a:gd name="T65" fmla="*/ 2147483646 h 13"/>
              <a:gd name="T66" fmla="*/ 2147483646 w 1258"/>
              <a:gd name="T67" fmla="*/ 2147483646 h 13"/>
              <a:gd name="T68" fmla="*/ 2147483646 w 1258"/>
              <a:gd name="T69" fmla="*/ 2147483646 h 13"/>
              <a:gd name="T70" fmla="*/ 0 w 1258"/>
              <a:gd name="T71" fmla="*/ 2147483646 h 13"/>
              <a:gd name="T72" fmla="*/ 0 w 1258"/>
              <a:gd name="T73" fmla="*/ 0 h 13"/>
              <a:gd name="T74" fmla="*/ 2147483646 w 1258"/>
              <a:gd name="T75" fmla="*/ 0 h 13"/>
              <a:gd name="T76" fmla="*/ 2147483646 w 1258"/>
              <a:gd name="T77" fmla="*/ 2147483646 h 13"/>
              <a:gd name="T78" fmla="*/ 2147483646 w 1258"/>
              <a:gd name="T79" fmla="*/ 2147483646 h 13"/>
              <a:gd name="T80" fmla="*/ 2147483646 w 1258"/>
              <a:gd name="T81" fmla="*/ 2147483646 h 13"/>
              <a:gd name="T82" fmla="*/ 2147483646 w 1258"/>
              <a:gd name="T83" fmla="*/ 2147483646 h 13"/>
              <a:gd name="T84" fmla="*/ 2147483646 w 1258"/>
              <a:gd name="T85" fmla="*/ 2147483646 h 13"/>
              <a:gd name="T86" fmla="*/ 2147483646 w 1258"/>
              <a:gd name="T87" fmla="*/ 2147483646 h 13"/>
              <a:gd name="T88" fmla="*/ 2147483646 w 1258"/>
              <a:gd name="T89" fmla="*/ 2147483646 h 13"/>
              <a:gd name="T90" fmla="*/ 2147483646 w 1258"/>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58"/>
              <a:gd name="T139" fmla="*/ 0 h 13"/>
              <a:gd name="T140" fmla="*/ 1258 w 1258"/>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58" h="13">
                <a:moveTo>
                  <a:pt x="1256" y="13"/>
                </a:moveTo>
                <a:lnTo>
                  <a:pt x="1141" y="13"/>
                </a:lnTo>
                <a:lnTo>
                  <a:pt x="1141" y="11"/>
                </a:lnTo>
                <a:lnTo>
                  <a:pt x="1141" y="10"/>
                </a:lnTo>
                <a:lnTo>
                  <a:pt x="1141" y="8"/>
                </a:lnTo>
                <a:lnTo>
                  <a:pt x="1141" y="6"/>
                </a:lnTo>
                <a:lnTo>
                  <a:pt x="1141" y="4"/>
                </a:lnTo>
                <a:lnTo>
                  <a:pt x="1141" y="2"/>
                </a:lnTo>
                <a:lnTo>
                  <a:pt x="1141" y="0"/>
                </a:lnTo>
                <a:lnTo>
                  <a:pt x="1258" y="0"/>
                </a:lnTo>
                <a:lnTo>
                  <a:pt x="1258" y="2"/>
                </a:lnTo>
                <a:lnTo>
                  <a:pt x="1256" y="4"/>
                </a:lnTo>
                <a:lnTo>
                  <a:pt x="1256" y="6"/>
                </a:lnTo>
                <a:lnTo>
                  <a:pt x="1256" y="8"/>
                </a:lnTo>
                <a:lnTo>
                  <a:pt x="1256" y="10"/>
                </a:lnTo>
                <a:lnTo>
                  <a:pt x="1256" y="11"/>
                </a:lnTo>
                <a:lnTo>
                  <a:pt x="1256" y="13"/>
                </a:lnTo>
                <a:close/>
                <a:moveTo>
                  <a:pt x="445" y="13"/>
                </a:moveTo>
                <a:lnTo>
                  <a:pt x="15" y="13"/>
                </a:lnTo>
                <a:lnTo>
                  <a:pt x="11" y="11"/>
                </a:lnTo>
                <a:lnTo>
                  <a:pt x="9" y="10"/>
                </a:lnTo>
                <a:lnTo>
                  <a:pt x="7" y="8"/>
                </a:lnTo>
                <a:lnTo>
                  <a:pt x="5" y="8"/>
                </a:lnTo>
                <a:lnTo>
                  <a:pt x="4" y="6"/>
                </a:lnTo>
                <a:lnTo>
                  <a:pt x="2" y="4"/>
                </a:lnTo>
                <a:lnTo>
                  <a:pt x="0" y="2"/>
                </a:lnTo>
                <a:lnTo>
                  <a:pt x="0" y="0"/>
                </a:lnTo>
                <a:lnTo>
                  <a:pt x="467" y="0"/>
                </a:lnTo>
                <a:lnTo>
                  <a:pt x="466" y="2"/>
                </a:lnTo>
                <a:lnTo>
                  <a:pt x="462" y="4"/>
                </a:lnTo>
                <a:lnTo>
                  <a:pt x="460" y="6"/>
                </a:lnTo>
                <a:lnTo>
                  <a:pt x="456" y="8"/>
                </a:lnTo>
                <a:lnTo>
                  <a:pt x="454" y="8"/>
                </a:lnTo>
                <a:lnTo>
                  <a:pt x="450" y="10"/>
                </a:lnTo>
                <a:lnTo>
                  <a:pt x="448" y="11"/>
                </a:lnTo>
                <a:lnTo>
                  <a:pt x="445" y="13"/>
                </a:lnTo>
                <a:close/>
              </a:path>
            </a:pathLst>
          </a:custGeom>
          <a:solidFill>
            <a:srgbClr val="0D0003"/>
          </a:solidFill>
          <a:ln w="9525">
            <a:noFill/>
            <a:round/>
            <a:headEnd/>
            <a:tailEnd/>
          </a:ln>
        </p:spPr>
        <p:txBody>
          <a:bodyPr wrap="none"/>
          <a:lstStyle/>
          <a:p>
            <a:endParaRPr lang="el-GR"/>
          </a:p>
        </p:txBody>
      </p:sp>
      <p:sp>
        <p:nvSpPr>
          <p:cNvPr id="40995" name="Freeform 35"/>
          <p:cNvSpPr>
            <a:spLocks noEditPoints="1"/>
          </p:cNvSpPr>
          <p:nvPr/>
        </p:nvSpPr>
        <p:spPr bwMode="auto">
          <a:xfrm rot="63308">
            <a:off x="3725863" y="4867275"/>
            <a:ext cx="1781175" cy="22225"/>
          </a:xfrm>
          <a:custGeom>
            <a:avLst/>
            <a:gdLst>
              <a:gd name="T0" fmla="*/ 2147483646 w 1262"/>
              <a:gd name="T1" fmla="*/ 2147483646 h 14"/>
              <a:gd name="T2" fmla="*/ 2147483646 w 1262"/>
              <a:gd name="T3" fmla="*/ 2147483646 h 14"/>
              <a:gd name="T4" fmla="*/ 2147483646 w 1262"/>
              <a:gd name="T5" fmla="*/ 2147483646 h 14"/>
              <a:gd name="T6" fmla="*/ 2147483646 w 1262"/>
              <a:gd name="T7" fmla="*/ 2147483646 h 14"/>
              <a:gd name="T8" fmla="*/ 2147483646 w 1262"/>
              <a:gd name="T9" fmla="*/ 2147483646 h 14"/>
              <a:gd name="T10" fmla="*/ 2147483646 w 1262"/>
              <a:gd name="T11" fmla="*/ 2147483646 h 14"/>
              <a:gd name="T12" fmla="*/ 2147483646 w 1262"/>
              <a:gd name="T13" fmla="*/ 2147483646 h 14"/>
              <a:gd name="T14" fmla="*/ 2147483646 w 1262"/>
              <a:gd name="T15" fmla="*/ 2147483646 h 14"/>
              <a:gd name="T16" fmla="*/ 2147483646 w 1262"/>
              <a:gd name="T17" fmla="*/ 2147483646 h 14"/>
              <a:gd name="T18" fmla="*/ 2147483646 w 1262"/>
              <a:gd name="T19" fmla="*/ 0 h 14"/>
              <a:gd name="T20" fmla="*/ 2147483646 w 1262"/>
              <a:gd name="T21" fmla="*/ 0 h 14"/>
              <a:gd name="T22" fmla="*/ 2147483646 w 1262"/>
              <a:gd name="T23" fmla="*/ 2147483646 h 14"/>
              <a:gd name="T24" fmla="*/ 2147483646 w 1262"/>
              <a:gd name="T25" fmla="*/ 2147483646 h 14"/>
              <a:gd name="T26" fmla="*/ 2147483646 w 1262"/>
              <a:gd name="T27" fmla="*/ 2147483646 h 14"/>
              <a:gd name="T28" fmla="*/ 2147483646 w 1262"/>
              <a:gd name="T29" fmla="*/ 2147483646 h 14"/>
              <a:gd name="T30" fmla="*/ 2147483646 w 1262"/>
              <a:gd name="T31" fmla="*/ 2147483646 h 14"/>
              <a:gd name="T32" fmla="*/ 2147483646 w 1262"/>
              <a:gd name="T33" fmla="*/ 2147483646 h 14"/>
              <a:gd name="T34" fmla="*/ 2147483646 w 1262"/>
              <a:gd name="T35" fmla="*/ 2147483646 h 14"/>
              <a:gd name="T36" fmla="*/ 2147483646 w 1262"/>
              <a:gd name="T37" fmla="*/ 2147483646 h 14"/>
              <a:gd name="T38" fmla="*/ 2147483646 w 1262"/>
              <a:gd name="T39" fmla="*/ 2147483646 h 14"/>
              <a:gd name="T40" fmla="*/ 2147483646 w 1262"/>
              <a:gd name="T41" fmla="*/ 2147483646 h 14"/>
              <a:gd name="T42" fmla="*/ 2147483646 w 1262"/>
              <a:gd name="T43" fmla="*/ 2147483646 h 14"/>
              <a:gd name="T44" fmla="*/ 2147483646 w 1262"/>
              <a:gd name="T45" fmla="*/ 2147483646 h 14"/>
              <a:gd name="T46" fmla="*/ 2147483646 w 1262"/>
              <a:gd name="T47" fmla="*/ 2147483646 h 14"/>
              <a:gd name="T48" fmla="*/ 2147483646 w 1262"/>
              <a:gd name="T49" fmla="*/ 2147483646 h 14"/>
              <a:gd name="T50" fmla="*/ 2147483646 w 1262"/>
              <a:gd name="T51" fmla="*/ 2147483646 h 14"/>
              <a:gd name="T52" fmla="*/ 2147483646 w 1262"/>
              <a:gd name="T53" fmla="*/ 2147483646 h 14"/>
              <a:gd name="T54" fmla="*/ 0 w 1262"/>
              <a:gd name="T55" fmla="*/ 2147483646 h 14"/>
              <a:gd name="T56" fmla="*/ 0 w 1262"/>
              <a:gd name="T57" fmla="*/ 0 h 14"/>
              <a:gd name="T58" fmla="*/ 2147483646 w 1262"/>
              <a:gd name="T59" fmla="*/ 0 h 14"/>
              <a:gd name="T60" fmla="*/ 2147483646 w 1262"/>
              <a:gd name="T61" fmla="*/ 2147483646 h 14"/>
              <a:gd name="T62" fmla="*/ 2147483646 w 1262"/>
              <a:gd name="T63" fmla="*/ 2147483646 h 14"/>
              <a:gd name="T64" fmla="*/ 2147483646 w 1262"/>
              <a:gd name="T65" fmla="*/ 2147483646 h 14"/>
              <a:gd name="T66" fmla="*/ 2147483646 w 1262"/>
              <a:gd name="T67" fmla="*/ 2147483646 h 14"/>
              <a:gd name="T68" fmla="*/ 2147483646 w 1262"/>
              <a:gd name="T69" fmla="*/ 2147483646 h 14"/>
              <a:gd name="T70" fmla="*/ 2147483646 w 1262"/>
              <a:gd name="T71" fmla="*/ 2147483646 h 14"/>
              <a:gd name="T72" fmla="*/ 2147483646 w 1262"/>
              <a:gd name="T73" fmla="*/ 2147483646 h 14"/>
              <a:gd name="T74" fmla="*/ 2147483646 w 126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2"/>
              <a:gd name="T115" fmla="*/ 0 h 14"/>
              <a:gd name="T116" fmla="*/ 1262 w 126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2" h="14">
                <a:moveTo>
                  <a:pt x="1260" y="14"/>
                </a:moveTo>
                <a:lnTo>
                  <a:pt x="1145" y="14"/>
                </a:lnTo>
                <a:lnTo>
                  <a:pt x="1145" y="12"/>
                </a:lnTo>
                <a:lnTo>
                  <a:pt x="1145" y="10"/>
                </a:lnTo>
                <a:lnTo>
                  <a:pt x="1145" y="8"/>
                </a:lnTo>
                <a:lnTo>
                  <a:pt x="1145" y="6"/>
                </a:lnTo>
                <a:lnTo>
                  <a:pt x="1147" y="4"/>
                </a:lnTo>
                <a:lnTo>
                  <a:pt x="1147" y="2"/>
                </a:lnTo>
                <a:lnTo>
                  <a:pt x="1147" y="0"/>
                </a:lnTo>
                <a:lnTo>
                  <a:pt x="1262" y="0"/>
                </a:lnTo>
                <a:lnTo>
                  <a:pt x="1262" y="2"/>
                </a:lnTo>
                <a:lnTo>
                  <a:pt x="1262" y="4"/>
                </a:lnTo>
                <a:lnTo>
                  <a:pt x="1262" y="6"/>
                </a:lnTo>
                <a:lnTo>
                  <a:pt x="1262" y="8"/>
                </a:lnTo>
                <a:lnTo>
                  <a:pt x="1262" y="10"/>
                </a:lnTo>
                <a:lnTo>
                  <a:pt x="1260" y="12"/>
                </a:lnTo>
                <a:lnTo>
                  <a:pt x="1260" y="14"/>
                </a:lnTo>
                <a:close/>
                <a:moveTo>
                  <a:pt x="462" y="14"/>
                </a:moveTo>
                <a:lnTo>
                  <a:pt x="9" y="14"/>
                </a:lnTo>
                <a:lnTo>
                  <a:pt x="8" y="14"/>
                </a:lnTo>
                <a:lnTo>
                  <a:pt x="6" y="12"/>
                </a:lnTo>
                <a:lnTo>
                  <a:pt x="4" y="10"/>
                </a:lnTo>
                <a:lnTo>
                  <a:pt x="4" y="8"/>
                </a:lnTo>
                <a:lnTo>
                  <a:pt x="2" y="6"/>
                </a:lnTo>
                <a:lnTo>
                  <a:pt x="2" y="4"/>
                </a:lnTo>
                <a:lnTo>
                  <a:pt x="0" y="2"/>
                </a:lnTo>
                <a:lnTo>
                  <a:pt x="0" y="0"/>
                </a:lnTo>
                <a:lnTo>
                  <a:pt x="481" y="0"/>
                </a:lnTo>
                <a:lnTo>
                  <a:pt x="479" y="2"/>
                </a:lnTo>
                <a:lnTo>
                  <a:pt x="477" y="4"/>
                </a:lnTo>
                <a:lnTo>
                  <a:pt x="473" y="6"/>
                </a:lnTo>
                <a:lnTo>
                  <a:pt x="471" y="8"/>
                </a:lnTo>
                <a:lnTo>
                  <a:pt x="470" y="10"/>
                </a:lnTo>
                <a:lnTo>
                  <a:pt x="466" y="12"/>
                </a:lnTo>
                <a:lnTo>
                  <a:pt x="464" y="14"/>
                </a:lnTo>
                <a:lnTo>
                  <a:pt x="462" y="14"/>
                </a:lnTo>
                <a:close/>
              </a:path>
            </a:pathLst>
          </a:custGeom>
          <a:solidFill>
            <a:srgbClr val="0F0202"/>
          </a:solidFill>
          <a:ln w="9525">
            <a:noFill/>
            <a:round/>
            <a:headEnd/>
            <a:tailEnd/>
          </a:ln>
        </p:spPr>
        <p:txBody>
          <a:bodyPr wrap="none"/>
          <a:lstStyle/>
          <a:p>
            <a:endParaRPr lang="el-GR"/>
          </a:p>
        </p:txBody>
      </p:sp>
      <p:sp>
        <p:nvSpPr>
          <p:cNvPr id="40996" name="Freeform 36"/>
          <p:cNvSpPr>
            <a:spLocks noEditPoints="1"/>
          </p:cNvSpPr>
          <p:nvPr/>
        </p:nvSpPr>
        <p:spPr bwMode="auto">
          <a:xfrm rot="63308">
            <a:off x="3724275" y="4859338"/>
            <a:ext cx="1782763" cy="20637"/>
          </a:xfrm>
          <a:custGeom>
            <a:avLst/>
            <a:gdLst>
              <a:gd name="T0" fmla="*/ 2147483646 w 1264"/>
              <a:gd name="T1" fmla="*/ 2147483646 h 13"/>
              <a:gd name="T2" fmla="*/ 2147483646 w 1264"/>
              <a:gd name="T3" fmla="*/ 2147483646 h 13"/>
              <a:gd name="T4" fmla="*/ 2147483646 w 1264"/>
              <a:gd name="T5" fmla="*/ 2147483646 h 13"/>
              <a:gd name="T6" fmla="*/ 2147483646 w 1264"/>
              <a:gd name="T7" fmla="*/ 2147483646 h 13"/>
              <a:gd name="T8" fmla="*/ 2147483646 w 1264"/>
              <a:gd name="T9" fmla="*/ 2147483646 h 13"/>
              <a:gd name="T10" fmla="*/ 2147483646 w 1264"/>
              <a:gd name="T11" fmla="*/ 2147483646 h 13"/>
              <a:gd name="T12" fmla="*/ 2147483646 w 1264"/>
              <a:gd name="T13" fmla="*/ 2147483646 h 13"/>
              <a:gd name="T14" fmla="*/ 2147483646 w 1264"/>
              <a:gd name="T15" fmla="*/ 2147483646 h 13"/>
              <a:gd name="T16" fmla="*/ 2147483646 w 1264"/>
              <a:gd name="T17" fmla="*/ 0 h 13"/>
              <a:gd name="T18" fmla="*/ 2147483646 w 1264"/>
              <a:gd name="T19" fmla="*/ 0 h 13"/>
              <a:gd name="T20" fmla="*/ 2147483646 w 1264"/>
              <a:gd name="T21" fmla="*/ 0 h 13"/>
              <a:gd name="T22" fmla="*/ 2147483646 w 1264"/>
              <a:gd name="T23" fmla="*/ 0 h 13"/>
              <a:gd name="T24" fmla="*/ 2147483646 w 1264"/>
              <a:gd name="T25" fmla="*/ 2147483646 h 13"/>
              <a:gd name="T26" fmla="*/ 2147483646 w 1264"/>
              <a:gd name="T27" fmla="*/ 2147483646 h 13"/>
              <a:gd name="T28" fmla="*/ 2147483646 w 1264"/>
              <a:gd name="T29" fmla="*/ 2147483646 h 13"/>
              <a:gd name="T30" fmla="*/ 2147483646 w 1264"/>
              <a:gd name="T31" fmla="*/ 2147483646 h 13"/>
              <a:gd name="T32" fmla="*/ 2147483646 w 1264"/>
              <a:gd name="T33" fmla="*/ 2147483646 h 13"/>
              <a:gd name="T34" fmla="*/ 2147483646 w 1264"/>
              <a:gd name="T35" fmla="*/ 2147483646 h 13"/>
              <a:gd name="T36" fmla="*/ 2147483646 w 1264"/>
              <a:gd name="T37" fmla="*/ 2147483646 h 13"/>
              <a:gd name="T38" fmla="*/ 2147483646 w 1264"/>
              <a:gd name="T39" fmla="*/ 2147483646 h 13"/>
              <a:gd name="T40" fmla="*/ 2147483646 w 1264"/>
              <a:gd name="T41" fmla="*/ 2147483646 h 13"/>
              <a:gd name="T42" fmla="*/ 2147483646 w 1264"/>
              <a:gd name="T43" fmla="*/ 2147483646 h 13"/>
              <a:gd name="T44" fmla="*/ 2147483646 w 1264"/>
              <a:gd name="T45" fmla="*/ 2147483646 h 13"/>
              <a:gd name="T46" fmla="*/ 2147483646 w 1264"/>
              <a:gd name="T47" fmla="*/ 2147483646 h 13"/>
              <a:gd name="T48" fmla="*/ 2147483646 w 1264"/>
              <a:gd name="T49" fmla="*/ 2147483646 h 13"/>
              <a:gd name="T50" fmla="*/ 0 w 1264"/>
              <a:gd name="T51" fmla="*/ 2147483646 h 13"/>
              <a:gd name="T52" fmla="*/ 0 w 1264"/>
              <a:gd name="T53" fmla="*/ 2147483646 h 13"/>
              <a:gd name="T54" fmla="*/ 0 w 1264"/>
              <a:gd name="T55" fmla="*/ 0 h 13"/>
              <a:gd name="T56" fmla="*/ 0 w 1264"/>
              <a:gd name="T57" fmla="*/ 0 h 13"/>
              <a:gd name="T58" fmla="*/ 2147483646 w 1264"/>
              <a:gd name="T59" fmla="*/ 0 h 13"/>
              <a:gd name="T60" fmla="*/ 2147483646 w 1264"/>
              <a:gd name="T61" fmla="*/ 2147483646 h 13"/>
              <a:gd name="T62" fmla="*/ 2147483646 w 1264"/>
              <a:gd name="T63" fmla="*/ 2147483646 h 13"/>
              <a:gd name="T64" fmla="*/ 2147483646 w 1264"/>
              <a:gd name="T65" fmla="*/ 2147483646 h 13"/>
              <a:gd name="T66" fmla="*/ 2147483646 w 1264"/>
              <a:gd name="T67" fmla="*/ 2147483646 h 13"/>
              <a:gd name="T68" fmla="*/ 2147483646 w 1264"/>
              <a:gd name="T69" fmla="*/ 2147483646 h 13"/>
              <a:gd name="T70" fmla="*/ 2147483646 w 1264"/>
              <a:gd name="T71" fmla="*/ 2147483646 h 13"/>
              <a:gd name="T72" fmla="*/ 2147483646 w 1264"/>
              <a:gd name="T73" fmla="*/ 2147483646 h 13"/>
              <a:gd name="T74" fmla="*/ 2147483646 w 126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4"/>
              <a:gd name="T115" fmla="*/ 0 h 13"/>
              <a:gd name="T116" fmla="*/ 1264 w 126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4" h="13">
                <a:moveTo>
                  <a:pt x="1264" y="13"/>
                </a:moveTo>
                <a:lnTo>
                  <a:pt x="1147" y="13"/>
                </a:lnTo>
                <a:lnTo>
                  <a:pt x="1147" y="11"/>
                </a:lnTo>
                <a:lnTo>
                  <a:pt x="1149" y="9"/>
                </a:lnTo>
                <a:lnTo>
                  <a:pt x="1149" y="7"/>
                </a:lnTo>
                <a:lnTo>
                  <a:pt x="1149" y="5"/>
                </a:lnTo>
                <a:lnTo>
                  <a:pt x="1149" y="3"/>
                </a:lnTo>
                <a:lnTo>
                  <a:pt x="1149" y="2"/>
                </a:lnTo>
                <a:lnTo>
                  <a:pt x="1149" y="0"/>
                </a:lnTo>
                <a:lnTo>
                  <a:pt x="1264" y="0"/>
                </a:lnTo>
                <a:lnTo>
                  <a:pt x="1264" y="2"/>
                </a:lnTo>
                <a:lnTo>
                  <a:pt x="1264" y="3"/>
                </a:lnTo>
                <a:lnTo>
                  <a:pt x="1264" y="5"/>
                </a:lnTo>
                <a:lnTo>
                  <a:pt x="1264" y="7"/>
                </a:lnTo>
                <a:lnTo>
                  <a:pt x="1264" y="9"/>
                </a:lnTo>
                <a:lnTo>
                  <a:pt x="1264" y="11"/>
                </a:lnTo>
                <a:lnTo>
                  <a:pt x="1264" y="13"/>
                </a:lnTo>
                <a:close/>
                <a:moveTo>
                  <a:pt x="473" y="13"/>
                </a:moveTo>
                <a:lnTo>
                  <a:pt x="6" y="13"/>
                </a:lnTo>
                <a:lnTo>
                  <a:pt x="4" y="11"/>
                </a:lnTo>
                <a:lnTo>
                  <a:pt x="4" y="9"/>
                </a:lnTo>
                <a:lnTo>
                  <a:pt x="2" y="7"/>
                </a:lnTo>
                <a:lnTo>
                  <a:pt x="2" y="5"/>
                </a:lnTo>
                <a:lnTo>
                  <a:pt x="0" y="3"/>
                </a:lnTo>
                <a:lnTo>
                  <a:pt x="0" y="2"/>
                </a:lnTo>
                <a:lnTo>
                  <a:pt x="0" y="0"/>
                </a:lnTo>
                <a:lnTo>
                  <a:pt x="493" y="0"/>
                </a:lnTo>
                <a:lnTo>
                  <a:pt x="491" y="2"/>
                </a:lnTo>
                <a:lnTo>
                  <a:pt x="489" y="2"/>
                </a:lnTo>
                <a:lnTo>
                  <a:pt x="487" y="3"/>
                </a:lnTo>
                <a:lnTo>
                  <a:pt x="483" y="5"/>
                </a:lnTo>
                <a:lnTo>
                  <a:pt x="481" y="7"/>
                </a:lnTo>
                <a:lnTo>
                  <a:pt x="479" y="9"/>
                </a:lnTo>
                <a:lnTo>
                  <a:pt x="475" y="11"/>
                </a:lnTo>
                <a:lnTo>
                  <a:pt x="473" y="13"/>
                </a:lnTo>
                <a:close/>
              </a:path>
            </a:pathLst>
          </a:custGeom>
          <a:solidFill>
            <a:srgbClr val="0F0002"/>
          </a:solidFill>
          <a:ln w="9525">
            <a:noFill/>
            <a:round/>
            <a:headEnd/>
            <a:tailEnd/>
          </a:ln>
        </p:spPr>
        <p:txBody>
          <a:bodyPr wrap="none"/>
          <a:lstStyle/>
          <a:p>
            <a:endParaRPr lang="el-GR"/>
          </a:p>
        </p:txBody>
      </p:sp>
      <p:sp>
        <p:nvSpPr>
          <p:cNvPr id="40997" name="Freeform 37"/>
          <p:cNvSpPr>
            <a:spLocks noEditPoints="1"/>
          </p:cNvSpPr>
          <p:nvPr/>
        </p:nvSpPr>
        <p:spPr bwMode="auto">
          <a:xfrm rot="63308">
            <a:off x="3721100" y="4846638"/>
            <a:ext cx="1785938" cy="20637"/>
          </a:xfrm>
          <a:custGeom>
            <a:avLst/>
            <a:gdLst>
              <a:gd name="T0" fmla="*/ 2147483646 w 1266"/>
              <a:gd name="T1" fmla="*/ 2147483646 h 13"/>
              <a:gd name="T2" fmla="*/ 2147483646 w 1266"/>
              <a:gd name="T3" fmla="*/ 2147483646 h 13"/>
              <a:gd name="T4" fmla="*/ 2147483646 w 1266"/>
              <a:gd name="T5" fmla="*/ 2147483646 h 13"/>
              <a:gd name="T6" fmla="*/ 2147483646 w 1266"/>
              <a:gd name="T7" fmla="*/ 2147483646 h 13"/>
              <a:gd name="T8" fmla="*/ 2147483646 w 1266"/>
              <a:gd name="T9" fmla="*/ 2147483646 h 13"/>
              <a:gd name="T10" fmla="*/ 2147483646 w 1266"/>
              <a:gd name="T11" fmla="*/ 2147483646 h 13"/>
              <a:gd name="T12" fmla="*/ 2147483646 w 1266"/>
              <a:gd name="T13" fmla="*/ 2147483646 h 13"/>
              <a:gd name="T14" fmla="*/ 2147483646 w 1266"/>
              <a:gd name="T15" fmla="*/ 2147483646 h 13"/>
              <a:gd name="T16" fmla="*/ 2147483646 w 1266"/>
              <a:gd name="T17" fmla="*/ 2147483646 h 13"/>
              <a:gd name="T18" fmla="*/ 2147483646 w 1266"/>
              <a:gd name="T19" fmla="*/ 0 h 13"/>
              <a:gd name="T20" fmla="*/ 2147483646 w 1266"/>
              <a:gd name="T21" fmla="*/ 0 h 13"/>
              <a:gd name="T22" fmla="*/ 2147483646 w 1266"/>
              <a:gd name="T23" fmla="*/ 2147483646 h 13"/>
              <a:gd name="T24" fmla="*/ 2147483646 w 1266"/>
              <a:gd name="T25" fmla="*/ 2147483646 h 13"/>
              <a:gd name="T26" fmla="*/ 2147483646 w 1266"/>
              <a:gd name="T27" fmla="*/ 2147483646 h 13"/>
              <a:gd name="T28" fmla="*/ 2147483646 w 1266"/>
              <a:gd name="T29" fmla="*/ 2147483646 h 13"/>
              <a:gd name="T30" fmla="*/ 2147483646 w 1266"/>
              <a:gd name="T31" fmla="*/ 2147483646 h 13"/>
              <a:gd name="T32" fmla="*/ 2147483646 w 1266"/>
              <a:gd name="T33" fmla="*/ 2147483646 h 13"/>
              <a:gd name="T34" fmla="*/ 2147483646 w 1266"/>
              <a:gd name="T35" fmla="*/ 2147483646 h 13"/>
              <a:gd name="T36" fmla="*/ 2147483646 w 1266"/>
              <a:gd name="T37" fmla="*/ 2147483646 h 13"/>
              <a:gd name="T38" fmla="*/ 2147483646 w 1266"/>
              <a:gd name="T39" fmla="*/ 2147483646 h 13"/>
              <a:gd name="T40" fmla="*/ 2147483646 w 1266"/>
              <a:gd name="T41" fmla="*/ 2147483646 h 13"/>
              <a:gd name="T42" fmla="*/ 2147483646 w 1266"/>
              <a:gd name="T43" fmla="*/ 2147483646 h 13"/>
              <a:gd name="T44" fmla="*/ 2147483646 w 1266"/>
              <a:gd name="T45" fmla="*/ 2147483646 h 13"/>
              <a:gd name="T46" fmla="*/ 2147483646 w 1266"/>
              <a:gd name="T47" fmla="*/ 2147483646 h 13"/>
              <a:gd name="T48" fmla="*/ 2147483646 w 1266"/>
              <a:gd name="T49" fmla="*/ 2147483646 h 13"/>
              <a:gd name="T50" fmla="*/ 2147483646 w 1266"/>
              <a:gd name="T51" fmla="*/ 2147483646 h 13"/>
              <a:gd name="T52" fmla="*/ 0 w 1266"/>
              <a:gd name="T53" fmla="*/ 2147483646 h 13"/>
              <a:gd name="T54" fmla="*/ 0 w 1266"/>
              <a:gd name="T55" fmla="*/ 2147483646 h 13"/>
              <a:gd name="T56" fmla="*/ 0 w 1266"/>
              <a:gd name="T57" fmla="*/ 0 h 13"/>
              <a:gd name="T58" fmla="*/ 2147483646 w 1266"/>
              <a:gd name="T59" fmla="*/ 0 h 13"/>
              <a:gd name="T60" fmla="*/ 2147483646 w 1266"/>
              <a:gd name="T61" fmla="*/ 2147483646 h 13"/>
              <a:gd name="T62" fmla="*/ 2147483646 w 1266"/>
              <a:gd name="T63" fmla="*/ 2147483646 h 13"/>
              <a:gd name="T64" fmla="*/ 2147483646 w 1266"/>
              <a:gd name="T65" fmla="*/ 2147483646 h 13"/>
              <a:gd name="T66" fmla="*/ 2147483646 w 1266"/>
              <a:gd name="T67" fmla="*/ 2147483646 h 13"/>
              <a:gd name="T68" fmla="*/ 2147483646 w 1266"/>
              <a:gd name="T69" fmla="*/ 2147483646 h 13"/>
              <a:gd name="T70" fmla="*/ 2147483646 w 1266"/>
              <a:gd name="T71" fmla="*/ 2147483646 h 13"/>
              <a:gd name="T72" fmla="*/ 2147483646 w 1266"/>
              <a:gd name="T73" fmla="*/ 2147483646 h 13"/>
              <a:gd name="T74" fmla="*/ 2147483646 w 126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6"/>
              <a:gd name="T115" fmla="*/ 0 h 13"/>
              <a:gd name="T116" fmla="*/ 1266 w 126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6" h="13">
                <a:moveTo>
                  <a:pt x="1266" y="13"/>
                </a:moveTo>
                <a:lnTo>
                  <a:pt x="1151" y="13"/>
                </a:lnTo>
                <a:lnTo>
                  <a:pt x="1151" y="11"/>
                </a:lnTo>
                <a:lnTo>
                  <a:pt x="1151" y="10"/>
                </a:lnTo>
                <a:lnTo>
                  <a:pt x="1151" y="8"/>
                </a:lnTo>
                <a:lnTo>
                  <a:pt x="1151" y="6"/>
                </a:lnTo>
                <a:lnTo>
                  <a:pt x="1151" y="4"/>
                </a:lnTo>
                <a:lnTo>
                  <a:pt x="1151" y="2"/>
                </a:lnTo>
                <a:lnTo>
                  <a:pt x="1151" y="0"/>
                </a:lnTo>
                <a:lnTo>
                  <a:pt x="1266" y="0"/>
                </a:lnTo>
                <a:lnTo>
                  <a:pt x="1266" y="2"/>
                </a:lnTo>
                <a:lnTo>
                  <a:pt x="1266" y="4"/>
                </a:lnTo>
                <a:lnTo>
                  <a:pt x="1266" y="6"/>
                </a:lnTo>
                <a:lnTo>
                  <a:pt x="1266" y="8"/>
                </a:lnTo>
                <a:lnTo>
                  <a:pt x="1266" y="10"/>
                </a:lnTo>
                <a:lnTo>
                  <a:pt x="1266" y="11"/>
                </a:lnTo>
                <a:lnTo>
                  <a:pt x="1266" y="13"/>
                </a:lnTo>
                <a:close/>
                <a:moveTo>
                  <a:pt x="485" y="13"/>
                </a:moveTo>
                <a:lnTo>
                  <a:pt x="4" y="13"/>
                </a:lnTo>
                <a:lnTo>
                  <a:pt x="2" y="11"/>
                </a:lnTo>
                <a:lnTo>
                  <a:pt x="2" y="10"/>
                </a:lnTo>
                <a:lnTo>
                  <a:pt x="2" y="8"/>
                </a:lnTo>
                <a:lnTo>
                  <a:pt x="2" y="6"/>
                </a:lnTo>
                <a:lnTo>
                  <a:pt x="0" y="4"/>
                </a:lnTo>
                <a:lnTo>
                  <a:pt x="0" y="2"/>
                </a:lnTo>
                <a:lnTo>
                  <a:pt x="0" y="0"/>
                </a:lnTo>
                <a:lnTo>
                  <a:pt x="504" y="0"/>
                </a:lnTo>
                <a:lnTo>
                  <a:pt x="502" y="2"/>
                </a:lnTo>
                <a:lnTo>
                  <a:pt x="500" y="4"/>
                </a:lnTo>
                <a:lnTo>
                  <a:pt x="496" y="6"/>
                </a:lnTo>
                <a:lnTo>
                  <a:pt x="495" y="8"/>
                </a:lnTo>
                <a:lnTo>
                  <a:pt x="493" y="10"/>
                </a:lnTo>
                <a:lnTo>
                  <a:pt x="491" y="10"/>
                </a:lnTo>
                <a:lnTo>
                  <a:pt x="489" y="11"/>
                </a:lnTo>
                <a:lnTo>
                  <a:pt x="485" y="13"/>
                </a:lnTo>
                <a:close/>
              </a:path>
            </a:pathLst>
          </a:custGeom>
          <a:solidFill>
            <a:srgbClr val="120305"/>
          </a:solidFill>
          <a:ln w="9525">
            <a:noFill/>
            <a:round/>
            <a:headEnd/>
            <a:tailEnd/>
          </a:ln>
        </p:spPr>
        <p:txBody>
          <a:bodyPr wrap="none"/>
          <a:lstStyle/>
          <a:p>
            <a:endParaRPr lang="el-GR"/>
          </a:p>
        </p:txBody>
      </p:sp>
      <p:sp>
        <p:nvSpPr>
          <p:cNvPr id="40998" name="Freeform 38"/>
          <p:cNvSpPr>
            <a:spLocks noEditPoints="1"/>
          </p:cNvSpPr>
          <p:nvPr/>
        </p:nvSpPr>
        <p:spPr bwMode="auto">
          <a:xfrm rot="63308">
            <a:off x="3721100" y="4826000"/>
            <a:ext cx="1789113" cy="20638"/>
          </a:xfrm>
          <a:custGeom>
            <a:avLst/>
            <a:gdLst>
              <a:gd name="T0" fmla="*/ 2147483646 w 1268"/>
              <a:gd name="T1" fmla="*/ 2147483646 h 13"/>
              <a:gd name="T2" fmla="*/ 2147483646 w 1268"/>
              <a:gd name="T3" fmla="*/ 2147483646 h 13"/>
              <a:gd name="T4" fmla="*/ 2147483646 w 1268"/>
              <a:gd name="T5" fmla="*/ 2147483646 h 13"/>
              <a:gd name="T6" fmla="*/ 2147483646 w 1268"/>
              <a:gd name="T7" fmla="*/ 2147483646 h 13"/>
              <a:gd name="T8" fmla="*/ 2147483646 w 1268"/>
              <a:gd name="T9" fmla="*/ 2147483646 h 13"/>
              <a:gd name="T10" fmla="*/ 2147483646 w 1268"/>
              <a:gd name="T11" fmla="*/ 2147483646 h 13"/>
              <a:gd name="T12" fmla="*/ 2147483646 w 1268"/>
              <a:gd name="T13" fmla="*/ 2147483646 h 13"/>
              <a:gd name="T14" fmla="*/ 2147483646 w 1268"/>
              <a:gd name="T15" fmla="*/ 2147483646 h 13"/>
              <a:gd name="T16" fmla="*/ 2147483646 w 1268"/>
              <a:gd name="T17" fmla="*/ 2147483646 h 13"/>
              <a:gd name="T18" fmla="*/ 2147483646 w 1268"/>
              <a:gd name="T19" fmla="*/ 0 h 13"/>
              <a:gd name="T20" fmla="*/ 2147483646 w 1268"/>
              <a:gd name="T21" fmla="*/ 0 h 13"/>
              <a:gd name="T22" fmla="*/ 2147483646 w 1268"/>
              <a:gd name="T23" fmla="*/ 2147483646 h 13"/>
              <a:gd name="T24" fmla="*/ 2147483646 w 1268"/>
              <a:gd name="T25" fmla="*/ 2147483646 h 13"/>
              <a:gd name="T26" fmla="*/ 2147483646 w 1268"/>
              <a:gd name="T27" fmla="*/ 2147483646 h 13"/>
              <a:gd name="T28" fmla="*/ 2147483646 w 1268"/>
              <a:gd name="T29" fmla="*/ 2147483646 h 13"/>
              <a:gd name="T30" fmla="*/ 2147483646 w 1268"/>
              <a:gd name="T31" fmla="*/ 2147483646 h 13"/>
              <a:gd name="T32" fmla="*/ 2147483646 w 1268"/>
              <a:gd name="T33" fmla="*/ 2147483646 h 13"/>
              <a:gd name="T34" fmla="*/ 2147483646 w 1268"/>
              <a:gd name="T35" fmla="*/ 2147483646 h 13"/>
              <a:gd name="T36" fmla="*/ 2147483646 w 1268"/>
              <a:gd name="T37" fmla="*/ 2147483646 h 13"/>
              <a:gd name="T38" fmla="*/ 2147483646 w 1268"/>
              <a:gd name="T39" fmla="*/ 2147483646 h 13"/>
              <a:gd name="T40" fmla="*/ 0 w 1268"/>
              <a:gd name="T41" fmla="*/ 2147483646 h 13"/>
              <a:gd name="T42" fmla="*/ 0 w 1268"/>
              <a:gd name="T43" fmla="*/ 2147483646 h 13"/>
              <a:gd name="T44" fmla="*/ 2147483646 w 1268"/>
              <a:gd name="T45" fmla="*/ 2147483646 h 13"/>
              <a:gd name="T46" fmla="*/ 2147483646 w 1268"/>
              <a:gd name="T47" fmla="*/ 2147483646 h 13"/>
              <a:gd name="T48" fmla="*/ 2147483646 w 1268"/>
              <a:gd name="T49" fmla="*/ 2147483646 h 13"/>
              <a:gd name="T50" fmla="*/ 2147483646 w 1268"/>
              <a:gd name="T51" fmla="*/ 2147483646 h 13"/>
              <a:gd name="T52" fmla="*/ 2147483646 w 1268"/>
              <a:gd name="T53" fmla="*/ 2147483646 h 13"/>
              <a:gd name="T54" fmla="*/ 2147483646 w 1268"/>
              <a:gd name="T55" fmla="*/ 2147483646 h 13"/>
              <a:gd name="T56" fmla="*/ 2147483646 w 1268"/>
              <a:gd name="T57" fmla="*/ 0 h 13"/>
              <a:gd name="T58" fmla="*/ 2147483646 w 1268"/>
              <a:gd name="T59" fmla="*/ 0 h 13"/>
              <a:gd name="T60" fmla="*/ 2147483646 w 1268"/>
              <a:gd name="T61" fmla="*/ 2147483646 h 13"/>
              <a:gd name="T62" fmla="*/ 2147483646 w 1268"/>
              <a:gd name="T63" fmla="*/ 2147483646 h 13"/>
              <a:gd name="T64" fmla="*/ 2147483646 w 1268"/>
              <a:gd name="T65" fmla="*/ 2147483646 h 13"/>
              <a:gd name="T66" fmla="*/ 2147483646 w 1268"/>
              <a:gd name="T67" fmla="*/ 2147483646 h 13"/>
              <a:gd name="T68" fmla="*/ 2147483646 w 1268"/>
              <a:gd name="T69" fmla="*/ 2147483646 h 13"/>
              <a:gd name="T70" fmla="*/ 2147483646 w 1268"/>
              <a:gd name="T71" fmla="*/ 2147483646 h 13"/>
              <a:gd name="T72" fmla="*/ 2147483646 w 1268"/>
              <a:gd name="T73" fmla="*/ 2147483646 h 13"/>
              <a:gd name="T74" fmla="*/ 2147483646 w 126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8"/>
              <a:gd name="T115" fmla="*/ 0 h 13"/>
              <a:gd name="T116" fmla="*/ 1268 w 126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8" h="13">
                <a:moveTo>
                  <a:pt x="1266" y="13"/>
                </a:moveTo>
                <a:lnTo>
                  <a:pt x="1151" y="13"/>
                </a:lnTo>
                <a:lnTo>
                  <a:pt x="1151" y="11"/>
                </a:lnTo>
                <a:lnTo>
                  <a:pt x="1151" y="9"/>
                </a:lnTo>
                <a:lnTo>
                  <a:pt x="1151" y="7"/>
                </a:lnTo>
                <a:lnTo>
                  <a:pt x="1151" y="5"/>
                </a:lnTo>
                <a:lnTo>
                  <a:pt x="1151" y="3"/>
                </a:lnTo>
                <a:lnTo>
                  <a:pt x="1151" y="2"/>
                </a:lnTo>
                <a:lnTo>
                  <a:pt x="1151" y="0"/>
                </a:lnTo>
                <a:lnTo>
                  <a:pt x="1268" y="0"/>
                </a:lnTo>
                <a:lnTo>
                  <a:pt x="1268" y="2"/>
                </a:lnTo>
                <a:lnTo>
                  <a:pt x="1268" y="3"/>
                </a:lnTo>
                <a:lnTo>
                  <a:pt x="1268" y="5"/>
                </a:lnTo>
                <a:lnTo>
                  <a:pt x="1268" y="7"/>
                </a:lnTo>
                <a:lnTo>
                  <a:pt x="1268" y="9"/>
                </a:lnTo>
                <a:lnTo>
                  <a:pt x="1266" y="11"/>
                </a:lnTo>
                <a:lnTo>
                  <a:pt x="1266" y="13"/>
                </a:lnTo>
                <a:close/>
                <a:moveTo>
                  <a:pt x="504" y="13"/>
                </a:moveTo>
                <a:lnTo>
                  <a:pt x="0" y="13"/>
                </a:lnTo>
                <a:lnTo>
                  <a:pt x="0" y="11"/>
                </a:lnTo>
                <a:lnTo>
                  <a:pt x="2" y="9"/>
                </a:lnTo>
                <a:lnTo>
                  <a:pt x="2" y="7"/>
                </a:lnTo>
                <a:lnTo>
                  <a:pt x="2" y="5"/>
                </a:lnTo>
                <a:lnTo>
                  <a:pt x="2" y="3"/>
                </a:lnTo>
                <a:lnTo>
                  <a:pt x="2" y="2"/>
                </a:lnTo>
                <a:lnTo>
                  <a:pt x="4" y="0"/>
                </a:lnTo>
                <a:lnTo>
                  <a:pt x="519" y="0"/>
                </a:lnTo>
                <a:lnTo>
                  <a:pt x="517" y="2"/>
                </a:lnTo>
                <a:lnTo>
                  <a:pt x="516" y="3"/>
                </a:lnTo>
                <a:lnTo>
                  <a:pt x="514" y="3"/>
                </a:lnTo>
                <a:lnTo>
                  <a:pt x="512" y="5"/>
                </a:lnTo>
                <a:lnTo>
                  <a:pt x="510" y="7"/>
                </a:lnTo>
                <a:lnTo>
                  <a:pt x="508" y="9"/>
                </a:lnTo>
                <a:lnTo>
                  <a:pt x="506" y="11"/>
                </a:lnTo>
                <a:lnTo>
                  <a:pt x="504" y="13"/>
                </a:lnTo>
                <a:close/>
              </a:path>
            </a:pathLst>
          </a:custGeom>
          <a:solidFill>
            <a:srgbClr val="120003"/>
          </a:solidFill>
          <a:ln w="9525">
            <a:noFill/>
            <a:round/>
            <a:headEnd/>
            <a:tailEnd/>
          </a:ln>
        </p:spPr>
        <p:txBody>
          <a:bodyPr wrap="none"/>
          <a:lstStyle/>
          <a:p>
            <a:endParaRPr lang="el-GR"/>
          </a:p>
        </p:txBody>
      </p:sp>
      <p:sp>
        <p:nvSpPr>
          <p:cNvPr id="40999" name="Freeform 39"/>
          <p:cNvSpPr>
            <a:spLocks noEditPoints="1"/>
          </p:cNvSpPr>
          <p:nvPr/>
        </p:nvSpPr>
        <p:spPr bwMode="auto">
          <a:xfrm rot="63308">
            <a:off x="3724275" y="4816475"/>
            <a:ext cx="1785938" cy="20638"/>
          </a:xfrm>
          <a:custGeom>
            <a:avLst/>
            <a:gdLst>
              <a:gd name="T0" fmla="*/ 2147483646 w 1266"/>
              <a:gd name="T1" fmla="*/ 2147483646 h 13"/>
              <a:gd name="T2" fmla="*/ 2147483646 w 1266"/>
              <a:gd name="T3" fmla="*/ 2147483646 h 13"/>
              <a:gd name="T4" fmla="*/ 2147483646 w 1266"/>
              <a:gd name="T5" fmla="*/ 2147483646 h 13"/>
              <a:gd name="T6" fmla="*/ 2147483646 w 1266"/>
              <a:gd name="T7" fmla="*/ 2147483646 h 13"/>
              <a:gd name="T8" fmla="*/ 2147483646 w 1266"/>
              <a:gd name="T9" fmla="*/ 2147483646 h 13"/>
              <a:gd name="T10" fmla="*/ 2147483646 w 1266"/>
              <a:gd name="T11" fmla="*/ 2147483646 h 13"/>
              <a:gd name="T12" fmla="*/ 2147483646 w 1266"/>
              <a:gd name="T13" fmla="*/ 2147483646 h 13"/>
              <a:gd name="T14" fmla="*/ 2147483646 w 1266"/>
              <a:gd name="T15" fmla="*/ 2147483646 h 13"/>
              <a:gd name="T16" fmla="*/ 2147483646 w 1266"/>
              <a:gd name="T17" fmla="*/ 2147483646 h 13"/>
              <a:gd name="T18" fmla="*/ 2147483646 w 1266"/>
              <a:gd name="T19" fmla="*/ 0 h 13"/>
              <a:gd name="T20" fmla="*/ 2147483646 w 1266"/>
              <a:gd name="T21" fmla="*/ 0 h 13"/>
              <a:gd name="T22" fmla="*/ 2147483646 w 1266"/>
              <a:gd name="T23" fmla="*/ 2147483646 h 13"/>
              <a:gd name="T24" fmla="*/ 2147483646 w 1266"/>
              <a:gd name="T25" fmla="*/ 2147483646 h 13"/>
              <a:gd name="T26" fmla="*/ 2147483646 w 1266"/>
              <a:gd name="T27" fmla="*/ 2147483646 h 13"/>
              <a:gd name="T28" fmla="*/ 2147483646 w 1266"/>
              <a:gd name="T29" fmla="*/ 2147483646 h 13"/>
              <a:gd name="T30" fmla="*/ 2147483646 w 1266"/>
              <a:gd name="T31" fmla="*/ 2147483646 h 13"/>
              <a:gd name="T32" fmla="*/ 2147483646 w 1266"/>
              <a:gd name="T33" fmla="*/ 2147483646 h 13"/>
              <a:gd name="T34" fmla="*/ 2147483646 w 1266"/>
              <a:gd name="T35" fmla="*/ 2147483646 h 13"/>
              <a:gd name="T36" fmla="*/ 2147483646 w 1266"/>
              <a:gd name="T37" fmla="*/ 2147483646 h 13"/>
              <a:gd name="T38" fmla="*/ 2147483646 w 1266"/>
              <a:gd name="T39" fmla="*/ 2147483646 h 13"/>
              <a:gd name="T40" fmla="*/ 0 w 1266"/>
              <a:gd name="T41" fmla="*/ 2147483646 h 13"/>
              <a:gd name="T42" fmla="*/ 0 w 1266"/>
              <a:gd name="T43" fmla="*/ 2147483646 h 13"/>
              <a:gd name="T44" fmla="*/ 0 w 1266"/>
              <a:gd name="T45" fmla="*/ 2147483646 h 13"/>
              <a:gd name="T46" fmla="*/ 0 w 1266"/>
              <a:gd name="T47" fmla="*/ 2147483646 h 13"/>
              <a:gd name="T48" fmla="*/ 2147483646 w 1266"/>
              <a:gd name="T49" fmla="*/ 2147483646 h 13"/>
              <a:gd name="T50" fmla="*/ 2147483646 w 1266"/>
              <a:gd name="T51" fmla="*/ 2147483646 h 13"/>
              <a:gd name="T52" fmla="*/ 2147483646 w 1266"/>
              <a:gd name="T53" fmla="*/ 2147483646 h 13"/>
              <a:gd name="T54" fmla="*/ 2147483646 w 1266"/>
              <a:gd name="T55" fmla="*/ 2147483646 h 13"/>
              <a:gd name="T56" fmla="*/ 2147483646 w 1266"/>
              <a:gd name="T57" fmla="*/ 0 h 13"/>
              <a:gd name="T58" fmla="*/ 2147483646 w 1266"/>
              <a:gd name="T59" fmla="*/ 0 h 13"/>
              <a:gd name="T60" fmla="*/ 2147483646 w 1266"/>
              <a:gd name="T61" fmla="*/ 2147483646 h 13"/>
              <a:gd name="T62" fmla="*/ 2147483646 w 1266"/>
              <a:gd name="T63" fmla="*/ 2147483646 h 13"/>
              <a:gd name="T64" fmla="*/ 2147483646 w 1266"/>
              <a:gd name="T65" fmla="*/ 2147483646 h 13"/>
              <a:gd name="T66" fmla="*/ 2147483646 w 1266"/>
              <a:gd name="T67" fmla="*/ 2147483646 h 13"/>
              <a:gd name="T68" fmla="*/ 2147483646 w 1266"/>
              <a:gd name="T69" fmla="*/ 2147483646 h 13"/>
              <a:gd name="T70" fmla="*/ 2147483646 w 1266"/>
              <a:gd name="T71" fmla="*/ 2147483646 h 13"/>
              <a:gd name="T72" fmla="*/ 2147483646 w 1266"/>
              <a:gd name="T73" fmla="*/ 2147483646 h 13"/>
              <a:gd name="T74" fmla="*/ 2147483646 w 126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6"/>
              <a:gd name="T115" fmla="*/ 0 h 13"/>
              <a:gd name="T116" fmla="*/ 1266 w 126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6" h="13">
                <a:moveTo>
                  <a:pt x="1266" y="13"/>
                </a:moveTo>
                <a:lnTo>
                  <a:pt x="1149" y="13"/>
                </a:lnTo>
                <a:lnTo>
                  <a:pt x="1149" y="11"/>
                </a:lnTo>
                <a:lnTo>
                  <a:pt x="1149" y="10"/>
                </a:lnTo>
                <a:lnTo>
                  <a:pt x="1149" y="8"/>
                </a:lnTo>
                <a:lnTo>
                  <a:pt x="1149" y="6"/>
                </a:lnTo>
                <a:lnTo>
                  <a:pt x="1149" y="4"/>
                </a:lnTo>
                <a:lnTo>
                  <a:pt x="1151" y="2"/>
                </a:lnTo>
                <a:lnTo>
                  <a:pt x="1151" y="0"/>
                </a:lnTo>
                <a:lnTo>
                  <a:pt x="1266" y="0"/>
                </a:lnTo>
                <a:lnTo>
                  <a:pt x="1266" y="2"/>
                </a:lnTo>
                <a:lnTo>
                  <a:pt x="1266" y="4"/>
                </a:lnTo>
                <a:lnTo>
                  <a:pt x="1266" y="6"/>
                </a:lnTo>
                <a:lnTo>
                  <a:pt x="1266" y="8"/>
                </a:lnTo>
                <a:lnTo>
                  <a:pt x="1266" y="10"/>
                </a:lnTo>
                <a:lnTo>
                  <a:pt x="1266" y="11"/>
                </a:lnTo>
                <a:lnTo>
                  <a:pt x="1266" y="13"/>
                </a:lnTo>
                <a:close/>
                <a:moveTo>
                  <a:pt x="510" y="13"/>
                </a:moveTo>
                <a:lnTo>
                  <a:pt x="0" y="13"/>
                </a:lnTo>
                <a:lnTo>
                  <a:pt x="0" y="11"/>
                </a:lnTo>
                <a:lnTo>
                  <a:pt x="0" y="10"/>
                </a:lnTo>
                <a:lnTo>
                  <a:pt x="2" y="8"/>
                </a:lnTo>
                <a:lnTo>
                  <a:pt x="2" y="6"/>
                </a:lnTo>
                <a:lnTo>
                  <a:pt x="2" y="4"/>
                </a:lnTo>
                <a:lnTo>
                  <a:pt x="4" y="2"/>
                </a:lnTo>
                <a:lnTo>
                  <a:pt x="4" y="0"/>
                </a:lnTo>
                <a:lnTo>
                  <a:pt x="525" y="0"/>
                </a:lnTo>
                <a:lnTo>
                  <a:pt x="523" y="2"/>
                </a:lnTo>
                <a:lnTo>
                  <a:pt x="521" y="4"/>
                </a:lnTo>
                <a:lnTo>
                  <a:pt x="519" y="6"/>
                </a:lnTo>
                <a:lnTo>
                  <a:pt x="517" y="8"/>
                </a:lnTo>
                <a:lnTo>
                  <a:pt x="515" y="10"/>
                </a:lnTo>
                <a:lnTo>
                  <a:pt x="514" y="11"/>
                </a:lnTo>
                <a:lnTo>
                  <a:pt x="512" y="11"/>
                </a:lnTo>
                <a:lnTo>
                  <a:pt x="510" y="13"/>
                </a:lnTo>
                <a:close/>
              </a:path>
            </a:pathLst>
          </a:custGeom>
          <a:solidFill>
            <a:srgbClr val="140205"/>
          </a:solidFill>
          <a:ln w="9525">
            <a:noFill/>
            <a:round/>
            <a:headEnd/>
            <a:tailEnd/>
          </a:ln>
        </p:spPr>
        <p:txBody>
          <a:bodyPr wrap="none"/>
          <a:lstStyle/>
          <a:p>
            <a:endParaRPr lang="el-GR"/>
          </a:p>
        </p:txBody>
      </p:sp>
      <p:sp>
        <p:nvSpPr>
          <p:cNvPr id="41000" name="Freeform 40"/>
          <p:cNvSpPr>
            <a:spLocks noEditPoints="1"/>
          </p:cNvSpPr>
          <p:nvPr/>
        </p:nvSpPr>
        <p:spPr bwMode="auto">
          <a:xfrm rot="63308">
            <a:off x="4276725" y="4743450"/>
            <a:ext cx="1238250" cy="22225"/>
          </a:xfrm>
          <a:custGeom>
            <a:avLst/>
            <a:gdLst>
              <a:gd name="T0" fmla="*/ 2147483646 w 877"/>
              <a:gd name="T1" fmla="*/ 2147483646 h 14"/>
              <a:gd name="T2" fmla="*/ 2147483646 w 877"/>
              <a:gd name="T3" fmla="*/ 2147483646 h 14"/>
              <a:gd name="T4" fmla="*/ 2147483646 w 877"/>
              <a:gd name="T5" fmla="*/ 2147483646 h 14"/>
              <a:gd name="T6" fmla="*/ 2147483646 w 877"/>
              <a:gd name="T7" fmla="*/ 2147483646 h 14"/>
              <a:gd name="T8" fmla="*/ 2147483646 w 877"/>
              <a:gd name="T9" fmla="*/ 2147483646 h 14"/>
              <a:gd name="T10" fmla="*/ 2147483646 w 877"/>
              <a:gd name="T11" fmla="*/ 2147483646 h 14"/>
              <a:gd name="T12" fmla="*/ 2147483646 w 877"/>
              <a:gd name="T13" fmla="*/ 2147483646 h 14"/>
              <a:gd name="T14" fmla="*/ 2147483646 w 877"/>
              <a:gd name="T15" fmla="*/ 2147483646 h 14"/>
              <a:gd name="T16" fmla="*/ 2147483646 w 877"/>
              <a:gd name="T17" fmla="*/ 2147483646 h 14"/>
              <a:gd name="T18" fmla="*/ 2147483646 w 877"/>
              <a:gd name="T19" fmla="*/ 0 h 14"/>
              <a:gd name="T20" fmla="*/ 2147483646 w 877"/>
              <a:gd name="T21" fmla="*/ 0 h 14"/>
              <a:gd name="T22" fmla="*/ 2147483646 w 877"/>
              <a:gd name="T23" fmla="*/ 2147483646 h 14"/>
              <a:gd name="T24" fmla="*/ 2147483646 w 877"/>
              <a:gd name="T25" fmla="*/ 2147483646 h 14"/>
              <a:gd name="T26" fmla="*/ 2147483646 w 877"/>
              <a:gd name="T27" fmla="*/ 2147483646 h 14"/>
              <a:gd name="T28" fmla="*/ 2147483646 w 877"/>
              <a:gd name="T29" fmla="*/ 2147483646 h 14"/>
              <a:gd name="T30" fmla="*/ 2147483646 w 877"/>
              <a:gd name="T31" fmla="*/ 2147483646 h 14"/>
              <a:gd name="T32" fmla="*/ 2147483646 w 877"/>
              <a:gd name="T33" fmla="*/ 2147483646 h 14"/>
              <a:gd name="T34" fmla="*/ 2147483646 w 877"/>
              <a:gd name="T35" fmla="*/ 2147483646 h 14"/>
              <a:gd name="T36" fmla="*/ 2147483646 w 877"/>
              <a:gd name="T37" fmla="*/ 2147483646 h 14"/>
              <a:gd name="T38" fmla="*/ 2147483646 w 877"/>
              <a:gd name="T39" fmla="*/ 2147483646 h 14"/>
              <a:gd name="T40" fmla="*/ 0 w 877"/>
              <a:gd name="T41" fmla="*/ 2147483646 h 14"/>
              <a:gd name="T42" fmla="*/ 2147483646 w 877"/>
              <a:gd name="T43" fmla="*/ 2147483646 h 14"/>
              <a:gd name="T44" fmla="*/ 2147483646 w 877"/>
              <a:gd name="T45" fmla="*/ 2147483646 h 14"/>
              <a:gd name="T46" fmla="*/ 2147483646 w 877"/>
              <a:gd name="T47" fmla="*/ 2147483646 h 14"/>
              <a:gd name="T48" fmla="*/ 2147483646 w 877"/>
              <a:gd name="T49" fmla="*/ 2147483646 h 14"/>
              <a:gd name="T50" fmla="*/ 2147483646 w 877"/>
              <a:gd name="T51" fmla="*/ 2147483646 h 14"/>
              <a:gd name="T52" fmla="*/ 2147483646 w 877"/>
              <a:gd name="T53" fmla="*/ 2147483646 h 14"/>
              <a:gd name="T54" fmla="*/ 2147483646 w 877"/>
              <a:gd name="T55" fmla="*/ 2147483646 h 14"/>
              <a:gd name="T56" fmla="*/ 2147483646 w 877"/>
              <a:gd name="T57" fmla="*/ 0 h 14"/>
              <a:gd name="T58" fmla="*/ 2147483646 w 877"/>
              <a:gd name="T59" fmla="*/ 0 h 14"/>
              <a:gd name="T60" fmla="*/ 2147483646 w 877"/>
              <a:gd name="T61" fmla="*/ 2147483646 h 14"/>
              <a:gd name="T62" fmla="*/ 2147483646 w 877"/>
              <a:gd name="T63" fmla="*/ 2147483646 h 14"/>
              <a:gd name="T64" fmla="*/ 2147483646 w 877"/>
              <a:gd name="T65" fmla="*/ 2147483646 h 14"/>
              <a:gd name="T66" fmla="*/ 2147483646 w 877"/>
              <a:gd name="T67" fmla="*/ 2147483646 h 14"/>
              <a:gd name="T68" fmla="*/ 2147483646 w 877"/>
              <a:gd name="T69" fmla="*/ 2147483646 h 14"/>
              <a:gd name="T70" fmla="*/ 2147483646 w 877"/>
              <a:gd name="T71" fmla="*/ 2147483646 h 14"/>
              <a:gd name="T72" fmla="*/ 2147483646 w 877"/>
              <a:gd name="T73" fmla="*/ 2147483646 h 14"/>
              <a:gd name="T74" fmla="*/ 2147483646 w 87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77"/>
              <a:gd name="T115" fmla="*/ 0 h 14"/>
              <a:gd name="T116" fmla="*/ 877 w 87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77" h="14">
                <a:moveTo>
                  <a:pt x="877" y="14"/>
                </a:moveTo>
                <a:lnTo>
                  <a:pt x="760" y="14"/>
                </a:lnTo>
                <a:lnTo>
                  <a:pt x="760" y="12"/>
                </a:lnTo>
                <a:lnTo>
                  <a:pt x="760" y="10"/>
                </a:lnTo>
                <a:lnTo>
                  <a:pt x="760" y="8"/>
                </a:lnTo>
                <a:lnTo>
                  <a:pt x="760" y="6"/>
                </a:lnTo>
                <a:lnTo>
                  <a:pt x="762" y="4"/>
                </a:lnTo>
                <a:lnTo>
                  <a:pt x="762" y="2"/>
                </a:lnTo>
                <a:lnTo>
                  <a:pt x="762" y="0"/>
                </a:lnTo>
                <a:lnTo>
                  <a:pt x="877" y="0"/>
                </a:lnTo>
                <a:lnTo>
                  <a:pt x="877" y="2"/>
                </a:lnTo>
                <a:lnTo>
                  <a:pt x="877" y="4"/>
                </a:lnTo>
                <a:lnTo>
                  <a:pt x="877" y="6"/>
                </a:lnTo>
                <a:lnTo>
                  <a:pt x="877" y="8"/>
                </a:lnTo>
                <a:lnTo>
                  <a:pt x="877" y="10"/>
                </a:lnTo>
                <a:lnTo>
                  <a:pt x="877" y="12"/>
                </a:lnTo>
                <a:lnTo>
                  <a:pt x="877" y="14"/>
                </a:lnTo>
                <a:close/>
                <a:moveTo>
                  <a:pt x="168" y="14"/>
                </a:moveTo>
                <a:lnTo>
                  <a:pt x="0" y="14"/>
                </a:lnTo>
                <a:lnTo>
                  <a:pt x="2" y="12"/>
                </a:lnTo>
                <a:lnTo>
                  <a:pt x="6" y="10"/>
                </a:lnTo>
                <a:lnTo>
                  <a:pt x="8" y="8"/>
                </a:lnTo>
                <a:lnTo>
                  <a:pt x="10" y="6"/>
                </a:lnTo>
                <a:lnTo>
                  <a:pt x="14" y="4"/>
                </a:lnTo>
                <a:lnTo>
                  <a:pt x="16" y="4"/>
                </a:lnTo>
                <a:lnTo>
                  <a:pt x="18" y="2"/>
                </a:lnTo>
                <a:lnTo>
                  <a:pt x="21" y="0"/>
                </a:lnTo>
                <a:lnTo>
                  <a:pt x="180" y="0"/>
                </a:lnTo>
                <a:lnTo>
                  <a:pt x="178" y="2"/>
                </a:lnTo>
                <a:lnTo>
                  <a:pt x="176" y="4"/>
                </a:lnTo>
                <a:lnTo>
                  <a:pt x="174" y="6"/>
                </a:lnTo>
                <a:lnTo>
                  <a:pt x="172" y="8"/>
                </a:lnTo>
                <a:lnTo>
                  <a:pt x="172" y="10"/>
                </a:lnTo>
                <a:lnTo>
                  <a:pt x="170" y="12"/>
                </a:lnTo>
                <a:lnTo>
                  <a:pt x="168" y="14"/>
                </a:lnTo>
                <a:close/>
              </a:path>
            </a:pathLst>
          </a:custGeom>
          <a:solidFill>
            <a:srgbClr val="190202"/>
          </a:solidFill>
          <a:ln w="9525">
            <a:noFill/>
            <a:round/>
            <a:headEnd/>
            <a:tailEnd/>
          </a:ln>
        </p:spPr>
        <p:txBody>
          <a:bodyPr wrap="none"/>
          <a:lstStyle/>
          <a:p>
            <a:endParaRPr lang="el-GR"/>
          </a:p>
        </p:txBody>
      </p:sp>
      <p:sp>
        <p:nvSpPr>
          <p:cNvPr id="41001" name="Freeform 41"/>
          <p:cNvSpPr>
            <a:spLocks noEditPoints="1"/>
          </p:cNvSpPr>
          <p:nvPr/>
        </p:nvSpPr>
        <p:spPr bwMode="auto">
          <a:xfrm rot="63308">
            <a:off x="4294188" y="4732338"/>
            <a:ext cx="1220787" cy="20637"/>
          </a:xfrm>
          <a:custGeom>
            <a:avLst/>
            <a:gdLst>
              <a:gd name="T0" fmla="*/ 2147483646 w 865"/>
              <a:gd name="T1" fmla="*/ 2147483646 h 13"/>
              <a:gd name="T2" fmla="*/ 2147483646 w 865"/>
              <a:gd name="T3" fmla="*/ 2147483646 h 13"/>
              <a:gd name="T4" fmla="*/ 2147483646 w 865"/>
              <a:gd name="T5" fmla="*/ 2147483646 h 13"/>
              <a:gd name="T6" fmla="*/ 2147483646 w 865"/>
              <a:gd name="T7" fmla="*/ 2147483646 h 13"/>
              <a:gd name="T8" fmla="*/ 2147483646 w 865"/>
              <a:gd name="T9" fmla="*/ 2147483646 h 13"/>
              <a:gd name="T10" fmla="*/ 2147483646 w 865"/>
              <a:gd name="T11" fmla="*/ 2147483646 h 13"/>
              <a:gd name="T12" fmla="*/ 2147483646 w 865"/>
              <a:gd name="T13" fmla="*/ 2147483646 h 13"/>
              <a:gd name="T14" fmla="*/ 2147483646 w 865"/>
              <a:gd name="T15" fmla="*/ 2147483646 h 13"/>
              <a:gd name="T16" fmla="*/ 2147483646 w 865"/>
              <a:gd name="T17" fmla="*/ 2147483646 h 13"/>
              <a:gd name="T18" fmla="*/ 2147483646 w 865"/>
              <a:gd name="T19" fmla="*/ 0 h 13"/>
              <a:gd name="T20" fmla="*/ 2147483646 w 865"/>
              <a:gd name="T21" fmla="*/ 0 h 13"/>
              <a:gd name="T22" fmla="*/ 2147483646 w 865"/>
              <a:gd name="T23" fmla="*/ 2147483646 h 13"/>
              <a:gd name="T24" fmla="*/ 2147483646 w 865"/>
              <a:gd name="T25" fmla="*/ 2147483646 h 13"/>
              <a:gd name="T26" fmla="*/ 2147483646 w 865"/>
              <a:gd name="T27" fmla="*/ 2147483646 h 13"/>
              <a:gd name="T28" fmla="*/ 2147483646 w 865"/>
              <a:gd name="T29" fmla="*/ 2147483646 h 13"/>
              <a:gd name="T30" fmla="*/ 2147483646 w 865"/>
              <a:gd name="T31" fmla="*/ 2147483646 h 13"/>
              <a:gd name="T32" fmla="*/ 2147483646 w 865"/>
              <a:gd name="T33" fmla="*/ 2147483646 h 13"/>
              <a:gd name="T34" fmla="*/ 2147483646 w 865"/>
              <a:gd name="T35" fmla="*/ 2147483646 h 13"/>
              <a:gd name="T36" fmla="*/ 2147483646 w 865"/>
              <a:gd name="T37" fmla="*/ 2147483646 h 13"/>
              <a:gd name="T38" fmla="*/ 2147483646 w 865"/>
              <a:gd name="T39" fmla="*/ 2147483646 h 13"/>
              <a:gd name="T40" fmla="*/ 0 w 865"/>
              <a:gd name="T41" fmla="*/ 2147483646 h 13"/>
              <a:gd name="T42" fmla="*/ 2147483646 w 865"/>
              <a:gd name="T43" fmla="*/ 2147483646 h 13"/>
              <a:gd name="T44" fmla="*/ 2147483646 w 865"/>
              <a:gd name="T45" fmla="*/ 2147483646 h 13"/>
              <a:gd name="T46" fmla="*/ 2147483646 w 865"/>
              <a:gd name="T47" fmla="*/ 2147483646 h 13"/>
              <a:gd name="T48" fmla="*/ 2147483646 w 865"/>
              <a:gd name="T49" fmla="*/ 2147483646 h 13"/>
              <a:gd name="T50" fmla="*/ 2147483646 w 865"/>
              <a:gd name="T51" fmla="*/ 2147483646 h 13"/>
              <a:gd name="T52" fmla="*/ 2147483646 w 865"/>
              <a:gd name="T53" fmla="*/ 2147483646 h 13"/>
              <a:gd name="T54" fmla="*/ 2147483646 w 865"/>
              <a:gd name="T55" fmla="*/ 2147483646 h 13"/>
              <a:gd name="T56" fmla="*/ 2147483646 w 865"/>
              <a:gd name="T57" fmla="*/ 0 h 13"/>
              <a:gd name="T58" fmla="*/ 2147483646 w 865"/>
              <a:gd name="T59" fmla="*/ 0 h 13"/>
              <a:gd name="T60" fmla="*/ 2147483646 w 865"/>
              <a:gd name="T61" fmla="*/ 2147483646 h 13"/>
              <a:gd name="T62" fmla="*/ 2147483646 w 865"/>
              <a:gd name="T63" fmla="*/ 2147483646 h 13"/>
              <a:gd name="T64" fmla="*/ 2147483646 w 865"/>
              <a:gd name="T65" fmla="*/ 2147483646 h 13"/>
              <a:gd name="T66" fmla="*/ 2147483646 w 865"/>
              <a:gd name="T67" fmla="*/ 2147483646 h 13"/>
              <a:gd name="T68" fmla="*/ 2147483646 w 865"/>
              <a:gd name="T69" fmla="*/ 2147483646 h 13"/>
              <a:gd name="T70" fmla="*/ 2147483646 w 865"/>
              <a:gd name="T71" fmla="*/ 2147483646 h 13"/>
              <a:gd name="T72" fmla="*/ 2147483646 w 865"/>
              <a:gd name="T73" fmla="*/ 2147483646 h 13"/>
              <a:gd name="T74" fmla="*/ 2147483646 w 86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65"/>
              <a:gd name="T115" fmla="*/ 0 h 13"/>
              <a:gd name="T116" fmla="*/ 865 w 86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65" h="13">
                <a:moveTo>
                  <a:pt x="865" y="13"/>
                </a:moveTo>
                <a:lnTo>
                  <a:pt x="748" y="13"/>
                </a:lnTo>
                <a:lnTo>
                  <a:pt x="750" y="11"/>
                </a:lnTo>
                <a:lnTo>
                  <a:pt x="750" y="9"/>
                </a:lnTo>
                <a:lnTo>
                  <a:pt x="750" y="7"/>
                </a:lnTo>
                <a:lnTo>
                  <a:pt x="750" y="5"/>
                </a:lnTo>
                <a:lnTo>
                  <a:pt x="750" y="3"/>
                </a:lnTo>
                <a:lnTo>
                  <a:pt x="750" y="2"/>
                </a:lnTo>
                <a:lnTo>
                  <a:pt x="750" y="0"/>
                </a:lnTo>
                <a:lnTo>
                  <a:pt x="865" y="0"/>
                </a:lnTo>
                <a:lnTo>
                  <a:pt x="865" y="2"/>
                </a:lnTo>
                <a:lnTo>
                  <a:pt x="865" y="3"/>
                </a:lnTo>
                <a:lnTo>
                  <a:pt x="865" y="5"/>
                </a:lnTo>
                <a:lnTo>
                  <a:pt x="865" y="7"/>
                </a:lnTo>
                <a:lnTo>
                  <a:pt x="865" y="9"/>
                </a:lnTo>
                <a:lnTo>
                  <a:pt x="865" y="11"/>
                </a:lnTo>
                <a:lnTo>
                  <a:pt x="865" y="13"/>
                </a:lnTo>
                <a:close/>
                <a:moveTo>
                  <a:pt x="162" y="13"/>
                </a:moveTo>
                <a:lnTo>
                  <a:pt x="0" y="13"/>
                </a:lnTo>
                <a:lnTo>
                  <a:pt x="2" y="11"/>
                </a:lnTo>
                <a:lnTo>
                  <a:pt x="4" y="11"/>
                </a:lnTo>
                <a:lnTo>
                  <a:pt x="6" y="9"/>
                </a:lnTo>
                <a:lnTo>
                  <a:pt x="9" y="7"/>
                </a:lnTo>
                <a:lnTo>
                  <a:pt x="11" y="5"/>
                </a:lnTo>
                <a:lnTo>
                  <a:pt x="13" y="3"/>
                </a:lnTo>
                <a:lnTo>
                  <a:pt x="15" y="2"/>
                </a:lnTo>
                <a:lnTo>
                  <a:pt x="19" y="0"/>
                </a:lnTo>
                <a:lnTo>
                  <a:pt x="174" y="0"/>
                </a:lnTo>
                <a:lnTo>
                  <a:pt x="172" y="2"/>
                </a:lnTo>
                <a:lnTo>
                  <a:pt x="172" y="3"/>
                </a:lnTo>
                <a:lnTo>
                  <a:pt x="170" y="5"/>
                </a:lnTo>
                <a:lnTo>
                  <a:pt x="168" y="7"/>
                </a:lnTo>
                <a:lnTo>
                  <a:pt x="166" y="9"/>
                </a:lnTo>
                <a:lnTo>
                  <a:pt x="164" y="11"/>
                </a:lnTo>
                <a:lnTo>
                  <a:pt x="162" y="13"/>
                </a:lnTo>
                <a:close/>
              </a:path>
            </a:pathLst>
          </a:custGeom>
          <a:solidFill>
            <a:srgbClr val="1C0205"/>
          </a:solidFill>
          <a:ln w="9525">
            <a:noFill/>
            <a:round/>
            <a:headEnd/>
            <a:tailEnd/>
          </a:ln>
        </p:spPr>
        <p:txBody>
          <a:bodyPr wrap="none"/>
          <a:lstStyle/>
          <a:p>
            <a:endParaRPr lang="el-GR"/>
          </a:p>
        </p:txBody>
      </p:sp>
      <p:sp>
        <p:nvSpPr>
          <p:cNvPr id="41002" name="Freeform 42"/>
          <p:cNvSpPr>
            <a:spLocks noEditPoints="1"/>
          </p:cNvSpPr>
          <p:nvPr/>
        </p:nvSpPr>
        <p:spPr bwMode="auto">
          <a:xfrm rot="63308">
            <a:off x="4306888" y="4719638"/>
            <a:ext cx="1209675" cy="23812"/>
          </a:xfrm>
          <a:custGeom>
            <a:avLst/>
            <a:gdLst>
              <a:gd name="T0" fmla="*/ 2147483646 w 858"/>
              <a:gd name="T1" fmla="*/ 2147483646 h 15"/>
              <a:gd name="T2" fmla="*/ 2147483646 w 858"/>
              <a:gd name="T3" fmla="*/ 2147483646 h 15"/>
              <a:gd name="T4" fmla="*/ 2147483646 w 858"/>
              <a:gd name="T5" fmla="*/ 2147483646 h 15"/>
              <a:gd name="T6" fmla="*/ 2147483646 w 858"/>
              <a:gd name="T7" fmla="*/ 2147483646 h 15"/>
              <a:gd name="T8" fmla="*/ 2147483646 w 858"/>
              <a:gd name="T9" fmla="*/ 2147483646 h 15"/>
              <a:gd name="T10" fmla="*/ 2147483646 w 858"/>
              <a:gd name="T11" fmla="*/ 2147483646 h 15"/>
              <a:gd name="T12" fmla="*/ 2147483646 w 858"/>
              <a:gd name="T13" fmla="*/ 2147483646 h 15"/>
              <a:gd name="T14" fmla="*/ 2147483646 w 858"/>
              <a:gd name="T15" fmla="*/ 2147483646 h 15"/>
              <a:gd name="T16" fmla="*/ 2147483646 w 858"/>
              <a:gd name="T17" fmla="*/ 2147483646 h 15"/>
              <a:gd name="T18" fmla="*/ 2147483646 w 858"/>
              <a:gd name="T19" fmla="*/ 0 h 15"/>
              <a:gd name="T20" fmla="*/ 2147483646 w 858"/>
              <a:gd name="T21" fmla="*/ 0 h 15"/>
              <a:gd name="T22" fmla="*/ 2147483646 w 858"/>
              <a:gd name="T23" fmla="*/ 2147483646 h 15"/>
              <a:gd name="T24" fmla="*/ 2147483646 w 858"/>
              <a:gd name="T25" fmla="*/ 2147483646 h 15"/>
              <a:gd name="T26" fmla="*/ 2147483646 w 858"/>
              <a:gd name="T27" fmla="*/ 2147483646 h 15"/>
              <a:gd name="T28" fmla="*/ 2147483646 w 858"/>
              <a:gd name="T29" fmla="*/ 2147483646 h 15"/>
              <a:gd name="T30" fmla="*/ 2147483646 w 858"/>
              <a:gd name="T31" fmla="*/ 2147483646 h 15"/>
              <a:gd name="T32" fmla="*/ 2147483646 w 858"/>
              <a:gd name="T33" fmla="*/ 2147483646 h 15"/>
              <a:gd name="T34" fmla="*/ 2147483646 w 858"/>
              <a:gd name="T35" fmla="*/ 2147483646 h 15"/>
              <a:gd name="T36" fmla="*/ 2147483646 w 858"/>
              <a:gd name="T37" fmla="*/ 2147483646 h 15"/>
              <a:gd name="T38" fmla="*/ 2147483646 w 858"/>
              <a:gd name="T39" fmla="*/ 2147483646 h 15"/>
              <a:gd name="T40" fmla="*/ 0 w 858"/>
              <a:gd name="T41" fmla="*/ 2147483646 h 15"/>
              <a:gd name="T42" fmla="*/ 2147483646 w 858"/>
              <a:gd name="T43" fmla="*/ 2147483646 h 15"/>
              <a:gd name="T44" fmla="*/ 2147483646 w 858"/>
              <a:gd name="T45" fmla="*/ 2147483646 h 15"/>
              <a:gd name="T46" fmla="*/ 2147483646 w 858"/>
              <a:gd name="T47" fmla="*/ 2147483646 h 15"/>
              <a:gd name="T48" fmla="*/ 2147483646 w 858"/>
              <a:gd name="T49" fmla="*/ 2147483646 h 15"/>
              <a:gd name="T50" fmla="*/ 2147483646 w 858"/>
              <a:gd name="T51" fmla="*/ 2147483646 h 15"/>
              <a:gd name="T52" fmla="*/ 2147483646 w 858"/>
              <a:gd name="T53" fmla="*/ 2147483646 h 15"/>
              <a:gd name="T54" fmla="*/ 2147483646 w 858"/>
              <a:gd name="T55" fmla="*/ 2147483646 h 15"/>
              <a:gd name="T56" fmla="*/ 2147483646 w 858"/>
              <a:gd name="T57" fmla="*/ 0 h 15"/>
              <a:gd name="T58" fmla="*/ 2147483646 w 858"/>
              <a:gd name="T59" fmla="*/ 0 h 15"/>
              <a:gd name="T60" fmla="*/ 2147483646 w 858"/>
              <a:gd name="T61" fmla="*/ 2147483646 h 15"/>
              <a:gd name="T62" fmla="*/ 2147483646 w 858"/>
              <a:gd name="T63" fmla="*/ 2147483646 h 15"/>
              <a:gd name="T64" fmla="*/ 2147483646 w 858"/>
              <a:gd name="T65" fmla="*/ 2147483646 h 15"/>
              <a:gd name="T66" fmla="*/ 2147483646 w 858"/>
              <a:gd name="T67" fmla="*/ 2147483646 h 15"/>
              <a:gd name="T68" fmla="*/ 2147483646 w 858"/>
              <a:gd name="T69" fmla="*/ 2147483646 h 15"/>
              <a:gd name="T70" fmla="*/ 2147483646 w 858"/>
              <a:gd name="T71" fmla="*/ 2147483646 h 15"/>
              <a:gd name="T72" fmla="*/ 2147483646 w 858"/>
              <a:gd name="T73" fmla="*/ 2147483646 h 15"/>
              <a:gd name="T74" fmla="*/ 2147483646 w 85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58"/>
              <a:gd name="T115" fmla="*/ 0 h 15"/>
              <a:gd name="T116" fmla="*/ 858 w 85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58" h="15">
                <a:moveTo>
                  <a:pt x="856" y="15"/>
                </a:moveTo>
                <a:lnTo>
                  <a:pt x="741" y="15"/>
                </a:lnTo>
                <a:lnTo>
                  <a:pt x="741" y="13"/>
                </a:lnTo>
                <a:lnTo>
                  <a:pt x="741" y="11"/>
                </a:lnTo>
                <a:lnTo>
                  <a:pt x="741" y="10"/>
                </a:lnTo>
                <a:lnTo>
                  <a:pt x="741" y="8"/>
                </a:lnTo>
                <a:lnTo>
                  <a:pt x="741" y="6"/>
                </a:lnTo>
                <a:lnTo>
                  <a:pt x="741" y="4"/>
                </a:lnTo>
                <a:lnTo>
                  <a:pt x="741" y="2"/>
                </a:lnTo>
                <a:lnTo>
                  <a:pt x="741" y="0"/>
                </a:lnTo>
                <a:lnTo>
                  <a:pt x="858" y="0"/>
                </a:lnTo>
                <a:lnTo>
                  <a:pt x="858" y="2"/>
                </a:lnTo>
                <a:lnTo>
                  <a:pt x="858" y="4"/>
                </a:lnTo>
                <a:lnTo>
                  <a:pt x="858" y="6"/>
                </a:lnTo>
                <a:lnTo>
                  <a:pt x="856" y="8"/>
                </a:lnTo>
                <a:lnTo>
                  <a:pt x="856" y="10"/>
                </a:lnTo>
                <a:lnTo>
                  <a:pt x="856" y="11"/>
                </a:lnTo>
                <a:lnTo>
                  <a:pt x="856" y="13"/>
                </a:lnTo>
                <a:lnTo>
                  <a:pt x="856" y="15"/>
                </a:lnTo>
                <a:close/>
                <a:moveTo>
                  <a:pt x="159" y="15"/>
                </a:moveTo>
                <a:lnTo>
                  <a:pt x="0" y="15"/>
                </a:lnTo>
                <a:lnTo>
                  <a:pt x="2" y="13"/>
                </a:lnTo>
                <a:lnTo>
                  <a:pt x="4" y="11"/>
                </a:lnTo>
                <a:lnTo>
                  <a:pt x="6" y="10"/>
                </a:lnTo>
                <a:lnTo>
                  <a:pt x="10" y="8"/>
                </a:lnTo>
                <a:lnTo>
                  <a:pt x="12" y="6"/>
                </a:lnTo>
                <a:lnTo>
                  <a:pt x="14" y="4"/>
                </a:lnTo>
                <a:lnTo>
                  <a:pt x="16" y="2"/>
                </a:lnTo>
                <a:lnTo>
                  <a:pt x="18" y="0"/>
                </a:lnTo>
                <a:lnTo>
                  <a:pt x="170" y="0"/>
                </a:lnTo>
                <a:lnTo>
                  <a:pt x="168" y="2"/>
                </a:lnTo>
                <a:lnTo>
                  <a:pt x="168" y="4"/>
                </a:lnTo>
                <a:lnTo>
                  <a:pt x="166" y="6"/>
                </a:lnTo>
                <a:lnTo>
                  <a:pt x="165" y="8"/>
                </a:lnTo>
                <a:lnTo>
                  <a:pt x="163" y="10"/>
                </a:lnTo>
                <a:lnTo>
                  <a:pt x="163" y="11"/>
                </a:lnTo>
                <a:lnTo>
                  <a:pt x="161" y="13"/>
                </a:lnTo>
                <a:lnTo>
                  <a:pt x="159" y="15"/>
                </a:lnTo>
                <a:close/>
              </a:path>
            </a:pathLst>
          </a:custGeom>
          <a:solidFill>
            <a:srgbClr val="1C0205"/>
          </a:solidFill>
          <a:ln w="9525">
            <a:noFill/>
            <a:round/>
            <a:headEnd/>
            <a:tailEnd/>
          </a:ln>
        </p:spPr>
        <p:txBody>
          <a:bodyPr wrap="none"/>
          <a:lstStyle/>
          <a:p>
            <a:endParaRPr lang="el-GR"/>
          </a:p>
        </p:txBody>
      </p:sp>
      <p:sp>
        <p:nvSpPr>
          <p:cNvPr id="41003" name="Freeform 43"/>
          <p:cNvSpPr>
            <a:spLocks noEditPoints="1"/>
          </p:cNvSpPr>
          <p:nvPr/>
        </p:nvSpPr>
        <p:spPr bwMode="auto">
          <a:xfrm rot="63308">
            <a:off x="4321175" y="4710113"/>
            <a:ext cx="1196975" cy="22225"/>
          </a:xfrm>
          <a:custGeom>
            <a:avLst/>
            <a:gdLst>
              <a:gd name="T0" fmla="*/ 2147483646 w 848"/>
              <a:gd name="T1" fmla="*/ 2147483646 h 14"/>
              <a:gd name="T2" fmla="*/ 2147483646 w 848"/>
              <a:gd name="T3" fmla="*/ 2147483646 h 14"/>
              <a:gd name="T4" fmla="*/ 2147483646 w 848"/>
              <a:gd name="T5" fmla="*/ 2147483646 h 14"/>
              <a:gd name="T6" fmla="*/ 2147483646 w 848"/>
              <a:gd name="T7" fmla="*/ 2147483646 h 14"/>
              <a:gd name="T8" fmla="*/ 2147483646 w 848"/>
              <a:gd name="T9" fmla="*/ 2147483646 h 14"/>
              <a:gd name="T10" fmla="*/ 2147483646 w 848"/>
              <a:gd name="T11" fmla="*/ 2147483646 h 14"/>
              <a:gd name="T12" fmla="*/ 2147483646 w 848"/>
              <a:gd name="T13" fmla="*/ 2147483646 h 14"/>
              <a:gd name="T14" fmla="*/ 2147483646 w 848"/>
              <a:gd name="T15" fmla="*/ 2147483646 h 14"/>
              <a:gd name="T16" fmla="*/ 2147483646 w 848"/>
              <a:gd name="T17" fmla="*/ 2147483646 h 14"/>
              <a:gd name="T18" fmla="*/ 2147483646 w 848"/>
              <a:gd name="T19" fmla="*/ 0 h 14"/>
              <a:gd name="T20" fmla="*/ 2147483646 w 848"/>
              <a:gd name="T21" fmla="*/ 0 h 14"/>
              <a:gd name="T22" fmla="*/ 2147483646 w 848"/>
              <a:gd name="T23" fmla="*/ 2147483646 h 14"/>
              <a:gd name="T24" fmla="*/ 2147483646 w 848"/>
              <a:gd name="T25" fmla="*/ 2147483646 h 14"/>
              <a:gd name="T26" fmla="*/ 2147483646 w 848"/>
              <a:gd name="T27" fmla="*/ 2147483646 h 14"/>
              <a:gd name="T28" fmla="*/ 2147483646 w 848"/>
              <a:gd name="T29" fmla="*/ 2147483646 h 14"/>
              <a:gd name="T30" fmla="*/ 2147483646 w 848"/>
              <a:gd name="T31" fmla="*/ 2147483646 h 14"/>
              <a:gd name="T32" fmla="*/ 2147483646 w 848"/>
              <a:gd name="T33" fmla="*/ 2147483646 h 14"/>
              <a:gd name="T34" fmla="*/ 2147483646 w 848"/>
              <a:gd name="T35" fmla="*/ 2147483646 h 14"/>
              <a:gd name="T36" fmla="*/ 2147483646 w 848"/>
              <a:gd name="T37" fmla="*/ 2147483646 h 14"/>
              <a:gd name="T38" fmla="*/ 2147483646 w 848"/>
              <a:gd name="T39" fmla="*/ 2147483646 h 14"/>
              <a:gd name="T40" fmla="*/ 0 w 848"/>
              <a:gd name="T41" fmla="*/ 2147483646 h 14"/>
              <a:gd name="T42" fmla="*/ 2147483646 w 848"/>
              <a:gd name="T43" fmla="*/ 2147483646 h 14"/>
              <a:gd name="T44" fmla="*/ 2147483646 w 848"/>
              <a:gd name="T45" fmla="*/ 2147483646 h 14"/>
              <a:gd name="T46" fmla="*/ 2147483646 w 848"/>
              <a:gd name="T47" fmla="*/ 2147483646 h 14"/>
              <a:gd name="T48" fmla="*/ 2147483646 w 848"/>
              <a:gd name="T49" fmla="*/ 2147483646 h 14"/>
              <a:gd name="T50" fmla="*/ 2147483646 w 848"/>
              <a:gd name="T51" fmla="*/ 2147483646 h 14"/>
              <a:gd name="T52" fmla="*/ 2147483646 w 848"/>
              <a:gd name="T53" fmla="*/ 2147483646 h 14"/>
              <a:gd name="T54" fmla="*/ 2147483646 w 848"/>
              <a:gd name="T55" fmla="*/ 2147483646 h 14"/>
              <a:gd name="T56" fmla="*/ 2147483646 w 848"/>
              <a:gd name="T57" fmla="*/ 0 h 14"/>
              <a:gd name="T58" fmla="*/ 2147483646 w 848"/>
              <a:gd name="T59" fmla="*/ 0 h 14"/>
              <a:gd name="T60" fmla="*/ 2147483646 w 848"/>
              <a:gd name="T61" fmla="*/ 2147483646 h 14"/>
              <a:gd name="T62" fmla="*/ 2147483646 w 848"/>
              <a:gd name="T63" fmla="*/ 2147483646 h 14"/>
              <a:gd name="T64" fmla="*/ 2147483646 w 848"/>
              <a:gd name="T65" fmla="*/ 2147483646 h 14"/>
              <a:gd name="T66" fmla="*/ 2147483646 w 848"/>
              <a:gd name="T67" fmla="*/ 2147483646 h 14"/>
              <a:gd name="T68" fmla="*/ 2147483646 w 848"/>
              <a:gd name="T69" fmla="*/ 2147483646 h 14"/>
              <a:gd name="T70" fmla="*/ 2147483646 w 848"/>
              <a:gd name="T71" fmla="*/ 2147483646 h 14"/>
              <a:gd name="T72" fmla="*/ 2147483646 w 848"/>
              <a:gd name="T73" fmla="*/ 2147483646 h 14"/>
              <a:gd name="T74" fmla="*/ 2147483646 w 848"/>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8"/>
              <a:gd name="T115" fmla="*/ 0 h 14"/>
              <a:gd name="T116" fmla="*/ 848 w 848"/>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8" h="14">
                <a:moveTo>
                  <a:pt x="846" y="14"/>
                </a:moveTo>
                <a:lnTo>
                  <a:pt x="731" y="14"/>
                </a:lnTo>
                <a:lnTo>
                  <a:pt x="731" y="12"/>
                </a:lnTo>
                <a:lnTo>
                  <a:pt x="731" y="10"/>
                </a:lnTo>
                <a:lnTo>
                  <a:pt x="731" y="8"/>
                </a:lnTo>
                <a:lnTo>
                  <a:pt x="731" y="6"/>
                </a:lnTo>
                <a:lnTo>
                  <a:pt x="731" y="4"/>
                </a:lnTo>
                <a:lnTo>
                  <a:pt x="731" y="2"/>
                </a:lnTo>
                <a:lnTo>
                  <a:pt x="731" y="0"/>
                </a:lnTo>
                <a:lnTo>
                  <a:pt x="848" y="0"/>
                </a:lnTo>
                <a:lnTo>
                  <a:pt x="848" y="2"/>
                </a:lnTo>
                <a:lnTo>
                  <a:pt x="848" y="4"/>
                </a:lnTo>
                <a:lnTo>
                  <a:pt x="848" y="6"/>
                </a:lnTo>
                <a:lnTo>
                  <a:pt x="848" y="8"/>
                </a:lnTo>
                <a:lnTo>
                  <a:pt x="848" y="10"/>
                </a:lnTo>
                <a:lnTo>
                  <a:pt x="848" y="12"/>
                </a:lnTo>
                <a:lnTo>
                  <a:pt x="846" y="14"/>
                </a:lnTo>
                <a:close/>
                <a:moveTo>
                  <a:pt x="155" y="14"/>
                </a:moveTo>
                <a:lnTo>
                  <a:pt x="0" y="14"/>
                </a:lnTo>
                <a:lnTo>
                  <a:pt x="2" y="12"/>
                </a:lnTo>
                <a:lnTo>
                  <a:pt x="4" y="10"/>
                </a:lnTo>
                <a:lnTo>
                  <a:pt x="6" y="8"/>
                </a:lnTo>
                <a:lnTo>
                  <a:pt x="8" y="6"/>
                </a:lnTo>
                <a:lnTo>
                  <a:pt x="9" y="6"/>
                </a:lnTo>
                <a:lnTo>
                  <a:pt x="11" y="4"/>
                </a:lnTo>
                <a:lnTo>
                  <a:pt x="15" y="2"/>
                </a:lnTo>
                <a:lnTo>
                  <a:pt x="17" y="0"/>
                </a:lnTo>
                <a:lnTo>
                  <a:pt x="166" y="0"/>
                </a:lnTo>
                <a:lnTo>
                  <a:pt x="164" y="2"/>
                </a:lnTo>
                <a:lnTo>
                  <a:pt x="162" y="4"/>
                </a:lnTo>
                <a:lnTo>
                  <a:pt x="162" y="6"/>
                </a:lnTo>
                <a:lnTo>
                  <a:pt x="160" y="6"/>
                </a:lnTo>
                <a:lnTo>
                  <a:pt x="158" y="8"/>
                </a:lnTo>
                <a:lnTo>
                  <a:pt x="158" y="10"/>
                </a:lnTo>
                <a:lnTo>
                  <a:pt x="156" y="12"/>
                </a:lnTo>
                <a:lnTo>
                  <a:pt x="155" y="14"/>
                </a:lnTo>
                <a:close/>
              </a:path>
            </a:pathLst>
          </a:custGeom>
          <a:solidFill>
            <a:srgbClr val="1F0308"/>
          </a:solidFill>
          <a:ln w="9525">
            <a:noFill/>
            <a:round/>
            <a:headEnd/>
            <a:tailEnd/>
          </a:ln>
        </p:spPr>
        <p:txBody>
          <a:bodyPr wrap="none"/>
          <a:lstStyle/>
          <a:p>
            <a:endParaRPr lang="el-GR"/>
          </a:p>
        </p:txBody>
      </p:sp>
      <p:sp>
        <p:nvSpPr>
          <p:cNvPr id="41004" name="Freeform 44"/>
          <p:cNvSpPr>
            <a:spLocks noEditPoints="1"/>
          </p:cNvSpPr>
          <p:nvPr/>
        </p:nvSpPr>
        <p:spPr bwMode="auto">
          <a:xfrm rot="63308">
            <a:off x="4333875" y="4699000"/>
            <a:ext cx="1184275" cy="20638"/>
          </a:xfrm>
          <a:custGeom>
            <a:avLst/>
            <a:gdLst>
              <a:gd name="T0" fmla="*/ 2147483646 w 840"/>
              <a:gd name="T1" fmla="*/ 2147483646 h 13"/>
              <a:gd name="T2" fmla="*/ 2147483646 w 840"/>
              <a:gd name="T3" fmla="*/ 2147483646 h 13"/>
              <a:gd name="T4" fmla="*/ 2147483646 w 840"/>
              <a:gd name="T5" fmla="*/ 2147483646 h 13"/>
              <a:gd name="T6" fmla="*/ 2147483646 w 840"/>
              <a:gd name="T7" fmla="*/ 2147483646 h 13"/>
              <a:gd name="T8" fmla="*/ 2147483646 w 840"/>
              <a:gd name="T9" fmla="*/ 2147483646 h 13"/>
              <a:gd name="T10" fmla="*/ 2147483646 w 840"/>
              <a:gd name="T11" fmla="*/ 2147483646 h 13"/>
              <a:gd name="T12" fmla="*/ 2147483646 w 840"/>
              <a:gd name="T13" fmla="*/ 2147483646 h 13"/>
              <a:gd name="T14" fmla="*/ 2147483646 w 840"/>
              <a:gd name="T15" fmla="*/ 2147483646 h 13"/>
              <a:gd name="T16" fmla="*/ 2147483646 w 840"/>
              <a:gd name="T17" fmla="*/ 2147483646 h 13"/>
              <a:gd name="T18" fmla="*/ 2147483646 w 840"/>
              <a:gd name="T19" fmla="*/ 0 h 13"/>
              <a:gd name="T20" fmla="*/ 2147483646 w 840"/>
              <a:gd name="T21" fmla="*/ 0 h 13"/>
              <a:gd name="T22" fmla="*/ 2147483646 w 840"/>
              <a:gd name="T23" fmla="*/ 2147483646 h 13"/>
              <a:gd name="T24" fmla="*/ 2147483646 w 840"/>
              <a:gd name="T25" fmla="*/ 2147483646 h 13"/>
              <a:gd name="T26" fmla="*/ 2147483646 w 840"/>
              <a:gd name="T27" fmla="*/ 2147483646 h 13"/>
              <a:gd name="T28" fmla="*/ 2147483646 w 840"/>
              <a:gd name="T29" fmla="*/ 2147483646 h 13"/>
              <a:gd name="T30" fmla="*/ 2147483646 w 840"/>
              <a:gd name="T31" fmla="*/ 2147483646 h 13"/>
              <a:gd name="T32" fmla="*/ 2147483646 w 840"/>
              <a:gd name="T33" fmla="*/ 2147483646 h 13"/>
              <a:gd name="T34" fmla="*/ 2147483646 w 840"/>
              <a:gd name="T35" fmla="*/ 2147483646 h 13"/>
              <a:gd name="T36" fmla="*/ 2147483646 w 840"/>
              <a:gd name="T37" fmla="*/ 2147483646 h 13"/>
              <a:gd name="T38" fmla="*/ 2147483646 w 840"/>
              <a:gd name="T39" fmla="*/ 2147483646 h 13"/>
              <a:gd name="T40" fmla="*/ 0 w 840"/>
              <a:gd name="T41" fmla="*/ 2147483646 h 13"/>
              <a:gd name="T42" fmla="*/ 2147483646 w 840"/>
              <a:gd name="T43" fmla="*/ 2147483646 h 13"/>
              <a:gd name="T44" fmla="*/ 2147483646 w 840"/>
              <a:gd name="T45" fmla="*/ 2147483646 h 13"/>
              <a:gd name="T46" fmla="*/ 2147483646 w 840"/>
              <a:gd name="T47" fmla="*/ 2147483646 h 13"/>
              <a:gd name="T48" fmla="*/ 2147483646 w 840"/>
              <a:gd name="T49" fmla="*/ 2147483646 h 13"/>
              <a:gd name="T50" fmla="*/ 2147483646 w 840"/>
              <a:gd name="T51" fmla="*/ 2147483646 h 13"/>
              <a:gd name="T52" fmla="*/ 2147483646 w 840"/>
              <a:gd name="T53" fmla="*/ 2147483646 h 13"/>
              <a:gd name="T54" fmla="*/ 2147483646 w 840"/>
              <a:gd name="T55" fmla="*/ 2147483646 h 13"/>
              <a:gd name="T56" fmla="*/ 2147483646 w 840"/>
              <a:gd name="T57" fmla="*/ 0 h 13"/>
              <a:gd name="T58" fmla="*/ 2147483646 w 840"/>
              <a:gd name="T59" fmla="*/ 0 h 13"/>
              <a:gd name="T60" fmla="*/ 2147483646 w 840"/>
              <a:gd name="T61" fmla="*/ 2147483646 h 13"/>
              <a:gd name="T62" fmla="*/ 2147483646 w 840"/>
              <a:gd name="T63" fmla="*/ 2147483646 h 13"/>
              <a:gd name="T64" fmla="*/ 2147483646 w 840"/>
              <a:gd name="T65" fmla="*/ 2147483646 h 13"/>
              <a:gd name="T66" fmla="*/ 2147483646 w 840"/>
              <a:gd name="T67" fmla="*/ 2147483646 h 13"/>
              <a:gd name="T68" fmla="*/ 2147483646 w 840"/>
              <a:gd name="T69" fmla="*/ 2147483646 h 13"/>
              <a:gd name="T70" fmla="*/ 2147483646 w 840"/>
              <a:gd name="T71" fmla="*/ 2147483646 h 13"/>
              <a:gd name="T72" fmla="*/ 2147483646 w 840"/>
              <a:gd name="T73" fmla="*/ 2147483646 h 13"/>
              <a:gd name="T74" fmla="*/ 2147483646 w 84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0"/>
              <a:gd name="T115" fmla="*/ 0 h 13"/>
              <a:gd name="T116" fmla="*/ 840 w 84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0" h="13">
                <a:moveTo>
                  <a:pt x="840" y="13"/>
                </a:moveTo>
                <a:lnTo>
                  <a:pt x="723" y="13"/>
                </a:lnTo>
                <a:lnTo>
                  <a:pt x="723" y="11"/>
                </a:lnTo>
                <a:lnTo>
                  <a:pt x="723" y="9"/>
                </a:lnTo>
                <a:lnTo>
                  <a:pt x="723" y="7"/>
                </a:lnTo>
                <a:lnTo>
                  <a:pt x="723" y="5"/>
                </a:lnTo>
                <a:lnTo>
                  <a:pt x="723" y="3"/>
                </a:lnTo>
                <a:lnTo>
                  <a:pt x="723" y="2"/>
                </a:lnTo>
                <a:lnTo>
                  <a:pt x="723" y="0"/>
                </a:lnTo>
                <a:lnTo>
                  <a:pt x="840" y="0"/>
                </a:lnTo>
                <a:lnTo>
                  <a:pt x="840" y="2"/>
                </a:lnTo>
                <a:lnTo>
                  <a:pt x="840" y="3"/>
                </a:lnTo>
                <a:lnTo>
                  <a:pt x="840" y="5"/>
                </a:lnTo>
                <a:lnTo>
                  <a:pt x="840" y="7"/>
                </a:lnTo>
                <a:lnTo>
                  <a:pt x="840" y="9"/>
                </a:lnTo>
                <a:lnTo>
                  <a:pt x="840" y="11"/>
                </a:lnTo>
                <a:lnTo>
                  <a:pt x="840" y="13"/>
                </a:lnTo>
                <a:close/>
                <a:moveTo>
                  <a:pt x="152" y="13"/>
                </a:moveTo>
                <a:lnTo>
                  <a:pt x="0" y="13"/>
                </a:lnTo>
                <a:lnTo>
                  <a:pt x="1" y="11"/>
                </a:lnTo>
                <a:lnTo>
                  <a:pt x="5" y="11"/>
                </a:lnTo>
                <a:lnTo>
                  <a:pt x="7" y="9"/>
                </a:lnTo>
                <a:lnTo>
                  <a:pt x="9" y="7"/>
                </a:lnTo>
                <a:lnTo>
                  <a:pt x="11" y="5"/>
                </a:lnTo>
                <a:lnTo>
                  <a:pt x="13" y="3"/>
                </a:lnTo>
                <a:lnTo>
                  <a:pt x="15" y="2"/>
                </a:lnTo>
                <a:lnTo>
                  <a:pt x="17" y="0"/>
                </a:lnTo>
                <a:lnTo>
                  <a:pt x="162" y="0"/>
                </a:lnTo>
                <a:lnTo>
                  <a:pt x="162" y="2"/>
                </a:lnTo>
                <a:lnTo>
                  <a:pt x="160" y="3"/>
                </a:lnTo>
                <a:lnTo>
                  <a:pt x="158" y="5"/>
                </a:lnTo>
                <a:lnTo>
                  <a:pt x="158" y="7"/>
                </a:lnTo>
                <a:lnTo>
                  <a:pt x="156" y="9"/>
                </a:lnTo>
                <a:lnTo>
                  <a:pt x="154" y="11"/>
                </a:lnTo>
                <a:lnTo>
                  <a:pt x="152" y="13"/>
                </a:lnTo>
                <a:close/>
              </a:path>
            </a:pathLst>
          </a:custGeom>
          <a:solidFill>
            <a:srgbClr val="1F0305"/>
          </a:solidFill>
          <a:ln w="9525">
            <a:noFill/>
            <a:round/>
            <a:headEnd/>
            <a:tailEnd/>
          </a:ln>
        </p:spPr>
        <p:txBody>
          <a:bodyPr wrap="none"/>
          <a:lstStyle/>
          <a:p>
            <a:endParaRPr lang="el-GR"/>
          </a:p>
        </p:txBody>
      </p:sp>
      <p:sp>
        <p:nvSpPr>
          <p:cNvPr id="41005" name="Freeform 45"/>
          <p:cNvSpPr>
            <a:spLocks noEditPoints="1"/>
          </p:cNvSpPr>
          <p:nvPr/>
        </p:nvSpPr>
        <p:spPr bwMode="auto">
          <a:xfrm rot="63308">
            <a:off x="4346575" y="4686300"/>
            <a:ext cx="1171575" cy="23813"/>
          </a:xfrm>
          <a:custGeom>
            <a:avLst/>
            <a:gdLst>
              <a:gd name="T0" fmla="*/ 2147483646 w 831"/>
              <a:gd name="T1" fmla="*/ 2147483646 h 15"/>
              <a:gd name="T2" fmla="*/ 2147483646 w 831"/>
              <a:gd name="T3" fmla="*/ 2147483646 h 15"/>
              <a:gd name="T4" fmla="*/ 2147483646 w 831"/>
              <a:gd name="T5" fmla="*/ 2147483646 h 15"/>
              <a:gd name="T6" fmla="*/ 2147483646 w 831"/>
              <a:gd name="T7" fmla="*/ 2147483646 h 15"/>
              <a:gd name="T8" fmla="*/ 2147483646 w 831"/>
              <a:gd name="T9" fmla="*/ 2147483646 h 15"/>
              <a:gd name="T10" fmla="*/ 2147483646 w 831"/>
              <a:gd name="T11" fmla="*/ 2147483646 h 15"/>
              <a:gd name="T12" fmla="*/ 2147483646 w 831"/>
              <a:gd name="T13" fmla="*/ 2147483646 h 15"/>
              <a:gd name="T14" fmla="*/ 2147483646 w 831"/>
              <a:gd name="T15" fmla="*/ 2147483646 h 15"/>
              <a:gd name="T16" fmla="*/ 2147483646 w 831"/>
              <a:gd name="T17" fmla="*/ 2147483646 h 15"/>
              <a:gd name="T18" fmla="*/ 2147483646 w 831"/>
              <a:gd name="T19" fmla="*/ 0 h 15"/>
              <a:gd name="T20" fmla="*/ 2147483646 w 831"/>
              <a:gd name="T21" fmla="*/ 0 h 15"/>
              <a:gd name="T22" fmla="*/ 2147483646 w 831"/>
              <a:gd name="T23" fmla="*/ 2147483646 h 15"/>
              <a:gd name="T24" fmla="*/ 2147483646 w 831"/>
              <a:gd name="T25" fmla="*/ 2147483646 h 15"/>
              <a:gd name="T26" fmla="*/ 2147483646 w 831"/>
              <a:gd name="T27" fmla="*/ 2147483646 h 15"/>
              <a:gd name="T28" fmla="*/ 2147483646 w 831"/>
              <a:gd name="T29" fmla="*/ 2147483646 h 15"/>
              <a:gd name="T30" fmla="*/ 2147483646 w 831"/>
              <a:gd name="T31" fmla="*/ 2147483646 h 15"/>
              <a:gd name="T32" fmla="*/ 2147483646 w 831"/>
              <a:gd name="T33" fmla="*/ 2147483646 h 15"/>
              <a:gd name="T34" fmla="*/ 2147483646 w 831"/>
              <a:gd name="T35" fmla="*/ 2147483646 h 15"/>
              <a:gd name="T36" fmla="*/ 2147483646 w 831"/>
              <a:gd name="T37" fmla="*/ 2147483646 h 15"/>
              <a:gd name="T38" fmla="*/ 2147483646 w 831"/>
              <a:gd name="T39" fmla="*/ 2147483646 h 15"/>
              <a:gd name="T40" fmla="*/ 0 w 831"/>
              <a:gd name="T41" fmla="*/ 2147483646 h 15"/>
              <a:gd name="T42" fmla="*/ 2147483646 w 831"/>
              <a:gd name="T43" fmla="*/ 2147483646 h 15"/>
              <a:gd name="T44" fmla="*/ 2147483646 w 831"/>
              <a:gd name="T45" fmla="*/ 2147483646 h 15"/>
              <a:gd name="T46" fmla="*/ 2147483646 w 831"/>
              <a:gd name="T47" fmla="*/ 2147483646 h 15"/>
              <a:gd name="T48" fmla="*/ 2147483646 w 831"/>
              <a:gd name="T49" fmla="*/ 2147483646 h 15"/>
              <a:gd name="T50" fmla="*/ 2147483646 w 831"/>
              <a:gd name="T51" fmla="*/ 2147483646 h 15"/>
              <a:gd name="T52" fmla="*/ 2147483646 w 831"/>
              <a:gd name="T53" fmla="*/ 2147483646 h 15"/>
              <a:gd name="T54" fmla="*/ 2147483646 w 831"/>
              <a:gd name="T55" fmla="*/ 2147483646 h 15"/>
              <a:gd name="T56" fmla="*/ 2147483646 w 831"/>
              <a:gd name="T57" fmla="*/ 0 h 15"/>
              <a:gd name="T58" fmla="*/ 2147483646 w 831"/>
              <a:gd name="T59" fmla="*/ 0 h 15"/>
              <a:gd name="T60" fmla="*/ 2147483646 w 831"/>
              <a:gd name="T61" fmla="*/ 2147483646 h 15"/>
              <a:gd name="T62" fmla="*/ 2147483646 w 831"/>
              <a:gd name="T63" fmla="*/ 2147483646 h 15"/>
              <a:gd name="T64" fmla="*/ 2147483646 w 831"/>
              <a:gd name="T65" fmla="*/ 2147483646 h 15"/>
              <a:gd name="T66" fmla="*/ 2147483646 w 831"/>
              <a:gd name="T67" fmla="*/ 2147483646 h 15"/>
              <a:gd name="T68" fmla="*/ 2147483646 w 831"/>
              <a:gd name="T69" fmla="*/ 2147483646 h 15"/>
              <a:gd name="T70" fmla="*/ 2147483646 w 831"/>
              <a:gd name="T71" fmla="*/ 2147483646 h 15"/>
              <a:gd name="T72" fmla="*/ 2147483646 w 831"/>
              <a:gd name="T73" fmla="*/ 2147483646 h 15"/>
              <a:gd name="T74" fmla="*/ 2147483646 w 831"/>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31"/>
              <a:gd name="T115" fmla="*/ 0 h 15"/>
              <a:gd name="T116" fmla="*/ 831 w 831"/>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31" h="15">
                <a:moveTo>
                  <a:pt x="831" y="15"/>
                </a:moveTo>
                <a:lnTo>
                  <a:pt x="714" y="15"/>
                </a:lnTo>
                <a:lnTo>
                  <a:pt x="714" y="13"/>
                </a:lnTo>
                <a:lnTo>
                  <a:pt x="714" y="11"/>
                </a:lnTo>
                <a:lnTo>
                  <a:pt x="714" y="10"/>
                </a:lnTo>
                <a:lnTo>
                  <a:pt x="714" y="8"/>
                </a:lnTo>
                <a:lnTo>
                  <a:pt x="714" y="6"/>
                </a:lnTo>
                <a:lnTo>
                  <a:pt x="714" y="4"/>
                </a:lnTo>
                <a:lnTo>
                  <a:pt x="714" y="2"/>
                </a:lnTo>
                <a:lnTo>
                  <a:pt x="714" y="0"/>
                </a:lnTo>
                <a:lnTo>
                  <a:pt x="831" y="0"/>
                </a:lnTo>
                <a:lnTo>
                  <a:pt x="831" y="2"/>
                </a:lnTo>
                <a:lnTo>
                  <a:pt x="831" y="4"/>
                </a:lnTo>
                <a:lnTo>
                  <a:pt x="831" y="6"/>
                </a:lnTo>
                <a:lnTo>
                  <a:pt x="831" y="8"/>
                </a:lnTo>
                <a:lnTo>
                  <a:pt x="831" y="10"/>
                </a:lnTo>
                <a:lnTo>
                  <a:pt x="831" y="11"/>
                </a:lnTo>
                <a:lnTo>
                  <a:pt x="831" y="13"/>
                </a:lnTo>
                <a:lnTo>
                  <a:pt x="831" y="15"/>
                </a:lnTo>
                <a:close/>
                <a:moveTo>
                  <a:pt x="149" y="15"/>
                </a:moveTo>
                <a:lnTo>
                  <a:pt x="0" y="15"/>
                </a:lnTo>
                <a:lnTo>
                  <a:pt x="2" y="13"/>
                </a:lnTo>
                <a:lnTo>
                  <a:pt x="4" y="11"/>
                </a:lnTo>
                <a:lnTo>
                  <a:pt x="6" y="10"/>
                </a:lnTo>
                <a:lnTo>
                  <a:pt x="8" y="8"/>
                </a:lnTo>
                <a:lnTo>
                  <a:pt x="10" y="6"/>
                </a:lnTo>
                <a:lnTo>
                  <a:pt x="12" y="4"/>
                </a:lnTo>
                <a:lnTo>
                  <a:pt x="13" y="2"/>
                </a:lnTo>
                <a:lnTo>
                  <a:pt x="15" y="0"/>
                </a:lnTo>
                <a:lnTo>
                  <a:pt x="159" y="0"/>
                </a:lnTo>
                <a:lnTo>
                  <a:pt x="157" y="2"/>
                </a:lnTo>
                <a:lnTo>
                  <a:pt x="157" y="4"/>
                </a:lnTo>
                <a:lnTo>
                  <a:pt x="155" y="6"/>
                </a:lnTo>
                <a:lnTo>
                  <a:pt x="153" y="8"/>
                </a:lnTo>
                <a:lnTo>
                  <a:pt x="153" y="10"/>
                </a:lnTo>
                <a:lnTo>
                  <a:pt x="151" y="11"/>
                </a:lnTo>
                <a:lnTo>
                  <a:pt x="149" y="13"/>
                </a:lnTo>
                <a:lnTo>
                  <a:pt x="149" y="15"/>
                </a:lnTo>
                <a:close/>
              </a:path>
            </a:pathLst>
          </a:custGeom>
          <a:solidFill>
            <a:srgbClr val="1F0305"/>
          </a:solidFill>
          <a:ln w="9525">
            <a:noFill/>
            <a:round/>
            <a:headEnd/>
            <a:tailEnd/>
          </a:ln>
        </p:spPr>
        <p:txBody>
          <a:bodyPr wrap="none"/>
          <a:lstStyle/>
          <a:p>
            <a:endParaRPr lang="el-GR"/>
          </a:p>
        </p:txBody>
      </p:sp>
      <p:sp>
        <p:nvSpPr>
          <p:cNvPr id="41006" name="Freeform 46"/>
          <p:cNvSpPr>
            <a:spLocks noEditPoints="1"/>
          </p:cNvSpPr>
          <p:nvPr/>
        </p:nvSpPr>
        <p:spPr bwMode="auto">
          <a:xfrm rot="63308">
            <a:off x="4357688" y="4676775"/>
            <a:ext cx="1160462" cy="22225"/>
          </a:xfrm>
          <a:custGeom>
            <a:avLst/>
            <a:gdLst>
              <a:gd name="T0" fmla="*/ 2147483646 w 823"/>
              <a:gd name="T1" fmla="*/ 2147483646 h 14"/>
              <a:gd name="T2" fmla="*/ 2147483646 w 823"/>
              <a:gd name="T3" fmla="*/ 2147483646 h 14"/>
              <a:gd name="T4" fmla="*/ 2147483646 w 823"/>
              <a:gd name="T5" fmla="*/ 2147483646 h 14"/>
              <a:gd name="T6" fmla="*/ 2147483646 w 823"/>
              <a:gd name="T7" fmla="*/ 2147483646 h 14"/>
              <a:gd name="T8" fmla="*/ 2147483646 w 823"/>
              <a:gd name="T9" fmla="*/ 2147483646 h 14"/>
              <a:gd name="T10" fmla="*/ 2147483646 w 823"/>
              <a:gd name="T11" fmla="*/ 2147483646 h 14"/>
              <a:gd name="T12" fmla="*/ 2147483646 w 823"/>
              <a:gd name="T13" fmla="*/ 2147483646 h 14"/>
              <a:gd name="T14" fmla="*/ 2147483646 w 823"/>
              <a:gd name="T15" fmla="*/ 2147483646 h 14"/>
              <a:gd name="T16" fmla="*/ 2147483646 w 823"/>
              <a:gd name="T17" fmla="*/ 2147483646 h 14"/>
              <a:gd name="T18" fmla="*/ 2147483646 w 823"/>
              <a:gd name="T19" fmla="*/ 0 h 14"/>
              <a:gd name="T20" fmla="*/ 2147483646 w 823"/>
              <a:gd name="T21" fmla="*/ 0 h 14"/>
              <a:gd name="T22" fmla="*/ 2147483646 w 823"/>
              <a:gd name="T23" fmla="*/ 2147483646 h 14"/>
              <a:gd name="T24" fmla="*/ 2147483646 w 823"/>
              <a:gd name="T25" fmla="*/ 2147483646 h 14"/>
              <a:gd name="T26" fmla="*/ 2147483646 w 823"/>
              <a:gd name="T27" fmla="*/ 2147483646 h 14"/>
              <a:gd name="T28" fmla="*/ 2147483646 w 823"/>
              <a:gd name="T29" fmla="*/ 2147483646 h 14"/>
              <a:gd name="T30" fmla="*/ 2147483646 w 823"/>
              <a:gd name="T31" fmla="*/ 2147483646 h 14"/>
              <a:gd name="T32" fmla="*/ 2147483646 w 823"/>
              <a:gd name="T33" fmla="*/ 2147483646 h 14"/>
              <a:gd name="T34" fmla="*/ 2147483646 w 823"/>
              <a:gd name="T35" fmla="*/ 2147483646 h 14"/>
              <a:gd name="T36" fmla="*/ 2147483646 w 823"/>
              <a:gd name="T37" fmla="*/ 2147483646 h 14"/>
              <a:gd name="T38" fmla="*/ 2147483646 w 823"/>
              <a:gd name="T39" fmla="*/ 2147483646 h 14"/>
              <a:gd name="T40" fmla="*/ 0 w 823"/>
              <a:gd name="T41" fmla="*/ 2147483646 h 14"/>
              <a:gd name="T42" fmla="*/ 2147483646 w 823"/>
              <a:gd name="T43" fmla="*/ 2147483646 h 14"/>
              <a:gd name="T44" fmla="*/ 2147483646 w 823"/>
              <a:gd name="T45" fmla="*/ 2147483646 h 14"/>
              <a:gd name="T46" fmla="*/ 2147483646 w 823"/>
              <a:gd name="T47" fmla="*/ 2147483646 h 14"/>
              <a:gd name="T48" fmla="*/ 2147483646 w 823"/>
              <a:gd name="T49" fmla="*/ 2147483646 h 14"/>
              <a:gd name="T50" fmla="*/ 2147483646 w 823"/>
              <a:gd name="T51" fmla="*/ 2147483646 h 14"/>
              <a:gd name="T52" fmla="*/ 2147483646 w 823"/>
              <a:gd name="T53" fmla="*/ 2147483646 h 14"/>
              <a:gd name="T54" fmla="*/ 2147483646 w 823"/>
              <a:gd name="T55" fmla="*/ 2147483646 h 14"/>
              <a:gd name="T56" fmla="*/ 2147483646 w 823"/>
              <a:gd name="T57" fmla="*/ 0 h 14"/>
              <a:gd name="T58" fmla="*/ 2147483646 w 823"/>
              <a:gd name="T59" fmla="*/ 0 h 14"/>
              <a:gd name="T60" fmla="*/ 2147483646 w 823"/>
              <a:gd name="T61" fmla="*/ 2147483646 h 14"/>
              <a:gd name="T62" fmla="*/ 2147483646 w 823"/>
              <a:gd name="T63" fmla="*/ 2147483646 h 14"/>
              <a:gd name="T64" fmla="*/ 2147483646 w 823"/>
              <a:gd name="T65" fmla="*/ 2147483646 h 14"/>
              <a:gd name="T66" fmla="*/ 2147483646 w 823"/>
              <a:gd name="T67" fmla="*/ 2147483646 h 14"/>
              <a:gd name="T68" fmla="*/ 2147483646 w 823"/>
              <a:gd name="T69" fmla="*/ 2147483646 h 14"/>
              <a:gd name="T70" fmla="*/ 2147483646 w 823"/>
              <a:gd name="T71" fmla="*/ 2147483646 h 14"/>
              <a:gd name="T72" fmla="*/ 2147483646 w 823"/>
              <a:gd name="T73" fmla="*/ 2147483646 h 14"/>
              <a:gd name="T74" fmla="*/ 2147483646 w 823"/>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3"/>
              <a:gd name="T115" fmla="*/ 0 h 14"/>
              <a:gd name="T116" fmla="*/ 823 w 823"/>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3" h="14">
                <a:moveTo>
                  <a:pt x="823" y="14"/>
                </a:moveTo>
                <a:lnTo>
                  <a:pt x="706" y="14"/>
                </a:lnTo>
                <a:lnTo>
                  <a:pt x="706" y="12"/>
                </a:lnTo>
                <a:lnTo>
                  <a:pt x="706" y="10"/>
                </a:lnTo>
                <a:lnTo>
                  <a:pt x="706" y="8"/>
                </a:lnTo>
                <a:lnTo>
                  <a:pt x="706" y="6"/>
                </a:lnTo>
                <a:lnTo>
                  <a:pt x="706" y="4"/>
                </a:lnTo>
                <a:lnTo>
                  <a:pt x="706" y="2"/>
                </a:lnTo>
                <a:lnTo>
                  <a:pt x="706" y="0"/>
                </a:lnTo>
                <a:lnTo>
                  <a:pt x="823" y="0"/>
                </a:lnTo>
                <a:lnTo>
                  <a:pt x="823" y="2"/>
                </a:lnTo>
                <a:lnTo>
                  <a:pt x="823" y="4"/>
                </a:lnTo>
                <a:lnTo>
                  <a:pt x="823" y="6"/>
                </a:lnTo>
                <a:lnTo>
                  <a:pt x="823" y="8"/>
                </a:lnTo>
                <a:lnTo>
                  <a:pt x="823" y="10"/>
                </a:lnTo>
                <a:lnTo>
                  <a:pt x="823" y="12"/>
                </a:lnTo>
                <a:lnTo>
                  <a:pt x="823" y="14"/>
                </a:lnTo>
                <a:close/>
                <a:moveTo>
                  <a:pt x="145" y="14"/>
                </a:moveTo>
                <a:lnTo>
                  <a:pt x="0" y="14"/>
                </a:lnTo>
                <a:lnTo>
                  <a:pt x="2" y="12"/>
                </a:lnTo>
                <a:lnTo>
                  <a:pt x="4" y="10"/>
                </a:lnTo>
                <a:lnTo>
                  <a:pt x="5" y="8"/>
                </a:lnTo>
                <a:lnTo>
                  <a:pt x="7" y="8"/>
                </a:lnTo>
                <a:lnTo>
                  <a:pt x="9" y="6"/>
                </a:lnTo>
                <a:lnTo>
                  <a:pt x="11" y="4"/>
                </a:lnTo>
                <a:lnTo>
                  <a:pt x="13" y="2"/>
                </a:lnTo>
                <a:lnTo>
                  <a:pt x="15" y="0"/>
                </a:lnTo>
                <a:lnTo>
                  <a:pt x="156" y="0"/>
                </a:lnTo>
                <a:lnTo>
                  <a:pt x="154" y="2"/>
                </a:lnTo>
                <a:lnTo>
                  <a:pt x="152" y="4"/>
                </a:lnTo>
                <a:lnTo>
                  <a:pt x="152" y="6"/>
                </a:lnTo>
                <a:lnTo>
                  <a:pt x="151" y="8"/>
                </a:lnTo>
                <a:lnTo>
                  <a:pt x="149" y="8"/>
                </a:lnTo>
                <a:lnTo>
                  <a:pt x="149" y="10"/>
                </a:lnTo>
                <a:lnTo>
                  <a:pt x="147" y="12"/>
                </a:lnTo>
                <a:lnTo>
                  <a:pt x="145" y="14"/>
                </a:lnTo>
                <a:close/>
              </a:path>
            </a:pathLst>
          </a:custGeom>
          <a:solidFill>
            <a:srgbClr val="210207"/>
          </a:solidFill>
          <a:ln w="9525">
            <a:noFill/>
            <a:round/>
            <a:headEnd/>
            <a:tailEnd/>
          </a:ln>
        </p:spPr>
        <p:txBody>
          <a:bodyPr wrap="none"/>
          <a:lstStyle/>
          <a:p>
            <a:endParaRPr lang="el-GR"/>
          </a:p>
        </p:txBody>
      </p:sp>
      <p:sp>
        <p:nvSpPr>
          <p:cNvPr id="41007" name="Freeform 47"/>
          <p:cNvSpPr>
            <a:spLocks noEditPoints="1"/>
          </p:cNvSpPr>
          <p:nvPr/>
        </p:nvSpPr>
        <p:spPr bwMode="auto">
          <a:xfrm rot="63308">
            <a:off x="4367213" y="4665663"/>
            <a:ext cx="1150937" cy="20637"/>
          </a:xfrm>
          <a:custGeom>
            <a:avLst/>
            <a:gdLst>
              <a:gd name="T0" fmla="*/ 2147483646 w 816"/>
              <a:gd name="T1" fmla="*/ 2147483646 h 13"/>
              <a:gd name="T2" fmla="*/ 2147483646 w 816"/>
              <a:gd name="T3" fmla="*/ 2147483646 h 13"/>
              <a:gd name="T4" fmla="*/ 2147483646 w 816"/>
              <a:gd name="T5" fmla="*/ 2147483646 h 13"/>
              <a:gd name="T6" fmla="*/ 2147483646 w 816"/>
              <a:gd name="T7" fmla="*/ 2147483646 h 13"/>
              <a:gd name="T8" fmla="*/ 2147483646 w 816"/>
              <a:gd name="T9" fmla="*/ 2147483646 h 13"/>
              <a:gd name="T10" fmla="*/ 2147483646 w 816"/>
              <a:gd name="T11" fmla="*/ 2147483646 h 13"/>
              <a:gd name="T12" fmla="*/ 2147483646 w 816"/>
              <a:gd name="T13" fmla="*/ 2147483646 h 13"/>
              <a:gd name="T14" fmla="*/ 2147483646 w 816"/>
              <a:gd name="T15" fmla="*/ 2147483646 h 13"/>
              <a:gd name="T16" fmla="*/ 2147483646 w 816"/>
              <a:gd name="T17" fmla="*/ 2147483646 h 13"/>
              <a:gd name="T18" fmla="*/ 2147483646 w 816"/>
              <a:gd name="T19" fmla="*/ 0 h 13"/>
              <a:gd name="T20" fmla="*/ 2147483646 w 816"/>
              <a:gd name="T21" fmla="*/ 0 h 13"/>
              <a:gd name="T22" fmla="*/ 2147483646 w 816"/>
              <a:gd name="T23" fmla="*/ 2147483646 h 13"/>
              <a:gd name="T24" fmla="*/ 2147483646 w 816"/>
              <a:gd name="T25" fmla="*/ 2147483646 h 13"/>
              <a:gd name="T26" fmla="*/ 2147483646 w 816"/>
              <a:gd name="T27" fmla="*/ 2147483646 h 13"/>
              <a:gd name="T28" fmla="*/ 2147483646 w 816"/>
              <a:gd name="T29" fmla="*/ 2147483646 h 13"/>
              <a:gd name="T30" fmla="*/ 2147483646 w 816"/>
              <a:gd name="T31" fmla="*/ 2147483646 h 13"/>
              <a:gd name="T32" fmla="*/ 2147483646 w 816"/>
              <a:gd name="T33" fmla="*/ 2147483646 h 13"/>
              <a:gd name="T34" fmla="*/ 2147483646 w 816"/>
              <a:gd name="T35" fmla="*/ 2147483646 h 13"/>
              <a:gd name="T36" fmla="*/ 2147483646 w 816"/>
              <a:gd name="T37" fmla="*/ 2147483646 h 13"/>
              <a:gd name="T38" fmla="*/ 2147483646 w 816"/>
              <a:gd name="T39" fmla="*/ 2147483646 h 13"/>
              <a:gd name="T40" fmla="*/ 0 w 816"/>
              <a:gd name="T41" fmla="*/ 2147483646 h 13"/>
              <a:gd name="T42" fmla="*/ 2147483646 w 816"/>
              <a:gd name="T43" fmla="*/ 2147483646 h 13"/>
              <a:gd name="T44" fmla="*/ 2147483646 w 816"/>
              <a:gd name="T45" fmla="*/ 2147483646 h 13"/>
              <a:gd name="T46" fmla="*/ 2147483646 w 816"/>
              <a:gd name="T47" fmla="*/ 2147483646 h 13"/>
              <a:gd name="T48" fmla="*/ 2147483646 w 816"/>
              <a:gd name="T49" fmla="*/ 2147483646 h 13"/>
              <a:gd name="T50" fmla="*/ 2147483646 w 816"/>
              <a:gd name="T51" fmla="*/ 2147483646 h 13"/>
              <a:gd name="T52" fmla="*/ 2147483646 w 816"/>
              <a:gd name="T53" fmla="*/ 2147483646 h 13"/>
              <a:gd name="T54" fmla="*/ 2147483646 w 816"/>
              <a:gd name="T55" fmla="*/ 2147483646 h 13"/>
              <a:gd name="T56" fmla="*/ 2147483646 w 816"/>
              <a:gd name="T57" fmla="*/ 0 h 13"/>
              <a:gd name="T58" fmla="*/ 2147483646 w 816"/>
              <a:gd name="T59" fmla="*/ 0 h 13"/>
              <a:gd name="T60" fmla="*/ 2147483646 w 816"/>
              <a:gd name="T61" fmla="*/ 2147483646 h 13"/>
              <a:gd name="T62" fmla="*/ 2147483646 w 816"/>
              <a:gd name="T63" fmla="*/ 2147483646 h 13"/>
              <a:gd name="T64" fmla="*/ 2147483646 w 816"/>
              <a:gd name="T65" fmla="*/ 2147483646 h 13"/>
              <a:gd name="T66" fmla="*/ 2147483646 w 816"/>
              <a:gd name="T67" fmla="*/ 2147483646 h 13"/>
              <a:gd name="T68" fmla="*/ 2147483646 w 816"/>
              <a:gd name="T69" fmla="*/ 2147483646 h 13"/>
              <a:gd name="T70" fmla="*/ 2147483646 w 816"/>
              <a:gd name="T71" fmla="*/ 2147483646 h 13"/>
              <a:gd name="T72" fmla="*/ 2147483646 w 816"/>
              <a:gd name="T73" fmla="*/ 2147483646 h 13"/>
              <a:gd name="T74" fmla="*/ 2147483646 w 81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16"/>
              <a:gd name="T115" fmla="*/ 0 h 13"/>
              <a:gd name="T116" fmla="*/ 816 w 81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16" h="13">
                <a:moveTo>
                  <a:pt x="816" y="13"/>
                </a:moveTo>
                <a:lnTo>
                  <a:pt x="699" y="13"/>
                </a:lnTo>
                <a:lnTo>
                  <a:pt x="699" y="11"/>
                </a:lnTo>
                <a:lnTo>
                  <a:pt x="699" y="9"/>
                </a:lnTo>
                <a:lnTo>
                  <a:pt x="699" y="7"/>
                </a:lnTo>
                <a:lnTo>
                  <a:pt x="699" y="5"/>
                </a:lnTo>
                <a:lnTo>
                  <a:pt x="699" y="3"/>
                </a:lnTo>
                <a:lnTo>
                  <a:pt x="699" y="2"/>
                </a:lnTo>
                <a:lnTo>
                  <a:pt x="699" y="0"/>
                </a:lnTo>
                <a:lnTo>
                  <a:pt x="816" y="0"/>
                </a:lnTo>
                <a:lnTo>
                  <a:pt x="816" y="2"/>
                </a:lnTo>
                <a:lnTo>
                  <a:pt x="816" y="3"/>
                </a:lnTo>
                <a:lnTo>
                  <a:pt x="816" y="5"/>
                </a:lnTo>
                <a:lnTo>
                  <a:pt x="816" y="7"/>
                </a:lnTo>
                <a:lnTo>
                  <a:pt x="816" y="9"/>
                </a:lnTo>
                <a:lnTo>
                  <a:pt x="816" y="11"/>
                </a:lnTo>
                <a:lnTo>
                  <a:pt x="816" y="13"/>
                </a:lnTo>
                <a:close/>
                <a:moveTo>
                  <a:pt x="144" y="13"/>
                </a:moveTo>
                <a:lnTo>
                  <a:pt x="0" y="13"/>
                </a:lnTo>
                <a:lnTo>
                  <a:pt x="2" y="13"/>
                </a:lnTo>
                <a:lnTo>
                  <a:pt x="4" y="11"/>
                </a:lnTo>
                <a:lnTo>
                  <a:pt x="6" y="9"/>
                </a:lnTo>
                <a:lnTo>
                  <a:pt x="8" y="7"/>
                </a:lnTo>
                <a:lnTo>
                  <a:pt x="8" y="5"/>
                </a:lnTo>
                <a:lnTo>
                  <a:pt x="10" y="3"/>
                </a:lnTo>
                <a:lnTo>
                  <a:pt x="12" y="2"/>
                </a:lnTo>
                <a:lnTo>
                  <a:pt x="14" y="0"/>
                </a:lnTo>
                <a:lnTo>
                  <a:pt x="153" y="0"/>
                </a:lnTo>
                <a:lnTo>
                  <a:pt x="153" y="2"/>
                </a:lnTo>
                <a:lnTo>
                  <a:pt x="151" y="3"/>
                </a:lnTo>
                <a:lnTo>
                  <a:pt x="149" y="5"/>
                </a:lnTo>
                <a:lnTo>
                  <a:pt x="149" y="7"/>
                </a:lnTo>
                <a:lnTo>
                  <a:pt x="147" y="9"/>
                </a:lnTo>
                <a:lnTo>
                  <a:pt x="145" y="11"/>
                </a:lnTo>
                <a:lnTo>
                  <a:pt x="145" y="13"/>
                </a:lnTo>
                <a:lnTo>
                  <a:pt x="144" y="13"/>
                </a:lnTo>
                <a:close/>
              </a:path>
            </a:pathLst>
          </a:custGeom>
          <a:solidFill>
            <a:srgbClr val="210205"/>
          </a:solidFill>
          <a:ln w="9525">
            <a:noFill/>
            <a:round/>
            <a:headEnd/>
            <a:tailEnd/>
          </a:ln>
        </p:spPr>
        <p:txBody>
          <a:bodyPr wrap="none"/>
          <a:lstStyle/>
          <a:p>
            <a:endParaRPr lang="el-GR"/>
          </a:p>
        </p:txBody>
      </p:sp>
      <p:sp>
        <p:nvSpPr>
          <p:cNvPr id="41008" name="Freeform 48"/>
          <p:cNvSpPr>
            <a:spLocks noEditPoints="1"/>
          </p:cNvSpPr>
          <p:nvPr/>
        </p:nvSpPr>
        <p:spPr bwMode="auto">
          <a:xfrm rot="63308">
            <a:off x="4378325" y="4656138"/>
            <a:ext cx="1139825" cy="20637"/>
          </a:xfrm>
          <a:custGeom>
            <a:avLst/>
            <a:gdLst>
              <a:gd name="T0" fmla="*/ 2147483646 w 808"/>
              <a:gd name="T1" fmla="*/ 2147483646 h 13"/>
              <a:gd name="T2" fmla="*/ 2147483646 w 808"/>
              <a:gd name="T3" fmla="*/ 2147483646 h 13"/>
              <a:gd name="T4" fmla="*/ 2147483646 w 808"/>
              <a:gd name="T5" fmla="*/ 2147483646 h 13"/>
              <a:gd name="T6" fmla="*/ 2147483646 w 808"/>
              <a:gd name="T7" fmla="*/ 2147483646 h 13"/>
              <a:gd name="T8" fmla="*/ 2147483646 w 808"/>
              <a:gd name="T9" fmla="*/ 2147483646 h 13"/>
              <a:gd name="T10" fmla="*/ 2147483646 w 808"/>
              <a:gd name="T11" fmla="*/ 2147483646 h 13"/>
              <a:gd name="T12" fmla="*/ 2147483646 w 808"/>
              <a:gd name="T13" fmla="*/ 2147483646 h 13"/>
              <a:gd name="T14" fmla="*/ 2147483646 w 808"/>
              <a:gd name="T15" fmla="*/ 2147483646 h 13"/>
              <a:gd name="T16" fmla="*/ 2147483646 w 808"/>
              <a:gd name="T17" fmla="*/ 2147483646 h 13"/>
              <a:gd name="T18" fmla="*/ 2147483646 w 808"/>
              <a:gd name="T19" fmla="*/ 0 h 13"/>
              <a:gd name="T20" fmla="*/ 2147483646 w 808"/>
              <a:gd name="T21" fmla="*/ 0 h 13"/>
              <a:gd name="T22" fmla="*/ 2147483646 w 808"/>
              <a:gd name="T23" fmla="*/ 2147483646 h 13"/>
              <a:gd name="T24" fmla="*/ 2147483646 w 808"/>
              <a:gd name="T25" fmla="*/ 2147483646 h 13"/>
              <a:gd name="T26" fmla="*/ 2147483646 w 808"/>
              <a:gd name="T27" fmla="*/ 2147483646 h 13"/>
              <a:gd name="T28" fmla="*/ 2147483646 w 808"/>
              <a:gd name="T29" fmla="*/ 2147483646 h 13"/>
              <a:gd name="T30" fmla="*/ 2147483646 w 808"/>
              <a:gd name="T31" fmla="*/ 2147483646 h 13"/>
              <a:gd name="T32" fmla="*/ 2147483646 w 808"/>
              <a:gd name="T33" fmla="*/ 2147483646 h 13"/>
              <a:gd name="T34" fmla="*/ 2147483646 w 808"/>
              <a:gd name="T35" fmla="*/ 2147483646 h 13"/>
              <a:gd name="T36" fmla="*/ 2147483646 w 808"/>
              <a:gd name="T37" fmla="*/ 2147483646 h 13"/>
              <a:gd name="T38" fmla="*/ 2147483646 w 808"/>
              <a:gd name="T39" fmla="*/ 2147483646 h 13"/>
              <a:gd name="T40" fmla="*/ 0 w 808"/>
              <a:gd name="T41" fmla="*/ 2147483646 h 13"/>
              <a:gd name="T42" fmla="*/ 0 w 808"/>
              <a:gd name="T43" fmla="*/ 2147483646 h 13"/>
              <a:gd name="T44" fmla="*/ 2147483646 w 808"/>
              <a:gd name="T45" fmla="*/ 2147483646 h 13"/>
              <a:gd name="T46" fmla="*/ 2147483646 w 808"/>
              <a:gd name="T47" fmla="*/ 2147483646 h 13"/>
              <a:gd name="T48" fmla="*/ 2147483646 w 808"/>
              <a:gd name="T49" fmla="*/ 2147483646 h 13"/>
              <a:gd name="T50" fmla="*/ 2147483646 w 808"/>
              <a:gd name="T51" fmla="*/ 2147483646 h 13"/>
              <a:gd name="T52" fmla="*/ 2147483646 w 808"/>
              <a:gd name="T53" fmla="*/ 2147483646 h 13"/>
              <a:gd name="T54" fmla="*/ 2147483646 w 808"/>
              <a:gd name="T55" fmla="*/ 2147483646 h 13"/>
              <a:gd name="T56" fmla="*/ 2147483646 w 808"/>
              <a:gd name="T57" fmla="*/ 0 h 13"/>
              <a:gd name="T58" fmla="*/ 2147483646 w 808"/>
              <a:gd name="T59" fmla="*/ 0 h 13"/>
              <a:gd name="T60" fmla="*/ 2147483646 w 808"/>
              <a:gd name="T61" fmla="*/ 2147483646 h 13"/>
              <a:gd name="T62" fmla="*/ 2147483646 w 808"/>
              <a:gd name="T63" fmla="*/ 2147483646 h 13"/>
              <a:gd name="T64" fmla="*/ 2147483646 w 808"/>
              <a:gd name="T65" fmla="*/ 2147483646 h 13"/>
              <a:gd name="T66" fmla="*/ 2147483646 w 808"/>
              <a:gd name="T67" fmla="*/ 2147483646 h 13"/>
              <a:gd name="T68" fmla="*/ 2147483646 w 808"/>
              <a:gd name="T69" fmla="*/ 2147483646 h 13"/>
              <a:gd name="T70" fmla="*/ 2147483646 w 808"/>
              <a:gd name="T71" fmla="*/ 2147483646 h 13"/>
              <a:gd name="T72" fmla="*/ 2147483646 w 808"/>
              <a:gd name="T73" fmla="*/ 2147483646 h 13"/>
              <a:gd name="T74" fmla="*/ 2147483646 w 80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8"/>
              <a:gd name="T115" fmla="*/ 0 h 13"/>
              <a:gd name="T116" fmla="*/ 808 w 80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8" h="13">
                <a:moveTo>
                  <a:pt x="808" y="13"/>
                </a:moveTo>
                <a:lnTo>
                  <a:pt x="691" y="13"/>
                </a:lnTo>
                <a:lnTo>
                  <a:pt x="691" y="11"/>
                </a:lnTo>
                <a:lnTo>
                  <a:pt x="691" y="9"/>
                </a:lnTo>
                <a:lnTo>
                  <a:pt x="691" y="8"/>
                </a:lnTo>
                <a:lnTo>
                  <a:pt x="691" y="6"/>
                </a:lnTo>
                <a:lnTo>
                  <a:pt x="691" y="4"/>
                </a:lnTo>
                <a:lnTo>
                  <a:pt x="691" y="2"/>
                </a:lnTo>
                <a:lnTo>
                  <a:pt x="691" y="0"/>
                </a:lnTo>
                <a:lnTo>
                  <a:pt x="808" y="0"/>
                </a:lnTo>
                <a:lnTo>
                  <a:pt x="808" y="2"/>
                </a:lnTo>
                <a:lnTo>
                  <a:pt x="808" y="4"/>
                </a:lnTo>
                <a:lnTo>
                  <a:pt x="808" y="6"/>
                </a:lnTo>
                <a:lnTo>
                  <a:pt x="808" y="8"/>
                </a:lnTo>
                <a:lnTo>
                  <a:pt x="808" y="9"/>
                </a:lnTo>
                <a:lnTo>
                  <a:pt x="808" y="11"/>
                </a:lnTo>
                <a:lnTo>
                  <a:pt x="808" y="13"/>
                </a:lnTo>
                <a:close/>
                <a:moveTo>
                  <a:pt x="141" y="13"/>
                </a:moveTo>
                <a:lnTo>
                  <a:pt x="0" y="13"/>
                </a:lnTo>
                <a:lnTo>
                  <a:pt x="0" y="11"/>
                </a:lnTo>
                <a:lnTo>
                  <a:pt x="2" y="9"/>
                </a:lnTo>
                <a:lnTo>
                  <a:pt x="4" y="8"/>
                </a:lnTo>
                <a:lnTo>
                  <a:pt x="6" y="6"/>
                </a:lnTo>
                <a:lnTo>
                  <a:pt x="8" y="4"/>
                </a:lnTo>
                <a:lnTo>
                  <a:pt x="10" y="2"/>
                </a:lnTo>
                <a:lnTo>
                  <a:pt x="11" y="2"/>
                </a:lnTo>
                <a:lnTo>
                  <a:pt x="13" y="0"/>
                </a:lnTo>
                <a:lnTo>
                  <a:pt x="151" y="0"/>
                </a:lnTo>
                <a:lnTo>
                  <a:pt x="149" y="2"/>
                </a:lnTo>
                <a:lnTo>
                  <a:pt x="147" y="4"/>
                </a:lnTo>
                <a:lnTo>
                  <a:pt x="145" y="6"/>
                </a:lnTo>
                <a:lnTo>
                  <a:pt x="145" y="8"/>
                </a:lnTo>
                <a:lnTo>
                  <a:pt x="143" y="9"/>
                </a:lnTo>
                <a:lnTo>
                  <a:pt x="141" y="11"/>
                </a:lnTo>
                <a:lnTo>
                  <a:pt x="141" y="13"/>
                </a:lnTo>
                <a:close/>
              </a:path>
            </a:pathLst>
          </a:custGeom>
          <a:solidFill>
            <a:srgbClr val="240508"/>
          </a:solidFill>
          <a:ln w="9525">
            <a:noFill/>
            <a:round/>
            <a:headEnd/>
            <a:tailEnd/>
          </a:ln>
        </p:spPr>
        <p:txBody>
          <a:bodyPr wrap="none"/>
          <a:lstStyle/>
          <a:p>
            <a:endParaRPr lang="el-GR"/>
          </a:p>
        </p:txBody>
      </p:sp>
      <p:sp>
        <p:nvSpPr>
          <p:cNvPr id="41009" name="Freeform 49"/>
          <p:cNvSpPr>
            <a:spLocks noEditPoints="1"/>
          </p:cNvSpPr>
          <p:nvPr/>
        </p:nvSpPr>
        <p:spPr bwMode="auto">
          <a:xfrm rot="63308">
            <a:off x="4386263" y="4643438"/>
            <a:ext cx="1133475" cy="22225"/>
          </a:xfrm>
          <a:custGeom>
            <a:avLst/>
            <a:gdLst>
              <a:gd name="T0" fmla="*/ 2147483646 w 803"/>
              <a:gd name="T1" fmla="*/ 2147483646 h 14"/>
              <a:gd name="T2" fmla="*/ 2147483646 w 803"/>
              <a:gd name="T3" fmla="*/ 2147483646 h 14"/>
              <a:gd name="T4" fmla="*/ 2147483646 w 803"/>
              <a:gd name="T5" fmla="*/ 2147483646 h 14"/>
              <a:gd name="T6" fmla="*/ 2147483646 w 803"/>
              <a:gd name="T7" fmla="*/ 2147483646 h 14"/>
              <a:gd name="T8" fmla="*/ 2147483646 w 803"/>
              <a:gd name="T9" fmla="*/ 2147483646 h 14"/>
              <a:gd name="T10" fmla="*/ 2147483646 w 803"/>
              <a:gd name="T11" fmla="*/ 2147483646 h 14"/>
              <a:gd name="T12" fmla="*/ 2147483646 w 803"/>
              <a:gd name="T13" fmla="*/ 2147483646 h 14"/>
              <a:gd name="T14" fmla="*/ 2147483646 w 803"/>
              <a:gd name="T15" fmla="*/ 2147483646 h 14"/>
              <a:gd name="T16" fmla="*/ 2147483646 w 803"/>
              <a:gd name="T17" fmla="*/ 2147483646 h 14"/>
              <a:gd name="T18" fmla="*/ 2147483646 w 803"/>
              <a:gd name="T19" fmla="*/ 0 h 14"/>
              <a:gd name="T20" fmla="*/ 2147483646 w 803"/>
              <a:gd name="T21" fmla="*/ 0 h 14"/>
              <a:gd name="T22" fmla="*/ 2147483646 w 803"/>
              <a:gd name="T23" fmla="*/ 2147483646 h 14"/>
              <a:gd name="T24" fmla="*/ 2147483646 w 803"/>
              <a:gd name="T25" fmla="*/ 2147483646 h 14"/>
              <a:gd name="T26" fmla="*/ 2147483646 w 803"/>
              <a:gd name="T27" fmla="*/ 2147483646 h 14"/>
              <a:gd name="T28" fmla="*/ 2147483646 w 803"/>
              <a:gd name="T29" fmla="*/ 2147483646 h 14"/>
              <a:gd name="T30" fmla="*/ 2147483646 w 803"/>
              <a:gd name="T31" fmla="*/ 2147483646 h 14"/>
              <a:gd name="T32" fmla="*/ 2147483646 w 803"/>
              <a:gd name="T33" fmla="*/ 2147483646 h 14"/>
              <a:gd name="T34" fmla="*/ 2147483646 w 803"/>
              <a:gd name="T35" fmla="*/ 2147483646 h 14"/>
              <a:gd name="T36" fmla="*/ 2147483646 w 803"/>
              <a:gd name="T37" fmla="*/ 2147483646 h 14"/>
              <a:gd name="T38" fmla="*/ 2147483646 w 803"/>
              <a:gd name="T39" fmla="*/ 2147483646 h 14"/>
              <a:gd name="T40" fmla="*/ 0 w 803"/>
              <a:gd name="T41" fmla="*/ 2147483646 h 14"/>
              <a:gd name="T42" fmla="*/ 2147483646 w 803"/>
              <a:gd name="T43" fmla="*/ 2147483646 h 14"/>
              <a:gd name="T44" fmla="*/ 2147483646 w 803"/>
              <a:gd name="T45" fmla="*/ 2147483646 h 14"/>
              <a:gd name="T46" fmla="*/ 2147483646 w 803"/>
              <a:gd name="T47" fmla="*/ 2147483646 h 14"/>
              <a:gd name="T48" fmla="*/ 2147483646 w 803"/>
              <a:gd name="T49" fmla="*/ 2147483646 h 14"/>
              <a:gd name="T50" fmla="*/ 2147483646 w 803"/>
              <a:gd name="T51" fmla="*/ 2147483646 h 14"/>
              <a:gd name="T52" fmla="*/ 2147483646 w 803"/>
              <a:gd name="T53" fmla="*/ 2147483646 h 14"/>
              <a:gd name="T54" fmla="*/ 2147483646 w 803"/>
              <a:gd name="T55" fmla="*/ 2147483646 h 14"/>
              <a:gd name="T56" fmla="*/ 2147483646 w 803"/>
              <a:gd name="T57" fmla="*/ 0 h 14"/>
              <a:gd name="T58" fmla="*/ 2147483646 w 803"/>
              <a:gd name="T59" fmla="*/ 0 h 14"/>
              <a:gd name="T60" fmla="*/ 2147483646 w 803"/>
              <a:gd name="T61" fmla="*/ 2147483646 h 14"/>
              <a:gd name="T62" fmla="*/ 2147483646 w 803"/>
              <a:gd name="T63" fmla="*/ 2147483646 h 14"/>
              <a:gd name="T64" fmla="*/ 2147483646 w 803"/>
              <a:gd name="T65" fmla="*/ 2147483646 h 14"/>
              <a:gd name="T66" fmla="*/ 2147483646 w 803"/>
              <a:gd name="T67" fmla="*/ 2147483646 h 14"/>
              <a:gd name="T68" fmla="*/ 2147483646 w 803"/>
              <a:gd name="T69" fmla="*/ 2147483646 h 14"/>
              <a:gd name="T70" fmla="*/ 2147483646 w 803"/>
              <a:gd name="T71" fmla="*/ 2147483646 h 14"/>
              <a:gd name="T72" fmla="*/ 2147483646 w 803"/>
              <a:gd name="T73" fmla="*/ 2147483646 h 14"/>
              <a:gd name="T74" fmla="*/ 2147483646 w 803"/>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3"/>
              <a:gd name="T115" fmla="*/ 0 h 14"/>
              <a:gd name="T116" fmla="*/ 803 w 803"/>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3" h="14">
                <a:moveTo>
                  <a:pt x="802" y="14"/>
                </a:moveTo>
                <a:lnTo>
                  <a:pt x="685" y="14"/>
                </a:lnTo>
                <a:lnTo>
                  <a:pt x="685" y="12"/>
                </a:lnTo>
                <a:lnTo>
                  <a:pt x="685" y="10"/>
                </a:lnTo>
                <a:lnTo>
                  <a:pt x="685" y="8"/>
                </a:lnTo>
                <a:lnTo>
                  <a:pt x="687" y="6"/>
                </a:lnTo>
                <a:lnTo>
                  <a:pt x="687" y="4"/>
                </a:lnTo>
                <a:lnTo>
                  <a:pt x="687" y="2"/>
                </a:lnTo>
                <a:lnTo>
                  <a:pt x="687" y="0"/>
                </a:lnTo>
                <a:lnTo>
                  <a:pt x="803" y="0"/>
                </a:lnTo>
                <a:lnTo>
                  <a:pt x="802" y="2"/>
                </a:lnTo>
                <a:lnTo>
                  <a:pt x="802" y="4"/>
                </a:lnTo>
                <a:lnTo>
                  <a:pt x="802" y="6"/>
                </a:lnTo>
                <a:lnTo>
                  <a:pt x="802" y="8"/>
                </a:lnTo>
                <a:lnTo>
                  <a:pt x="802" y="10"/>
                </a:lnTo>
                <a:lnTo>
                  <a:pt x="802" y="12"/>
                </a:lnTo>
                <a:lnTo>
                  <a:pt x="802" y="14"/>
                </a:lnTo>
                <a:close/>
                <a:moveTo>
                  <a:pt x="139" y="14"/>
                </a:moveTo>
                <a:lnTo>
                  <a:pt x="0" y="14"/>
                </a:lnTo>
                <a:lnTo>
                  <a:pt x="2" y="12"/>
                </a:lnTo>
                <a:lnTo>
                  <a:pt x="4" y="10"/>
                </a:lnTo>
                <a:lnTo>
                  <a:pt x="5" y="10"/>
                </a:lnTo>
                <a:lnTo>
                  <a:pt x="7" y="8"/>
                </a:lnTo>
                <a:lnTo>
                  <a:pt x="9" y="6"/>
                </a:lnTo>
                <a:lnTo>
                  <a:pt x="9" y="4"/>
                </a:lnTo>
                <a:lnTo>
                  <a:pt x="11" y="2"/>
                </a:lnTo>
                <a:lnTo>
                  <a:pt x="13" y="0"/>
                </a:lnTo>
                <a:lnTo>
                  <a:pt x="149" y="0"/>
                </a:lnTo>
                <a:lnTo>
                  <a:pt x="149" y="2"/>
                </a:lnTo>
                <a:lnTo>
                  <a:pt x="147" y="4"/>
                </a:lnTo>
                <a:lnTo>
                  <a:pt x="145" y="6"/>
                </a:lnTo>
                <a:lnTo>
                  <a:pt x="145" y="8"/>
                </a:lnTo>
                <a:lnTo>
                  <a:pt x="143" y="10"/>
                </a:lnTo>
                <a:lnTo>
                  <a:pt x="141" y="12"/>
                </a:lnTo>
                <a:lnTo>
                  <a:pt x="139" y="14"/>
                </a:lnTo>
                <a:close/>
              </a:path>
            </a:pathLst>
          </a:custGeom>
          <a:solidFill>
            <a:srgbClr val="240308"/>
          </a:solidFill>
          <a:ln w="9525">
            <a:noFill/>
            <a:round/>
            <a:headEnd/>
            <a:tailEnd/>
          </a:ln>
        </p:spPr>
        <p:txBody>
          <a:bodyPr wrap="none"/>
          <a:lstStyle/>
          <a:p>
            <a:endParaRPr lang="el-GR"/>
          </a:p>
        </p:txBody>
      </p:sp>
      <p:sp>
        <p:nvSpPr>
          <p:cNvPr id="41010" name="Freeform 50"/>
          <p:cNvSpPr>
            <a:spLocks noEditPoints="1"/>
          </p:cNvSpPr>
          <p:nvPr/>
        </p:nvSpPr>
        <p:spPr bwMode="auto">
          <a:xfrm rot="63308">
            <a:off x="4397375" y="4632325"/>
            <a:ext cx="1122363" cy="23813"/>
          </a:xfrm>
          <a:custGeom>
            <a:avLst/>
            <a:gdLst>
              <a:gd name="T0" fmla="*/ 2147483646 w 796"/>
              <a:gd name="T1" fmla="*/ 2147483646 h 15"/>
              <a:gd name="T2" fmla="*/ 2147483646 w 796"/>
              <a:gd name="T3" fmla="*/ 2147483646 h 15"/>
              <a:gd name="T4" fmla="*/ 2147483646 w 796"/>
              <a:gd name="T5" fmla="*/ 2147483646 h 15"/>
              <a:gd name="T6" fmla="*/ 2147483646 w 796"/>
              <a:gd name="T7" fmla="*/ 2147483646 h 15"/>
              <a:gd name="T8" fmla="*/ 2147483646 w 796"/>
              <a:gd name="T9" fmla="*/ 2147483646 h 15"/>
              <a:gd name="T10" fmla="*/ 2147483646 w 796"/>
              <a:gd name="T11" fmla="*/ 2147483646 h 15"/>
              <a:gd name="T12" fmla="*/ 2147483646 w 796"/>
              <a:gd name="T13" fmla="*/ 2147483646 h 15"/>
              <a:gd name="T14" fmla="*/ 2147483646 w 796"/>
              <a:gd name="T15" fmla="*/ 2147483646 h 15"/>
              <a:gd name="T16" fmla="*/ 2147483646 w 796"/>
              <a:gd name="T17" fmla="*/ 2147483646 h 15"/>
              <a:gd name="T18" fmla="*/ 2147483646 w 796"/>
              <a:gd name="T19" fmla="*/ 0 h 15"/>
              <a:gd name="T20" fmla="*/ 2147483646 w 796"/>
              <a:gd name="T21" fmla="*/ 0 h 15"/>
              <a:gd name="T22" fmla="*/ 2147483646 w 796"/>
              <a:gd name="T23" fmla="*/ 2147483646 h 15"/>
              <a:gd name="T24" fmla="*/ 2147483646 w 796"/>
              <a:gd name="T25" fmla="*/ 2147483646 h 15"/>
              <a:gd name="T26" fmla="*/ 2147483646 w 796"/>
              <a:gd name="T27" fmla="*/ 2147483646 h 15"/>
              <a:gd name="T28" fmla="*/ 2147483646 w 796"/>
              <a:gd name="T29" fmla="*/ 2147483646 h 15"/>
              <a:gd name="T30" fmla="*/ 2147483646 w 796"/>
              <a:gd name="T31" fmla="*/ 2147483646 h 15"/>
              <a:gd name="T32" fmla="*/ 2147483646 w 796"/>
              <a:gd name="T33" fmla="*/ 2147483646 h 15"/>
              <a:gd name="T34" fmla="*/ 2147483646 w 796"/>
              <a:gd name="T35" fmla="*/ 2147483646 h 15"/>
              <a:gd name="T36" fmla="*/ 2147483646 w 796"/>
              <a:gd name="T37" fmla="*/ 2147483646 h 15"/>
              <a:gd name="T38" fmla="*/ 2147483646 w 796"/>
              <a:gd name="T39" fmla="*/ 2147483646 h 15"/>
              <a:gd name="T40" fmla="*/ 0 w 796"/>
              <a:gd name="T41" fmla="*/ 2147483646 h 15"/>
              <a:gd name="T42" fmla="*/ 2147483646 w 796"/>
              <a:gd name="T43" fmla="*/ 2147483646 h 15"/>
              <a:gd name="T44" fmla="*/ 2147483646 w 796"/>
              <a:gd name="T45" fmla="*/ 2147483646 h 15"/>
              <a:gd name="T46" fmla="*/ 2147483646 w 796"/>
              <a:gd name="T47" fmla="*/ 2147483646 h 15"/>
              <a:gd name="T48" fmla="*/ 2147483646 w 796"/>
              <a:gd name="T49" fmla="*/ 2147483646 h 15"/>
              <a:gd name="T50" fmla="*/ 2147483646 w 796"/>
              <a:gd name="T51" fmla="*/ 2147483646 h 15"/>
              <a:gd name="T52" fmla="*/ 2147483646 w 796"/>
              <a:gd name="T53" fmla="*/ 2147483646 h 15"/>
              <a:gd name="T54" fmla="*/ 2147483646 w 796"/>
              <a:gd name="T55" fmla="*/ 2147483646 h 15"/>
              <a:gd name="T56" fmla="*/ 2147483646 w 796"/>
              <a:gd name="T57" fmla="*/ 0 h 15"/>
              <a:gd name="T58" fmla="*/ 2147483646 w 796"/>
              <a:gd name="T59" fmla="*/ 0 h 15"/>
              <a:gd name="T60" fmla="*/ 2147483646 w 796"/>
              <a:gd name="T61" fmla="*/ 2147483646 h 15"/>
              <a:gd name="T62" fmla="*/ 2147483646 w 796"/>
              <a:gd name="T63" fmla="*/ 2147483646 h 15"/>
              <a:gd name="T64" fmla="*/ 2147483646 w 796"/>
              <a:gd name="T65" fmla="*/ 2147483646 h 15"/>
              <a:gd name="T66" fmla="*/ 2147483646 w 796"/>
              <a:gd name="T67" fmla="*/ 2147483646 h 15"/>
              <a:gd name="T68" fmla="*/ 2147483646 w 796"/>
              <a:gd name="T69" fmla="*/ 2147483646 h 15"/>
              <a:gd name="T70" fmla="*/ 2147483646 w 796"/>
              <a:gd name="T71" fmla="*/ 2147483646 h 15"/>
              <a:gd name="T72" fmla="*/ 2147483646 w 796"/>
              <a:gd name="T73" fmla="*/ 2147483646 h 15"/>
              <a:gd name="T74" fmla="*/ 2147483646 w 796"/>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6"/>
              <a:gd name="T115" fmla="*/ 0 h 15"/>
              <a:gd name="T116" fmla="*/ 796 w 796"/>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6" h="15">
                <a:moveTo>
                  <a:pt x="795" y="15"/>
                </a:moveTo>
                <a:lnTo>
                  <a:pt x="678" y="15"/>
                </a:lnTo>
                <a:lnTo>
                  <a:pt x="680" y="13"/>
                </a:lnTo>
                <a:lnTo>
                  <a:pt x="680" y="11"/>
                </a:lnTo>
                <a:lnTo>
                  <a:pt x="680" y="9"/>
                </a:lnTo>
                <a:lnTo>
                  <a:pt x="680" y="7"/>
                </a:lnTo>
                <a:lnTo>
                  <a:pt x="680" y="5"/>
                </a:lnTo>
                <a:lnTo>
                  <a:pt x="680" y="3"/>
                </a:lnTo>
                <a:lnTo>
                  <a:pt x="680" y="2"/>
                </a:lnTo>
                <a:lnTo>
                  <a:pt x="680" y="0"/>
                </a:lnTo>
                <a:lnTo>
                  <a:pt x="796" y="0"/>
                </a:lnTo>
                <a:lnTo>
                  <a:pt x="796" y="2"/>
                </a:lnTo>
                <a:lnTo>
                  <a:pt x="796" y="3"/>
                </a:lnTo>
                <a:lnTo>
                  <a:pt x="796" y="5"/>
                </a:lnTo>
                <a:lnTo>
                  <a:pt x="796" y="7"/>
                </a:lnTo>
                <a:lnTo>
                  <a:pt x="795" y="9"/>
                </a:lnTo>
                <a:lnTo>
                  <a:pt x="795" y="11"/>
                </a:lnTo>
                <a:lnTo>
                  <a:pt x="795" y="13"/>
                </a:lnTo>
                <a:lnTo>
                  <a:pt x="795" y="15"/>
                </a:lnTo>
                <a:close/>
                <a:moveTo>
                  <a:pt x="138" y="15"/>
                </a:moveTo>
                <a:lnTo>
                  <a:pt x="0" y="15"/>
                </a:lnTo>
                <a:lnTo>
                  <a:pt x="2" y="13"/>
                </a:lnTo>
                <a:lnTo>
                  <a:pt x="2" y="11"/>
                </a:lnTo>
                <a:lnTo>
                  <a:pt x="4" y="9"/>
                </a:lnTo>
                <a:lnTo>
                  <a:pt x="6" y="7"/>
                </a:lnTo>
                <a:lnTo>
                  <a:pt x="8" y="5"/>
                </a:lnTo>
                <a:lnTo>
                  <a:pt x="10" y="3"/>
                </a:lnTo>
                <a:lnTo>
                  <a:pt x="10" y="2"/>
                </a:lnTo>
                <a:lnTo>
                  <a:pt x="12" y="0"/>
                </a:lnTo>
                <a:lnTo>
                  <a:pt x="147" y="0"/>
                </a:lnTo>
                <a:lnTo>
                  <a:pt x="145" y="2"/>
                </a:lnTo>
                <a:lnTo>
                  <a:pt x="144" y="3"/>
                </a:lnTo>
                <a:lnTo>
                  <a:pt x="144" y="5"/>
                </a:lnTo>
                <a:lnTo>
                  <a:pt x="142" y="7"/>
                </a:lnTo>
                <a:lnTo>
                  <a:pt x="142" y="9"/>
                </a:lnTo>
                <a:lnTo>
                  <a:pt x="140" y="11"/>
                </a:lnTo>
                <a:lnTo>
                  <a:pt x="138" y="13"/>
                </a:lnTo>
                <a:lnTo>
                  <a:pt x="138" y="15"/>
                </a:lnTo>
                <a:close/>
              </a:path>
            </a:pathLst>
          </a:custGeom>
          <a:solidFill>
            <a:srgbClr val="240305"/>
          </a:solidFill>
          <a:ln w="9525">
            <a:noFill/>
            <a:round/>
            <a:headEnd/>
            <a:tailEnd/>
          </a:ln>
        </p:spPr>
        <p:txBody>
          <a:bodyPr wrap="none"/>
          <a:lstStyle/>
          <a:p>
            <a:endParaRPr lang="el-GR"/>
          </a:p>
        </p:txBody>
      </p:sp>
      <p:sp>
        <p:nvSpPr>
          <p:cNvPr id="41011" name="Freeform 51"/>
          <p:cNvSpPr>
            <a:spLocks noEditPoints="1"/>
          </p:cNvSpPr>
          <p:nvPr/>
        </p:nvSpPr>
        <p:spPr bwMode="auto">
          <a:xfrm rot="63308">
            <a:off x="4406900" y="4622800"/>
            <a:ext cx="1114425" cy="20638"/>
          </a:xfrm>
          <a:custGeom>
            <a:avLst/>
            <a:gdLst>
              <a:gd name="T0" fmla="*/ 2147483646 w 790"/>
              <a:gd name="T1" fmla="*/ 2147483646 h 13"/>
              <a:gd name="T2" fmla="*/ 2147483646 w 790"/>
              <a:gd name="T3" fmla="*/ 2147483646 h 13"/>
              <a:gd name="T4" fmla="*/ 2147483646 w 790"/>
              <a:gd name="T5" fmla="*/ 2147483646 h 13"/>
              <a:gd name="T6" fmla="*/ 2147483646 w 790"/>
              <a:gd name="T7" fmla="*/ 2147483646 h 13"/>
              <a:gd name="T8" fmla="*/ 2147483646 w 790"/>
              <a:gd name="T9" fmla="*/ 2147483646 h 13"/>
              <a:gd name="T10" fmla="*/ 2147483646 w 790"/>
              <a:gd name="T11" fmla="*/ 2147483646 h 13"/>
              <a:gd name="T12" fmla="*/ 2147483646 w 790"/>
              <a:gd name="T13" fmla="*/ 2147483646 h 13"/>
              <a:gd name="T14" fmla="*/ 2147483646 w 790"/>
              <a:gd name="T15" fmla="*/ 2147483646 h 13"/>
              <a:gd name="T16" fmla="*/ 2147483646 w 790"/>
              <a:gd name="T17" fmla="*/ 2147483646 h 13"/>
              <a:gd name="T18" fmla="*/ 2147483646 w 790"/>
              <a:gd name="T19" fmla="*/ 0 h 13"/>
              <a:gd name="T20" fmla="*/ 2147483646 w 790"/>
              <a:gd name="T21" fmla="*/ 0 h 13"/>
              <a:gd name="T22" fmla="*/ 2147483646 w 790"/>
              <a:gd name="T23" fmla="*/ 2147483646 h 13"/>
              <a:gd name="T24" fmla="*/ 2147483646 w 790"/>
              <a:gd name="T25" fmla="*/ 2147483646 h 13"/>
              <a:gd name="T26" fmla="*/ 2147483646 w 790"/>
              <a:gd name="T27" fmla="*/ 2147483646 h 13"/>
              <a:gd name="T28" fmla="*/ 2147483646 w 790"/>
              <a:gd name="T29" fmla="*/ 2147483646 h 13"/>
              <a:gd name="T30" fmla="*/ 2147483646 w 790"/>
              <a:gd name="T31" fmla="*/ 2147483646 h 13"/>
              <a:gd name="T32" fmla="*/ 2147483646 w 790"/>
              <a:gd name="T33" fmla="*/ 2147483646 h 13"/>
              <a:gd name="T34" fmla="*/ 2147483646 w 790"/>
              <a:gd name="T35" fmla="*/ 2147483646 h 13"/>
              <a:gd name="T36" fmla="*/ 2147483646 w 790"/>
              <a:gd name="T37" fmla="*/ 2147483646 h 13"/>
              <a:gd name="T38" fmla="*/ 2147483646 w 790"/>
              <a:gd name="T39" fmla="*/ 2147483646 h 13"/>
              <a:gd name="T40" fmla="*/ 0 w 790"/>
              <a:gd name="T41" fmla="*/ 2147483646 h 13"/>
              <a:gd name="T42" fmla="*/ 2147483646 w 790"/>
              <a:gd name="T43" fmla="*/ 2147483646 h 13"/>
              <a:gd name="T44" fmla="*/ 2147483646 w 790"/>
              <a:gd name="T45" fmla="*/ 2147483646 h 13"/>
              <a:gd name="T46" fmla="*/ 2147483646 w 790"/>
              <a:gd name="T47" fmla="*/ 2147483646 h 13"/>
              <a:gd name="T48" fmla="*/ 2147483646 w 790"/>
              <a:gd name="T49" fmla="*/ 2147483646 h 13"/>
              <a:gd name="T50" fmla="*/ 2147483646 w 790"/>
              <a:gd name="T51" fmla="*/ 2147483646 h 13"/>
              <a:gd name="T52" fmla="*/ 2147483646 w 790"/>
              <a:gd name="T53" fmla="*/ 2147483646 h 13"/>
              <a:gd name="T54" fmla="*/ 2147483646 w 790"/>
              <a:gd name="T55" fmla="*/ 2147483646 h 13"/>
              <a:gd name="T56" fmla="*/ 2147483646 w 790"/>
              <a:gd name="T57" fmla="*/ 0 h 13"/>
              <a:gd name="T58" fmla="*/ 2147483646 w 790"/>
              <a:gd name="T59" fmla="*/ 0 h 13"/>
              <a:gd name="T60" fmla="*/ 2147483646 w 790"/>
              <a:gd name="T61" fmla="*/ 2147483646 h 13"/>
              <a:gd name="T62" fmla="*/ 2147483646 w 790"/>
              <a:gd name="T63" fmla="*/ 2147483646 h 13"/>
              <a:gd name="T64" fmla="*/ 2147483646 w 790"/>
              <a:gd name="T65" fmla="*/ 2147483646 h 13"/>
              <a:gd name="T66" fmla="*/ 2147483646 w 790"/>
              <a:gd name="T67" fmla="*/ 2147483646 h 13"/>
              <a:gd name="T68" fmla="*/ 2147483646 w 790"/>
              <a:gd name="T69" fmla="*/ 2147483646 h 13"/>
              <a:gd name="T70" fmla="*/ 2147483646 w 790"/>
              <a:gd name="T71" fmla="*/ 2147483646 h 13"/>
              <a:gd name="T72" fmla="*/ 2147483646 w 790"/>
              <a:gd name="T73" fmla="*/ 2147483646 h 13"/>
              <a:gd name="T74" fmla="*/ 2147483646 w 79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0"/>
              <a:gd name="T115" fmla="*/ 0 h 13"/>
              <a:gd name="T116" fmla="*/ 790 w 79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0" h="13">
                <a:moveTo>
                  <a:pt x="790" y="13"/>
                </a:moveTo>
                <a:lnTo>
                  <a:pt x="674" y="13"/>
                </a:lnTo>
                <a:lnTo>
                  <a:pt x="674" y="11"/>
                </a:lnTo>
                <a:lnTo>
                  <a:pt x="674" y="9"/>
                </a:lnTo>
                <a:lnTo>
                  <a:pt x="674" y="8"/>
                </a:lnTo>
                <a:lnTo>
                  <a:pt x="674" y="6"/>
                </a:lnTo>
                <a:lnTo>
                  <a:pt x="674" y="4"/>
                </a:lnTo>
                <a:lnTo>
                  <a:pt x="674" y="2"/>
                </a:lnTo>
                <a:lnTo>
                  <a:pt x="674" y="0"/>
                </a:lnTo>
                <a:lnTo>
                  <a:pt x="790" y="0"/>
                </a:lnTo>
                <a:lnTo>
                  <a:pt x="790" y="2"/>
                </a:lnTo>
                <a:lnTo>
                  <a:pt x="790" y="4"/>
                </a:lnTo>
                <a:lnTo>
                  <a:pt x="790" y="6"/>
                </a:lnTo>
                <a:lnTo>
                  <a:pt x="790" y="8"/>
                </a:lnTo>
                <a:lnTo>
                  <a:pt x="790" y="9"/>
                </a:lnTo>
                <a:lnTo>
                  <a:pt x="790" y="11"/>
                </a:lnTo>
                <a:lnTo>
                  <a:pt x="790" y="13"/>
                </a:lnTo>
                <a:close/>
                <a:moveTo>
                  <a:pt x="136" y="13"/>
                </a:moveTo>
                <a:lnTo>
                  <a:pt x="0" y="13"/>
                </a:lnTo>
                <a:lnTo>
                  <a:pt x="2" y="11"/>
                </a:lnTo>
                <a:lnTo>
                  <a:pt x="4" y="9"/>
                </a:lnTo>
                <a:lnTo>
                  <a:pt x="4" y="8"/>
                </a:lnTo>
                <a:lnTo>
                  <a:pt x="6" y="6"/>
                </a:lnTo>
                <a:lnTo>
                  <a:pt x="8" y="4"/>
                </a:lnTo>
                <a:lnTo>
                  <a:pt x="10" y="4"/>
                </a:lnTo>
                <a:lnTo>
                  <a:pt x="12" y="2"/>
                </a:lnTo>
                <a:lnTo>
                  <a:pt x="12" y="0"/>
                </a:lnTo>
                <a:lnTo>
                  <a:pt x="145" y="0"/>
                </a:lnTo>
                <a:lnTo>
                  <a:pt x="143" y="2"/>
                </a:lnTo>
                <a:lnTo>
                  <a:pt x="143" y="4"/>
                </a:lnTo>
                <a:lnTo>
                  <a:pt x="141" y="4"/>
                </a:lnTo>
                <a:lnTo>
                  <a:pt x="141" y="6"/>
                </a:lnTo>
                <a:lnTo>
                  <a:pt x="139" y="8"/>
                </a:lnTo>
                <a:lnTo>
                  <a:pt x="138" y="9"/>
                </a:lnTo>
                <a:lnTo>
                  <a:pt x="138" y="11"/>
                </a:lnTo>
                <a:lnTo>
                  <a:pt x="136" y="13"/>
                </a:lnTo>
                <a:close/>
              </a:path>
            </a:pathLst>
          </a:custGeom>
          <a:solidFill>
            <a:srgbClr val="260507"/>
          </a:solidFill>
          <a:ln w="9525">
            <a:noFill/>
            <a:round/>
            <a:headEnd/>
            <a:tailEnd/>
          </a:ln>
        </p:spPr>
        <p:txBody>
          <a:bodyPr wrap="none"/>
          <a:lstStyle/>
          <a:p>
            <a:endParaRPr lang="el-GR"/>
          </a:p>
        </p:txBody>
      </p:sp>
      <p:sp>
        <p:nvSpPr>
          <p:cNvPr id="41012" name="Freeform 52"/>
          <p:cNvSpPr>
            <a:spLocks noEditPoints="1"/>
          </p:cNvSpPr>
          <p:nvPr/>
        </p:nvSpPr>
        <p:spPr bwMode="auto">
          <a:xfrm rot="63308">
            <a:off x="4414838" y="4610100"/>
            <a:ext cx="1106487" cy="22225"/>
          </a:xfrm>
          <a:custGeom>
            <a:avLst/>
            <a:gdLst>
              <a:gd name="T0" fmla="*/ 2147483646 w 784"/>
              <a:gd name="T1" fmla="*/ 2147483646 h 14"/>
              <a:gd name="T2" fmla="*/ 2147483646 w 784"/>
              <a:gd name="T3" fmla="*/ 2147483646 h 14"/>
              <a:gd name="T4" fmla="*/ 2147483646 w 784"/>
              <a:gd name="T5" fmla="*/ 2147483646 h 14"/>
              <a:gd name="T6" fmla="*/ 2147483646 w 784"/>
              <a:gd name="T7" fmla="*/ 2147483646 h 14"/>
              <a:gd name="T8" fmla="*/ 2147483646 w 784"/>
              <a:gd name="T9" fmla="*/ 2147483646 h 14"/>
              <a:gd name="T10" fmla="*/ 2147483646 w 784"/>
              <a:gd name="T11" fmla="*/ 2147483646 h 14"/>
              <a:gd name="T12" fmla="*/ 2147483646 w 784"/>
              <a:gd name="T13" fmla="*/ 2147483646 h 14"/>
              <a:gd name="T14" fmla="*/ 2147483646 w 784"/>
              <a:gd name="T15" fmla="*/ 2147483646 h 14"/>
              <a:gd name="T16" fmla="*/ 2147483646 w 784"/>
              <a:gd name="T17" fmla="*/ 2147483646 h 14"/>
              <a:gd name="T18" fmla="*/ 2147483646 w 784"/>
              <a:gd name="T19" fmla="*/ 0 h 14"/>
              <a:gd name="T20" fmla="*/ 2147483646 w 784"/>
              <a:gd name="T21" fmla="*/ 0 h 14"/>
              <a:gd name="T22" fmla="*/ 2147483646 w 784"/>
              <a:gd name="T23" fmla="*/ 2147483646 h 14"/>
              <a:gd name="T24" fmla="*/ 2147483646 w 784"/>
              <a:gd name="T25" fmla="*/ 2147483646 h 14"/>
              <a:gd name="T26" fmla="*/ 2147483646 w 784"/>
              <a:gd name="T27" fmla="*/ 2147483646 h 14"/>
              <a:gd name="T28" fmla="*/ 2147483646 w 784"/>
              <a:gd name="T29" fmla="*/ 2147483646 h 14"/>
              <a:gd name="T30" fmla="*/ 2147483646 w 784"/>
              <a:gd name="T31" fmla="*/ 2147483646 h 14"/>
              <a:gd name="T32" fmla="*/ 2147483646 w 784"/>
              <a:gd name="T33" fmla="*/ 2147483646 h 14"/>
              <a:gd name="T34" fmla="*/ 2147483646 w 784"/>
              <a:gd name="T35" fmla="*/ 2147483646 h 14"/>
              <a:gd name="T36" fmla="*/ 2147483646 w 784"/>
              <a:gd name="T37" fmla="*/ 2147483646 h 14"/>
              <a:gd name="T38" fmla="*/ 2147483646 w 784"/>
              <a:gd name="T39" fmla="*/ 2147483646 h 14"/>
              <a:gd name="T40" fmla="*/ 0 w 784"/>
              <a:gd name="T41" fmla="*/ 2147483646 h 14"/>
              <a:gd name="T42" fmla="*/ 2147483646 w 784"/>
              <a:gd name="T43" fmla="*/ 2147483646 h 14"/>
              <a:gd name="T44" fmla="*/ 2147483646 w 784"/>
              <a:gd name="T45" fmla="*/ 2147483646 h 14"/>
              <a:gd name="T46" fmla="*/ 2147483646 w 784"/>
              <a:gd name="T47" fmla="*/ 2147483646 h 14"/>
              <a:gd name="T48" fmla="*/ 2147483646 w 784"/>
              <a:gd name="T49" fmla="*/ 2147483646 h 14"/>
              <a:gd name="T50" fmla="*/ 2147483646 w 784"/>
              <a:gd name="T51" fmla="*/ 2147483646 h 14"/>
              <a:gd name="T52" fmla="*/ 2147483646 w 784"/>
              <a:gd name="T53" fmla="*/ 2147483646 h 14"/>
              <a:gd name="T54" fmla="*/ 2147483646 w 784"/>
              <a:gd name="T55" fmla="*/ 2147483646 h 14"/>
              <a:gd name="T56" fmla="*/ 2147483646 w 784"/>
              <a:gd name="T57" fmla="*/ 0 h 14"/>
              <a:gd name="T58" fmla="*/ 2147483646 w 784"/>
              <a:gd name="T59" fmla="*/ 0 h 14"/>
              <a:gd name="T60" fmla="*/ 2147483646 w 784"/>
              <a:gd name="T61" fmla="*/ 2147483646 h 14"/>
              <a:gd name="T62" fmla="*/ 2147483646 w 784"/>
              <a:gd name="T63" fmla="*/ 2147483646 h 14"/>
              <a:gd name="T64" fmla="*/ 2147483646 w 784"/>
              <a:gd name="T65" fmla="*/ 2147483646 h 14"/>
              <a:gd name="T66" fmla="*/ 2147483646 w 784"/>
              <a:gd name="T67" fmla="*/ 2147483646 h 14"/>
              <a:gd name="T68" fmla="*/ 2147483646 w 784"/>
              <a:gd name="T69" fmla="*/ 2147483646 h 14"/>
              <a:gd name="T70" fmla="*/ 2147483646 w 784"/>
              <a:gd name="T71" fmla="*/ 2147483646 h 14"/>
              <a:gd name="T72" fmla="*/ 2147483646 w 784"/>
              <a:gd name="T73" fmla="*/ 2147483646 h 14"/>
              <a:gd name="T74" fmla="*/ 2147483646 w 78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4"/>
              <a:gd name="T115" fmla="*/ 0 h 14"/>
              <a:gd name="T116" fmla="*/ 784 w 78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4" h="14">
                <a:moveTo>
                  <a:pt x="784" y="14"/>
                </a:moveTo>
                <a:lnTo>
                  <a:pt x="668" y="14"/>
                </a:lnTo>
                <a:lnTo>
                  <a:pt x="668" y="12"/>
                </a:lnTo>
                <a:lnTo>
                  <a:pt x="668" y="10"/>
                </a:lnTo>
                <a:lnTo>
                  <a:pt x="668" y="8"/>
                </a:lnTo>
                <a:lnTo>
                  <a:pt x="668" y="6"/>
                </a:lnTo>
                <a:lnTo>
                  <a:pt x="668" y="4"/>
                </a:lnTo>
                <a:lnTo>
                  <a:pt x="668" y="2"/>
                </a:lnTo>
                <a:lnTo>
                  <a:pt x="668" y="0"/>
                </a:lnTo>
                <a:lnTo>
                  <a:pt x="784" y="0"/>
                </a:lnTo>
                <a:lnTo>
                  <a:pt x="784" y="2"/>
                </a:lnTo>
                <a:lnTo>
                  <a:pt x="784" y="4"/>
                </a:lnTo>
                <a:lnTo>
                  <a:pt x="784" y="6"/>
                </a:lnTo>
                <a:lnTo>
                  <a:pt x="784" y="8"/>
                </a:lnTo>
                <a:lnTo>
                  <a:pt x="784" y="10"/>
                </a:lnTo>
                <a:lnTo>
                  <a:pt x="784" y="12"/>
                </a:lnTo>
                <a:lnTo>
                  <a:pt x="784" y="14"/>
                </a:lnTo>
                <a:close/>
                <a:moveTo>
                  <a:pt x="135" y="14"/>
                </a:moveTo>
                <a:lnTo>
                  <a:pt x="0" y="14"/>
                </a:lnTo>
                <a:lnTo>
                  <a:pt x="2" y="12"/>
                </a:lnTo>
                <a:lnTo>
                  <a:pt x="4" y="12"/>
                </a:lnTo>
                <a:lnTo>
                  <a:pt x="6" y="10"/>
                </a:lnTo>
                <a:lnTo>
                  <a:pt x="6" y="8"/>
                </a:lnTo>
                <a:lnTo>
                  <a:pt x="7" y="6"/>
                </a:lnTo>
                <a:lnTo>
                  <a:pt x="9" y="4"/>
                </a:lnTo>
                <a:lnTo>
                  <a:pt x="11" y="2"/>
                </a:lnTo>
                <a:lnTo>
                  <a:pt x="11" y="0"/>
                </a:lnTo>
                <a:lnTo>
                  <a:pt x="143" y="0"/>
                </a:lnTo>
                <a:lnTo>
                  <a:pt x="143" y="2"/>
                </a:lnTo>
                <a:lnTo>
                  <a:pt x="141" y="4"/>
                </a:lnTo>
                <a:lnTo>
                  <a:pt x="141" y="6"/>
                </a:lnTo>
                <a:lnTo>
                  <a:pt x="139" y="8"/>
                </a:lnTo>
                <a:lnTo>
                  <a:pt x="137" y="10"/>
                </a:lnTo>
                <a:lnTo>
                  <a:pt x="137" y="12"/>
                </a:lnTo>
                <a:lnTo>
                  <a:pt x="135" y="12"/>
                </a:lnTo>
                <a:lnTo>
                  <a:pt x="135" y="14"/>
                </a:lnTo>
                <a:close/>
              </a:path>
            </a:pathLst>
          </a:custGeom>
          <a:solidFill>
            <a:srgbClr val="260207"/>
          </a:solidFill>
          <a:ln w="9525">
            <a:noFill/>
            <a:round/>
            <a:headEnd/>
            <a:tailEnd/>
          </a:ln>
        </p:spPr>
        <p:txBody>
          <a:bodyPr wrap="none"/>
          <a:lstStyle/>
          <a:p>
            <a:endParaRPr lang="el-GR"/>
          </a:p>
        </p:txBody>
      </p:sp>
      <p:sp>
        <p:nvSpPr>
          <p:cNvPr id="41013" name="Freeform 53"/>
          <p:cNvSpPr>
            <a:spLocks noEditPoints="1"/>
          </p:cNvSpPr>
          <p:nvPr/>
        </p:nvSpPr>
        <p:spPr bwMode="auto">
          <a:xfrm rot="63308">
            <a:off x="4422775" y="4600575"/>
            <a:ext cx="1098550" cy="23813"/>
          </a:xfrm>
          <a:custGeom>
            <a:avLst/>
            <a:gdLst>
              <a:gd name="T0" fmla="*/ 2147483646 w 778"/>
              <a:gd name="T1" fmla="*/ 2147483646 h 15"/>
              <a:gd name="T2" fmla="*/ 2147483646 w 778"/>
              <a:gd name="T3" fmla="*/ 2147483646 h 15"/>
              <a:gd name="T4" fmla="*/ 2147483646 w 778"/>
              <a:gd name="T5" fmla="*/ 2147483646 h 15"/>
              <a:gd name="T6" fmla="*/ 2147483646 w 778"/>
              <a:gd name="T7" fmla="*/ 2147483646 h 15"/>
              <a:gd name="T8" fmla="*/ 2147483646 w 778"/>
              <a:gd name="T9" fmla="*/ 2147483646 h 15"/>
              <a:gd name="T10" fmla="*/ 2147483646 w 778"/>
              <a:gd name="T11" fmla="*/ 2147483646 h 15"/>
              <a:gd name="T12" fmla="*/ 2147483646 w 778"/>
              <a:gd name="T13" fmla="*/ 2147483646 h 15"/>
              <a:gd name="T14" fmla="*/ 2147483646 w 778"/>
              <a:gd name="T15" fmla="*/ 2147483646 h 15"/>
              <a:gd name="T16" fmla="*/ 2147483646 w 778"/>
              <a:gd name="T17" fmla="*/ 2147483646 h 15"/>
              <a:gd name="T18" fmla="*/ 2147483646 w 778"/>
              <a:gd name="T19" fmla="*/ 0 h 15"/>
              <a:gd name="T20" fmla="*/ 2147483646 w 778"/>
              <a:gd name="T21" fmla="*/ 0 h 15"/>
              <a:gd name="T22" fmla="*/ 2147483646 w 778"/>
              <a:gd name="T23" fmla="*/ 2147483646 h 15"/>
              <a:gd name="T24" fmla="*/ 2147483646 w 778"/>
              <a:gd name="T25" fmla="*/ 2147483646 h 15"/>
              <a:gd name="T26" fmla="*/ 2147483646 w 778"/>
              <a:gd name="T27" fmla="*/ 2147483646 h 15"/>
              <a:gd name="T28" fmla="*/ 2147483646 w 778"/>
              <a:gd name="T29" fmla="*/ 2147483646 h 15"/>
              <a:gd name="T30" fmla="*/ 2147483646 w 778"/>
              <a:gd name="T31" fmla="*/ 2147483646 h 15"/>
              <a:gd name="T32" fmla="*/ 2147483646 w 778"/>
              <a:gd name="T33" fmla="*/ 2147483646 h 15"/>
              <a:gd name="T34" fmla="*/ 2147483646 w 778"/>
              <a:gd name="T35" fmla="*/ 2147483646 h 15"/>
              <a:gd name="T36" fmla="*/ 2147483646 w 778"/>
              <a:gd name="T37" fmla="*/ 2147483646 h 15"/>
              <a:gd name="T38" fmla="*/ 2147483646 w 778"/>
              <a:gd name="T39" fmla="*/ 2147483646 h 15"/>
              <a:gd name="T40" fmla="*/ 0 w 778"/>
              <a:gd name="T41" fmla="*/ 2147483646 h 15"/>
              <a:gd name="T42" fmla="*/ 2147483646 w 778"/>
              <a:gd name="T43" fmla="*/ 2147483646 h 15"/>
              <a:gd name="T44" fmla="*/ 2147483646 w 778"/>
              <a:gd name="T45" fmla="*/ 2147483646 h 15"/>
              <a:gd name="T46" fmla="*/ 2147483646 w 778"/>
              <a:gd name="T47" fmla="*/ 2147483646 h 15"/>
              <a:gd name="T48" fmla="*/ 2147483646 w 778"/>
              <a:gd name="T49" fmla="*/ 2147483646 h 15"/>
              <a:gd name="T50" fmla="*/ 2147483646 w 778"/>
              <a:gd name="T51" fmla="*/ 2147483646 h 15"/>
              <a:gd name="T52" fmla="*/ 2147483646 w 778"/>
              <a:gd name="T53" fmla="*/ 2147483646 h 15"/>
              <a:gd name="T54" fmla="*/ 2147483646 w 778"/>
              <a:gd name="T55" fmla="*/ 2147483646 h 15"/>
              <a:gd name="T56" fmla="*/ 2147483646 w 778"/>
              <a:gd name="T57" fmla="*/ 0 h 15"/>
              <a:gd name="T58" fmla="*/ 2147483646 w 778"/>
              <a:gd name="T59" fmla="*/ 0 h 15"/>
              <a:gd name="T60" fmla="*/ 2147483646 w 778"/>
              <a:gd name="T61" fmla="*/ 2147483646 h 15"/>
              <a:gd name="T62" fmla="*/ 2147483646 w 778"/>
              <a:gd name="T63" fmla="*/ 2147483646 h 15"/>
              <a:gd name="T64" fmla="*/ 2147483646 w 778"/>
              <a:gd name="T65" fmla="*/ 2147483646 h 15"/>
              <a:gd name="T66" fmla="*/ 2147483646 w 778"/>
              <a:gd name="T67" fmla="*/ 2147483646 h 15"/>
              <a:gd name="T68" fmla="*/ 2147483646 w 778"/>
              <a:gd name="T69" fmla="*/ 2147483646 h 15"/>
              <a:gd name="T70" fmla="*/ 2147483646 w 778"/>
              <a:gd name="T71" fmla="*/ 2147483646 h 15"/>
              <a:gd name="T72" fmla="*/ 2147483646 w 778"/>
              <a:gd name="T73" fmla="*/ 2147483646 h 15"/>
              <a:gd name="T74" fmla="*/ 2147483646 w 77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8"/>
              <a:gd name="T115" fmla="*/ 0 h 15"/>
              <a:gd name="T116" fmla="*/ 778 w 77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8" h="15">
                <a:moveTo>
                  <a:pt x="778" y="15"/>
                </a:moveTo>
                <a:lnTo>
                  <a:pt x="662" y="15"/>
                </a:lnTo>
                <a:lnTo>
                  <a:pt x="662" y="13"/>
                </a:lnTo>
                <a:lnTo>
                  <a:pt x="662" y="11"/>
                </a:lnTo>
                <a:lnTo>
                  <a:pt x="662" y="9"/>
                </a:lnTo>
                <a:lnTo>
                  <a:pt x="662" y="7"/>
                </a:lnTo>
                <a:lnTo>
                  <a:pt x="662" y="5"/>
                </a:lnTo>
                <a:lnTo>
                  <a:pt x="662" y="3"/>
                </a:lnTo>
                <a:lnTo>
                  <a:pt x="662" y="1"/>
                </a:lnTo>
                <a:lnTo>
                  <a:pt x="662" y="0"/>
                </a:lnTo>
                <a:lnTo>
                  <a:pt x="778" y="0"/>
                </a:lnTo>
                <a:lnTo>
                  <a:pt x="778" y="1"/>
                </a:lnTo>
                <a:lnTo>
                  <a:pt x="778" y="3"/>
                </a:lnTo>
                <a:lnTo>
                  <a:pt x="778" y="5"/>
                </a:lnTo>
                <a:lnTo>
                  <a:pt x="778" y="7"/>
                </a:lnTo>
                <a:lnTo>
                  <a:pt x="778" y="9"/>
                </a:lnTo>
                <a:lnTo>
                  <a:pt x="778" y="11"/>
                </a:lnTo>
                <a:lnTo>
                  <a:pt x="778" y="13"/>
                </a:lnTo>
                <a:lnTo>
                  <a:pt x="778" y="15"/>
                </a:lnTo>
                <a:close/>
                <a:moveTo>
                  <a:pt x="133" y="15"/>
                </a:moveTo>
                <a:lnTo>
                  <a:pt x="0" y="15"/>
                </a:lnTo>
                <a:lnTo>
                  <a:pt x="1" y="13"/>
                </a:lnTo>
                <a:lnTo>
                  <a:pt x="3" y="11"/>
                </a:lnTo>
                <a:lnTo>
                  <a:pt x="5" y="9"/>
                </a:lnTo>
                <a:lnTo>
                  <a:pt x="5" y="7"/>
                </a:lnTo>
                <a:lnTo>
                  <a:pt x="7" y="5"/>
                </a:lnTo>
                <a:lnTo>
                  <a:pt x="9" y="3"/>
                </a:lnTo>
                <a:lnTo>
                  <a:pt x="11" y="1"/>
                </a:lnTo>
                <a:lnTo>
                  <a:pt x="11" y="0"/>
                </a:lnTo>
                <a:lnTo>
                  <a:pt x="143" y="0"/>
                </a:lnTo>
                <a:lnTo>
                  <a:pt x="141" y="1"/>
                </a:lnTo>
                <a:lnTo>
                  <a:pt x="141" y="3"/>
                </a:lnTo>
                <a:lnTo>
                  <a:pt x="139" y="5"/>
                </a:lnTo>
                <a:lnTo>
                  <a:pt x="137" y="7"/>
                </a:lnTo>
                <a:lnTo>
                  <a:pt x="137" y="9"/>
                </a:lnTo>
                <a:lnTo>
                  <a:pt x="135" y="11"/>
                </a:lnTo>
                <a:lnTo>
                  <a:pt x="135" y="13"/>
                </a:lnTo>
                <a:lnTo>
                  <a:pt x="133" y="15"/>
                </a:lnTo>
                <a:close/>
              </a:path>
            </a:pathLst>
          </a:custGeom>
          <a:solidFill>
            <a:srgbClr val="290508"/>
          </a:solidFill>
          <a:ln w="9525">
            <a:noFill/>
            <a:round/>
            <a:headEnd/>
            <a:tailEnd/>
          </a:ln>
        </p:spPr>
        <p:txBody>
          <a:bodyPr wrap="none"/>
          <a:lstStyle/>
          <a:p>
            <a:endParaRPr lang="el-GR"/>
          </a:p>
        </p:txBody>
      </p:sp>
      <p:sp>
        <p:nvSpPr>
          <p:cNvPr id="41014" name="Freeform 54"/>
          <p:cNvSpPr>
            <a:spLocks noEditPoints="1"/>
          </p:cNvSpPr>
          <p:nvPr/>
        </p:nvSpPr>
        <p:spPr bwMode="auto">
          <a:xfrm rot="63308">
            <a:off x="4430713" y="4591050"/>
            <a:ext cx="1090612" cy="20638"/>
          </a:xfrm>
          <a:custGeom>
            <a:avLst/>
            <a:gdLst>
              <a:gd name="T0" fmla="*/ 2147483646 w 773"/>
              <a:gd name="T1" fmla="*/ 2147483646 h 13"/>
              <a:gd name="T2" fmla="*/ 2147483646 w 773"/>
              <a:gd name="T3" fmla="*/ 2147483646 h 13"/>
              <a:gd name="T4" fmla="*/ 2147483646 w 773"/>
              <a:gd name="T5" fmla="*/ 2147483646 h 13"/>
              <a:gd name="T6" fmla="*/ 2147483646 w 773"/>
              <a:gd name="T7" fmla="*/ 2147483646 h 13"/>
              <a:gd name="T8" fmla="*/ 2147483646 w 773"/>
              <a:gd name="T9" fmla="*/ 2147483646 h 13"/>
              <a:gd name="T10" fmla="*/ 2147483646 w 773"/>
              <a:gd name="T11" fmla="*/ 2147483646 h 13"/>
              <a:gd name="T12" fmla="*/ 2147483646 w 773"/>
              <a:gd name="T13" fmla="*/ 2147483646 h 13"/>
              <a:gd name="T14" fmla="*/ 2147483646 w 773"/>
              <a:gd name="T15" fmla="*/ 2147483646 h 13"/>
              <a:gd name="T16" fmla="*/ 2147483646 w 773"/>
              <a:gd name="T17" fmla="*/ 2147483646 h 13"/>
              <a:gd name="T18" fmla="*/ 2147483646 w 773"/>
              <a:gd name="T19" fmla="*/ 0 h 13"/>
              <a:gd name="T20" fmla="*/ 2147483646 w 773"/>
              <a:gd name="T21" fmla="*/ 0 h 13"/>
              <a:gd name="T22" fmla="*/ 2147483646 w 773"/>
              <a:gd name="T23" fmla="*/ 2147483646 h 13"/>
              <a:gd name="T24" fmla="*/ 2147483646 w 773"/>
              <a:gd name="T25" fmla="*/ 2147483646 h 13"/>
              <a:gd name="T26" fmla="*/ 2147483646 w 773"/>
              <a:gd name="T27" fmla="*/ 2147483646 h 13"/>
              <a:gd name="T28" fmla="*/ 2147483646 w 773"/>
              <a:gd name="T29" fmla="*/ 2147483646 h 13"/>
              <a:gd name="T30" fmla="*/ 2147483646 w 773"/>
              <a:gd name="T31" fmla="*/ 2147483646 h 13"/>
              <a:gd name="T32" fmla="*/ 2147483646 w 773"/>
              <a:gd name="T33" fmla="*/ 2147483646 h 13"/>
              <a:gd name="T34" fmla="*/ 2147483646 w 773"/>
              <a:gd name="T35" fmla="*/ 2147483646 h 13"/>
              <a:gd name="T36" fmla="*/ 2147483646 w 773"/>
              <a:gd name="T37" fmla="*/ 2147483646 h 13"/>
              <a:gd name="T38" fmla="*/ 2147483646 w 773"/>
              <a:gd name="T39" fmla="*/ 2147483646 h 13"/>
              <a:gd name="T40" fmla="*/ 0 w 773"/>
              <a:gd name="T41" fmla="*/ 2147483646 h 13"/>
              <a:gd name="T42" fmla="*/ 2147483646 w 773"/>
              <a:gd name="T43" fmla="*/ 2147483646 h 13"/>
              <a:gd name="T44" fmla="*/ 2147483646 w 773"/>
              <a:gd name="T45" fmla="*/ 2147483646 h 13"/>
              <a:gd name="T46" fmla="*/ 2147483646 w 773"/>
              <a:gd name="T47" fmla="*/ 2147483646 h 13"/>
              <a:gd name="T48" fmla="*/ 2147483646 w 773"/>
              <a:gd name="T49" fmla="*/ 2147483646 h 13"/>
              <a:gd name="T50" fmla="*/ 2147483646 w 773"/>
              <a:gd name="T51" fmla="*/ 2147483646 h 13"/>
              <a:gd name="T52" fmla="*/ 2147483646 w 773"/>
              <a:gd name="T53" fmla="*/ 2147483646 h 13"/>
              <a:gd name="T54" fmla="*/ 2147483646 w 773"/>
              <a:gd name="T55" fmla="*/ 2147483646 h 13"/>
              <a:gd name="T56" fmla="*/ 2147483646 w 773"/>
              <a:gd name="T57" fmla="*/ 0 h 13"/>
              <a:gd name="T58" fmla="*/ 2147483646 w 773"/>
              <a:gd name="T59" fmla="*/ 0 h 13"/>
              <a:gd name="T60" fmla="*/ 2147483646 w 773"/>
              <a:gd name="T61" fmla="*/ 2147483646 h 13"/>
              <a:gd name="T62" fmla="*/ 2147483646 w 773"/>
              <a:gd name="T63" fmla="*/ 2147483646 h 13"/>
              <a:gd name="T64" fmla="*/ 2147483646 w 773"/>
              <a:gd name="T65" fmla="*/ 2147483646 h 13"/>
              <a:gd name="T66" fmla="*/ 2147483646 w 773"/>
              <a:gd name="T67" fmla="*/ 2147483646 h 13"/>
              <a:gd name="T68" fmla="*/ 2147483646 w 773"/>
              <a:gd name="T69" fmla="*/ 2147483646 h 13"/>
              <a:gd name="T70" fmla="*/ 2147483646 w 773"/>
              <a:gd name="T71" fmla="*/ 2147483646 h 13"/>
              <a:gd name="T72" fmla="*/ 2147483646 w 773"/>
              <a:gd name="T73" fmla="*/ 2147483646 h 13"/>
              <a:gd name="T74" fmla="*/ 2147483646 w 77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3"/>
              <a:gd name="T115" fmla="*/ 0 h 13"/>
              <a:gd name="T116" fmla="*/ 773 w 77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3" h="13">
                <a:moveTo>
                  <a:pt x="773" y="13"/>
                </a:moveTo>
                <a:lnTo>
                  <a:pt x="657" y="13"/>
                </a:lnTo>
                <a:lnTo>
                  <a:pt x="657" y="11"/>
                </a:lnTo>
                <a:lnTo>
                  <a:pt x="657" y="9"/>
                </a:lnTo>
                <a:lnTo>
                  <a:pt x="657" y="7"/>
                </a:lnTo>
                <a:lnTo>
                  <a:pt x="657" y="6"/>
                </a:lnTo>
                <a:lnTo>
                  <a:pt x="657" y="4"/>
                </a:lnTo>
                <a:lnTo>
                  <a:pt x="657" y="2"/>
                </a:lnTo>
                <a:lnTo>
                  <a:pt x="657" y="0"/>
                </a:lnTo>
                <a:lnTo>
                  <a:pt x="773" y="0"/>
                </a:lnTo>
                <a:lnTo>
                  <a:pt x="773" y="2"/>
                </a:lnTo>
                <a:lnTo>
                  <a:pt x="773" y="4"/>
                </a:lnTo>
                <a:lnTo>
                  <a:pt x="773" y="6"/>
                </a:lnTo>
                <a:lnTo>
                  <a:pt x="773" y="7"/>
                </a:lnTo>
                <a:lnTo>
                  <a:pt x="773" y="9"/>
                </a:lnTo>
                <a:lnTo>
                  <a:pt x="773" y="11"/>
                </a:lnTo>
                <a:lnTo>
                  <a:pt x="773" y="13"/>
                </a:lnTo>
                <a:close/>
                <a:moveTo>
                  <a:pt x="132" y="13"/>
                </a:moveTo>
                <a:lnTo>
                  <a:pt x="0" y="13"/>
                </a:lnTo>
                <a:lnTo>
                  <a:pt x="2" y="11"/>
                </a:lnTo>
                <a:lnTo>
                  <a:pt x="4" y="9"/>
                </a:lnTo>
                <a:lnTo>
                  <a:pt x="6" y="7"/>
                </a:lnTo>
                <a:lnTo>
                  <a:pt x="6" y="6"/>
                </a:lnTo>
                <a:lnTo>
                  <a:pt x="8" y="6"/>
                </a:lnTo>
                <a:lnTo>
                  <a:pt x="10" y="4"/>
                </a:lnTo>
                <a:lnTo>
                  <a:pt x="12" y="2"/>
                </a:lnTo>
                <a:lnTo>
                  <a:pt x="12" y="0"/>
                </a:lnTo>
                <a:lnTo>
                  <a:pt x="142" y="0"/>
                </a:lnTo>
                <a:lnTo>
                  <a:pt x="140" y="2"/>
                </a:lnTo>
                <a:lnTo>
                  <a:pt x="140" y="4"/>
                </a:lnTo>
                <a:lnTo>
                  <a:pt x="138" y="6"/>
                </a:lnTo>
                <a:lnTo>
                  <a:pt x="136" y="7"/>
                </a:lnTo>
                <a:lnTo>
                  <a:pt x="136" y="9"/>
                </a:lnTo>
                <a:lnTo>
                  <a:pt x="134" y="11"/>
                </a:lnTo>
                <a:lnTo>
                  <a:pt x="132" y="13"/>
                </a:lnTo>
                <a:close/>
              </a:path>
            </a:pathLst>
          </a:custGeom>
          <a:solidFill>
            <a:srgbClr val="290508"/>
          </a:solidFill>
          <a:ln w="9525">
            <a:noFill/>
            <a:round/>
            <a:headEnd/>
            <a:tailEnd/>
          </a:ln>
        </p:spPr>
        <p:txBody>
          <a:bodyPr wrap="none"/>
          <a:lstStyle/>
          <a:p>
            <a:endParaRPr lang="el-GR"/>
          </a:p>
        </p:txBody>
      </p:sp>
      <p:sp>
        <p:nvSpPr>
          <p:cNvPr id="41015" name="Freeform 55"/>
          <p:cNvSpPr>
            <a:spLocks noEditPoints="1"/>
          </p:cNvSpPr>
          <p:nvPr/>
        </p:nvSpPr>
        <p:spPr bwMode="auto">
          <a:xfrm rot="63308">
            <a:off x="4438650" y="4578350"/>
            <a:ext cx="1082675" cy="22225"/>
          </a:xfrm>
          <a:custGeom>
            <a:avLst/>
            <a:gdLst>
              <a:gd name="T0" fmla="*/ 2147483646 w 767"/>
              <a:gd name="T1" fmla="*/ 2147483646 h 14"/>
              <a:gd name="T2" fmla="*/ 2147483646 w 767"/>
              <a:gd name="T3" fmla="*/ 2147483646 h 14"/>
              <a:gd name="T4" fmla="*/ 2147483646 w 767"/>
              <a:gd name="T5" fmla="*/ 2147483646 h 14"/>
              <a:gd name="T6" fmla="*/ 2147483646 w 767"/>
              <a:gd name="T7" fmla="*/ 2147483646 h 14"/>
              <a:gd name="T8" fmla="*/ 2147483646 w 767"/>
              <a:gd name="T9" fmla="*/ 2147483646 h 14"/>
              <a:gd name="T10" fmla="*/ 2147483646 w 767"/>
              <a:gd name="T11" fmla="*/ 2147483646 h 14"/>
              <a:gd name="T12" fmla="*/ 2147483646 w 767"/>
              <a:gd name="T13" fmla="*/ 2147483646 h 14"/>
              <a:gd name="T14" fmla="*/ 2147483646 w 767"/>
              <a:gd name="T15" fmla="*/ 2147483646 h 14"/>
              <a:gd name="T16" fmla="*/ 2147483646 w 767"/>
              <a:gd name="T17" fmla="*/ 2147483646 h 14"/>
              <a:gd name="T18" fmla="*/ 2147483646 w 767"/>
              <a:gd name="T19" fmla="*/ 0 h 14"/>
              <a:gd name="T20" fmla="*/ 2147483646 w 767"/>
              <a:gd name="T21" fmla="*/ 0 h 14"/>
              <a:gd name="T22" fmla="*/ 2147483646 w 767"/>
              <a:gd name="T23" fmla="*/ 2147483646 h 14"/>
              <a:gd name="T24" fmla="*/ 2147483646 w 767"/>
              <a:gd name="T25" fmla="*/ 2147483646 h 14"/>
              <a:gd name="T26" fmla="*/ 2147483646 w 767"/>
              <a:gd name="T27" fmla="*/ 2147483646 h 14"/>
              <a:gd name="T28" fmla="*/ 2147483646 w 767"/>
              <a:gd name="T29" fmla="*/ 2147483646 h 14"/>
              <a:gd name="T30" fmla="*/ 2147483646 w 767"/>
              <a:gd name="T31" fmla="*/ 2147483646 h 14"/>
              <a:gd name="T32" fmla="*/ 2147483646 w 767"/>
              <a:gd name="T33" fmla="*/ 2147483646 h 14"/>
              <a:gd name="T34" fmla="*/ 2147483646 w 767"/>
              <a:gd name="T35" fmla="*/ 2147483646 h 14"/>
              <a:gd name="T36" fmla="*/ 2147483646 w 767"/>
              <a:gd name="T37" fmla="*/ 2147483646 h 14"/>
              <a:gd name="T38" fmla="*/ 2147483646 w 767"/>
              <a:gd name="T39" fmla="*/ 2147483646 h 14"/>
              <a:gd name="T40" fmla="*/ 0 w 767"/>
              <a:gd name="T41" fmla="*/ 2147483646 h 14"/>
              <a:gd name="T42" fmla="*/ 2147483646 w 767"/>
              <a:gd name="T43" fmla="*/ 2147483646 h 14"/>
              <a:gd name="T44" fmla="*/ 2147483646 w 767"/>
              <a:gd name="T45" fmla="*/ 2147483646 h 14"/>
              <a:gd name="T46" fmla="*/ 2147483646 w 767"/>
              <a:gd name="T47" fmla="*/ 2147483646 h 14"/>
              <a:gd name="T48" fmla="*/ 2147483646 w 767"/>
              <a:gd name="T49" fmla="*/ 2147483646 h 14"/>
              <a:gd name="T50" fmla="*/ 2147483646 w 767"/>
              <a:gd name="T51" fmla="*/ 2147483646 h 14"/>
              <a:gd name="T52" fmla="*/ 2147483646 w 767"/>
              <a:gd name="T53" fmla="*/ 2147483646 h 14"/>
              <a:gd name="T54" fmla="*/ 2147483646 w 767"/>
              <a:gd name="T55" fmla="*/ 2147483646 h 14"/>
              <a:gd name="T56" fmla="*/ 2147483646 w 767"/>
              <a:gd name="T57" fmla="*/ 0 h 14"/>
              <a:gd name="T58" fmla="*/ 2147483646 w 767"/>
              <a:gd name="T59" fmla="*/ 0 h 14"/>
              <a:gd name="T60" fmla="*/ 2147483646 w 767"/>
              <a:gd name="T61" fmla="*/ 2147483646 h 14"/>
              <a:gd name="T62" fmla="*/ 2147483646 w 767"/>
              <a:gd name="T63" fmla="*/ 2147483646 h 14"/>
              <a:gd name="T64" fmla="*/ 2147483646 w 767"/>
              <a:gd name="T65" fmla="*/ 2147483646 h 14"/>
              <a:gd name="T66" fmla="*/ 2147483646 w 767"/>
              <a:gd name="T67" fmla="*/ 2147483646 h 14"/>
              <a:gd name="T68" fmla="*/ 2147483646 w 767"/>
              <a:gd name="T69" fmla="*/ 2147483646 h 14"/>
              <a:gd name="T70" fmla="*/ 2147483646 w 767"/>
              <a:gd name="T71" fmla="*/ 2147483646 h 14"/>
              <a:gd name="T72" fmla="*/ 2147483646 w 767"/>
              <a:gd name="T73" fmla="*/ 2147483646 h 14"/>
              <a:gd name="T74" fmla="*/ 2147483646 w 76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7"/>
              <a:gd name="T115" fmla="*/ 0 h 14"/>
              <a:gd name="T116" fmla="*/ 767 w 76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7" h="14">
                <a:moveTo>
                  <a:pt x="767" y="14"/>
                </a:moveTo>
                <a:lnTo>
                  <a:pt x="651" y="14"/>
                </a:lnTo>
                <a:lnTo>
                  <a:pt x="651" y="12"/>
                </a:lnTo>
                <a:lnTo>
                  <a:pt x="651" y="10"/>
                </a:lnTo>
                <a:lnTo>
                  <a:pt x="651" y="8"/>
                </a:lnTo>
                <a:lnTo>
                  <a:pt x="651" y="6"/>
                </a:lnTo>
                <a:lnTo>
                  <a:pt x="651" y="4"/>
                </a:lnTo>
                <a:lnTo>
                  <a:pt x="651" y="2"/>
                </a:lnTo>
                <a:lnTo>
                  <a:pt x="651" y="0"/>
                </a:lnTo>
                <a:lnTo>
                  <a:pt x="767" y="0"/>
                </a:lnTo>
                <a:lnTo>
                  <a:pt x="767" y="2"/>
                </a:lnTo>
                <a:lnTo>
                  <a:pt x="767" y="4"/>
                </a:lnTo>
                <a:lnTo>
                  <a:pt x="767" y="6"/>
                </a:lnTo>
                <a:lnTo>
                  <a:pt x="767" y="8"/>
                </a:lnTo>
                <a:lnTo>
                  <a:pt x="767" y="10"/>
                </a:lnTo>
                <a:lnTo>
                  <a:pt x="767" y="12"/>
                </a:lnTo>
                <a:lnTo>
                  <a:pt x="767" y="14"/>
                </a:lnTo>
                <a:close/>
                <a:moveTo>
                  <a:pt x="132" y="14"/>
                </a:moveTo>
                <a:lnTo>
                  <a:pt x="0" y="14"/>
                </a:lnTo>
                <a:lnTo>
                  <a:pt x="2" y="14"/>
                </a:lnTo>
                <a:lnTo>
                  <a:pt x="4" y="12"/>
                </a:lnTo>
                <a:lnTo>
                  <a:pt x="6" y="10"/>
                </a:lnTo>
                <a:lnTo>
                  <a:pt x="6" y="8"/>
                </a:lnTo>
                <a:lnTo>
                  <a:pt x="8" y="6"/>
                </a:lnTo>
                <a:lnTo>
                  <a:pt x="10" y="4"/>
                </a:lnTo>
                <a:lnTo>
                  <a:pt x="10" y="2"/>
                </a:lnTo>
                <a:lnTo>
                  <a:pt x="11" y="0"/>
                </a:lnTo>
                <a:lnTo>
                  <a:pt x="139" y="0"/>
                </a:lnTo>
                <a:lnTo>
                  <a:pt x="139" y="2"/>
                </a:lnTo>
                <a:lnTo>
                  <a:pt x="137" y="4"/>
                </a:lnTo>
                <a:lnTo>
                  <a:pt x="137" y="6"/>
                </a:lnTo>
                <a:lnTo>
                  <a:pt x="136" y="8"/>
                </a:lnTo>
                <a:lnTo>
                  <a:pt x="134" y="10"/>
                </a:lnTo>
                <a:lnTo>
                  <a:pt x="134" y="12"/>
                </a:lnTo>
                <a:lnTo>
                  <a:pt x="132" y="14"/>
                </a:lnTo>
                <a:close/>
              </a:path>
            </a:pathLst>
          </a:custGeom>
          <a:solidFill>
            <a:srgbClr val="290308"/>
          </a:solidFill>
          <a:ln w="9525">
            <a:noFill/>
            <a:round/>
            <a:headEnd/>
            <a:tailEnd/>
          </a:ln>
        </p:spPr>
        <p:txBody>
          <a:bodyPr wrap="none"/>
          <a:lstStyle/>
          <a:p>
            <a:endParaRPr lang="el-GR"/>
          </a:p>
        </p:txBody>
      </p:sp>
      <p:sp>
        <p:nvSpPr>
          <p:cNvPr id="41016" name="Freeform 56"/>
          <p:cNvSpPr>
            <a:spLocks noEditPoints="1"/>
          </p:cNvSpPr>
          <p:nvPr/>
        </p:nvSpPr>
        <p:spPr bwMode="auto">
          <a:xfrm rot="63308">
            <a:off x="4448175" y="4568825"/>
            <a:ext cx="1073150" cy="22225"/>
          </a:xfrm>
          <a:custGeom>
            <a:avLst/>
            <a:gdLst>
              <a:gd name="T0" fmla="*/ 2147483646 w 761"/>
              <a:gd name="T1" fmla="*/ 2147483646 h 14"/>
              <a:gd name="T2" fmla="*/ 2147483646 w 761"/>
              <a:gd name="T3" fmla="*/ 2147483646 h 14"/>
              <a:gd name="T4" fmla="*/ 2147483646 w 761"/>
              <a:gd name="T5" fmla="*/ 2147483646 h 14"/>
              <a:gd name="T6" fmla="*/ 2147483646 w 761"/>
              <a:gd name="T7" fmla="*/ 2147483646 h 14"/>
              <a:gd name="T8" fmla="*/ 2147483646 w 761"/>
              <a:gd name="T9" fmla="*/ 2147483646 h 14"/>
              <a:gd name="T10" fmla="*/ 2147483646 w 761"/>
              <a:gd name="T11" fmla="*/ 2147483646 h 14"/>
              <a:gd name="T12" fmla="*/ 2147483646 w 761"/>
              <a:gd name="T13" fmla="*/ 2147483646 h 14"/>
              <a:gd name="T14" fmla="*/ 2147483646 w 761"/>
              <a:gd name="T15" fmla="*/ 2147483646 h 14"/>
              <a:gd name="T16" fmla="*/ 2147483646 w 761"/>
              <a:gd name="T17" fmla="*/ 0 h 14"/>
              <a:gd name="T18" fmla="*/ 2147483646 w 761"/>
              <a:gd name="T19" fmla="*/ 0 h 14"/>
              <a:gd name="T20" fmla="*/ 2147483646 w 761"/>
              <a:gd name="T21" fmla="*/ 0 h 14"/>
              <a:gd name="T22" fmla="*/ 2147483646 w 761"/>
              <a:gd name="T23" fmla="*/ 0 h 14"/>
              <a:gd name="T24" fmla="*/ 2147483646 w 761"/>
              <a:gd name="T25" fmla="*/ 2147483646 h 14"/>
              <a:gd name="T26" fmla="*/ 2147483646 w 761"/>
              <a:gd name="T27" fmla="*/ 2147483646 h 14"/>
              <a:gd name="T28" fmla="*/ 2147483646 w 761"/>
              <a:gd name="T29" fmla="*/ 2147483646 h 14"/>
              <a:gd name="T30" fmla="*/ 2147483646 w 761"/>
              <a:gd name="T31" fmla="*/ 2147483646 h 14"/>
              <a:gd name="T32" fmla="*/ 2147483646 w 761"/>
              <a:gd name="T33" fmla="*/ 2147483646 h 14"/>
              <a:gd name="T34" fmla="*/ 2147483646 w 761"/>
              <a:gd name="T35" fmla="*/ 2147483646 h 14"/>
              <a:gd name="T36" fmla="*/ 2147483646 w 761"/>
              <a:gd name="T37" fmla="*/ 2147483646 h 14"/>
              <a:gd name="T38" fmla="*/ 2147483646 w 761"/>
              <a:gd name="T39" fmla="*/ 2147483646 h 14"/>
              <a:gd name="T40" fmla="*/ 0 w 761"/>
              <a:gd name="T41" fmla="*/ 2147483646 h 14"/>
              <a:gd name="T42" fmla="*/ 2147483646 w 761"/>
              <a:gd name="T43" fmla="*/ 2147483646 h 14"/>
              <a:gd name="T44" fmla="*/ 2147483646 w 761"/>
              <a:gd name="T45" fmla="*/ 2147483646 h 14"/>
              <a:gd name="T46" fmla="*/ 2147483646 w 761"/>
              <a:gd name="T47" fmla="*/ 2147483646 h 14"/>
              <a:gd name="T48" fmla="*/ 2147483646 w 761"/>
              <a:gd name="T49" fmla="*/ 2147483646 h 14"/>
              <a:gd name="T50" fmla="*/ 2147483646 w 761"/>
              <a:gd name="T51" fmla="*/ 2147483646 h 14"/>
              <a:gd name="T52" fmla="*/ 2147483646 w 761"/>
              <a:gd name="T53" fmla="*/ 2147483646 h 14"/>
              <a:gd name="T54" fmla="*/ 2147483646 w 761"/>
              <a:gd name="T55" fmla="*/ 0 h 14"/>
              <a:gd name="T56" fmla="*/ 2147483646 w 761"/>
              <a:gd name="T57" fmla="*/ 0 h 14"/>
              <a:gd name="T58" fmla="*/ 2147483646 w 761"/>
              <a:gd name="T59" fmla="*/ 0 h 14"/>
              <a:gd name="T60" fmla="*/ 2147483646 w 761"/>
              <a:gd name="T61" fmla="*/ 0 h 14"/>
              <a:gd name="T62" fmla="*/ 2147483646 w 761"/>
              <a:gd name="T63" fmla="*/ 2147483646 h 14"/>
              <a:gd name="T64" fmla="*/ 2147483646 w 761"/>
              <a:gd name="T65" fmla="*/ 2147483646 h 14"/>
              <a:gd name="T66" fmla="*/ 2147483646 w 761"/>
              <a:gd name="T67" fmla="*/ 2147483646 h 14"/>
              <a:gd name="T68" fmla="*/ 2147483646 w 761"/>
              <a:gd name="T69" fmla="*/ 2147483646 h 14"/>
              <a:gd name="T70" fmla="*/ 2147483646 w 761"/>
              <a:gd name="T71" fmla="*/ 2147483646 h 14"/>
              <a:gd name="T72" fmla="*/ 2147483646 w 761"/>
              <a:gd name="T73" fmla="*/ 2147483646 h 14"/>
              <a:gd name="T74" fmla="*/ 2147483646 w 76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1"/>
              <a:gd name="T115" fmla="*/ 0 h 14"/>
              <a:gd name="T116" fmla="*/ 761 w 76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1" h="14">
                <a:moveTo>
                  <a:pt x="761" y="14"/>
                </a:moveTo>
                <a:lnTo>
                  <a:pt x="645" y="14"/>
                </a:lnTo>
                <a:lnTo>
                  <a:pt x="645" y="12"/>
                </a:lnTo>
                <a:lnTo>
                  <a:pt x="645" y="10"/>
                </a:lnTo>
                <a:lnTo>
                  <a:pt x="645" y="8"/>
                </a:lnTo>
                <a:lnTo>
                  <a:pt x="645" y="6"/>
                </a:lnTo>
                <a:lnTo>
                  <a:pt x="645" y="4"/>
                </a:lnTo>
                <a:lnTo>
                  <a:pt x="645" y="2"/>
                </a:lnTo>
                <a:lnTo>
                  <a:pt x="645" y="0"/>
                </a:lnTo>
                <a:lnTo>
                  <a:pt x="761" y="0"/>
                </a:lnTo>
                <a:lnTo>
                  <a:pt x="761" y="2"/>
                </a:lnTo>
                <a:lnTo>
                  <a:pt x="761" y="4"/>
                </a:lnTo>
                <a:lnTo>
                  <a:pt x="761" y="6"/>
                </a:lnTo>
                <a:lnTo>
                  <a:pt x="761" y="8"/>
                </a:lnTo>
                <a:lnTo>
                  <a:pt x="761" y="10"/>
                </a:lnTo>
                <a:lnTo>
                  <a:pt x="761" y="12"/>
                </a:lnTo>
                <a:lnTo>
                  <a:pt x="761" y="14"/>
                </a:lnTo>
                <a:close/>
                <a:moveTo>
                  <a:pt x="130" y="14"/>
                </a:moveTo>
                <a:lnTo>
                  <a:pt x="0" y="14"/>
                </a:lnTo>
                <a:lnTo>
                  <a:pt x="2" y="12"/>
                </a:lnTo>
                <a:lnTo>
                  <a:pt x="4" y="10"/>
                </a:lnTo>
                <a:lnTo>
                  <a:pt x="4" y="8"/>
                </a:lnTo>
                <a:lnTo>
                  <a:pt x="5" y="6"/>
                </a:lnTo>
                <a:lnTo>
                  <a:pt x="7" y="4"/>
                </a:lnTo>
                <a:lnTo>
                  <a:pt x="7" y="2"/>
                </a:lnTo>
                <a:lnTo>
                  <a:pt x="9" y="0"/>
                </a:lnTo>
                <a:lnTo>
                  <a:pt x="11" y="0"/>
                </a:lnTo>
                <a:lnTo>
                  <a:pt x="139" y="0"/>
                </a:lnTo>
                <a:lnTo>
                  <a:pt x="137" y="0"/>
                </a:lnTo>
                <a:lnTo>
                  <a:pt x="135" y="2"/>
                </a:lnTo>
                <a:lnTo>
                  <a:pt x="135" y="4"/>
                </a:lnTo>
                <a:lnTo>
                  <a:pt x="133" y="6"/>
                </a:lnTo>
                <a:lnTo>
                  <a:pt x="133" y="8"/>
                </a:lnTo>
                <a:lnTo>
                  <a:pt x="131" y="10"/>
                </a:lnTo>
                <a:lnTo>
                  <a:pt x="131" y="12"/>
                </a:lnTo>
                <a:lnTo>
                  <a:pt x="130" y="14"/>
                </a:lnTo>
                <a:close/>
              </a:path>
            </a:pathLst>
          </a:custGeom>
          <a:solidFill>
            <a:srgbClr val="2B0507"/>
          </a:solidFill>
          <a:ln w="9525">
            <a:noFill/>
            <a:round/>
            <a:headEnd/>
            <a:tailEnd/>
          </a:ln>
        </p:spPr>
        <p:txBody>
          <a:bodyPr wrap="none"/>
          <a:lstStyle/>
          <a:p>
            <a:endParaRPr lang="el-GR"/>
          </a:p>
        </p:txBody>
      </p:sp>
      <p:sp>
        <p:nvSpPr>
          <p:cNvPr id="41017" name="Freeform 57"/>
          <p:cNvSpPr>
            <a:spLocks noEditPoints="1"/>
          </p:cNvSpPr>
          <p:nvPr/>
        </p:nvSpPr>
        <p:spPr bwMode="auto">
          <a:xfrm rot="63308">
            <a:off x="4454525" y="4557713"/>
            <a:ext cx="1066800" cy="20637"/>
          </a:xfrm>
          <a:custGeom>
            <a:avLst/>
            <a:gdLst>
              <a:gd name="T0" fmla="*/ 2147483646 w 756"/>
              <a:gd name="T1" fmla="*/ 2147483646 h 13"/>
              <a:gd name="T2" fmla="*/ 2147483646 w 756"/>
              <a:gd name="T3" fmla="*/ 2147483646 h 13"/>
              <a:gd name="T4" fmla="*/ 2147483646 w 756"/>
              <a:gd name="T5" fmla="*/ 2147483646 h 13"/>
              <a:gd name="T6" fmla="*/ 2147483646 w 756"/>
              <a:gd name="T7" fmla="*/ 2147483646 h 13"/>
              <a:gd name="T8" fmla="*/ 2147483646 w 756"/>
              <a:gd name="T9" fmla="*/ 2147483646 h 13"/>
              <a:gd name="T10" fmla="*/ 2147483646 w 756"/>
              <a:gd name="T11" fmla="*/ 2147483646 h 13"/>
              <a:gd name="T12" fmla="*/ 2147483646 w 756"/>
              <a:gd name="T13" fmla="*/ 2147483646 h 13"/>
              <a:gd name="T14" fmla="*/ 2147483646 w 756"/>
              <a:gd name="T15" fmla="*/ 2147483646 h 13"/>
              <a:gd name="T16" fmla="*/ 2147483646 w 756"/>
              <a:gd name="T17" fmla="*/ 2147483646 h 13"/>
              <a:gd name="T18" fmla="*/ 2147483646 w 756"/>
              <a:gd name="T19" fmla="*/ 0 h 13"/>
              <a:gd name="T20" fmla="*/ 2147483646 w 756"/>
              <a:gd name="T21" fmla="*/ 0 h 13"/>
              <a:gd name="T22" fmla="*/ 2147483646 w 756"/>
              <a:gd name="T23" fmla="*/ 2147483646 h 13"/>
              <a:gd name="T24" fmla="*/ 2147483646 w 756"/>
              <a:gd name="T25" fmla="*/ 2147483646 h 13"/>
              <a:gd name="T26" fmla="*/ 2147483646 w 756"/>
              <a:gd name="T27" fmla="*/ 2147483646 h 13"/>
              <a:gd name="T28" fmla="*/ 2147483646 w 756"/>
              <a:gd name="T29" fmla="*/ 2147483646 h 13"/>
              <a:gd name="T30" fmla="*/ 2147483646 w 756"/>
              <a:gd name="T31" fmla="*/ 2147483646 h 13"/>
              <a:gd name="T32" fmla="*/ 2147483646 w 756"/>
              <a:gd name="T33" fmla="*/ 2147483646 h 13"/>
              <a:gd name="T34" fmla="*/ 2147483646 w 756"/>
              <a:gd name="T35" fmla="*/ 2147483646 h 13"/>
              <a:gd name="T36" fmla="*/ 2147483646 w 756"/>
              <a:gd name="T37" fmla="*/ 2147483646 h 13"/>
              <a:gd name="T38" fmla="*/ 2147483646 w 756"/>
              <a:gd name="T39" fmla="*/ 2147483646 h 13"/>
              <a:gd name="T40" fmla="*/ 0 w 756"/>
              <a:gd name="T41" fmla="*/ 2147483646 h 13"/>
              <a:gd name="T42" fmla="*/ 2147483646 w 756"/>
              <a:gd name="T43" fmla="*/ 2147483646 h 13"/>
              <a:gd name="T44" fmla="*/ 2147483646 w 756"/>
              <a:gd name="T45" fmla="*/ 2147483646 h 13"/>
              <a:gd name="T46" fmla="*/ 2147483646 w 756"/>
              <a:gd name="T47" fmla="*/ 2147483646 h 13"/>
              <a:gd name="T48" fmla="*/ 2147483646 w 756"/>
              <a:gd name="T49" fmla="*/ 2147483646 h 13"/>
              <a:gd name="T50" fmla="*/ 2147483646 w 756"/>
              <a:gd name="T51" fmla="*/ 2147483646 h 13"/>
              <a:gd name="T52" fmla="*/ 2147483646 w 756"/>
              <a:gd name="T53" fmla="*/ 2147483646 h 13"/>
              <a:gd name="T54" fmla="*/ 2147483646 w 756"/>
              <a:gd name="T55" fmla="*/ 2147483646 h 13"/>
              <a:gd name="T56" fmla="*/ 2147483646 w 756"/>
              <a:gd name="T57" fmla="*/ 0 h 13"/>
              <a:gd name="T58" fmla="*/ 2147483646 w 756"/>
              <a:gd name="T59" fmla="*/ 0 h 13"/>
              <a:gd name="T60" fmla="*/ 2147483646 w 756"/>
              <a:gd name="T61" fmla="*/ 2147483646 h 13"/>
              <a:gd name="T62" fmla="*/ 2147483646 w 756"/>
              <a:gd name="T63" fmla="*/ 2147483646 h 13"/>
              <a:gd name="T64" fmla="*/ 2147483646 w 756"/>
              <a:gd name="T65" fmla="*/ 2147483646 h 13"/>
              <a:gd name="T66" fmla="*/ 2147483646 w 756"/>
              <a:gd name="T67" fmla="*/ 2147483646 h 13"/>
              <a:gd name="T68" fmla="*/ 2147483646 w 756"/>
              <a:gd name="T69" fmla="*/ 2147483646 h 13"/>
              <a:gd name="T70" fmla="*/ 2147483646 w 756"/>
              <a:gd name="T71" fmla="*/ 2147483646 h 13"/>
              <a:gd name="T72" fmla="*/ 2147483646 w 756"/>
              <a:gd name="T73" fmla="*/ 2147483646 h 13"/>
              <a:gd name="T74" fmla="*/ 2147483646 w 75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56"/>
              <a:gd name="T115" fmla="*/ 0 h 13"/>
              <a:gd name="T116" fmla="*/ 756 w 75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56" h="13">
                <a:moveTo>
                  <a:pt x="756" y="13"/>
                </a:moveTo>
                <a:lnTo>
                  <a:pt x="640" y="13"/>
                </a:lnTo>
                <a:lnTo>
                  <a:pt x="640" y="11"/>
                </a:lnTo>
                <a:lnTo>
                  <a:pt x="640" y="9"/>
                </a:lnTo>
                <a:lnTo>
                  <a:pt x="640" y="7"/>
                </a:lnTo>
                <a:lnTo>
                  <a:pt x="640" y="6"/>
                </a:lnTo>
                <a:lnTo>
                  <a:pt x="640" y="4"/>
                </a:lnTo>
                <a:lnTo>
                  <a:pt x="640" y="2"/>
                </a:lnTo>
                <a:lnTo>
                  <a:pt x="640" y="0"/>
                </a:lnTo>
                <a:lnTo>
                  <a:pt x="756" y="0"/>
                </a:lnTo>
                <a:lnTo>
                  <a:pt x="756" y="2"/>
                </a:lnTo>
                <a:lnTo>
                  <a:pt x="756" y="4"/>
                </a:lnTo>
                <a:lnTo>
                  <a:pt x="756" y="6"/>
                </a:lnTo>
                <a:lnTo>
                  <a:pt x="756" y="7"/>
                </a:lnTo>
                <a:lnTo>
                  <a:pt x="756" y="9"/>
                </a:lnTo>
                <a:lnTo>
                  <a:pt x="756" y="11"/>
                </a:lnTo>
                <a:lnTo>
                  <a:pt x="756" y="13"/>
                </a:lnTo>
                <a:close/>
                <a:moveTo>
                  <a:pt x="128" y="13"/>
                </a:moveTo>
                <a:lnTo>
                  <a:pt x="0" y="13"/>
                </a:lnTo>
                <a:lnTo>
                  <a:pt x="2" y="11"/>
                </a:lnTo>
                <a:lnTo>
                  <a:pt x="2" y="9"/>
                </a:lnTo>
                <a:lnTo>
                  <a:pt x="4" y="7"/>
                </a:lnTo>
                <a:lnTo>
                  <a:pt x="6" y="7"/>
                </a:lnTo>
                <a:lnTo>
                  <a:pt x="6" y="6"/>
                </a:lnTo>
                <a:lnTo>
                  <a:pt x="8" y="4"/>
                </a:lnTo>
                <a:lnTo>
                  <a:pt x="10" y="2"/>
                </a:lnTo>
                <a:lnTo>
                  <a:pt x="10" y="0"/>
                </a:lnTo>
                <a:lnTo>
                  <a:pt x="138" y="0"/>
                </a:lnTo>
                <a:lnTo>
                  <a:pt x="136" y="2"/>
                </a:lnTo>
                <a:lnTo>
                  <a:pt x="136" y="4"/>
                </a:lnTo>
                <a:lnTo>
                  <a:pt x="134" y="6"/>
                </a:lnTo>
                <a:lnTo>
                  <a:pt x="134" y="7"/>
                </a:lnTo>
                <a:lnTo>
                  <a:pt x="132" y="7"/>
                </a:lnTo>
                <a:lnTo>
                  <a:pt x="130" y="9"/>
                </a:lnTo>
                <a:lnTo>
                  <a:pt x="130" y="11"/>
                </a:lnTo>
                <a:lnTo>
                  <a:pt x="128" y="13"/>
                </a:lnTo>
                <a:close/>
              </a:path>
            </a:pathLst>
          </a:custGeom>
          <a:solidFill>
            <a:srgbClr val="2B0207"/>
          </a:solidFill>
          <a:ln w="9525">
            <a:noFill/>
            <a:round/>
            <a:headEnd/>
            <a:tailEnd/>
          </a:ln>
        </p:spPr>
        <p:txBody>
          <a:bodyPr wrap="none"/>
          <a:lstStyle/>
          <a:p>
            <a:endParaRPr lang="el-GR"/>
          </a:p>
        </p:txBody>
      </p:sp>
      <p:sp>
        <p:nvSpPr>
          <p:cNvPr id="41018" name="Freeform 58"/>
          <p:cNvSpPr>
            <a:spLocks noEditPoints="1"/>
          </p:cNvSpPr>
          <p:nvPr/>
        </p:nvSpPr>
        <p:spPr bwMode="auto">
          <a:xfrm rot="63308">
            <a:off x="4462463" y="4545013"/>
            <a:ext cx="1058862" cy="23812"/>
          </a:xfrm>
          <a:custGeom>
            <a:avLst/>
            <a:gdLst>
              <a:gd name="T0" fmla="*/ 2147483646 w 750"/>
              <a:gd name="T1" fmla="*/ 2147483646 h 15"/>
              <a:gd name="T2" fmla="*/ 2147483646 w 750"/>
              <a:gd name="T3" fmla="*/ 2147483646 h 15"/>
              <a:gd name="T4" fmla="*/ 2147483646 w 750"/>
              <a:gd name="T5" fmla="*/ 2147483646 h 15"/>
              <a:gd name="T6" fmla="*/ 2147483646 w 750"/>
              <a:gd name="T7" fmla="*/ 2147483646 h 15"/>
              <a:gd name="T8" fmla="*/ 2147483646 w 750"/>
              <a:gd name="T9" fmla="*/ 2147483646 h 15"/>
              <a:gd name="T10" fmla="*/ 2147483646 w 750"/>
              <a:gd name="T11" fmla="*/ 2147483646 h 15"/>
              <a:gd name="T12" fmla="*/ 2147483646 w 750"/>
              <a:gd name="T13" fmla="*/ 2147483646 h 15"/>
              <a:gd name="T14" fmla="*/ 2147483646 w 750"/>
              <a:gd name="T15" fmla="*/ 2147483646 h 15"/>
              <a:gd name="T16" fmla="*/ 2147483646 w 750"/>
              <a:gd name="T17" fmla="*/ 2147483646 h 15"/>
              <a:gd name="T18" fmla="*/ 2147483646 w 750"/>
              <a:gd name="T19" fmla="*/ 0 h 15"/>
              <a:gd name="T20" fmla="*/ 2147483646 w 750"/>
              <a:gd name="T21" fmla="*/ 0 h 15"/>
              <a:gd name="T22" fmla="*/ 2147483646 w 750"/>
              <a:gd name="T23" fmla="*/ 2147483646 h 15"/>
              <a:gd name="T24" fmla="*/ 2147483646 w 750"/>
              <a:gd name="T25" fmla="*/ 2147483646 h 15"/>
              <a:gd name="T26" fmla="*/ 2147483646 w 750"/>
              <a:gd name="T27" fmla="*/ 2147483646 h 15"/>
              <a:gd name="T28" fmla="*/ 2147483646 w 750"/>
              <a:gd name="T29" fmla="*/ 2147483646 h 15"/>
              <a:gd name="T30" fmla="*/ 2147483646 w 750"/>
              <a:gd name="T31" fmla="*/ 2147483646 h 15"/>
              <a:gd name="T32" fmla="*/ 2147483646 w 750"/>
              <a:gd name="T33" fmla="*/ 2147483646 h 15"/>
              <a:gd name="T34" fmla="*/ 2147483646 w 750"/>
              <a:gd name="T35" fmla="*/ 2147483646 h 15"/>
              <a:gd name="T36" fmla="*/ 2147483646 w 750"/>
              <a:gd name="T37" fmla="*/ 2147483646 h 15"/>
              <a:gd name="T38" fmla="*/ 2147483646 w 750"/>
              <a:gd name="T39" fmla="*/ 2147483646 h 15"/>
              <a:gd name="T40" fmla="*/ 0 w 750"/>
              <a:gd name="T41" fmla="*/ 2147483646 h 15"/>
              <a:gd name="T42" fmla="*/ 0 w 750"/>
              <a:gd name="T43" fmla="*/ 2147483646 h 15"/>
              <a:gd name="T44" fmla="*/ 2147483646 w 750"/>
              <a:gd name="T45" fmla="*/ 2147483646 h 15"/>
              <a:gd name="T46" fmla="*/ 2147483646 w 750"/>
              <a:gd name="T47" fmla="*/ 2147483646 h 15"/>
              <a:gd name="T48" fmla="*/ 2147483646 w 750"/>
              <a:gd name="T49" fmla="*/ 2147483646 h 15"/>
              <a:gd name="T50" fmla="*/ 2147483646 w 750"/>
              <a:gd name="T51" fmla="*/ 2147483646 h 15"/>
              <a:gd name="T52" fmla="*/ 2147483646 w 750"/>
              <a:gd name="T53" fmla="*/ 2147483646 h 15"/>
              <a:gd name="T54" fmla="*/ 2147483646 w 750"/>
              <a:gd name="T55" fmla="*/ 2147483646 h 15"/>
              <a:gd name="T56" fmla="*/ 2147483646 w 750"/>
              <a:gd name="T57" fmla="*/ 0 h 15"/>
              <a:gd name="T58" fmla="*/ 2147483646 w 750"/>
              <a:gd name="T59" fmla="*/ 0 h 15"/>
              <a:gd name="T60" fmla="*/ 2147483646 w 750"/>
              <a:gd name="T61" fmla="*/ 2147483646 h 15"/>
              <a:gd name="T62" fmla="*/ 2147483646 w 750"/>
              <a:gd name="T63" fmla="*/ 2147483646 h 15"/>
              <a:gd name="T64" fmla="*/ 2147483646 w 750"/>
              <a:gd name="T65" fmla="*/ 2147483646 h 15"/>
              <a:gd name="T66" fmla="*/ 2147483646 w 750"/>
              <a:gd name="T67" fmla="*/ 2147483646 h 15"/>
              <a:gd name="T68" fmla="*/ 2147483646 w 750"/>
              <a:gd name="T69" fmla="*/ 2147483646 h 15"/>
              <a:gd name="T70" fmla="*/ 2147483646 w 750"/>
              <a:gd name="T71" fmla="*/ 2147483646 h 15"/>
              <a:gd name="T72" fmla="*/ 2147483646 w 750"/>
              <a:gd name="T73" fmla="*/ 2147483646 h 15"/>
              <a:gd name="T74" fmla="*/ 2147483646 w 75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50"/>
              <a:gd name="T115" fmla="*/ 0 h 15"/>
              <a:gd name="T116" fmla="*/ 750 w 75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50" h="15">
                <a:moveTo>
                  <a:pt x="750" y="15"/>
                </a:moveTo>
                <a:lnTo>
                  <a:pt x="634" y="15"/>
                </a:lnTo>
                <a:lnTo>
                  <a:pt x="634" y="14"/>
                </a:lnTo>
                <a:lnTo>
                  <a:pt x="634" y="12"/>
                </a:lnTo>
                <a:lnTo>
                  <a:pt x="634" y="10"/>
                </a:lnTo>
                <a:lnTo>
                  <a:pt x="634" y="8"/>
                </a:lnTo>
                <a:lnTo>
                  <a:pt x="634" y="6"/>
                </a:lnTo>
                <a:lnTo>
                  <a:pt x="634" y="4"/>
                </a:lnTo>
                <a:lnTo>
                  <a:pt x="634" y="2"/>
                </a:lnTo>
                <a:lnTo>
                  <a:pt x="634" y="0"/>
                </a:lnTo>
                <a:lnTo>
                  <a:pt x="750" y="0"/>
                </a:lnTo>
                <a:lnTo>
                  <a:pt x="750" y="2"/>
                </a:lnTo>
                <a:lnTo>
                  <a:pt x="750" y="4"/>
                </a:lnTo>
                <a:lnTo>
                  <a:pt x="750" y="6"/>
                </a:lnTo>
                <a:lnTo>
                  <a:pt x="750" y="8"/>
                </a:lnTo>
                <a:lnTo>
                  <a:pt x="750" y="10"/>
                </a:lnTo>
                <a:lnTo>
                  <a:pt x="750" y="12"/>
                </a:lnTo>
                <a:lnTo>
                  <a:pt x="750" y="14"/>
                </a:lnTo>
                <a:lnTo>
                  <a:pt x="750" y="15"/>
                </a:lnTo>
                <a:close/>
                <a:moveTo>
                  <a:pt x="128" y="15"/>
                </a:moveTo>
                <a:lnTo>
                  <a:pt x="0" y="15"/>
                </a:lnTo>
                <a:lnTo>
                  <a:pt x="0" y="14"/>
                </a:lnTo>
                <a:lnTo>
                  <a:pt x="2" y="12"/>
                </a:lnTo>
                <a:lnTo>
                  <a:pt x="4" y="10"/>
                </a:lnTo>
                <a:lnTo>
                  <a:pt x="4" y="8"/>
                </a:lnTo>
                <a:lnTo>
                  <a:pt x="6" y="6"/>
                </a:lnTo>
                <a:lnTo>
                  <a:pt x="8" y="4"/>
                </a:lnTo>
                <a:lnTo>
                  <a:pt x="8" y="2"/>
                </a:lnTo>
                <a:lnTo>
                  <a:pt x="10" y="0"/>
                </a:lnTo>
                <a:lnTo>
                  <a:pt x="136" y="0"/>
                </a:lnTo>
                <a:lnTo>
                  <a:pt x="134" y="2"/>
                </a:lnTo>
                <a:lnTo>
                  <a:pt x="134" y="4"/>
                </a:lnTo>
                <a:lnTo>
                  <a:pt x="132" y="6"/>
                </a:lnTo>
                <a:lnTo>
                  <a:pt x="132" y="8"/>
                </a:lnTo>
                <a:lnTo>
                  <a:pt x="130" y="10"/>
                </a:lnTo>
                <a:lnTo>
                  <a:pt x="130" y="12"/>
                </a:lnTo>
                <a:lnTo>
                  <a:pt x="128" y="14"/>
                </a:lnTo>
                <a:lnTo>
                  <a:pt x="128" y="15"/>
                </a:lnTo>
                <a:close/>
              </a:path>
            </a:pathLst>
          </a:custGeom>
          <a:solidFill>
            <a:srgbClr val="2E050A"/>
          </a:solidFill>
          <a:ln w="9525">
            <a:noFill/>
            <a:round/>
            <a:headEnd/>
            <a:tailEnd/>
          </a:ln>
        </p:spPr>
        <p:txBody>
          <a:bodyPr wrap="none"/>
          <a:lstStyle/>
          <a:p>
            <a:endParaRPr lang="el-GR"/>
          </a:p>
        </p:txBody>
      </p:sp>
      <p:sp>
        <p:nvSpPr>
          <p:cNvPr id="41019" name="Freeform 59"/>
          <p:cNvSpPr>
            <a:spLocks noEditPoints="1"/>
          </p:cNvSpPr>
          <p:nvPr/>
        </p:nvSpPr>
        <p:spPr bwMode="auto">
          <a:xfrm rot="63308">
            <a:off x="4470400" y="4535488"/>
            <a:ext cx="1052513" cy="22225"/>
          </a:xfrm>
          <a:custGeom>
            <a:avLst/>
            <a:gdLst>
              <a:gd name="T0" fmla="*/ 2147483646 w 746"/>
              <a:gd name="T1" fmla="*/ 2147483646 h 14"/>
              <a:gd name="T2" fmla="*/ 2147483646 w 746"/>
              <a:gd name="T3" fmla="*/ 2147483646 h 14"/>
              <a:gd name="T4" fmla="*/ 2147483646 w 746"/>
              <a:gd name="T5" fmla="*/ 2147483646 h 14"/>
              <a:gd name="T6" fmla="*/ 2147483646 w 746"/>
              <a:gd name="T7" fmla="*/ 2147483646 h 14"/>
              <a:gd name="T8" fmla="*/ 2147483646 w 746"/>
              <a:gd name="T9" fmla="*/ 2147483646 h 14"/>
              <a:gd name="T10" fmla="*/ 2147483646 w 746"/>
              <a:gd name="T11" fmla="*/ 2147483646 h 14"/>
              <a:gd name="T12" fmla="*/ 2147483646 w 746"/>
              <a:gd name="T13" fmla="*/ 2147483646 h 14"/>
              <a:gd name="T14" fmla="*/ 2147483646 w 746"/>
              <a:gd name="T15" fmla="*/ 2147483646 h 14"/>
              <a:gd name="T16" fmla="*/ 2147483646 w 746"/>
              <a:gd name="T17" fmla="*/ 2147483646 h 14"/>
              <a:gd name="T18" fmla="*/ 2147483646 w 746"/>
              <a:gd name="T19" fmla="*/ 0 h 14"/>
              <a:gd name="T20" fmla="*/ 2147483646 w 746"/>
              <a:gd name="T21" fmla="*/ 0 h 14"/>
              <a:gd name="T22" fmla="*/ 2147483646 w 746"/>
              <a:gd name="T23" fmla="*/ 2147483646 h 14"/>
              <a:gd name="T24" fmla="*/ 2147483646 w 746"/>
              <a:gd name="T25" fmla="*/ 2147483646 h 14"/>
              <a:gd name="T26" fmla="*/ 2147483646 w 746"/>
              <a:gd name="T27" fmla="*/ 2147483646 h 14"/>
              <a:gd name="T28" fmla="*/ 2147483646 w 746"/>
              <a:gd name="T29" fmla="*/ 2147483646 h 14"/>
              <a:gd name="T30" fmla="*/ 2147483646 w 746"/>
              <a:gd name="T31" fmla="*/ 2147483646 h 14"/>
              <a:gd name="T32" fmla="*/ 2147483646 w 746"/>
              <a:gd name="T33" fmla="*/ 2147483646 h 14"/>
              <a:gd name="T34" fmla="*/ 2147483646 w 746"/>
              <a:gd name="T35" fmla="*/ 2147483646 h 14"/>
              <a:gd name="T36" fmla="*/ 2147483646 w 746"/>
              <a:gd name="T37" fmla="*/ 2147483646 h 14"/>
              <a:gd name="T38" fmla="*/ 2147483646 w 746"/>
              <a:gd name="T39" fmla="*/ 2147483646 h 14"/>
              <a:gd name="T40" fmla="*/ 0 w 746"/>
              <a:gd name="T41" fmla="*/ 2147483646 h 14"/>
              <a:gd name="T42" fmla="*/ 2147483646 w 746"/>
              <a:gd name="T43" fmla="*/ 2147483646 h 14"/>
              <a:gd name="T44" fmla="*/ 2147483646 w 746"/>
              <a:gd name="T45" fmla="*/ 2147483646 h 14"/>
              <a:gd name="T46" fmla="*/ 2147483646 w 746"/>
              <a:gd name="T47" fmla="*/ 2147483646 h 14"/>
              <a:gd name="T48" fmla="*/ 2147483646 w 746"/>
              <a:gd name="T49" fmla="*/ 2147483646 h 14"/>
              <a:gd name="T50" fmla="*/ 2147483646 w 746"/>
              <a:gd name="T51" fmla="*/ 2147483646 h 14"/>
              <a:gd name="T52" fmla="*/ 2147483646 w 746"/>
              <a:gd name="T53" fmla="*/ 2147483646 h 14"/>
              <a:gd name="T54" fmla="*/ 2147483646 w 746"/>
              <a:gd name="T55" fmla="*/ 2147483646 h 14"/>
              <a:gd name="T56" fmla="*/ 2147483646 w 746"/>
              <a:gd name="T57" fmla="*/ 0 h 14"/>
              <a:gd name="T58" fmla="*/ 2147483646 w 746"/>
              <a:gd name="T59" fmla="*/ 0 h 14"/>
              <a:gd name="T60" fmla="*/ 2147483646 w 746"/>
              <a:gd name="T61" fmla="*/ 2147483646 h 14"/>
              <a:gd name="T62" fmla="*/ 2147483646 w 746"/>
              <a:gd name="T63" fmla="*/ 2147483646 h 14"/>
              <a:gd name="T64" fmla="*/ 2147483646 w 746"/>
              <a:gd name="T65" fmla="*/ 2147483646 h 14"/>
              <a:gd name="T66" fmla="*/ 2147483646 w 746"/>
              <a:gd name="T67" fmla="*/ 2147483646 h 14"/>
              <a:gd name="T68" fmla="*/ 2147483646 w 746"/>
              <a:gd name="T69" fmla="*/ 2147483646 h 14"/>
              <a:gd name="T70" fmla="*/ 2147483646 w 746"/>
              <a:gd name="T71" fmla="*/ 2147483646 h 14"/>
              <a:gd name="T72" fmla="*/ 2147483646 w 746"/>
              <a:gd name="T73" fmla="*/ 2147483646 h 14"/>
              <a:gd name="T74" fmla="*/ 2147483646 w 74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6"/>
              <a:gd name="T115" fmla="*/ 0 h 14"/>
              <a:gd name="T116" fmla="*/ 746 w 74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6" h="14">
                <a:moveTo>
                  <a:pt x="746" y="14"/>
                </a:moveTo>
                <a:lnTo>
                  <a:pt x="630" y="14"/>
                </a:lnTo>
                <a:lnTo>
                  <a:pt x="630" y="12"/>
                </a:lnTo>
                <a:lnTo>
                  <a:pt x="630" y="10"/>
                </a:lnTo>
                <a:lnTo>
                  <a:pt x="630" y="8"/>
                </a:lnTo>
                <a:lnTo>
                  <a:pt x="630" y="6"/>
                </a:lnTo>
                <a:lnTo>
                  <a:pt x="630" y="4"/>
                </a:lnTo>
                <a:lnTo>
                  <a:pt x="630" y="2"/>
                </a:lnTo>
                <a:lnTo>
                  <a:pt x="630" y="0"/>
                </a:lnTo>
                <a:lnTo>
                  <a:pt x="746" y="0"/>
                </a:lnTo>
                <a:lnTo>
                  <a:pt x="746" y="2"/>
                </a:lnTo>
                <a:lnTo>
                  <a:pt x="746" y="4"/>
                </a:lnTo>
                <a:lnTo>
                  <a:pt x="746" y="6"/>
                </a:lnTo>
                <a:lnTo>
                  <a:pt x="746" y="8"/>
                </a:lnTo>
                <a:lnTo>
                  <a:pt x="746" y="10"/>
                </a:lnTo>
                <a:lnTo>
                  <a:pt x="746" y="12"/>
                </a:lnTo>
                <a:lnTo>
                  <a:pt x="746" y="14"/>
                </a:lnTo>
                <a:close/>
                <a:moveTo>
                  <a:pt x="128" y="14"/>
                </a:moveTo>
                <a:lnTo>
                  <a:pt x="0" y="14"/>
                </a:lnTo>
                <a:lnTo>
                  <a:pt x="2" y="12"/>
                </a:lnTo>
                <a:lnTo>
                  <a:pt x="4" y="10"/>
                </a:lnTo>
                <a:lnTo>
                  <a:pt x="4" y="8"/>
                </a:lnTo>
                <a:lnTo>
                  <a:pt x="6" y="6"/>
                </a:lnTo>
                <a:lnTo>
                  <a:pt x="6" y="4"/>
                </a:lnTo>
                <a:lnTo>
                  <a:pt x="8" y="2"/>
                </a:lnTo>
                <a:lnTo>
                  <a:pt x="10" y="2"/>
                </a:lnTo>
                <a:lnTo>
                  <a:pt x="10" y="0"/>
                </a:lnTo>
                <a:lnTo>
                  <a:pt x="136" y="0"/>
                </a:lnTo>
                <a:lnTo>
                  <a:pt x="136" y="2"/>
                </a:lnTo>
                <a:lnTo>
                  <a:pt x="134" y="2"/>
                </a:lnTo>
                <a:lnTo>
                  <a:pt x="134" y="4"/>
                </a:lnTo>
                <a:lnTo>
                  <a:pt x="132" y="6"/>
                </a:lnTo>
                <a:lnTo>
                  <a:pt x="130" y="8"/>
                </a:lnTo>
                <a:lnTo>
                  <a:pt x="130" y="10"/>
                </a:lnTo>
                <a:lnTo>
                  <a:pt x="128" y="12"/>
                </a:lnTo>
                <a:lnTo>
                  <a:pt x="128" y="14"/>
                </a:lnTo>
                <a:close/>
              </a:path>
            </a:pathLst>
          </a:custGeom>
          <a:solidFill>
            <a:srgbClr val="2E0508"/>
          </a:solidFill>
          <a:ln w="9525">
            <a:noFill/>
            <a:round/>
            <a:headEnd/>
            <a:tailEnd/>
          </a:ln>
        </p:spPr>
        <p:txBody>
          <a:bodyPr wrap="none"/>
          <a:lstStyle/>
          <a:p>
            <a:endParaRPr lang="el-GR"/>
          </a:p>
        </p:txBody>
      </p:sp>
      <p:sp>
        <p:nvSpPr>
          <p:cNvPr id="41020" name="Freeform 60"/>
          <p:cNvSpPr>
            <a:spLocks noEditPoints="1"/>
          </p:cNvSpPr>
          <p:nvPr/>
        </p:nvSpPr>
        <p:spPr bwMode="auto">
          <a:xfrm rot="63308">
            <a:off x="4478338" y="4524375"/>
            <a:ext cx="1044575" cy="20638"/>
          </a:xfrm>
          <a:custGeom>
            <a:avLst/>
            <a:gdLst>
              <a:gd name="T0" fmla="*/ 2147483646 w 740"/>
              <a:gd name="T1" fmla="*/ 2147483646 h 13"/>
              <a:gd name="T2" fmla="*/ 2147483646 w 740"/>
              <a:gd name="T3" fmla="*/ 2147483646 h 13"/>
              <a:gd name="T4" fmla="*/ 2147483646 w 740"/>
              <a:gd name="T5" fmla="*/ 2147483646 h 13"/>
              <a:gd name="T6" fmla="*/ 2147483646 w 740"/>
              <a:gd name="T7" fmla="*/ 2147483646 h 13"/>
              <a:gd name="T8" fmla="*/ 2147483646 w 740"/>
              <a:gd name="T9" fmla="*/ 2147483646 h 13"/>
              <a:gd name="T10" fmla="*/ 2147483646 w 740"/>
              <a:gd name="T11" fmla="*/ 2147483646 h 13"/>
              <a:gd name="T12" fmla="*/ 2147483646 w 740"/>
              <a:gd name="T13" fmla="*/ 2147483646 h 13"/>
              <a:gd name="T14" fmla="*/ 2147483646 w 740"/>
              <a:gd name="T15" fmla="*/ 2147483646 h 13"/>
              <a:gd name="T16" fmla="*/ 2147483646 w 740"/>
              <a:gd name="T17" fmla="*/ 2147483646 h 13"/>
              <a:gd name="T18" fmla="*/ 2147483646 w 740"/>
              <a:gd name="T19" fmla="*/ 0 h 13"/>
              <a:gd name="T20" fmla="*/ 2147483646 w 740"/>
              <a:gd name="T21" fmla="*/ 0 h 13"/>
              <a:gd name="T22" fmla="*/ 2147483646 w 740"/>
              <a:gd name="T23" fmla="*/ 2147483646 h 13"/>
              <a:gd name="T24" fmla="*/ 2147483646 w 740"/>
              <a:gd name="T25" fmla="*/ 2147483646 h 13"/>
              <a:gd name="T26" fmla="*/ 2147483646 w 740"/>
              <a:gd name="T27" fmla="*/ 2147483646 h 13"/>
              <a:gd name="T28" fmla="*/ 2147483646 w 740"/>
              <a:gd name="T29" fmla="*/ 2147483646 h 13"/>
              <a:gd name="T30" fmla="*/ 2147483646 w 740"/>
              <a:gd name="T31" fmla="*/ 2147483646 h 13"/>
              <a:gd name="T32" fmla="*/ 2147483646 w 740"/>
              <a:gd name="T33" fmla="*/ 2147483646 h 13"/>
              <a:gd name="T34" fmla="*/ 2147483646 w 740"/>
              <a:gd name="T35" fmla="*/ 2147483646 h 13"/>
              <a:gd name="T36" fmla="*/ 2147483646 w 740"/>
              <a:gd name="T37" fmla="*/ 2147483646 h 13"/>
              <a:gd name="T38" fmla="*/ 2147483646 w 740"/>
              <a:gd name="T39" fmla="*/ 2147483646 h 13"/>
              <a:gd name="T40" fmla="*/ 0 w 740"/>
              <a:gd name="T41" fmla="*/ 2147483646 h 13"/>
              <a:gd name="T42" fmla="*/ 0 w 740"/>
              <a:gd name="T43" fmla="*/ 2147483646 h 13"/>
              <a:gd name="T44" fmla="*/ 2147483646 w 740"/>
              <a:gd name="T45" fmla="*/ 2147483646 h 13"/>
              <a:gd name="T46" fmla="*/ 2147483646 w 740"/>
              <a:gd name="T47" fmla="*/ 2147483646 h 13"/>
              <a:gd name="T48" fmla="*/ 2147483646 w 740"/>
              <a:gd name="T49" fmla="*/ 2147483646 h 13"/>
              <a:gd name="T50" fmla="*/ 2147483646 w 740"/>
              <a:gd name="T51" fmla="*/ 2147483646 h 13"/>
              <a:gd name="T52" fmla="*/ 2147483646 w 740"/>
              <a:gd name="T53" fmla="*/ 2147483646 h 13"/>
              <a:gd name="T54" fmla="*/ 2147483646 w 740"/>
              <a:gd name="T55" fmla="*/ 2147483646 h 13"/>
              <a:gd name="T56" fmla="*/ 2147483646 w 740"/>
              <a:gd name="T57" fmla="*/ 0 h 13"/>
              <a:gd name="T58" fmla="*/ 2147483646 w 740"/>
              <a:gd name="T59" fmla="*/ 0 h 13"/>
              <a:gd name="T60" fmla="*/ 2147483646 w 740"/>
              <a:gd name="T61" fmla="*/ 2147483646 h 13"/>
              <a:gd name="T62" fmla="*/ 2147483646 w 740"/>
              <a:gd name="T63" fmla="*/ 2147483646 h 13"/>
              <a:gd name="T64" fmla="*/ 2147483646 w 740"/>
              <a:gd name="T65" fmla="*/ 2147483646 h 13"/>
              <a:gd name="T66" fmla="*/ 2147483646 w 740"/>
              <a:gd name="T67" fmla="*/ 2147483646 h 13"/>
              <a:gd name="T68" fmla="*/ 2147483646 w 740"/>
              <a:gd name="T69" fmla="*/ 2147483646 h 13"/>
              <a:gd name="T70" fmla="*/ 2147483646 w 740"/>
              <a:gd name="T71" fmla="*/ 2147483646 h 13"/>
              <a:gd name="T72" fmla="*/ 2147483646 w 740"/>
              <a:gd name="T73" fmla="*/ 2147483646 h 13"/>
              <a:gd name="T74" fmla="*/ 2147483646 w 74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0"/>
              <a:gd name="T115" fmla="*/ 0 h 13"/>
              <a:gd name="T116" fmla="*/ 740 w 74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0" h="13">
                <a:moveTo>
                  <a:pt x="740" y="13"/>
                </a:moveTo>
                <a:lnTo>
                  <a:pt x="624" y="13"/>
                </a:lnTo>
                <a:lnTo>
                  <a:pt x="624" y="11"/>
                </a:lnTo>
                <a:lnTo>
                  <a:pt x="624" y="9"/>
                </a:lnTo>
                <a:lnTo>
                  <a:pt x="624" y="7"/>
                </a:lnTo>
                <a:lnTo>
                  <a:pt x="624" y="6"/>
                </a:lnTo>
                <a:lnTo>
                  <a:pt x="624" y="4"/>
                </a:lnTo>
                <a:lnTo>
                  <a:pt x="624" y="2"/>
                </a:lnTo>
                <a:lnTo>
                  <a:pt x="624" y="0"/>
                </a:lnTo>
                <a:lnTo>
                  <a:pt x="740" y="0"/>
                </a:lnTo>
                <a:lnTo>
                  <a:pt x="740" y="2"/>
                </a:lnTo>
                <a:lnTo>
                  <a:pt x="740" y="4"/>
                </a:lnTo>
                <a:lnTo>
                  <a:pt x="740" y="6"/>
                </a:lnTo>
                <a:lnTo>
                  <a:pt x="740" y="7"/>
                </a:lnTo>
                <a:lnTo>
                  <a:pt x="740" y="9"/>
                </a:lnTo>
                <a:lnTo>
                  <a:pt x="740" y="11"/>
                </a:lnTo>
                <a:lnTo>
                  <a:pt x="740" y="13"/>
                </a:lnTo>
                <a:close/>
                <a:moveTo>
                  <a:pt x="126" y="13"/>
                </a:moveTo>
                <a:lnTo>
                  <a:pt x="0" y="13"/>
                </a:lnTo>
                <a:lnTo>
                  <a:pt x="0" y="11"/>
                </a:lnTo>
                <a:lnTo>
                  <a:pt x="2" y="9"/>
                </a:lnTo>
                <a:lnTo>
                  <a:pt x="4" y="7"/>
                </a:lnTo>
                <a:lnTo>
                  <a:pt x="5" y="6"/>
                </a:lnTo>
                <a:lnTo>
                  <a:pt x="5" y="4"/>
                </a:lnTo>
                <a:lnTo>
                  <a:pt x="7" y="2"/>
                </a:lnTo>
                <a:lnTo>
                  <a:pt x="7" y="0"/>
                </a:lnTo>
                <a:lnTo>
                  <a:pt x="133" y="0"/>
                </a:lnTo>
                <a:lnTo>
                  <a:pt x="133" y="2"/>
                </a:lnTo>
                <a:lnTo>
                  <a:pt x="131" y="4"/>
                </a:lnTo>
                <a:lnTo>
                  <a:pt x="131" y="6"/>
                </a:lnTo>
                <a:lnTo>
                  <a:pt x="130" y="7"/>
                </a:lnTo>
                <a:lnTo>
                  <a:pt x="130" y="9"/>
                </a:lnTo>
                <a:lnTo>
                  <a:pt x="128" y="9"/>
                </a:lnTo>
                <a:lnTo>
                  <a:pt x="128" y="11"/>
                </a:lnTo>
                <a:lnTo>
                  <a:pt x="126" y="13"/>
                </a:lnTo>
                <a:close/>
              </a:path>
            </a:pathLst>
          </a:custGeom>
          <a:solidFill>
            <a:srgbClr val="2E0308"/>
          </a:solidFill>
          <a:ln w="9525">
            <a:noFill/>
            <a:round/>
            <a:headEnd/>
            <a:tailEnd/>
          </a:ln>
        </p:spPr>
        <p:txBody>
          <a:bodyPr wrap="none"/>
          <a:lstStyle/>
          <a:p>
            <a:endParaRPr lang="el-GR"/>
          </a:p>
        </p:txBody>
      </p:sp>
      <p:sp>
        <p:nvSpPr>
          <p:cNvPr id="41021" name="Freeform 61"/>
          <p:cNvSpPr>
            <a:spLocks noEditPoints="1"/>
          </p:cNvSpPr>
          <p:nvPr/>
        </p:nvSpPr>
        <p:spPr bwMode="auto">
          <a:xfrm rot="63308">
            <a:off x="4484688" y="4511675"/>
            <a:ext cx="1038225" cy="23813"/>
          </a:xfrm>
          <a:custGeom>
            <a:avLst/>
            <a:gdLst>
              <a:gd name="T0" fmla="*/ 2147483646 w 736"/>
              <a:gd name="T1" fmla="*/ 2147483646 h 15"/>
              <a:gd name="T2" fmla="*/ 2147483646 w 736"/>
              <a:gd name="T3" fmla="*/ 2147483646 h 15"/>
              <a:gd name="T4" fmla="*/ 2147483646 w 736"/>
              <a:gd name="T5" fmla="*/ 2147483646 h 15"/>
              <a:gd name="T6" fmla="*/ 2147483646 w 736"/>
              <a:gd name="T7" fmla="*/ 2147483646 h 15"/>
              <a:gd name="T8" fmla="*/ 2147483646 w 736"/>
              <a:gd name="T9" fmla="*/ 2147483646 h 15"/>
              <a:gd name="T10" fmla="*/ 2147483646 w 736"/>
              <a:gd name="T11" fmla="*/ 2147483646 h 15"/>
              <a:gd name="T12" fmla="*/ 2147483646 w 736"/>
              <a:gd name="T13" fmla="*/ 2147483646 h 15"/>
              <a:gd name="T14" fmla="*/ 2147483646 w 736"/>
              <a:gd name="T15" fmla="*/ 2147483646 h 15"/>
              <a:gd name="T16" fmla="*/ 2147483646 w 736"/>
              <a:gd name="T17" fmla="*/ 2147483646 h 15"/>
              <a:gd name="T18" fmla="*/ 2147483646 w 736"/>
              <a:gd name="T19" fmla="*/ 0 h 15"/>
              <a:gd name="T20" fmla="*/ 2147483646 w 736"/>
              <a:gd name="T21" fmla="*/ 0 h 15"/>
              <a:gd name="T22" fmla="*/ 2147483646 w 736"/>
              <a:gd name="T23" fmla="*/ 2147483646 h 15"/>
              <a:gd name="T24" fmla="*/ 2147483646 w 736"/>
              <a:gd name="T25" fmla="*/ 2147483646 h 15"/>
              <a:gd name="T26" fmla="*/ 2147483646 w 736"/>
              <a:gd name="T27" fmla="*/ 2147483646 h 15"/>
              <a:gd name="T28" fmla="*/ 2147483646 w 736"/>
              <a:gd name="T29" fmla="*/ 2147483646 h 15"/>
              <a:gd name="T30" fmla="*/ 2147483646 w 736"/>
              <a:gd name="T31" fmla="*/ 2147483646 h 15"/>
              <a:gd name="T32" fmla="*/ 2147483646 w 736"/>
              <a:gd name="T33" fmla="*/ 2147483646 h 15"/>
              <a:gd name="T34" fmla="*/ 2147483646 w 736"/>
              <a:gd name="T35" fmla="*/ 2147483646 h 15"/>
              <a:gd name="T36" fmla="*/ 2147483646 w 736"/>
              <a:gd name="T37" fmla="*/ 2147483646 h 15"/>
              <a:gd name="T38" fmla="*/ 2147483646 w 736"/>
              <a:gd name="T39" fmla="*/ 2147483646 h 15"/>
              <a:gd name="T40" fmla="*/ 0 w 736"/>
              <a:gd name="T41" fmla="*/ 2147483646 h 15"/>
              <a:gd name="T42" fmla="*/ 2147483646 w 736"/>
              <a:gd name="T43" fmla="*/ 2147483646 h 15"/>
              <a:gd name="T44" fmla="*/ 2147483646 w 736"/>
              <a:gd name="T45" fmla="*/ 2147483646 h 15"/>
              <a:gd name="T46" fmla="*/ 2147483646 w 736"/>
              <a:gd name="T47" fmla="*/ 2147483646 h 15"/>
              <a:gd name="T48" fmla="*/ 2147483646 w 736"/>
              <a:gd name="T49" fmla="*/ 2147483646 h 15"/>
              <a:gd name="T50" fmla="*/ 2147483646 w 736"/>
              <a:gd name="T51" fmla="*/ 2147483646 h 15"/>
              <a:gd name="T52" fmla="*/ 2147483646 w 736"/>
              <a:gd name="T53" fmla="*/ 2147483646 h 15"/>
              <a:gd name="T54" fmla="*/ 2147483646 w 736"/>
              <a:gd name="T55" fmla="*/ 2147483646 h 15"/>
              <a:gd name="T56" fmla="*/ 2147483646 w 736"/>
              <a:gd name="T57" fmla="*/ 2147483646 h 15"/>
              <a:gd name="T58" fmla="*/ 2147483646 w 736"/>
              <a:gd name="T59" fmla="*/ 2147483646 h 15"/>
              <a:gd name="T60" fmla="*/ 2147483646 w 736"/>
              <a:gd name="T61" fmla="*/ 2147483646 h 15"/>
              <a:gd name="T62" fmla="*/ 2147483646 w 736"/>
              <a:gd name="T63" fmla="*/ 2147483646 h 15"/>
              <a:gd name="T64" fmla="*/ 2147483646 w 736"/>
              <a:gd name="T65" fmla="*/ 2147483646 h 15"/>
              <a:gd name="T66" fmla="*/ 2147483646 w 736"/>
              <a:gd name="T67" fmla="*/ 2147483646 h 15"/>
              <a:gd name="T68" fmla="*/ 2147483646 w 736"/>
              <a:gd name="T69" fmla="*/ 2147483646 h 15"/>
              <a:gd name="T70" fmla="*/ 2147483646 w 736"/>
              <a:gd name="T71" fmla="*/ 2147483646 h 15"/>
              <a:gd name="T72" fmla="*/ 2147483646 w 736"/>
              <a:gd name="T73" fmla="*/ 0 h 15"/>
              <a:gd name="T74" fmla="*/ 2147483646 w 736"/>
              <a:gd name="T75" fmla="*/ 0 h 15"/>
              <a:gd name="T76" fmla="*/ 2147483646 w 736"/>
              <a:gd name="T77" fmla="*/ 2147483646 h 15"/>
              <a:gd name="T78" fmla="*/ 2147483646 w 736"/>
              <a:gd name="T79" fmla="*/ 2147483646 h 15"/>
              <a:gd name="T80" fmla="*/ 2147483646 w 736"/>
              <a:gd name="T81" fmla="*/ 2147483646 h 15"/>
              <a:gd name="T82" fmla="*/ 2147483646 w 736"/>
              <a:gd name="T83" fmla="*/ 2147483646 h 15"/>
              <a:gd name="T84" fmla="*/ 2147483646 w 736"/>
              <a:gd name="T85" fmla="*/ 2147483646 h 15"/>
              <a:gd name="T86" fmla="*/ 2147483646 w 736"/>
              <a:gd name="T87" fmla="*/ 2147483646 h 15"/>
              <a:gd name="T88" fmla="*/ 2147483646 w 736"/>
              <a:gd name="T89" fmla="*/ 2147483646 h 15"/>
              <a:gd name="T90" fmla="*/ 2147483646 w 736"/>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6"/>
              <a:gd name="T139" fmla="*/ 0 h 15"/>
              <a:gd name="T140" fmla="*/ 736 w 736"/>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6" h="15">
                <a:moveTo>
                  <a:pt x="736" y="15"/>
                </a:moveTo>
                <a:lnTo>
                  <a:pt x="620" y="15"/>
                </a:lnTo>
                <a:lnTo>
                  <a:pt x="620" y="14"/>
                </a:lnTo>
                <a:lnTo>
                  <a:pt x="620" y="12"/>
                </a:lnTo>
                <a:lnTo>
                  <a:pt x="620" y="10"/>
                </a:lnTo>
                <a:lnTo>
                  <a:pt x="620" y="8"/>
                </a:lnTo>
                <a:lnTo>
                  <a:pt x="620" y="6"/>
                </a:lnTo>
                <a:lnTo>
                  <a:pt x="620" y="4"/>
                </a:lnTo>
                <a:lnTo>
                  <a:pt x="620" y="2"/>
                </a:lnTo>
                <a:lnTo>
                  <a:pt x="620" y="0"/>
                </a:lnTo>
                <a:lnTo>
                  <a:pt x="736" y="0"/>
                </a:lnTo>
                <a:lnTo>
                  <a:pt x="736" y="2"/>
                </a:lnTo>
                <a:lnTo>
                  <a:pt x="736" y="4"/>
                </a:lnTo>
                <a:lnTo>
                  <a:pt x="736" y="6"/>
                </a:lnTo>
                <a:lnTo>
                  <a:pt x="736" y="8"/>
                </a:lnTo>
                <a:lnTo>
                  <a:pt x="736" y="10"/>
                </a:lnTo>
                <a:lnTo>
                  <a:pt x="736" y="12"/>
                </a:lnTo>
                <a:lnTo>
                  <a:pt x="736" y="14"/>
                </a:lnTo>
                <a:lnTo>
                  <a:pt x="736" y="15"/>
                </a:lnTo>
                <a:close/>
                <a:moveTo>
                  <a:pt x="126" y="15"/>
                </a:moveTo>
                <a:lnTo>
                  <a:pt x="0" y="15"/>
                </a:lnTo>
                <a:lnTo>
                  <a:pt x="1" y="14"/>
                </a:lnTo>
                <a:lnTo>
                  <a:pt x="1" y="12"/>
                </a:lnTo>
                <a:lnTo>
                  <a:pt x="3" y="10"/>
                </a:lnTo>
                <a:lnTo>
                  <a:pt x="3" y="8"/>
                </a:lnTo>
                <a:lnTo>
                  <a:pt x="5" y="8"/>
                </a:lnTo>
                <a:lnTo>
                  <a:pt x="5" y="6"/>
                </a:lnTo>
                <a:lnTo>
                  <a:pt x="7" y="4"/>
                </a:lnTo>
                <a:lnTo>
                  <a:pt x="7" y="2"/>
                </a:lnTo>
                <a:lnTo>
                  <a:pt x="9" y="0"/>
                </a:lnTo>
                <a:lnTo>
                  <a:pt x="135" y="0"/>
                </a:lnTo>
                <a:lnTo>
                  <a:pt x="133" y="2"/>
                </a:lnTo>
                <a:lnTo>
                  <a:pt x="131" y="4"/>
                </a:lnTo>
                <a:lnTo>
                  <a:pt x="131" y="6"/>
                </a:lnTo>
                <a:lnTo>
                  <a:pt x="129" y="8"/>
                </a:lnTo>
                <a:lnTo>
                  <a:pt x="129" y="10"/>
                </a:lnTo>
                <a:lnTo>
                  <a:pt x="127" y="12"/>
                </a:lnTo>
                <a:lnTo>
                  <a:pt x="127" y="14"/>
                </a:lnTo>
                <a:lnTo>
                  <a:pt x="126" y="15"/>
                </a:lnTo>
                <a:close/>
              </a:path>
            </a:pathLst>
          </a:custGeom>
          <a:solidFill>
            <a:srgbClr val="30050A"/>
          </a:solidFill>
          <a:ln w="9525">
            <a:noFill/>
            <a:round/>
            <a:headEnd/>
            <a:tailEnd/>
          </a:ln>
        </p:spPr>
        <p:txBody>
          <a:bodyPr wrap="none"/>
          <a:lstStyle/>
          <a:p>
            <a:endParaRPr lang="el-GR"/>
          </a:p>
        </p:txBody>
      </p:sp>
      <p:sp>
        <p:nvSpPr>
          <p:cNvPr id="41022" name="Freeform 62"/>
          <p:cNvSpPr>
            <a:spLocks noEditPoints="1"/>
          </p:cNvSpPr>
          <p:nvPr/>
        </p:nvSpPr>
        <p:spPr bwMode="auto">
          <a:xfrm rot="63308">
            <a:off x="4487863" y="4502150"/>
            <a:ext cx="1035050" cy="22225"/>
          </a:xfrm>
          <a:custGeom>
            <a:avLst/>
            <a:gdLst>
              <a:gd name="T0" fmla="*/ 2147483646 w 733"/>
              <a:gd name="T1" fmla="*/ 2147483646 h 14"/>
              <a:gd name="T2" fmla="*/ 2147483646 w 733"/>
              <a:gd name="T3" fmla="*/ 2147483646 h 14"/>
              <a:gd name="T4" fmla="*/ 2147483646 w 733"/>
              <a:gd name="T5" fmla="*/ 2147483646 h 14"/>
              <a:gd name="T6" fmla="*/ 2147483646 w 733"/>
              <a:gd name="T7" fmla="*/ 2147483646 h 14"/>
              <a:gd name="T8" fmla="*/ 2147483646 w 733"/>
              <a:gd name="T9" fmla="*/ 2147483646 h 14"/>
              <a:gd name="T10" fmla="*/ 2147483646 w 733"/>
              <a:gd name="T11" fmla="*/ 2147483646 h 14"/>
              <a:gd name="T12" fmla="*/ 2147483646 w 733"/>
              <a:gd name="T13" fmla="*/ 2147483646 h 14"/>
              <a:gd name="T14" fmla="*/ 2147483646 w 733"/>
              <a:gd name="T15" fmla="*/ 2147483646 h 14"/>
              <a:gd name="T16" fmla="*/ 2147483646 w 733"/>
              <a:gd name="T17" fmla="*/ 2147483646 h 14"/>
              <a:gd name="T18" fmla="*/ 2147483646 w 733"/>
              <a:gd name="T19" fmla="*/ 0 h 14"/>
              <a:gd name="T20" fmla="*/ 2147483646 w 733"/>
              <a:gd name="T21" fmla="*/ 0 h 14"/>
              <a:gd name="T22" fmla="*/ 2147483646 w 733"/>
              <a:gd name="T23" fmla="*/ 2147483646 h 14"/>
              <a:gd name="T24" fmla="*/ 2147483646 w 733"/>
              <a:gd name="T25" fmla="*/ 2147483646 h 14"/>
              <a:gd name="T26" fmla="*/ 2147483646 w 733"/>
              <a:gd name="T27" fmla="*/ 2147483646 h 14"/>
              <a:gd name="T28" fmla="*/ 2147483646 w 733"/>
              <a:gd name="T29" fmla="*/ 2147483646 h 14"/>
              <a:gd name="T30" fmla="*/ 2147483646 w 733"/>
              <a:gd name="T31" fmla="*/ 2147483646 h 14"/>
              <a:gd name="T32" fmla="*/ 2147483646 w 733"/>
              <a:gd name="T33" fmla="*/ 2147483646 h 14"/>
              <a:gd name="T34" fmla="*/ 2147483646 w 733"/>
              <a:gd name="T35" fmla="*/ 2147483646 h 14"/>
              <a:gd name="T36" fmla="*/ 2147483646 w 733"/>
              <a:gd name="T37" fmla="*/ 2147483646 h 14"/>
              <a:gd name="T38" fmla="*/ 2147483646 w 733"/>
              <a:gd name="T39" fmla="*/ 2147483646 h 14"/>
              <a:gd name="T40" fmla="*/ 0 w 733"/>
              <a:gd name="T41" fmla="*/ 2147483646 h 14"/>
              <a:gd name="T42" fmla="*/ 2147483646 w 733"/>
              <a:gd name="T43" fmla="*/ 2147483646 h 14"/>
              <a:gd name="T44" fmla="*/ 2147483646 w 733"/>
              <a:gd name="T45" fmla="*/ 2147483646 h 14"/>
              <a:gd name="T46" fmla="*/ 2147483646 w 733"/>
              <a:gd name="T47" fmla="*/ 2147483646 h 14"/>
              <a:gd name="T48" fmla="*/ 2147483646 w 733"/>
              <a:gd name="T49" fmla="*/ 2147483646 h 14"/>
              <a:gd name="T50" fmla="*/ 2147483646 w 733"/>
              <a:gd name="T51" fmla="*/ 2147483646 h 14"/>
              <a:gd name="T52" fmla="*/ 2147483646 w 733"/>
              <a:gd name="T53" fmla="*/ 2147483646 h 14"/>
              <a:gd name="T54" fmla="*/ 2147483646 w 733"/>
              <a:gd name="T55" fmla="*/ 2147483646 h 14"/>
              <a:gd name="T56" fmla="*/ 2147483646 w 733"/>
              <a:gd name="T57" fmla="*/ 2147483646 h 14"/>
              <a:gd name="T58" fmla="*/ 2147483646 w 733"/>
              <a:gd name="T59" fmla="*/ 2147483646 h 14"/>
              <a:gd name="T60" fmla="*/ 2147483646 w 733"/>
              <a:gd name="T61" fmla="*/ 2147483646 h 14"/>
              <a:gd name="T62" fmla="*/ 2147483646 w 733"/>
              <a:gd name="T63" fmla="*/ 2147483646 h 14"/>
              <a:gd name="T64" fmla="*/ 2147483646 w 733"/>
              <a:gd name="T65" fmla="*/ 2147483646 h 14"/>
              <a:gd name="T66" fmla="*/ 2147483646 w 733"/>
              <a:gd name="T67" fmla="*/ 2147483646 h 14"/>
              <a:gd name="T68" fmla="*/ 2147483646 w 733"/>
              <a:gd name="T69" fmla="*/ 2147483646 h 14"/>
              <a:gd name="T70" fmla="*/ 2147483646 w 733"/>
              <a:gd name="T71" fmla="*/ 0 h 14"/>
              <a:gd name="T72" fmla="*/ 2147483646 w 733"/>
              <a:gd name="T73" fmla="*/ 0 h 14"/>
              <a:gd name="T74" fmla="*/ 2147483646 w 733"/>
              <a:gd name="T75" fmla="*/ 0 h 14"/>
              <a:gd name="T76" fmla="*/ 2147483646 w 733"/>
              <a:gd name="T77" fmla="*/ 2147483646 h 14"/>
              <a:gd name="T78" fmla="*/ 2147483646 w 733"/>
              <a:gd name="T79" fmla="*/ 2147483646 h 14"/>
              <a:gd name="T80" fmla="*/ 2147483646 w 733"/>
              <a:gd name="T81" fmla="*/ 2147483646 h 14"/>
              <a:gd name="T82" fmla="*/ 2147483646 w 733"/>
              <a:gd name="T83" fmla="*/ 2147483646 h 14"/>
              <a:gd name="T84" fmla="*/ 2147483646 w 733"/>
              <a:gd name="T85" fmla="*/ 2147483646 h 14"/>
              <a:gd name="T86" fmla="*/ 2147483646 w 733"/>
              <a:gd name="T87" fmla="*/ 2147483646 h 14"/>
              <a:gd name="T88" fmla="*/ 2147483646 w 733"/>
              <a:gd name="T89" fmla="*/ 2147483646 h 14"/>
              <a:gd name="T90" fmla="*/ 2147483646 w 733"/>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3"/>
              <a:gd name="T139" fmla="*/ 0 h 14"/>
              <a:gd name="T140" fmla="*/ 733 w 733"/>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3" h="14">
                <a:moveTo>
                  <a:pt x="733" y="14"/>
                </a:moveTo>
                <a:lnTo>
                  <a:pt x="617" y="14"/>
                </a:lnTo>
                <a:lnTo>
                  <a:pt x="617" y="12"/>
                </a:lnTo>
                <a:lnTo>
                  <a:pt x="617" y="10"/>
                </a:lnTo>
                <a:lnTo>
                  <a:pt x="617" y="8"/>
                </a:lnTo>
                <a:lnTo>
                  <a:pt x="617" y="6"/>
                </a:lnTo>
                <a:lnTo>
                  <a:pt x="617" y="4"/>
                </a:lnTo>
                <a:lnTo>
                  <a:pt x="617" y="2"/>
                </a:lnTo>
                <a:lnTo>
                  <a:pt x="617" y="0"/>
                </a:lnTo>
                <a:lnTo>
                  <a:pt x="733" y="0"/>
                </a:lnTo>
                <a:lnTo>
                  <a:pt x="733" y="2"/>
                </a:lnTo>
                <a:lnTo>
                  <a:pt x="733" y="4"/>
                </a:lnTo>
                <a:lnTo>
                  <a:pt x="733" y="6"/>
                </a:lnTo>
                <a:lnTo>
                  <a:pt x="733" y="8"/>
                </a:lnTo>
                <a:lnTo>
                  <a:pt x="733" y="10"/>
                </a:lnTo>
                <a:lnTo>
                  <a:pt x="733" y="12"/>
                </a:lnTo>
                <a:lnTo>
                  <a:pt x="733" y="14"/>
                </a:lnTo>
                <a:close/>
                <a:moveTo>
                  <a:pt x="126" y="14"/>
                </a:moveTo>
                <a:lnTo>
                  <a:pt x="0" y="14"/>
                </a:lnTo>
                <a:lnTo>
                  <a:pt x="2" y="14"/>
                </a:lnTo>
                <a:lnTo>
                  <a:pt x="2" y="12"/>
                </a:lnTo>
                <a:lnTo>
                  <a:pt x="2" y="10"/>
                </a:lnTo>
                <a:lnTo>
                  <a:pt x="4" y="10"/>
                </a:lnTo>
                <a:lnTo>
                  <a:pt x="4" y="8"/>
                </a:lnTo>
                <a:lnTo>
                  <a:pt x="6" y="6"/>
                </a:lnTo>
                <a:lnTo>
                  <a:pt x="6" y="4"/>
                </a:lnTo>
                <a:lnTo>
                  <a:pt x="8" y="4"/>
                </a:lnTo>
                <a:lnTo>
                  <a:pt x="8" y="2"/>
                </a:lnTo>
                <a:lnTo>
                  <a:pt x="8" y="0"/>
                </a:lnTo>
                <a:lnTo>
                  <a:pt x="10" y="0"/>
                </a:lnTo>
                <a:lnTo>
                  <a:pt x="136" y="0"/>
                </a:lnTo>
                <a:lnTo>
                  <a:pt x="134" y="2"/>
                </a:lnTo>
                <a:lnTo>
                  <a:pt x="134" y="4"/>
                </a:lnTo>
                <a:lnTo>
                  <a:pt x="132" y="4"/>
                </a:lnTo>
                <a:lnTo>
                  <a:pt x="132" y="6"/>
                </a:lnTo>
                <a:lnTo>
                  <a:pt x="130" y="8"/>
                </a:lnTo>
                <a:lnTo>
                  <a:pt x="128" y="10"/>
                </a:lnTo>
                <a:lnTo>
                  <a:pt x="128" y="12"/>
                </a:lnTo>
                <a:lnTo>
                  <a:pt x="126" y="14"/>
                </a:lnTo>
                <a:close/>
              </a:path>
            </a:pathLst>
          </a:custGeom>
          <a:solidFill>
            <a:srgbClr val="300507"/>
          </a:solidFill>
          <a:ln w="9525">
            <a:noFill/>
            <a:round/>
            <a:headEnd/>
            <a:tailEnd/>
          </a:ln>
        </p:spPr>
        <p:txBody>
          <a:bodyPr wrap="none"/>
          <a:lstStyle/>
          <a:p>
            <a:endParaRPr lang="el-GR"/>
          </a:p>
        </p:txBody>
      </p:sp>
      <p:sp>
        <p:nvSpPr>
          <p:cNvPr id="41023" name="Freeform 63"/>
          <p:cNvSpPr>
            <a:spLocks noEditPoints="1"/>
          </p:cNvSpPr>
          <p:nvPr/>
        </p:nvSpPr>
        <p:spPr bwMode="auto">
          <a:xfrm rot="63308">
            <a:off x="4497388" y="4491038"/>
            <a:ext cx="1028700" cy="20637"/>
          </a:xfrm>
          <a:custGeom>
            <a:avLst/>
            <a:gdLst>
              <a:gd name="T0" fmla="*/ 2147483646 w 729"/>
              <a:gd name="T1" fmla="*/ 2147483646 h 13"/>
              <a:gd name="T2" fmla="*/ 2147483646 w 729"/>
              <a:gd name="T3" fmla="*/ 2147483646 h 13"/>
              <a:gd name="T4" fmla="*/ 2147483646 w 729"/>
              <a:gd name="T5" fmla="*/ 2147483646 h 13"/>
              <a:gd name="T6" fmla="*/ 2147483646 w 729"/>
              <a:gd name="T7" fmla="*/ 2147483646 h 13"/>
              <a:gd name="T8" fmla="*/ 2147483646 w 729"/>
              <a:gd name="T9" fmla="*/ 2147483646 h 13"/>
              <a:gd name="T10" fmla="*/ 2147483646 w 729"/>
              <a:gd name="T11" fmla="*/ 2147483646 h 13"/>
              <a:gd name="T12" fmla="*/ 2147483646 w 729"/>
              <a:gd name="T13" fmla="*/ 2147483646 h 13"/>
              <a:gd name="T14" fmla="*/ 2147483646 w 729"/>
              <a:gd name="T15" fmla="*/ 2147483646 h 13"/>
              <a:gd name="T16" fmla="*/ 2147483646 w 729"/>
              <a:gd name="T17" fmla="*/ 2147483646 h 13"/>
              <a:gd name="T18" fmla="*/ 2147483646 w 729"/>
              <a:gd name="T19" fmla="*/ 0 h 13"/>
              <a:gd name="T20" fmla="*/ 2147483646 w 729"/>
              <a:gd name="T21" fmla="*/ 0 h 13"/>
              <a:gd name="T22" fmla="*/ 2147483646 w 729"/>
              <a:gd name="T23" fmla="*/ 2147483646 h 13"/>
              <a:gd name="T24" fmla="*/ 2147483646 w 729"/>
              <a:gd name="T25" fmla="*/ 2147483646 h 13"/>
              <a:gd name="T26" fmla="*/ 2147483646 w 729"/>
              <a:gd name="T27" fmla="*/ 2147483646 h 13"/>
              <a:gd name="T28" fmla="*/ 2147483646 w 729"/>
              <a:gd name="T29" fmla="*/ 2147483646 h 13"/>
              <a:gd name="T30" fmla="*/ 2147483646 w 729"/>
              <a:gd name="T31" fmla="*/ 2147483646 h 13"/>
              <a:gd name="T32" fmla="*/ 2147483646 w 729"/>
              <a:gd name="T33" fmla="*/ 2147483646 h 13"/>
              <a:gd name="T34" fmla="*/ 2147483646 w 729"/>
              <a:gd name="T35" fmla="*/ 2147483646 h 13"/>
              <a:gd name="T36" fmla="*/ 2147483646 w 729"/>
              <a:gd name="T37" fmla="*/ 2147483646 h 13"/>
              <a:gd name="T38" fmla="*/ 2147483646 w 729"/>
              <a:gd name="T39" fmla="*/ 2147483646 h 13"/>
              <a:gd name="T40" fmla="*/ 0 w 729"/>
              <a:gd name="T41" fmla="*/ 2147483646 h 13"/>
              <a:gd name="T42" fmla="*/ 0 w 729"/>
              <a:gd name="T43" fmla="*/ 2147483646 h 13"/>
              <a:gd name="T44" fmla="*/ 0 w 729"/>
              <a:gd name="T45" fmla="*/ 2147483646 h 13"/>
              <a:gd name="T46" fmla="*/ 2147483646 w 729"/>
              <a:gd name="T47" fmla="*/ 2147483646 h 13"/>
              <a:gd name="T48" fmla="*/ 2147483646 w 729"/>
              <a:gd name="T49" fmla="*/ 2147483646 h 13"/>
              <a:gd name="T50" fmla="*/ 2147483646 w 729"/>
              <a:gd name="T51" fmla="*/ 2147483646 h 13"/>
              <a:gd name="T52" fmla="*/ 2147483646 w 729"/>
              <a:gd name="T53" fmla="*/ 2147483646 h 13"/>
              <a:gd name="T54" fmla="*/ 2147483646 w 729"/>
              <a:gd name="T55" fmla="*/ 2147483646 h 13"/>
              <a:gd name="T56" fmla="*/ 2147483646 w 729"/>
              <a:gd name="T57" fmla="*/ 0 h 13"/>
              <a:gd name="T58" fmla="*/ 2147483646 w 729"/>
              <a:gd name="T59" fmla="*/ 0 h 13"/>
              <a:gd name="T60" fmla="*/ 2147483646 w 729"/>
              <a:gd name="T61" fmla="*/ 2147483646 h 13"/>
              <a:gd name="T62" fmla="*/ 2147483646 w 729"/>
              <a:gd name="T63" fmla="*/ 2147483646 h 13"/>
              <a:gd name="T64" fmla="*/ 2147483646 w 729"/>
              <a:gd name="T65" fmla="*/ 2147483646 h 13"/>
              <a:gd name="T66" fmla="*/ 2147483646 w 729"/>
              <a:gd name="T67" fmla="*/ 2147483646 h 13"/>
              <a:gd name="T68" fmla="*/ 2147483646 w 729"/>
              <a:gd name="T69" fmla="*/ 2147483646 h 13"/>
              <a:gd name="T70" fmla="*/ 2147483646 w 729"/>
              <a:gd name="T71" fmla="*/ 2147483646 h 13"/>
              <a:gd name="T72" fmla="*/ 2147483646 w 729"/>
              <a:gd name="T73" fmla="*/ 2147483646 h 13"/>
              <a:gd name="T74" fmla="*/ 2147483646 w 72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9"/>
              <a:gd name="T115" fmla="*/ 0 h 13"/>
              <a:gd name="T116" fmla="*/ 729 w 72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9" h="13">
                <a:moveTo>
                  <a:pt x="727" y="13"/>
                </a:moveTo>
                <a:lnTo>
                  <a:pt x="611" y="13"/>
                </a:lnTo>
                <a:lnTo>
                  <a:pt x="611" y="11"/>
                </a:lnTo>
                <a:lnTo>
                  <a:pt x="611" y="9"/>
                </a:lnTo>
                <a:lnTo>
                  <a:pt x="611" y="7"/>
                </a:lnTo>
                <a:lnTo>
                  <a:pt x="611" y="6"/>
                </a:lnTo>
                <a:lnTo>
                  <a:pt x="611" y="4"/>
                </a:lnTo>
                <a:lnTo>
                  <a:pt x="611" y="2"/>
                </a:lnTo>
                <a:lnTo>
                  <a:pt x="611" y="0"/>
                </a:lnTo>
                <a:lnTo>
                  <a:pt x="729" y="0"/>
                </a:lnTo>
                <a:lnTo>
                  <a:pt x="729" y="2"/>
                </a:lnTo>
                <a:lnTo>
                  <a:pt x="729" y="4"/>
                </a:lnTo>
                <a:lnTo>
                  <a:pt x="727" y="6"/>
                </a:lnTo>
                <a:lnTo>
                  <a:pt x="727" y="7"/>
                </a:lnTo>
                <a:lnTo>
                  <a:pt x="727" y="9"/>
                </a:lnTo>
                <a:lnTo>
                  <a:pt x="727" y="11"/>
                </a:lnTo>
                <a:lnTo>
                  <a:pt x="727" y="13"/>
                </a:lnTo>
                <a:close/>
                <a:moveTo>
                  <a:pt x="126" y="13"/>
                </a:moveTo>
                <a:lnTo>
                  <a:pt x="0" y="13"/>
                </a:lnTo>
                <a:lnTo>
                  <a:pt x="0" y="11"/>
                </a:lnTo>
                <a:lnTo>
                  <a:pt x="2" y="9"/>
                </a:lnTo>
                <a:lnTo>
                  <a:pt x="2" y="7"/>
                </a:lnTo>
                <a:lnTo>
                  <a:pt x="4" y="6"/>
                </a:lnTo>
                <a:lnTo>
                  <a:pt x="4" y="4"/>
                </a:lnTo>
                <a:lnTo>
                  <a:pt x="6" y="2"/>
                </a:lnTo>
                <a:lnTo>
                  <a:pt x="6" y="0"/>
                </a:lnTo>
                <a:lnTo>
                  <a:pt x="134" y="0"/>
                </a:lnTo>
                <a:lnTo>
                  <a:pt x="132" y="2"/>
                </a:lnTo>
                <a:lnTo>
                  <a:pt x="132" y="4"/>
                </a:lnTo>
                <a:lnTo>
                  <a:pt x="130" y="6"/>
                </a:lnTo>
                <a:lnTo>
                  <a:pt x="130" y="7"/>
                </a:lnTo>
                <a:lnTo>
                  <a:pt x="128" y="9"/>
                </a:lnTo>
                <a:lnTo>
                  <a:pt x="128" y="11"/>
                </a:lnTo>
                <a:lnTo>
                  <a:pt x="126" y="11"/>
                </a:lnTo>
                <a:lnTo>
                  <a:pt x="126" y="13"/>
                </a:lnTo>
                <a:close/>
              </a:path>
            </a:pathLst>
          </a:custGeom>
          <a:solidFill>
            <a:srgbClr val="33050A"/>
          </a:solidFill>
          <a:ln w="9525">
            <a:noFill/>
            <a:round/>
            <a:headEnd/>
            <a:tailEnd/>
          </a:ln>
        </p:spPr>
        <p:txBody>
          <a:bodyPr wrap="none"/>
          <a:lstStyle/>
          <a:p>
            <a:endParaRPr lang="el-GR"/>
          </a:p>
        </p:txBody>
      </p:sp>
      <p:sp>
        <p:nvSpPr>
          <p:cNvPr id="41024" name="Freeform 64"/>
          <p:cNvSpPr>
            <a:spLocks noEditPoints="1"/>
          </p:cNvSpPr>
          <p:nvPr/>
        </p:nvSpPr>
        <p:spPr bwMode="auto">
          <a:xfrm rot="63308">
            <a:off x="4502150" y="4481513"/>
            <a:ext cx="1023938" cy="20637"/>
          </a:xfrm>
          <a:custGeom>
            <a:avLst/>
            <a:gdLst>
              <a:gd name="T0" fmla="*/ 2147483646 w 725"/>
              <a:gd name="T1" fmla="*/ 2147483646 h 13"/>
              <a:gd name="T2" fmla="*/ 2147483646 w 725"/>
              <a:gd name="T3" fmla="*/ 2147483646 h 13"/>
              <a:gd name="T4" fmla="*/ 2147483646 w 725"/>
              <a:gd name="T5" fmla="*/ 2147483646 h 13"/>
              <a:gd name="T6" fmla="*/ 2147483646 w 725"/>
              <a:gd name="T7" fmla="*/ 2147483646 h 13"/>
              <a:gd name="T8" fmla="*/ 2147483646 w 725"/>
              <a:gd name="T9" fmla="*/ 2147483646 h 13"/>
              <a:gd name="T10" fmla="*/ 2147483646 w 725"/>
              <a:gd name="T11" fmla="*/ 2147483646 h 13"/>
              <a:gd name="T12" fmla="*/ 2147483646 w 725"/>
              <a:gd name="T13" fmla="*/ 2147483646 h 13"/>
              <a:gd name="T14" fmla="*/ 2147483646 w 725"/>
              <a:gd name="T15" fmla="*/ 2147483646 h 13"/>
              <a:gd name="T16" fmla="*/ 2147483646 w 725"/>
              <a:gd name="T17" fmla="*/ 0 h 13"/>
              <a:gd name="T18" fmla="*/ 2147483646 w 725"/>
              <a:gd name="T19" fmla="*/ 0 h 13"/>
              <a:gd name="T20" fmla="*/ 2147483646 w 725"/>
              <a:gd name="T21" fmla="*/ 0 h 13"/>
              <a:gd name="T22" fmla="*/ 2147483646 w 725"/>
              <a:gd name="T23" fmla="*/ 0 h 13"/>
              <a:gd name="T24" fmla="*/ 2147483646 w 725"/>
              <a:gd name="T25" fmla="*/ 2147483646 h 13"/>
              <a:gd name="T26" fmla="*/ 2147483646 w 725"/>
              <a:gd name="T27" fmla="*/ 2147483646 h 13"/>
              <a:gd name="T28" fmla="*/ 2147483646 w 725"/>
              <a:gd name="T29" fmla="*/ 2147483646 h 13"/>
              <a:gd name="T30" fmla="*/ 2147483646 w 725"/>
              <a:gd name="T31" fmla="*/ 2147483646 h 13"/>
              <a:gd name="T32" fmla="*/ 2147483646 w 725"/>
              <a:gd name="T33" fmla="*/ 2147483646 h 13"/>
              <a:gd name="T34" fmla="*/ 2147483646 w 725"/>
              <a:gd name="T35" fmla="*/ 2147483646 h 13"/>
              <a:gd name="T36" fmla="*/ 2147483646 w 725"/>
              <a:gd name="T37" fmla="*/ 2147483646 h 13"/>
              <a:gd name="T38" fmla="*/ 2147483646 w 725"/>
              <a:gd name="T39" fmla="*/ 2147483646 h 13"/>
              <a:gd name="T40" fmla="*/ 0 w 725"/>
              <a:gd name="T41" fmla="*/ 2147483646 h 13"/>
              <a:gd name="T42" fmla="*/ 0 w 725"/>
              <a:gd name="T43" fmla="*/ 2147483646 h 13"/>
              <a:gd name="T44" fmla="*/ 0 w 725"/>
              <a:gd name="T45" fmla="*/ 2147483646 h 13"/>
              <a:gd name="T46" fmla="*/ 2147483646 w 725"/>
              <a:gd name="T47" fmla="*/ 2147483646 h 13"/>
              <a:gd name="T48" fmla="*/ 2147483646 w 725"/>
              <a:gd name="T49" fmla="*/ 2147483646 h 13"/>
              <a:gd name="T50" fmla="*/ 2147483646 w 725"/>
              <a:gd name="T51" fmla="*/ 2147483646 h 13"/>
              <a:gd name="T52" fmla="*/ 2147483646 w 725"/>
              <a:gd name="T53" fmla="*/ 2147483646 h 13"/>
              <a:gd name="T54" fmla="*/ 2147483646 w 725"/>
              <a:gd name="T55" fmla="*/ 0 h 13"/>
              <a:gd name="T56" fmla="*/ 2147483646 w 725"/>
              <a:gd name="T57" fmla="*/ 0 h 13"/>
              <a:gd name="T58" fmla="*/ 2147483646 w 725"/>
              <a:gd name="T59" fmla="*/ 0 h 13"/>
              <a:gd name="T60" fmla="*/ 2147483646 w 725"/>
              <a:gd name="T61" fmla="*/ 0 h 13"/>
              <a:gd name="T62" fmla="*/ 2147483646 w 725"/>
              <a:gd name="T63" fmla="*/ 2147483646 h 13"/>
              <a:gd name="T64" fmla="*/ 2147483646 w 725"/>
              <a:gd name="T65" fmla="*/ 2147483646 h 13"/>
              <a:gd name="T66" fmla="*/ 2147483646 w 725"/>
              <a:gd name="T67" fmla="*/ 2147483646 h 13"/>
              <a:gd name="T68" fmla="*/ 2147483646 w 725"/>
              <a:gd name="T69" fmla="*/ 2147483646 h 13"/>
              <a:gd name="T70" fmla="*/ 2147483646 w 725"/>
              <a:gd name="T71" fmla="*/ 2147483646 h 13"/>
              <a:gd name="T72" fmla="*/ 2147483646 w 725"/>
              <a:gd name="T73" fmla="*/ 2147483646 h 13"/>
              <a:gd name="T74" fmla="*/ 2147483646 w 72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5"/>
              <a:gd name="T115" fmla="*/ 0 h 13"/>
              <a:gd name="T116" fmla="*/ 725 w 72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5" h="13">
                <a:moveTo>
                  <a:pt x="723" y="13"/>
                </a:moveTo>
                <a:lnTo>
                  <a:pt x="607" y="13"/>
                </a:lnTo>
                <a:lnTo>
                  <a:pt x="607" y="12"/>
                </a:lnTo>
                <a:lnTo>
                  <a:pt x="607" y="10"/>
                </a:lnTo>
                <a:lnTo>
                  <a:pt x="607" y="8"/>
                </a:lnTo>
                <a:lnTo>
                  <a:pt x="607" y="6"/>
                </a:lnTo>
                <a:lnTo>
                  <a:pt x="607" y="4"/>
                </a:lnTo>
                <a:lnTo>
                  <a:pt x="607" y="2"/>
                </a:lnTo>
                <a:lnTo>
                  <a:pt x="607" y="0"/>
                </a:lnTo>
                <a:lnTo>
                  <a:pt x="725" y="0"/>
                </a:lnTo>
                <a:lnTo>
                  <a:pt x="725" y="2"/>
                </a:lnTo>
                <a:lnTo>
                  <a:pt x="725" y="4"/>
                </a:lnTo>
                <a:lnTo>
                  <a:pt x="725" y="6"/>
                </a:lnTo>
                <a:lnTo>
                  <a:pt x="725" y="8"/>
                </a:lnTo>
                <a:lnTo>
                  <a:pt x="725" y="10"/>
                </a:lnTo>
                <a:lnTo>
                  <a:pt x="723" y="12"/>
                </a:lnTo>
                <a:lnTo>
                  <a:pt x="723" y="13"/>
                </a:lnTo>
                <a:close/>
                <a:moveTo>
                  <a:pt x="126" y="13"/>
                </a:moveTo>
                <a:lnTo>
                  <a:pt x="0" y="13"/>
                </a:lnTo>
                <a:lnTo>
                  <a:pt x="0" y="12"/>
                </a:lnTo>
                <a:lnTo>
                  <a:pt x="0" y="10"/>
                </a:lnTo>
                <a:lnTo>
                  <a:pt x="2" y="8"/>
                </a:lnTo>
                <a:lnTo>
                  <a:pt x="2" y="6"/>
                </a:lnTo>
                <a:lnTo>
                  <a:pt x="4" y="4"/>
                </a:lnTo>
                <a:lnTo>
                  <a:pt x="4" y="2"/>
                </a:lnTo>
                <a:lnTo>
                  <a:pt x="6" y="0"/>
                </a:lnTo>
                <a:lnTo>
                  <a:pt x="134" y="0"/>
                </a:lnTo>
                <a:lnTo>
                  <a:pt x="132" y="2"/>
                </a:lnTo>
                <a:lnTo>
                  <a:pt x="132" y="4"/>
                </a:lnTo>
                <a:lnTo>
                  <a:pt x="130" y="6"/>
                </a:lnTo>
                <a:lnTo>
                  <a:pt x="128" y="8"/>
                </a:lnTo>
                <a:lnTo>
                  <a:pt x="128" y="10"/>
                </a:lnTo>
                <a:lnTo>
                  <a:pt x="126" y="12"/>
                </a:lnTo>
                <a:lnTo>
                  <a:pt x="126" y="13"/>
                </a:lnTo>
                <a:close/>
              </a:path>
            </a:pathLst>
          </a:custGeom>
          <a:solidFill>
            <a:srgbClr val="33050A"/>
          </a:solidFill>
          <a:ln w="9525">
            <a:noFill/>
            <a:round/>
            <a:headEnd/>
            <a:tailEnd/>
          </a:ln>
        </p:spPr>
        <p:txBody>
          <a:bodyPr wrap="none"/>
          <a:lstStyle/>
          <a:p>
            <a:endParaRPr lang="el-GR"/>
          </a:p>
        </p:txBody>
      </p:sp>
      <p:sp>
        <p:nvSpPr>
          <p:cNvPr id="41025" name="Freeform 65"/>
          <p:cNvSpPr>
            <a:spLocks noEditPoints="1"/>
          </p:cNvSpPr>
          <p:nvPr/>
        </p:nvSpPr>
        <p:spPr bwMode="auto">
          <a:xfrm rot="63308">
            <a:off x="4505325" y="4468813"/>
            <a:ext cx="1020763" cy="22225"/>
          </a:xfrm>
          <a:custGeom>
            <a:avLst/>
            <a:gdLst>
              <a:gd name="T0" fmla="*/ 2147483646 w 723"/>
              <a:gd name="T1" fmla="*/ 2147483646 h 14"/>
              <a:gd name="T2" fmla="*/ 2147483646 w 723"/>
              <a:gd name="T3" fmla="*/ 2147483646 h 14"/>
              <a:gd name="T4" fmla="*/ 2147483646 w 723"/>
              <a:gd name="T5" fmla="*/ 2147483646 h 14"/>
              <a:gd name="T6" fmla="*/ 2147483646 w 723"/>
              <a:gd name="T7" fmla="*/ 2147483646 h 14"/>
              <a:gd name="T8" fmla="*/ 2147483646 w 723"/>
              <a:gd name="T9" fmla="*/ 2147483646 h 14"/>
              <a:gd name="T10" fmla="*/ 2147483646 w 723"/>
              <a:gd name="T11" fmla="*/ 2147483646 h 14"/>
              <a:gd name="T12" fmla="*/ 2147483646 w 723"/>
              <a:gd name="T13" fmla="*/ 2147483646 h 14"/>
              <a:gd name="T14" fmla="*/ 2147483646 w 723"/>
              <a:gd name="T15" fmla="*/ 2147483646 h 14"/>
              <a:gd name="T16" fmla="*/ 2147483646 w 723"/>
              <a:gd name="T17" fmla="*/ 2147483646 h 14"/>
              <a:gd name="T18" fmla="*/ 2147483646 w 723"/>
              <a:gd name="T19" fmla="*/ 0 h 14"/>
              <a:gd name="T20" fmla="*/ 2147483646 w 723"/>
              <a:gd name="T21" fmla="*/ 0 h 14"/>
              <a:gd name="T22" fmla="*/ 2147483646 w 723"/>
              <a:gd name="T23" fmla="*/ 2147483646 h 14"/>
              <a:gd name="T24" fmla="*/ 2147483646 w 723"/>
              <a:gd name="T25" fmla="*/ 2147483646 h 14"/>
              <a:gd name="T26" fmla="*/ 2147483646 w 723"/>
              <a:gd name="T27" fmla="*/ 2147483646 h 14"/>
              <a:gd name="T28" fmla="*/ 2147483646 w 723"/>
              <a:gd name="T29" fmla="*/ 2147483646 h 14"/>
              <a:gd name="T30" fmla="*/ 2147483646 w 723"/>
              <a:gd name="T31" fmla="*/ 2147483646 h 14"/>
              <a:gd name="T32" fmla="*/ 2147483646 w 723"/>
              <a:gd name="T33" fmla="*/ 2147483646 h 14"/>
              <a:gd name="T34" fmla="*/ 2147483646 w 723"/>
              <a:gd name="T35" fmla="*/ 2147483646 h 14"/>
              <a:gd name="T36" fmla="*/ 2147483646 w 723"/>
              <a:gd name="T37" fmla="*/ 2147483646 h 14"/>
              <a:gd name="T38" fmla="*/ 2147483646 w 723"/>
              <a:gd name="T39" fmla="*/ 2147483646 h 14"/>
              <a:gd name="T40" fmla="*/ 0 w 723"/>
              <a:gd name="T41" fmla="*/ 2147483646 h 14"/>
              <a:gd name="T42" fmla="*/ 2147483646 w 723"/>
              <a:gd name="T43" fmla="*/ 2147483646 h 14"/>
              <a:gd name="T44" fmla="*/ 2147483646 w 723"/>
              <a:gd name="T45" fmla="*/ 2147483646 h 14"/>
              <a:gd name="T46" fmla="*/ 2147483646 w 723"/>
              <a:gd name="T47" fmla="*/ 2147483646 h 14"/>
              <a:gd name="T48" fmla="*/ 2147483646 w 723"/>
              <a:gd name="T49" fmla="*/ 2147483646 h 14"/>
              <a:gd name="T50" fmla="*/ 2147483646 w 723"/>
              <a:gd name="T51" fmla="*/ 2147483646 h 14"/>
              <a:gd name="T52" fmla="*/ 2147483646 w 723"/>
              <a:gd name="T53" fmla="*/ 2147483646 h 14"/>
              <a:gd name="T54" fmla="*/ 2147483646 w 723"/>
              <a:gd name="T55" fmla="*/ 2147483646 h 14"/>
              <a:gd name="T56" fmla="*/ 2147483646 w 723"/>
              <a:gd name="T57" fmla="*/ 0 h 14"/>
              <a:gd name="T58" fmla="*/ 2147483646 w 723"/>
              <a:gd name="T59" fmla="*/ 0 h 14"/>
              <a:gd name="T60" fmla="*/ 2147483646 w 723"/>
              <a:gd name="T61" fmla="*/ 2147483646 h 14"/>
              <a:gd name="T62" fmla="*/ 2147483646 w 723"/>
              <a:gd name="T63" fmla="*/ 2147483646 h 14"/>
              <a:gd name="T64" fmla="*/ 2147483646 w 723"/>
              <a:gd name="T65" fmla="*/ 2147483646 h 14"/>
              <a:gd name="T66" fmla="*/ 2147483646 w 723"/>
              <a:gd name="T67" fmla="*/ 2147483646 h 14"/>
              <a:gd name="T68" fmla="*/ 2147483646 w 723"/>
              <a:gd name="T69" fmla="*/ 2147483646 h 14"/>
              <a:gd name="T70" fmla="*/ 2147483646 w 723"/>
              <a:gd name="T71" fmla="*/ 2147483646 h 14"/>
              <a:gd name="T72" fmla="*/ 2147483646 w 723"/>
              <a:gd name="T73" fmla="*/ 2147483646 h 14"/>
              <a:gd name="T74" fmla="*/ 2147483646 w 723"/>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3"/>
              <a:gd name="T115" fmla="*/ 0 h 14"/>
              <a:gd name="T116" fmla="*/ 723 w 723"/>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3" h="14">
                <a:moveTo>
                  <a:pt x="723" y="14"/>
                </a:moveTo>
                <a:lnTo>
                  <a:pt x="605" y="14"/>
                </a:lnTo>
                <a:lnTo>
                  <a:pt x="605" y="12"/>
                </a:lnTo>
                <a:lnTo>
                  <a:pt x="605" y="10"/>
                </a:lnTo>
                <a:lnTo>
                  <a:pt x="605" y="8"/>
                </a:lnTo>
                <a:lnTo>
                  <a:pt x="605" y="6"/>
                </a:lnTo>
                <a:lnTo>
                  <a:pt x="605" y="4"/>
                </a:lnTo>
                <a:lnTo>
                  <a:pt x="605" y="2"/>
                </a:lnTo>
                <a:lnTo>
                  <a:pt x="605" y="0"/>
                </a:lnTo>
                <a:lnTo>
                  <a:pt x="723" y="0"/>
                </a:lnTo>
                <a:lnTo>
                  <a:pt x="723" y="2"/>
                </a:lnTo>
                <a:lnTo>
                  <a:pt x="723" y="4"/>
                </a:lnTo>
                <a:lnTo>
                  <a:pt x="723" y="6"/>
                </a:lnTo>
                <a:lnTo>
                  <a:pt x="723" y="8"/>
                </a:lnTo>
                <a:lnTo>
                  <a:pt x="723" y="10"/>
                </a:lnTo>
                <a:lnTo>
                  <a:pt x="723" y="12"/>
                </a:lnTo>
                <a:lnTo>
                  <a:pt x="723" y="14"/>
                </a:lnTo>
                <a:close/>
                <a:moveTo>
                  <a:pt x="128" y="14"/>
                </a:moveTo>
                <a:lnTo>
                  <a:pt x="0" y="14"/>
                </a:lnTo>
                <a:lnTo>
                  <a:pt x="2" y="12"/>
                </a:lnTo>
                <a:lnTo>
                  <a:pt x="2" y="10"/>
                </a:lnTo>
                <a:lnTo>
                  <a:pt x="4" y="10"/>
                </a:lnTo>
                <a:lnTo>
                  <a:pt x="4" y="8"/>
                </a:lnTo>
                <a:lnTo>
                  <a:pt x="6" y="6"/>
                </a:lnTo>
                <a:lnTo>
                  <a:pt x="6" y="4"/>
                </a:lnTo>
                <a:lnTo>
                  <a:pt x="7" y="2"/>
                </a:lnTo>
                <a:lnTo>
                  <a:pt x="7" y="0"/>
                </a:lnTo>
                <a:lnTo>
                  <a:pt x="135" y="0"/>
                </a:lnTo>
                <a:lnTo>
                  <a:pt x="135" y="2"/>
                </a:lnTo>
                <a:lnTo>
                  <a:pt x="133" y="4"/>
                </a:lnTo>
                <a:lnTo>
                  <a:pt x="133" y="6"/>
                </a:lnTo>
                <a:lnTo>
                  <a:pt x="132" y="6"/>
                </a:lnTo>
                <a:lnTo>
                  <a:pt x="132" y="8"/>
                </a:lnTo>
                <a:lnTo>
                  <a:pt x="130" y="10"/>
                </a:lnTo>
                <a:lnTo>
                  <a:pt x="128" y="12"/>
                </a:lnTo>
                <a:lnTo>
                  <a:pt x="128" y="14"/>
                </a:lnTo>
                <a:close/>
              </a:path>
            </a:pathLst>
          </a:custGeom>
          <a:solidFill>
            <a:srgbClr val="330508"/>
          </a:solidFill>
          <a:ln w="9525">
            <a:noFill/>
            <a:round/>
            <a:headEnd/>
            <a:tailEnd/>
          </a:ln>
        </p:spPr>
        <p:txBody>
          <a:bodyPr wrap="none"/>
          <a:lstStyle/>
          <a:p>
            <a:endParaRPr lang="el-GR"/>
          </a:p>
        </p:txBody>
      </p:sp>
      <p:sp>
        <p:nvSpPr>
          <p:cNvPr id="41026" name="Freeform 66"/>
          <p:cNvSpPr>
            <a:spLocks noEditPoints="1"/>
          </p:cNvSpPr>
          <p:nvPr/>
        </p:nvSpPr>
        <p:spPr bwMode="auto">
          <a:xfrm rot="63308">
            <a:off x="4511675" y="4457700"/>
            <a:ext cx="1014413" cy="23813"/>
          </a:xfrm>
          <a:custGeom>
            <a:avLst/>
            <a:gdLst>
              <a:gd name="T0" fmla="*/ 2147483646 w 719"/>
              <a:gd name="T1" fmla="*/ 2147483646 h 15"/>
              <a:gd name="T2" fmla="*/ 2147483646 w 719"/>
              <a:gd name="T3" fmla="*/ 2147483646 h 15"/>
              <a:gd name="T4" fmla="*/ 2147483646 w 719"/>
              <a:gd name="T5" fmla="*/ 2147483646 h 15"/>
              <a:gd name="T6" fmla="*/ 2147483646 w 719"/>
              <a:gd name="T7" fmla="*/ 2147483646 h 15"/>
              <a:gd name="T8" fmla="*/ 2147483646 w 719"/>
              <a:gd name="T9" fmla="*/ 2147483646 h 15"/>
              <a:gd name="T10" fmla="*/ 2147483646 w 719"/>
              <a:gd name="T11" fmla="*/ 2147483646 h 15"/>
              <a:gd name="T12" fmla="*/ 2147483646 w 719"/>
              <a:gd name="T13" fmla="*/ 2147483646 h 15"/>
              <a:gd name="T14" fmla="*/ 2147483646 w 719"/>
              <a:gd name="T15" fmla="*/ 2147483646 h 15"/>
              <a:gd name="T16" fmla="*/ 2147483646 w 719"/>
              <a:gd name="T17" fmla="*/ 2147483646 h 15"/>
              <a:gd name="T18" fmla="*/ 2147483646 w 719"/>
              <a:gd name="T19" fmla="*/ 0 h 15"/>
              <a:gd name="T20" fmla="*/ 2147483646 w 719"/>
              <a:gd name="T21" fmla="*/ 0 h 15"/>
              <a:gd name="T22" fmla="*/ 2147483646 w 719"/>
              <a:gd name="T23" fmla="*/ 2147483646 h 15"/>
              <a:gd name="T24" fmla="*/ 2147483646 w 719"/>
              <a:gd name="T25" fmla="*/ 2147483646 h 15"/>
              <a:gd name="T26" fmla="*/ 2147483646 w 719"/>
              <a:gd name="T27" fmla="*/ 2147483646 h 15"/>
              <a:gd name="T28" fmla="*/ 2147483646 w 719"/>
              <a:gd name="T29" fmla="*/ 2147483646 h 15"/>
              <a:gd name="T30" fmla="*/ 2147483646 w 719"/>
              <a:gd name="T31" fmla="*/ 2147483646 h 15"/>
              <a:gd name="T32" fmla="*/ 2147483646 w 719"/>
              <a:gd name="T33" fmla="*/ 2147483646 h 15"/>
              <a:gd name="T34" fmla="*/ 2147483646 w 719"/>
              <a:gd name="T35" fmla="*/ 2147483646 h 15"/>
              <a:gd name="T36" fmla="*/ 2147483646 w 719"/>
              <a:gd name="T37" fmla="*/ 2147483646 h 15"/>
              <a:gd name="T38" fmla="*/ 2147483646 w 719"/>
              <a:gd name="T39" fmla="*/ 2147483646 h 15"/>
              <a:gd name="T40" fmla="*/ 0 w 719"/>
              <a:gd name="T41" fmla="*/ 2147483646 h 15"/>
              <a:gd name="T42" fmla="*/ 2147483646 w 719"/>
              <a:gd name="T43" fmla="*/ 2147483646 h 15"/>
              <a:gd name="T44" fmla="*/ 2147483646 w 719"/>
              <a:gd name="T45" fmla="*/ 2147483646 h 15"/>
              <a:gd name="T46" fmla="*/ 2147483646 w 719"/>
              <a:gd name="T47" fmla="*/ 2147483646 h 15"/>
              <a:gd name="T48" fmla="*/ 2147483646 w 719"/>
              <a:gd name="T49" fmla="*/ 2147483646 h 15"/>
              <a:gd name="T50" fmla="*/ 2147483646 w 719"/>
              <a:gd name="T51" fmla="*/ 2147483646 h 15"/>
              <a:gd name="T52" fmla="*/ 2147483646 w 719"/>
              <a:gd name="T53" fmla="*/ 2147483646 h 15"/>
              <a:gd name="T54" fmla="*/ 2147483646 w 719"/>
              <a:gd name="T55" fmla="*/ 2147483646 h 15"/>
              <a:gd name="T56" fmla="*/ 2147483646 w 719"/>
              <a:gd name="T57" fmla="*/ 0 h 15"/>
              <a:gd name="T58" fmla="*/ 2147483646 w 719"/>
              <a:gd name="T59" fmla="*/ 0 h 15"/>
              <a:gd name="T60" fmla="*/ 2147483646 w 719"/>
              <a:gd name="T61" fmla="*/ 2147483646 h 15"/>
              <a:gd name="T62" fmla="*/ 2147483646 w 719"/>
              <a:gd name="T63" fmla="*/ 2147483646 h 15"/>
              <a:gd name="T64" fmla="*/ 2147483646 w 719"/>
              <a:gd name="T65" fmla="*/ 2147483646 h 15"/>
              <a:gd name="T66" fmla="*/ 2147483646 w 719"/>
              <a:gd name="T67" fmla="*/ 2147483646 h 15"/>
              <a:gd name="T68" fmla="*/ 2147483646 w 719"/>
              <a:gd name="T69" fmla="*/ 2147483646 h 15"/>
              <a:gd name="T70" fmla="*/ 2147483646 w 719"/>
              <a:gd name="T71" fmla="*/ 2147483646 h 15"/>
              <a:gd name="T72" fmla="*/ 2147483646 w 719"/>
              <a:gd name="T73" fmla="*/ 2147483646 h 15"/>
              <a:gd name="T74" fmla="*/ 2147483646 w 719"/>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9"/>
              <a:gd name="T115" fmla="*/ 0 h 15"/>
              <a:gd name="T116" fmla="*/ 719 w 719"/>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9" h="15">
                <a:moveTo>
                  <a:pt x="719" y="15"/>
                </a:moveTo>
                <a:lnTo>
                  <a:pt x="601" y="15"/>
                </a:lnTo>
                <a:lnTo>
                  <a:pt x="601" y="13"/>
                </a:lnTo>
                <a:lnTo>
                  <a:pt x="601" y="11"/>
                </a:lnTo>
                <a:lnTo>
                  <a:pt x="601" y="9"/>
                </a:lnTo>
                <a:lnTo>
                  <a:pt x="601" y="7"/>
                </a:lnTo>
                <a:lnTo>
                  <a:pt x="601" y="6"/>
                </a:lnTo>
                <a:lnTo>
                  <a:pt x="601" y="4"/>
                </a:lnTo>
                <a:lnTo>
                  <a:pt x="601" y="2"/>
                </a:lnTo>
                <a:lnTo>
                  <a:pt x="601" y="0"/>
                </a:lnTo>
                <a:lnTo>
                  <a:pt x="719" y="0"/>
                </a:lnTo>
                <a:lnTo>
                  <a:pt x="719" y="2"/>
                </a:lnTo>
                <a:lnTo>
                  <a:pt x="719" y="4"/>
                </a:lnTo>
                <a:lnTo>
                  <a:pt x="719" y="6"/>
                </a:lnTo>
                <a:lnTo>
                  <a:pt x="719" y="7"/>
                </a:lnTo>
                <a:lnTo>
                  <a:pt x="719" y="9"/>
                </a:lnTo>
                <a:lnTo>
                  <a:pt x="719" y="11"/>
                </a:lnTo>
                <a:lnTo>
                  <a:pt x="719" y="13"/>
                </a:lnTo>
                <a:lnTo>
                  <a:pt x="719" y="15"/>
                </a:lnTo>
                <a:close/>
                <a:moveTo>
                  <a:pt x="128" y="15"/>
                </a:moveTo>
                <a:lnTo>
                  <a:pt x="0" y="15"/>
                </a:lnTo>
                <a:lnTo>
                  <a:pt x="2" y="13"/>
                </a:lnTo>
                <a:lnTo>
                  <a:pt x="2" y="11"/>
                </a:lnTo>
                <a:lnTo>
                  <a:pt x="3" y="9"/>
                </a:lnTo>
                <a:lnTo>
                  <a:pt x="3" y="7"/>
                </a:lnTo>
                <a:lnTo>
                  <a:pt x="5" y="6"/>
                </a:lnTo>
                <a:lnTo>
                  <a:pt x="5" y="4"/>
                </a:lnTo>
                <a:lnTo>
                  <a:pt x="7" y="2"/>
                </a:lnTo>
                <a:lnTo>
                  <a:pt x="7" y="0"/>
                </a:lnTo>
                <a:lnTo>
                  <a:pt x="137" y="0"/>
                </a:lnTo>
                <a:lnTo>
                  <a:pt x="135" y="2"/>
                </a:lnTo>
                <a:lnTo>
                  <a:pt x="133" y="4"/>
                </a:lnTo>
                <a:lnTo>
                  <a:pt x="133" y="6"/>
                </a:lnTo>
                <a:lnTo>
                  <a:pt x="131" y="7"/>
                </a:lnTo>
                <a:lnTo>
                  <a:pt x="131" y="9"/>
                </a:lnTo>
                <a:lnTo>
                  <a:pt x="129" y="11"/>
                </a:lnTo>
                <a:lnTo>
                  <a:pt x="129" y="13"/>
                </a:lnTo>
                <a:lnTo>
                  <a:pt x="128" y="15"/>
                </a:lnTo>
                <a:close/>
              </a:path>
            </a:pathLst>
          </a:custGeom>
          <a:solidFill>
            <a:srgbClr val="36060B"/>
          </a:solidFill>
          <a:ln w="9525">
            <a:noFill/>
            <a:round/>
            <a:headEnd/>
            <a:tailEnd/>
          </a:ln>
        </p:spPr>
        <p:txBody>
          <a:bodyPr wrap="none"/>
          <a:lstStyle/>
          <a:p>
            <a:endParaRPr lang="el-GR"/>
          </a:p>
        </p:txBody>
      </p:sp>
      <p:sp>
        <p:nvSpPr>
          <p:cNvPr id="41027" name="Freeform 67"/>
          <p:cNvSpPr>
            <a:spLocks noEditPoints="1"/>
          </p:cNvSpPr>
          <p:nvPr/>
        </p:nvSpPr>
        <p:spPr bwMode="auto">
          <a:xfrm rot="63308">
            <a:off x="4516438" y="4448175"/>
            <a:ext cx="1011237" cy="20638"/>
          </a:xfrm>
          <a:custGeom>
            <a:avLst/>
            <a:gdLst>
              <a:gd name="T0" fmla="*/ 2147483646 w 716"/>
              <a:gd name="T1" fmla="*/ 2147483646 h 13"/>
              <a:gd name="T2" fmla="*/ 2147483646 w 716"/>
              <a:gd name="T3" fmla="*/ 2147483646 h 13"/>
              <a:gd name="T4" fmla="*/ 2147483646 w 716"/>
              <a:gd name="T5" fmla="*/ 2147483646 h 13"/>
              <a:gd name="T6" fmla="*/ 2147483646 w 716"/>
              <a:gd name="T7" fmla="*/ 2147483646 h 13"/>
              <a:gd name="T8" fmla="*/ 2147483646 w 716"/>
              <a:gd name="T9" fmla="*/ 2147483646 h 13"/>
              <a:gd name="T10" fmla="*/ 2147483646 w 716"/>
              <a:gd name="T11" fmla="*/ 2147483646 h 13"/>
              <a:gd name="T12" fmla="*/ 2147483646 w 716"/>
              <a:gd name="T13" fmla="*/ 2147483646 h 13"/>
              <a:gd name="T14" fmla="*/ 2147483646 w 716"/>
              <a:gd name="T15" fmla="*/ 2147483646 h 13"/>
              <a:gd name="T16" fmla="*/ 2147483646 w 716"/>
              <a:gd name="T17" fmla="*/ 2147483646 h 13"/>
              <a:gd name="T18" fmla="*/ 2147483646 w 716"/>
              <a:gd name="T19" fmla="*/ 0 h 13"/>
              <a:gd name="T20" fmla="*/ 2147483646 w 716"/>
              <a:gd name="T21" fmla="*/ 0 h 13"/>
              <a:gd name="T22" fmla="*/ 2147483646 w 716"/>
              <a:gd name="T23" fmla="*/ 2147483646 h 13"/>
              <a:gd name="T24" fmla="*/ 2147483646 w 716"/>
              <a:gd name="T25" fmla="*/ 2147483646 h 13"/>
              <a:gd name="T26" fmla="*/ 2147483646 w 716"/>
              <a:gd name="T27" fmla="*/ 2147483646 h 13"/>
              <a:gd name="T28" fmla="*/ 2147483646 w 716"/>
              <a:gd name="T29" fmla="*/ 2147483646 h 13"/>
              <a:gd name="T30" fmla="*/ 2147483646 w 716"/>
              <a:gd name="T31" fmla="*/ 2147483646 h 13"/>
              <a:gd name="T32" fmla="*/ 2147483646 w 716"/>
              <a:gd name="T33" fmla="*/ 2147483646 h 13"/>
              <a:gd name="T34" fmla="*/ 2147483646 w 716"/>
              <a:gd name="T35" fmla="*/ 2147483646 h 13"/>
              <a:gd name="T36" fmla="*/ 2147483646 w 716"/>
              <a:gd name="T37" fmla="*/ 2147483646 h 13"/>
              <a:gd name="T38" fmla="*/ 2147483646 w 716"/>
              <a:gd name="T39" fmla="*/ 2147483646 h 13"/>
              <a:gd name="T40" fmla="*/ 0 w 716"/>
              <a:gd name="T41" fmla="*/ 2147483646 h 13"/>
              <a:gd name="T42" fmla="*/ 2147483646 w 716"/>
              <a:gd name="T43" fmla="*/ 2147483646 h 13"/>
              <a:gd name="T44" fmla="*/ 2147483646 w 716"/>
              <a:gd name="T45" fmla="*/ 2147483646 h 13"/>
              <a:gd name="T46" fmla="*/ 2147483646 w 716"/>
              <a:gd name="T47" fmla="*/ 2147483646 h 13"/>
              <a:gd name="T48" fmla="*/ 2147483646 w 716"/>
              <a:gd name="T49" fmla="*/ 2147483646 h 13"/>
              <a:gd name="T50" fmla="*/ 2147483646 w 716"/>
              <a:gd name="T51" fmla="*/ 2147483646 h 13"/>
              <a:gd name="T52" fmla="*/ 2147483646 w 716"/>
              <a:gd name="T53" fmla="*/ 2147483646 h 13"/>
              <a:gd name="T54" fmla="*/ 2147483646 w 716"/>
              <a:gd name="T55" fmla="*/ 2147483646 h 13"/>
              <a:gd name="T56" fmla="*/ 2147483646 w 716"/>
              <a:gd name="T57" fmla="*/ 0 h 13"/>
              <a:gd name="T58" fmla="*/ 2147483646 w 716"/>
              <a:gd name="T59" fmla="*/ 0 h 13"/>
              <a:gd name="T60" fmla="*/ 2147483646 w 716"/>
              <a:gd name="T61" fmla="*/ 2147483646 h 13"/>
              <a:gd name="T62" fmla="*/ 2147483646 w 716"/>
              <a:gd name="T63" fmla="*/ 2147483646 h 13"/>
              <a:gd name="T64" fmla="*/ 2147483646 w 716"/>
              <a:gd name="T65" fmla="*/ 2147483646 h 13"/>
              <a:gd name="T66" fmla="*/ 2147483646 w 716"/>
              <a:gd name="T67" fmla="*/ 2147483646 h 13"/>
              <a:gd name="T68" fmla="*/ 2147483646 w 716"/>
              <a:gd name="T69" fmla="*/ 2147483646 h 13"/>
              <a:gd name="T70" fmla="*/ 2147483646 w 716"/>
              <a:gd name="T71" fmla="*/ 2147483646 h 13"/>
              <a:gd name="T72" fmla="*/ 2147483646 w 716"/>
              <a:gd name="T73" fmla="*/ 2147483646 h 13"/>
              <a:gd name="T74" fmla="*/ 2147483646 w 716"/>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6"/>
              <a:gd name="T115" fmla="*/ 0 h 13"/>
              <a:gd name="T116" fmla="*/ 716 w 716"/>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6" h="13">
                <a:moveTo>
                  <a:pt x="716" y="13"/>
                </a:moveTo>
                <a:lnTo>
                  <a:pt x="598" y="13"/>
                </a:lnTo>
                <a:lnTo>
                  <a:pt x="598" y="12"/>
                </a:lnTo>
                <a:lnTo>
                  <a:pt x="598" y="10"/>
                </a:lnTo>
                <a:lnTo>
                  <a:pt x="598" y="8"/>
                </a:lnTo>
                <a:lnTo>
                  <a:pt x="598" y="6"/>
                </a:lnTo>
                <a:lnTo>
                  <a:pt x="598" y="4"/>
                </a:lnTo>
                <a:lnTo>
                  <a:pt x="598" y="2"/>
                </a:lnTo>
                <a:lnTo>
                  <a:pt x="598" y="0"/>
                </a:lnTo>
                <a:lnTo>
                  <a:pt x="716" y="0"/>
                </a:lnTo>
                <a:lnTo>
                  <a:pt x="716" y="2"/>
                </a:lnTo>
                <a:lnTo>
                  <a:pt x="716" y="4"/>
                </a:lnTo>
                <a:lnTo>
                  <a:pt x="716" y="6"/>
                </a:lnTo>
                <a:lnTo>
                  <a:pt x="716" y="8"/>
                </a:lnTo>
                <a:lnTo>
                  <a:pt x="716" y="10"/>
                </a:lnTo>
                <a:lnTo>
                  <a:pt x="716" y="12"/>
                </a:lnTo>
                <a:lnTo>
                  <a:pt x="716" y="13"/>
                </a:lnTo>
                <a:close/>
                <a:moveTo>
                  <a:pt x="128" y="13"/>
                </a:moveTo>
                <a:lnTo>
                  <a:pt x="0" y="13"/>
                </a:lnTo>
                <a:lnTo>
                  <a:pt x="2" y="12"/>
                </a:lnTo>
                <a:lnTo>
                  <a:pt x="2" y="10"/>
                </a:lnTo>
                <a:lnTo>
                  <a:pt x="4" y="8"/>
                </a:lnTo>
                <a:lnTo>
                  <a:pt x="4" y="6"/>
                </a:lnTo>
                <a:lnTo>
                  <a:pt x="4" y="4"/>
                </a:lnTo>
                <a:lnTo>
                  <a:pt x="6" y="4"/>
                </a:lnTo>
                <a:lnTo>
                  <a:pt x="6" y="2"/>
                </a:lnTo>
                <a:lnTo>
                  <a:pt x="8" y="0"/>
                </a:lnTo>
                <a:lnTo>
                  <a:pt x="138" y="0"/>
                </a:lnTo>
                <a:lnTo>
                  <a:pt x="136" y="2"/>
                </a:lnTo>
                <a:lnTo>
                  <a:pt x="134" y="4"/>
                </a:lnTo>
                <a:lnTo>
                  <a:pt x="134" y="6"/>
                </a:lnTo>
                <a:lnTo>
                  <a:pt x="132" y="8"/>
                </a:lnTo>
                <a:lnTo>
                  <a:pt x="130" y="10"/>
                </a:lnTo>
                <a:lnTo>
                  <a:pt x="130" y="12"/>
                </a:lnTo>
                <a:lnTo>
                  <a:pt x="128" y="13"/>
                </a:lnTo>
                <a:close/>
              </a:path>
            </a:pathLst>
          </a:custGeom>
          <a:solidFill>
            <a:srgbClr val="36060B"/>
          </a:solidFill>
          <a:ln w="9525">
            <a:noFill/>
            <a:round/>
            <a:headEnd/>
            <a:tailEnd/>
          </a:ln>
        </p:spPr>
        <p:txBody>
          <a:bodyPr wrap="none"/>
          <a:lstStyle/>
          <a:p>
            <a:endParaRPr lang="el-GR"/>
          </a:p>
        </p:txBody>
      </p:sp>
      <p:sp>
        <p:nvSpPr>
          <p:cNvPr id="41028" name="Freeform 68"/>
          <p:cNvSpPr>
            <a:spLocks noEditPoints="1"/>
          </p:cNvSpPr>
          <p:nvPr/>
        </p:nvSpPr>
        <p:spPr bwMode="auto">
          <a:xfrm rot="63308">
            <a:off x="4522788" y="4435475"/>
            <a:ext cx="1004887" cy="22225"/>
          </a:xfrm>
          <a:custGeom>
            <a:avLst/>
            <a:gdLst>
              <a:gd name="T0" fmla="*/ 2147483646 w 712"/>
              <a:gd name="T1" fmla="*/ 2147483646 h 14"/>
              <a:gd name="T2" fmla="*/ 2147483646 w 712"/>
              <a:gd name="T3" fmla="*/ 2147483646 h 14"/>
              <a:gd name="T4" fmla="*/ 2147483646 w 712"/>
              <a:gd name="T5" fmla="*/ 2147483646 h 14"/>
              <a:gd name="T6" fmla="*/ 2147483646 w 712"/>
              <a:gd name="T7" fmla="*/ 2147483646 h 14"/>
              <a:gd name="T8" fmla="*/ 2147483646 w 712"/>
              <a:gd name="T9" fmla="*/ 2147483646 h 14"/>
              <a:gd name="T10" fmla="*/ 2147483646 w 712"/>
              <a:gd name="T11" fmla="*/ 2147483646 h 14"/>
              <a:gd name="T12" fmla="*/ 2147483646 w 712"/>
              <a:gd name="T13" fmla="*/ 2147483646 h 14"/>
              <a:gd name="T14" fmla="*/ 2147483646 w 712"/>
              <a:gd name="T15" fmla="*/ 2147483646 h 14"/>
              <a:gd name="T16" fmla="*/ 2147483646 w 712"/>
              <a:gd name="T17" fmla="*/ 2147483646 h 14"/>
              <a:gd name="T18" fmla="*/ 2147483646 w 712"/>
              <a:gd name="T19" fmla="*/ 0 h 14"/>
              <a:gd name="T20" fmla="*/ 2147483646 w 712"/>
              <a:gd name="T21" fmla="*/ 0 h 14"/>
              <a:gd name="T22" fmla="*/ 2147483646 w 712"/>
              <a:gd name="T23" fmla="*/ 2147483646 h 14"/>
              <a:gd name="T24" fmla="*/ 2147483646 w 712"/>
              <a:gd name="T25" fmla="*/ 2147483646 h 14"/>
              <a:gd name="T26" fmla="*/ 2147483646 w 712"/>
              <a:gd name="T27" fmla="*/ 2147483646 h 14"/>
              <a:gd name="T28" fmla="*/ 2147483646 w 712"/>
              <a:gd name="T29" fmla="*/ 2147483646 h 14"/>
              <a:gd name="T30" fmla="*/ 2147483646 w 712"/>
              <a:gd name="T31" fmla="*/ 2147483646 h 14"/>
              <a:gd name="T32" fmla="*/ 2147483646 w 712"/>
              <a:gd name="T33" fmla="*/ 2147483646 h 14"/>
              <a:gd name="T34" fmla="*/ 2147483646 w 712"/>
              <a:gd name="T35" fmla="*/ 2147483646 h 14"/>
              <a:gd name="T36" fmla="*/ 2147483646 w 712"/>
              <a:gd name="T37" fmla="*/ 2147483646 h 14"/>
              <a:gd name="T38" fmla="*/ 2147483646 w 712"/>
              <a:gd name="T39" fmla="*/ 2147483646 h 14"/>
              <a:gd name="T40" fmla="*/ 0 w 712"/>
              <a:gd name="T41" fmla="*/ 2147483646 h 14"/>
              <a:gd name="T42" fmla="*/ 0 w 712"/>
              <a:gd name="T43" fmla="*/ 2147483646 h 14"/>
              <a:gd name="T44" fmla="*/ 2147483646 w 712"/>
              <a:gd name="T45" fmla="*/ 2147483646 h 14"/>
              <a:gd name="T46" fmla="*/ 2147483646 w 712"/>
              <a:gd name="T47" fmla="*/ 2147483646 h 14"/>
              <a:gd name="T48" fmla="*/ 2147483646 w 712"/>
              <a:gd name="T49" fmla="*/ 2147483646 h 14"/>
              <a:gd name="T50" fmla="*/ 2147483646 w 712"/>
              <a:gd name="T51" fmla="*/ 2147483646 h 14"/>
              <a:gd name="T52" fmla="*/ 2147483646 w 712"/>
              <a:gd name="T53" fmla="*/ 2147483646 h 14"/>
              <a:gd name="T54" fmla="*/ 2147483646 w 712"/>
              <a:gd name="T55" fmla="*/ 2147483646 h 14"/>
              <a:gd name="T56" fmla="*/ 2147483646 w 712"/>
              <a:gd name="T57" fmla="*/ 0 h 14"/>
              <a:gd name="T58" fmla="*/ 2147483646 w 712"/>
              <a:gd name="T59" fmla="*/ 0 h 14"/>
              <a:gd name="T60" fmla="*/ 2147483646 w 712"/>
              <a:gd name="T61" fmla="*/ 2147483646 h 14"/>
              <a:gd name="T62" fmla="*/ 2147483646 w 712"/>
              <a:gd name="T63" fmla="*/ 2147483646 h 14"/>
              <a:gd name="T64" fmla="*/ 2147483646 w 712"/>
              <a:gd name="T65" fmla="*/ 2147483646 h 14"/>
              <a:gd name="T66" fmla="*/ 2147483646 w 712"/>
              <a:gd name="T67" fmla="*/ 2147483646 h 14"/>
              <a:gd name="T68" fmla="*/ 2147483646 w 712"/>
              <a:gd name="T69" fmla="*/ 2147483646 h 14"/>
              <a:gd name="T70" fmla="*/ 2147483646 w 712"/>
              <a:gd name="T71" fmla="*/ 2147483646 h 14"/>
              <a:gd name="T72" fmla="*/ 2147483646 w 712"/>
              <a:gd name="T73" fmla="*/ 2147483646 h 14"/>
              <a:gd name="T74" fmla="*/ 2147483646 w 71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2"/>
              <a:gd name="T115" fmla="*/ 0 h 14"/>
              <a:gd name="T116" fmla="*/ 712 w 71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2" h="14">
                <a:moveTo>
                  <a:pt x="712" y="14"/>
                </a:moveTo>
                <a:lnTo>
                  <a:pt x="594" y="14"/>
                </a:lnTo>
                <a:lnTo>
                  <a:pt x="594" y="12"/>
                </a:lnTo>
                <a:lnTo>
                  <a:pt x="594" y="10"/>
                </a:lnTo>
                <a:lnTo>
                  <a:pt x="594" y="8"/>
                </a:lnTo>
                <a:lnTo>
                  <a:pt x="594" y="6"/>
                </a:lnTo>
                <a:lnTo>
                  <a:pt x="594" y="4"/>
                </a:lnTo>
                <a:lnTo>
                  <a:pt x="594" y="2"/>
                </a:lnTo>
                <a:lnTo>
                  <a:pt x="594" y="0"/>
                </a:lnTo>
                <a:lnTo>
                  <a:pt x="712" y="0"/>
                </a:lnTo>
                <a:lnTo>
                  <a:pt x="712" y="2"/>
                </a:lnTo>
                <a:lnTo>
                  <a:pt x="712" y="4"/>
                </a:lnTo>
                <a:lnTo>
                  <a:pt x="712" y="6"/>
                </a:lnTo>
                <a:lnTo>
                  <a:pt x="712" y="8"/>
                </a:lnTo>
                <a:lnTo>
                  <a:pt x="712" y="10"/>
                </a:lnTo>
                <a:lnTo>
                  <a:pt x="712" y="12"/>
                </a:lnTo>
                <a:lnTo>
                  <a:pt x="712" y="14"/>
                </a:lnTo>
                <a:close/>
                <a:moveTo>
                  <a:pt x="130" y="14"/>
                </a:moveTo>
                <a:lnTo>
                  <a:pt x="0" y="14"/>
                </a:lnTo>
                <a:lnTo>
                  <a:pt x="0" y="12"/>
                </a:lnTo>
                <a:lnTo>
                  <a:pt x="2" y="12"/>
                </a:lnTo>
                <a:lnTo>
                  <a:pt x="2" y="10"/>
                </a:lnTo>
                <a:lnTo>
                  <a:pt x="4" y="8"/>
                </a:lnTo>
                <a:lnTo>
                  <a:pt x="4" y="6"/>
                </a:lnTo>
                <a:lnTo>
                  <a:pt x="6" y="4"/>
                </a:lnTo>
                <a:lnTo>
                  <a:pt x="6" y="2"/>
                </a:lnTo>
                <a:lnTo>
                  <a:pt x="8" y="0"/>
                </a:lnTo>
                <a:lnTo>
                  <a:pt x="138" y="0"/>
                </a:lnTo>
                <a:lnTo>
                  <a:pt x="136" y="2"/>
                </a:lnTo>
                <a:lnTo>
                  <a:pt x="136" y="4"/>
                </a:lnTo>
                <a:lnTo>
                  <a:pt x="134" y="6"/>
                </a:lnTo>
                <a:lnTo>
                  <a:pt x="134" y="8"/>
                </a:lnTo>
                <a:lnTo>
                  <a:pt x="132" y="8"/>
                </a:lnTo>
                <a:lnTo>
                  <a:pt x="132" y="10"/>
                </a:lnTo>
                <a:lnTo>
                  <a:pt x="130" y="12"/>
                </a:lnTo>
                <a:lnTo>
                  <a:pt x="130" y="14"/>
                </a:lnTo>
                <a:close/>
              </a:path>
            </a:pathLst>
          </a:custGeom>
          <a:solidFill>
            <a:srgbClr val="360608"/>
          </a:solidFill>
          <a:ln w="9525">
            <a:noFill/>
            <a:round/>
            <a:headEnd/>
            <a:tailEnd/>
          </a:ln>
        </p:spPr>
        <p:txBody>
          <a:bodyPr wrap="none"/>
          <a:lstStyle/>
          <a:p>
            <a:endParaRPr lang="el-GR"/>
          </a:p>
        </p:txBody>
      </p:sp>
      <p:sp>
        <p:nvSpPr>
          <p:cNvPr id="41029" name="Freeform 69"/>
          <p:cNvSpPr>
            <a:spLocks noEditPoints="1"/>
          </p:cNvSpPr>
          <p:nvPr/>
        </p:nvSpPr>
        <p:spPr bwMode="auto">
          <a:xfrm rot="63308">
            <a:off x="4527550" y="4424363"/>
            <a:ext cx="1000125" cy="23812"/>
          </a:xfrm>
          <a:custGeom>
            <a:avLst/>
            <a:gdLst>
              <a:gd name="T0" fmla="*/ 2147483646 w 708"/>
              <a:gd name="T1" fmla="*/ 2147483646 h 15"/>
              <a:gd name="T2" fmla="*/ 2147483646 w 708"/>
              <a:gd name="T3" fmla="*/ 2147483646 h 15"/>
              <a:gd name="T4" fmla="*/ 2147483646 w 708"/>
              <a:gd name="T5" fmla="*/ 2147483646 h 15"/>
              <a:gd name="T6" fmla="*/ 2147483646 w 708"/>
              <a:gd name="T7" fmla="*/ 2147483646 h 15"/>
              <a:gd name="T8" fmla="*/ 2147483646 w 708"/>
              <a:gd name="T9" fmla="*/ 2147483646 h 15"/>
              <a:gd name="T10" fmla="*/ 2147483646 w 708"/>
              <a:gd name="T11" fmla="*/ 2147483646 h 15"/>
              <a:gd name="T12" fmla="*/ 2147483646 w 708"/>
              <a:gd name="T13" fmla="*/ 2147483646 h 15"/>
              <a:gd name="T14" fmla="*/ 2147483646 w 708"/>
              <a:gd name="T15" fmla="*/ 2147483646 h 15"/>
              <a:gd name="T16" fmla="*/ 2147483646 w 708"/>
              <a:gd name="T17" fmla="*/ 2147483646 h 15"/>
              <a:gd name="T18" fmla="*/ 2147483646 w 708"/>
              <a:gd name="T19" fmla="*/ 0 h 15"/>
              <a:gd name="T20" fmla="*/ 2147483646 w 708"/>
              <a:gd name="T21" fmla="*/ 0 h 15"/>
              <a:gd name="T22" fmla="*/ 2147483646 w 708"/>
              <a:gd name="T23" fmla="*/ 2147483646 h 15"/>
              <a:gd name="T24" fmla="*/ 2147483646 w 708"/>
              <a:gd name="T25" fmla="*/ 2147483646 h 15"/>
              <a:gd name="T26" fmla="*/ 2147483646 w 708"/>
              <a:gd name="T27" fmla="*/ 2147483646 h 15"/>
              <a:gd name="T28" fmla="*/ 2147483646 w 708"/>
              <a:gd name="T29" fmla="*/ 2147483646 h 15"/>
              <a:gd name="T30" fmla="*/ 2147483646 w 708"/>
              <a:gd name="T31" fmla="*/ 2147483646 h 15"/>
              <a:gd name="T32" fmla="*/ 2147483646 w 708"/>
              <a:gd name="T33" fmla="*/ 2147483646 h 15"/>
              <a:gd name="T34" fmla="*/ 2147483646 w 708"/>
              <a:gd name="T35" fmla="*/ 2147483646 h 15"/>
              <a:gd name="T36" fmla="*/ 2147483646 w 708"/>
              <a:gd name="T37" fmla="*/ 2147483646 h 15"/>
              <a:gd name="T38" fmla="*/ 2147483646 w 708"/>
              <a:gd name="T39" fmla="*/ 2147483646 h 15"/>
              <a:gd name="T40" fmla="*/ 0 w 708"/>
              <a:gd name="T41" fmla="*/ 2147483646 h 15"/>
              <a:gd name="T42" fmla="*/ 0 w 708"/>
              <a:gd name="T43" fmla="*/ 2147483646 h 15"/>
              <a:gd name="T44" fmla="*/ 2147483646 w 708"/>
              <a:gd name="T45" fmla="*/ 2147483646 h 15"/>
              <a:gd name="T46" fmla="*/ 2147483646 w 708"/>
              <a:gd name="T47" fmla="*/ 2147483646 h 15"/>
              <a:gd name="T48" fmla="*/ 2147483646 w 708"/>
              <a:gd name="T49" fmla="*/ 2147483646 h 15"/>
              <a:gd name="T50" fmla="*/ 2147483646 w 708"/>
              <a:gd name="T51" fmla="*/ 2147483646 h 15"/>
              <a:gd name="T52" fmla="*/ 2147483646 w 708"/>
              <a:gd name="T53" fmla="*/ 2147483646 h 15"/>
              <a:gd name="T54" fmla="*/ 2147483646 w 708"/>
              <a:gd name="T55" fmla="*/ 2147483646 h 15"/>
              <a:gd name="T56" fmla="*/ 2147483646 w 708"/>
              <a:gd name="T57" fmla="*/ 0 h 15"/>
              <a:gd name="T58" fmla="*/ 2147483646 w 708"/>
              <a:gd name="T59" fmla="*/ 0 h 15"/>
              <a:gd name="T60" fmla="*/ 2147483646 w 708"/>
              <a:gd name="T61" fmla="*/ 2147483646 h 15"/>
              <a:gd name="T62" fmla="*/ 2147483646 w 708"/>
              <a:gd name="T63" fmla="*/ 2147483646 h 15"/>
              <a:gd name="T64" fmla="*/ 2147483646 w 708"/>
              <a:gd name="T65" fmla="*/ 2147483646 h 15"/>
              <a:gd name="T66" fmla="*/ 2147483646 w 708"/>
              <a:gd name="T67" fmla="*/ 2147483646 h 15"/>
              <a:gd name="T68" fmla="*/ 2147483646 w 708"/>
              <a:gd name="T69" fmla="*/ 2147483646 h 15"/>
              <a:gd name="T70" fmla="*/ 2147483646 w 708"/>
              <a:gd name="T71" fmla="*/ 2147483646 h 15"/>
              <a:gd name="T72" fmla="*/ 2147483646 w 708"/>
              <a:gd name="T73" fmla="*/ 2147483646 h 15"/>
              <a:gd name="T74" fmla="*/ 2147483646 w 70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8"/>
              <a:gd name="T115" fmla="*/ 0 h 15"/>
              <a:gd name="T116" fmla="*/ 708 w 70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8" h="15">
                <a:moveTo>
                  <a:pt x="708" y="15"/>
                </a:moveTo>
                <a:lnTo>
                  <a:pt x="590" y="15"/>
                </a:lnTo>
                <a:lnTo>
                  <a:pt x="590" y="13"/>
                </a:lnTo>
                <a:lnTo>
                  <a:pt x="590" y="11"/>
                </a:lnTo>
                <a:lnTo>
                  <a:pt x="590" y="9"/>
                </a:lnTo>
                <a:lnTo>
                  <a:pt x="590" y="7"/>
                </a:lnTo>
                <a:lnTo>
                  <a:pt x="590" y="6"/>
                </a:lnTo>
                <a:lnTo>
                  <a:pt x="590" y="4"/>
                </a:lnTo>
                <a:lnTo>
                  <a:pt x="590" y="2"/>
                </a:lnTo>
                <a:lnTo>
                  <a:pt x="590" y="0"/>
                </a:lnTo>
                <a:lnTo>
                  <a:pt x="708" y="0"/>
                </a:lnTo>
                <a:lnTo>
                  <a:pt x="708" y="2"/>
                </a:lnTo>
                <a:lnTo>
                  <a:pt x="708" y="4"/>
                </a:lnTo>
                <a:lnTo>
                  <a:pt x="708" y="6"/>
                </a:lnTo>
                <a:lnTo>
                  <a:pt x="708" y="7"/>
                </a:lnTo>
                <a:lnTo>
                  <a:pt x="708" y="9"/>
                </a:lnTo>
                <a:lnTo>
                  <a:pt x="708" y="11"/>
                </a:lnTo>
                <a:lnTo>
                  <a:pt x="708" y="13"/>
                </a:lnTo>
                <a:lnTo>
                  <a:pt x="708" y="15"/>
                </a:lnTo>
                <a:close/>
                <a:moveTo>
                  <a:pt x="130" y="15"/>
                </a:moveTo>
                <a:lnTo>
                  <a:pt x="0" y="15"/>
                </a:lnTo>
                <a:lnTo>
                  <a:pt x="0" y="13"/>
                </a:lnTo>
                <a:lnTo>
                  <a:pt x="2" y="11"/>
                </a:lnTo>
                <a:lnTo>
                  <a:pt x="2" y="9"/>
                </a:lnTo>
                <a:lnTo>
                  <a:pt x="4" y="7"/>
                </a:lnTo>
                <a:lnTo>
                  <a:pt x="4" y="6"/>
                </a:lnTo>
                <a:lnTo>
                  <a:pt x="6" y="4"/>
                </a:lnTo>
                <a:lnTo>
                  <a:pt x="6" y="2"/>
                </a:lnTo>
                <a:lnTo>
                  <a:pt x="6" y="0"/>
                </a:lnTo>
                <a:lnTo>
                  <a:pt x="138" y="0"/>
                </a:lnTo>
                <a:lnTo>
                  <a:pt x="138" y="2"/>
                </a:lnTo>
                <a:lnTo>
                  <a:pt x="136" y="4"/>
                </a:lnTo>
                <a:lnTo>
                  <a:pt x="136" y="6"/>
                </a:lnTo>
                <a:lnTo>
                  <a:pt x="134" y="7"/>
                </a:lnTo>
                <a:lnTo>
                  <a:pt x="134" y="9"/>
                </a:lnTo>
                <a:lnTo>
                  <a:pt x="132" y="11"/>
                </a:lnTo>
                <a:lnTo>
                  <a:pt x="130" y="13"/>
                </a:lnTo>
                <a:lnTo>
                  <a:pt x="130" y="15"/>
                </a:lnTo>
                <a:close/>
              </a:path>
            </a:pathLst>
          </a:custGeom>
          <a:solidFill>
            <a:srgbClr val="38050A"/>
          </a:solidFill>
          <a:ln w="9525">
            <a:noFill/>
            <a:round/>
            <a:headEnd/>
            <a:tailEnd/>
          </a:ln>
        </p:spPr>
        <p:txBody>
          <a:bodyPr wrap="none"/>
          <a:lstStyle/>
          <a:p>
            <a:endParaRPr lang="el-GR"/>
          </a:p>
        </p:txBody>
      </p:sp>
      <p:sp>
        <p:nvSpPr>
          <p:cNvPr id="41030" name="Freeform 70"/>
          <p:cNvSpPr>
            <a:spLocks noEditPoints="1"/>
          </p:cNvSpPr>
          <p:nvPr/>
        </p:nvSpPr>
        <p:spPr bwMode="auto">
          <a:xfrm rot="63308">
            <a:off x="4533900" y="4414838"/>
            <a:ext cx="993775" cy="20637"/>
          </a:xfrm>
          <a:custGeom>
            <a:avLst/>
            <a:gdLst>
              <a:gd name="T0" fmla="*/ 2147483646 w 704"/>
              <a:gd name="T1" fmla="*/ 2147483646 h 13"/>
              <a:gd name="T2" fmla="*/ 2147483646 w 704"/>
              <a:gd name="T3" fmla="*/ 2147483646 h 13"/>
              <a:gd name="T4" fmla="*/ 2147483646 w 704"/>
              <a:gd name="T5" fmla="*/ 2147483646 h 13"/>
              <a:gd name="T6" fmla="*/ 2147483646 w 704"/>
              <a:gd name="T7" fmla="*/ 2147483646 h 13"/>
              <a:gd name="T8" fmla="*/ 2147483646 w 704"/>
              <a:gd name="T9" fmla="*/ 2147483646 h 13"/>
              <a:gd name="T10" fmla="*/ 2147483646 w 704"/>
              <a:gd name="T11" fmla="*/ 2147483646 h 13"/>
              <a:gd name="T12" fmla="*/ 2147483646 w 704"/>
              <a:gd name="T13" fmla="*/ 2147483646 h 13"/>
              <a:gd name="T14" fmla="*/ 2147483646 w 704"/>
              <a:gd name="T15" fmla="*/ 2147483646 h 13"/>
              <a:gd name="T16" fmla="*/ 2147483646 w 704"/>
              <a:gd name="T17" fmla="*/ 2147483646 h 13"/>
              <a:gd name="T18" fmla="*/ 2147483646 w 704"/>
              <a:gd name="T19" fmla="*/ 0 h 13"/>
              <a:gd name="T20" fmla="*/ 2147483646 w 704"/>
              <a:gd name="T21" fmla="*/ 0 h 13"/>
              <a:gd name="T22" fmla="*/ 2147483646 w 704"/>
              <a:gd name="T23" fmla="*/ 2147483646 h 13"/>
              <a:gd name="T24" fmla="*/ 2147483646 w 704"/>
              <a:gd name="T25" fmla="*/ 2147483646 h 13"/>
              <a:gd name="T26" fmla="*/ 2147483646 w 704"/>
              <a:gd name="T27" fmla="*/ 2147483646 h 13"/>
              <a:gd name="T28" fmla="*/ 2147483646 w 704"/>
              <a:gd name="T29" fmla="*/ 2147483646 h 13"/>
              <a:gd name="T30" fmla="*/ 2147483646 w 704"/>
              <a:gd name="T31" fmla="*/ 2147483646 h 13"/>
              <a:gd name="T32" fmla="*/ 2147483646 w 704"/>
              <a:gd name="T33" fmla="*/ 2147483646 h 13"/>
              <a:gd name="T34" fmla="*/ 2147483646 w 704"/>
              <a:gd name="T35" fmla="*/ 2147483646 h 13"/>
              <a:gd name="T36" fmla="*/ 2147483646 w 704"/>
              <a:gd name="T37" fmla="*/ 2147483646 h 13"/>
              <a:gd name="T38" fmla="*/ 2147483646 w 704"/>
              <a:gd name="T39" fmla="*/ 2147483646 h 13"/>
              <a:gd name="T40" fmla="*/ 0 w 704"/>
              <a:gd name="T41" fmla="*/ 2147483646 h 13"/>
              <a:gd name="T42" fmla="*/ 0 w 704"/>
              <a:gd name="T43" fmla="*/ 2147483646 h 13"/>
              <a:gd name="T44" fmla="*/ 2147483646 w 704"/>
              <a:gd name="T45" fmla="*/ 2147483646 h 13"/>
              <a:gd name="T46" fmla="*/ 2147483646 w 704"/>
              <a:gd name="T47" fmla="*/ 2147483646 h 13"/>
              <a:gd name="T48" fmla="*/ 2147483646 w 704"/>
              <a:gd name="T49" fmla="*/ 2147483646 h 13"/>
              <a:gd name="T50" fmla="*/ 2147483646 w 704"/>
              <a:gd name="T51" fmla="*/ 2147483646 h 13"/>
              <a:gd name="T52" fmla="*/ 2147483646 w 704"/>
              <a:gd name="T53" fmla="*/ 2147483646 h 13"/>
              <a:gd name="T54" fmla="*/ 2147483646 w 704"/>
              <a:gd name="T55" fmla="*/ 2147483646 h 13"/>
              <a:gd name="T56" fmla="*/ 2147483646 w 704"/>
              <a:gd name="T57" fmla="*/ 0 h 13"/>
              <a:gd name="T58" fmla="*/ 2147483646 w 704"/>
              <a:gd name="T59" fmla="*/ 0 h 13"/>
              <a:gd name="T60" fmla="*/ 2147483646 w 704"/>
              <a:gd name="T61" fmla="*/ 2147483646 h 13"/>
              <a:gd name="T62" fmla="*/ 2147483646 w 704"/>
              <a:gd name="T63" fmla="*/ 2147483646 h 13"/>
              <a:gd name="T64" fmla="*/ 2147483646 w 704"/>
              <a:gd name="T65" fmla="*/ 2147483646 h 13"/>
              <a:gd name="T66" fmla="*/ 2147483646 w 704"/>
              <a:gd name="T67" fmla="*/ 2147483646 h 13"/>
              <a:gd name="T68" fmla="*/ 2147483646 w 704"/>
              <a:gd name="T69" fmla="*/ 2147483646 h 13"/>
              <a:gd name="T70" fmla="*/ 2147483646 w 704"/>
              <a:gd name="T71" fmla="*/ 2147483646 h 13"/>
              <a:gd name="T72" fmla="*/ 2147483646 w 704"/>
              <a:gd name="T73" fmla="*/ 2147483646 h 13"/>
              <a:gd name="T74" fmla="*/ 2147483646 w 70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4"/>
              <a:gd name="T115" fmla="*/ 0 h 13"/>
              <a:gd name="T116" fmla="*/ 704 w 70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4" h="13">
                <a:moveTo>
                  <a:pt x="704" y="13"/>
                </a:moveTo>
                <a:lnTo>
                  <a:pt x="586" y="13"/>
                </a:lnTo>
                <a:lnTo>
                  <a:pt x="586" y="12"/>
                </a:lnTo>
                <a:lnTo>
                  <a:pt x="586" y="10"/>
                </a:lnTo>
                <a:lnTo>
                  <a:pt x="586" y="8"/>
                </a:lnTo>
                <a:lnTo>
                  <a:pt x="586" y="6"/>
                </a:lnTo>
                <a:lnTo>
                  <a:pt x="586" y="4"/>
                </a:lnTo>
                <a:lnTo>
                  <a:pt x="586" y="2"/>
                </a:lnTo>
                <a:lnTo>
                  <a:pt x="586" y="0"/>
                </a:lnTo>
                <a:lnTo>
                  <a:pt x="704" y="0"/>
                </a:lnTo>
                <a:lnTo>
                  <a:pt x="704" y="2"/>
                </a:lnTo>
                <a:lnTo>
                  <a:pt x="704" y="4"/>
                </a:lnTo>
                <a:lnTo>
                  <a:pt x="704" y="6"/>
                </a:lnTo>
                <a:lnTo>
                  <a:pt x="704" y="8"/>
                </a:lnTo>
                <a:lnTo>
                  <a:pt x="704" y="10"/>
                </a:lnTo>
                <a:lnTo>
                  <a:pt x="704" y="12"/>
                </a:lnTo>
                <a:lnTo>
                  <a:pt x="704" y="13"/>
                </a:lnTo>
                <a:close/>
                <a:moveTo>
                  <a:pt x="130" y="13"/>
                </a:moveTo>
                <a:lnTo>
                  <a:pt x="0" y="13"/>
                </a:lnTo>
                <a:lnTo>
                  <a:pt x="0" y="12"/>
                </a:lnTo>
                <a:lnTo>
                  <a:pt x="2" y="10"/>
                </a:lnTo>
                <a:lnTo>
                  <a:pt x="2" y="8"/>
                </a:lnTo>
                <a:lnTo>
                  <a:pt x="2" y="6"/>
                </a:lnTo>
                <a:lnTo>
                  <a:pt x="4" y="6"/>
                </a:lnTo>
                <a:lnTo>
                  <a:pt x="4" y="4"/>
                </a:lnTo>
                <a:lnTo>
                  <a:pt x="6" y="2"/>
                </a:lnTo>
                <a:lnTo>
                  <a:pt x="6" y="0"/>
                </a:lnTo>
                <a:lnTo>
                  <a:pt x="139" y="0"/>
                </a:lnTo>
                <a:lnTo>
                  <a:pt x="137" y="2"/>
                </a:lnTo>
                <a:lnTo>
                  <a:pt x="135" y="4"/>
                </a:lnTo>
                <a:lnTo>
                  <a:pt x="134" y="6"/>
                </a:lnTo>
                <a:lnTo>
                  <a:pt x="134" y="8"/>
                </a:lnTo>
                <a:lnTo>
                  <a:pt x="132" y="10"/>
                </a:lnTo>
                <a:lnTo>
                  <a:pt x="132" y="12"/>
                </a:lnTo>
                <a:lnTo>
                  <a:pt x="130" y="13"/>
                </a:lnTo>
                <a:close/>
              </a:path>
            </a:pathLst>
          </a:custGeom>
          <a:solidFill>
            <a:srgbClr val="38050A"/>
          </a:solidFill>
          <a:ln w="9525">
            <a:noFill/>
            <a:round/>
            <a:headEnd/>
            <a:tailEnd/>
          </a:ln>
        </p:spPr>
        <p:txBody>
          <a:bodyPr wrap="none"/>
          <a:lstStyle/>
          <a:p>
            <a:endParaRPr lang="el-GR"/>
          </a:p>
        </p:txBody>
      </p:sp>
      <p:sp>
        <p:nvSpPr>
          <p:cNvPr id="41031" name="Freeform 71"/>
          <p:cNvSpPr>
            <a:spLocks noEditPoints="1"/>
          </p:cNvSpPr>
          <p:nvPr/>
        </p:nvSpPr>
        <p:spPr bwMode="auto">
          <a:xfrm rot="63308">
            <a:off x="4537075" y="4402138"/>
            <a:ext cx="990600" cy="22225"/>
          </a:xfrm>
          <a:custGeom>
            <a:avLst/>
            <a:gdLst>
              <a:gd name="T0" fmla="*/ 2147483646 w 702"/>
              <a:gd name="T1" fmla="*/ 2147483646 h 14"/>
              <a:gd name="T2" fmla="*/ 2147483646 w 702"/>
              <a:gd name="T3" fmla="*/ 2147483646 h 14"/>
              <a:gd name="T4" fmla="*/ 2147483646 w 702"/>
              <a:gd name="T5" fmla="*/ 2147483646 h 14"/>
              <a:gd name="T6" fmla="*/ 2147483646 w 702"/>
              <a:gd name="T7" fmla="*/ 2147483646 h 14"/>
              <a:gd name="T8" fmla="*/ 2147483646 w 702"/>
              <a:gd name="T9" fmla="*/ 2147483646 h 14"/>
              <a:gd name="T10" fmla="*/ 2147483646 w 702"/>
              <a:gd name="T11" fmla="*/ 2147483646 h 14"/>
              <a:gd name="T12" fmla="*/ 2147483646 w 702"/>
              <a:gd name="T13" fmla="*/ 2147483646 h 14"/>
              <a:gd name="T14" fmla="*/ 2147483646 w 702"/>
              <a:gd name="T15" fmla="*/ 2147483646 h 14"/>
              <a:gd name="T16" fmla="*/ 2147483646 w 702"/>
              <a:gd name="T17" fmla="*/ 2147483646 h 14"/>
              <a:gd name="T18" fmla="*/ 2147483646 w 702"/>
              <a:gd name="T19" fmla="*/ 0 h 14"/>
              <a:gd name="T20" fmla="*/ 2147483646 w 702"/>
              <a:gd name="T21" fmla="*/ 0 h 14"/>
              <a:gd name="T22" fmla="*/ 2147483646 w 702"/>
              <a:gd name="T23" fmla="*/ 2147483646 h 14"/>
              <a:gd name="T24" fmla="*/ 2147483646 w 702"/>
              <a:gd name="T25" fmla="*/ 2147483646 h 14"/>
              <a:gd name="T26" fmla="*/ 2147483646 w 702"/>
              <a:gd name="T27" fmla="*/ 2147483646 h 14"/>
              <a:gd name="T28" fmla="*/ 2147483646 w 702"/>
              <a:gd name="T29" fmla="*/ 2147483646 h 14"/>
              <a:gd name="T30" fmla="*/ 2147483646 w 702"/>
              <a:gd name="T31" fmla="*/ 2147483646 h 14"/>
              <a:gd name="T32" fmla="*/ 2147483646 w 702"/>
              <a:gd name="T33" fmla="*/ 2147483646 h 14"/>
              <a:gd name="T34" fmla="*/ 2147483646 w 702"/>
              <a:gd name="T35" fmla="*/ 2147483646 h 14"/>
              <a:gd name="T36" fmla="*/ 2147483646 w 702"/>
              <a:gd name="T37" fmla="*/ 2147483646 h 14"/>
              <a:gd name="T38" fmla="*/ 2147483646 w 702"/>
              <a:gd name="T39" fmla="*/ 2147483646 h 14"/>
              <a:gd name="T40" fmla="*/ 0 w 702"/>
              <a:gd name="T41" fmla="*/ 2147483646 h 14"/>
              <a:gd name="T42" fmla="*/ 2147483646 w 702"/>
              <a:gd name="T43" fmla="*/ 2147483646 h 14"/>
              <a:gd name="T44" fmla="*/ 2147483646 w 702"/>
              <a:gd name="T45" fmla="*/ 2147483646 h 14"/>
              <a:gd name="T46" fmla="*/ 2147483646 w 702"/>
              <a:gd name="T47" fmla="*/ 2147483646 h 14"/>
              <a:gd name="T48" fmla="*/ 2147483646 w 702"/>
              <a:gd name="T49" fmla="*/ 2147483646 h 14"/>
              <a:gd name="T50" fmla="*/ 2147483646 w 702"/>
              <a:gd name="T51" fmla="*/ 2147483646 h 14"/>
              <a:gd name="T52" fmla="*/ 2147483646 w 702"/>
              <a:gd name="T53" fmla="*/ 2147483646 h 14"/>
              <a:gd name="T54" fmla="*/ 2147483646 w 702"/>
              <a:gd name="T55" fmla="*/ 2147483646 h 14"/>
              <a:gd name="T56" fmla="*/ 2147483646 w 702"/>
              <a:gd name="T57" fmla="*/ 0 h 14"/>
              <a:gd name="T58" fmla="*/ 2147483646 w 702"/>
              <a:gd name="T59" fmla="*/ 0 h 14"/>
              <a:gd name="T60" fmla="*/ 2147483646 w 702"/>
              <a:gd name="T61" fmla="*/ 2147483646 h 14"/>
              <a:gd name="T62" fmla="*/ 2147483646 w 702"/>
              <a:gd name="T63" fmla="*/ 2147483646 h 14"/>
              <a:gd name="T64" fmla="*/ 2147483646 w 702"/>
              <a:gd name="T65" fmla="*/ 2147483646 h 14"/>
              <a:gd name="T66" fmla="*/ 2147483646 w 702"/>
              <a:gd name="T67" fmla="*/ 2147483646 h 14"/>
              <a:gd name="T68" fmla="*/ 2147483646 w 702"/>
              <a:gd name="T69" fmla="*/ 2147483646 h 14"/>
              <a:gd name="T70" fmla="*/ 2147483646 w 702"/>
              <a:gd name="T71" fmla="*/ 2147483646 h 14"/>
              <a:gd name="T72" fmla="*/ 2147483646 w 702"/>
              <a:gd name="T73" fmla="*/ 2147483646 h 14"/>
              <a:gd name="T74" fmla="*/ 2147483646 w 70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2"/>
              <a:gd name="T115" fmla="*/ 0 h 14"/>
              <a:gd name="T116" fmla="*/ 702 w 70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2" h="14">
                <a:moveTo>
                  <a:pt x="702" y="14"/>
                </a:moveTo>
                <a:lnTo>
                  <a:pt x="584" y="14"/>
                </a:lnTo>
                <a:lnTo>
                  <a:pt x="584" y="12"/>
                </a:lnTo>
                <a:lnTo>
                  <a:pt x="584" y="10"/>
                </a:lnTo>
                <a:lnTo>
                  <a:pt x="584" y="8"/>
                </a:lnTo>
                <a:lnTo>
                  <a:pt x="584" y="6"/>
                </a:lnTo>
                <a:lnTo>
                  <a:pt x="584" y="4"/>
                </a:lnTo>
                <a:lnTo>
                  <a:pt x="584" y="2"/>
                </a:lnTo>
                <a:lnTo>
                  <a:pt x="584" y="0"/>
                </a:lnTo>
                <a:lnTo>
                  <a:pt x="702" y="0"/>
                </a:lnTo>
                <a:lnTo>
                  <a:pt x="702" y="2"/>
                </a:lnTo>
                <a:lnTo>
                  <a:pt x="702" y="4"/>
                </a:lnTo>
                <a:lnTo>
                  <a:pt x="702" y="6"/>
                </a:lnTo>
                <a:lnTo>
                  <a:pt x="702" y="8"/>
                </a:lnTo>
                <a:lnTo>
                  <a:pt x="702" y="10"/>
                </a:lnTo>
                <a:lnTo>
                  <a:pt x="702" y="12"/>
                </a:lnTo>
                <a:lnTo>
                  <a:pt x="702" y="14"/>
                </a:lnTo>
                <a:close/>
                <a:moveTo>
                  <a:pt x="132" y="14"/>
                </a:moveTo>
                <a:lnTo>
                  <a:pt x="0" y="14"/>
                </a:lnTo>
                <a:lnTo>
                  <a:pt x="2" y="14"/>
                </a:lnTo>
                <a:lnTo>
                  <a:pt x="2" y="12"/>
                </a:lnTo>
                <a:lnTo>
                  <a:pt x="4" y="10"/>
                </a:lnTo>
                <a:lnTo>
                  <a:pt x="4" y="8"/>
                </a:lnTo>
                <a:lnTo>
                  <a:pt x="6" y="6"/>
                </a:lnTo>
                <a:lnTo>
                  <a:pt x="6" y="4"/>
                </a:lnTo>
                <a:lnTo>
                  <a:pt x="7" y="2"/>
                </a:lnTo>
                <a:lnTo>
                  <a:pt x="7" y="0"/>
                </a:lnTo>
                <a:lnTo>
                  <a:pt x="141" y="0"/>
                </a:lnTo>
                <a:lnTo>
                  <a:pt x="141" y="2"/>
                </a:lnTo>
                <a:lnTo>
                  <a:pt x="139" y="4"/>
                </a:lnTo>
                <a:lnTo>
                  <a:pt x="137" y="6"/>
                </a:lnTo>
                <a:lnTo>
                  <a:pt x="137" y="8"/>
                </a:lnTo>
                <a:lnTo>
                  <a:pt x="135" y="8"/>
                </a:lnTo>
                <a:lnTo>
                  <a:pt x="135" y="10"/>
                </a:lnTo>
                <a:lnTo>
                  <a:pt x="133" y="12"/>
                </a:lnTo>
                <a:lnTo>
                  <a:pt x="132" y="14"/>
                </a:lnTo>
                <a:close/>
              </a:path>
            </a:pathLst>
          </a:custGeom>
          <a:solidFill>
            <a:srgbClr val="3B050D"/>
          </a:solidFill>
          <a:ln w="9525">
            <a:noFill/>
            <a:round/>
            <a:headEnd/>
            <a:tailEnd/>
          </a:ln>
        </p:spPr>
        <p:txBody>
          <a:bodyPr wrap="none"/>
          <a:lstStyle/>
          <a:p>
            <a:endParaRPr lang="el-GR"/>
          </a:p>
        </p:txBody>
      </p:sp>
      <p:sp>
        <p:nvSpPr>
          <p:cNvPr id="41032" name="Freeform 72"/>
          <p:cNvSpPr>
            <a:spLocks noEditPoints="1"/>
          </p:cNvSpPr>
          <p:nvPr/>
        </p:nvSpPr>
        <p:spPr bwMode="auto">
          <a:xfrm rot="63308">
            <a:off x="4541838" y="4394200"/>
            <a:ext cx="985837" cy="20638"/>
          </a:xfrm>
          <a:custGeom>
            <a:avLst/>
            <a:gdLst>
              <a:gd name="T0" fmla="*/ 2147483646 w 698"/>
              <a:gd name="T1" fmla="*/ 2147483646 h 13"/>
              <a:gd name="T2" fmla="*/ 2147483646 w 698"/>
              <a:gd name="T3" fmla="*/ 2147483646 h 13"/>
              <a:gd name="T4" fmla="*/ 2147483646 w 698"/>
              <a:gd name="T5" fmla="*/ 2147483646 h 13"/>
              <a:gd name="T6" fmla="*/ 2147483646 w 698"/>
              <a:gd name="T7" fmla="*/ 2147483646 h 13"/>
              <a:gd name="T8" fmla="*/ 2147483646 w 698"/>
              <a:gd name="T9" fmla="*/ 2147483646 h 13"/>
              <a:gd name="T10" fmla="*/ 2147483646 w 698"/>
              <a:gd name="T11" fmla="*/ 2147483646 h 13"/>
              <a:gd name="T12" fmla="*/ 2147483646 w 698"/>
              <a:gd name="T13" fmla="*/ 2147483646 h 13"/>
              <a:gd name="T14" fmla="*/ 2147483646 w 698"/>
              <a:gd name="T15" fmla="*/ 2147483646 h 13"/>
              <a:gd name="T16" fmla="*/ 2147483646 w 698"/>
              <a:gd name="T17" fmla="*/ 0 h 13"/>
              <a:gd name="T18" fmla="*/ 2147483646 w 698"/>
              <a:gd name="T19" fmla="*/ 0 h 13"/>
              <a:gd name="T20" fmla="*/ 2147483646 w 698"/>
              <a:gd name="T21" fmla="*/ 0 h 13"/>
              <a:gd name="T22" fmla="*/ 2147483646 w 698"/>
              <a:gd name="T23" fmla="*/ 0 h 13"/>
              <a:gd name="T24" fmla="*/ 2147483646 w 698"/>
              <a:gd name="T25" fmla="*/ 2147483646 h 13"/>
              <a:gd name="T26" fmla="*/ 2147483646 w 698"/>
              <a:gd name="T27" fmla="*/ 2147483646 h 13"/>
              <a:gd name="T28" fmla="*/ 2147483646 w 698"/>
              <a:gd name="T29" fmla="*/ 2147483646 h 13"/>
              <a:gd name="T30" fmla="*/ 2147483646 w 698"/>
              <a:gd name="T31" fmla="*/ 2147483646 h 13"/>
              <a:gd name="T32" fmla="*/ 2147483646 w 698"/>
              <a:gd name="T33" fmla="*/ 2147483646 h 13"/>
              <a:gd name="T34" fmla="*/ 2147483646 w 698"/>
              <a:gd name="T35" fmla="*/ 2147483646 h 13"/>
              <a:gd name="T36" fmla="*/ 2147483646 w 698"/>
              <a:gd name="T37" fmla="*/ 2147483646 h 13"/>
              <a:gd name="T38" fmla="*/ 2147483646 w 698"/>
              <a:gd name="T39" fmla="*/ 2147483646 h 13"/>
              <a:gd name="T40" fmla="*/ 0 w 698"/>
              <a:gd name="T41" fmla="*/ 2147483646 h 13"/>
              <a:gd name="T42" fmla="*/ 2147483646 w 698"/>
              <a:gd name="T43" fmla="*/ 2147483646 h 13"/>
              <a:gd name="T44" fmla="*/ 2147483646 w 698"/>
              <a:gd name="T45" fmla="*/ 2147483646 h 13"/>
              <a:gd name="T46" fmla="*/ 2147483646 w 698"/>
              <a:gd name="T47" fmla="*/ 2147483646 h 13"/>
              <a:gd name="T48" fmla="*/ 2147483646 w 698"/>
              <a:gd name="T49" fmla="*/ 2147483646 h 13"/>
              <a:gd name="T50" fmla="*/ 2147483646 w 698"/>
              <a:gd name="T51" fmla="*/ 2147483646 h 13"/>
              <a:gd name="T52" fmla="*/ 2147483646 w 698"/>
              <a:gd name="T53" fmla="*/ 2147483646 h 13"/>
              <a:gd name="T54" fmla="*/ 2147483646 w 698"/>
              <a:gd name="T55" fmla="*/ 0 h 13"/>
              <a:gd name="T56" fmla="*/ 2147483646 w 698"/>
              <a:gd name="T57" fmla="*/ 0 h 13"/>
              <a:gd name="T58" fmla="*/ 2147483646 w 698"/>
              <a:gd name="T59" fmla="*/ 0 h 13"/>
              <a:gd name="T60" fmla="*/ 2147483646 w 698"/>
              <a:gd name="T61" fmla="*/ 0 h 13"/>
              <a:gd name="T62" fmla="*/ 2147483646 w 698"/>
              <a:gd name="T63" fmla="*/ 0 h 13"/>
              <a:gd name="T64" fmla="*/ 2147483646 w 698"/>
              <a:gd name="T65" fmla="*/ 0 h 13"/>
              <a:gd name="T66" fmla="*/ 2147483646 w 698"/>
              <a:gd name="T67" fmla="*/ 0 h 13"/>
              <a:gd name="T68" fmla="*/ 2147483646 w 698"/>
              <a:gd name="T69" fmla="*/ 2147483646 h 13"/>
              <a:gd name="T70" fmla="*/ 2147483646 w 698"/>
              <a:gd name="T71" fmla="*/ 2147483646 h 13"/>
              <a:gd name="T72" fmla="*/ 2147483646 w 698"/>
              <a:gd name="T73" fmla="*/ 2147483646 h 13"/>
              <a:gd name="T74" fmla="*/ 2147483646 w 698"/>
              <a:gd name="T75" fmla="*/ 2147483646 h 13"/>
              <a:gd name="T76" fmla="*/ 2147483646 w 698"/>
              <a:gd name="T77" fmla="*/ 2147483646 h 13"/>
              <a:gd name="T78" fmla="*/ 2147483646 w 698"/>
              <a:gd name="T79" fmla="*/ 2147483646 h 13"/>
              <a:gd name="T80" fmla="*/ 2147483646 w 698"/>
              <a:gd name="T81" fmla="*/ 2147483646 h 13"/>
              <a:gd name="T82" fmla="*/ 2147483646 w 698"/>
              <a:gd name="T83" fmla="*/ 2147483646 h 13"/>
              <a:gd name="T84" fmla="*/ 2147483646 w 698"/>
              <a:gd name="T85" fmla="*/ 2147483646 h 13"/>
              <a:gd name="T86" fmla="*/ 2147483646 w 698"/>
              <a:gd name="T87" fmla="*/ 2147483646 h 13"/>
              <a:gd name="T88" fmla="*/ 2147483646 w 698"/>
              <a:gd name="T89" fmla="*/ 2147483646 h 13"/>
              <a:gd name="T90" fmla="*/ 2147483646 w 698"/>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98"/>
              <a:gd name="T139" fmla="*/ 0 h 13"/>
              <a:gd name="T140" fmla="*/ 698 w 698"/>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98" h="13">
                <a:moveTo>
                  <a:pt x="698" y="13"/>
                </a:moveTo>
                <a:lnTo>
                  <a:pt x="580" y="13"/>
                </a:lnTo>
                <a:lnTo>
                  <a:pt x="580" y="11"/>
                </a:lnTo>
                <a:lnTo>
                  <a:pt x="580" y="9"/>
                </a:lnTo>
                <a:lnTo>
                  <a:pt x="580" y="7"/>
                </a:lnTo>
                <a:lnTo>
                  <a:pt x="580" y="5"/>
                </a:lnTo>
                <a:lnTo>
                  <a:pt x="580" y="4"/>
                </a:lnTo>
                <a:lnTo>
                  <a:pt x="580" y="2"/>
                </a:lnTo>
                <a:lnTo>
                  <a:pt x="580" y="0"/>
                </a:lnTo>
                <a:lnTo>
                  <a:pt x="698" y="0"/>
                </a:lnTo>
                <a:lnTo>
                  <a:pt x="698" y="2"/>
                </a:lnTo>
                <a:lnTo>
                  <a:pt x="698" y="4"/>
                </a:lnTo>
                <a:lnTo>
                  <a:pt x="698" y="5"/>
                </a:lnTo>
                <a:lnTo>
                  <a:pt x="698" y="7"/>
                </a:lnTo>
                <a:lnTo>
                  <a:pt x="698" y="9"/>
                </a:lnTo>
                <a:lnTo>
                  <a:pt x="698" y="11"/>
                </a:lnTo>
                <a:lnTo>
                  <a:pt x="698" y="13"/>
                </a:lnTo>
                <a:close/>
                <a:moveTo>
                  <a:pt x="133" y="13"/>
                </a:moveTo>
                <a:lnTo>
                  <a:pt x="0" y="13"/>
                </a:lnTo>
                <a:lnTo>
                  <a:pt x="2" y="11"/>
                </a:lnTo>
                <a:lnTo>
                  <a:pt x="2" y="9"/>
                </a:lnTo>
                <a:lnTo>
                  <a:pt x="3" y="7"/>
                </a:lnTo>
                <a:lnTo>
                  <a:pt x="3" y="5"/>
                </a:lnTo>
                <a:lnTo>
                  <a:pt x="5" y="4"/>
                </a:lnTo>
                <a:lnTo>
                  <a:pt x="5" y="2"/>
                </a:lnTo>
                <a:lnTo>
                  <a:pt x="7" y="0"/>
                </a:lnTo>
                <a:lnTo>
                  <a:pt x="143" y="0"/>
                </a:lnTo>
                <a:lnTo>
                  <a:pt x="141" y="0"/>
                </a:lnTo>
                <a:lnTo>
                  <a:pt x="141" y="2"/>
                </a:lnTo>
                <a:lnTo>
                  <a:pt x="139" y="4"/>
                </a:lnTo>
                <a:lnTo>
                  <a:pt x="137" y="5"/>
                </a:lnTo>
                <a:lnTo>
                  <a:pt x="137" y="7"/>
                </a:lnTo>
                <a:lnTo>
                  <a:pt x="135" y="9"/>
                </a:lnTo>
                <a:lnTo>
                  <a:pt x="133" y="11"/>
                </a:lnTo>
                <a:lnTo>
                  <a:pt x="133" y="13"/>
                </a:lnTo>
                <a:close/>
              </a:path>
            </a:pathLst>
          </a:custGeom>
          <a:solidFill>
            <a:srgbClr val="3B050B"/>
          </a:solidFill>
          <a:ln w="9525">
            <a:noFill/>
            <a:round/>
            <a:headEnd/>
            <a:tailEnd/>
          </a:ln>
        </p:spPr>
        <p:txBody>
          <a:bodyPr wrap="none"/>
          <a:lstStyle/>
          <a:p>
            <a:endParaRPr lang="el-GR"/>
          </a:p>
        </p:txBody>
      </p:sp>
      <p:sp>
        <p:nvSpPr>
          <p:cNvPr id="41033" name="Freeform 73"/>
          <p:cNvSpPr>
            <a:spLocks noEditPoints="1"/>
          </p:cNvSpPr>
          <p:nvPr/>
        </p:nvSpPr>
        <p:spPr bwMode="auto">
          <a:xfrm rot="63308">
            <a:off x="4546600" y="4381500"/>
            <a:ext cx="981075" cy="20638"/>
          </a:xfrm>
          <a:custGeom>
            <a:avLst/>
            <a:gdLst>
              <a:gd name="T0" fmla="*/ 2147483646 w 695"/>
              <a:gd name="T1" fmla="*/ 2147483646 h 13"/>
              <a:gd name="T2" fmla="*/ 2147483646 w 695"/>
              <a:gd name="T3" fmla="*/ 2147483646 h 13"/>
              <a:gd name="T4" fmla="*/ 2147483646 w 695"/>
              <a:gd name="T5" fmla="*/ 2147483646 h 13"/>
              <a:gd name="T6" fmla="*/ 2147483646 w 695"/>
              <a:gd name="T7" fmla="*/ 2147483646 h 13"/>
              <a:gd name="T8" fmla="*/ 2147483646 w 695"/>
              <a:gd name="T9" fmla="*/ 2147483646 h 13"/>
              <a:gd name="T10" fmla="*/ 2147483646 w 695"/>
              <a:gd name="T11" fmla="*/ 2147483646 h 13"/>
              <a:gd name="T12" fmla="*/ 2147483646 w 695"/>
              <a:gd name="T13" fmla="*/ 2147483646 h 13"/>
              <a:gd name="T14" fmla="*/ 2147483646 w 695"/>
              <a:gd name="T15" fmla="*/ 2147483646 h 13"/>
              <a:gd name="T16" fmla="*/ 2147483646 w 695"/>
              <a:gd name="T17" fmla="*/ 2147483646 h 13"/>
              <a:gd name="T18" fmla="*/ 2147483646 w 695"/>
              <a:gd name="T19" fmla="*/ 0 h 13"/>
              <a:gd name="T20" fmla="*/ 2147483646 w 695"/>
              <a:gd name="T21" fmla="*/ 0 h 13"/>
              <a:gd name="T22" fmla="*/ 2147483646 w 695"/>
              <a:gd name="T23" fmla="*/ 2147483646 h 13"/>
              <a:gd name="T24" fmla="*/ 2147483646 w 695"/>
              <a:gd name="T25" fmla="*/ 2147483646 h 13"/>
              <a:gd name="T26" fmla="*/ 2147483646 w 695"/>
              <a:gd name="T27" fmla="*/ 2147483646 h 13"/>
              <a:gd name="T28" fmla="*/ 2147483646 w 695"/>
              <a:gd name="T29" fmla="*/ 2147483646 h 13"/>
              <a:gd name="T30" fmla="*/ 2147483646 w 695"/>
              <a:gd name="T31" fmla="*/ 2147483646 h 13"/>
              <a:gd name="T32" fmla="*/ 2147483646 w 695"/>
              <a:gd name="T33" fmla="*/ 2147483646 h 13"/>
              <a:gd name="T34" fmla="*/ 2147483646 w 695"/>
              <a:gd name="T35" fmla="*/ 2147483646 h 13"/>
              <a:gd name="T36" fmla="*/ 2147483646 w 695"/>
              <a:gd name="T37" fmla="*/ 2147483646 h 13"/>
              <a:gd name="T38" fmla="*/ 2147483646 w 695"/>
              <a:gd name="T39" fmla="*/ 2147483646 h 13"/>
              <a:gd name="T40" fmla="*/ 0 w 695"/>
              <a:gd name="T41" fmla="*/ 2147483646 h 13"/>
              <a:gd name="T42" fmla="*/ 2147483646 w 695"/>
              <a:gd name="T43" fmla="*/ 2147483646 h 13"/>
              <a:gd name="T44" fmla="*/ 2147483646 w 695"/>
              <a:gd name="T45" fmla="*/ 2147483646 h 13"/>
              <a:gd name="T46" fmla="*/ 2147483646 w 695"/>
              <a:gd name="T47" fmla="*/ 2147483646 h 13"/>
              <a:gd name="T48" fmla="*/ 2147483646 w 695"/>
              <a:gd name="T49" fmla="*/ 2147483646 h 13"/>
              <a:gd name="T50" fmla="*/ 2147483646 w 695"/>
              <a:gd name="T51" fmla="*/ 2147483646 h 13"/>
              <a:gd name="T52" fmla="*/ 2147483646 w 695"/>
              <a:gd name="T53" fmla="*/ 2147483646 h 13"/>
              <a:gd name="T54" fmla="*/ 2147483646 w 695"/>
              <a:gd name="T55" fmla="*/ 2147483646 h 13"/>
              <a:gd name="T56" fmla="*/ 2147483646 w 695"/>
              <a:gd name="T57" fmla="*/ 0 h 13"/>
              <a:gd name="T58" fmla="*/ 2147483646 w 695"/>
              <a:gd name="T59" fmla="*/ 0 h 13"/>
              <a:gd name="T60" fmla="*/ 2147483646 w 695"/>
              <a:gd name="T61" fmla="*/ 2147483646 h 13"/>
              <a:gd name="T62" fmla="*/ 2147483646 w 695"/>
              <a:gd name="T63" fmla="*/ 2147483646 h 13"/>
              <a:gd name="T64" fmla="*/ 2147483646 w 695"/>
              <a:gd name="T65" fmla="*/ 2147483646 h 13"/>
              <a:gd name="T66" fmla="*/ 2147483646 w 695"/>
              <a:gd name="T67" fmla="*/ 2147483646 h 13"/>
              <a:gd name="T68" fmla="*/ 2147483646 w 695"/>
              <a:gd name="T69" fmla="*/ 2147483646 h 13"/>
              <a:gd name="T70" fmla="*/ 2147483646 w 695"/>
              <a:gd name="T71" fmla="*/ 2147483646 h 13"/>
              <a:gd name="T72" fmla="*/ 2147483646 w 695"/>
              <a:gd name="T73" fmla="*/ 2147483646 h 13"/>
              <a:gd name="T74" fmla="*/ 2147483646 w 695"/>
              <a:gd name="T75" fmla="*/ 2147483646 h 13"/>
              <a:gd name="T76" fmla="*/ 2147483646 w 695"/>
              <a:gd name="T77" fmla="*/ 2147483646 h 13"/>
              <a:gd name="T78" fmla="*/ 2147483646 w 695"/>
              <a:gd name="T79" fmla="*/ 2147483646 h 13"/>
              <a:gd name="T80" fmla="*/ 2147483646 w 695"/>
              <a:gd name="T81" fmla="*/ 2147483646 h 13"/>
              <a:gd name="T82" fmla="*/ 2147483646 w 695"/>
              <a:gd name="T83" fmla="*/ 2147483646 h 13"/>
              <a:gd name="T84" fmla="*/ 2147483646 w 695"/>
              <a:gd name="T85" fmla="*/ 2147483646 h 13"/>
              <a:gd name="T86" fmla="*/ 2147483646 w 695"/>
              <a:gd name="T87" fmla="*/ 2147483646 h 13"/>
              <a:gd name="T88" fmla="*/ 2147483646 w 695"/>
              <a:gd name="T89" fmla="*/ 2147483646 h 13"/>
              <a:gd name="T90" fmla="*/ 2147483646 w 695"/>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95"/>
              <a:gd name="T139" fmla="*/ 0 h 13"/>
              <a:gd name="T140" fmla="*/ 695 w 695"/>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95" h="13">
                <a:moveTo>
                  <a:pt x="695" y="13"/>
                </a:moveTo>
                <a:lnTo>
                  <a:pt x="577" y="13"/>
                </a:lnTo>
                <a:lnTo>
                  <a:pt x="577" y="12"/>
                </a:lnTo>
                <a:lnTo>
                  <a:pt x="577" y="10"/>
                </a:lnTo>
                <a:lnTo>
                  <a:pt x="577" y="8"/>
                </a:lnTo>
                <a:lnTo>
                  <a:pt x="577" y="6"/>
                </a:lnTo>
                <a:lnTo>
                  <a:pt x="577" y="4"/>
                </a:lnTo>
                <a:lnTo>
                  <a:pt x="577" y="2"/>
                </a:lnTo>
                <a:lnTo>
                  <a:pt x="577" y="0"/>
                </a:lnTo>
                <a:lnTo>
                  <a:pt x="695" y="0"/>
                </a:lnTo>
                <a:lnTo>
                  <a:pt x="695" y="2"/>
                </a:lnTo>
                <a:lnTo>
                  <a:pt x="695" y="4"/>
                </a:lnTo>
                <a:lnTo>
                  <a:pt x="695" y="6"/>
                </a:lnTo>
                <a:lnTo>
                  <a:pt x="695" y="8"/>
                </a:lnTo>
                <a:lnTo>
                  <a:pt x="695" y="10"/>
                </a:lnTo>
                <a:lnTo>
                  <a:pt x="695" y="12"/>
                </a:lnTo>
                <a:lnTo>
                  <a:pt x="695" y="13"/>
                </a:lnTo>
                <a:close/>
                <a:moveTo>
                  <a:pt x="134" y="13"/>
                </a:moveTo>
                <a:lnTo>
                  <a:pt x="0" y="13"/>
                </a:lnTo>
                <a:lnTo>
                  <a:pt x="2" y="12"/>
                </a:lnTo>
                <a:lnTo>
                  <a:pt x="2" y="10"/>
                </a:lnTo>
                <a:lnTo>
                  <a:pt x="4" y="8"/>
                </a:lnTo>
                <a:lnTo>
                  <a:pt x="4" y="6"/>
                </a:lnTo>
                <a:lnTo>
                  <a:pt x="6" y="4"/>
                </a:lnTo>
                <a:lnTo>
                  <a:pt x="6" y="2"/>
                </a:lnTo>
                <a:lnTo>
                  <a:pt x="8" y="0"/>
                </a:lnTo>
                <a:lnTo>
                  <a:pt x="146" y="0"/>
                </a:lnTo>
                <a:lnTo>
                  <a:pt x="144" y="2"/>
                </a:lnTo>
                <a:lnTo>
                  <a:pt x="142" y="4"/>
                </a:lnTo>
                <a:lnTo>
                  <a:pt x="142" y="6"/>
                </a:lnTo>
                <a:lnTo>
                  <a:pt x="140" y="6"/>
                </a:lnTo>
                <a:lnTo>
                  <a:pt x="140" y="8"/>
                </a:lnTo>
                <a:lnTo>
                  <a:pt x="138" y="10"/>
                </a:lnTo>
                <a:lnTo>
                  <a:pt x="136" y="10"/>
                </a:lnTo>
                <a:lnTo>
                  <a:pt x="136" y="12"/>
                </a:lnTo>
                <a:lnTo>
                  <a:pt x="136" y="13"/>
                </a:lnTo>
                <a:lnTo>
                  <a:pt x="134" y="13"/>
                </a:lnTo>
                <a:close/>
              </a:path>
            </a:pathLst>
          </a:custGeom>
          <a:solidFill>
            <a:srgbClr val="3B050B"/>
          </a:solidFill>
          <a:ln w="9525">
            <a:noFill/>
            <a:round/>
            <a:headEnd/>
            <a:tailEnd/>
          </a:ln>
        </p:spPr>
        <p:txBody>
          <a:bodyPr wrap="none"/>
          <a:lstStyle/>
          <a:p>
            <a:endParaRPr lang="el-GR"/>
          </a:p>
        </p:txBody>
      </p:sp>
      <p:sp>
        <p:nvSpPr>
          <p:cNvPr id="41034" name="Freeform 74"/>
          <p:cNvSpPr>
            <a:spLocks noEditPoints="1"/>
          </p:cNvSpPr>
          <p:nvPr/>
        </p:nvSpPr>
        <p:spPr bwMode="auto">
          <a:xfrm rot="63308">
            <a:off x="4552950" y="4368800"/>
            <a:ext cx="974725" cy="25400"/>
          </a:xfrm>
          <a:custGeom>
            <a:avLst/>
            <a:gdLst>
              <a:gd name="T0" fmla="*/ 2147483646 w 691"/>
              <a:gd name="T1" fmla="*/ 2147483646 h 16"/>
              <a:gd name="T2" fmla="*/ 2147483646 w 691"/>
              <a:gd name="T3" fmla="*/ 2147483646 h 16"/>
              <a:gd name="T4" fmla="*/ 2147483646 w 691"/>
              <a:gd name="T5" fmla="*/ 2147483646 h 16"/>
              <a:gd name="T6" fmla="*/ 2147483646 w 691"/>
              <a:gd name="T7" fmla="*/ 2147483646 h 16"/>
              <a:gd name="T8" fmla="*/ 2147483646 w 691"/>
              <a:gd name="T9" fmla="*/ 2147483646 h 16"/>
              <a:gd name="T10" fmla="*/ 2147483646 w 691"/>
              <a:gd name="T11" fmla="*/ 2147483646 h 16"/>
              <a:gd name="T12" fmla="*/ 2147483646 w 691"/>
              <a:gd name="T13" fmla="*/ 2147483646 h 16"/>
              <a:gd name="T14" fmla="*/ 2147483646 w 691"/>
              <a:gd name="T15" fmla="*/ 2147483646 h 16"/>
              <a:gd name="T16" fmla="*/ 2147483646 w 691"/>
              <a:gd name="T17" fmla="*/ 2147483646 h 16"/>
              <a:gd name="T18" fmla="*/ 2147483646 w 691"/>
              <a:gd name="T19" fmla="*/ 0 h 16"/>
              <a:gd name="T20" fmla="*/ 2147483646 w 691"/>
              <a:gd name="T21" fmla="*/ 0 h 16"/>
              <a:gd name="T22" fmla="*/ 2147483646 w 691"/>
              <a:gd name="T23" fmla="*/ 2147483646 h 16"/>
              <a:gd name="T24" fmla="*/ 2147483646 w 691"/>
              <a:gd name="T25" fmla="*/ 2147483646 h 16"/>
              <a:gd name="T26" fmla="*/ 2147483646 w 691"/>
              <a:gd name="T27" fmla="*/ 2147483646 h 16"/>
              <a:gd name="T28" fmla="*/ 2147483646 w 691"/>
              <a:gd name="T29" fmla="*/ 2147483646 h 16"/>
              <a:gd name="T30" fmla="*/ 2147483646 w 691"/>
              <a:gd name="T31" fmla="*/ 2147483646 h 16"/>
              <a:gd name="T32" fmla="*/ 2147483646 w 691"/>
              <a:gd name="T33" fmla="*/ 2147483646 h 16"/>
              <a:gd name="T34" fmla="*/ 2147483646 w 691"/>
              <a:gd name="T35" fmla="*/ 2147483646 h 16"/>
              <a:gd name="T36" fmla="*/ 2147483646 w 691"/>
              <a:gd name="T37" fmla="*/ 2147483646 h 16"/>
              <a:gd name="T38" fmla="*/ 2147483646 w 691"/>
              <a:gd name="T39" fmla="*/ 2147483646 h 16"/>
              <a:gd name="T40" fmla="*/ 0 w 691"/>
              <a:gd name="T41" fmla="*/ 2147483646 h 16"/>
              <a:gd name="T42" fmla="*/ 0 w 691"/>
              <a:gd name="T43" fmla="*/ 2147483646 h 16"/>
              <a:gd name="T44" fmla="*/ 2147483646 w 691"/>
              <a:gd name="T45" fmla="*/ 2147483646 h 16"/>
              <a:gd name="T46" fmla="*/ 2147483646 w 691"/>
              <a:gd name="T47" fmla="*/ 2147483646 h 16"/>
              <a:gd name="T48" fmla="*/ 2147483646 w 691"/>
              <a:gd name="T49" fmla="*/ 2147483646 h 16"/>
              <a:gd name="T50" fmla="*/ 2147483646 w 691"/>
              <a:gd name="T51" fmla="*/ 2147483646 h 16"/>
              <a:gd name="T52" fmla="*/ 2147483646 w 691"/>
              <a:gd name="T53" fmla="*/ 2147483646 h 16"/>
              <a:gd name="T54" fmla="*/ 2147483646 w 691"/>
              <a:gd name="T55" fmla="*/ 2147483646 h 16"/>
              <a:gd name="T56" fmla="*/ 2147483646 w 691"/>
              <a:gd name="T57" fmla="*/ 0 h 16"/>
              <a:gd name="T58" fmla="*/ 2147483646 w 691"/>
              <a:gd name="T59" fmla="*/ 0 h 16"/>
              <a:gd name="T60" fmla="*/ 2147483646 w 691"/>
              <a:gd name="T61" fmla="*/ 2147483646 h 16"/>
              <a:gd name="T62" fmla="*/ 2147483646 w 691"/>
              <a:gd name="T63" fmla="*/ 2147483646 h 16"/>
              <a:gd name="T64" fmla="*/ 2147483646 w 691"/>
              <a:gd name="T65" fmla="*/ 2147483646 h 16"/>
              <a:gd name="T66" fmla="*/ 2147483646 w 691"/>
              <a:gd name="T67" fmla="*/ 2147483646 h 16"/>
              <a:gd name="T68" fmla="*/ 2147483646 w 691"/>
              <a:gd name="T69" fmla="*/ 2147483646 h 16"/>
              <a:gd name="T70" fmla="*/ 2147483646 w 691"/>
              <a:gd name="T71" fmla="*/ 2147483646 h 16"/>
              <a:gd name="T72" fmla="*/ 2147483646 w 691"/>
              <a:gd name="T73" fmla="*/ 2147483646 h 16"/>
              <a:gd name="T74" fmla="*/ 2147483646 w 691"/>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1"/>
              <a:gd name="T115" fmla="*/ 0 h 16"/>
              <a:gd name="T116" fmla="*/ 691 w 691"/>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1" h="16">
                <a:moveTo>
                  <a:pt x="691" y="16"/>
                </a:moveTo>
                <a:lnTo>
                  <a:pt x="573" y="16"/>
                </a:lnTo>
                <a:lnTo>
                  <a:pt x="573" y="14"/>
                </a:lnTo>
                <a:lnTo>
                  <a:pt x="573" y="12"/>
                </a:lnTo>
                <a:lnTo>
                  <a:pt x="573" y="10"/>
                </a:lnTo>
                <a:lnTo>
                  <a:pt x="573" y="8"/>
                </a:lnTo>
                <a:lnTo>
                  <a:pt x="573" y="6"/>
                </a:lnTo>
                <a:lnTo>
                  <a:pt x="573" y="4"/>
                </a:lnTo>
                <a:lnTo>
                  <a:pt x="573" y="2"/>
                </a:lnTo>
                <a:lnTo>
                  <a:pt x="573" y="0"/>
                </a:lnTo>
                <a:lnTo>
                  <a:pt x="691" y="0"/>
                </a:lnTo>
                <a:lnTo>
                  <a:pt x="691" y="2"/>
                </a:lnTo>
                <a:lnTo>
                  <a:pt x="691" y="4"/>
                </a:lnTo>
                <a:lnTo>
                  <a:pt x="691" y="6"/>
                </a:lnTo>
                <a:lnTo>
                  <a:pt x="691" y="8"/>
                </a:lnTo>
                <a:lnTo>
                  <a:pt x="691" y="10"/>
                </a:lnTo>
                <a:lnTo>
                  <a:pt x="691" y="12"/>
                </a:lnTo>
                <a:lnTo>
                  <a:pt x="691" y="14"/>
                </a:lnTo>
                <a:lnTo>
                  <a:pt x="691" y="16"/>
                </a:lnTo>
                <a:close/>
                <a:moveTo>
                  <a:pt x="136" y="16"/>
                </a:moveTo>
                <a:lnTo>
                  <a:pt x="0" y="16"/>
                </a:lnTo>
                <a:lnTo>
                  <a:pt x="0" y="14"/>
                </a:lnTo>
                <a:lnTo>
                  <a:pt x="2" y="12"/>
                </a:lnTo>
                <a:lnTo>
                  <a:pt x="2" y="10"/>
                </a:lnTo>
                <a:lnTo>
                  <a:pt x="4" y="8"/>
                </a:lnTo>
                <a:lnTo>
                  <a:pt x="4" y="6"/>
                </a:lnTo>
                <a:lnTo>
                  <a:pt x="6" y="4"/>
                </a:lnTo>
                <a:lnTo>
                  <a:pt x="6" y="2"/>
                </a:lnTo>
                <a:lnTo>
                  <a:pt x="8" y="0"/>
                </a:lnTo>
                <a:lnTo>
                  <a:pt x="147" y="0"/>
                </a:lnTo>
                <a:lnTo>
                  <a:pt x="145" y="2"/>
                </a:lnTo>
                <a:lnTo>
                  <a:pt x="145" y="4"/>
                </a:lnTo>
                <a:lnTo>
                  <a:pt x="143" y="6"/>
                </a:lnTo>
                <a:lnTo>
                  <a:pt x="142" y="8"/>
                </a:lnTo>
                <a:lnTo>
                  <a:pt x="140" y="10"/>
                </a:lnTo>
                <a:lnTo>
                  <a:pt x="138" y="12"/>
                </a:lnTo>
                <a:lnTo>
                  <a:pt x="138" y="14"/>
                </a:lnTo>
                <a:lnTo>
                  <a:pt x="136" y="16"/>
                </a:lnTo>
                <a:close/>
              </a:path>
            </a:pathLst>
          </a:custGeom>
          <a:solidFill>
            <a:srgbClr val="3D050D"/>
          </a:solidFill>
          <a:ln w="9525">
            <a:noFill/>
            <a:round/>
            <a:headEnd/>
            <a:tailEnd/>
          </a:ln>
        </p:spPr>
        <p:txBody>
          <a:bodyPr wrap="none"/>
          <a:lstStyle/>
          <a:p>
            <a:endParaRPr lang="el-GR"/>
          </a:p>
        </p:txBody>
      </p:sp>
      <p:sp>
        <p:nvSpPr>
          <p:cNvPr id="41035" name="Freeform 75"/>
          <p:cNvSpPr>
            <a:spLocks noEditPoints="1"/>
          </p:cNvSpPr>
          <p:nvPr/>
        </p:nvSpPr>
        <p:spPr bwMode="auto">
          <a:xfrm rot="63308">
            <a:off x="4559300" y="4360863"/>
            <a:ext cx="968375" cy="20637"/>
          </a:xfrm>
          <a:custGeom>
            <a:avLst/>
            <a:gdLst>
              <a:gd name="T0" fmla="*/ 2147483646 w 687"/>
              <a:gd name="T1" fmla="*/ 2147483646 h 13"/>
              <a:gd name="T2" fmla="*/ 2147483646 w 687"/>
              <a:gd name="T3" fmla="*/ 2147483646 h 13"/>
              <a:gd name="T4" fmla="*/ 2147483646 w 687"/>
              <a:gd name="T5" fmla="*/ 2147483646 h 13"/>
              <a:gd name="T6" fmla="*/ 2147483646 w 687"/>
              <a:gd name="T7" fmla="*/ 2147483646 h 13"/>
              <a:gd name="T8" fmla="*/ 2147483646 w 687"/>
              <a:gd name="T9" fmla="*/ 2147483646 h 13"/>
              <a:gd name="T10" fmla="*/ 2147483646 w 687"/>
              <a:gd name="T11" fmla="*/ 2147483646 h 13"/>
              <a:gd name="T12" fmla="*/ 2147483646 w 687"/>
              <a:gd name="T13" fmla="*/ 2147483646 h 13"/>
              <a:gd name="T14" fmla="*/ 2147483646 w 687"/>
              <a:gd name="T15" fmla="*/ 2147483646 h 13"/>
              <a:gd name="T16" fmla="*/ 2147483646 w 687"/>
              <a:gd name="T17" fmla="*/ 2147483646 h 13"/>
              <a:gd name="T18" fmla="*/ 2147483646 w 687"/>
              <a:gd name="T19" fmla="*/ 0 h 13"/>
              <a:gd name="T20" fmla="*/ 2147483646 w 687"/>
              <a:gd name="T21" fmla="*/ 0 h 13"/>
              <a:gd name="T22" fmla="*/ 2147483646 w 687"/>
              <a:gd name="T23" fmla="*/ 2147483646 h 13"/>
              <a:gd name="T24" fmla="*/ 2147483646 w 687"/>
              <a:gd name="T25" fmla="*/ 2147483646 h 13"/>
              <a:gd name="T26" fmla="*/ 2147483646 w 687"/>
              <a:gd name="T27" fmla="*/ 2147483646 h 13"/>
              <a:gd name="T28" fmla="*/ 2147483646 w 687"/>
              <a:gd name="T29" fmla="*/ 2147483646 h 13"/>
              <a:gd name="T30" fmla="*/ 2147483646 w 687"/>
              <a:gd name="T31" fmla="*/ 2147483646 h 13"/>
              <a:gd name="T32" fmla="*/ 2147483646 w 687"/>
              <a:gd name="T33" fmla="*/ 2147483646 h 13"/>
              <a:gd name="T34" fmla="*/ 2147483646 w 687"/>
              <a:gd name="T35" fmla="*/ 2147483646 h 13"/>
              <a:gd name="T36" fmla="*/ 2147483646 w 687"/>
              <a:gd name="T37" fmla="*/ 2147483646 h 13"/>
              <a:gd name="T38" fmla="*/ 2147483646 w 687"/>
              <a:gd name="T39" fmla="*/ 2147483646 h 13"/>
              <a:gd name="T40" fmla="*/ 0 w 687"/>
              <a:gd name="T41" fmla="*/ 2147483646 h 13"/>
              <a:gd name="T42" fmla="*/ 0 w 687"/>
              <a:gd name="T43" fmla="*/ 2147483646 h 13"/>
              <a:gd name="T44" fmla="*/ 2147483646 w 687"/>
              <a:gd name="T45" fmla="*/ 2147483646 h 13"/>
              <a:gd name="T46" fmla="*/ 2147483646 w 687"/>
              <a:gd name="T47" fmla="*/ 2147483646 h 13"/>
              <a:gd name="T48" fmla="*/ 2147483646 w 687"/>
              <a:gd name="T49" fmla="*/ 2147483646 h 13"/>
              <a:gd name="T50" fmla="*/ 2147483646 w 687"/>
              <a:gd name="T51" fmla="*/ 2147483646 h 13"/>
              <a:gd name="T52" fmla="*/ 2147483646 w 687"/>
              <a:gd name="T53" fmla="*/ 2147483646 h 13"/>
              <a:gd name="T54" fmla="*/ 2147483646 w 687"/>
              <a:gd name="T55" fmla="*/ 2147483646 h 13"/>
              <a:gd name="T56" fmla="*/ 2147483646 w 687"/>
              <a:gd name="T57" fmla="*/ 0 h 13"/>
              <a:gd name="T58" fmla="*/ 2147483646 w 687"/>
              <a:gd name="T59" fmla="*/ 0 h 13"/>
              <a:gd name="T60" fmla="*/ 2147483646 w 687"/>
              <a:gd name="T61" fmla="*/ 2147483646 h 13"/>
              <a:gd name="T62" fmla="*/ 2147483646 w 687"/>
              <a:gd name="T63" fmla="*/ 2147483646 h 13"/>
              <a:gd name="T64" fmla="*/ 2147483646 w 687"/>
              <a:gd name="T65" fmla="*/ 2147483646 h 13"/>
              <a:gd name="T66" fmla="*/ 2147483646 w 687"/>
              <a:gd name="T67" fmla="*/ 2147483646 h 13"/>
              <a:gd name="T68" fmla="*/ 2147483646 w 687"/>
              <a:gd name="T69" fmla="*/ 2147483646 h 13"/>
              <a:gd name="T70" fmla="*/ 2147483646 w 687"/>
              <a:gd name="T71" fmla="*/ 2147483646 h 13"/>
              <a:gd name="T72" fmla="*/ 2147483646 w 687"/>
              <a:gd name="T73" fmla="*/ 2147483646 h 13"/>
              <a:gd name="T74" fmla="*/ 2147483646 w 68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7"/>
              <a:gd name="T115" fmla="*/ 0 h 13"/>
              <a:gd name="T116" fmla="*/ 687 w 68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7" h="13">
                <a:moveTo>
                  <a:pt x="687" y="13"/>
                </a:moveTo>
                <a:lnTo>
                  <a:pt x="569" y="13"/>
                </a:lnTo>
                <a:lnTo>
                  <a:pt x="569" y="11"/>
                </a:lnTo>
                <a:lnTo>
                  <a:pt x="569" y="9"/>
                </a:lnTo>
                <a:lnTo>
                  <a:pt x="569" y="7"/>
                </a:lnTo>
                <a:lnTo>
                  <a:pt x="569" y="5"/>
                </a:lnTo>
                <a:lnTo>
                  <a:pt x="569" y="4"/>
                </a:lnTo>
                <a:lnTo>
                  <a:pt x="569" y="2"/>
                </a:lnTo>
                <a:lnTo>
                  <a:pt x="569" y="0"/>
                </a:lnTo>
                <a:lnTo>
                  <a:pt x="687" y="0"/>
                </a:lnTo>
                <a:lnTo>
                  <a:pt x="687" y="2"/>
                </a:lnTo>
                <a:lnTo>
                  <a:pt x="687" y="4"/>
                </a:lnTo>
                <a:lnTo>
                  <a:pt x="687" y="5"/>
                </a:lnTo>
                <a:lnTo>
                  <a:pt x="687" y="7"/>
                </a:lnTo>
                <a:lnTo>
                  <a:pt x="687" y="9"/>
                </a:lnTo>
                <a:lnTo>
                  <a:pt x="687" y="11"/>
                </a:lnTo>
                <a:lnTo>
                  <a:pt x="687" y="13"/>
                </a:lnTo>
                <a:close/>
                <a:moveTo>
                  <a:pt x="138" y="13"/>
                </a:moveTo>
                <a:lnTo>
                  <a:pt x="0" y="13"/>
                </a:lnTo>
                <a:lnTo>
                  <a:pt x="0" y="11"/>
                </a:lnTo>
                <a:lnTo>
                  <a:pt x="2" y="9"/>
                </a:lnTo>
                <a:lnTo>
                  <a:pt x="2" y="7"/>
                </a:lnTo>
                <a:lnTo>
                  <a:pt x="4" y="5"/>
                </a:lnTo>
                <a:lnTo>
                  <a:pt x="4" y="4"/>
                </a:lnTo>
                <a:lnTo>
                  <a:pt x="6" y="2"/>
                </a:lnTo>
                <a:lnTo>
                  <a:pt x="8" y="0"/>
                </a:lnTo>
                <a:lnTo>
                  <a:pt x="151" y="0"/>
                </a:lnTo>
                <a:lnTo>
                  <a:pt x="149" y="2"/>
                </a:lnTo>
                <a:lnTo>
                  <a:pt x="147" y="4"/>
                </a:lnTo>
                <a:lnTo>
                  <a:pt x="145" y="5"/>
                </a:lnTo>
                <a:lnTo>
                  <a:pt x="143" y="5"/>
                </a:lnTo>
                <a:lnTo>
                  <a:pt x="141" y="7"/>
                </a:lnTo>
                <a:lnTo>
                  <a:pt x="141" y="9"/>
                </a:lnTo>
                <a:lnTo>
                  <a:pt x="139" y="11"/>
                </a:lnTo>
                <a:lnTo>
                  <a:pt x="138" y="13"/>
                </a:lnTo>
                <a:close/>
              </a:path>
            </a:pathLst>
          </a:custGeom>
          <a:solidFill>
            <a:srgbClr val="3D050A"/>
          </a:solidFill>
          <a:ln w="9525">
            <a:noFill/>
            <a:round/>
            <a:headEnd/>
            <a:tailEnd/>
          </a:ln>
        </p:spPr>
        <p:txBody>
          <a:bodyPr wrap="none"/>
          <a:lstStyle/>
          <a:p>
            <a:endParaRPr lang="el-GR"/>
          </a:p>
        </p:txBody>
      </p:sp>
      <p:sp>
        <p:nvSpPr>
          <p:cNvPr id="41036" name="Freeform 76"/>
          <p:cNvSpPr>
            <a:spLocks noEditPoints="1"/>
          </p:cNvSpPr>
          <p:nvPr/>
        </p:nvSpPr>
        <p:spPr bwMode="auto">
          <a:xfrm rot="63308">
            <a:off x="4564063" y="4348163"/>
            <a:ext cx="963612" cy="20637"/>
          </a:xfrm>
          <a:custGeom>
            <a:avLst/>
            <a:gdLst>
              <a:gd name="T0" fmla="*/ 2147483646 w 683"/>
              <a:gd name="T1" fmla="*/ 2147483646 h 13"/>
              <a:gd name="T2" fmla="*/ 2147483646 w 683"/>
              <a:gd name="T3" fmla="*/ 2147483646 h 13"/>
              <a:gd name="T4" fmla="*/ 2147483646 w 683"/>
              <a:gd name="T5" fmla="*/ 2147483646 h 13"/>
              <a:gd name="T6" fmla="*/ 2147483646 w 683"/>
              <a:gd name="T7" fmla="*/ 2147483646 h 13"/>
              <a:gd name="T8" fmla="*/ 2147483646 w 683"/>
              <a:gd name="T9" fmla="*/ 2147483646 h 13"/>
              <a:gd name="T10" fmla="*/ 2147483646 w 683"/>
              <a:gd name="T11" fmla="*/ 2147483646 h 13"/>
              <a:gd name="T12" fmla="*/ 2147483646 w 683"/>
              <a:gd name="T13" fmla="*/ 2147483646 h 13"/>
              <a:gd name="T14" fmla="*/ 2147483646 w 683"/>
              <a:gd name="T15" fmla="*/ 2147483646 h 13"/>
              <a:gd name="T16" fmla="*/ 2147483646 w 683"/>
              <a:gd name="T17" fmla="*/ 2147483646 h 13"/>
              <a:gd name="T18" fmla="*/ 2147483646 w 683"/>
              <a:gd name="T19" fmla="*/ 0 h 13"/>
              <a:gd name="T20" fmla="*/ 2147483646 w 683"/>
              <a:gd name="T21" fmla="*/ 0 h 13"/>
              <a:gd name="T22" fmla="*/ 2147483646 w 683"/>
              <a:gd name="T23" fmla="*/ 2147483646 h 13"/>
              <a:gd name="T24" fmla="*/ 2147483646 w 683"/>
              <a:gd name="T25" fmla="*/ 2147483646 h 13"/>
              <a:gd name="T26" fmla="*/ 2147483646 w 683"/>
              <a:gd name="T27" fmla="*/ 2147483646 h 13"/>
              <a:gd name="T28" fmla="*/ 2147483646 w 683"/>
              <a:gd name="T29" fmla="*/ 2147483646 h 13"/>
              <a:gd name="T30" fmla="*/ 2147483646 w 683"/>
              <a:gd name="T31" fmla="*/ 2147483646 h 13"/>
              <a:gd name="T32" fmla="*/ 2147483646 w 683"/>
              <a:gd name="T33" fmla="*/ 2147483646 h 13"/>
              <a:gd name="T34" fmla="*/ 2147483646 w 683"/>
              <a:gd name="T35" fmla="*/ 2147483646 h 13"/>
              <a:gd name="T36" fmla="*/ 2147483646 w 683"/>
              <a:gd name="T37" fmla="*/ 2147483646 h 13"/>
              <a:gd name="T38" fmla="*/ 2147483646 w 683"/>
              <a:gd name="T39" fmla="*/ 2147483646 h 13"/>
              <a:gd name="T40" fmla="*/ 0 w 683"/>
              <a:gd name="T41" fmla="*/ 2147483646 h 13"/>
              <a:gd name="T42" fmla="*/ 0 w 683"/>
              <a:gd name="T43" fmla="*/ 2147483646 h 13"/>
              <a:gd name="T44" fmla="*/ 2147483646 w 683"/>
              <a:gd name="T45" fmla="*/ 2147483646 h 13"/>
              <a:gd name="T46" fmla="*/ 2147483646 w 683"/>
              <a:gd name="T47" fmla="*/ 2147483646 h 13"/>
              <a:gd name="T48" fmla="*/ 2147483646 w 683"/>
              <a:gd name="T49" fmla="*/ 2147483646 h 13"/>
              <a:gd name="T50" fmla="*/ 2147483646 w 683"/>
              <a:gd name="T51" fmla="*/ 2147483646 h 13"/>
              <a:gd name="T52" fmla="*/ 2147483646 w 683"/>
              <a:gd name="T53" fmla="*/ 2147483646 h 13"/>
              <a:gd name="T54" fmla="*/ 2147483646 w 683"/>
              <a:gd name="T55" fmla="*/ 2147483646 h 13"/>
              <a:gd name="T56" fmla="*/ 2147483646 w 683"/>
              <a:gd name="T57" fmla="*/ 0 h 13"/>
              <a:gd name="T58" fmla="*/ 2147483646 w 683"/>
              <a:gd name="T59" fmla="*/ 0 h 13"/>
              <a:gd name="T60" fmla="*/ 2147483646 w 683"/>
              <a:gd name="T61" fmla="*/ 2147483646 h 13"/>
              <a:gd name="T62" fmla="*/ 2147483646 w 683"/>
              <a:gd name="T63" fmla="*/ 2147483646 h 13"/>
              <a:gd name="T64" fmla="*/ 2147483646 w 683"/>
              <a:gd name="T65" fmla="*/ 2147483646 h 13"/>
              <a:gd name="T66" fmla="*/ 2147483646 w 683"/>
              <a:gd name="T67" fmla="*/ 2147483646 h 13"/>
              <a:gd name="T68" fmla="*/ 2147483646 w 683"/>
              <a:gd name="T69" fmla="*/ 2147483646 h 13"/>
              <a:gd name="T70" fmla="*/ 2147483646 w 683"/>
              <a:gd name="T71" fmla="*/ 2147483646 h 13"/>
              <a:gd name="T72" fmla="*/ 2147483646 w 683"/>
              <a:gd name="T73" fmla="*/ 2147483646 h 13"/>
              <a:gd name="T74" fmla="*/ 2147483646 w 68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3"/>
              <a:gd name="T115" fmla="*/ 0 h 13"/>
              <a:gd name="T116" fmla="*/ 683 w 68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3" h="13">
                <a:moveTo>
                  <a:pt x="683" y="13"/>
                </a:moveTo>
                <a:lnTo>
                  <a:pt x="565" y="13"/>
                </a:lnTo>
                <a:lnTo>
                  <a:pt x="565" y="12"/>
                </a:lnTo>
                <a:lnTo>
                  <a:pt x="565" y="10"/>
                </a:lnTo>
                <a:lnTo>
                  <a:pt x="565" y="8"/>
                </a:lnTo>
                <a:lnTo>
                  <a:pt x="565" y="6"/>
                </a:lnTo>
                <a:lnTo>
                  <a:pt x="565" y="4"/>
                </a:lnTo>
                <a:lnTo>
                  <a:pt x="563" y="2"/>
                </a:lnTo>
                <a:lnTo>
                  <a:pt x="563" y="0"/>
                </a:lnTo>
                <a:lnTo>
                  <a:pt x="681" y="0"/>
                </a:lnTo>
                <a:lnTo>
                  <a:pt x="683" y="2"/>
                </a:lnTo>
                <a:lnTo>
                  <a:pt x="683" y="4"/>
                </a:lnTo>
                <a:lnTo>
                  <a:pt x="683" y="6"/>
                </a:lnTo>
                <a:lnTo>
                  <a:pt x="683" y="8"/>
                </a:lnTo>
                <a:lnTo>
                  <a:pt x="683" y="10"/>
                </a:lnTo>
                <a:lnTo>
                  <a:pt x="683" y="12"/>
                </a:lnTo>
                <a:lnTo>
                  <a:pt x="683" y="13"/>
                </a:lnTo>
                <a:close/>
                <a:moveTo>
                  <a:pt x="139" y="13"/>
                </a:moveTo>
                <a:lnTo>
                  <a:pt x="0" y="13"/>
                </a:lnTo>
                <a:lnTo>
                  <a:pt x="0" y="12"/>
                </a:lnTo>
                <a:lnTo>
                  <a:pt x="2" y="10"/>
                </a:lnTo>
                <a:lnTo>
                  <a:pt x="4" y="8"/>
                </a:lnTo>
                <a:lnTo>
                  <a:pt x="4" y="6"/>
                </a:lnTo>
                <a:lnTo>
                  <a:pt x="6" y="4"/>
                </a:lnTo>
                <a:lnTo>
                  <a:pt x="6" y="2"/>
                </a:lnTo>
                <a:lnTo>
                  <a:pt x="8" y="0"/>
                </a:lnTo>
                <a:lnTo>
                  <a:pt x="153" y="0"/>
                </a:lnTo>
                <a:lnTo>
                  <a:pt x="151" y="2"/>
                </a:lnTo>
                <a:lnTo>
                  <a:pt x="149" y="4"/>
                </a:lnTo>
                <a:lnTo>
                  <a:pt x="147" y="6"/>
                </a:lnTo>
                <a:lnTo>
                  <a:pt x="145" y="8"/>
                </a:lnTo>
                <a:lnTo>
                  <a:pt x="145" y="10"/>
                </a:lnTo>
                <a:lnTo>
                  <a:pt x="143" y="12"/>
                </a:lnTo>
                <a:lnTo>
                  <a:pt x="141" y="12"/>
                </a:lnTo>
                <a:lnTo>
                  <a:pt x="139" y="13"/>
                </a:lnTo>
                <a:close/>
              </a:path>
            </a:pathLst>
          </a:custGeom>
          <a:solidFill>
            <a:srgbClr val="40080D"/>
          </a:solidFill>
          <a:ln w="9525">
            <a:noFill/>
            <a:round/>
            <a:headEnd/>
            <a:tailEnd/>
          </a:ln>
        </p:spPr>
        <p:txBody>
          <a:bodyPr wrap="none"/>
          <a:lstStyle/>
          <a:p>
            <a:endParaRPr lang="el-GR"/>
          </a:p>
        </p:txBody>
      </p:sp>
      <p:sp>
        <p:nvSpPr>
          <p:cNvPr id="41037" name="Freeform 77"/>
          <p:cNvSpPr>
            <a:spLocks noEditPoints="1"/>
          </p:cNvSpPr>
          <p:nvPr/>
        </p:nvSpPr>
        <p:spPr bwMode="auto">
          <a:xfrm rot="63308">
            <a:off x="4570413" y="4337050"/>
            <a:ext cx="957262" cy="25400"/>
          </a:xfrm>
          <a:custGeom>
            <a:avLst/>
            <a:gdLst>
              <a:gd name="T0" fmla="*/ 2147483646 w 679"/>
              <a:gd name="T1" fmla="*/ 2147483646 h 16"/>
              <a:gd name="T2" fmla="*/ 2147483646 w 679"/>
              <a:gd name="T3" fmla="*/ 2147483646 h 16"/>
              <a:gd name="T4" fmla="*/ 2147483646 w 679"/>
              <a:gd name="T5" fmla="*/ 2147483646 h 16"/>
              <a:gd name="T6" fmla="*/ 2147483646 w 679"/>
              <a:gd name="T7" fmla="*/ 2147483646 h 16"/>
              <a:gd name="T8" fmla="*/ 2147483646 w 679"/>
              <a:gd name="T9" fmla="*/ 2147483646 h 16"/>
              <a:gd name="T10" fmla="*/ 2147483646 w 679"/>
              <a:gd name="T11" fmla="*/ 2147483646 h 16"/>
              <a:gd name="T12" fmla="*/ 2147483646 w 679"/>
              <a:gd name="T13" fmla="*/ 2147483646 h 16"/>
              <a:gd name="T14" fmla="*/ 2147483646 w 679"/>
              <a:gd name="T15" fmla="*/ 2147483646 h 16"/>
              <a:gd name="T16" fmla="*/ 2147483646 w 679"/>
              <a:gd name="T17" fmla="*/ 2147483646 h 16"/>
              <a:gd name="T18" fmla="*/ 2147483646 w 679"/>
              <a:gd name="T19" fmla="*/ 0 h 16"/>
              <a:gd name="T20" fmla="*/ 2147483646 w 679"/>
              <a:gd name="T21" fmla="*/ 0 h 16"/>
              <a:gd name="T22" fmla="*/ 2147483646 w 679"/>
              <a:gd name="T23" fmla="*/ 2147483646 h 16"/>
              <a:gd name="T24" fmla="*/ 2147483646 w 679"/>
              <a:gd name="T25" fmla="*/ 2147483646 h 16"/>
              <a:gd name="T26" fmla="*/ 2147483646 w 679"/>
              <a:gd name="T27" fmla="*/ 2147483646 h 16"/>
              <a:gd name="T28" fmla="*/ 2147483646 w 679"/>
              <a:gd name="T29" fmla="*/ 2147483646 h 16"/>
              <a:gd name="T30" fmla="*/ 2147483646 w 679"/>
              <a:gd name="T31" fmla="*/ 2147483646 h 16"/>
              <a:gd name="T32" fmla="*/ 2147483646 w 679"/>
              <a:gd name="T33" fmla="*/ 2147483646 h 16"/>
              <a:gd name="T34" fmla="*/ 2147483646 w 679"/>
              <a:gd name="T35" fmla="*/ 2147483646 h 16"/>
              <a:gd name="T36" fmla="*/ 2147483646 w 679"/>
              <a:gd name="T37" fmla="*/ 2147483646 h 16"/>
              <a:gd name="T38" fmla="*/ 2147483646 w 679"/>
              <a:gd name="T39" fmla="*/ 2147483646 h 16"/>
              <a:gd name="T40" fmla="*/ 0 w 679"/>
              <a:gd name="T41" fmla="*/ 2147483646 h 16"/>
              <a:gd name="T42" fmla="*/ 0 w 679"/>
              <a:gd name="T43" fmla="*/ 2147483646 h 16"/>
              <a:gd name="T44" fmla="*/ 2147483646 w 679"/>
              <a:gd name="T45" fmla="*/ 2147483646 h 16"/>
              <a:gd name="T46" fmla="*/ 2147483646 w 679"/>
              <a:gd name="T47" fmla="*/ 2147483646 h 16"/>
              <a:gd name="T48" fmla="*/ 2147483646 w 679"/>
              <a:gd name="T49" fmla="*/ 2147483646 h 16"/>
              <a:gd name="T50" fmla="*/ 2147483646 w 679"/>
              <a:gd name="T51" fmla="*/ 2147483646 h 16"/>
              <a:gd name="T52" fmla="*/ 2147483646 w 679"/>
              <a:gd name="T53" fmla="*/ 2147483646 h 16"/>
              <a:gd name="T54" fmla="*/ 2147483646 w 679"/>
              <a:gd name="T55" fmla="*/ 2147483646 h 16"/>
              <a:gd name="T56" fmla="*/ 2147483646 w 679"/>
              <a:gd name="T57" fmla="*/ 0 h 16"/>
              <a:gd name="T58" fmla="*/ 2147483646 w 679"/>
              <a:gd name="T59" fmla="*/ 0 h 16"/>
              <a:gd name="T60" fmla="*/ 2147483646 w 679"/>
              <a:gd name="T61" fmla="*/ 2147483646 h 16"/>
              <a:gd name="T62" fmla="*/ 2147483646 w 679"/>
              <a:gd name="T63" fmla="*/ 2147483646 h 16"/>
              <a:gd name="T64" fmla="*/ 2147483646 w 679"/>
              <a:gd name="T65" fmla="*/ 2147483646 h 16"/>
              <a:gd name="T66" fmla="*/ 2147483646 w 679"/>
              <a:gd name="T67" fmla="*/ 2147483646 h 16"/>
              <a:gd name="T68" fmla="*/ 2147483646 w 679"/>
              <a:gd name="T69" fmla="*/ 2147483646 h 16"/>
              <a:gd name="T70" fmla="*/ 2147483646 w 679"/>
              <a:gd name="T71" fmla="*/ 2147483646 h 16"/>
              <a:gd name="T72" fmla="*/ 2147483646 w 679"/>
              <a:gd name="T73" fmla="*/ 2147483646 h 16"/>
              <a:gd name="T74" fmla="*/ 2147483646 w 679"/>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9"/>
              <a:gd name="T115" fmla="*/ 0 h 16"/>
              <a:gd name="T116" fmla="*/ 679 w 679"/>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9" h="16">
                <a:moveTo>
                  <a:pt x="679" y="16"/>
                </a:moveTo>
                <a:lnTo>
                  <a:pt x="561" y="16"/>
                </a:lnTo>
                <a:lnTo>
                  <a:pt x="561" y="14"/>
                </a:lnTo>
                <a:lnTo>
                  <a:pt x="561" y="12"/>
                </a:lnTo>
                <a:lnTo>
                  <a:pt x="559" y="10"/>
                </a:lnTo>
                <a:lnTo>
                  <a:pt x="559" y="8"/>
                </a:lnTo>
                <a:lnTo>
                  <a:pt x="559" y="6"/>
                </a:lnTo>
                <a:lnTo>
                  <a:pt x="559" y="4"/>
                </a:lnTo>
                <a:lnTo>
                  <a:pt x="559" y="2"/>
                </a:lnTo>
                <a:lnTo>
                  <a:pt x="559" y="0"/>
                </a:lnTo>
                <a:lnTo>
                  <a:pt x="677" y="0"/>
                </a:lnTo>
                <a:lnTo>
                  <a:pt x="677" y="2"/>
                </a:lnTo>
                <a:lnTo>
                  <a:pt x="677" y="4"/>
                </a:lnTo>
                <a:lnTo>
                  <a:pt x="677" y="6"/>
                </a:lnTo>
                <a:lnTo>
                  <a:pt x="677" y="8"/>
                </a:lnTo>
                <a:lnTo>
                  <a:pt x="679" y="10"/>
                </a:lnTo>
                <a:lnTo>
                  <a:pt x="679" y="12"/>
                </a:lnTo>
                <a:lnTo>
                  <a:pt x="679" y="14"/>
                </a:lnTo>
                <a:lnTo>
                  <a:pt x="679" y="16"/>
                </a:lnTo>
                <a:close/>
                <a:moveTo>
                  <a:pt x="143" y="16"/>
                </a:moveTo>
                <a:lnTo>
                  <a:pt x="0" y="16"/>
                </a:lnTo>
                <a:lnTo>
                  <a:pt x="0" y="14"/>
                </a:lnTo>
                <a:lnTo>
                  <a:pt x="2" y="12"/>
                </a:lnTo>
                <a:lnTo>
                  <a:pt x="2" y="10"/>
                </a:lnTo>
                <a:lnTo>
                  <a:pt x="4" y="8"/>
                </a:lnTo>
                <a:lnTo>
                  <a:pt x="4" y="6"/>
                </a:lnTo>
                <a:lnTo>
                  <a:pt x="5" y="4"/>
                </a:lnTo>
                <a:lnTo>
                  <a:pt x="5" y="2"/>
                </a:lnTo>
                <a:lnTo>
                  <a:pt x="7" y="0"/>
                </a:lnTo>
                <a:lnTo>
                  <a:pt x="154" y="0"/>
                </a:lnTo>
                <a:lnTo>
                  <a:pt x="152" y="2"/>
                </a:lnTo>
                <a:lnTo>
                  <a:pt x="152" y="4"/>
                </a:lnTo>
                <a:lnTo>
                  <a:pt x="151" y="6"/>
                </a:lnTo>
                <a:lnTo>
                  <a:pt x="149" y="8"/>
                </a:lnTo>
                <a:lnTo>
                  <a:pt x="147" y="10"/>
                </a:lnTo>
                <a:lnTo>
                  <a:pt x="145" y="12"/>
                </a:lnTo>
                <a:lnTo>
                  <a:pt x="143" y="14"/>
                </a:lnTo>
                <a:lnTo>
                  <a:pt x="143" y="16"/>
                </a:lnTo>
                <a:close/>
              </a:path>
            </a:pathLst>
          </a:custGeom>
          <a:solidFill>
            <a:srgbClr val="40050D"/>
          </a:solidFill>
          <a:ln w="9525">
            <a:noFill/>
            <a:round/>
            <a:headEnd/>
            <a:tailEnd/>
          </a:ln>
        </p:spPr>
        <p:txBody>
          <a:bodyPr wrap="none"/>
          <a:lstStyle/>
          <a:p>
            <a:endParaRPr lang="el-GR"/>
          </a:p>
        </p:txBody>
      </p:sp>
      <p:sp>
        <p:nvSpPr>
          <p:cNvPr id="41038" name="Freeform 78"/>
          <p:cNvSpPr>
            <a:spLocks noEditPoints="1"/>
          </p:cNvSpPr>
          <p:nvPr/>
        </p:nvSpPr>
        <p:spPr bwMode="auto">
          <a:xfrm rot="63308">
            <a:off x="4575175" y="4329113"/>
            <a:ext cx="950913" cy="20637"/>
          </a:xfrm>
          <a:custGeom>
            <a:avLst/>
            <a:gdLst>
              <a:gd name="T0" fmla="*/ 2147483646 w 673"/>
              <a:gd name="T1" fmla="*/ 2147483646 h 13"/>
              <a:gd name="T2" fmla="*/ 2147483646 w 673"/>
              <a:gd name="T3" fmla="*/ 2147483646 h 13"/>
              <a:gd name="T4" fmla="*/ 2147483646 w 673"/>
              <a:gd name="T5" fmla="*/ 2147483646 h 13"/>
              <a:gd name="T6" fmla="*/ 2147483646 w 673"/>
              <a:gd name="T7" fmla="*/ 2147483646 h 13"/>
              <a:gd name="T8" fmla="*/ 2147483646 w 673"/>
              <a:gd name="T9" fmla="*/ 2147483646 h 13"/>
              <a:gd name="T10" fmla="*/ 2147483646 w 673"/>
              <a:gd name="T11" fmla="*/ 2147483646 h 13"/>
              <a:gd name="T12" fmla="*/ 2147483646 w 673"/>
              <a:gd name="T13" fmla="*/ 2147483646 h 13"/>
              <a:gd name="T14" fmla="*/ 2147483646 w 673"/>
              <a:gd name="T15" fmla="*/ 2147483646 h 13"/>
              <a:gd name="T16" fmla="*/ 2147483646 w 673"/>
              <a:gd name="T17" fmla="*/ 2147483646 h 13"/>
              <a:gd name="T18" fmla="*/ 2147483646 w 673"/>
              <a:gd name="T19" fmla="*/ 0 h 13"/>
              <a:gd name="T20" fmla="*/ 2147483646 w 673"/>
              <a:gd name="T21" fmla="*/ 0 h 13"/>
              <a:gd name="T22" fmla="*/ 2147483646 w 673"/>
              <a:gd name="T23" fmla="*/ 2147483646 h 13"/>
              <a:gd name="T24" fmla="*/ 2147483646 w 673"/>
              <a:gd name="T25" fmla="*/ 2147483646 h 13"/>
              <a:gd name="T26" fmla="*/ 2147483646 w 673"/>
              <a:gd name="T27" fmla="*/ 2147483646 h 13"/>
              <a:gd name="T28" fmla="*/ 2147483646 w 673"/>
              <a:gd name="T29" fmla="*/ 2147483646 h 13"/>
              <a:gd name="T30" fmla="*/ 2147483646 w 673"/>
              <a:gd name="T31" fmla="*/ 2147483646 h 13"/>
              <a:gd name="T32" fmla="*/ 2147483646 w 673"/>
              <a:gd name="T33" fmla="*/ 2147483646 h 13"/>
              <a:gd name="T34" fmla="*/ 2147483646 w 673"/>
              <a:gd name="T35" fmla="*/ 2147483646 h 13"/>
              <a:gd name="T36" fmla="*/ 2147483646 w 673"/>
              <a:gd name="T37" fmla="*/ 2147483646 h 13"/>
              <a:gd name="T38" fmla="*/ 2147483646 w 673"/>
              <a:gd name="T39" fmla="*/ 2147483646 h 13"/>
              <a:gd name="T40" fmla="*/ 0 w 673"/>
              <a:gd name="T41" fmla="*/ 2147483646 h 13"/>
              <a:gd name="T42" fmla="*/ 0 w 673"/>
              <a:gd name="T43" fmla="*/ 2147483646 h 13"/>
              <a:gd name="T44" fmla="*/ 2147483646 w 673"/>
              <a:gd name="T45" fmla="*/ 2147483646 h 13"/>
              <a:gd name="T46" fmla="*/ 2147483646 w 673"/>
              <a:gd name="T47" fmla="*/ 2147483646 h 13"/>
              <a:gd name="T48" fmla="*/ 2147483646 w 673"/>
              <a:gd name="T49" fmla="*/ 2147483646 h 13"/>
              <a:gd name="T50" fmla="*/ 2147483646 w 673"/>
              <a:gd name="T51" fmla="*/ 2147483646 h 13"/>
              <a:gd name="T52" fmla="*/ 2147483646 w 673"/>
              <a:gd name="T53" fmla="*/ 2147483646 h 13"/>
              <a:gd name="T54" fmla="*/ 2147483646 w 673"/>
              <a:gd name="T55" fmla="*/ 2147483646 h 13"/>
              <a:gd name="T56" fmla="*/ 2147483646 w 673"/>
              <a:gd name="T57" fmla="*/ 0 h 13"/>
              <a:gd name="T58" fmla="*/ 2147483646 w 673"/>
              <a:gd name="T59" fmla="*/ 0 h 13"/>
              <a:gd name="T60" fmla="*/ 2147483646 w 673"/>
              <a:gd name="T61" fmla="*/ 2147483646 h 13"/>
              <a:gd name="T62" fmla="*/ 2147483646 w 673"/>
              <a:gd name="T63" fmla="*/ 2147483646 h 13"/>
              <a:gd name="T64" fmla="*/ 2147483646 w 673"/>
              <a:gd name="T65" fmla="*/ 2147483646 h 13"/>
              <a:gd name="T66" fmla="*/ 2147483646 w 673"/>
              <a:gd name="T67" fmla="*/ 2147483646 h 13"/>
              <a:gd name="T68" fmla="*/ 2147483646 w 673"/>
              <a:gd name="T69" fmla="*/ 2147483646 h 13"/>
              <a:gd name="T70" fmla="*/ 2147483646 w 673"/>
              <a:gd name="T71" fmla="*/ 2147483646 h 13"/>
              <a:gd name="T72" fmla="*/ 2147483646 w 673"/>
              <a:gd name="T73" fmla="*/ 2147483646 h 13"/>
              <a:gd name="T74" fmla="*/ 2147483646 w 67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3"/>
              <a:gd name="T115" fmla="*/ 0 h 13"/>
              <a:gd name="T116" fmla="*/ 673 w 67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3" h="13">
                <a:moveTo>
                  <a:pt x="673" y="13"/>
                </a:moveTo>
                <a:lnTo>
                  <a:pt x="555" y="13"/>
                </a:lnTo>
                <a:lnTo>
                  <a:pt x="555" y="11"/>
                </a:lnTo>
                <a:lnTo>
                  <a:pt x="555" y="9"/>
                </a:lnTo>
                <a:lnTo>
                  <a:pt x="555" y="7"/>
                </a:lnTo>
                <a:lnTo>
                  <a:pt x="555" y="5"/>
                </a:lnTo>
                <a:lnTo>
                  <a:pt x="555" y="4"/>
                </a:lnTo>
                <a:lnTo>
                  <a:pt x="555" y="2"/>
                </a:lnTo>
                <a:lnTo>
                  <a:pt x="555" y="0"/>
                </a:lnTo>
                <a:lnTo>
                  <a:pt x="673" y="0"/>
                </a:lnTo>
                <a:lnTo>
                  <a:pt x="673" y="2"/>
                </a:lnTo>
                <a:lnTo>
                  <a:pt x="673" y="4"/>
                </a:lnTo>
                <a:lnTo>
                  <a:pt x="673" y="5"/>
                </a:lnTo>
                <a:lnTo>
                  <a:pt x="673" y="7"/>
                </a:lnTo>
                <a:lnTo>
                  <a:pt x="673" y="9"/>
                </a:lnTo>
                <a:lnTo>
                  <a:pt x="673" y="11"/>
                </a:lnTo>
                <a:lnTo>
                  <a:pt x="673" y="13"/>
                </a:lnTo>
                <a:close/>
                <a:moveTo>
                  <a:pt x="145" y="13"/>
                </a:moveTo>
                <a:lnTo>
                  <a:pt x="0" y="13"/>
                </a:lnTo>
                <a:lnTo>
                  <a:pt x="0" y="11"/>
                </a:lnTo>
                <a:lnTo>
                  <a:pt x="1" y="9"/>
                </a:lnTo>
                <a:lnTo>
                  <a:pt x="1" y="7"/>
                </a:lnTo>
                <a:lnTo>
                  <a:pt x="3" y="5"/>
                </a:lnTo>
                <a:lnTo>
                  <a:pt x="3" y="4"/>
                </a:lnTo>
                <a:lnTo>
                  <a:pt x="5" y="4"/>
                </a:lnTo>
                <a:lnTo>
                  <a:pt x="5" y="2"/>
                </a:lnTo>
                <a:lnTo>
                  <a:pt x="7" y="0"/>
                </a:lnTo>
                <a:lnTo>
                  <a:pt x="158" y="0"/>
                </a:lnTo>
                <a:lnTo>
                  <a:pt x="156" y="2"/>
                </a:lnTo>
                <a:lnTo>
                  <a:pt x="154" y="4"/>
                </a:lnTo>
                <a:lnTo>
                  <a:pt x="152" y="5"/>
                </a:lnTo>
                <a:lnTo>
                  <a:pt x="150" y="5"/>
                </a:lnTo>
                <a:lnTo>
                  <a:pt x="148" y="7"/>
                </a:lnTo>
                <a:lnTo>
                  <a:pt x="148" y="9"/>
                </a:lnTo>
                <a:lnTo>
                  <a:pt x="147" y="11"/>
                </a:lnTo>
                <a:lnTo>
                  <a:pt x="145" y="13"/>
                </a:lnTo>
                <a:close/>
              </a:path>
            </a:pathLst>
          </a:custGeom>
          <a:solidFill>
            <a:srgbClr val="40050A"/>
          </a:solidFill>
          <a:ln w="9525">
            <a:noFill/>
            <a:round/>
            <a:headEnd/>
            <a:tailEnd/>
          </a:ln>
        </p:spPr>
        <p:txBody>
          <a:bodyPr wrap="none"/>
          <a:lstStyle/>
          <a:p>
            <a:endParaRPr lang="el-GR"/>
          </a:p>
        </p:txBody>
      </p:sp>
      <p:sp>
        <p:nvSpPr>
          <p:cNvPr id="41039" name="Freeform 79"/>
          <p:cNvSpPr>
            <a:spLocks noEditPoints="1"/>
          </p:cNvSpPr>
          <p:nvPr/>
        </p:nvSpPr>
        <p:spPr bwMode="auto">
          <a:xfrm rot="63308">
            <a:off x="4579938" y="4316413"/>
            <a:ext cx="946150" cy="20637"/>
          </a:xfrm>
          <a:custGeom>
            <a:avLst/>
            <a:gdLst>
              <a:gd name="T0" fmla="*/ 2147483646 w 670"/>
              <a:gd name="T1" fmla="*/ 2147483646 h 13"/>
              <a:gd name="T2" fmla="*/ 2147483646 w 670"/>
              <a:gd name="T3" fmla="*/ 2147483646 h 13"/>
              <a:gd name="T4" fmla="*/ 2147483646 w 670"/>
              <a:gd name="T5" fmla="*/ 2147483646 h 13"/>
              <a:gd name="T6" fmla="*/ 2147483646 w 670"/>
              <a:gd name="T7" fmla="*/ 2147483646 h 13"/>
              <a:gd name="T8" fmla="*/ 2147483646 w 670"/>
              <a:gd name="T9" fmla="*/ 2147483646 h 13"/>
              <a:gd name="T10" fmla="*/ 2147483646 w 670"/>
              <a:gd name="T11" fmla="*/ 2147483646 h 13"/>
              <a:gd name="T12" fmla="*/ 2147483646 w 670"/>
              <a:gd name="T13" fmla="*/ 2147483646 h 13"/>
              <a:gd name="T14" fmla="*/ 2147483646 w 670"/>
              <a:gd name="T15" fmla="*/ 2147483646 h 13"/>
              <a:gd name="T16" fmla="*/ 2147483646 w 670"/>
              <a:gd name="T17" fmla="*/ 2147483646 h 13"/>
              <a:gd name="T18" fmla="*/ 2147483646 w 670"/>
              <a:gd name="T19" fmla="*/ 0 h 13"/>
              <a:gd name="T20" fmla="*/ 2147483646 w 670"/>
              <a:gd name="T21" fmla="*/ 0 h 13"/>
              <a:gd name="T22" fmla="*/ 2147483646 w 670"/>
              <a:gd name="T23" fmla="*/ 2147483646 h 13"/>
              <a:gd name="T24" fmla="*/ 2147483646 w 670"/>
              <a:gd name="T25" fmla="*/ 2147483646 h 13"/>
              <a:gd name="T26" fmla="*/ 2147483646 w 670"/>
              <a:gd name="T27" fmla="*/ 2147483646 h 13"/>
              <a:gd name="T28" fmla="*/ 2147483646 w 670"/>
              <a:gd name="T29" fmla="*/ 2147483646 h 13"/>
              <a:gd name="T30" fmla="*/ 2147483646 w 670"/>
              <a:gd name="T31" fmla="*/ 2147483646 h 13"/>
              <a:gd name="T32" fmla="*/ 2147483646 w 670"/>
              <a:gd name="T33" fmla="*/ 2147483646 h 13"/>
              <a:gd name="T34" fmla="*/ 2147483646 w 670"/>
              <a:gd name="T35" fmla="*/ 2147483646 h 13"/>
              <a:gd name="T36" fmla="*/ 2147483646 w 670"/>
              <a:gd name="T37" fmla="*/ 2147483646 h 13"/>
              <a:gd name="T38" fmla="*/ 2147483646 w 670"/>
              <a:gd name="T39" fmla="*/ 2147483646 h 13"/>
              <a:gd name="T40" fmla="*/ 0 w 670"/>
              <a:gd name="T41" fmla="*/ 2147483646 h 13"/>
              <a:gd name="T42" fmla="*/ 0 w 670"/>
              <a:gd name="T43" fmla="*/ 2147483646 h 13"/>
              <a:gd name="T44" fmla="*/ 2147483646 w 670"/>
              <a:gd name="T45" fmla="*/ 2147483646 h 13"/>
              <a:gd name="T46" fmla="*/ 2147483646 w 670"/>
              <a:gd name="T47" fmla="*/ 2147483646 h 13"/>
              <a:gd name="T48" fmla="*/ 2147483646 w 670"/>
              <a:gd name="T49" fmla="*/ 2147483646 h 13"/>
              <a:gd name="T50" fmla="*/ 2147483646 w 670"/>
              <a:gd name="T51" fmla="*/ 2147483646 h 13"/>
              <a:gd name="T52" fmla="*/ 2147483646 w 670"/>
              <a:gd name="T53" fmla="*/ 2147483646 h 13"/>
              <a:gd name="T54" fmla="*/ 2147483646 w 670"/>
              <a:gd name="T55" fmla="*/ 2147483646 h 13"/>
              <a:gd name="T56" fmla="*/ 2147483646 w 670"/>
              <a:gd name="T57" fmla="*/ 0 h 13"/>
              <a:gd name="T58" fmla="*/ 2147483646 w 670"/>
              <a:gd name="T59" fmla="*/ 0 h 13"/>
              <a:gd name="T60" fmla="*/ 2147483646 w 670"/>
              <a:gd name="T61" fmla="*/ 2147483646 h 13"/>
              <a:gd name="T62" fmla="*/ 2147483646 w 670"/>
              <a:gd name="T63" fmla="*/ 2147483646 h 13"/>
              <a:gd name="T64" fmla="*/ 2147483646 w 670"/>
              <a:gd name="T65" fmla="*/ 2147483646 h 13"/>
              <a:gd name="T66" fmla="*/ 2147483646 w 670"/>
              <a:gd name="T67" fmla="*/ 2147483646 h 13"/>
              <a:gd name="T68" fmla="*/ 2147483646 w 670"/>
              <a:gd name="T69" fmla="*/ 2147483646 h 13"/>
              <a:gd name="T70" fmla="*/ 2147483646 w 670"/>
              <a:gd name="T71" fmla="*/ 2147483646 h 13"/>
              <a:gd name="T72" fmla="*/ 2147483646 w 670"/>
              <a:gd name="T73" fmla="*/ 2147483646 h 13"/>
              <a:gd name="T74" fmla="*/ 2147483646 w 67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0"/>
              <a:gd name="T115" fmla="*/ 0 h 13"/>
              <a:gd name="T116" fmla="*/ 670 w 67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0" h="13">
                <a:moveTo>
                  <a:pt x="670" y="13"/>
                </a:moveTo>
                <a:lnTo>
                  <a:pt x="552" y="13"/>
                </a:lnTo>
                <a:lnTo>
                  <a:pt x="552" y="12"/>
                </a:lnTo>
                <a:lnTo>
                  <a:pt x="552" y="10"/>
                </a:lnTo>
                <a:lnTo>
                  <a:pt x="552" y="8"/>
                </a:lnTo>
                <a:lnTo>
                  <a:pt x="552" y="6"/>
                </a:lnTo>
                <a:lnTo>
                  <a:pt x="552" y="4"/>
                </a:lnTo>
                <a:lnTo>
                  <a:pt x="552" y="2"/>
                </a:lnTo>
                <a:lnTo>
                  <a:pt x="552" y="0"/>
                </a:lnTo>
                <a:lnTo>
                  <a:pt x="670" y="0"/>
                </a:lnTo>
                <a:lnTo>
                  <a:pt x="670" y="2"/>
                </a:lnTo>
                <a:lnTo>
                  <a:pt x="670" y="4"/>
                </a:lnTo>
                <a:lnTo>
                  <a:pt x="670" y="6"/>
                </a:lnTo>
                <a:lnTo>
                  <a:pt x="670" y="8"/>
                </a:lnTo>
                <a:lnTo>
                  <a:pt x="670" y="10"/>
                </a:lnTo>
                <a:lnTo>
                  <a:pt x="670" y="12"/>
                </a:lnTo>
                <a:lnTo>
                  <a:pt x="670" y="13"/>
                </a:lnTo>
                <a:close/>
                <a:moveTo>
                  <a:pt x="147" y="13"/>
                </a:moveTo>
                <a:lnTo>
                  <a:pt x="0" y="13"/>
                </a:lnTo>
                <a:lnTo>
                  <a:pt x="0" y="12"/>
                </a:lnTo>
                <a:lnTo>
                  <a:pt x="2" y="12"/>
                </a:lnTo>
                <a:lnTo>
                  <a:pt x="2" y="10"/>
                </a:lnTo>
                <a:lnTo>
                  <a:pt x="4" y="8"/>
                </a:lnTo>
                <a:lnTo>
                  <a:pt x="4" y="6"/>
                </a:lnTo>
                <a:lnTo>
                  <a:pt x="6" y="4"/>
                </a:lnTo>
                <a:lnTo>
                  <a:pt x="6" y="2"/>
                </a:lnTo>
                <a:lnTo>
                  <a:pt x="8" y="0"/>
                </a:lnTo>
                <a:lnTo>
                  <a:pt x="161" y="0"/>
                </a:lnTo>
                <a:lnTo>
                  <a:pt x="159" y="2"/>
                </a:lnTo>
                <a:lnTo>
                  <a:pt x="159" y="4"/>
                </a:lnTo>
                <a:lnTo>
                  <a:pt x="157" y="6"/>
                </a:lnTo>
                <a:lnTo>
                  <a:pt x="155" y="8"/>
                </a:lnTo>
                <a:lnTo>
                  <a:pt x="153" y="10"/>
                </a:lnTo>
                <a:lnTo>
                  <a:pt x="151" y="12"/>
                </a:lnTo>
                <a:lnTo>
                  <a:pt x="149" y="12"/>
                </a:lnTo>
                <a:lnTo>
                  <a:pt x="147" y="13"/>
                </a:lnTo>
                <a:close/>
              </a:path>
            </a:pathLst>
          </a:custGeom>
          <a:solidFill>
            <a:srgbClr val="42070C"/>
          </a:solidFill>
          <a:ln w="9525">
            <a:noFill/>
            <a:round/>
            <a:headEnd/>
            <a:tailEnd/>
          </a:ln>
        </p:spPr>
        <p:txBody>
          <a:bodyPr wrap="none"/>
          <a:lstStyle/>
          <a:p>
            <a:endParaRPr lang="el-GR"/>
          </a:p>
        </p:txBody>
      </p:sp>
      <p:sp>
        <p:nvSpPr>
          <p:cNvPr id="41040" name="Freeform 80"/>
          <p:cNvSpPr>
            <a:spLocks noEditPoints="1"/>
          </p:cNvSpPr>
          <p:nvPr/>
        </p:nvSpPr>
        <p:spPr bwMode="auto">
          <a:xfrm rot="63308">
            <a:off x="4586288" y="4303713"/>
            <a:ext cx="939800" cy="25400"/>
          </a:xfrm>
          <a:custGeom>
            <a:avLst/>
            <a:gdLst>
              <a:gd name="T0" fmla="*/ 2147483646 w 666"/>
              <a:gd name="T1" fmla="*/ 2147483646 h 16"/>
              <a:gd name="T2" fmla="*/ 2147483646 w 666"/>
              <a:gd name="T3" fmla="*/ 2147483646 h 16"/>
              <a:gd name="T4" fmla="*/ 2147483646 w 666"/>
              <a:gd name="T5" fmla="*/ 2147483646 h 16"/>
              <a:gd name="T6" fmla="*/ 2147483646 w 666"/>
              <a:gd name="T7" fmla="*/ 2147483646 h 16"/>
              <a:gd name="T8" fmla="*/ 2147483646 w 666"/>
              <a:gd name="T9" fmla="*/ 2147483646 h 16"/>
              <a:gd name="T10" fmla="*/ 2147483646 w 666"/>
              <a:gd name="T11" fmla="*/ 2147483646 h 16"/>
              <a:gd name="T12" fmla="*/ 2147483646 w 666"/>
              <a:gd name="T13" fmla="*/ 2147483646 h 16"/>
              <a:gd name="T14" fmla="*/ 2147483646 w 666"/>
              <a:gd name="T15" fmla="*/ 2147483646 h 16"/>
              <a:gd name="T16" fmla="*/ 2147483646 w 666"/>
              <a:gd name="T17" fmla="*/ 2147483646 h 16"/>
              <a:gd name="T18" fmla="*/ 2147483646 w 666"/>
              <a:gd name="T19" fmla="*/ 0 h 16"/>
              <a:gd name="T20" fmla="*/ 2147483646 w 666"/>
              <a:gd name="T21" fmla="*/ 0 h 16"/>
              <a:gd name="T22" fmla="*/ 2147483646 w 666"/>
              <a:gd name="T23" fmla="*/ 2147483646 h 16"/>
              <a:gd name="T24" fmla="*/ 2147483646 w 666"/>
              <a:gd name="T25" fmla="*/ 2147483646 h 16"/>
              <a:gd name="T26" fmla="*/ 2147483646 w 666"/>
              <a:gd name="T27" fmla="*/ 2147483646 h 16"/>
              <a:gd name="T28" fmla="*/ 2147483646 w 666"/>
              <a:gd name="T29" fmla="*/ 2147483646 h 16"/>
              <a:gd name="T30" fmla="*/ 2147483646 w 666"/>
              <a:gd name="T31" fmla="*/ 2147483646 h 16"/>
              <a:gd name="T32" fmla="*/ 2147483646 w 666"/>
              <a:gd name="T33" fmla="*/ 2147483646 h 16"/>
              <a:gd name="T34" fmla="*/ 2147483646 w 666"/>
              <a:gd name="T35" fmla="*/ 2147483646 h 16"/>
              <a:gd name="T36" fmla="*/ 2147483646 w 666"/>
              <a:gd name="T37" fmla="*/ 2147483646 h 16"/>
              <a:gd name="T38" fmla="*/ 2147483646 w 666"/>
              <a:gd name="T39" fmla="*/ 2147483646 h 16"/>
              <a:gd name="T40" fmla="*/ 0 w 666"/>
              <a:gd name="T41" fmla="*/ 2147483646 h 16"/>
              <a:gd name="T42" fmla="*/ 0 w 666"/>
              <a:gd name="T43" fmla="*/ 2147483646 h 16"/>
              <a:gd name="T44" fmla="*/ 2147483646 w 666"/>
              <a:gd name="T45" fmla="*/ 2147483646 h 16"/>
              <a:gd name="T46" fmla="*/ 2147483646 w 666"/>
              <a:gd name="T47" fmla="*/ 2147483646 h 16"/>
              <a:gd name="T48" fmla="*/ 2147483646 w 666"/>
              <a:gd name="T49" fmla="*/ 2147483646 h 16"/>
              <a:gd name="T50" fmla="*/ 2147483646 w 666"/>
              <a:gd name="T51" fmla="*/ 2147483646 h 16"/>
              <a:gd name="T52" fmla="*/ 2147483646 w 666"/>
              <a:gd name="T53" fmla="*/ 2147483646 h 16"/>
              <a:gd name="T54" fmla="*/ 2147483646 w 666"/>
              <a:gd name="T55" fmla="*/ 2147483646 h 16"/>
              <a:gd name="T56" fmla="*/ 2147483646 w 666"/>
              <a:gd name="T57" fmla="*/ 0 h 16"/>
              <a:gd name="T58" fmla="*/ 2147483646 w 666"/>
              <a:gd name="T59" fmla="*/ 0 h 16"/>
              <a:gd name="T60" fmla="*/ 2147483646 w 666"/>
              <a:gd name="T61" fmla="*/ 2147483646 h 16"/>
              <a:gd name="T62" fmla="*/ 2147483646 w 666"/>
              <a:gd name="T63" fmla="*/ 2147483646 h 16"/>
              <a:gd name="T64" fmla="*/ 2147483646 w 666"/>
              <a:gd name="T65" fmla="*/ 2147483646 h 16"/>
              <a:gd name="T66" fmla="*/ 2147483646 w 666"/>
              <a:gd name="T67" fmla="*/ 2147483646 h 16"/>
              <a:gd name="T68" fmla="*/ 2147483646 w 666"/>
              <a:gd name="T69" fmla="*/ 2147483646 h 16"/>
              <a:gd name="T70" fmla="*/ 2147483646 w 666"/>
              <a:gd name="T71" fmla="*/ 2147483646 h 16"/>
              <a:gd name="T72" fmla="*/ 2147483646 w 666"/>
              <a:gd name="T73" fmla="*/ 2147483646 h 16"/>
              <a:gd name="T74" fmla="*/ 2147483646 w 666"/>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6"/>
              <a:gd name="T115" fmla="*/ 0 h 16"/>
              <a:gd name="T116" fmla="*/ 666 w 666"/>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6" h="16">
                <a:moveTo>
                  <a:pt x="666" y="16"/>
                </a:moveTo>
                <a:lnTo>
                  <a:pt x="548" y="16"/>
                </a:lnTo>
                <a:lnTo>
                  <a:pt x="548" y="14"/>
                </a:lnTo>
                <a:lnTo>
                  <a:pt x="548" y="12"/>
                </a:lnTo>
                <a:lnTo>
                  <a:pt x="548" y="10"/>
                </a:lnTo>
                <a:lnTo>
                  <a:pt x="548" y="8"/>
                </a:lnTo>
                <a:lnTo>
                  <a:pt x="548" y="6"/>
                </a:lnTo>
                <a:lnTo>
                  <a:pt x="548" y="4"/>
                </a:lnTo>
                <a:lnTo>
                  <a:pt x="548" y="2"/>
                </a:lnTo>
                <a:lnTo>
                  <a:pt x="548" y="0"/>
                </a:lnTo>
                <a:lnTo>
                  <a:pt x="666" y="0"/>
                </a:lnTo>
                <a:lnTo>
                  <a:pt x="666" y="2"/>
                </a:lnTo>
                <a:lnTo>
                  <a:pt x="666" y="4"/>
                </a:lnTo>
                <a:lnTo>
                  <a:pt x="666" y="6"/>
                </a:lnTo>
                <a:lnTo>
                  <a:pt x="666" y="8"/>
                </a:lnTo>
                <a:lnTo>
                  <a:pt x="666" y="10"/>
                </a:lnTo>
                <a:lnTo>
                  <a:pt x="666" y="12"/>
                </a:lnTo>
                <a:lnTo>
                  <a:pt x="666" y="14"/>
                </a:lnTo>
                <a:lnTo>
                  <a:pt x="666" y="16"/>
                </a:lnTo>
                <a:close/>
                <a:moveTo>
                  <a:pt x="151" y="16"/>
                </a:moveTo>
                <a:lnTo>
                  <a:pt x="0" y="16"/>
                </a:lnTo>
                <a:lnTo>
                  <a:pt x="0" y="14"/>
                </a:lnTo>
                <a:lnTo>
                  <a:pt x="2" y="12"/>
                </a:lnTo>
                <a:lnTo>
                  <a:pt x="2" y="10"/>
                </a:lnTo>
                <a:lnTo>
                  <a:pt x="4" y="8"/>
                </a:lnTo>
                <a:lnTo>
                  <a:pt x="4" y="6"/>
                </a:lnTo>
                <a:lnTo>
                  <a:pt x="6" y="4"/>
                </a:lnTo>
                <a:lnTo>
                  <a:pt x="6" y="2"/>
                </a:lnTo>
                <a:lnTo>
                  <a:pt x="8" y="0"/>
                </a:lnTo>
                <a:lnTo>
                  <a:pt x="164" y="0"/>
                </a:lnTo>
                <a:lnTo>
                  <a:pt x="162" y="2"/>
                </a:lnTo>
                <a:lnTo>
                  <a:pt x="161" y="4"/>
                </a:lnTo>
                <a:lnTo>
                  <a:pt x="159" y="6"/>
                </a:lnTo>
                <a:lnTo>
                  <a:pt x="157" y="8"/>
                </a:lnTo>
                <a:lnTo>
                  <a:pt x="155" y="10"/>
                </a:lnTo>
                <a:lnTo>
                  <a:pt x="155" y="12"/>
                </a:lnTo>
                <a:lnTo>
                  <a:pt x="153" y="14"/>
                </a:lnTo>
                <a:lnTo>
                  <a:pt x="151" y="16"/>
                </a:lnTo>
                <a:close/>
              </a:path>
            </a:pathLst>
          </a:custGeom>
          <a:solidFill>
            <a:srgbClr val="42050C"/>
          </a:solidFill>
          <a:ln w="9525">
            <a:noFill/>
            <a:round/>
            <a:headEnd/>
            <a:tailEnd/>
          </a:ln>
        </p:spPr>
        <p:txBody>
          <a:bodyPr wrap="none"/>
          <a:lstStyle/>
          <a:p>
            <a:endParaRPr lang="el-GR"/>
          </a:p>
        </p:txBody>
      </p:sp>
      <p:sp>
        <p:nvSpPr>
          <p:cNvPr id="41041" name="Freeform 81"/>
          <p:cNvSpPr>
            <a:spLocks noEditPoints="1"/>
          </p:cNvSpPr>
          <p:nvPr/>
        </p:nvSpPr>
        <p:spPr bwMode="auto">
          <a:xfrm rot="63308">
            <a:off x="4591050" y="4295775"/>
            <a:ext cx="935038" cy="20638"/>
          </a:xfrm>
          <a:custGeom>
            <a:avLst/>
            <a:gdLst>
              <a:gd name="T0" fmla="*/ 2147483646 w 662"/>
              <a:gd name="T1" fmla="*/ 2147483646 h 13"/>
              <a:gd name="T2" fmla="*/ 2147483646 w 662"/>
              <a:gd name="T3" fmla="*/ 2147483646 h 13"/>
              <a:gd name="T4" fmla="*/ 2147483646 w 662"/>
              <a:gd name="T5" fmla="*/ 2147483646 h 13"/>
              <a:gd name="T6" fmla="*/ 2147483646 w 662"/>
              <a:gd name="T7" fmla="*/ 2147483646 h 13"/>
              <a:gd name="T8" fmla="*/ 2147483646 w 662"/>
              <a:gd name="T9" fmla="*/ 2147483646 h 13"/>
              <a:gd name="T10" fmla="*/ 2147483646 w 662"/>
              <a:gd name="T11" fmla="*/ 2147483646 h 13"/>
              <a:gd name="T12" fmla="*/ 2147483646 w 662"/>
              <a:gd name="T13" fmla="*/ 2147483646 h 13"/>
              <a:gd name="T14" fmla="*/ 2147483646 w 662"/>
              <a:gd name="T15" fmla="*/ 2147483646 h 13"/>
              <a:gd name="T16" fmla="*/ 2147483646 w 662"/>
              <a:gd name="T17" fmla="*/ 2147483646 h 13"/>
              <a:gd name="T18" fmla="*/ 2147483646 w 662"/>
              <a:gd name="T19" fmla="*/ 0 h 13"/>
              <a:gd name="T20" fmla="*/ 2147483646 w 662"/>
              <a:gd name="T21" fmla="*/ 0 h 13"/>
              <a:gd name="T22" fmla="*/ 2147483646 w 662"/>
              <a:gd name="T23" fmla="*/ 2147483646 h 13"/>
              <a:gd name="T24" fmla="*/ 2147483646 w 662"/>
              <a:gd name="T25" fmla="*/ 2147483646 h 13"/>
              <a:gd name="T26" fmla="*/ 2147483646 w 662"/>
              <a:gd name="T27" fmla="*/ 2147483646 h 13"/>
              <a:gd name="T28" fmla="*/ 2147483646 w 662"/>
              <a:gd name="T29" fmla="*/ 2147483646 h 13"/>
              <a:gd name="T30" fmla="*/ 2147483646 w 662"/>
              <a:gd name="T31" fmla="*/ 2147483646 h 13"/>
              <a:gd name="T32" fmla="*/ 2147483646 w 662"/>
              <a:gd name="T33" fmla="*/ 2147483646 h 13"/>
              <a:gd name="T34" fmla="*/ 2147483646 w 662"/>
              <a:gd name="T35" fmla="*/ 2147483646 h 13"/>
              <a:gd name="T36" fmla="*/ 2147483646 w 662"/>
              <a:gd name="T37" fmla="*/ 2147483646 h 13"/>
              <a:gd name="T38" fmla="*/ 2147483646 w 662"/>
              <a:gd name="T39" fmla="*/ 2147483646 h 13"/>
              <a:gd name="T40" fmla="*/ 0 w 662"/>
              <a:gd name="T41" fmla="*/ 2147483646 h 13"/>
              <a:gd name="T42" fmla="*/ 0 w 662"/>
              <a:gd name="T43" fmla="*/ 2147483646 h 13"/>
              <a:gd name="T44" fmla="*/ 2147483646 w 662"/>
              <a:gd name="T45" fmla="*/ 2147483646 h 13"/>
              <a:gd name="T46" fmla="*/ 2147483646 w 662"/>
              <a:gd name="T47" fmla="*/ 2147483646 h 13"/>
              <a:gd name="T48" fmla="*/ 2147483646 w 662"/>
              <a:gd name="T49" fmla="*/ 2147483646 h 13"/>
              <a:gd name="T50" fmla="*/ 2147483646 w 662"/>
              <a:gd name="T51" fmla="*/ 2147483646 h 13"/>
              <a:gd name="T52" fmla="*/ 2147483646 w 662"/>
              <a:gd name="T53" fmla="*/ 2147483646 h 13"/>
              <a:gd name="T54" fmla="*/ 2147483646 w 662"/>
              <a:gd name="T55" fmla="*/ 2147483646 h 13"/>
              <a:gd name="T56" fmla="*/ 2147483646 w 662"/>
              <a:gd name="T57" fmla="*/ 0 h 13"/>
              <a:gd name="T58" fmla="*/ 2147483646 w 662"/>
              <a:gd name="T59" fmla="*/ 0 h 13"/>
              <a:gd name="T60" fmla="*/ 2147483646 w 662"/>
              <a:gd name="T61" fmla="*/ 2147483646 h 13"/>
              <a:gd name="T62" fmla="*/ 2147483646 w 662"/>
              <a:gd name="T63" fmla="*/ 2147483646 h 13"/>
              <a:gd name="T64" fmla="*/ 2147483646 w 662"/>
              <a:gd name="T65" fmla="*/ 2147483646 h 13"/>
              <a:gd name="T66" fmla="*/ 2147483646 w 662"/>
              <a:gd name="T67" fmla="*/ 2147483646 h 13"/>
              <a:gd name="T68" fmla="*/ 2147483646 w 662"/>
              <a:gd name="T69" fmla="*/ 2147483646 h 13"/>
              <a:gd name="T70" fmla="*/ 2147483646 w 662"/>
              <a:gd name="T71" fmla="*/ 2147483646 h 13"/>
              <a:gd name="T72" fmla="*/ 2147483646 w 662"/>
              <a:gd name="T73" fmla="*/ 2147483646 h 13"/>
              <a:gd name="T74" fmla="*/ 2147483646 w 66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2"/>
              <a:gd name="T115" fmla="*/ 0 h 13"/>
              <a:gd name="T116" fmla="*/ 662 w 66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2" h="13">
                <a:moveTo>
                  <a:pt x="662" y="13"/>
                </a:moveTo>
                <a:lnTo>
                  <a:pt x="544" y="13"/>
                </a:lnTo>
                <a:lnTo>
                  <a:pt x="544" y="11"/>
                </a:lnTo>
                <a:lnTo>
                  <a:pt x="544" y="9"/>
                </a:lnTo>
                <a:lnTo>
                  <a:pt x="544" y="7"/>
                </a:lnTo>
                <a:lnTo>
                  <a:pt x="544" y="5"/>
                </a:lnTo>
                <a:lnTo>
                  <a:pt x="544" y="4"/>
                </a:lnTo>
                <a:lnTo>
                  <a:pt x="544" y="2"/>
                </a:lnTo>
                <a:lnTo>
                  <a:pt x="544" y="0"/>
                </a:lnTo>
                <a:lnTo>
                  <a:pt x="662" y="0"/>
                </a:lnTo>
                <a:lnTo>
                  <a:pt x="662" y="2"/>
                </a:lnTo>
                <a:lnTo>
                  <a:pt x="662" y="4"/>
                </a:lnTo>
                <a:lnTo>
                  <a:pt x="662" y="5"/>
                </a:lnTo>
                <a:lnTo>
                  <a:pt x="662" y="7"/>
                </a:lnTo>
                <a:lnTo>
                  <a:pt x="662" y="9"/>
                </a:lnTo>
                <a:lnTo>
                  <a:pt x="662" y="11"/>
                </a:lnTo>
                <a:lnTo>
                  <a:pt x="662" y="13"/>
                </a:lnTo>
                <a:close/>
                <a:moveTo>
                  <a:pt x="153" y="13"/>
                </a:moveTo>
                <a:lnTo>
                  <a:pt x="0" y="13"/>
                </a:lnTo>
                <a:lnTo>
                  <a:pt x="0" y="11"/>
                </a:lnTo>
                <a:lnTo>
                  <a:pt x="2" y="9"/>
                </a:lnTo>
                <a:lnTo>
                  <a:pt x="2" y="7"/>
                </a:lnTo>
                <a:lnTo>
                  <a:pt x="4" y="5"/>
                </a:lnTo>
                <a:lnTo>
                  <a:pt x="6" y="5"/>
                </a:lnTo>
                <a:lnTo>
                  <a:pt x="6" y="4"/>
                </a:lnTo>
                <a:lnTo>
                  <a:pt x="8" y="2"/>
                </a:lnTo>
                <a:lnTo>
                  <a:pt x="8" y="0"/>
                </a:lnTo>
                <a:lnTo>
                  <a:pt x="166" y="0"/>
                </a:lnTo>
                <a:lnTo>
                  <a:pt x="164" y="2"/>
                </a:lnTo>
                <a:lnTo>
                  <a:pt x="164" y="4"/>
                </a:lnTo>
                <a:lnTo>
                  <a:pt x="162" y="5"/>
                </a:lnTo>
                <a:lnTo>
                  <a:pt x="160" y="7"/>
                </a:lnTo>
                <a:lnTo>
                  <a:pt x="158" y="7"/>
                </a:lnTo>
                <a:lnTo>
                  <a:pt x="157" y="9"/>
                </a:lnTo>
                <a:lnTo>
                  <a:pt x="155" y="11"/>
                </a:lnTo>
                <a:lnTo>
                  <a:pt x="153" y="13"/>
                </a:lnTo>
                <a:close/>
              </a:path>
            </a:pathLst>
          </a:custGeom>
          <a:solidFill>
            <a:srgbClr val="45080D"/>
          </a:solidFill>
          <a:ln w="9525">
            <a:noFill/>
            <a:round/>
            <a:headEnd/>
            <a:tailEnd/>
          </a:ln>
        </p:spPr>
        <p:txBody>
          <a:bodyPr wrap="none"/>
          <a:lstStyle/>
          <a:p>
            <a:endParaRPr lang="el-GR"/>
          </a:p>
        </p:txBody>
      </p:sp>
      <p:sp>
        <p:nvSpPr>
          <p:cNvPr id="41042" name="Freeform 82"/>
          <p:cNvSpPr>
            <a:spLocks noEditPoints="1"/>
          </p:cNvSpPr>
          <p:nvPr/>
        </p:nvSpPr>
        <p:spPr bwMode="auto">
          <a:xfrm rot="63308">
            <a:off x="4598988" y="4283075"/>
            <a:ext cx="928687" cy="20638"/>
          </a:xfrm>
          <a:custGeom>
            <a:avLst/>
            <a:gdLst>
              <a:gd name="T0" fmla="*/ 2147483646 w 658"/>
              <a:gd name="T1" fmla="*/ 2147483646 h 13"/>
              <a:gd name="T2" fmla="*/ 2147483646 w 658"/>
              <a:gd name="T3" fmla="*/ 2147483646 h 13"/>
              <a:gd name="T4" fmla="*/ 2147483646 w 658"/>
              <a:gd name="T5" fmla="*/ 2147483646 h 13"/>
              <a:gd name="T6" fmla="*/ 2147483646 w 658"/>
              <a:gd name="T7" fmla="*/ 2147483646 h 13"/>
              <a:gd name="T8" fmla="*/ 2147483646 w 658"/>
              <a:gd name="T9" fmla="*/ 2147483646 h 13"/>
              <a:gd name="T10" fmla="*/ 2147483646 w 658"/>
              <a:gd name="T11" fmla="*/ 2147483646 h 13"/>
              <a:gd name="T12" fmla="*/ 2147483646 w 658"/>
              <a:gd name="T13" fmla="*/ 2147483646 h 13"/>
              <a:gd name="T14" fmla="*/ 2147483646 w 658"/>
              <a:gd name="T15" fmla="*/ 2147483646 h 13"/>
              <a:gd name="T16" fmla="*/ 2147483646 w 658"/>
              <a:gd name="T17" fmla="*/ 2147483646 h 13"/>
              <a:gd name="T18" fmla="*/ 2147483646 w 658"/>
              <a:gd name="T19" fmla="*/ 0 h 13"/>
              <a:gd name="T20" fmla="*/ 2147483646 w 658"/>
              <a:gd name="T21" fmla="*/ 0 h 13"/>
              <a:gd name="T22" fmla="*/ 2147483646 w 658"/>
              <a:gd name="T23" fmla="*/ 2147483646 h 13"/>
              <a:gd name="T24" fmla="*/ 2147483646 w 658"/>
              <a:gd name="T25" fmla="*/ 2147483646 h 13"/>
              <a:gd name="T26" fmla="*/ 2147483646 w 658"/>
              <a:gd name="T27" fmla="*/ 2147483646 h 13"/>
              <a:gd name="T28" fmla="*/ 2147483646 w 658"/>
              <a:gd name="T29" fmla="*/ 2147483646 h 13"/>
              <a:gd name="T30" fmla="*/ 2147483646 w 658"/>
              <a:gd name="T31" fmla="*/ 2147483646 h 13"/>
              <a:gd name="T32" fmla="*/ 2147483646 w 658"/>
              <a:gd name="T33" fmla="*/ 2147483646 h 13"/>
              <a:gd name="T34" fmla="*/ 2147483646 w 658"/>
              <a:gd name="T35" fmla="*/ 2147483646 h 13"/>
              <a:gd name="T36" fmla="*/ 2147483646 w 658"/>
              <a:gd name="T37" fmla="*/ 2147483646 h 13"/>
              <a:gd name="T38" fmla="*/ 2147483646 w 658"/>
              <a:gd name="T39" fmla="*/ 2147483646 h 13"/>
              <a:gd name="T40" fmla="*/ 0 w 658"/>
              <a:gd name="T41" fmla="*/ 2147483646 h 13"/>
              <a:gd name="T42" fmla="*/ 2147483646 w 658"/>
              <a:gd name="T43" fmla="*/ 2147483646 h 13"/>
              <a:gd name="T44" fmla="*/ 2147483646 w 658"/>
              <a:gd name="T45" fmla="*/ 2147483646 h 13"/>
              <a:gd name="T46" fmla="*/ 2147483646 w 658"/>
              <a:gd name="T47" fmla="*/ 2147483646 h 13"/>
              <a:gd name="T48" fmla="*/ 2147483646 w 658"/>
              <a:gd name="T49" fmla="*/ 2147483646 h 13"/>
              <a:gd name="T50" fmla="*/ 2147483646 w 658"/>
              <a:gd name="T51" fmla="*/ 2147483646 h 13"/>
              <a:gd name="T52" fmla="*/ 2147483646 w 658"/>
              <a:gd name="T53" fmla="*/ 2147483646 h 13"/>
              <a:gd name="T54" fmla="*/ 2147483646 w 658"/>
              <a:gd name="T55" fmla="*/ 2147483646 h 13"/>
              <a:gd name="T56" fmla="*/ 2147483646 w 658"/>
              <a:gd name="T57" fmla="*/ 0 h 13"/>
              <a:gd name="T58" fmla="*/ 2147483646 w 658"/>
              <a:gd name="T59" fmla="*/ 0 h 13"/>
              <a:gd name="T60" fmla="*/ 2147483646 w 658"/>
              <a:gd name="T61" fmla="*/ 2147483646 h 13"/>
              <a:gd name="T62" fmla="*/ 2147483646 w 658"/>
              <a:gd name="T63" fmla="*/ 2147483646 h 13"/>
              <a:gd name="T64" fmla="*/ 2147483646 w 658"/>
              <a:gd name="T65" fmla="*/ 2147483646 h 13"/>
              <a:gd name="T66" fmla="*/ 2147483646 w 658"/>
              <a:gd name="T67" fmla="*/ 2147483646 h 13"/>
              <a:gd name="T68" fmla="*/ 2147483646 w 658"/>
              <a:gd name="T69" fmla="*/ 2147483646 h 13"/>
              <a:gd name="T70" fmla="*/ 2147483646 w 658"/>
              <a:gd name="T71" fmla="*/ 2147483646 h 13"/>
              <a:gd name="T72" fmla="*/ 2147483646 w 658"/>
              <a:gd name="T73" fmla="*/ 2147483646 h 13"/>
              <a:gd name="T74" fmla="*/ 2147483646 w 65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8"/>
              <a:gd name="T115" fmla="*/ 0 h 13"/>
              <a:gd name="T116" fmla="*/ 658 w 65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8" h="13">
                <a:moveTo>
                  <a:pt x="658" y="13"/>
                </a:moveTo>
                <a:lnTo>
                  <a:pt x="540" y="13"/>
                </a:lnTo>
                <a:lnTo>
                  <a:pt x="540" y="12"/>
                </a:lnTo>
                <a:lnTo>
                  <a:pt x="540" y="10"/>
                </a:lnTo>
                <a:lnTo>
                  <a:pt x="540" y="8"/>
                </a:lnTo>
                <a:lnTo>
                  <a:pt x="540" y="6"/>
                </a:lnTo>
                <a:lnTo>
                  <a:pt x="540" y="4"/>
                </a:lnTo>
                <a:lnTo>
                  <a:pt x="540" y="2"/>
                </a:lnTo>
                <a:lnTo>
                  <a:pt x="540" y="0"/>
                </a:lnTo>
                <a:lnTo>
                  <a:pt x="658" y="0"/>
                </a:lnTo>
                <a:lnTo>
                  <a:pt x="658" y="2"/>
                </a:lnTo>
                <a:lnTo>
                  <a:pt x="658" y="4"/>
                </a:lnTo>
                <a:lnTo>
                  <a:pt x="658" y="6"/>
                </a:lnTo>
                <a:lnTo>
                  <a:pt x="658" y="8"/>
                </a:lnTo>
                <a:lnTo>
                  <a:pt x="658" y="10"/>
                </a:lnTo>
                <a:lnTo>
                  <a:pt x="658" y="12"/>
                </a:lnTo>
                <a:lnTo>
                  <a:pt x="658" y="13"/>
                </a:lnTo>
                <a:close/>
                <a:moveTo>
                  <a:pt x="156" y="13"/>
                </a:moveTo>
                <a:lnTo>
                  <a:pt x="0" y="13"/>
                </a:lnTo>
                <a:lnTo>
                  <a:pt x="2" y="13"/>
                </a:lnTo>
                <a:lnTo>
                  <a:pt x="2" y="12"/>
                </a:lnTo>
                <a:lnTo>
                  <a:pt x="4" y="10"/>
                </a:lnTo>
                <a:lnTo>
                  <a:pt x="4" y="8"/>
                </a:lnTo>
                <a:lnTo>
                  <a:pt x="6" y="6"/>
                </a:lnTo>
                <a:lnTo>
                  <a:pt x="6" y="4"/>
                </a:lnTo>
                <a:lnTo>
                  <a:pt x="7" y="2"/>
                </a:lnTo>
                <a:lnTo>
                  <a:pt x="7" y="0"/>
                </a:lnTo>
                <a:lnTo>
                  <a:pt x="170" y="0"/>
                </a:lnTo>
                <a:lnTo>
                  <a:pt x="168" y="2"/>
                </a:lnTo>
                <a:lnTo>
                  <a:pt x="166" y="4"/>
                </a:lnTo>
                <a:lnTo>
                  <a:pt x="164" y="6"/>
                </a:lnTo>
                <a:lnTo>
                  <a:pt x="162" y="8"/>
                </a:lnTo>
                <a:lnTo>
                  <a:pt x="160" y="10"/>
                </a:lnTo>
                <a:lnTo>
                  <a:pt x="160" y="12"/>
                </a:lnTo>
                <a:lnTo>
                  <a:pt x="158" y="13"/>
                </a:lnTo>
                <a:lnTo>
                  <a:pt x="156" y="13"/>
                </a:lnTo>
                <a:close/>
              </a:path>
            </a:pathLst>
          </a:custGeom>
          <a:solidFill>
            <a:srgbClr val="45080D"/>
          </a:solidFill>
          <a:ln w="9525">
            <a:noFill/>
            <a:round/>
            <a:headEnd/>
            <a:tailEnd/>
          </a:ln>
        </p:spPr>
        <p:txBody>
          <a:bodyPr wrap="none"/>
          <a:lstStyle/>
          <a:p>
            <a:endParaRPr lang="el-GR"/>
          </a:p>
        </p:txBody>
      </p:sp>
      <p:sp>
        <p:nvSpPr>
          <p:cNvPr id="41043" name="Freeform 83"/>
          <p:cNvSpPr>
            <a:spLocks noEditPoints="1"/>
          </p:cNvSpPr>
          <p:nvPr/>
        </p:nvSpPr>
        <p:spPr bwMode="auto">
          <a:xfrm rot="63308">
            <a:off x="4603750" y="4273550"/>
            <a:ext cx="923925" cy="22225"/>
          </a:xfrm>
          <a:custGeom>
            <a:avLst/>
            <a:gdLst>
              <a:gd name="T0" fmla="*/ 2147483646 w 654"/>
              <a:gd name="T1" fmla="*/ 2147483646 h 14"/>
              <a:gd name="T2" fmla="*/ 2147483646 w 654"/>
              <a:gd name="T3" fmla="*/ 2147483646 h 14"/>
              <a:gd name="T4" fmla="*/ 2147483646 w 654"/>
              <a:gd name="T5" fmla="*/ 2147483646 h 14"/>
              <a:gd name="T6" fmla="*/ 2147483646 w 654"/>
              <a:gd name="T7" fmla="*/ 2147483646 h 14"/>
              <a:gd name="T8" fmla="*/ 2147483646 w 654"/>
              <a:gd name="T9" fmla="*/ 2147483646 h 14"/>
              <a:gd name="T10" fmla="*/ 2147483646 w 654"/>
              <a:gd name="T11" fmla="*/ 2147483646 h 14"/>
              <a:gd name="T12" fmla="*/ 2147483646 w 654"/>
              <a:gd name="T13" fmla="*/ 2147483646 h 14"/>
              <a:gd name="T14" fmla="*/ 2147483646 w 654"/>
              <a:gd name="T15" fmla="*/ 2147483646 h 14"/>
              <a:gd name="T16" fmla="*/ 2147483646 w 654"/>
              <a:gd name="T17" fmla="*/ 0 h 14"/>
              <a:gd name="T18" fmla="*/ 2147483646 w 654"/>
              <a:gd name="T19" fmla="*/ 0 h 14"/>
              <a:gd name="T20" fmla="*/ 2147483646 w 654"/>
              <a:gd name="T21" fmla="*/ 0 h 14"/>
              <a:gd name="T22" fmla="*/ 2147483646 w 654"/>
              <a:gd name="T23" fmla="*/ 0 h 14"/>
              <a:gd name="T24" fmla="*/ 2147483646 w 654"/>
              <a:gd name="T25" fmla="*/ 2147483646 h 14"/>
              <a:gd name="T26" fmla="*/ 2147483646 w 654"/>
              <a:gd name="T27" fmla="*/ 2147483646 h 14"/>
              <a:gd name="T28" fmla="*/ 2147483646 w 654"/>
              <a:gd name="T29" fmla="*/ 2147483646 h 14"/>
              <a:gd name="T30" fmla="*/ 2147483646 w 654"/>
              <a:gd name="T31" fmla="*/ 2147483646 h 14"/>
              <a:gd name="T32" fmla="*/ 2147483646 w 654"/>
              <a:gd name="T33" fmla="*/ 2147483646 h 14"/>
              <a:gd name="T34" fmla="*/ 2147483646 w 654"/>
              <a:gd name="T35" fmla="*/ 2147483646 h 14"/>
              <a:gd name="T36" fmla="*/ 2147483646 w 654"/>
              <a:gd name="T37" fmla="*/ 2147483646 h 14"/>
              <a:gd name="T38" fmla="*/ 2147483646 w 654"/>
              <a:gd name="T39" fmla="*/ 2147483646 h 14"/>
              <a:gd name="T40" fmla="*/ 0 w 654"/>
              <a:gd name="T41" fmla="*/ 2147483646 h 14"/>
              <a:gd name="T42" fmla="*/ 2147483646 w 654"/>
              <a:gd name="T43" fmla="*/ 2147483646 h 14"/>
              <a:gd name="T44" fmla="*/ 2147483646 w 654"/>
              <a:gd name="T45" fmla="*/ 2147483646 h 14"/>
              <a:gd name="T46" fmla="*/ 2147483646 w 654"/>
              <a:gd name="T47" fmla="*/ 2147483646 h 14"/>
              <a:gd name="T48" fmla="*/ 2147483646 w 654"/>
              <a:gd name="T49" fmla="*/ 2147483646 h 14"/>
              <a:gd name="T50" fmla="*/ 2147483646 w 654"/>
              <a:gd name="T51" fmla="*/ 2147483646 h 14"/>
              <a:gd name="T52" fmla="*/ 2147483646 w 654"/>
              <a:gd name="T53" fmla="*/ 2147483646 h 14"/>
              <a:gd name="T54" fmla="*/ 2147483646 w 654"/>
              <a:gd name="T55" fmla="*/ 0 h 14"/>
              <a:gd name="T56" fmla="*/ 2147483646 w 654"/>
              <a:gd name="T57" fmla="*/ 0 h 14"/>
              <a:gd name="T58" fmla="*/ 2147483646 w 654"/>
              <a:gd name="T59" fmla="*/ 0 h 14"/>
              <a:gd name="T60" fmla="*/ 2147483646 w 654"/>
              <a:gd name="T61" fmla="*/ 2147483646 h 14"/>
              <a:gd name="T62" fmla="*/ 2147483646 w 654"/>
              <a:gd name="T63" fmla="*/ 2147483646 h 14"/>
              <a:gd name="T64" fmla="*/ 2147483646 w 654"/>
              <a:gd name="T65" fmla="*/ 2147483646 h 14"/>
              <a:gd name="T66" fmla="*/ 2147483646 w 654"/>
              <a:gd name="T67" fmla="*/ 2147483646 h 14"/>
              <a:gd name="T68" fmla="*/ 2147483646 w 654"/>
              <a:gd name="T69" fmla="*/ 2147483646 h 14"/>
              <a:gd name="T70" fmla="*/ 2147483646 w 654"/>
              <a:gd name="T71" fmla="*/ 2147483646 h 14"/>
              <a:gd name="T72" fmla="*/ 2147483646 w 654"/>
              <a:gd name="T73" fmla="*/ 2147483646 h 14"/>
              <a:gd name="T74" fmla="*/ 2147483646 w 65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4"/>
              <a:gd name="T115" fmla="*/ 0 h 14"/>
              <a:gd name="T116" fmla="*/ 654 w 65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4" h="14">
                <a:moveTo>
                  <a:pt x="654" y="14"/>
                </a:moveTo>
                <a:lnTo>
                  <a:pt x="536" y="14"/>
                </a:lnTo>
                <a:lnTo>
                  <a:pt x="536" y="12"/>
                </a:lnTo>
                <a:lnTo>
                  <a:pt x="536" y="10"/>
                </a:lnTo>
                <a:lnTo>
                  <a:pt x="536" y="8"/>
                </a:lnTo>
                <a:lnTo>
                  <a:pt x="534" y="6"/>
                </a:lnTo>
                <a:lnTo>
                  <a:pt x="534" y="4"/>
                </a:lnTo>
                <a:lnTo>
                  <a:pt x="534" y="2"/>
                </a:lnTo>
                <a:lnTo>
                  <a:pt x="534" y="0"/>
                </a:lnTo>
                <a:lnTo>
                  <a:pt x="654" y="0"/>
                </a:lnTo>
                <a:lnTo>
                  <a:pt x="654" y="2"/>
                </a:lnTo>
                <a:lnTo>
                  <a:pt x="654" y="4"/>
                </a:lnTo>
                <a:lnTo>
                  <a:pt x="654" y="6"/>
                </a:lnTo>
                <a:lnTo>
                  <a:pt x="654" y="8"/>
                </a:lnTo>
                <a:lnTo>
                  <a:pt x="654" y="10"/>
                </a:lnTo>
                <a:lnTo>
                  <a:pt x="654" y="12"/>
                </a:lnTo>
                <a:lnTo>
                  <a:pt x="654" y="14"/>
                </a:lnTo>
                <a:close/>
                <a:moveTo>
                  <a:pt x="158" y="14"/>
                </a:moveTo>
                <a:lnTo>
                  <a:pt x="0" y="14"/>
                </a:lnTo>
                <a:lnTo>
                  <a:pt x="2" y="12"/>
                </a:lnTo>
                <a:lnTo>
                  <a:pt x="2" y="10"/>
                </a:lnTo>
                <a:lnTo>
                  <a:pt x="3" y="8"/>
                </a:lnTo>
                <a:lnTo>
                  <a:pt x="3" y="6"/>
                </a:lnTo>
                <a:lnTo>
                  <a:pt x="5" y="4"/>
                </a:lnTo>
                <a:lnTo>
                  <a:pt x="7" y="2"/>
                </a:lnTo>
                <a:lnTo>
                  <a:pt x="7" y="0"/>
                </a:lnTo>
                <a:lnTo>
                  <a:pt x="9" y="0"/>
                </a:lnTo>
                <a:lnTo>
                  <a:pt x="171" y="0"/>
                </a:lnTo>
                <a:lnTo>
                  <a:pt x="171" y="2"/>
                </a:lnTo>
                <a:lnTo>
                  <a:pt x="170" y="2"/>
                </a:lnTo>
                <a:lnTo>
                  <a:pt x="168" y="4"/>
                </a:lnTo>
                <a:lnTo>
                  <a:pt x="166" y="6"/>
                </a:lnTo>
                <a:lnTo>
                  <a:pt x="164" y="8"/>
                </a:lnTo>
                <a:lnTo>
                  <a:pt x="162" y="10"/>
                </a:lnTo>
                <a:lnTo>
                  <a:pt x="160" y="12"/>
                </a:lnTo>
                <a:lnTo>
                  <a:pt x="158" y="14"/>
                </a:lnTo>
                <a:close/>
              </a:path>
            </a:pathLst>
          </a:custGeom>
          <a:solidFill>
            <a:srgbClr val="45050D"/>
          </a:solidFill>
          <a:ln w="9525">
            <a:noFill/>
            <a:round/>
            <a:headEnd/>
            <a:tailEnd/>
          </a:ln>
        </p:spPr>
        <p:txBody>
          <a:bodyPr wrap="none"/>
          <a:lstStyle/>
          <a:p>
            <a:endParaRPr lang="el-GR"/>
          </a:p>
        </p:txBody>
      </p:sp>
      <p:sp>
        <p:nvSpPr>
          <p:cNvPr id="41044" name="Freeform 84"/>
          <p:cNvSpPr>
            <a:spLocks noEditPoints="1"/>
          </p:cNvSpPr>
          <p:nvPr/>
        </p:nvSpPr>
        <p:spPr bwMode="auto">
          <a:xfrm rot="63308">
            <a:off x="4608513" y="4262438"/>
            <a:ext cx="919162" cy="20637"/>
          </a:xfrm>
          <a:custGeom>
            <a:avLst/>
            <a:gdLst>
              <a:gd name="T0" fmla="*/ 2147483646 w 651"/>
              <a:gd name="T1" fmla="*/ 2147483646 h 13"/>
              <a:gd name="T2" fmla="*/ 2147483646 w 651"/>
              <a:gd name="T3" fmla="*/ 2147483646 h 13"/>
              <a:gd name="T4" fmla="*/ 2147483646 w 651"/>
              <a:gd name="T5" fmla="*/ 2147483646 h 13"/>
              <a:gd name="T6" fmla="*/ 2147483646 w 651"/>
              <a:gd name="T7" fmla="*/ 2147483646 h 13"/>
              <a:gd name="T8" fmla="*/ 2147483646 w 651"/>
              <a:gd name="T9" fmla="*/ 2147483646 h 13"/>
              <a:gd name="T10" fmla="*/ 2147483646 w 651"/>
              <a:gd name="T11" fmla="*/ 2147483646 h 13"/>
              <a:gd name="T12" fmla="*/ 2147483646 w 651"/>
              <a:gd name="T13" fmla="*/ 2147483646 h 13"/>
              <a:gd name="T14" fmla="*/ 2147483646 w 651"/>
              <a:gd name="T15" fmla="*/ 2147483646 h 13"/>
              <a:gd name="T16" fmla="*/ 2147483646 w 651"/>
              <a:gd name="T17" fmla="*/ 2147483646 h 13"/>
              <a:gd name="T18" fmla="*/ 2147483646 w 651"/>
              <a:gd name="T19" fmla="*/ 0 h 13"/>
              <a:gd name="T20" fmla="*/ 2147483646 w 651"/>
              <a:gd name="T21" fmla="*/ 0 h 13"/>
              <a:gd name="T22" fmla="*/ 2147483646 w 651"/>
              <a:gd name="T23" fmla="*/ 2147483646 h 13"/>
              <a:gd name="T24" fmla="*/ 2147483646 w 651"/>
              <a:gd name="T25" fmla="*/ 2147483646 h 13"/>
              <a:gd name="T26" fmla="*/ 2147483646 w 651"/>
              <a:gd name="T27" fmla="*/ 2147483646 h 13"/>
              <a:gd name="T28" fmla="*/ 2147483646 w 651"/>
              <a:gd name="T29" fmla="*/ 2147483646 h 13"/>
              <a:gd name="T30" fmla="*/ 2147483646 w 651"/>
              <a:gd name="T31" fmla="*/ 2147483646 h 13"/>
              <a:gd name="T32" fmla="*/ 2147483646 w 651"/>
              <a:gd name="T33" fmla="*/ 2147483646 h 13"/>
              <a:gd name="T34" fmla="*/ 2147483646 w 651"/>
              <a:gd name="T35" fmla="*/ 2147483646 h 13"/>
              <a:gd name="T36" fmla="*/ 2147483646 w 651"/>
              <a:gd name="T37" fmla="*/ 2147483646 h 13"/>
              <a:gd name="T38" fmla="*/ 2147483646 w 651"/>
              <a:gd name="T39" fmla="*/ 2147483646 h 13"/>
              <a:gd name="T40" fmla="*/ 0 w 651"/>
              <a:gd name="T41" fmla="*/ 2147483646 h 13"/>
              <a:gd name="T42" fmla="*/ 2147483646 w 651"/>
              <a:gd name="T43" fmla="*/ 2147483646 h 13"/>
              <a:gd name="T44" fmla="*/ 2147483646 w 651"/>
              <a:gd name="T45" fmla="*/ 2147483646 h 13"/>
              <a:gd name="T46" fmla="*/ 2147483646 w 651"/>
              <a:gd name="T47" fmla="*/ 2147483646 h 13"/>
              <a:gd name="T48" fmla="*/ 2147483646 w 651"/>
              <a:gd name="T49" fmla="*/ 2147483646 h 13"/>
              <a:gd name="T50" fmla="*/ 2147483646 w 651"/>
              <a:gd name="T51" fmla="*/ 2147483646 h 13"/>
              <a:gd name="T52" fmla="*/ 2147483646 w 651"/>
              <a:gd name="T53" fmla="*/ 2147483646 h 13"/>
              <a:gd name="T54" fmla="*/ 2147483646 w 651"/>
              <a:gd name="T55" fmla="*/ 2147483646 h 13"/>
              <a:gd name="T56" fmla="*/ 2147483646 w 651"/>
              <a:gd name="T57" fmla="*/ 0 h 13"/>
              <a:gd name="T58" fmla="*/ 2147483646 w 651"/>
              <a:gd name="T59" fmla="*/ 0 h 13"/>
              <a:gd name="T60" fmla="*/ 2147483646 w 651"/>
              <a:gd name="T61" fmla="*/ 2147483646 h 13"/>
              <a:gd name="T62" fmla="*/ 2147483646 w 651"/>
              <a:gd name="T63" fmla="*/ 2147483646 h 13"/>
              <a:gd name="T64" fmla="*/ 2147483646 w 651"/>
              <a:gd name="T65" fmla="*/ 2147483646 h 13"/>
              <a:gd name="T66" fmla="*/ 2147483646 w 651"/>
              <a:gd name="T67" fmla="*/ 2147483646 h 13"/>
              <a:gd name="T68" fmla="*/ 2147483646 w 651"/>
              <a:gd name="T69" fmla="*/ 2147483646 h 13"/>
              <a:gd name="T70" fmla="*/ 2147483646 w 651"/>
              <a:gd name="T71" fmla="*/ 2147483646 h 13"/>
              <a:gd name="T72" fmla="*/ 2147483646 w 651"/>
              <a:gd name="T73" fmla="*/ 2147483646 h 13"/>
              <a:gd name="T74" fmla="*/ 2147483646 w 651"/>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1"/>
              <a:gd name="T115" fmla="*/ 0 h 13"/>
              <a:gd name="T116" fmla="*/ 651 w 651"/>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1" h="13">
                <a:moveTo>
                  <a:pt x="651" y="13"/>
                </a:moveTo>
                <a:lnTo>
                  <a:pt x="533" y="13"/>
                </a:lnTo>
                <a:lnTo>
                  <a:pt x="531" y="11"/>
                </a:lnTo>
                <a:lnTo>
                  <a:pt x="531" y="9"/>
                </a:lnTo>
                <a:lnTo>
                  <a:pt x="531" y="7"/>
                </a:lnTo>
                <a:lnTo>
                  <a:pt x="531" y="5"/>
                </a:lnTo>
                <a:lnTo>
                  <a:pt x="531" y="4"/>
                </a:lnTo>
                <a:lnTo>
                  <a:pt x="531" y="2"/>
                </a:lnTo>
                <a:lnTo>
                  <a:pt x="531" y="0"/>
                </a:lnTo>
                <a:lnTo>
                  <a:pt x="651" y="0"/>
                </a:lnTo>
                <a:lnTo>
                  <a:pt x="651" y="2"/>
                </a:lnTo>
                <a:lnTo>
                  <a:pt x="651" y="4"/>
                </a:lnTo>
                <a:lnTo>
                  <a:pt x="651" y="5"/>
                </a:lnTo>
                <a:lnTo>
                  <a:pt x="651" y="7"/>
                </a:lnTo>
                <a:lnTo>
                  <a:pt x="651" y="9"/>
                </a:lnTo>
                <a:lnTo>
                  <a:pt x="651" y="11"/>
                </a:lnTo>
                <a:lnTo>
                  <a:pt x="651" y="13"/>
                </a:lnTo>
                <a:close/>
                <a:moveTo>
                  <a:pt x="163" y="13"/>
                </a:moveTo>
                <a:lnTo>
                  <a:pt x="0" y="13"/>
                </a:lnTo>
                <a:lnTo>
                  <a:pt x="2" y="11"/>
                </a:lnTo>
                <a:lnTo>
                  <a:pt x="4" y="9"/>
                </a:lnTo>
                <a:lnTo>
                  <a:pt x="4" y="7"/>
                </a:lnTo>
                <a:lnTo>
                  <a:pt x="6" y="7"/>
                </a:lnTo>
                <a:lnTo>
                  <a:pt x="6" y="5"/>
                </a:lnTo>
                <a:lnTo>
                  <a:pt x="8" y="4"/>
                </a:lnTo>
                <a:lnTo>
                  <a:pt x="10" y="2"/>
                </a:lnTo>
                <a:lnTo>
                  <a:pt x="10" y="0"/>
                </a:lnTo>
                <a:lnTo>
                  <a:pt x="176" y="0"/>
                </a:lnTo>
                <a:lnTo>
                  <a:pt x="174" y="2"/>
                </a:lnTo>
                <a:lnTo>
                  <a:pt x="172" y="4"/>
                </a:lnTo>
                <a:lnTo>
                  <a:pt x="170" y="5"/>
                </a:lnTo>
                <a:lnTo>
                  <a:pt x="168" y="7"/>
                </a:lnTo>
                <a:lnTo>
                  <a:pt x="168" y="9"/>
                </a:lnTo>
                <a:lnTo>
                  <a:pt x="167" y="9"/>
                </a:lnTo>
                <a:lnTo>
                  <a:pt x="165" y="11"/>
                </a:lnTo>
                <a:lnTo>
                  <a:pt x="163" y="13"/>
                </a:lnTo>
                <a:close/>
              </a:path>
            </a:pathLst>
          </a:custGeom>
          <a:solidFill>
            <a:srgbClr val="47070C"/>
          </a:solidFill>
          <a:ln w="9525">
            <a:noFill/>
            <a:round/>
            <a:headEnd/>
            <a:tailEnd/>
          </a:ln>
        </p:spPr>
        <p:txBody>
          <a:bodyPr wrap="none"/>
          <a:lstStyle/>
          <a:p>
            <a:endParaRPr lang="el-GR"/>
          </a:p>
        </p:txBody>
      </p:sp>
      <p:sp>
        <p:nvSpPr>
          <p:cNvPr id="41045" name="Freeform 85"/>
          <p:cNvSpPr>
            <a:spLocks noEditPoints="1"/>
          </p:cNvSpPr>
          <p:nvPr/>
        </p:nvSpPr>
        <p:spPr bwMode="auto">
          <a:xfrm rot="63308">
            <a:off x="4616450" y="4249738"/>
            <a:ext cx="911225" cy="23812"/>
          </a:xfrm>
          <a:custGeom>
            <a:avLst/>
            <a:gdLst>
              <a:gd name="T0" fmla="*/ 2147483646 w 645"/>
              <a:gd name="T1" fmla="*/ 2147483646 h 15"/>
              <a:gd name="T2" fmla="*/ 2147483646 w 645"/>
              <a:gd name="T3" fmla="*/ 2147483646 h 15"/>
              <a:gd name="T4" fmla="*/ 2147483646 w 645"/>
              <a:gd name="T5" fmla="*/ 2147483646 h 15"/>
              <a:gd name="T6" fmla="*/ 2147483646 w 645"/>
              <a:gd name="T7" fmla="*/ 2147483646 h 15"/>
              <a:gd name="T8" fmla="*/ 2147483646 w 645"/>
              <a:gd name="T9" fmla="*/ 2147483646 h 15"/>
              <a:gd name="T10" fmla="*/ 2147483646 w 645"/>
              <a:gd name="T11" fmla="*/ 2147483646 h 15"/>
              <a:gd name="T12" fmla="*/ 2147483646 w 645"/>
              <a:gd name="T13" fmla="*/ 2147483646 h 15"/>
              <a:gd name="T14" fmla="*/ 2147483646 w 645"/>
              <a:gd name="T15" fmla="*/ 2147483646 h 15"/>
              <a:gd name="T16" fmla="*/ 2147483646 w 645"/>
              <a:gd name="T17" fmla="*/ 2147483646 h 15"/>
              <a:gd name="T18" fmla="*/ 2147483646 w 645"/>
              <a:gd name="T19" fmla="*/ 0 h 15"/>
              <a:gd name="T20" fmla="*/ 2147483646 w 645"/>
              <a:gd name="T21" fmla="*/ 0 h 15"/>
              <a:gd name="T22" fmla="*/ 2147483646 w 645"/>
              <a:gd name="T23" fmla="*/ 2147483646 h 15"/>
              <a:gd name="T24" fmla="*/ 2147483646 w 645"/>
              <a:gd name="T25" fmla="*/ 2147483646 h 15"/>
              <a:gd name="T26" fmla="*/ 2147483646 w 645"/>
              <a:gd name="T27" fmla="*/ 2147483646 h 15"/>
              <a:gd name="T28" fmla="*/ 2147483646 w 645"/>
              <a:gd name="T29" fmla="*/ 2147483646 h 15"/>
              <a:gd name="T30" fmla="*/ 2147483646 w 645"/>
              <a:gd name="T31" fmla="*/ 2147483646 h 15"/>
              <a:gd name="T32" fmla="*/ 2147483646 w 645"/>
              <a:gd name="T33" fmla="*/ 2147483646 h 15"/>
              <a:gd name="T34" fmla="*/ 2147483646 w 645"/>
              <a:gd name="T35" fmla="*/ 2147483646 h 15"/>
              <a:gd name="T36" fmla="*/ 2147483646 w 645"/>
              <a:gd name="T37" fmla="*/ 2147483646 h 15"/>
              <a:gd name="T38" fmla="*/ 2147483646 w 645"/>
              <a:gd name="T39" fmla="*/ 2147483646 h 15"/>
              <a:gd name="T40" fmla="*/ 0 w 645"/>
              <a:gd name="T41" fmla="*/ 2147483646 h 15"/>
              <a:gd name="T42" fmla="*/ 0 w 645"/>
              <a:gd name="T43" fmla="*/ 2147483646 h 15"/>
              <a:gd name="T44" fmla="*/ 2147483646 w 645"/>
              <a:gd name="T45" fmla="*/ 2147483646 h 15"/>
              <a:gd name="T46" fmla="*/ 2147483646 w 645"/>
              <a:gd name="T47" fmla="*/ 2147483646 h 15"/>
              <a:gd name="T48" fmla="*/ 2147483646 w 645"/>
              <a:gd name="T49" fmla="*/ 2147483646 h 15"/>
              <a:gd name="T50" fmla="*/ 2147483646 w 645"/>
              <a:gd name="T51" fmla="*/ 2147483646 h 15"/>
              <a:gd name="T52" fmla="*/ 2147483646 w 645"/>
              <a:gd name="T53" fmla="*/ 2147483646 h 15"/>
              <a:gd name="T54" fmla="*/ 2147483646 w 645"/>
              <a:gd name="T55" fmla="*/ 2147483646 h 15"/>
              <a:gd name="T56" fmla="*/ 2147483646 w 645"/>
              <a:gd name="T57" fmla="*/ 0 h 15"/>
              <a:gd name="T58" fmla="*/ 2147483646 w 645"/>
              <a:gd name="T59" fmla="*/ 0 h 15"/>
              <a:gd name="T60" fmla="*/ 2147483646 w 645"/>
              <a:gd name="T61" fmla="*/ 2147483646 h 15"/>
              <a:gd name="T62" fmla="*/ 2147483646 w 645"/>
              <a:gd name="T63" fmla="*/ 2147483646 h 15"/>
              <a:gd name="T64" fmla="*/ 2147483646 w 645"/>
              <a:gd name="T65" fmla="*/ 2147483646 h 15"/>
              <a:gd name="T66" fmla="*/ 2147483646 w 645"/>
              <a:gd name="T67" fmla="*/ 2147483646 h 15"/>
              <a:gd name="T68" fmla="*/ 2147483646 w 645"/>
              <a:gd name="T69" fmla="*/ 2147483646 h 15"/>
              <a:gd name="T70" fmla="*/ 2147483646 w 645"/>
              <a:gd name="T71" fmla="*/ 2147483646 h 15"/>
              <a:gd name="T72" fmla="*/ 2147483646 w 645"/>
              <a:gd name="T73" fmla="*/ 2147483646 h 15"/>
              <a:gd name="T74" fmla="*/ 2147483646 w 645"/>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5"/>
              <a:gd name="T115" fmla="*/ 0 h 15"/>
              <a:gd name="T116" fmla="*/ 645 w 645"/>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5" h="15">
                <a:moveTo>
                  <a:pt x="645" y="15"/>
                </a:moveTo>
                <a:lnTo>
                  <a:pt x="525" y="15"/>
                </a:lnTo>
                <a:lnTo>
                  <a:pt x="525" y="13"/>
                </a:lnTo>
                <a:lnTo>
                  <a:pt x="525" y="12"/>
                </a:lnTo>
                <a:lnTo>
                  <a:pt x="525" y="10"/>
                </a:lnTo>
                <a:lnTo>
                  <a:pt x="525" y="8"/>
                </a:lnTo>
                <a:lnTo>
                  <a:pt x="525" y="6"/>
                </a:lnTo>
                <a:lnTo>
                  <a:pt x="525" y="4"/>
                </a:lnTo>
                <a:lnTo>
                  <a:pt x="525" y="2"/>
                </a:lnTo>
                <a:lnTo>
                  <a:pt x="525" y="0"/>
                </a:lnTo>
                <a:lnTo>
                  <a:pt x="645" y="0"/>
                </a:lnTo>
                <a:lnTo>
                  <a:pt x="645" y="2"/>
                </a:lnTo>
                <a:lnTo>
                  <a:pt x="645" y="4"/>
                </a:lnTo>
                <a:lnTo>
                  <a:pt x="645" y="6"/>
                </a:lnTo>
                <a:lnTo>
                  <a:pt x="645" y="8"/>
                </a:lnTo>
                <a:lnTo>
                  <a:pt x="645" y="10"/>
                </a:lnTo>
                <a:lnTo>
                  <a:pt x="645" y="12"/>
                </a:lnTo>
                <a:lnTo>
                  <a:pt x="645" y="13"/>
                </a:lnTo>
                <a:lnTo>
                  <a:pt x="645" y="15"/>
                </a:lnTo>
                <a:close/>
                <a:moveTo>
                  <a:pt x="162" y="15"/>
                </a:moveTo>
                <a:lnTo>
                  <a:pt x="0" y="15"/>
                </a:lnTo>
                <a:lnTo>
                  <a:pt x="0" y="13"/>
                </a:lnTo>
                <a:lnTo>
                  <a:pt x="2" y="12"/>
                </a:lnTo>
                <a:lnTo>
                  <a:pt x="4" y="10"/>
                </a:lnTo>
                <a:lnTo>
                  <a:pt x="4" y="8"/>
                </a:lnTo>
                <a:lnTo>
                  <a:pt x="6" y="6"/>
                </a:lnTo>
                <a:lnTo>
                  <a:pt x="6" y="4"/>
                </a:lnTo>
                <a:lnTo>
                  <a:pt x="8" y="2"/>
                </a:lnTo>
                <a:lnTo>
                  <a:pt x="10" y="0"/>
                </a:lnTo>
                <a:lnTo>
                  <a:pt x="178" y="0"/>
                </a:lnTo>
                <a:lnTo>
                  <a:pt x="176" y="2"/>
                </a:lnTo>
                <a:lnTo>
                  <a:pt x="174" y="4"/>
                </a:lnTo>
                <a:lnTo>
                  <a:pt x="172" y="6"/>
                </a:lnTo>
                <a:lnTo>
                  <a:pt x="170" y="8"/>
                </a:lnTo>
                <a:lnTo>
                  <a:pt x="168" y="10"/>
                </a:lnTo>
                <a:lnTo>
                  <a:pt x="166" y="12"/>
                </a:lnTo>
                <a:lnTo>
                  <a:pt x="164" y="13"/>
                </a:lnTo>
                <a:lnTo>
                  <a:pt x="162" y="15"/>
                </a:lnTo>
                <a:close/>
              </a:path>
            </a:pathLst>
          </a:custGeom>
          <a:solidFill>
            <a:srgbClr val="47050C"/>
          </a:solidFill>
          <a:ln w="9525">
            <a:noFill/>
            <a:round/>
            <a:headEnd/>
            <a:tailEnd/>
          </a:ln>
        </p:spPr>
        <p:txBody>
          <a:bodyPr wrap="none"/>
          <a:lstStyle/>
          <a:p>
            <a:endParaRPr lang="el-GR"/>
          </a:p>
        </p:txBody>
      </p:sp>
      <p:sp>
        <p:nvSpPr>
          <p:cNvPr id="41046" name="Freeform 86"/>
          <p:cNvSpPr>
            <a:spLocks noEditPoints="1"/>
          </p:cNvSpPr>
          <p:nvPr/>
        </p:nvSpPr>
        <p:spPr bwMode="auto">
          <a:xfrm rot="63308">
            <a:off x="4622800" y="4240213"/>
            <a:ext cx="904875" cy="22225"/>
          </a:xfrm>
          <a:custGeom>
            <a:avLst/>
            <a:gdLst>
              <a:gd name="T0" fmla="*/ 2147483646 w 641"/>
              <a:gd name="T1" fmla="*/ 2147483646 h 14"/>
              <a:gd name="T2" fmla="*/ 2147483646 w 641"/>
              <a:gd name="T3" fmla="*/ 2147483646 h 14"/>
              <a:gd name="T4" fmla="*/ 2147483646 w 641"/>
              <a:gd name="T5" fmla="*/ 2147483646 h 14"/>
              <a:gd name="T6" fmla="*/ 2147483646 w 641"/>
              <a:gd name="T7" fmla="*/ 2147483646 h 14"/>
              <a:gd name="T8" fmla="*/ 2147483646 w 641"/>
              <a:gd name="T9" fmla="*/ 2147483646 h 14"/>
              <a:gd name="T10" fmla="*/ 2147483646 w 641"/>
              <a:gd name="T11" fmla="*/ 2147483646 h 14"/>
              <a:gd name="T12" fmla="*/ 2147483646 w 641"/>
              <a:gd name="T13" fmla="*/ 2147483646 h 14"/>
              <a:gd name="T14" fmla="*/ 2147483646 w 641"/>
              <a:gd name="T15" fmla="*/ 2147483646 h 14"/>
              <a:gd name="T16" fmla="*/ 2147483646 w 641"/>
              <a:gd name="T17" fmla="*/ 2147483646 h 14"/>
              <a:gd name="T18" fmla="*/ 2147483646 w 641"/>
              <a:gd name="T19" fmla="*/ 0 h 14"/>
              <a:gd name="T20" fmla="*/ 2147483646 w 641"/>
              <a:gd name="T21" fmla="*/ 0 h 14"/>
              <a:gd name="T22" fmla="*/ 2147483646 w 641"/>
              <a:gd name="T23" fmla="*/ 2147483646 h 14"/>
              <a:gd name="T24" fmla="*/ 2147483646 w 641"/>
              <a:gd name="T25" fmla="*/ 2147483646 h 14"/>
              <a:gd name="T26" fmla="*/ 2147483646 w 641"/>
              <a:gd name="T27" fmla="*/ 2147483646 h 14"/>
              <a:gd name="T28" fmla="*/ 2147483646 w 641"/>
              <a:gd name="T29" fmla="*/ 2147483646 h 14"/>
              <a:gd name="T30" fmla="*/ 2147483646 w 641"/>
              <a:gd name="T31" fmla="*/ 2147483646 h 14"/>
              <a:gd name="T32" fmla="*/ 2147483646 w 641"/>
              <a:gd name="T33" fmla="*/ 2147483646 h 14"/>
              <a:gd name="T34" fmla="*/ 2147483646 w 641"/>
              <a:gd name="T35" fmla="*/ 2147483646 h 14"/>
              <a:gd name="T36" fmla="*/ 2147483646 w 641"/>
              <a:gd name="T37" fmla="*/ 2147483646 h 14"/>
              <a:gd name="T38" fmla="*/ 2147483646 w 641"/>
              <a:gd name="T39" fmla="*/ 2147483646 h 14"/>
              <a:gd name="T40" fmla="*/ 0 w 641"/>
              <a:gd name="T41" fmla="*/ 2147483646 h 14"/>
              <a:gd name="T42" fmla="*/ 2147483646 w 641"/>
              <a:gd name="T43" fmla="*/ 2147483646 h 14"/>
              <a:gd name="T44" fmla="*/ 2147483646 w 641"/>
              <a:gd name="T45" fmla="*/ 2147483646 h 14"/>
              <a:gd name="T46" fmla="*/ 2147483646 w 641"/>
              <a:gd name="T47" fmla="*/ 2147483646 h 14"/>
              <a:gd name="T48" fmla="*/ 2147483646 w 641"/>
              <a:gd name="T49" fmla="*/ 2147483646 h 14"/>
              <a:gd name="T50" fmla="*/ 2147483646 w 641"/>
              <a:gd name="T51" fmla="*/ 2147483646 h 14"/>
              <a:gd name="T52" fmla="*/ 2147483646 w 641"/>
              <a:gd name="T53" fmla="*/ 2147483646 h 14"/>
              <a:gd name="T54" fmla="*/ 2147483646 w 641"/>
              <a:gd name="T55" fmla="*/ 2147483646 h 14"/>
              <a:gd name="T56" fmla="*/ 2147483646 w 641"/>
              <a:gd name="T57" fmla="*/ 0 h 14"/>
              <a:gd name="T58" fmla="*/ 2147483646 w 641"/>
              <a:gd name="T59" fmla="*/ 0 h 14"/>
              <a:gd name="T60" fmla="*/ 2147483646 w 641"/>
              <a:gd name="T61" fmla="*/ 2147483646 h 14"/>
              <a:gd name="T62" fmla="*/ 2147483646 w 641"/>
              <a:gd name="T63" fmla="*/ 2147483646 h 14"/>
              <a:gd name="T64" fmla="*/ 2147483646 w 641"/>
              <a:gd name="T65" fmla="*/ 2147483646 h 14"/>
              <a:gd name="T66" fmla="*/ 2147483646 w 641"/>
              <a:gd name="T67" fmla="*/ 2147483646 h 14"/>
              <a:gd name="T68" fmla="*/ 2147483646 w 641"/>
              <a:gd name="T69" fmla="*/ 2147483646 h 14"/>
              <a:gd name="T70" fmla="*/ 2147483646 w 641"/>
              <a:gd name="T71" fmla="*/ 2147483646 h 14"/>
              <a:gd name="T72" fmla="*/ 2147483646 w 641"/>
              <a:gd name="T73" fmla="*/ 2147483646 h 14"/>
              <a:gd name="T74" fmla="*/ 2147483646 w 64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1"/>
              <a:gd name="T115" fmla="*/ 0 h 14"/>
              <a:gd name="T116" fmla="*/ 641 w 64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1" h="14">
                <a:moveTo>
                  <a:pt x="641" y="14"/>
                </a:moveTo>
                <a:lnTo>
                  <a:pt x="521" y="14"/>
                </a:lnTo>
                <a:lnTo>
                  <a:pt x="521" y="12"/>
                </a:lnTo>
                <a:lnTo>
                  <a:pt x="521" y="10"/>
                </a:lnTo>
                <a:lnTo>
                  <a:pt x="521" y="8"/>
                </a:lnTo>
                <a:lnTo>
                  <a:pt x="521" y="6"/>
                </a:lnTo>
                <a:lnTo>
                  <a:pt x="521" y="4"/>
                </a:lnTo>
                <a:lnTo>
                  <a:pt x="521" y="2"/>
                </a:lnTo>
                <a:lnTo>
                  <a:pt x="519" y="0"/>
                </a:lnTo>
                <a:lnTo>
                  <a:pt x="640" y="0"/>
                </a:lnTo>
                <a:lnTo>
                  <a:pt x="640" y="2"/>
                </a:lnTo>
                <a:lnTo>
                  <a:pt x="640" y="4"/>
                </a:lnTo>
                <a:lnTo>
                  <a:pt x="641" y="6"/>
                </a:lnTo>
                <a:lnTo>
                  <a:pt x="641" y="8"/>
                </a:lnTo>
                <a:lnTo>
                  <a:pt x="641" y="10"/>
                </a:lnTo>
                <a:lnTo>
                  <a:pt x="641" y="12"/>
                </a:lnTo>
                <a:lnTo>
                  <a:pt x="641" y="14"/>
                </a:lnTo>
                <a:close/>
                <a:moveTo>
                  <a:pt x="166" y="14"/>
                </a:moveTo>
                <a:lnTo>
                  <a:pt x="0" y="14"/>
                </a:lnTo>
                <a:lnTo>
                  <a:pt x="2" y="12"/>
                </a:lnTo>
                <a:lnTo>
                  <a:pt x="2" y="10"/>
                </a:lnTo>
                <a:lnTo>
                  <a:pt x="4" y="8"/>
                </a:lnTo>
                <a:lnTo>
                  <a:pt x="6" y="6"/>
                </a:lnTo>
                <a:lnTo>
                  <a:pt x="6" y="4"/>
                </a:lnTo>
                <a:lnTo>
                  <a:pt x="8" y="4"/>
                </a:lnTo>
                <a:lnTo>
                  <a:pt x="10" y="2"/>
                </a:lnTo>
                <a:lnTo>
                  <a:pt x="10" y="0"/>
                </a:lnTo>
                <a:lnTo>
                  <a:pt x="179" y="0"/>
                </a:lnTo>
                <a:lnTo>
                  <a:pt x="178" y="2"/>
                </a:lnTo>
                <a:lnTo>
                  <a:pt x="176" y="4"/>
                </a:lnTo>
                <a:lnTo>
                  <a:pt x="174" y="4"/>
                </a:lnTo>
                <a:lnTo>
                  <a:pt x="174" y="6"/>
                </a:lnTo>
                <a:lnTo>
                  <a:pt x="172" y="8"/>
                </a:lnTo>
                <a:lnTo>
                  <a:pt x="170" y="10"/>
                </a:lnTo>
                <a:lnTo>
                  <a:pt x="168" y="12"/>
                </a:lnTo>
                <a:lnTo>
                  <a:pt x="166" y="14"/>
                </a:lnTo>
                <a:close/>
              </a:path>
            </a:pathLst>
          </a:custGeom>
          <a:solidFill>
            <a:srgbClr val="4A080F"/>
          </a:solidFill>
          <a:ln w="9525">
            <a:noFill/>
            <a:round/>
            <a:headEnd/>
            <a:tailEnd/>
          </a:ln>
        </p:spPr>
        <p:txBody>
          <a:bodyPr wrap="none"/>
          <a:lstStyle/>
          <a:p>
            <a:endParaRPr lang="el-GR"/>
          </a:p>
        </p:txBody>
      </p:sp>
      <p:sp>
        <p:nvSpPr>
          <p:cNvPr id="41047" name="Freeform 87"/>
          <p:cNvSpPr>
            <a:spLocks noEditPoints="1"/>
          </p:cNvSpPr>
          <p:nvPr/>
        </p:nvSpPr>
        <p:spPr bwMode="auto">
          <a:xfrm rot="63308">
            <a:off x="4630738" y="4229100"/>
            <a:ext cx="896937" cy="20638"/>
          </a:xfrm>
          <a:custGeom>
            <a:avLst/>
            <a:gdLst>
              <a:gd name="T0" fmla="*/ 2147483646 w 635"/>
              <a:gd name="T1" fmla="*/ 2147483646 h 13"/>
              <a:gd name="T2" fmla="*/ 2147483646 w 635"/>
              <a:gd name="T3" fmla="*/ 2147483646 h 13"/>
              <a:gd name="T4" fmla="*/ 2147483646 w 635"/>
              <a:gd name="T5" fmla="*/ 2147483646 h 13"/>
              <a:gd name="T6" fmla="*/ 2147483646 w 635"/>
              <a:gd name="T7" fmla="*/ 2147483646 h 13"/>
              <a:gd name="T8" fmla="*/ 2147483646 w 635"/>
              <a:gd name="T9" fmla="*/ 2147483646 h 13"/>
              <a:gd name="T10" fmla="*/ 2147483646 w 635"/>
              <a:gd name="T11" fmla="*/ 2147483646 h 13"/>
              <a:gd name="T12" fmla="*/ 2147483646 w 635"/>
              <a:gd name="T13" fmla="*/ 2147483646 h 13"/>
              <a:gd name="T14" fmla="*/ 2147483646 w 635"/>
              <a:gd name="T15" fmla="*/ 2147483646 h 13"/>
              <a:gd name="T16" fmla="*/ 2147483646 w 635"/>
              <a:gd name="T17" fmla="*/ 2147483646 h 13"/>
              <a:gd name="T18" fmla="*/ 2147483646 w 635"/>
              <a:gd name="T19" fmla="*/ 0 h 13"/>
              <a:gd name="T20" fmla="*/ 2147483646 w 635"/>
              <a:gd name="T21" fmla="*/ 0 h 13"/>
              <a:gd name="T22" fmla="*/ 2147483646 w 635"/>
              <a:gd name="T23" fmla="*/ 2147483646 h 13"/>
              <a:gd name="T24" fmla="*/ 2147483646 w 635"/>
              <a:gd name="T25" fmla="*/ 2147483646 h 13"/>
              <a:gd name="T26" fmla="*/ 2147483646 w 635"/>
              <a:gd name="T27" fmla="*/ 2147483646 h 13"/>
              <a:gd name="T28" fmla="*/ 2147483646 w 635"/>
              <a:gd name="T29" fmla="*/ 2147483646 h 13"/>
              <a:gd name="T30" fmla="*/ 2147483646 w 635"/>
              <a:gd name="T31" fmla="*/ 2147483646 h 13"/>
              <a:gd name="T32" fmla="*/ 2147483646 w 635"/>
              <a:gd name="T33" fmla="*/ 2147483646 h 13"/>
              <a:gd name="T34" fmla="*/ 2147483646 w 635"/>
              <a:gd name="T35" fmla="*/ 2147483646 h 13"/>
              <a:gd name="T36" fmla="*/ 2147483646 w 635"/>
              <a:gd name="T37" fmla="*/ 2147483646 h 13"/>
              <a:gd name="T38" fmla="*/ 2147483646 w 635"/>
              <a:gd name="T39" fmla="*/ 2147483646 h 13"/>
              <a:gd name="T40" fmla="*/ 0 w 635"/>
              <a:gd name="T41" fmla="*/ 2147483646 h 13"/>
              <a:gd name="T42" fmla="*/ 0 w 635"/>
              <a:gd name="T43" fmla="*/ 2147483646 h 13"/>
              <a:gd name="T44" fmla="*/ 2147483646 w 635"/>
              <a:gd name="T45" fmla="*/ 2147483646 h 13"/>
              <a:gd name="T46" fmla="*/ 2147483646 w 635"/>
              <a:gd name="T47" fmla="*/ 2147483646 h 13"/>
              <a:gd name="T48" fmla="*/ 2147483646 w 635"/>
              <a:gd name="T49" fmla="*/ 2147483646 h 13"/>
              <a:gd name="T50" fmla="*/ 2147483646 w 635"/>
              <a:gd name="T51" fmla="*/ 2147483646 h 13"/>
              <a:gd name="T52" fmla="*/ 2147483646 w 635"/>
              <a:gd name="T53" fmla="*/ 2147483646 h 13"/>
              <a:gd name="T54" fmla="*/ 2147483646 w 635"/>
              <a:gd name="T55" fmla="*/ 2147483646 h 13"/>
              <a:gd name="T56" fmla="*/ 2147483646 w 635"/>
              <a:gd name="T57" fmla="*/ 0 h 13"/>
              <a:gd name="T58" fmla="*/ 2147483646 w 635"/>
              <a:gd name="T59" fmla="*/ 0 h 13"/>
              <a:gd name="T60" fmla="*/ 2147483646 w 635"/>
              <a:gd name="T61" fmla="*/ 2147483646 h 13"/>
              <a:gd name="T62" fmla="*/ 2147483646 w 635"/>
              <a:gd name="T63" fmla="*/ 2147483646 h 13"/>
              <a:gd name="T64" fmla="*/ 2147483646 w 635"/>
              <a:gd name="T65" fmla="*/ 2147483646 h 13"/>
              <a:gd name="T66" fmla="*/ 2147483646 w 635"/>
              <a:gd name="T67" fmla="*/ 2147483646 h 13"/>
              <a:gd name="T68" fmla="*/ 2147483646 w 635"/>
              <a:gd name="T69" fmla="*/ 2147483646 h 13"/>
              <a:gd name="T70" fmla="*/ 2147483646 w 635"/>
              <a:gd name="T71" fmla="*/ 2147483646 h 13"/>
              <a:gd name="T72" fmla="*/ 2147483646 w 635"/>
              <a:gd name="T73" fmla="*/ 2147483646 h 13"/>
              <a:gd name="T74" fmla="*/ 2147483646 w 63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5"/>
              <a:gd name="T115" fmla="*/ 0 h 13"/>
              <a:gd name="T116" fmla="*/ 635 w 63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5" h="13">
                <a:moveTo>
                  <a:pt x="635" y="13"/>
                </a:moveTo>
                <a:lnTo>
                  <a:pt x="515" y="13"/>
                </a:lnTo>
                <a:lnTo>
                  <a:pt x="515" y="11"/>
                </a:lnTo>
                <a:lnTo>
                  <a:pt x="515" y="9"/>
                </a:lnTo>
                <a:lnTo>
                  <a:pt x="513" y="7"/>
                </a:lnTo>
                <a:lnTo>
                  <a:pt x="513" y="5"/>
                </a:lnTo>
                <a:lnTo>
                  <a:pt x="513" y="4"/>
                </a:lnTo>
                <a:lnTo>
                  <a:pt x="513" y="2"/>
                </a:lnTo>
                <a:lnTo>
                  <a:pt x="513" y="0"/>
                </a:lnTo>
                <a:lnTo>
                  <a:pt x="634" y="0"/>
                </a:lnTo>
                <a:lnTo>
                  <a:pt x="634" y="2"/>
                </a:lnTo>
                <a:lnTo>
                  <a:pt x="634" y="4"/>
                </a:lnTo>
                <a:lnTo>
                  <a:pt x="634" y="5"/>
                </a:lnTo>
                <a:lnTo>
                  <a:pt x="634" y="7"/>
                </a:lnTo>
                <a:lnTo>
                  <a:pt x="634" y="9"/>
                </a:lnTo>
                <a:lnTo>
                  <a:pt x="635" y="11"/>
                </a:lnTo>
                <a:lnTo>
                  <a:pt x="635" y="13"/>
                </a:lnTo>
                <a:close/>
                <a:moveTo>
                  <a:pt x="168" y="13"/>
                </a:moveTo>
                <a:lnTo>
                  <a:pt x="0" y="13"/>
                </a:lnTo>
                <a:lnTo>
                  <a:pt x="0" y="11"/>
                </a:lnTo>
                <a:lnTo>
                  <a:pt x="2" y="9"/>
                </a:lnTo>
                <a:lnTo>
                  <a:pt x="4" y="9"/>
                </a:lnTo>
                <a:lnTo>
                  <a:pt x="4" y="7"/>
                </a:lnTo>
                <a:lnTo>
                  <a:pt x="5" y="5"/>
                </a:lnTo>
                <a:lnTo>
                  <a:pt x="7" y="4"/>
                </a:lnTo>
                <a:lnTo>
                  <a:pt x="7" y="2"/>
                </a:lnTo>
                <a:lnTo>
                  <a:pt x="9" y="0"/>
                </a:lnTo>
                <a:lnTo>
                  <a:pt x="181" y="0"/>
                </a:lnTo>
                <a:lnTo>
                  <a:pt x="179" y="2"/>
                </a:lnTo>
                <a:lnTo>
                  <a:pt x="177" y="4"/>
                </a:lnTo>
                <a:lnTo>
                  <a:pt x="175" y="5"/>
                </a:lnTo>
                <a:lnTo>
                  <a:pt x="173" y="7"/>
                </a:lnTo>
                <a:lnTo>
                  <a:pt x="172" y="9"/>
                </a:lnTo>
                <a:lnTo>
                  <a:pt x="170" y="11"/>
                </a:lnTo>
                <a:lnTo>
                  <a:pt x="168" y="11"/>
                </a:lnTo>
                <a:lnTo>
                  <a:pt x="168" y="13"/>
                </a:lnTo>
                <a:close/>
              </a:path>
            </a:pathLst>
          </a:custGeom>
          <a:solidFill>
            <a:srgbClr val="4A080D"/>
          </a:solidFill>
          <a:ln w="9525">
            <a:noFill/>
            <a:round/>
            <a:headEnd/>
            <a:tailEnd/>
          </a:ln>
        </p:spPr>
        <p:txBody>
          <a:bodyPr wrap="none"/>
          <a:lstStyle/>
          <a:p>
            <a:endParaRPr lang="el-GR"/>
          </a:p>
        </p:txBody>
      </p:sp>
      <p:sp>
        <p:nvSpPr>
          <p:cNvPr id="41048" name="Freeform 88"/>
          <p:cNvSpPr>
            <a:spLocks noEditPoints="1"/>
          </p:cNvSpPr>
          <p:nvPr/>
        </p:nvSpPr>
        <p:spPr bwMode="auto">
          <a:xfrm rot="63308">
            <a:off x="4637088" y="4216400"/>
            <a:ext cx="889000" cy="23813"/>
          </a:xfrm>
          <a:custGeom>
            <a:avLst/>
            <a:gdLst>
              <a:gd name="T0" fmla="*/ 2147483646 w 630"/>
              <a:gd name="T1" fmla="*/ 2147483646 h 15"/>
              <a:gd name="T2" fmla="*/ 2147483646 w 630"/>
              <a:gd name="T3" fmla="*/ 2147483646 h 15"/>
              <a:gd name="T4" fmla="*/ 2147483646 w 630"/>
              <a:gd name="T5" fmla="*/ 2147483646 h 15"/>
              <a:gd name="T6" fmla="*/ 2147483646 w 630"/>
              <a:gd name="T7" fmla="*/ 2147483646 h 15"/>
              <a:gd name="T8" fmla="*/ 2147483646 w 630"/>
              <a:gd name="T9" fmla="*/ 2147483646 h 15"/>
              <a:gd name="T10" fmla="*/ 2147483646 w 630"/>
              <a:gd name="T11" fmla="*/ 2147483646 h 15"/>
              <a:gd name="T12" fmla="*/ 2147483646 w 630"/>
              <a:gd name="T13" fmla="*/ 2147483646 h 15"/>
              <a:gd name="T14" fmla="*/ 2147483646 w 630"/>
              <a:gd name="T15" fmla="*/ 2147483646 h 15"/>
              <a:gd name="T16" fmla="*/ 2147483646 w 630"/>
              <a:gd name="T17" fmla="*/ 2147483646 h 15"/>
              <a:gd name="T18" fmla="*/ 2147483646 w 630"/>
              <a:gd name="T19" fmla="*/ 0 h 15"/>
              <a:gd name="T20" fmla="*/ 2147483646 w 630"/>
              <a:gd name="T21" fmla="*/ 0 h 15"/>
              <a:gd name="T22" fmla="*/ 2147483646 w 630"/>
              <a:gd name="T23" fmla="*/ 2147483646 h 15"/>
              <a:gd name="T24" fmla="*/ 2147483646 w 630"/>
              <a:gd name="T25" fmla="*/ 2147483646 h 15"/>
              <a:gd name="T26" fmla="*/ 2147483646 w 630"/>
              <a:gd name="T27" fmla="*/ 2147483646 h 15"/>
              <a:gd name="T28" fmla="*/ 2147483646 w 630"/>
              <a:gd name="T29" fmla="*/ 2147483646 h 15"/>
              <a:gd name="T30" fmla="*/ 2147483646 w 630"/>
              <a:gd name="T31" fmla="*/ 2147483646 h 15"/>
              <a:gd name="T32" fmla="*/ 2147483646 w 630"/>
              <a:gd name="T33" fmla="*/ 2147483646 h 15"/>
              <a:gd name="T34" fmla="*/ 2147483646 w 630"/>
              <a:gd name="T35" fmla="*/ 2147483646 h 15"/>
              <a:gd name="T36" fmla="*/ 2147483646 w 630"/>
              <a:gd name="T37" fmla="*/ 2147483646 h 15"/>
              <a:gd name="T38" fmla="*/ 2147483646 w 630"/>
              <a:gd name="T39" fmla="*/ 2147483646 h 15"/>
              <a:gd name="T40" fmla="*/ 0 w 630"/>
              <a:gd name="T41" fmla="*/ 2147483646 h 15"/>
              <a:gd name="T42" fmla="*/ 2147483646 w 630"/>
              <a:gd name="T43" fmla="*/ 2147483646 h 15"/>
              <a:gd name="T44" fmla="*/ 2147483646 w 630"/>
              <a:gd name="T45" fmla="*/ 2147483646 h 15"/>
              <a:gd name="T46" fmla="*/ 2147483646 w 630"/>
              <a:gd name="T47" fmla="*/ 2147483646 h 15"/>
              <a:gd name="T48" fmla="*/ 2147483646 w 630"/>
              <a:gd name="T49" fmla="*/ 2147483646 h 15"/>
              <a:gd name="T50" fmla="*/ 2147483646 w 630"/>
              <a:gd name="T51" fmla="*/ 2147483646 h 15"/>
              <a:gd name="T52" fmla="*/ 2147483646 w 630"/>
              <a:gd name="T53" fmla="*/ 2147483646 h 15"/>
              <a:gd name="T54" fmla="*/ 2147483646 w 630"/>
              <a:gd name="T55" fmla="*/ 2147483646 h 15"/>
              <a:gd name="T56" fmla="*/ 2147483646 w 630"/>
              <a:gd name="T57" fmla="*/ 0 h 15"/>
              <a:gd name="T58" fmla="*/ 2147483646 w 630"/>
              <a:gd name="T59" fmla="*/ 0 h 15"/>
              <a:gd name="T60" fmla="*/ 2147483646 w 630"/>
              <a:gd name="T61" fmla="*/ 2147483646 h 15"/>
              <a:gd name="T62" fmla="*/ 2147483646 w 630"/>
              <a:gd name="T63" fmla="*/ 2147483646 h 15"/>
              <a:gd name="T64" fmla="*/ 2147483646 w 630"/>
              <a:gd name="T65" fmla="*/ 2147483646 h 15"/>
              <a:gd name="T66" fmla="*/ 2147483646 w 630"/>
              <a:gd name="T67" fmla="*/ 2147483646 h 15"/>
              <a:gd name="T68" fmla="*/ 2147483646 w 630"/>
              <a:gd name="T69" fmla="*/ 2147483646 h 15"/>
              <a:gd name="T70" fmla="*/ 2147483646 w 630"/>
              <a:gd name="T71" fmla="*/ 2147483646 h 15"/>
              <a:gd name="T72" fmla="*/ 2147483646 w 630"/>
              <a:gd name="T73" fmla="*/ 2147483646 h 15"/>
              <a:gd name="T74" fmla="*/ 2147483646 w 63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0"/>
              <a:gd name="T115" fmla="*/ 0 h 15"/>
              <a:gd name="T116" fmla="*/ 630 w 63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0" h="15">
                <a:moveTo>
                  <a:pt x="630" y="15"/>
                </a:moveTo>
                <a:lnTo>
                  <a:pt x="509" y="15"/>
                </a:lnTo>
                <a:lnTo>
                  <a:pt x="509" y="13"/>
                </a:lnTo>
                <a:lnTo>
                  <a:pt x="509" y="12"/>
                </a:lnTo>
                <a:lnTo>
                  <a:pt x="509" y="10"/>
                </a:lnTo>
                <a:lnTo>
                  <a:pt x="509" y="8"/>
                </a:lnTo>
                <a:lnTo>
                  <a:pt x="509" y="6"/>
                </a:lnTo>
                <a:lnTo>
                  <a:pt x="509" y="4"/>
                </a:lnTo>
                <a:lnTo>
                  <a:pt x="509" y="2"/>
                </a:lnTo>
                <a:lnTo>
                  <a:pt x="509" y="0"/>
                </a:lnTo>
                <a:lnTo>
                  <a:pt x="630" y="0"/>
                </a:lnTo>
                <a:lnTo>
                  <a:pt x="630" y="2"/>
                </a:lnTo>
                <a:lnTo>
                  <a:pt x="630" y="4"/>
                </a:lnTo>
                <a:lnTo>
                  <a:pt x="630" y="6"/>
                </a:lnTo>
                <a:lnTo>
                  <a:pt x="630" y="8"/>
                </a:lnTo>
                <a:lnTo>
                  <a:pt x="630" y="10"/>
                </a:lnTo>
                <a:lnTo>
                  <a:pt x="630" y="12"/>
                </a:lnTo>
                <a:lnTo>
                  <a:pt x="630" y="13"/>
                </a:lnTo>
                <a:lnTo>
                  <a:pt x="630" y="15"/>
                </a:lnTo>
                <a:close/>
                <a:moveTo>
                  <a:pt x="169" y="15"/>
                </a:moveTo>
                <a:lnTo>
                  <a:pt x="0" y="15"/>
                </a:lnTo>
                <a:lnTo>
                  <a:pt x="1" y="13"/>
                </a:lnTo>
                <a:lnTo>
                  <a:pt x="3" y="12"/>
                </a:lnTo>
                <a:lnTo>
                  <a:pt x="3" y="10"/>
                </a:lnTo>
                <a:lnTo>
                  <a:pt x="5" y="8"/>
                </a:lnTo>
                <a:lnTo>
                  <a:pt x="7" y="6"/>
                </a:lnTo>
                <a:lnTo>
                  <a:pt x="7" y="4"/>
                </a:lnTo>
                <a:lnTo>
                  <a:pt x="9" y="2"/>
                </a:lnTo>
                <a:lnTo>
                  <a:pt x="11" y="0"/>
                </a:lnTo>
                <a:lnTo>
                  <a:pt x="183" y="0"/>
                </a:lnTo>
                <a:lnTo>
                  <a:pt x="181" y="2"/>
                </a:lnTo>
                <a:lnTo>
                  <a:pt x="179" y="4"/>
                </a:lnTo>
                <a:lnTo>
                  <a:pt x="179" y="6"/>
                </a:lnTo>
                <a:lnTo>
                  <a:pt x="177" y="8"/>
                </a:lnTo>
                <a:lnTo>
                  <a:pt x="175" y="10"/>
                </a:lnTo>
                <a:lnTo>
                  <a:pt x="173" y="12"/>
                </a:lnTo>
                <a:lnTo>
                  <a:pt x="171" y="13"/>
                </a:lnTo>
                <a:lnTo>
                  <a:pt x="169" y="15"/>
                </a:lnTo>
                <a:close/>
              </a:path>
            </a:pathLst>
          </a:custGeom>
          <a:solidFill>
            <a:srgbClr val="4A050D"/>
          </a:solidFill>
          <a:ln w="9525">
            <a:noFill/>
            <a:round/>
            <a:headEnd/>
            <a:tailEnd/>
          </a:ln>
        </p:spPr>
        <p:txBody>
          <a:bodyPr wrap="none"/>
          <a:lstStyle/>
          <a:p>
            <a:endParaRPr lang="el-GR"/>
          </a:p>
        </p:txBody>
      </p:sp>
      <p:sp>
        <p:nvSpPr>
          <p:cNvPr id="41049" name="Freeform 89"/>
          <p:cNvSpPr>
            <a:spLocks noEditPoints="1"/>
          </p:cNvSpPr>
          <p:nvPr/>
        </p:nvSpPr>
        <p:spPr bwMode="auto">
          <a:xfrm rot="63308">
            <a:off x="4643438" y="4206875"/>
            <a:ext cx="882650" cy="22225"/>
          </a:xfrm>
          <a:custGeom>
            <a:avLst/>
            <a:gdLst>
              <a:gd name="T0" fmla="*/ 2147483646 w 625"/>
              <a:gd name="T1" fmla="*/ 2147483646 h 14"/>
              <a:gd name="T2" fmla="*/ 2147483646 w 625"/>
              <a:gd name="T3" fmla="*/ 2147483646 h 14"/>
              <a:gd name="T4" fmla="*/ 2147483646 w 625"/>
              <a:gd name="T5" fmla="*/ 2147483646 h 14"/>
              <a:gd name="T6" fmla="*/ 2147483646 w 625"/>
              <a:gd name="T7" fmla="*/ 2147483646 h 14"/>
              <a:gd name="T8" fmla="*/ 2147483646 w 625"/>
              <a:gd name="T9" fmla="*/ 2147483646 h 14"/>
              <a:gd name="T10" fmla="*/ 2147483646 w 625"/>
              <a:gd name="T11" fmla="*/ 2147483646 h 14"/>
              <a:gd name="T12" fmla="*/ 2147483646 w 625"/>
              <a:gd name="T13" fmla="*/ 2147483646 h 14"/>
              <a:gd name="T14" fmla="*/ 2147483646 w 625"/>
              <a:gd name="T15" fmla="*/ 2147483646 h 14"/>
              <a:gd name="T16" fmla="*/ 2147483646 w 625"/>
              <a:gd name="T17" fmla="*/ 2147483646 h 14"/>
              <a:gd name="T18" fmla="*/ 2147483646 w 625"/>
              <a:gd name="T19" fmla="*/ 0 h 14"/>
              <a:gd name="T20" fmla="*/ 2147483646 w 625"/>
              <a:gd name="T21" fmla="*/ 0 h 14"/>
              <a:gd name="T22" fmla="*/ 2147483646 w 625"/>
              <a:gd name="T23" fmla="*/ 2147483646 h 14"/>
              <a:gd name="T24" fmla="*/ 2147483646 w 625"/>
              <a:gd name="T25" fmla="*/ 2147483646 h 14"/>
              <a:gd name="T26" fmla="*/ 2147483646 w 625"/>
              <a:gd name="T27" fmla="*/ 2147483646 h 14"/>
              <a:gd name="T28" fmla="*/ 2147483646 w 625"/>
              <a:gd name="T29" fmla="*/ 2147483646 h 14"/>
              <a:gd name="T30" fmla="*/ 2147483646 w 625"/>
              <a:gd name="T31" fmla="*/ 2147483646 h 14"/>
              <a:gd name="T32" fmla="*/ 2147483646 w 625"/>
              <a:gd name="T33" fmla="*/ 2147483646 h 14"/>
              <a:gd name="T34" fmla="*/ 2147483646 w 625"/>
              <a:gd name="T35" fmla="*/ 2147483646 h 14"/>
              <a:gd name="T36" fmla="*/ 2147483646 w 625"/>
              <a:gd name="T37" fmla="*/ 2147483646 h 14"/>
              <a:gd name="T38" fmla="*/ 2147483646 w 625"/>
              <a:gd name="T39" fmla="*/ 2147483646 h 14"/>
              <a:gd name="T40" fmla="*/ 0 w 625"/>
              <a:gd name="T41" fmla="*/ 2147483646 h 14"/>
              <a:gd name="T42" fmla="*/ 2147483646 w 625"/>
              <a:gd name="T43" fmla="*/ 2147483646 h 14"/>
              <a:gd name="T44" fmla="*/ 2147483646 w 625"/>
              <a:gd name="T45" fmla="*/ 2147483646 h 14"/>
              <a:gd name="T46" fmla="*/ 2147483646 w 625"/>
              <a:gd name="T47" fmla="*/ 2147483646 h 14"/>
              <a:gd name="T48" fmla="*/ 2147483646 w 625"/>
              <a:gd name="T49" fmla="*/ 2147483646 h 14"/>
              <a:gd name="T50" fmla="*/ 2147483646 w 625"/>
              <a:gd name="T51" fmla="*/ 2147483646 h 14"/>
              <a:gd name="T52" fmla="*/ 2147483646 w 625"/>
              <a:gd name="T53" fmla="*/ 2147483646 h 14"/>
              <a:gd name="T54" fmla="*/ 2147483646 w 625"/>
              <a:gd name="T55" fmla="*/ 2147483646 h 14"/>
              <a:gd name="T56" fmla="*/ 2147483646 w 625"/>
              <a:gd name="T57" fmla="*/ 0 h 14"/>
              <a:gd name="T58" fmla="*/ 2147483646 w 625"/>
              <a:gd name="T59" fmla="*/ 0 h 14"/>
              <a:gd name="T60" fmla="*/ 2147483646 w 625"/>
              <a:gd name="T61" fmla="*/ 2147483646 h 14"/>
              <a:gd name="T62" fmla="*/ 2147483646 w 625"/>
              <a:gd name="T63" fmla="*/ 2147483646 h 14"/>
              <a:gd name="T64" fmla="*/ 2147483646 w 625"/>
              <a:gd name="T65" fmla="*/ 2147483646 h 14"/>
              <a:gd name="T66" fmla="*/ 2147483646 w 625"/>
              <a:gd name="T67" fmla="*/ 2147483646 h 14"/>
              <a:gd name="T68" fmla="*/ 2147483646 w 625"/>
              <a:gd name="T69" fmla="*/ 2147483646 h 14"/>
              <a:gd name="T70" fmla="*/ 2147483646 w 625"/>
              <a:gd name="T71" fmla="*/ 2147483646 h 14"/>
              <a:gd name="T72" fmla="*/ 2147483646 w 625"/>
              <a:gd name="T73" fmla="*/ 2147483646 h 14"/>
              <a:gd name="T74" fmla="*/ 2147483646 w 625"/>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25"/>
              <a:gd name="T115" fmla="*/ 0 h 14"/>
              <a:gd name="T116" fmla="*/ 625 w 625"/>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25" h="14">
                <a:moveTo>
                  <a:pt x="625" y="14"/>
                </a:moveTo>
                <a:lnTo>
                  <a:pt x="504" y="14"/>
                </a:lnTo>
                <a:lnTo>
                  <a:pt x="504" y="12"/>
                </a:lnTo>
                <a:lnTo>
                  <a:pt x="504" y="10"/>
                </a:lnTo>
                <a:lnTo>
                  <a:pt x="504" y="8"/>
                </a:lnTo>
                <a:lnTo>
                  <a:pt x="504" y="6"/>
                </a:lnTo>
                <a:lnTo>
                  <a:pt x="504" y="4"/>
                </a:lnTo>
                <a:lnTo>
                  <a:pt x="504" y="2"/>
                </a:lnTo>
                <a:lnTo>
                  <a:pt x="502" y="0"/>
                </a:lnTo>
                <a:lnTo>
                  <a:pt x="625" y="0"/>
                </a:lnTo>
                <a:lnTo>
                  <a:pt x="625" y="2"/>
                </a:lnTo>
                <a:lnTo>
                  <a:pt x="625" y="4"/>
                </a:lnTo>
                <a:lnTo>
                  <a:pt x="625" y="6"/>
                </a:lnTo>
                <a:lnTo>
                  <a:pt x="625" y="8"/>
                </a:lnTo>
                <a:lnTo>
                  <a:pt x="625" y="10"/>
                </a:lnTo>
                <a:lnTo>
                  <a:pt x="625" y="12"/>
                </a:lnTo>
                <a:lnTo>
                  <a:pt x="625" y="14"/>
                </a:lnTo>
                <a:close/>
                <a:moveTo>
                  <a:pt x="172" y="14"/>
                </a:moveTo>
                <a:lnTo>
                  <a:pt x="0" y="14"/>
                </a:lnTo>
                <a:lnTo>
                  <a:pt x="2" y="12"/>
                </a:lnTo>
                <a:lnTo>
                  <a:pt x="2" y="10"/>
                </a:lnTo>
                <a:lnTo>
                  <a:pt x="4" y="8"/>
                </a:lnTo>
                <a:lnTo>
                  <a:pt x="6" y="6"/>
                </a:lnTo>
                <a:lnTo>
                  <a:pt x="8" y="4"/>
                </a:lnTo>
                <a:lnTo>
                  <a:pt x="10" y="2"/>
                </a:lnTo>
                <a:lnTo>
                  <a:pt x="12" y="0"/>
                </a:lnTo>
                <a:lnTo>
                  <a:pt x="185" y="0"/>
                </a:lnTo>
                <a:lnTo>
                  <a:pt x="184" y="2"/>
                </a:lnTo>
                <a:lnTo>
                  <a:pt x="182" y="4"/>
                </a:lnTo>
                <a:lnTo>
                  <a:pt x="180" y="6"/>
                </a:lnTo>
                <a:lnTo>
                  <a:pt x="178" y="6"/>
                </a:lnTo>
                <a:lnTo>
                  <a:pt x="176" y="8"/>
                </a:lnTo>
                <a:lnTo>
                  <a:pt x="174" y="10"/>
                </a:lnTo>
                <a:lnTo>
                  <a:pt x="174" y="12"/>
                </a:lnTo>
                <a:lnTo>
                  <a:pt x="172" y="14"/>
                </a:lnTo>
                <a:close/>
              </a:path>
            </a:pathLst>
          </a:custGeom>
          <a:solidFill>
            <a:srgbClr val="4C070F"/>
          </a:solidFill>
          <a:ln w="9525">
            <a:noFill/>
            <a:round/>
            <a:headEnd/>
            <a:tailEnd/>
          </a:ln>
        </p:spPr>
        <p:txBody>
          <a:bodyPr wrap="none"/>
          <a:lstStyle/>
          <a:p>
            <a:endParaRPr lang="el-GR"/>
          </a:p>
        </p:txBody>
      </p:sp>
      <p:sp>
        <p:nvSpPr>
          <p:cNvPr id="41050" name="Freeform 90"/>
          <p:cNvSpPr>
            <a:spLocks noEditPoints="1"/>
          </p:cNvSpPr>
          <p:nvPr/>
        </p:nvSpPr>
        <p:spPr bwMode="auto">
          <a:xfrm rot="63308">
            <a:off x="4652963" y="4195763"/>
            <a:ext cx="874712" cy="20637"/>
          </a:xfrm>
          <a:custGeom>
            <a:avLst/>
            <a:gdLst>
              <a:gd name="T0" fmla="*/ 2147483646 w 619"/>
              <a:gd name="T1" fmla="*/ 2147483646 h 13"/>
              <a:gd name="T2" fmla="*/ 2147483646 w 619"/>
              <a:gd name="T3" fmla="*/ 2147483646 h 13"/>
              <a:gd name="T4" fmla="*/ 2147483646 w 619"/>
              <a:gd name="T5" fmla="*/ 2147483646 h 13"/>
              <a:gd name="T6" fmla="*/ 2147483646 w 619"/>
              <a:gd name="T7" fmla="*/ 2147483646 h 13"/>
              <a:gd name="T8" fmla="*/ 2147483646 w 619"/>
              <a:gd name="T9" fmla="*/ 2147483646 h 13"/>
              <a:gd name="T10" fmla="*/ 2147483646 w 619"/>
              <a:gd name="T11" fmla="*/ 2147483646 h 13"/>
              <a:gd name="T12" fmla="*/ 2147483646 w 619"/>
              <a:gd name="T13" fmla="*/ 2147483646 h 13"/>
              <a:gd name="T14" fmla="*/ 2147483646 w 619"/>
              <a:gd name="T15" fmla="*/ 2147483646 h 13"/>
              <a:gd name="T16" fmla="*/ 2147483646 w 619"/>
              <a:gd name="T17" fmla="*/ 2147483646 h 13"/>
              <a:gd name="T18" fmla="*/ 2147483646 w 619"/>
              <a:gd name="T19" fmla="*/ 0 h 13"/>
              <a:gd name="T20" fmla="*/ 2147483646 w 619"/>
              <a:gd name="T21" fmla="*/ 0 h 13"/>
              <a:gd name="T22" fmla="*/ 2147483646 w 619"/>
              <a:gd name="T23" fmla="*/ 2147483646 h 13"/>
              <a:gd name="T24" fmla="*/ 2147483646 w 619"/>
              <a:gd name="T25" fmla="*/ 2147483646 h 13"/>
              <a:gd name="T26" fmla="*/ 2147483646 w 619"/>
              <a:gd name="T27" fmla="*/ 2147483646 h 13"/>
              <a:gd name="T28" fmla="*/ 2147483646 w 619"/>
              <a:gd name="T29" fmla="*/ 2147483646 h 13"/>
              <a:gd name="T30" fmla="*/ 2147483646 w 619"/>
              <a:gd name="T31" fmla="*/ 2147483646 h 13"/>
              <a:gd name="T32" fmla="*/ 2147483646 w 619"/>
              <a:gd name="T33" fmla="*/ 2147483646 h 13"/>
              <a:gd name="T34" fmla="*/ 2147483646 w 619"/>
              <a:gd name="T35" fmla="*/ 2147483646 h 13"/>
              <a:gd name="T36" fmla="*/ 2147483646 w 619"/>
              <a:gd name="T37" fmla="*/ 2147483646 h 13"/>
              <a:gd name="T38" fmla="*/ 2147483646 w 619"/>
              <a:gd name="T39" fmla="*/ 2147483646 h 13"/>
              <a:gd name="T40" fmla="*/ 0 w 619"/>
              <a:gd name="T41" fmla="*/ 2147483646 h 13"/>
              <a:gd name="T42" fmla="*/ 0 w 619"/>
              <a:gd name="T43" fmla="*/ 2147483646 h 13"/>
              <a:gd name="T44" fmla="*/ 2147483646 w 619"/>
              <a:gd name="T45" fmla="*/ 2147483646 h 13"/>
              <a:gd name="T46" fmla="*/ 2147483646 w 619"/>
              <a:gd name="T47" fmla="*/ 2147483646 h 13"/>
              <a:gd name="T48" fmla="*/ 2147483646 w 619"/>
              <a:gd name="T49" fmla="*/ 2147483646 h 13"/>
              <a:gd name="T50" fmla="*/ 2147483646 w 619"/>
              <a:gd name="T51" fmla="*/ 2147483646 h 13"/>
              <a:gd name="T52" fmla="*/ 2147483646 w 619"/>
              <a:gd name="T53" fmla="*/ 2147483646 h 13"/>
              <a:gd name="T54" fmla="*/ 2147483646 w 619"/>
              <a:gd name="T55" fmla="*/ 2147483646 h 13"/>
              <a:gd name="T56" fmla="*/ 2147483646 w 619"/>
              <a:gd name="T57" fmla="*/ 0 h 13"/>
              <a:gd name="T58" fmla="*/ 2147483646 w 619"/>
              <a:gd name="T59" fmla="*/ 0 h 13"/>
              <a:gd name="T60" fmla="*/ 2147483646 w 619"/>
              <a:gd name="T61" fmla="*/ 2147483646 h 13"/>
              <a:gd name="T62" fmla="*/ 2147483646 w 619"/>
              <a:gd name="T63" fmla="*/ 2147483646 h 13"/>
              <a:gd name="T64" fmla="*/ 2147483646 w 619"/>
              <a:gd name="T65" fmla="*/ 2147483646 h 13"/>
              <a:gd name="T66" fmla="*/ 2147483646 w 619"/>
              <a:gd name="T67" fmla="*/ 2147483646 h 13"/>
              <a:gd name="T68" fmla="*/ 2147483646 w 619"/>
              <a:gd name="T69" fmla="*/ 2147483646 h 13"/>
              <a:gd name="T70" fmla="*/ 2147483646 w 619"/>
              <a:gd name="T71" fmla="*/ 2147483646 h 13"/>
              <a:gd name="T72" fmla="*/ 2147483646 w 619"/>
              <a:gd name="T73" fmla="*/ 2147483646 h 13"/>
              <a:gd name="T74" fmla="*/ 2147483646 w 61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9"/>
              <a:gd name="T115" fmla="*/ 0 h 13"/>
              <a:gd name="T116" fmla="*/ 619 w 61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9" h="13">
                <a:moveTo>
                  <a:pt x="619" y="13"/>
                </a:moveTo>
                <a:lnTo>
                  <a:pt x="498" y="13"/>
                </a:lnTo>
                <a:lnTo>
                  <a:pt x="498" y="11"/>
                </a:lnTo>
                <a:lnTo>
                  <a:pt x="498" y="9"/>
                </a:lnTo>
                <a:lnTo>
                  <a:pt x="496" y="7"/>
                </a:lnTo>
                <a:lnTo>
                  <a:pt x="496" y="5"/>
                </a:lnTo>
                <a:lnTo>
                  <a:pt x="496" y="4"/>
                </a:lnTo>
                <a:lnTo>
                  <a:pt x="496" y="2"/>
                </a:lnTo>
                <a:lnTo>
                  <a:pt x="496" y="0"/>
                </a:lnTo>
                <a:lnTo>
                  <a:pt x="617" y="0"/>
                </a:lnTo>
                <a:lnTo>
                  <a:pt x="617" y="2"/>
                </a:lnTo>
                <a:lnTo>
                  <a:pt x="617" y="4"/>
                </a:lnTo>
                <a:lnTo>
                  <a:pt x="619" y="5"/>
                </a:lnTo>
                <a:lnTo>
                  <a:pt x="619" y="7"/>
                </a:lnTo>
                <a:lnTo>
                  <a:pt x="619" y="9"/>
                </a:lnTo>
                <a:lnTo>
                  <a:pt x="619" y="11"/>
                </a:lnTo>
                <a:lnTo>
                  <a:pt x="619" y="13"/>
                </a:lnTo>
                <a:close/>
                <a:moveTo>
                  <a:pt x="172" y="13"/>
                </a:moveTo>
                <a:lnTo>
                  <a:pt x="0" y="13"/>
                </a:lnTo>
                <a:lnTo>
                  <a:pt x="2" y="11"/>
                </a:lnTo>
                <a:lnTo>
                  <a:pt x="4" y="9"/>
                </a:lnTo>
                <a:lnTo>
                  <a:pt x="6" y="7"/>
                </a:lnTo>
                <a:lnTo>
                  <a:pt x="6" y="5"/>
                </a:lnTo>
                <a:lnTo>
                  <a:pt x="8" y="4"/>
                </a:lnTo>
                <a:lnTo>
                  <a:pt x="10" y="2"/>
                </a:lnTo>
                <a:lnTo>
                  <a:pt x="11" y="0"/>
                </a:lnTo>
                <a:lnTo>
                  <a:pt x="185" y="0"/>
                </a:lnTo>
                <a:lnTo>
                  <a:pt x="183" y="2"/>
                </a:lnTo>
                <a:lnTo>
                  <a:pt x="183" y="4"/>
                </a:lnTo>
                <a:lnTo>
                  <a:pt x="181" y="5"/>
                </a:lnTo>
                <a:lnTo>
                  <a:pt x="179" y="7"/>
                </a:lnTo>
                <a:lnTo>
                  <a:pt x="178" y="9"/>
                </a:lnTo>
                <a:lnTo>
                  <a:pt x="176" y="11"/>
                </a:lnTo>
                <a:lnTo>
                  <a:pt x="174" y="13"/>
                </a:lnTo>
                <a:lnTo>
                  <a:pt x="172" y="13"/>
                </a:lnTo>
                <a:close/>
              </a:path>
            </a:pathLst>
          </a:custGeom>
          <a:solidFill>
            <a:srgbClr val="4C070C"/>
          </a:solidFill>
          <a:ln w="9525">
            <a:noFill/>
            <a:round/>
            <a:headEnd/>
            <a:tailEnd/>
          </a:ln>
        </p:spPr>
        <p:txBody>
          <a:bodyPr wrap="none"/>
          <a:lstStyle/>
          <a:p>
            <a:endParaRPr lang="el-GR"/>
          </a:p>
        </p:txBody>
      </p:sp>
      <p:sp>
        <p:nvSpPr>
          <p:cNvPr id="41051" name="Freeform 91"/>
          <p:cNvSpPr>
            <a:spLocks noEditPoints="1"/>
          </p:cNvSpPr>
          <p:nvPr/>
        </p:nvSpPr>
        <p:spPr bwMode="auto">
          <a:xfrm rot="63308">
            <a:off x="4662488" y="4186238"/>
            <a:ext cx="865187" cy="20637"/>
          </a:xfrm>
          <a:custGeom>
            <a:avLst/>
            <a:gdLst>
              <a:gd name="T0" fmla="*/ 2147483646 w 613"/>
              <a:gd name="T1" fmla="*/ 2147483646 h 13"/>
              <a:gd name="T2" fmla="*/ 2147483646 w 613"/>
              <a:gd name="T3" fmla="*/ 2147483646 h 13"/>
              <a:gd name="T4" fmla="*/ 2147483646 w 613"/>
              <a:gd name="T5" fmla="*/ 2147483646 h 13"/>
              <a:gd name="T6" fmla="*/ 2147483646 w 613"/>
              <a:gd name="T7" fmla="*/ 2147483646 h 13"/>
              <a:gd name="T8" fmla="*/ 2147483646 w 613"/>
              <a:gd name="T9" fmla="*/ 2147483646 h 13"/>
              <a:gd name="T10" fmla="*/ 2147483646 w 613"/>
              <a:gd name="T11" fmla="*/ 2147483646 h 13"/>
              <a:gd name="T12" fmla="*/ 2147483646 w 613"/>
              <a:gd name="T13" fmla="*/ 2147483646 h 13"/>
              <a:gd name="T14" fmla="*/ 2147483646 w 613"/>
              <a:gd name="T15" fmla="*/ 2147483646 h 13"/>
              <a:gd name="T16" fmla="*/ 2147483646 w 613"/>
              <a:gd name="T17" fmla="*/ 0 h 13"/>
              <a:gd name="T18" fmla="*/ 2147483646 w 613"/>
              <a:gd name="T19" fmla="*/ 0 h 13"/>
              <a:gd name="T20" fmla="*/ 2147483646 w 613"/>
              <a:gd name="T21" fmla="*/ 0 h 13"/>
              <a:gd name="T22" fmla="*/ 2147483646 w 613"/>
              <a:gd name="T23" fmla="*/ 0 h 13"/>
              <a:gd name="T24" fmla="*/ 2147483646 w 613"/>
              <a:gd name="T25" fmla="*/ 2147483646 h 13"/>
              <a:gd name="T26" fmla="*/ 2147483646 w 613"/>
              <a:gd name="T27" fmla="*/ 2147483646 h 13"/>
              <a:gd name="T28" fmla="*/ 2147483646 w 613"/>
              <a:gd name="T29" fmla="*/ 2147483646 h 13"/>
              <a:gd name="T30" fmla="*/ 2147483646 w 613"/>
              <a:gd name="T31" fmla="*/ 2147483646 h 13"/>
              <a:gd name="T32" fmla="*/ 2147483646 w 613"/>
              <a:gd name="T33" fmla="*/ 2147483646 h 13"/>
              <a:gd name="T34" fmla="*/ 2147483646 w 613"/>
              <a:gd name="T35" fmla="*/ 2147483646 h 13"/>
              <a:gd name="T36" fmla="*/ 2147483646 w 613"/>
              <a:gd name="T37" fmla="*/ 2147483646 h 13"/>
              <a:gd name="T38" fmla="*/ 2147483646 w 613"/>
              <a:gd name="T39" fmla="*/ 2147483646 h 13"/>
              <a:gd name="T40" fmla="*/ 0 w 613"/>
              <a:gd name="T41" fmla="*/ 2147483646 h 13"/>
              <a:gd name="T42" fmla="*/ 0 w 613"/>
              <a:gd name="T43" fmla="*/ 2147483646 h 13"/>
              <a:gd name="T44" fmla="*/ 2147483646 w 613"/>
              <a:gd name="T45" fmla="*/ 2147483646 h 13"/>
              <a:gd name="T46" fmla="*/ 2147483646 w 613"/>
              <a:gd name="T47" fmla="*/ 2147483646 h 13"/>
              <a:gd name="T48" fmla="*/ 2147483646 w 613"/>
              <a:gd name="T49" fmla="*/ 2147483646 h 13"/>
              <a:gd name="T50" fmla="*/ 2147483646 w 613"/>
              <a:gd name="T51" fmla="*/ 2147483646 h 13"/>
              <a:gd name="T52" fmla="*/ 2147483646 w 613"/>
              <a:gd name="T53" fmla="*/ 2147483646 h 13"/>
              <a:gd name="T54" fmla="*/ 2147483646 w 613"/>
              <a:gd name="T55" fmla="*/ 0 h 13"/>
              <a:gd name="T56" fmla="*/ 2147483646 w 613"/>
              <a:gd name="T57" fmla="*/ 0 h 13"/>
              <a:gd name="T58" fmla="*/ 2147483646 w 613"/>
              <a:gd name="T59" fmla="*/ 0 h 13"/>
              <a:gd name="T60" fmla="*/ 2147483646 w 613"/>
              <a:gd name="T61" fmla="*/ 0 h 13"/>
              <a:gd name="T62" fmla="*/ 2147483646 w 613"/>
              <a:gd name="T63" fmla="*/ 2147483646 h 13"/>
              <a:gd name="T64" fmla="*/ 2147483646 w 613"/>
              <a:gd name="T65" fmla="*/ 2147483646 h 13"/>
              <a:gd name="T66" fmla="*/ 2147483646 w 613"/>
              <a:gd name="T67" fmla="*/ 2147483646 h 13"/>
              <a:gd name="T68" fmla="*/ 2147483646 w 613"/>
              <a:gd name="T69" fmla="*/ 2147483646 h 13"/>
              <a:gd name="T70" fmla="*/ 2147483646 w 613"/>
              <a:gd name="T71" fmla="*/ 2147483646 h 13"/>
              <a:gd name="T72" fmla="*/ 2147483646 w 613"/>
              <a:gd name="T73" fmla="*/ 2147483646 h 13"/>
              <a:gd name="T74" fmla="*/ 2147483646 w 61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3"/>
              <a:gd name="T115" fmla="*/ 0 h 13"/>
              <a:gd name="T116" fmla="*/ 613 w 61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3" h="13">
                <a:moveTo>
                  <a:pt x="613" y="13"/>
                </a:moveTo>
                <a:lnTo>
                  <a:pt x="490" y="13"/>
                </a:lnTo>
                <a:lnTo>
                  <a:pt x="490" y="11"/>
                </a:lnTo>
                <a:lnTo>
                  <a:pt x="490" y="10"/>
                </a:lnTo>
                <a:lnTo>
                  <a:pt x="490" y="8"/>
                </a:lnTo>
                <a:lnTo>
                  <a:pt x="490" y="6"/>
                </a:lnTo>
                <a:lnTo>
                  <a:pt x="490" y="4"/>
                </a:lnTo>
                <a:lnTo>
                  <a:pt x="490" y="2"/>
                </a:lnTo>
                <a:lnTo>
                  <a:pt x="490" y="0"/>
                </a:lnTo>
                <a:lnTo>
                  <a:pt x="611" y="0"/>
                </a:lnTo>
                <a:lnTo>
                  <a:pt x="611" y="2"/>
                </a:lnTo>
                <a:lnTo>
                  <a:pt x="611" y="4"/>
                </a:lnTo>
                <a:lnTo>
                  <a:pt x="611" y="6"/>
                </a:lnTo>
                <a:lnTo>
                  <a:pt x="611" y="8"/>
                </a:lnTo>
                <a:lnTo>
                  <a:pt x="611" y="10"/>
                </a:lnTo>
                <a:lnTo>
                  <a:pt x="613" y="11"/>
                </a:lnTo>
                <a:lnTo>
                  <a:pt x="613" y="13"/>
                </a:lnTo>
                <a:close/>
                <a:moveTo>
                  <a:pt x="173" y="13"/>
                </a:moveTo>
                <a:lnTo>
                  <a:pt x="0" y="13"/>
                </a:lnTo>
                <a:lnTo>
                  <a:pt x="0" y="11"/>
                </a:lnTo>
                <a:lnTo>
                  <a:pt x="2" y="10"/>
                </a:lnTo>
                <a:lnTo>
                  <a:pt x="4" y="8"/>
                </a:lnTo>
                <a:lnTo>
                  <a:pt x="5" y="6"/>
                </a:lnTo>
                <a:lnTo>
                  <a:pt x="7" y="4"/>
                </a:lnTo>
                <a:lnTo>
                  <a:pt x="7" y="2"/>
                </a:lnTo>
                <a:lnTo>
                  <a:pt x="9" y="0"/>
                </a:lnTo>
                <a:lnTo>
                  <a:pt x="11" y="0"/>
                </a:lnTo>
                <a:lnTo>
                  <a:pt x="187" y="0"/>
                </a:lnTo>
                <a:lnTo>
                  <a:pt x="185" y="0"/>
                </a:lnTo>
                <a:lnTo>
                  <a:pt x="183" y="2"/>
                </a:lnTo>
                <a:lnTo>
                  <a:pt x="181" y="4"/>
                </a:lnTo>
                <a:lnTo>
                  <a:pt x="179" y="6"/>
                </a:lnTo>
                <a:lnTo>
                  <a:pt x="177" y="8"/>
                </a:lnTo>
                <a:lnTo>
                  <a:pt x="177" y="10"/>
                </a:lnTo>
                <a:lnTo>
                  <a:pt x="175" y="11"/>
                </a:lnTo>
                <a:lnTo>
                  <a:pt x="173" y="13"/>
                </a:lnTo>
                <a:close/>
              </a:path>
            </a:pathLst>
          </a:custGeom>
          <a:solidFill>
            <a:srgbClr val="4C050C"/>
          </a:solidFill>
          <a:ln w="9525">
            <a:noFill/>
            <a:round/>
            <a:headEnd/>
            <a:tailEnd/>
          </a:ln>
        </p:spPr>
        <p:txBody>
          <a:bodyPr wrap="none"/>
          <a:lstStyle/>
          <a:p>
            <a:endParaRPr lang="el-GR"/>
          </a:p>
        </p:txBody>
      </p:sp>
      <p:sp>
        <p:nvSpPr>
          <p:cNvPr id="41052" name="Freeform 92"/>
          <p:cNvSpPr>
            <a:spLocks noEditPoints="1"/>
          </p:cNvSpPr>
          <p:nvPr/>
        </p:nvSpPr>
        <p:spPr bwMode="auto">
          <a:xfrm rot="63308">
            <a:off x="4668838" y="4173538"/>
            <a:ext cx="855662" cy="22225"/>
          </a:xfrm>
          <a:custGeom>
            <a:avLst/>
            <a:gdLst>
              <a:gd name="T0" fmla="*/ 2147483646 w 606"/>
              <a:gd name="T1" fmla="*/ 2147483646 h 14"/>
              <a:gd name="T2" fmla="*/ 2147483646 w 606"/>
              <a:gd name="T3" fmla="*/ 2147483646 h 14"/>
              <a:gd name="T4" fmla="*/ 2147483646 w 606"/>
              <a:gd name="T5" fmla="*/ 2147483646 h 14"/>
              <a:gd name="T6" fmla="*/ 2147483646 w 606"/>
              <a:gd name="T7" fmla="*/ 2147483646 h 14"/>
              <a:gd name="T8" fmla="*/ 2147483646 w 606"/>
              <a:gd name="T9" fmla="*/ 2147483646 h 14"/>
              <a:gd name="T10" fmla="*/ 2147483646 w 606"/>
              <a:gd name="T11" fmla="*/ 2147483646 h 14"/>
              <a:gd name="T12" fmla="*/ 2147483646 w 606"/>
              <a:gd name="T13" fmla="*/ 2147483646 h 14"/>
              <a:gd name="T14" fmla="*/ 2147483646 w 606"/>
              <a:gd name="T15" fmla="*/ 2147483646 h 14"/>
              <a:gd name="T16" fmla="*/ 2147483646 w 606"/>
              <a:gd name="T17" fmla="*/ 2147483646 h 14"/>
              <a:gd name="T18" fmla="*/ 2147483646 w 606"/>
              <a:gd name="T19" fmla="*/ 0 h 14"/>
              <a:gd name="T20" fmla="*/ 2147483646 w 606"/>
              <a:gd name="T21" fmla="*/ 0 h 14"/>
              <a:gd name="T22" fmla="*/ 2147483646 w 606"/>
              <a:gd name="T23" fmla="*/ 0 h 14"/>
              <a:gd name="T24" fmla="*/ 2147483646 w 606"/>
              <a:gd name="T25" fmla="*/ 2147483646 h 14"/>
              <a:gd name="T26" fmla="*/ 2147483646 w 606"/>
              <a:gd name="T27" fmla="*/ 2147483646 h 14"/>
              <a:gd name="T28" fmla="*/ 2147483646 w 606"/>
              <a:gd name="T29" fmla="*/ 2147483646 h 14"/>
              <a:gd name="T30" fmla="*/ 2147483646 w 606"/>
              <a:gd name="T31" fmla="*/ 2147483646 h 14"/>
              <a:gd name="T32" fmla="*/ 2147483646 w 606"/>
              <a:gd name="T33" fmla="*/ 2147483646 h 14"/>
              <a:gd name="T34" fmla="*/ 2147483646 w 606"/>
              <a:gd name="T35" fmla="*/ 2147483646 h 14"/>
              <a:gd name="T36" fmla="*/ 2147483646 w 606"/>
              <a:gd name="T37" fmla="*/ 2147483646 h 14"/>
              <a:gd name="T38" fmla="*/ 2147483646 w 606"/>
              <a:gd name="T39" fmla="*/ 2147483646 h 14"/>
              <a:gd name="T40" fmla="*/ 2147483646 w 606"/>
              <a:gd name="T41" fmla="*/ 2147483646 h 14"/>
              <a:gd name="T42" fmla="*/ 2147483646 w 606"/>
              <a:gd name="T43" fmla="*/ 2147483646 h 14"/>
              <a:gd name="T44" fmla="*/ 2147483646 w 606"/>
              <a:gd name="T45" fmla="*/ 2147483646 h 14"/>
              <a:gd name="T46" fmla="*/ 2147483646 w 606"/>
              <a:gd name="T47" fmla="*/ 2147483646 h 14"/>
              <a:gd name="T48" fmla="*/ 2147483646 w 606"/>
              <a:gd name="T49" fmla="*/ 2147483646 h 14"/>
              <a:gd name="T50" fmla="*/ 2147483646 w 606"/>
              <a:gd name="T51" fmla="*/ 2147483646 h 14"/>
              <a:gd name="T52" fmla="*/ 2147483646 w 606"/>
              <a:gd name="T53" fmla="*/ 2147483646 h 14"/>
              <a:gd name="T54" fmla="*/ 2147483646 w 606"/>
              <a:gd name="T55" fmla="*/ 2147483646 h 14"/>
              <a:gd name="T56" fmla="*/ 0 w 606"/>
              <a:gd name="T57" fmla="*/ 2147483646 h 14"/>
              <a:gd name="T58" fmla="*/ 2147483646 w 606"/>
              <a:gd name="T59" fmla="*/ 2147483646 h 14"/>
              <a:gd name="T60" fmla="*/ 2147483646 w 606"/>
              <a:gd name="T61" fmla="*/ 2147483646 h 14"/>
              <a:gd name="T62" fmla="*/ 2147483646 w 606"/>
              <a:gd name="T63" fmla="*/ 2147483646 h 14"/>
              <a:gd name="T64" fmla="*/ 2147483646 w 606"/>
              <a:gd name="T65" fmla="*/ 2147483646 h 14"/>
              <a:gd name="T66" fmla="*/ 2147483646 w 606"/>
              <a:gd name="T67" fmla="*/ 2147483646 h 14"/>
              <a:gd name="T68" fmla="*/ 2147483646 w 606"/>
              <a:gd name="T69" fmla="*/ 2147483646 h 14"/>
              <a:gd name="T70" fmla="*/ 2147483646 w 606"/>
              <a:gd name="T71" fmla="*/ 2147483646 h 14"/>
              <a:gd name="T72" fmla="*/ 2147483646 w 606"/>
              <a:gd name="T73" fmla="*/ 0 h 14"/>
              <a:gd name="T74" fmla="*/ 2147483646 w 606"/>
              <a:gd name="T75" fmla="*/ 0 h 14"/>
              <a:gd name="T76" fmla="*/ 2147483646 w 606"/>
              <a:gd name="T77" fmla="*/ 2147483646 h 14"/>
              <a:gd name="T78" fmla="*/ 2147483646 w 606"/>
              <a:gd name="T79" fmla="*/ 2147483646 h 14"/>
              <a:gd name="T80" fmla="*/ 2147483646 w 606"/>
              <a:gd name="T81" fmla="*/ 2147483646 h 14"/>
              <a:gd name="T82" fmla="*/ 2147483646 w 606"/>
              <a:gd name="T83" fmla="*/ 2147483646 h 14"/>
              <a:gd name="T84" fmla="*/ 2147483646 w 606"/>
              <a:gd name="T85" fmla="*/ 2147483646 h 14"/>
              <a:gd name="T86" fmla="*/ 2147483646 w 606"/>
              <a:gd name="T87" fmla="*/ 2147483646 h 14"/>
              <a:gd name="T88" fmla="*/ 2147483646 w 606"/>
              <a:gd name="T89" fmla="*/ 2147483646 h 14"/>
              <a:gd name="T90" fmla="*/ 2147483646 w 60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6"/>
              <a:gd name="T139" fmla="*/ 0 h 14"/>
              <a:gd name="T140" fmla="*/ 606 w 60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6" h="14">
                <a:moveTo>
                  <a:pt x="606" y="14"/>
                </a:moveTo>
                <a:lnTo>
                  <a:pt x="485" y="14"/>
                </a:lnTo>
                <a:lnTo>
                  <a:pt x="485" y="12"/>
                </a:lnTo>
                <a:lnTo>
                  <a:pt x="485" y="10"/>
                </a:lnTo>
                <a:lnTo>
                  <a:pt x="485" y="8"/>
                </a:lnTo>
                <a:lnTo>
                  <a:pt x="485" y="6"/>
                </a:lnTo>
                <a:lnTo>
                  <a:pt x="483" y="6"/>
                </a:lnTo>
                <a:lnTo>
                  <a:pt x="483" y="4"/>
                </a:lnTo>
                <a:lnTo>
                  <a:pt x="483" y="2"/>
                </a:lnTo>
                <a:lnTo>
                  <a:pt x="483" y="0"/>
                </a:lnTo>
                <a:lnTo>
                  <a:pt x="604" y="0"/>
                </a:lnTo>
                <a:lnTo>
                  <a:pt x="604" y="2"/>
                </a:lnTo>
                <a:lnTo>
                  <a:pt x="606" y="2"/>
                </a:lnTo>
                <a:lnTo>
                  <a:pt x="606" y="4"/>
                </a:lnTo>
                <a:lnTo>
                  <a:pt x="606" y="6"/>
                </a:lnTo>
                <a:lnTo>
                  <a:pt x="606" y="8"/>
                </a:lnTo>
                <a:lnTo>
                  <a:pt x="606" y="10"/>
                </a:lnTo>
                <a:lnTo>
                  <a:pt x="606" y="12"/>
                </a:lnTo>
                <a:lnTo>
                  <a:pt x="606" y="14"/>
                </a:lnTo>
                <a:close/>
                <a:moveTo>
                  <a:pt x="174" y="14"/>
                </a:moveTo>
                <a:lnTo>
                  <a:pt x="0" y="14"/>
                </a:lnTo>
                <a:lnTo>
                  <a:pt x="2" y="12"/>
                </a:lnTo>
                <a:lnTo>
                  <a:pt x="2" y="10"/>
                </a:lnTo>
                <a:lnTo>
                  <a:pt x="4" y="8"/>
                </a:lnTo>
                <a:lnTo>
                  <a:pt x="6" y="6"/>
                </a:lnTo>
                <a:lnTo>
                  <a:pt x="8" y="6"/>
                </a:lnTo>
                <a:lnTo>
                  <a:pt x="10" y="4"/>
                </a:lnTo>
                <a:lnTo>
                  <a:pt x="12" y="2"/>
                </a:lnTo>
                <a:lnTo>
                  <a:pt x="14" y="0"/>
                </a:lnTo>
                <a:lnTo>
                  <a:pt x="188" y="0"/>
                </a:lnTo>
                <a:lnTo>
                  <a:pt x="188" y="2"/>
                </a:lnTo>
                <a:lnTo>
                  <a:pt x="186" y="4"/>
                </a:lnTo>
                <a:lnTo>
                  <a:pt x="184" y="6"/>
                </a:lnTo>
                <a:lnTo>
                  <a:pt x="182" y="8"/>
                </a:lnTo>
                <a:lnTo>
                  <a:pt x="180" y="8"/>
                </a:lnTo>
                <a:lnTo>
                  <a:pt x="178" y="10"/>
                </a:lnTo>
                <a:lnTo>
                  <a:pt x="176" y="12"/>
                </a:lnTo>
                <a:lnTo>
                  <a:pt x="174" y="14"/>
                </a:lnTo>
                <a:close/>
              </a:path>
            </a:pathLst>
          </a:custGeom>
          <a:solidFill>
            <a:srgbClr val="4F080F"/>
          </a:solidFill>
          <a:ln w="9525">
            <a:noFill/>
            <a:round/>
            <a:headEnd/>
            <a:tailEnd/>
          </a:ln>
        </p:spPr>
        <p:txBody>
          <a:bodyPr wrap="none"/>
          <a:lstStyle/>
          <a:p>
            <a:endParaRPr lang="el-GR"/>
          </a:p>
        </p:txBody>
      </p:sp>
      <p:sp>
        <p:nvSpPr>
          <p:cNvPr id="41053" name="Freeform 93"/>
          <p:cNvSpPr>
            <a:spLocks noEditPoints="1"/>
          </p:cNvSpPr>
          <p:nvPr/>
        </p:nvSpPr>
        <p:spPr bwMode="auto">
          <a:xfrm rot="63308">
            <a:off x="4676775" y="4162425"/>
            <a:ext cx="847725" cy="23813"/>
          </a:xfrm>
          <a:custGeom>
            <a:avLst/>
            <a:gdLst>
              <a:gd name="T0" fmla="*/ 2147483646 w 600"/>
              <a:gd name="T1" fmla="*/ 2147483646 h 15"/>
              <a:gd name="T2" fmla="*/ 2147483646 w 600"/>
              <a:gd name="T3" fmla="*/ 2147483646 h 15"/>
              <a:gd name="T4" fmla="*/ 2147483646 w 600"/>
              <a:gd name="T5" fmla="*/ 2147483646 h 15"/>
              <a:gd name="T6" fmla="*/ 2147483646 w 600"/>
              <a:gd name="T7" fmla="*/ 2147483646 h 15"/>
              <a:gd name="T8" fmla="*/ 2147483646 w 600"/>
              <a:gd name="T9" fmla="*/ 2147483646 h 15"/>
              <a:gd name="T10" fmla="*/ 2147483646 w 600"/>
              <a:gd name="T11" fmla="*/ 2147483646 h 15"/>
              <a:gd name="T12" fmla="*/ 2147483646 w 600"/>
              <a:gd name="T13" fmla="*/ 2147483646 h 15"/>
              <a:gd name="T14" fmla="*/ 2147483646 w 600"/>
              <a:gd name="T15" fmla="*/ 2147483646 h 15"/>
              <a:gd name="T16" fmla="*/ 2147483646 w 600"/>
              <a:gd name="T17" fmla="*/ 2147483646 h 15"/>
              <a:gd name="T18" fmla="*/ 2147483646 w 600"/>
              <a:gd name="T19" fmla="*/ 0 h 15"/>
              <a:gd name="T20" fmla="*/ 2147483646 w 600"/>
              <a:gd name="T21" fmla="*/ 0 h 15"/>
              <a:gd name="T22" fmla="*/ 2147483646 w 600"/>
              <a:gd name="T23" fmla="*/ 2147483646 h 15"/>
              <a:gd name="T24" fmla="*/ 2147483646 w 600"/>
              <a:gd name="T25" fmla="*/ 2147483646 h 15"/>
              <a:gd name="T26" fmla="*/ 2147483646 w 600"/>
              <a:gd name="T27" fmla="*/ 2147483646 h 15"/>
              <a:gd name="T28" fmla="*/ 2147483646 w 600"/>
              <a:gd name="T29" fmla="*/ 2147483646 h 15"/>
              <a:gd name="T30" fmla="*/ 2147483646 w 600"/>
              <a:gd name="T31" fmla="*/ 2147483646 h 15"/>
              <a:gd name="T32" fmla="*/ 2147483646 w 600"/>
              <a:gd name="T33" fmla="*/ 2147483646 h 15"/>
              <a:gd name="T34" fmla="*/ 2147483646 w 600"/>
              <a:gd name="T35" fmla="*/ 2147483646 h 15"/>
              <a:gd name="T36" fmla="*/ 2147483646 w 600"/>
              <a:gd name="T37" fmla="*/ 2147483646 h 15"/>
              <a:gd name="T38" fmla="*/ 2147483646 w 600"/>
              <a:gd name="T39" fmla="*/ 2147483646 h 15"/>
              <a:gd name="T40" fmla="*/ 2147483646 w 600"/>
              <a:gd name="T41" fmla="*/ 2147483646 h 15"/>
              <a:gd name="T42" fmla="*/ 2147483646 w 600"/>
              <a:gd name="T43" fmla="*/ 2147483646 h 15"/>
              <a:gd name="T44" fmla="*/ 2147483646 w 600"/>
              <a:gd name="T45" fmla="*/ 2147483646 h 15"/>
              <a:gd name="T46" fmla="*/ 2147483646 w 600"/>
              <a:gd name="T47" fmla="*/ 2147483646 h 15"/>
              <a:gd name="T48" fmla="*/ 2147483646 w 600"/>
              <a:gd name="T49" fmla="*/ 2147483646 h 15"/>
              <a:gd name="T50" fmla="*/ 2147483646 w 600"/>
              <a:gd name="T51" fmla="*/ 2147483646 h 15"/>
              <a:gd name="T52" fmla="*/ 2147483646 w 600"/>
              <a:gd name="T53" fmla="*/ 2147483646 h 15"/>
              <a:gd name="T54" fmla="*/ 2147483646 w 600"/>
              <a:gd name="T55" fmla="*/ 2147483646 h 15"/>
              <a:gd name="T56" fmla="*/ 0 w 600"/>
              <a:gd name="T57" fmla="*/ 2147483646 h 15"/>
              <a:gd name="T58" fmla="*/ 2147483646 w 600"/>
              <a:gd name="T59" fmla="*/ 2147483646 h 15"/>
              <a:gd name="T60" fmla="*/ 2147483646 w 600"/>
              <a:gd name="T61" fmla="*/ 2147483646 h 15"/>
              <a:gd name="T62" fmla="*/ 2147483646 w 600"/>
              <a:gd name="T63" fmla="*/ 2147483646 h 15"/>
              <a:gd name="T64" fmla="*/ 2147483646 w 600"/>
              <a:gd name="T65" fmla="*/ 2147483646 h 15"/>
              <a:gd name="T66" fmla="*/ 2147483646 w 600"/>
              <a:gd name="T67" fmla="*/ 2147483646 h 15"/>
              <a:gd name="T68" fmla="*/ 2147483646 w 600"/>
              <a:gd name="T69" fmla="*/ 2147483646 h 15"/>
              <a:gd name="T70" fmla="*/ 2147483646 w 600"/>
              <a:gd name="T71" fmla="*/ 2147483646 h 15"/>
              <a:gd name="T72" fmla="*/ 2147483646 w 600"/>
              <a:gd name="T73" fmla="*/ 0 h 15"/>
              <a:gd name="T74" fmla="*/ 2147483646 w 600"/>
              <a:gd name="T75" fmla="*/ 0 h 15"/>
              <a:gd name="T76" fmla="*/ 2147483646 w 600"/>
              <a:gd name="T77" fmla="*/ 2147483646 h 15"/>
              <a:gd name="T78" fmla="*/ 2147483646 w 600"/>
              <a:gd name="T79" fmla="*/ 2147483646 h 15"/>
              <a:gd name="T80" fmla="*/ 2147483646 w 600"/>
              <a:gd name="T81" fmla="*/ 2147483646 h 15"/>
              <a:gd name="T82" fmla="*/ 2147483646 w 600"/>
              <a:gd name="T83" fmla="*/ 2147483646 h 15"/>
              <a:gd name="T84" fmla="*/ 2147483646 w 600"/>
              <a:gd name="T85" fmla="*/ 2147483646 h 15"/>
              <a:gd name="T86" fmla="*/ 2147483646 w 600"/>
              <a:gd name="T87" fmla="*/ 2147483646 h 15"/>
              <a:gd name="T88" fmla="*/ 2147483646 w 600"/>
              <a:gd name="T89" fmla="*/ 2147483646 h 15"/>
              <a:gd name="T90" fmla="*/ 2147483646 w 600"/>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0"/>
              <a:gd name="T139" fmla="*/ 0 h 15"/>
              <a:gd name="T140" fmla="*/ 600 w 600"/>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0" h="15">
                <a:moveTo>
                  <a:pt x="600" y="15"/>
                </a:moveTo>
                <a:lnTo>
                  <a:pt x="479" y="15"/>
                </a:lnTo>
                <a:lnTo>
                  <a:pt x="477" y="13"/>
                </a:lnTo>
                <a:lnTo>
                  <a:pt x="477" y="11"/>
                </a:lnTo>
                <a:lnTo>
                  <a:pt x="477" y="9"/>
                </a:lnTo>
                <a:lnTo>
                  <a:pt x="477" y="7"/>
                </a:lnTo>
                <a:lnTo>
                  <a:pt x="477" y="5"/>
                </a:lnTo>
                <a:lnTo>
                  <a:pt x="477" y="4"/>
                </a:lnTo>
                <a:lnTo>
                  <a:pt x="477" y="2"/>
                </a:lnTo>
                <a:lnTo>
                  <a:pt x="476" y="0"/>
                </a:lnTo>
                <a:lnTo>
                  <a:pt x="598" y="0"/>
                </a:lnTo>
                <a:lnTo>
                  <a:pt x="598" y="2"/>
                </a:lnTo>
                <a:lnTo>
                  <a:pt x="598" y="4"/>
                </a:lnTo>
                <a:lnTo>
                  <a:pt x="598" y="5"/>
                </a:lnTo>
                <a:lnTo>
                  <a:pt x="598" y="7"/>
                </a:lnTo>
                <a:lnTo>
                  <a:pt x="598" y="9"/>
                </a:lnTo>
                <a:lnTo>
                  <a:pt x="600" y="11"/>
                </a:lnTo>
                <a:lnTo>
                  <a:pt x="600" y="13"/>
                </a:lnTo>
                <a:lnTo>
                  <a:pt x="600" y="15"/>
                </a:lnTo>
                <a:close/>
                <a:moveTo>
                  <a:pt x="176" y="15"/>
                </a:moveTo>
                <a:lnTo>
                  <a:pt x="0" y="15"/>
                </a:lnTo>
                <a:lnTo>
                  <a:pt x="2" y="13"/>
                </a:lnTo>
                <a:lnTo>
                  <a:pt x="4" y="11"/>
                </a:lnTo>
                <a:lnTo>
                  <a:pt x="6" y="9"/>
                </a:lnTo>
                <a:lnTo>
                  <a:pt x="8" y="7"/>
                </a:lnTo>
                <a:lnTo>
                  <a:pt x="8" y="5"/>
                </a:lnTo>
                <a:lnTo>
                  <a:pt x="10" y="4"/>
                </a:lnTo>
                <a:lnTo>
                  <a:pt x="12" y="2"/>
                </a:lnTo>
                <a:lnTo>
                  <a:pt x="14" y="0"/>
                </a:lnTo>
                <a:lnTo>
                  <a:pt x="189" y="0"/>
                </a:lnTo>
                <a:lnTo>
                  <a:pt x="187" y="2"/>
                </a:lnTo>
                <a:lnTo>
                  <a:pt x="185" y="4"/>
                </a:lnTo>
                <a:lnTo>
                  <a:pt x="183" y="5"/>
                </a:lnTo>
                <a:lnTo>
                  <a:pt x="182" y="7"/>
                </a:lnTo>
                <a:lnTo>
                  <a:pt x="182" y="9"/>
                </a:lnTo>
                <a:lnTo>
                  <a:pt x="180" y="11"/>
                </a:lnTo>
                <a:lnTo>
                  <a:pt x="178" y="13"/>
                </a:lnTo>
                <a:lnTo>
                  <a:pt x="176" y="15"/>
                </a:lnTo>
                <a:close/>
              </a:path>
            </a:pathLst>
          </a:custGeom>
          <a:solidFill>
            <a:srgbClr val="4F080D"/>
          </a:solidFill>
          <a:ln w="9525">
            <a:noFill/>
            <a:round/>
            <a:headEnd/>
            <a:tailEnd/>
          </a:ln>
        </p:spPr>
        <p:txBody>
          <a:bodyPr wrap="none"/>
          <a:lstStyle/>
          <a:p>
            <a:endParaRPr lang="el-GR"/>
          </a:p>
        </p:txBody>
      </p:sp>
      <p:sp>
        <p:nvSpPr>
          <p:cNvPr id="41054" name="Freeform 94"/>
          <p:cNvSpPr>
            <a:spLocks noEditPoints="1"/>
          </p:cNvSpPr>
          <p:nvPr/>
        </p:nvSpPr>
        <p:spPr bwMode="auto">
          <a:xfrm rot="63308">
            <a:off x="4689475" y="4152900"/>
            <a:ext cx="831850" cy="20638"/>
          </a:xfrm>
          <a:custGeom>
            <a:avLst/>
            <a:gdLst>
              <a:gd name="T0" fmla="*/ 2147483646 w 590"/>
              <a:gd name="T1" fmla="*/ 2147483646 h 13"/>
              <a:gd name="T2" fmla="*/ 2147483646 w 590"/>
              <a:gd name="T3" fmla="*/ 2147483646 h 13"/>
              <a:gd name="T4" fmla="*/ 2147483646 w 590"/>
              <a:gd name="T5" fmla="*/ 2147483646 h 13"/>
              <a:gd name="T6" fmla="*/ 2147483646 w 590"/>
              <a:gd name="T7" fmla="*/ 2147483646 h 13"/>
              <a:gd name="T8" fmla="*/ 2147483646 w 590"/>
              <a:gd name="T9" fmla="*/ 2147483646 h 13"/>
              <a:gd name="T10" fmla="*/ 2147483646 w 590"/>
              <a:gd name="T11" fmla="*/ 2147483646 h 13"/>
              <a:gd name="T12" fmla="*/ 2147483646 w 590"/>
              <a:gd name="T13" fmla="*/ 2147483646 h 13"/>
              <a:gd name="T14" fmla="*/ 2147483646 w 590"/>
              <a:gd name="T15" fmla="*/ 2147483646 h 13"/>
              <a:gd name="T16" fmla="*/ 2147483646 w 590"/>
              <a:gd name="T17" fmla="*/ 2147483646 h 13"/>
              <a:gd name="T18" fmla="*/ 2147483646 w 590"/>
              <a:gd name="T19" fmla="*/ 0 h 13"/>
              <a:gd name="T20" fmla="*/ 2147483646 w 590"/>
              <a:gd name="T21" fmla="*/ 0 h 13"/>
              <a:gd name="T22" fmla="*/ 2147483646 w 590"/>
              <a:gd name="T23" fmla="*/ 2147483646 h 13"/>
              <a:gd name="T24" fmla="*/ 2147483646 w 590"/>
              <a:gd name="T25" fmla="*/ 2147483646 h 13"/>
              <a:gd name="T26" fmla="*/ 2147483646 w 590"/>
              <a:gd name="T27" fmla="*/ 2147483646 h 13"/>
              <a:gd name="T28" fmla="*/ 2147483646 w 590"/>
              <a:gd name="T29" fmla="*/ 2147483646 h 13"/>
              <a:gd name="T30" fmla="*/ 2147483646 w 590"/>
              <a:gd name="T31" fmla="*/ 2147483646 h 13"/>
              <a:gd name="T32" fmla="*/ 2147483646 w 590"/>
              <a:gd name="T33" fmla="*/ 2147483646 h 13"/>
              <a:gd name="T34" fmla="*/ 2147483646 w 590"/>
              <a:gd name="T35" fmla="*/ 2147483646 h 13"/>
              <a:gd name="T36" fmla="*/ 2147483646 w 590"/>
              <a:gd name="T37" fmla="*/ 2147483646 h 13"/>
              <a:gd name="T38" fmla="*/ 2147483646 w 590"/>
              <a:gd name="T39" fmla="*/ 2147483646 h 13"/>
              <a:gd name="T40" fmla="*/ 0 w 590"/>
              <a:gd name="T41" fmla="*/ 2147483646 h 13"/>
              <a:gd name="T42" fmla="*/ 0 w 590"/>
              <a:gd name="T43" fmla="*/ 2147483646 h 13"/>
              <a:gd name="T44" fmla="*/ 2147483646 w 590"/>
              <a:gd name="T45" fmla="*/ 2147483646 h 13"/>
              <a:gd name="T46" fmla="*/ 2147483646 w 590"/>
              <a:gd name="T47" fmla="*/ 2147483646 h 13"/>
              <a:gd name="T48" fmla="*/ 2147483646 w 590"/>
              <a:gd name="T49" fmla="*/ 2147483646 h 13"/>
              <a:gd name="T50" fmla="*/ 2147483646 w 590"/>
              <a:gd name="T51" fmla="*/ 2147483646 h 13"/>
              <a:gd name="T52" fmla="*/ 2147483646 w 590"/>
              <a:gd name="T53" fmla="*/ 2147483646 h 13"/>
              <a:gd name="T54" fmla="*/ 2147483646 w 590"/>
              <a:gd name="T55" fmla="*/ 2147483646 h 13"/>
              <a:gd name="T56" fmla="*/ 2147483646 w 590"/>
              <a:gd name="T57" fmla="*/ 0 h 13"/>
              <a:gd name="T58" fmla="*/ 2147483646 w 590"/>
              <a:gd name="T59" fmla="*/ 0 h 13"/>
              <a:gd name="T60" fmla="*/ 2147483646 w 590"/>
              <a:gd name="T61" fmla="*/ 2147483646 h 13"/>
              <a:gd name="T62" fmla="*/ 2147483646 w 590"/>
              <a:gd name="T63" fmla="*/ 2147483646 h 13"/>
              <a:gd name="T64" fmla="*/ 2147483646 w 590"/>
              <a:gd name="T65" fmla="*/ 2147483646 h 13"/>
              <a:gd name="T66" fmla="*/ 2147483646 w 590"/>
              <a:gd name="T67" fmla="*/ 2147483646 h 13"/>
              <a:gd name="T68" fmla="*/ 2147483646 w 590"/>
              <a:gd name="T69" fmla="*/ 2147483646 h 13"/>
              <a:gd name="T70" fmla="*/ 2147483646 w 590"/>
              <a:gd name="T71" fmla="*/ 2147483646 h 13"/>
              <a:gd name="T72" fmla="*/ 2147483646 w 590"/>
              <a:gd name="T73" fmla="*/ 2147483646 h 13"/>
              <a:gd name="T74" fmla="*/ 2147483646 w 59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0"/>
              <a:gd name="T115" fmla="*/ 0 h 13"/>
              <a:gd name="T116" fmla="*/ 590 w 59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0" h="13">
                <a:moveTo>
                  <a:pt x="590" y="13"/>
                </a:moveTo>
                <a:lnTo>
                  <a:pt x="469" y="13"/>
                </a:lnTo>
                <a:lnTo>
                  <a:pt x="469" y="11"/>
                </a:lnTo>
                <a:lnTo>
                  <a:pt x="469" y="10"/>
                </a:lnTo>
                <a:lnTo>
                  <a:pt x="469" y="8"/>
                </a:lnTo>
                <a:lnTo>
                  <a:pt x="468" y="6"/>
                </a:lnTo>
                <a:lnTo>
                  <a:pt x="468" y="4"/>
                </a:lnTo>
                <a:lnTo>
                  <a:pt x="468" y="2"/>
                </a:lnTo>
                <a:lnTo>
                  <a:pt x="468" y="0"/>
                </a:lnTo>
                <a:lnTo>
                  <a:pt x="588" y="0"/>
                </a:lnTo>
                <a:lnTo>
                  <a:pt x="588" y="2"/>
                </a:lnTo>
                <a:lnTo>
                  <a:pt x="588" y="4"/>
                </a:lnTo>
                <a:lnTo>
                  <a:pt x="590" y="4"/>
                </a:lnTo>
                <a:lnTo>
                  <a:pt x="590" y="6"/>
                </a:lnTo>
                <a:lnTo>
                  <a:pt x="590" y="8"/>
                </a:lnTo>
                <a:lnTo>
                  <a:pt x="590" y="10"/>
                </a:lnTo>
                <a:lnTo>
                  <a:pt x="590" y="11"/>
                </a:lnTo>
                <a:lnTo>
                  <a:pt x="590" y="13"/>
                </a:lnTo>
                <a:close/>
                <a:moveTo>
                  <a:pt x="174" y="13"/>
                </a:moveTo>
                <a:lnTo>
                  <a:pt x="0" y="13"/>
                </a:lnTo>
                <a:lnTo>
                  <a:pt x="0" y="11"/>
                </a:lnTo>
                <a:lnTo>
                  <a:pt x="2" y="10"/>
                </a:lnTo>
                <a:lnTo>
                  <a:pt x="4" y="8"/>
                </a:lnTo>
                <a:lnTo>
                  <a:pt x="6" y="6"/>
                </a:lnTo>
                <a:lnTo>
                  <a:pt x="7" y="4"/>
                </a:lnTo>
                <a:lnTo>
                  <a:pt x="9" y="2"/>
                </a:lnTo>
                <a:lnTo>
                  <a:pt x="11" y="2"/>
                </a:lnTo>
                <a:lnTo>
                  <a:pt x="13" y="0"/>
                </a:lnTo>
                <a:lnTo>
                  <a:pt x="187" y="0"/>
                </a:lnTo>
                <a:lnTo>
                  <a:pt x="187" y="2"/>
                </a:lnTo>
                <a:lnTo>
                  <a:pt x="185" y="2"/>
                </a:lnTo>
                <a:lnTo>
                  <a:pt x="183" y="4"/>
                </a:lnTo>
                <a:lnTo>
                  <a:pt x="181" y="6"/>
                </a:lnTo>
                <a:lnTo>
                  <a:pt x="179" y="8"/>
                </a:lnTo>
                <a:lnTo>
                  <a:pt x="177" y="10"/>
                </a:lnTo>
                <a:lnTo>
                  <a:pt x="175" y="11"/>
                </a:lnTo>
                <a:lnTo>
                  <a:pt x="174" y="13"/>
                </a:lnTo>
                <a:close/>
              </a:path>
            </a:pathLst>
          </a:custGeom>
          <a:solidFill>
            <a:srgbClr val="520810"/>
          </a:solidFill>
          <a:ln w="9525">
            <a:noFill/>
            <a:round/>
            <a:headEnd/>
            <a:tailEnd/>
          </a:ln>
        </p:spPr>
        <p:txBody>
          <a:bodyPr wrap="none"/>
          <a:lstStyle/>
          <a:p>
            <a:endParaRPr lang="el-GR"/>
          </a:p>
        </p:txBody>
      </p:sp>
      <p:sp>
        <p:nvSpPr>
          <p:cNvPr id="41055" name="Freeform 95"/>
          <p:cNvSpPr>
            <a:spLocks noEditPoints="1"/>
          </p:cNvSpPr>
          <p:nvPr/>
        </p:nvSpPr>
        <p:spPr bwMode="auto">
          <a:xfrm rot="63308">
            <a:off x="4697413" y="4140200"/>
            <a:ext cx="823912" cy="22225"/>
          </a:xfrm>
          <a:custGeom>
            <a:avLst/>
            <a:gdLst>
              <a:gd name="T0" fmla="*/ 2147483646 w 584"/>
              <a:gd name="T1" fmla="*/ 2147483646 h 14"/>
              <a:gd name="T2" fmla="*/ 2147483646 w 584"/>
              <a:gd name="T3" fmla="*/ 2147483646 h 14"/>
              <a:gd name="T4" fmla="*/ 2147483646 w 584"/>
              <a:gd name="T5" fmla="*/ 2147483646 h 14"/>
              <a:gd name="T6" fmla="*/ 2147483646 w 584"/>
              <a:gd name="T7" fmla="*/ 2147483646 h 14"/>
              <a:gd name="T8" fmla="*/ 2147483646 w 584"/>
              <a:gd name="T9" fmla="*/ 2147483646 h 14"/>
              <a:gd name="T10" fmla="*/ 2147483646 w 584"/>
              <a:gd name="T11" fmla="*/ 2147483646 h 14"/>
              <a:gd name="T12" fmla="*/ 2147483646 w 584"/>
              <a:gd name="T13" fmla="*/ 2147483646 h 14"/>
              <a:gd name="T14" fmla="*/ 2147483646 w 584"/>
              <a:gd name="T15" fmla="*/ 2147483646 h 14"/>
              <a:gd name="T16" fmla="*/ 2147483646 w 584"/>
              <a:gd name="T17" fmla="*/ 2147483646 h 14"/>
              <a:gd name="T18" fmla="*/ 2147483646 w 584"/>
              <a:gd name="T19" fmla="*/ 0 h 14"/>
              <a:gd name="T20" fmla="*/ 2147483646 w 584"/>
              <a:gd name="T21" fmla="*/ 0 h 14"/>
              <a:gd name="T22" fmla="*/ 2147483646 w 584"/>
              <a:gd name="T23" fmla="*/ 2147483646 h 14"/>
              <a:gd name="T24" fmla="*/ 2147483646 w 584"/>
              <a:gd name="T25" fmla="*/ 2147483646 h 14"/>
              <a:gd name="T26" fmla="*/ 2147483646 w 584"/>
              <a:gd name="T27" fmla="*/ 2147483646 h 14"/>
              <a:gd name="T28" fmla="*/ 2147483646 w 584"/>
              <a:gd name="T29" fmla="*/ 2147483646 h 14"/>
              <a:gd name="T30" fmla="*/ 2147483646 w 584"/>
              <a:gd name="T31" fmla="*/ 2147483646 h 14"/>
              <a:gd name="T32" fmla="*/ 2147483646 w 584"/>
              <a:gd name="T33" fmla="*/ 2147483646 h 14"/>
              <a:gd name="T34" fmla="*/ 2147483646 w 584"/>
              <a:gd name="T35" fmla="*/ 2147483646 h 14"/>
              <a:gd name="T36" fmla="*/ 2147483646 w 584"/>
              <a:gd name="T37" fmla="*/ 2147483646 h 14"/>
              <a:gd name="T38" fmla="*/ 2147483646 w 584"/>
              <a:gd name="T39" fmla="*/ 2147483646 h 14"/>
              <a:gd name="T40" fmla="*/ 0 w 584"/>
              <a:gd name="T41" fmla="*/ 2147483646 h 14"/>
              <a:gd name="T42" fmla="*/ 2147483646 w 584"/>
              <a:gd name="T43" fmla="*/ 2147483646 h 14"/>
              <a:gd name="T44" fmla="*/ 2147483646 w 584"/>
              <a:gd name="T45" fmla="*/ 2147483646 h 14"/>
              <a:gd name="T46" fmla="*/ 2147483646 w 584"/>
              <a:gd name="T47" fmla="*/ 2147483646 h 14"/>
              <a:gd name="T48" fmla="*/ 2147483646 w 584"/>
              <a:gd name="T49" fmla="*/ 2147483646 h 14"/>
              <a:gd name="T50" fmla="*/ 2147483646 w 584"/>
              <a:gd name="T51" fmla="*/ 2147483646 h 14"/>
              <a:gd name="T52" fmla="*/ 2147483646 w 584"/>
              <a:gd name="T53" fmla="*/ 2147483646 h 14"/>
              <a:gd name="T54" fmla="*/ 2147483646 w 584"/>
              <a:gd name="T55" fmla="*/ 2147483646 h 14"/>
              <a:gd name="T56" fmla="*/ 2147483646 w 584"/>
              <a:gd name="T57" fmla="*/ 0 h 14"/>
              <a:gd name="T58" fmla="*/ 2147483646 w 584"/>
              <a:gd name="T59" fmla="*/ 0 h 14"/>
              <a:gd name="T60" fmla="*/ 2147483646 w 584"/>
              <a:gd name="T61" fmla="*/ 2147483646 h 14"/>
              <a:gd name="T62" fmla="*/ 2147483646 w 584"/>
              <a:gd name="T63" fmla="*/ 2147483646 h 14"/>
              <a:gd name="T64" fmla="*/ 2147483646 w 584"/>
              <a:gd name="T65" fmla="*/ 2147483646 h 14"/>
              <a:gd name="T66" fmla="*/ 2147483646 w 584"/>
              <a:gd name="T67" fmla="*/ 2147483646 h 14"/>
              <a:gd name="T68" fmla="*/ 2147483646 w 584"/>
              <a:gd name="T69" fmla="*/ 2147483646 h 14"/>
              <a:gd name="T70" fmla="*/ 2147483646 w 584"/>
              <a:gd name="T71" fmla="*/ 2147483646 h 14"/>
              <a:gd name="T72" fmla="*/ 2147483646 w 584"/>
              <a:gd name="T73" fmla="*/ 2147483646 h 14"/>
              <a:gd name="T74" fmla="*/ 2147483646 w 58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4"/>
              <a:gd name="T115" fmla="*/ 0 h 14"/>
              <a:gd name="T116" fmla="*/ 584 w 58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4" h="14">
                <a:moveTo>
                  <a:pt x="584" y="14"/>
                </a:moveTo>
                <a:lnTo>
                  <a:pt x="462" y="14"/>
                </a:lnTo>
                <a:lnTo>
                  <a:pt x="462" y="12"/>
                </a:lnTo>
                <a:lnTo>
                  <a:pt x="462" y="10"/>
                </a:lnTo>
                <a:lnTo>
                  <a:pt x="462" y="8"/>
                </a:lnTo>
                <a:lnTo>
                  <a:pt x="462" y="6"/>
                </a:lnTo>
                <a:lnTo>
                  <a:pt x="460" y="4"/>
                </a:lnTo>
                <a:lnTo>
                  <a:pt x="460" y="2"/>
                </a:lnTo>
                <a:lnTo>
                  <a:pt x="460" y="0"/>
                </a:lnTo>
                <a:lnTo>
                  <a:pt x="580" y="0"/>
                </a:lnTo>
                <a:lnTo>
                  <a:pt x="580" y="2"/>
                </a:lnTo>
                <a:lnTo>
                  <a:pt x="582" y="4"/>
                </a:lnTo>
                <a:lnTo>
                  <a:pt x="582" y="6"/>
                </a:lnTo>
                <a:lnTo>
                  <a:pt x="582" y="8"/>
                </a:lnTo>
                <a:lnTo>
                  <a:pt x="582" y="10"/>
                </a:lnTo>
                <a:lnTo>
                  <a:pt x="582" y="12"/>
                </a:lnTo>
                <a:lnTo>
                  <a:pt x="584" y="12"/>
                </a:lnTo>
                <a:lnTo>
                  <a:pt x="584" y="14"/>
                </a:lnTo>
                <a:close/>
                <a:moveTo>
                  <a:pt x="175" y="14"/>
                </a:moveTo>
                <a:lnTo>
                  <a:pt x="0" y="14"/>
                </a:lnTo>
                <a:lnTo>
                  <a:pt x="1" y="12"/>
                </a:lnTo>
                <a:lnTo>
                  <a:pt x="3" y="10"/>
                </a:lnTo>
                <a:lnTo>
                  <a:pt x="5" y="8"/>
                </a:lnTo>
                <a:lnTo>
                  <a:pt x="7" y="8"/>
                </a:lnTo>
                <a:lnTo>
                  <a:pt x="9" y="6"/>
                </a:lnTo>
                <a:lnTo>
                  <a:pt x="11" y="4"/>
                </a:lnTo>
                <a:lnTo>
                  <a:pt x="15" y="2"/>
                </a:lnTo>
                <a:lnTo>
                  <a:pt x="17" y="0"/>
                </a:lnTo>
                <a:lnTo>
                  <a:pt x="189" y="0"/>
                </a:lnTo>
                <a:lnTo>
                  <a:pt x="187" y="2"/>
                </a:lnTo>
                <a:lnTo>
                  <a:pt x="185" y="4"/>
                </a:lnTo>
                <a:lnTo>
                  <a:pt x="183" y="6"/>
                </a:lnTo>
                <a:lnTo>
                  <a:pt x="183" y="8"/>
                </a:lnTo>
                <a:lnTo>
                  <a:pt x="181" y="10"/>
                </a:lnTo>
                <a:lnTo>
                  <a:pt x="179" y="10"/>
                </a:lnTo>
                <a:lnTo>
                  <a:pt x="177" y="12"/>
                </a:lnTo>
                <a:lnTo>
                  <a:pt x="175" y="14"/>
                </a:lnTo>
                <a:close/>
              </a:path>
            </a:pathLst>
          </a:custGeom>
          <a:solidFill>
            <a:srgbClr val="520810"/>
          </a:solidFill>
          <a:ln w="9525">
            <a:noFill/>
            <a:round/>
            <a:headEnd/>
            <a:tailEnd/>
          </a:ln>
        </p:spPr>
        <p:txBody>
          <a:bodyPr wrap="none"/>
          <a:lstStyle/>
          <a:p>
            <a:endParaRPr lang="el-GR"/>
          </a:p>
        </p:txBody>
      </p:sp>
      <p:sp>
        <p:nvSpPr>
          <p:cNvPr id="41056" name="Freeform 96"/>
          <p:cNvSpPr>
            <a:spLocks noEditPoints="1"/>
          </p:cNvSpPr>
          <p:nvPr/>
        </p:nvSpPr>
        <p:spPr bwMode="auto">
          <a:xfrm rot="63308">
            <a:off x="4706938" y="4129088"/>
            <a:ext cx="811212" cy="23812"/>
          </a:xfrm>
          <a:custGeom>
            <a:avLst/>
            <a:gdLst>
              <a:gd name="T0" fmla="*/ 2147483646 w 575"/>
              <a:gd name="T1" fmla="*/ 2147483646 h 15"/>
              <a:gd name="T2" fmla="*/ 2147483646 w 575"/>
              <a:gd name="T3" fmla="*/ 2147483646 h 15"/>
              <a:gd name="T4" fmla="*/ 2147483646 w 575"/>
              <a:gd name="T5" fmla="*/ 2147483646 h 15"/>
              <a:gd name="T6" fmla="*/ 2147483646 w 575"/>
              <a:gd name="T7" fmla="*/ 2147483646 h 15"/>
              <a:gd name="T8" fmla="*/ 2147483646 w 575"/>
              <a:gd name="T9" fmla="*/ 2147483646 h 15"/>
              <a:gd name="T10" fmla="*/ 2147483646 w 575"/>
              <a:gd name="T11" fmla="*/ 2147483646 h 15"/>
              <a:gd name="T12" fmla="*/ 2147483646 w 575"/>
              <a:gd name="T13" fmla="*/ 2147483646 h 15"/>
              <a:gd name="T14" fmla="*/ 2147483646 w 575"/>
              <a:gd name="T15" fmla="*/ 2147483646 h 15"/>
              <a:gd name="T16" fmla="*/ 2147483646 w 575"/>
              <a:gd name="T17" fmla="*/ 2147483646 h 15"/>
              <a:gd name="T18" fmla="*/ 2147483646 w 575"/>
              <a:gd name="T19" fmla="*/ 0 h 15"/>
              <a:gd name="T20" fmla="*/ 2147483646 w 575"/>
              <a:gd name="T21" fmla="*/ 0 h 15"/>
              <a:gd name="T22" fmla="*/ 2147483646 w 575"/>
              <a:gd name="T23" fmla="*/ 2147483646 h 15"/>
              <a:gd name="T24" fmla="*/ 2147483646 w 575"/>
              <a:gd name="T25" fmla="*/ 2147483646 h 15"/>
              <a:gd name="T26" fmla="*/ 2147483646 w 575"/>
              <a:gd name="T27" fmla="*/ 2147483646 h 15"/>
              <a:gd name="T28" fmla="*/ 2147483646 w 575"/>
              <a:gd name="T29" fmla="*/ 2147483646 h 15"/>
              <a:gd name="T30" fmla="*/ 2147483646 w 575"/>
              <a:gd name="T31" fmla="*/ 2147483646 h 15"/>
              <a:gd name="T32" fmla="*/ 2147483646 w 575"/>
              <a:gd name="T33" fmla="*/ 2147483646 h 15"/>
              <a:gd name="T34" fmla="*/ 2147483646 w 575"/>
              <a:gd name="T35" fmla="*/ 2147483646 h 15"/>
              <a:gd name="T36" fmla="*/ 2147483646 w 575"/>
              <a:gd name="T37" fmla="*/ 2147483646 h 15"/>
              <a:gd name="T38" fmla="*/ 2147483646 w 575"/>
              <a:gd name="T39" fmla="*/ 2147483646 h 15"/>
              <a:gd name="T40" fmla="*/ 0 w 575"/>
              <a:gd name="T41" fmla="*/ 2147483646 h 15"/>
              <a:gd name="T42" fmla="*/ 2147483646 w 575"/>
              <a:gd name="T43" fmla="*/ 2147483646 h 15"/>
              <a:gd name="T44" fmla="*/ 2147483646 w 575"/>
              <a:gd name="T45" fmla="*/ 2147483646 h 15"/>
              <a:gd name="T46" fmla="*/ 2147483646 w 575"/>
              <a:gd name="T47" fmla="*/ 2147483646 h 15"/>
              <a:gd name="T48" fmla="*/ 2147483646 w 575"/>
              <a:gd name="T49" fmla="*/ 2147483646 h 15"/>
              <a:gd name="T50" fmla="*/ 2147483646 w 575"/>
              <a:gd name="T51" fmla="*/ 2147483646 h 15"/>
              <a:gd name="T52" fmla="*/ 2147483646 w 575"/>
              <a:gd name="T53" fmla="*/ 2147483646 h 15"/>
              <a:gd name="T54" fmla="*/ 2147483646 w 575"/>
              <a:gd name="T55" fmla="*/ 2147483646 h 15"/>
              <a:gd name="T56" fmla="*/ 2147483646 w 575"/>
              <a:gd name="T57" fmla="*/ 0 h 15"/>
              <a:gd name="T58" fmla="*/ 2147483646 w 575"/>
              <a:gd name="T59" fmla="*/ 0 h 15"/>
              <a:gd name="T60" fmla="*/ 2147483646 w 575"/>
              <a:gd name="T61" fmla="*/ 2147483646 h 15"/>
              <a:gd name="T62" fmla="*/ 2147483646 w 575"/>
              <a:gd name="T63" fmla="*/ 2147483646 h 15"/>
              <a:gd name="T64" fmla="*/ 2147483646 w 575"/>
              <a:gd name="T65" fmla="*/ 2147483646 h 15"/>
              <a:gd name="T66" fmla="*/ 2147483646 w 575"/>
              <a:gd name="T67" fmla="*/ 2147483646 h 15"/>
              <a:gd name="T68" fmla="*/ 2147483646 w 575"/>
              <a:gd name="T69" fmla="*/ 2147483646 h 15"/>
              <a:gd name="T70" fmla="*/ 2147483646 w 575"/>
              <a:gd name="T71" fmla="*/ 2147483646 h 15"/>
              <a:gd name="T72" fmla="*/ 2147483646 w 575"/>
              <a:gd name="T73" fmla="*/ 2147483646 h 15"/>
              <a:gd name="T74" fmla="*/ 2147483646 w 575"/>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5"/>
              <a:gd name="T115" fmla="*/ 0 h 15"/>
              <a:gd name="T116" fmla="*/ 575 w 575"/>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5" h="15">
                <a:moveTo>
                  <a:pt x="575" y="15"/>
                </a:moveTo>
                <a:lnTo>
                  <a:pt x="455" y="15"/>
                </a:lnTo>
                <a:lnTo>
                  <a:pt x="455" y="13"/>
                </a:lnTo>
                <a:lnTo>
                  <a:pt x="453" y="11"/>
                </a:lnTo>
                <a:lnTo>
                  <a:pt x="453" y="9"/>
                </a:lnTo>
                <a:lnTo>
                  <a:pt x="453" y="7"/>
                </a:lnTo>
                <a:lnTo>
                  <a:pt x="453" y="5"/>
                </a:lnTo>
                <a:lnTo>
                  <a:pt x="451" y="4"/>
                </a:lnTo>
                <a:lnTo>
                  <a:pt x="451" y="2"/>
                </a:lnTo>
                <a:lnTo>
                  <a:pt x="451" y="0"/>
                </a:lnTo>
                <a:lnTo>
                  <a:pt x="571" y="0"/>
                </a:lnTo>
                <a:lnTo>
                  <a:pt x="573" y="2"/>
                </a:lnTo>
                <a:lnTo>
                  <a:pt x="573" y="4"/>
                </a:lnTo>
                <a:lnTo>
                  <a:pt x="573" y="5"/>
                </a:lnTo>
                <a:lnTo>
                  <a:pt x="573" y="7"/>
                </a:lnTo>
                <a:lnTo>
                  <a:pt x="573" y="9"/>
                </a:lnTo>
                <a:lnTo>
                  <a:pt x="575" y="11"/>
                </a:lnTo>
                <a:lnTo>
                  <a:pt x="575" y="13"/>
                </a:lnTo>
                <a:lnTo>
                  <a:pt x="575" y="15"/>
                </a:lnTo>
                <a:close/>
                <a:moveTo>
                  <a:pt x="174" y="15"/>
                </a:moveTo>
                <a:lnTo>
                  <a:pt x="0" y="15"/>
                </a:lnTo>
                <a:lnTo>
                  <a:pt x="2" y="13"/>
                </a:lnTo>
                <a:lnTo>
                  <a:pt x="6" y="11"/>
                </a:lnTo>
                <a:lnTo>
                  <a:pt x="8" y="9"/>
                </a:lnTo>
                <a:lnTo>
                  <a:pt x="10" y="7"/>
                </a:lnTo>
                <a:lnTo>
                  <a:pt x="12" y="5"/>
                </a:lnTo>
                <a:lnTo>
                  <a:pt x="14" y="4"/>
                </a:lnTo>
                <a:lnTo>
                  <a:pt x="15" y="2"/>
                </a:lnTo>
                <a:lnTo>
                  <a:pt x="19" y="0"/>
                </a:lnTo>
                <a:lnTo>
                  <a:pt x="187" y="0"/>
                </a:lnTo>
                <a:lnTo>
                  <a:pt x="187" y="2"/>
                </a:lnTo>
                <a:lnTo>
                  <a:pt x="185" y="4"/>
                </a:lnTo>
                <a:lnTo>
                  <a:pt x="183" y="5"/>
                </a:lnTo>
                <a:lnTo>
                  <a:pt x="182" y="7"/>
                </a:lnTo>
                <a:lnTo>
                  <a:pt x="180" y="9"/>
                </a:lnTo>
                <a:lnTo>
                  <a:pt x="178" y="11"/>
                </a:lnTo>
                <a:lnTo>
                  <a:pt x="176" y="13"/>
                </a:lnTo>
                <a:lnTo>
                  <a:pt x="174" y="15"/>
                </a:lnTo>
                <a:close/>
              </a:path>
            </a:pathLst>
          </a:custGeom>
          <a:solidFill>
            <a:srgbClr val="52080D"/>
          </a:solidFill>
          <a:ln w="9525">
            <a:noFill/>
            <a:round/>
            <a:headEnd/>
            <a:tailEnd/>
          </a:ln>
        </p:spPr>
        <p:txBody>
          <a:bodyPr wrap="none"/>
          <a:lstStyle/>
          <a:p>
            <a:endParaRPr lang="el-GR"/>
          </a:p>
        </p:txBody>
      </p:sp>
      <p:sp>
        <p:nvSpPr>
          <p:cNvPr id="41057" name="Freeform 97"/>
          <p:cNvSpPr>
            <a:spLocks noEditPoints="1"/>
          </p:cNvSpPr>
          <p:nvPr/>
        </p:nvSpPr>
        <p:spPr bwMode="auto">
          <a:xfrm rot="63308">
            <a:off x="4721225" y="4119563"/>
            <a:ext cx="793750" cy="20637"/>
          </a:xfrm>
          <a:custGeom>
            <a:avLst/>
            <a:gdLst>
              <a:gd name="T0" fmla="*/ 2147483646 w 563"/>
              <a:gd name="T1" fmla="*/ 2147483646 h 13"/>
              <a:gd name="T2" fmla="*/ 2147483646 w 563"/>
              <a:gd name="T3" fmla="*/ 2147483646 h 13"/>
              <a:gd name="T4" fmla="*/ 2147483646 w 563"/>
              <a:gd name="T5" fmla="*/ 2147483646 h 13"/>
              <a:gd name="T6" fmla="*/ 2147483646 w 563"/>
              <a:gd name="T7" fmla="*/ 2147483646 h 13"/>
              <a:gd name="T8" fmla="*/ 2147483646 w 563"/>
              <a:gd name="T9" fmla="*/ 2147483646 h 13"/>
              <a:gd name="T10" fmla="*/ 2147483646 w 563"/>
              <a:gd name="T11" fmla="*/ 2147483646 h 13"/>
              <a:gd name="T12" fmla="*/ 2147483646 w 563"/>
              <a:gd name="T13" fmla="*/ 2147483646 h 13"/>
              <a:gd name="T14" fmla="*/ 2147483646 w 563"/>
              <a:gd name="T15" fmla="*/ 2147483646 h 13"/>
              <a:gd name="T16" fmla="*/ 2147483646 w 563"/>
              <a:gd name="T17" fmla="*/ 2147483646 h 13"/>
              <a:gd name="T18" fmla="*/ 2147483646 w 563"/>
              <a:gd name="T19" fmla="*/ 2147483646 h 13"/>
              <a:gd name="T20" fmla="*/ 2147483646 w 563"/>
              <a:gd name="T21" fmla="*/ 2147483646 h 13"/>
              <a:gd name="T22" fmla="*/ 2147483646 w 563"/>
              <a:gd name="T23" fmla="*/ 2147483646 h 13"/>
              <a:gd name="T24" fmla="*/ 2147483646 w 563"/>
              <a:gd name="T25" fmla="*/ 2147483646 h 13"/>
              <a:gd name="T26" fmla="*/ 2147483646 w 563"/>
              <a:gd name="T27" fmla="*/ 2147483646 h 13"/>
              <a:gd name="T28" fmla="*/ 2147483646 w 563"/>
              <a:gd name="T29" fmla="*/ 0 h 13"/>
              <a:gd name="T30" fmla="*/ 2147483646 w 563"/>
              <a:gd name="T31" fmla="*/ 0 h 13"/>
              <a:gd name="T32" fmla="*/ 2147483646 w 563"/>
              <a:gd name="T33" fmla="*/ 0 h 13"/>
              <a:gd name="T34" fmla="*/ 2147483646 w 563"/>
              <a:gd name="T35" fmla="*/ 0 h 13"/>
              <a:gd name="T36" fmla="*/ 2147483646 w 563"/>
              <a:gd name="T37" fmla="*/ 0 h 13"/>
              <a:gd name="T38" fmla="*/ 2147483646 w 563"/>
              <a:gd name="T39" fmla="*/ 2147483646 h 13"/>
              <a:gd name="T40" fmla="*/ 2147483646 w 563"/>
              <a:gd name="T41" fmla="*/ 2147483646 h 13"/>
              <a:gd name="T42" fmla="*/ 2147483646 w 563"/>
              <a:gd name="T43" fmla="*/ 2147483646 h 13"/>
              <a:gd name="T44" fmla="*/ 2147483646 w 563"/>
              <a:gd name="T45" fmla="*/ 2147483646 h 13"/>
              <a:gd name="T46" fmla="*/ 2147483646 w 563"/>
              <a:gd name="T47" fmla="*/ 2147483646 h 13"/>
              <a:gd name="T48" fmla="*/ 2147483646 w 563"/>
              <a:gd name="T49" fmla="*/ 2147483646 h 13"/>
              <a:gd name="T50" fmla="*/ 2147483646 w 563"/>
              <a:gd name="T51" fmla="*/ 2147483646 h 13"/>
              <a:gd name="T52" fmla="*/ 2147483646 w 563"/>
              <a:gd name="T53" fmla="*/ 2147483646 h 13"/>
              <a:gd name="T54" fmla="*/ 2147483646 w 563"/>
              <a:gd name="T55" fmla="*/ 2147483646 h 13"/>
              <a:gd name="T56" fmla="*/ 0 w 563"/>
              <a:gd name="T57" fmla="*/ 2147483646 h 13"/>
              <a:gd name="T58" fmla="*/ 2147483646 w 563"/>
              <a:gd name="T59" fmla="*/ 2147483646 h 13"/>
              <a:gd name="T60" fmla="*/ 2147483646 w 563"/>
              <a:gd name="T61" fmla="*/ 2147483646 h 13"/>
              <a:gd name="T62" fmla="*/ 2147483646 w 563"/>
              <a:gd name="T63" fmla="*/ 2147483646 h 13"/>
              <a:gd name="T64" fmla="*/ 2147483646 w 563"/>
              <a:gd name="T65" fmla="*/ 2147483646 h 13"/>
              <a:gd name="T66" fmla="*/ 2147483646 w 563"/>
              <a:gd name="T67" fmla="*/ 2147483646 h 13"/>
              <a:gd name="T68" fmla="*/ 2147483646 w 563"/>
              <a:gd name="T69" fmla="*/ 2147483646 h 13"/>
              <a:gd name="T70" fmla="*/ 2147483646 w 563"/>
              <a:gd name="T71" fmla="*/ 2147483646 h 13"/>
              <a:gd name="T72" fmla="*/ 2147483646 w 563"/>
              <a:gd name="T73" fmla="*/ 2147483646 h 13"/>
              <a:gd name="T74" fmla="*/ 2147483646 w 563"/>
              <a:gd name="T75" fmla="*/ 2147483646 h 13"/>
              <a:gd name="T76" fmla="*/ 2147483646 w 563"/>
              <a:gd name="T77" fmla="*/ 2147483646 h 13"/>
              <a:gd name="T78" fmla="*/ 2147483646 w 563"/>
              <a:gd name="T79" fmla="*/ 2147483646 h 13"/>
              <a:gd name="T80" fmla="*/ 2147483646 w 563"/>
              <a:gd name="T81" fmla="*/ 2147483646 h 13"/>
              <a:gd name="T82" fmla="*/ 2147483646 w 563"/>
              <a:gd name="T83" fmla="*/ 0 h 13"/>
              <a:gd name="T84" fmla="*/ 2147483646 w 563"/>
              <a:gd name="T85" fmla="*/ 0 h 13"/>
              <a:gd name="T86" fmla="*/ 2147483646 w 563"/>
              <a:gd name="T87" fmla="*/ 0 h 13"/>
              <a:gd name="T88" fmla="*/ 2147483646 w 563"/>
              <a:gd name="T89" fmla="*/ 0 h 13"/>
              <a:gd name="T90" fmla="*/ 2147483646 w 563"/>
              <a:gd name="T91" fmla="*/ 0 h 13"/>
              <a:gd name="T92" fmla="*/ 2147483646 w 563"/>
              <a:gd name="T93" fmla="*/ 2147483646 h 13"/>
              <a:gd name="T94" fmla="*/ 2147483646 w 563"/>
              <a:gd name="T95" fmla="*/ 2147483646 h 13"/>
              <a:gd name="T96" fmla="*/ 2147483646 w 563"/>
              <a:gd name="T97" fmla="*/ 2147483646 h 13"/>
              <a:gd name="T98" fmla="*/ 2147483646 w 563"/>
              <a:gd name="T99" fmla="*/ 2147483646 h 13"/>
              <a:gd name="T100" fmla="*/ 2147483646 w 563"/>
              <a:gd name="T101" fmla="*/ 2147483646 h 13"/>
              <a:gd name="T102" fmla="*/ 2147483646 w 563"/>
              <a:gd name="T103" fmla="*/ 2147483646 h 13"/>
              <a:gd name="T104" fmla="*/ 2147483646 w 563"/>
              <a:gd name="T105" fmla="*/ 2147483646 h 13"/>
              <a:gd name="T106" fmla="*/ 2147483646 w 563"/>
              <a:gd name="T107" fmla="*/ 2147483646 h 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3"/>
              <a:gd name="T163" fmla="*/ 0 h 13"/>
              <a:gd name="T164" fmla="*/ 563 w 563"/>
              <a:gd name="T165" fmla="*/ 13 h 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3" h="13">
                <a:moveTo>
                  <a:pt x="563" y="13"/>
                </a:moveTo>
                <a:lnTo>
                  <a:pt x="443" y="13"/>
                </a:lnTo>
                <a:lnTo>
                  <a:pt x="443" y="11"/>
                </a:lnTo>
                <a:lnTo>
                  <a:pt x="441" y="10"/>
                </a:lnTo>
                <a:lnTo>
                  <a:pt x="441" y="8"/>
                </a:lnTo>
                <a:lnTo>
                  <a:pt x="441" y="6"/>
                </a:lnTo>
                <a:lnTo>
                  <a:pt x="441" y="4"/>
                </a:lnTo>
                <a:lnTo>
                  <a:pt x="439" y="2"/>
                </a:lnTo>
                <a:lnTo>
                  <a:pt x="439" y="0"/>
                </a:lnTo>
                <a:lnTo>
                  <a:pt x="559" y="0"/>
                </a:lnTo>
                <a:lnTo>
                  <a:pt x="561" y="2"/>
                </a:lnTo>
                <a:lnTo>
                  <a:pt x="561" y="4"/>
                </a:lnTo>
                <a:lnTo>
                  <a:pt x="561" y="6"/>
                </a:lnTo>
                <a:lnTo>
                  <a:pt x="563" y="8"/>
                </a:lnTo>
                <a:lnTo>
                  <a:pt x="563" y="10"/>
                </a:lnTo>
                <a:lnTo>
                  <a:pt x="563" y="11"/>
                </a:lnTo>
                <a:lnTo>
                  <a:pt x="563" y="13"/>
                </a:lnTo>
                <a:close/>
                <a:moveTo>
                  <a:pt x="172" y="13"/>
                </a:moveTo>
                <a:lnTo>
                  <a:pt x="0" y="13"/>
                </a:lnTo>
                <a:lnTo>
                  <a:pt x="2" y="11"/>
                </a:lnTo>
                <a:lnTo>
                  <a:pt x="4" y="10"/>
                </a:lnTo>
                <a:lnTo>
                  <a:pt x="5" y="8"/>
                </a:lnTo>
                <a:lnTo>
                  <a:pt x="7" y="8"/>
                </a:lnTo>
                <a:lnTo>
                  <a:pt x="9" y="6"/>
                </a:lnTo>
                <a:lnTo>
                  <a:pt x="11" y="4"/>
                </a:lnTo>
                <a:lnTo>
                  <a:pt x="13" y="4"/>
                </a:lnTo>
                <a:lnTo>
                  <a:pt x="13" y="2"/>
                </a:lnTo>
                <a:lnTo>
                  <a:pt x="15" y="2"/>
                </a:lnTo>
                <a:lnTo>
                  <a:pt x="17" y="2"/>
                </a:lnTo>
                <a:lnTo>
                  <a:pt x="17" y="0"/>
                </a:lnTo>
                <a:lnTo>
                  <a:pt x="19" y="0"/>
                </a:lnTo>
                <a:lnTo>
                  <a:pt x="185" y="0"/>
                </a:lnTo>
                <a:lnTo>
                  <a:pt x="183" y="2"/>
                </a:lnTo>
                <a:lnTo>
                  <a:pt x="181" y="4"/>
                </a:lnTo>
                <a:lnTo>
                  <a:pt x="179" y="4"/>
                </a:lnTo>
                <a:lnTo>
                  <a:pt x="177" y="6"/>
                </a:lnTo>
                <a:lnTo>
                  <a:pt x="177" y="8"/>
                </a:lnTo>
                <a:lnTo>
                  <a:pt x="175" y="10"/>
                </a:lnTo>
                <a:lnTo>
                  <a:pt x="173" y="11"/>
                </a:lnTo>
                <a:lnTo>
                  <a:pt x="172" y="13"/>
                </a:lnTo>
                <a:close/>
              </a:path>
            </a:pathLst>
          </a:custGeom>
          <a:solidFill>
            <a:srgbClr val="54070F"/>
          </a:solidFill>
          <a:ln w="9525">
            <a:noFill/>
            <a:round/>
            <a:headEnd/>
            <a:tailEnd/>
          </a:ln>
        </p:spPr>
        <p:txBody>
          <a:bodyPr wrap="none"/>
          <a:lstStyle/>
          <a:p>
            <a:endParaRPr lang="el-GR"/>
          </a:p>
        </p:txBody>
      </p:sp>
      <p:sp>
        <p:nvSpPr>
          <p:cNvPr id="41058" name="Freeform 98"/>
          <p:cNvSpPr>
            <a:spLocks noEditPoints="1"/>
          </p:cNvSpPr>
          <p:nvPr/>
        </p:nvSpPr>
        <p:spPr bwMode="auto">
          <a:xfrm rot="63308">
            <a:off x="4735513" y="4106863"/>
            <a:ext cx="779462" cy="22225"/>
          </a:xfrm>
          <a:custGeom>
            <a:avLst/>
            <a:gdLst>
              <a:gd name="T0" fmla="*/ 2147483646 w 552"/>
              <a:gd name="T1" fmla="*/ 2147483646 h 14"/>
              <a:gd name="T2" fmla="*/ 2147483646 w 552"/>
              <a:gd name="T3" fmla="*/ 2147483646 h 14"/>
              <a:gd name="T4" fmla="*/ 2147483646 w 552"/>
              <a:gd name="T5" fmla="*/ 2147483646 h 14"/>
              <a:gd name="T6" fmla="*/ 2147483646 w 552"/>
              <a:gd name="T7" fmla="*/ 2147483646 h 14"/>
              <a:gd name="T8" fmla="*/ 2147483646 w 552"/>
              <a:gd name="T9" fmla="*/ 2147483646 h 14"/>
              <a:gd name="T10" fmla="*/ 2147483646 w 552"/>
              <a:gd name="T11" fmla="*/ 2147483646 h 14"/>
              <a:gd name="T12" fmla="*/ 2147483646 w 552"/>
              <a:gd name="T13" fmla="*/ 2147483646 h 14"/>
              <a:gd name="T14" fmla="*/ 2147483646 w 552"/>
              <a:gd name="T15" fmla="*/ 2147483646 h 14"/>
              <a:gd name="T16" fmla="*/ 2147483646 w 552"/>
              <a:gd name="T17" fmla="*/ 2147483646 h 14"/>
              <a:gd name="T18" fmla="*/ 2147483646 w 552"/>
              <a:gd name="T19" fmla="*/ 2147483646 h 14"/>
              <a:gd name="T20" fmla="*/ 2147483646 w 552"/>
              <a:gd name="T21" fmla="*/ 2147483646 h 14"/>
              <a:gd name="T22" fmla="*/ 2147483646 w 552"/>
              <a:gd name="T23" fmla="*/ 2147483646 h 14"/>
              <a:gd name="T24" fmla="*/ 2147483646 w 552"/>
              <a:gd name="T25" fmla="*/ 2147483646 h 14"/>
              <a:gd name="T26" fmla="*/ 2147483646 w 552"/>
              <a:gd name="T27" fmla="*/ 2147483646 h 14"/>
              <a:gd name="T28" fmla="*/ 2147483646 w 552"/>
              <a:gd name="T29" fmla="*/ 2147483646 h 14"/>
              <a:gd name="T30" fmla="*/ 2147483646 w 552"/>
              <a:gd name="T31" fmla="*/ 2147483646 h 14"/>
              <a:gd name="T32" fmla="*/ 2147483646 w 552"/>
              <a:gd name="T33" fmla="*/ 2147483646 h 14"/>
              <a:gd name="T34" fmla="*/ 2147483646 w 552"/>
              <a:gd name="T35" fmla="*/ 0 h 14"/>
              <a:gd name="T36" fmla="*/ 2147483646 w 552"/>
              <a:gd name="T37" fmla="*/ 0 h 14"/>
              <a:gd name="T38" fmla="*/ 2147483646 w 552"/>
              <a:gd name="T39" fmla="*/ 2147483646 h 14"/>
              <a:gd name="T40" fmla="*/ 2147483646 w 552"/>
              <a:gd name="T41" fmla="*/ 2147483646 h 14"/>
              <a:gd name="T42" fmla="*/ 2147483646 w 552"/>
              <a:gd name="T43" fmla="*/ 2147483646 h 14"/>
              <a:gd name="T44" fmla="*/ 2147483646 w 552"/>
              <a:gd name="T45" fmla="*/ 2147483646 h 14"/>
              <a:gd name="T46" fmla="*/ 2147483646 w 552"/>
              <a:gd name="T47" fmla="*/ 2147483646 h 14"/>
              <a:gd name="T48" fmla="*/ 2147483646 w 552"/>
              <a:gd name="T49" fmla="*/ 2147483646 h 14"/>
              <a:gd name="T50" fmla="*/ 2147483646 w 552"/>
              <a:gd name="T51" fmla="*/ 2147483646 h 14"/>
              <a:gd name="T52" fmla="*/ 2147483646 w 552"/>
              <a:gd name="T53" fmla="*/ 2147483646 h 14"/>
              <a:gd name="T54" fmla="*/ 2147483646 w 552"/>
              <a:gd name="T55" fmla="*/ 2147483646 h 14"/>
              <a:gd name="T56" fmla="*/ 0 w 552"/>
              <a:gd name="T57" fmla="*/ 2147483646 h 14"/>
              <a:gd name="T58" fmla="*/ 0 w 552"/>
              <a:gd name="T59" fmla="*/ 2147483646 h 14"/>
              <a:gd name="T60" fmla="*/ 0 w 552"/>
              <a:gd name="T61" fmla="*/ 2147483646 h 14"/>
              <a:gd name="T62" fmla="*/ 0 w 552"/>
              <a:gd name="T63" fmla="*/ 2147483646 h 14"/>
              <a:gd name="T64" fmla="*/ 2147483646 w 552"/>
              <a:gd name="T65" fmla="*/ 2147483646 h 14"/>
              <a:gd name="T66" fmla="*/ 2147483646 w 552"/>
              <a:gd name="T67" fmla="*/ 2147483646 h 14"/>
              <a:gd name="T68" fmla="*/ 2147483646 w 552"/>
              <a:gd name="T69" fmla="*/ 2147483646 h 14"/>
              <a:gd name="T70" fmla="*/ 2147483646 w 552"/>
              <a:gd name="T71" fmla="*/ 2147483646 h 14"/>
              <a:gd name="T72" fmla="*/ 2147483646 w 552"/>
              <a:gd name="T73" fmla="*/ 2147483646 h 14"/>
              <a:gd name="T74" fmla="*/ 2147483646 w 552"/>
              <a:gd name="T75" fmla="*/ 2147483646 h 14"/>
              <a:gd name="T76" fmla="*/ 2147483646 w 552"/>
              <a:gd name="T77" fmla="*/ 2147483646 h 14"/>
              <a:gd name="T78" fmla="*/ 2147483646 w 552"/>
              <a:gd name="T79" fmla="*/ 2147483646 h 14"/>
              <a:gd name="T80" fmla="*/ 2147483646 w 552"/>
              <a:gd name="T81" fmla="*/ 2147483646 h 14"/>
              <a:gd name="T82" fmla="*/ 2147483646 w 552"/>
              <a:gd name="T83" fmla="*/ 2147483646 h 14"/>
              <a:gd name="T84" fmla="*/ 2147483646 w 552"/>
              <a:gd name="T85" fmla="*/ 2147483646 h 14"/>
              <a:gd name="T86" fmla="*/ 2147483646 w 552"/>
              <a:gd name="T87" fmla="*/ 2147483646 h 14"/>
              <a:gd name="T88" fmla="*/ 2147483646 w 552"/>
              <a:gd name="T89" fmla="*/ 0 h 14"/>
              <a:gd name="T90" fmla="*/ 2147483646 w 552"/>
              <a:gd name="T91" fmla="*/ 0 h 14"/>
              <a:gd name="T92" fmla="*/ 2147483646 w 552"/>
              <a:gd name="T93" fmla="*/ 2147483646 h 14"/>
              <a:gd name="T94" fmla="*/ 2147483646 w 552"/>
              <a:gd name="T95" fmla="*/ 2147483646 h 14"/>
              <a:gd name="T96" fmla="*/ 2147483646 w 552"/>
              <a:gd name="T97" fmla="*/ 2147483646 h 14"/>
              <a:gd name="T98" fmla="*/ 2147483646 w 552"/>
              <a:gd name="T99" fmla="*/ 2147483646 h 14"/>
              <a:gd name="T100" fmla="*/ 2147483646 w 552"/>
              <a:gd name="T101" fmla="*/ 2147483646 h 14"/>
              <a:gd name="T102" fmla="*/ 2147483646 w 552"/>
              <a:gd name="T103" fmla="*/ 2147483646 h 14"/>
              <a:gd name="T104" fmla="*/ 2147483646 w 552"/>
              <a:gd name="T105" fmla="*/ 2147483646 h 14"/>
              <a:gd name="T106" fmla="*/ 2147483646 w 552"/>
              <a:gd name="T107" fmla="*/ 2147483646 h 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52"/>
              <a:gd name="T163" fmla="*/ 0 h 14"/>
              <a:gd name="T164" fmla="*/ 552 w 552"/>
              <a:gd name="T165" fmla="*/ 14 h 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52" h="14">
                <a:moveTo>
                  <a:pt x="552" y="14"/>
                </a:moveTo>
                <a:lnTo>
                  <a:pt x="432" y="14"/>
                </a:lnTo>
                <a:lnTo>
                  <a:pt x="432" y="12"/>
                </a:lnTo>
                <a:lnTo>
                  <a:pt x="430" y="10"/>
                </a:lnTo>
                <a:lnTo>
                  <a:pt x="430" y="8"/>
                </a:lnTo>
                <a:lnTo>
                  <a:pt x="430" y="6"/>
                </a:lnTo>
                <a:lnTo>
                  <a:pt x="428" y="4"/>
                </a:lnTo>
                <a:lnTo>
                  <a:pt x="428" y="2"/>
                </a:lnTo>
                <a:lnTo>
                  <a:pt x="428" y="0"/>
                </a:lnTo>
                <a:lnTo>
                  <a:pt x="548" y="0"/>
                </a:lnTo>
                <a:lnTo>
                  <a:pt x="550" y="2"/>
                </a:lnTo>
                <a:lnTo>
                  <a:pt x="550" y="4"/>
                </a:lnTo>
                <a:lnTo>
                  <a:pt x="550" y="6"/>
                </a:lnTo>
                <a:lnTo>
                  <a:pt x="550" y="8"/>
                </a:lnTo>
                <a:lnTo>
                  <a:pt x="552" y="10"/>
                </a:lnTo>
                <a:lnTo>
                  <a:pt x="552" y="12"/>
                </a:lnTo>
                <a:lnTo>
                  <a:pt x="552" y="14"/>
                </a:lnTo>
                <a:close/>
                <a:moveTo>
                  <a:pt x="168" y="14"/>
                </a:moveTo>
                <a:lnTo>
                  <a:pt x="0" y="14"/>
                </a:lnTo>
                <a:lnTo>
                  <a:pt x="2" y="14"/>
                </a:lnTo>
                <a:lnTo>
                  <a:pt x="2" y="12"/>
                </a:lnTo>
                <a:lnTo>
                  <a:pt x="4" y="12"/>
                </a:lnTo>
                <a:lnTo>
                  <a:pt x="6" y="10"/>
                </a:lnTo>
                <a:lnTo>
                  <a:pt x="8" y="8"/>
                </a:lnTo>
                <a:lnTo>
                  <a:pt x="10" y="8"/>
                </a:lnTo>
                <a:lnTo>
                  <a:pt x="12" y="6"/>
                </a:lnTo>
                <a:lnTo>
                  <a:pt x="14" y="4"/>
                </a:lnTo>
                <a:lnTo>
                  <a:pt x="16" y="4"/>
                </a:lnTo>
                <a:lnTo>
                  <a:pt x="17" y="2"/>
                </a:lnTo>
                <a:lnTo>
                  <a:pt x="19" y="0"/>
                </a:lnTo>
                <a:lnTo>
                  <a:pt x="182" y="0"/>
                </a:lnTo>
                <a:lnTo>
                  <a:pt x="180" y="2"/>
                </a:lnTo>
                <a:lnTo>
                  <a:pt x="180" y="4"/>
                </a:lnTo>
                <a:lnTo>
                  <a:pt x="178" y="6"/>
                </a:lnTo>
                <a:lnTo>
                  <a:pt x="176" y="8"/>
                </a:lnTo>
                <a:lnTo>
                  <a:pt x="174" y="10"/>
                </a:lnTo>
                <a:lnTo>
                  <a:pt x="172" y="12"/>
                </a:lnTo>
                <a:lnTo>
                  <a:pt x="170" y="12"/>
                </a:lnTo>
                <a:lnTo>
                  <a:pt x="168" y="14"/>
                </a:lnTo>
                <a:close/>
              </a:path>
            </a:pathLst>
          </a:custGeom>
          <a:solidFill>
            <a:srgbClr val="54070F"/>
          </a:solidFill>
          <a:ln w="9525">
            <a:noFill/>
            <a:round/>
            <a:headEnd/>
            <a:tailEnd/>
          </a:ln>
        </p:spPr>
        <p:txBody>
          <a:bodyPr wrap="none"/>
          <a:lstStyle/>
          <a:p>
            <a:endParaRPr lang="el-GR"/>
          </a:p>
        </p:txBody>
      </p:sp>
      <p:sp>
        <p:nvSpPr>
          <p:cNvPr id="41059" name="Freeform 99"/>
          <p:cNvSpPr>
            <a:spLocks noEditPoints="1"/>
          </p:cNvSpPr>
          <p:nvPr/>
        </p:nvSpPr>
        <p:spPr bwMode="auto">
          <a:xfrm rot="63308">
            <a:off x="4749800" y="4100513"/>
            <a:ext cx="762000" cy="20637"/>
          </a:xfrm>
          <a:custGeom>
            <a:avLst/>
            <a:gdLst>
              <a:gd name="T0" fmla="*/ 2147483646 w 540"/>
              <a:gd name="T1" fmla="*/ 2147483646 h 13"/>
              <a:gd name="T2" fmla="*/ 2147483646 w 540"/>
              <a:gd name="T3" fmla="*/ 2147483646 h 13"/>
              <a:gd name="T4" fmla="*/ 2147483646 w 540"/>
              <a:gd name="T5" fmla="*/ 2147483646 h 13"/>
              <a:gd name="T6" fmla="*/ 2147483646 w 540"/>
              <a:gd name="T7" fmla="*/ 2147483646 h 13"/>
              <a:gd name="T8" fmla="*/ 2147483646 w 540"/>
              <a:gd name="T9" fmla="*/ 2147483646 h 13"/>
              <a:gd name="T10" fmla="*/ 2147483646 w 540"/>
              <a:gd name="T11" fmla="*/ 2147483646 h 13"/>
              <a:gd name="T12" fmla="*/ 2147483646 w 540"/>
              <a:gd name="T13" fmla="*/ 2147483646 h 13"/>
              <a:gd name="T14" fmla="*/ 2147483646 w 540"/>
              <a:gd name="T15" fmla="*/ 2147483646 h 13"/>
              <a:gd name="T16" fmla="*/ 2147483646 w 540"/>
              <a:gd name="T17" fmla="*/ 0 h 13"/>
              <a:gd name="T18" fmla="*/ 2147483646 w 540"/>
              <a:gd name="T19" fmla="*/ 0 h 13"/>
              <a:gd name="T20" fmla="*/ 2147483646 w 540"/>
              <a:gd name="T21" fmla="*/ 0 h 13"/>
              <a:gd name="T22" fmla="*/ 2147483646 w 540"/>
              <a:gd name="T23" fmla="*/ 0 h 13"/>
              <a:gd name="T24" fmla="*/ 2147483646 w 540"/>
              <a:gd name="T25" fmla="*/ 2147483646 h 13"/>
              <a:gd name="T26" fmla="*/ 2147483646 w 540"/>
              <a:gd name="T27" fmla="*/ 2147483646 h 13"/>
              <a:gd name="T28" fmla="*/ 2147483646 w 540"/>
              <a:gd name="T29" fmla="*/ 2147483646 h 13"/>
              <a:gd name="T30" fmla="*/ 2147483646 w 540"/>
              <a:gd name="T31" fmla="*/ 2147483646 h 13"/>
              <a:gd name="T32" fmla="*/ 2147483646 w 540"/>
              <a:gd name="T33" fmla="*/ 2147483646 h 13"/>
              <a:gd name="T34" fmla="*/ 2147483646 w 540"/>
              <a:gd name="T35" fmla="*/ 2147483646 h 13"/>
              <a:gd name="T36" fmla="*/ 2147483646 w 540"/>
              <a:gd name="T37" fmla="*/ 2147483646 h 13"/>
              <a:gd name="T38" fmla="*/ 2147483646 w 540"/>
              <a:gd name="T39" fmla="*/ 2147483646 h 13"/>
              <a:gd name="T40" fmla="*/ 0 w 540"/>
              <a:gd name="T41" fmla="*/ 2147483646 h 13"/>
              <a:gd name="T42" fmla="*/ 2147483646 w 540"/>
              <a:gd name="T43" fmla="*/ 2147483646 h 13"/>
              <a:gd name="T44" fmla="*/ 2147483646 w 540"/>
              <a:gd name="T45" fmla="*/ 2147483646 h 13"/>
              <a:gd name="T46" fmla="*/ 2147483646 w 540"/>
              <a:gd name="T47" fmla="*/ 2147483646 h 13"/>
              <a:gd name="T48" fmla="*/ 2147483646 w 540"/>
              <a:gd name="T49" fmla="*/ 2147483646 h 13"/>
              <a:gd name="T50" fmla="*/ 2147483646 w 540"/>
              <a:gd name="T51" fmla="*/ 2147483646 h 13"/>
              <a:gd name="T52" fmla="*/ 2147483646 w 540"/>
              <a:gd name="T53" fmla="*/ 2147483646 h 13"/>
              <a:gd name="T54" fmla="*/ 2147483646 w 540"/>
              <a:gd name="T55" fmla="*/ 0 h 13"/>
              <a:gd name="T56" fmla="*/ 2147483646 w 540"/>
              <a:gd name="T57" fmla="*/ 0 h 13"/>
              <a:gd name="T58" fmla="*/ 2147483646 w 540"/>
              <a:gd name="T59" fmla="*/ 0 h 13"/>
              <a:gd name="T60" fmla="*/ 2147483646 w 540"/>
              <a:gd name="T61" fmla="*/ 0 h 13"/>
              <a:gd name="T62" fmla="*/ 2147483646 w 540"/>
              <a:gd name="T63" fmla="*/ 2147483646 h 13"/>
              <a:gd name="T64" fmla="*/ 2147483646 w 540"/>
              <a:gd name="T65" fmla="*/ 2147483646 h 13"/>
              <a:gd name="T66" fmla="*/ 2147483646 w 540"/>
              <a:gd name="T67" fmla="*/ 2147483646 h 13"/>
              <a:gd name="T68" fmla="*/ 2147483646 w 540"/>
              <a:gd name="T69" fmla="*/ 2147483646 h 13"/>
              <a:gd name="T70" fmla="*/ 2147483646 w 540"/>
              <a:gd name="T71" fmla="*/ 2147483646 h 13"/>
              <a:gd name="T72" fmla="*/ 2147483646 w 540"/>
              <a:gd name="T73" fmla="*/ 2147483646 h 13"/>
              <a:gd name="T74" fmla="*/ 2147483646 w 54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40"/>
              <a:gd name="T115" fmla="*/ 0 h 13"/>
              <a:gd name="T116" fmla="*/ 540 w 54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40" h="13">
                <a:moveTo>
                  <a:pt x="540" y="13"/>
                </a:moveTo>
                <a:lnTo>
                  <a:pt x="420" y="13"/>
                </a:lnTo>
                <a:lnTo>
                  <a:pt x="420" y="11"/>
                </a:lnTo>
                <a:lnTo>
                  <a:pt x="418" y="9"/>
                </a:lnTo>
                <a:lnTo>
                  <a:pt x="418" y="7"/>
                </a:lnTo>
                <a:lnTo>
                  <a:pt x="418" y="5"/>
                </a:lnTo>
                <a:lnTo>
                  <a:pt x="416" y="3"/>
                </a:lnTo>
                <a:lnTo>
                  <a:pt x="416" y="2"/>
                </a:lnTo>
                <a:lnTo>
                  <a:pt x="416" y="0"/>
                </a:lnTo>
                <a:lnTo>
                  <a:pt x="414" y="0"/>
                </a:lnTo>
                <a:lnTo>
                  <a:pt x="536" y="0"/>
                </a:lnTo>
                <a:lnTo>
                  <a:pt x="538" y="0"/>
                </a:lnTo>
                <a:lnTo>
                  <a:pt x="538" y="2"/>
                </a:lnTo>
                <a:lnTo>
                  <a:pt x="538" y="3"/>
                </a:lnTo>
                <a:lnTo>
                  <a:pt x="538" y="5"/>
                </a:lnTo>
                <a:lnTo>
                  <a:pt x="540" y="7"/>
                </a:lnTo>
                <a:lnTo>
                  <a:pt x="540" y="9"/>
                </a:lnTo>
                <a:lnTo>
                  <a:pt x="540" y="11"/>
                </a:lnTo>
                <a:lnTo>
                  <a:pt x="540" y="13"/>
                </a:lnTo>
                <a:close/>
                <a:moveTo>
                  <a:pt x="166" y="13"/>
                </a:moveTo>
                <a:lnTo>
                  <a:pt x="0" y="13"/>
                </a:lnTo>
                <a:lnTo>
                  <a:pt x="2" y="11"/>
                </a:lnTo>
                <a:lnTo>
                  <a:pt x="6" y="9"/>
                </a:lnTo>
                <a:lnTo>
                  <a:pt x="7" y="7"/>
                </a:lnTo>
                <a:lnTo>
                  <a:pt x="9" y="5"/>
                </a:lnTo>
                <a:lnTo>
                  <a:pt x="13" y="3"/>
                </a:lnTo>
                <a:lnTo>
                  <a:pt x="15" y="2"/>
                </a:lnTo>
                <a:lnTo>
                  <a:pt x="17" y="0"/>
                </a:lnTo>
                <a:lnTo>
                  <a:pt x="21" y="0"/>
                </a:lnTo>
                <a:lnTo>
                  <a:pt x="179" y="0"/>
                </a:lnTo>
                <a:lnTo>
                  <a:pt x="177" y="0"/>
                </a:lnTo>
                <a:lnTo>
                  <a:pt x="175" y="2"/>
                </a:lnTo>
                <a:lnTo>
                  <a:pt x="174" y="3"/>
                </a:lnTo>
                <a:lnTo>
                  <a:pt x="172" y="5"/>
                </a:lnTo>
                <a:lnTo>
                  <a:pt x="170" y="7"/>
                </a:lnTo>
                <a:lnTo>
                  <a:pt x="170" y="9"/>
                </a:lnTo>
                <a:lnTo>
                  <a:pt x="168" y="11"/>
                </a:lnTo>
                <a:lnTo>
                  <a:pt x="166" y="13"/>
                </a:lnTo>
                <a:close/>
              </a:path>
            </a:pathLst>
          </a:custGeom>
          <a:solidFill>
            <a:srgbClr val="570812"/>
          </a:solidFill>
          <a:ln w="9525">
            <a:noFill/>
            <a:round/>
            <a:headEnd/>
            <a:tailEnd/>
          </a:ln>
        </p:spPr>
        <p:txBody>
          <a:bodyPr wrap="none"/>
          <a:lstStyle/>
          <a:p>
            <a:endParaRPr lang="el-GR"/>
          </a:p>
        </p:txBody>
      </p:sp>
      <p:sp>
        <p:nvSpPr>
          <p:cNvPr id="41060" name="Freeform 100"/>
          <p:cNvSpPr>
            <a:spLocks noEditPoints="1"/>
          </p:cNvSpPr>
          <p:nvPr/>
        </p:nvSpPr>
        <p:spPr bwMode="auto">
          <a:xfrm rot="63308">
            <a:off x="4762500" y="4087813"/>
            <a:ext cx="746125" cy="20637"/>
          </a:xfrm>
          <a:custGeom>
            <a:avLst/>
            <a:gdLst>
              <a:gd name="T0" fmla="*/ 2147483646 w 529"/>
              <a:gd name="T1" fmla="*/ 2147483646 h 13"/>
              <a:gd name="T2" fmla="*/ 2147483646 w 529"/>
              <a:gd name="T3" fmla="*/ 2147483646 h 13"/>
              <a:gd name="T4" fmla="*/ 2147483646 w 529"/>
              <a:gd name="T5" fmla="*/ 2147483646 h 13"/>
              <a:gd name="T6" fmla="*/ 2147483646 w 529"/>
              <a:gd name="T7" fmla="*/ 2147483646 h 13"/>
              <a:gd name="T8" fmla="*/ 2147483646 w 529"/>
              <a:gd name="T9" fmla="*/ 2147483646 h 13"/>
              <a:gd name="T10" fmla="*/ 2147483646 w 529"/>
              <a:gd name="T11" fmla="*/ 2147483646 h 13"/>
              <a:gd name="T12" fmla="*/ 2147483646 w 529"/>
              <a:gd name="T13" fmla="*/ 2147483646 h 13"/>
              <a:gd name="T14" fmla="*/ 2147483646 w 529"/>
              <a:gd name="T15" fmla="*/ 2147483646 h 13"/>
              <a:gd name="T16" fmla="*/ 2147483646 w 529"/>
              <a:gd name="T17" fmla="*/ 2147483646 h 13"/>
              <a:gd name="T18" fmla="*/ 2147483646 w 529"/>
              <a:gd name="T19" fmla="*/ 0 h 13"/>
              <a:gd name="T20" fmla="*/ 2147483646 w 529"/>
              <a:gd name="T21" fmla="*/ 0 h 13"/>
              <a:gd name="T22" fmla="*/ 2147483646 w 529"/>
              <a:gd name="T23" fmla="*/ 2147483646 h 13"/>
              <a:gd name="T24" fmla="*/ 2147483646 w 529"/>
              <a:gd name="T25" fmla="*/ 2147483646 h 13"/>
              <a:gd name="T26" fmla="*/ 2147483646 w 529"/>
              <a:gd name="T27" fmla="*/ 2147483646 h 13"/>
              <a:gd name="T28" fmla="*/ 2147483646 w 529"/>
              <a:gd name="T29" fmla="*/ 2147483646 h 13"/>
              <a:gd name="T30" fmla="*/ 2147483646 w 529"/>
              <a:gd name="T31" fmla="*/ 2147483646 h 13"/>
              <a:gd name="T32" fmla="*/ 2147483646 w 529"/>
              <a:gd name="T33" fmla="*/ 2147483646 h 13"/>
              <a:gd name="T34" fmla="*/ 2147483646 w 529"/>
              <a:gd name="T35" fmla="*/ 2147483646 h 13"/>
              <a:gd name="T36" fmla="*/ 2147483646 w 529"/>
              <a:gd name="T37" fmla="*/ 2147483646 h 13"/>
              <a:gd name="T38" fmla="*/ 2147483646 w 529"/>
              <a:gd name="T39" fmla="*/ 2147483646 h 13"/>
              <a:gd name="T40" fmla="*/ 0 w 529"/>
              <a:gd name="T41" fmla="*/ 2147483646 h 13"/>
              <a:gd name="T42" fmla="*/ 2147483646 w 529"/>
              <a:gd name="T43" fmla="*/ 2147483646 h 13"/>
              <a:gd name="T44" fmla="*/ 2147483646 w 529"/>
              <a:gd name="T45" fmla="*/ 2147483646 h 13"/>
              <a:gd name="T46" fmla="*/ 2147483646 w 529"/>
              <a:gd name="T47" fmla="*/ 2147483646 h 13"/>
              <a:gd name="T48" fmla="*/ 2147483646 w 529"/>
              <a:gd name="T49" fmla="*/ 2147483646 h 13"/>
              <a:gd name="T50" fmla="*/ 2147483646 w 529"/>
              <a:gd name="T51" fmla="*/ 2147483646 h 13"/>
              <a:gd name="T52" fmla="*/ 2147483646 w 529"/>
              <a:gd name="T53" fmla="*/ 2147483646 h 13"/>
              <a:gd name="T54" fmla="*/ 2147483646 w 529"/>
              <a:gd name="T55" fmla="*/ 2147483646 h 13"/>
              <a:gd name="T56" fmla="*/ 2147483646 w 529"/>
              <a:gd name="T57" fmla="*/ 0 h 13"/>
              <a:gd name="T58" fmla="*/ 2147483646 w 529"/>
              <a:gd name="T59" fmla="*/ 0 h 13"/>
              <a:gd name="T60" fmla="*/ 2147483646 w 529"/>
              <a:gd name="T61" fmla="*/ 2147483646 h 13"/>
              <a:gd name="T62" fmla="*/ 2147483646 w 529"/>
              <a:gd name="T63" fmla="*/ 2147483646 h 13"/>
              <a:gd name="T64" fmla="*/ 2147483646 w 529"/>
              <a:gd name="T65" fmla="*/ 2147483646 h 13"/>
              <a:gd name="T66" fmla="*/ 2147483646 w 529"/>
              <a:gd name="T67" fmla="*/ 2147483646 h 13"/>
              <a:gd name="T68" fmla="*/ 2147483646 w 529"/>
              <a:gd name="T69" fmla="*/ 2147483646 h 13"/>
              <a:gd name="T70" fmla="*/ 2147483646 w 529"/>
              <a:gd name="T71" fmla="*/ 2147483646 h 13"/>
              <a:gd name="T72" fmla="*/ 2147483646 w 529"/>
              <a:gd name="T73" fmla="*/ 2147483646 h 13"/>
              <a:gd name="T74" fmla="*/ 2147483646 w 52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29"/>
              <a:gd name="T115" fmla="*/ 0 h 13"/>
              <a:gd name="T116" fmla="*/ 529 w 52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29" h="13">
                <a:moveTo>
                  <a:pt x="529" y="13"/>
                </a:moveTo>
                <a:lnTo>
                  <a:pt x="409" y="13"/>
                </a:lnTo>
                <a:lnTo>
                  <a:pt x="407" y="11"/>
                </a:lnTo>
                <a:lnTo>
                  <a:pt x="407" y="10"/>
                </a:lnTo>
                <a:lnTo>
                  <a:pt x="407" y="8"/>
                </a:lnTo>
                <a:lnTo>
                  <a:pt x="405" y="8"/>
                </a:lnTo>
                <a:lnTo>
                  <a:pt x="405" y="6"/>
                </a:lnTo>
                <a:lnTo>
                  <a:pt x="405" y="4"/>
                </a:lnTo>
                <a:lnTo>
                  <a:pt x="403" y="2"/>
                </a:lnTo>
                <a:lnTo>
                  <a:pt x="403" y="0"/>
                </a:lnTo>
                <a:lnTo>
                  <a:pt x="525" y="0"/>
                </a:lnTo>
                <a:lnTo>
                  <a:pt x="527" y="2"/>
                </a:lnTo>
                <a:lnTo>
                  <a:pt x="527" y="4"/>
                </a:lnTo>
                <a:lnTo>
                  <a:pt x="527" y="6"/>
                </a:lnTo>
                <a:lnTo>
                  <a:pt x="527" y="8"/>
                </a:lnTo>
                <a:lnTo>
                  <a:pt x="529" y="8"/>
                </a:lnTo>
                <a:lnTo>
                  <a:pt x="529" y="10"/>
                </a:lnTo>
                <a:lnTo>
                  <a:pt x="529" y="11"/>
                </a:lnTo>
                <a:lnTo>
                  <a:pt x="529" y="13"/>
                </a:lnTo>
                <a:close/>
                <a:moveTo>
                  <a:pt x="163" y="13"/>
                </a:moveTo>
                <a:lnTo>
                  <a:pt x="0" y="13"/>
                </a:lnTo>
                <a:lnTo>
                  <a:pt x="4" y="11"/>
                </a:lnTo>
                <a:lnTo>
                  <a:pt x="6" y="10"/>
                </a:lnTo>
                <a:lnTo>
                  <a:pt x="8" y="8"/>
                </a:lnTo>
                <a:lnTo>
                  <a:pt x="12" y="8"/>
                </a:lnTo>
                <a:lnTo>
                  <a:pt x="14" y="6"/>
                </a:lnTo>
                <a:lnTo>
                  <a:pt x="16" y="4"/>
                </a:lnTo>
                <a:lnTo>
                  <a:pt x="18" y="2"/>
                </a:lnTo>
                <a:lnTo>
                  <a:pt x="21" y="0"/>
                </a:lnTo>
                <a:lnTo>
                  <a:pt x="176" y="0"/>
                </a:lnTo>
                <a:lnTo>
                  <a:pt x="174" y="2"/>
                </a:lnTo>
                <a:lnTo>
                  <a:pt x="172" y="4"/>
                </a:lnTo>
                <a:lnTo>
                  <a:pt x="170" y="4"/>
                </a:lnTo>
                <a:lnTo>
                  <a:pt x="170" y="6"/>
                </a:lnTo>
                <a:lnTo>
                  <a:pt x="168" y="8"/>
                </a:lnTo>
                <a:lnTo>
                  <a:pt x="166" y="10"/>
                </a:lnTo>
                <a:lnTo>
                  <a:pt x="165" y="11"/>
                </a:lnTo>
                <a:lnTo>
                  <a:pt x="163" y="13"/>
                </a:lnTo>
                <a:close/>
              </a:path>
            </a:pathLst>
          </a:custGeom>
          <a:solidFill>
            <a:srgbClr val="570810"/>
          </a:solidFill>
          <a:ln w="9525">
            <a:noFill/>
            <a:round/>
            <a:headEnd/>
            <a:tailEnd/>
          </a:ln>
        </p:spPr>
        <p:txBody>
          <a:bodyPr wrap="none"/>
          <a:lstStyle/>
          <a:p>
            <a:endParaRPr lang="el-GR"/>
          </a:p>
        </p:txBody>
      </p:sp>
      <p:sp>
        <p:nvSpPr>
          <p:cNvPr id="41061" name="Freeform 101"/>
          <p:cNvSpPr>
            <a:spLocks noEditPoints="1"/>
          </p:cNvSpPr>
          <p:nvPr/>
        </p:nvSpPr>
        <p:spPr bwMode="auto">
          <a:xfrm rot="63308">
            <a:off x="4778375" y="4075113"/>
            <a:ext cx="727075" cy="25400"/>
          </a:xfrm>
          <a:custGeom>
            <a:avLst/>
            <a:gdLst>
              <a:gd name="T0" fmla="*/ 2147483646 w 515"/>
              <a:gd name="T1" fmla="*/ 2147483646 h 16"/>
              <a:gd name="T2" fmla="*/ 2147483646 w 515"/>
              <a:gd name="T3" fmla="*/ 2147483646 h 16"/>
              <a:gd name="T4" fmla="*/ 2147483646 w 515"/>
              <a:gd name="T5" fmla="*/ 2147483646 h 16"/>
              <a:gd name="T6" fmla="*/ 2147483646 w 515"/>
              <a:gd name="T7" fmla="*/ 2147483646 h 16"/>
              <a:gd name="T8" fmla="*/ 2147483646 w 515"/>
              <a:gd name="T9" fmla="*/ 2147483646 h 16"/>
              <a:gd name="T10" fmla="*/ 2147483646 w 515"/>
              <a:gd name="T11" fmla="*/ 2147483646 h 16"/>
              <a:gd name="T12" fmla="*/ 2147483646 w 515"/>
              <a:gd name="T13" fmla="*/ 2147483646 h 16"/>
              <a:gd name="T14" fmla="*/ 2147483646 w 515"/>
              <a:gd name="T15" fmla="*/ 2147483646 h 16"/>
              <a:gd name="T16" fmla="*/ 2147483646 w 515"/>
              <a:gd name="T17" fmla="*/ 2147483646 h 16"/>
              <a:gd name="T18" fmla="*/ 2147483646 w 515"/>
              <a:gd name="T19" fmla="*/ 0 h 16"/>
              <a:gd name="T20" fmla="*/ 2147483646 w 515"/>
              <a:gd name="T21" fmla="*/ 0 h 16"/>
              <a:gd name="T22" fmla="*/ 2147483646 w 515"/>
              <a:gd name="T23" fmla="*/ 2147483646 h 16"/>
              <a:gd name="T24" fmla="*/ 2147483646 w 515"/>
              <a:gd name="T25" fmla="*/ 2147483646 h 16"/>
              <a:gd name="T26" fmla="*/ 2147483646 w 515"/>
              <a:gd name="T27" fmla="*/ 2147483646 h 16"/>
              <a:gd name="T28" fmla="*/ 2147483646 w 515"/>
              <a:gd name="T29" fmla="*/ 2147483646 h 16"/>
              <a:gd name="T30" fmla="*/ 2147483646 w 515"/>
              <a:gd name="T31" fmla="*/ 2147483646 h 16"/>
              <a:gd name="T32" fmla="*/ 2147483646 w 515"/>
              <a:gd name="T33" fmla="*/ 2147483646 h 16"/>
              <a:gd name="T34" fmla="*/ 2147483646 w 515"/>
              <a:gd name="T35" fmla="*/ 2147483646 h 16"/>
              <a:gd name="T36" fmla="*/ 2147483646 w 515"/>
              <a:gd name="T37" fmla="*/ 2147483646 h 16"/>
              <a:gd name="T38" fmla="*/ 2147483646 w 515"/>
              <a:gd name="T39" fmla="*/ 2147483646 h 16"/>
              <a:gd name="T40" fmla="*/ 0 w 515"/>
              <a:gd name="T41" fmla="*/ 2147483646 h 16"/>
              <a:gd name="T42" fmla="*/ 2147483646 w 515"/>
              <a:gd name="T43" fmla="*/ 2147483646 h 16"/>
              <a:gd name="T44" fmla="*/ 2147483646 w 515"/>
              <a:gd name="T45" fmla="*/ 2147483646 h 16"/>
              <a:gd name="T46" fmla="*/ 2147483646 w 515"/>
              <a:gd name="T47" fmla="*/ 2147483646 h 16"/>
              <a:gd name="T48" fmla="*/ 2147483646 w 515"/>
              <a:gd name="T49" fmla="*/ 2147483646 h 16"/>
              <a:gd name="T50" fmla="*/ 2147483646 w 515"/>
              <a:gd name="T51" fmla="*/ 2147483646 h 16"/>
              <a:gd name="T52" fmla="*/ 2147483646 w 515"/>
              <a:gd name="T53" fmla="*/ 2147483646 h 16"/>
              <a:gd name="T54" fmla="*/ 2147483646 w 515"/>
              <a:gd name="T55" fmla="*/ 2147483646 h 16"/>
              <a:gd name="T56" fmla="*/ 2147483646 w 515"/>
              <a:gd name="T57" fmla="*/ 0 h 16"/>
              <a:gd name="T58" fmla="*/ 2147483646 w 515"/>
              <a:gd name="T59" fmla="*/ 0 h 16"/>
              <a:gd name="T60" fmla="*/ 2147483646 w 515"/>
              <a:gd name="T61" fmla="*/ 2147483646 h 16"/>
              <a:gd name="T62" fmla="*/ 2147483646 w 515"/>
              <a:gd name="T63" fmla="*/ 2147483646 h 16"/>
              <a:gd name="T64" fmla="*/ 2147483646 w 515"/>
              <a:gd name="T65" fmla="*/ 2147483646 h 16"/>
              <a:gd name="T66" fmla="*/ 2147483646 w 515"/>
              <a:gd name="T67" fmla="*/ 2147483646 h 16"/>
              <a:gd name="T68" fmla="*/ 2147483646 w 515"/>
              <a:gd name="T69" fmla="*/ 2147483646 h 16"/>
              <a:gd name="T70" fmla="*/ 2147483646 w 515"/>
              <a:gd name="T71" fmla="*/ 2147483646 h 16"/>
              <a:gd name="T72" fmla="*/ 2147483646 w 515"/>
              <a:gd name="T73" fmla="*/ 2147483646 h 16"/>
              <a:gd name="T74" fmla="*/ 2147483646 w 515"/>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15"/>
              <a:gd name="T115" fmla="*/ 0 h 16"/>
              <a:gd name="T116" fmla="*/ 515 w 515"/>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15" h="16">
                <a:moveTo>
                  <a:pt x="515" y="16"/>
                </a:moveTo>
                <a:lnTo>
                  <a:pt x="393" y="16"/>
                </a:lnTo>
                <a:lnTo>
                  <a:pt x="393" y="14"/>
                </a:lnTo>
                <a:lnTo>
                  <a:pt x="393" y="12"/>
                </a:lnTo>
                <a:lnTo>
                  <a:pt x="391" y="10"/>
                </a:lnTo>
                <a:lnTo>
                  <a:pt x="391" y="8"/>
                </a:lnTo>
                <a:lnTo>
                  <a:pt x="391" y="6"/>
                </a:lnTo>
                <a:lnTo>
                  <a:pt x="389" y="4"/>
                </a:lnTo>
                <a:lnTo>
                  <a:pt x="389" y="2"/>
                </a:lnTo>
                <a:lnTo>
                  <a:pt x="389" y="0"/>
                </a:lnTo>
                <a:lnTo>
                  <a:pt x="511" y="0"/>
                </a:lnTo>
                <a:lnTo>
                  <a:pt x="511" y="2"/>
                </a:lnTo>
                <a:lnTo>
                  <a:pt x="513" y="4"/>
                </a:lnTo>
                <a:lnTo>
                  <a:pt x="513" y="6"/>
                </a:lnTo>
                <a:lnTo>
                  <a:pt x="513" y="8"/>
                </a:lnTo>
                <a:lnTo>
                  <a:pt x="515" y="10"/>
                </a:lnTo>
                <a:lnTo>
                  <a:pt x="515" y="12"/>
                </a:lnTo>
                <a:lnTo>
                  <a:pt x="515" y="14"/>
                </a:lnTo>
                <a:lnTo>
                  <a:pt x="515" y="16"/>
                </a:lnTo>
                <a:close/>
                <a:moveTo>
                  <a:pt x="158" y="16"/>
                </a:moveTo>
                <a:lnTo>
                  <a:pt x="0" y="16"/>
                </a:lnTo>
                <a:lnTo>
                  <a:pt x="2" y="14"/>
                </a:lnTo>
                <a:lnTo>
                  <a:pt x="4" y="12"/>
                </a:lnTo>
                <a:lnTo>
                  <a:pt x="6" y="10"/>
                </a:lnTo>
                <a:lnTo>
                  <a:pt x="9" y="8"/>
                </a:lnTo>
                <a:lnTo>
                  <a:pt x="11" y="6"/>
                </a:lnTo>
                <a:lnTo>
                  <a:pt x="13" y="4"/>
                </a:lnTo>
                <a:lnTo>
                  <a:pt x="15" y="2"/>
                </a:lnTo>
                <a:lnTo>
                  <a:pt x="19" y="0"/>
                </a:lnTo>
                <a:lnTo>
                  <a:pt x="170" y="0"/>
                </a:lnTo>
                <a:lnTo>
                  <a:pt x="168" y="2"/>
                </a:lnTo>
                <a:lnTo>
                  <a:pt x="166" y="4"/>
                </a:lnTo>
                <a:lnTo>
                  <a:pt x="166" y="6"/>
                </a:lnTo>
                <a:lnTo>
                  <a:pt x="164" y="8"/>
                </a:lnTo>
                <a:lnTo>
                  <a:pt x="162" y="10"/>
                </a:lnTo>
                <a:lnTo>
                  <a:pt x="160" y="12"/>
                </a:lnTo>
                <a:lnTo>
                  <a:pt x="158" y="14"/>
                </a:lnTo>
                <a:lnTo>
                  <a:pt x="158" y="16"/>
                </a:lnTo>
                <a:close/>
              </a:path>
            </a:pathLst>
          </a:custGeom>
          <a:solidFill>
            <a:srgbClr val="570810"/>
          </a:solidFill>
          <a:ln w="9525">
            <a:noFill/>
            <a:round/>
            <a:headEnd/>
            <a:tailEnd/>
          </a:ln>
        </p:spPr>
        <p:txBody>
          <a:bodyPr wrap="none"/>
          <a:lstStyle/>
          <a:p>
            <a:endParaRPr lang="el-GR"/>
          </a:p>
        </p:txBody>
      </p:sp>
      <p:sp>
        <p:nvSpPr>
          <p:cNvPr id="41062" name="Freeform 102"/>
          <p:cNvSpPr>
            <a:spLocks noEditPoints="1"/>
          </p:cNvSpPr>
          <p:nvPr/>
        </p:nvSpPr>
        <p:spPr bwMode="auto">
          <a:xfrm rot="63308">
            <a:off x="4791075" y="4067175"/>
            <a:ext cx="711200" cy="20638"/>
          </a:xfrm>
          <a:custGeom>
            <a:avLst/>
            <a:gdLst>
              <a:gd name="T0" fmla="*/ 2147483646 w 504"/>
              <a:gd name="T1" fmla="*/ 2147483646 h 13"/>
              <a:gd name="T2" fmla="*/ 2147483646 w 504"/>
              <a:gd name="T3" fmla="*/ 2147483646 h 13"/>
              <a:gd name="T4" fmla="*/ 2147483646 w 504"/>
              <a:gd name="T5" fmla="*/ 2147483646 h 13"/>
              <a:gd name="T6" fmla="*/ 2147483646 w 504"/>
              <a:gd name="T7" fmla="*/ 2147483646 h 13"/>
              <a:gd name="T8" fmla="*/ 2147483646 w 504"/>
              <a:gd name="T9" fmla="*/ 2147483646 h 13"/>
              <a:gd name="T10" fmla="*/ 2147483646 w 504"/>
              <a:gd name="T11" fmla="*/ 2147483646 h 13"/>
              <a:gd name="T12" fmla="*/ 2147483646 w 504"/>
              <a:gd name="T13" fmla="*/ 2147483646 h 13"/>
              <a:gd name="T14" fmla="*/ 2147483646 w 504"/>
              <a:gd name="T15" fmla="*/ 2147483646 h 13"/>
              <a:gd name="T16" fmla="*/ 2147483646 w 504"/>
              <a:gd name="T17" fmla="*/ 2147483646 h 13"/>
              <a:gd name="T18" fmla="*/ 2147483646 w 504"/>
              <a:gd name="T19" fmla="*/ 0 h 13"/>
              <a:gd name="T20" fmla="*/ 2147483646 w 504"/>
              <a:gd name="T21" fmla="*/ 0 h 13"/>
              <a:gd name="T22" fmla="*/ 2147483646 w 504"/>
              <a:gd name="T23" fmla="*/ 2147483646 h 13"/>
              <a:gd name="T24" fmla="*/ 2147483646 w 504"/>
              <a:gd name="T25" fmla="*/ 2147483646 h 13"/>
              <a:gd name="T26" fmla="*/ 2147483646 w 504"/>
              <a:gd name="T27" fmla="*/ 2147483646 h 13"/>
              <a:gd name="T28" fmla="*/ 2147483646 w 504"/>
              <a:gd name="T29" fmla="*/ 2147483646 h 13"/>
              <a:gd name="T30" fmla="*/ 2147483646 w 504"/>
              <a:gd name="T31" fmla="*/ 2147483646 h 13"/>
              <a:gd name="T32" fmla="*/ 2147483646 w 504"/>
              <a:gd name="T33" fmla="*/ 2147483646 h 13"/>
              <a:gd name="T34" fmla="*/ 2147483646 w 504"/>
              <a:gd name="T35" fmla="*/ 2147483646 h 13"/>
              <a:gd name="T36" fmla="*/ 2147483646 w 504"/>
              <a:gd name="T37" fmla="*/ 2147483646 h 13"/>
              <a:gd name="T38" fmla="*/ 2147483646 w 504"/>
              <a:gd name="T39" fmla="*/ 2147483646 h 13"/>
              <a:gd name="T40" fmla="*/ 0 w 504"/>
              <a:gd name="T41" fmla="*/ 2147483646 h 13"/>
              <a:gd name="T42" fmla="*/ 2147483646 w 504"/>
              <a:gd name="T43" fmla="*/ 2147483646 h 13"/>
              <a:gd name="T44" fmla="*/ 2147483646 w 504"/>
              <a:gd name="T45" fmla="*/ 2147483646 h 13"/>
              <a:gd name="T46" fmla="*/ 2147483646 w 504"/>
              <a:gd name="T47" fmla="*/ 2147483646 h 13"/>
              <a:gd name="T48" fmla="*/ 2147483646 w 504"/>
              <a:gd name="T49" fmla="*/ 2147483646 h 13"/>
              <a:gd name="T50" fmla="*/ 2147483646 w 504"/>
              <a:gd name="T51" fmla="*/ 2147483646 h 13"/>
              <a:gd name="T52" fmla="*/ 2147483646 w 504"/>
              <a:gd name="T53" fmla="*/ 2147483646 h 13"/>
              <a:gd name="T54" fmla="*/ 2147483646 w 504"/>
              <a:gd name="T55" fmla="*/ 2147483646 h 13"/>
              <a:gd name="T56" fmla="*/ 2147483646 w 504"/>
              <a:gd name="T57" fmla="*/ 0 h 13"/>
              <a:gd name="T58" fmla="*/ 2147483646 w 504"/>
              <a:gd name="T59" fmla="*/ 0 h 13"/>
              <a:gd name="T60" fmla="*/ 2147483646 w 504"/>
              <a:gd name="T61" fmla="*/ 0 h 13"/>
              <a:gd name="T62" fmla="*/ 2147483646 w 504"/>
              <a:gd name="T63" fmla="*/ 0 h 13"/>
              <a:gd name="T64" fmla="*/ 2147483646 w 504"/>
              <a:gd name="T65" fmla="*/ 0 h 13"/>
              <a:gd name="T66" fmla="*/ 2147483646 w 504"/>
              <a:gd name="T67" fmla="*/ 0 h 13"/>
              <a:gd name="T68" fmla="*/ 2147483646 w 504"/>
              <a:gd name="T69" fmla="*/ 0 h 13"/>
              <a:gd name="T70" fmla="*/ 2147483646 w 504"/>
              <a:gd name="T71" fmla="*/ 2147483646 h 13"/>
              <a:gd name="T72" fmla="*/ 2147483646 w 504"/>
              <a:gd name="T73" fmla="*/ 2147483646 h 13"/>
              <a:gd name="T74" fmla="*/ 2147483646 w 504"/>
              <a:gd name="T75" fmla="*/ 2147483646 h 13"/>
              <a:gd name="T76" fmla="*/ 2147483646 w 504"/>
              <a:gd name="T77" fmla="*/ 2147483646 h 13"/>
              <a:gd name="T78" fmla="*/ 2147483646 w 504"/>
              <a:gd name="T79" fmla="*/ 2147483646 h 13"/>
              <a:gd name="T80" fmla="*/ 2147483646 w 504"/>
              <a:gd name="T81" fmla="*/ 2147483646 h 13"/>
              <a:gd name="T82" fmla="*/ 2147483646 w 504"/>
              <a:gd name="T83" fmla="*/ 2147483646 h 13"/>
              <a:gd name="T84" fmla="*/ 2147483646 w 504"/>
              <a:gd name="T85" fmla="*/ 2147483646 h 13"/>
              <a:gd name="T86" fmla="*/ 2147483646 w 504"/>
              <a:gd name="T87" fmla="*/ 2147483646 h 13"/>
              <a:gd name="T88" fmla="*/ 2147483646 w 504"/>
              <a:gd name="T89" fmla="*/ 2147483646 h 13"/>
              <a:gd name="T90" fmla="*/ 2147483646 w 504"/>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4"/>
              <a:gd name="T139" fmla="*/ 0 h 13"/>
              <a:gd name="T140" fmla="*/ 504 w 504"/>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4" h="13">
                <a:moveTo>
                  <a:pt x="504" y="13"/>
                </a:moveTo>
                <a:lnTo>
                  <a:pt x="382" y="13"/>
                </a:lnTo>
                <a:lnTo>
                  <a:pt x="382" y="11"/>
                </a:lnTo>
                <a:lnTo>
                  <a:pt x="380" y="9"/>
                </a:lnTo>
                <a:lnTo>
                  <a:pt x="380" y="7"/>
                </a:lnTo>
                <a:lnTo>
                  <a:pt x="380" y="5"/>
                </a:lnTo>
                <a:lnTo>
                  <a:pt x="378" y="3"/>
                </a:lnTo>
                <a:lnTo>
                  <a:pt x="378" y="2"/>
                </a:lnTo>
                <a:lnTo>
                  <a:pt x="376" y="0"/>
                </a:lnTo>
                <a:lnTo>
                  <a:pt x="501" y="0"/>
                </a:lnTo>
                <a:lnTo>
                  <a:pt x="501" y="2"/>
                </a:lnTo>
                <a:lnTo>
                  <a:pt x="502" y="2"/>
                </a:lnTo>
                <a:lnTo>
                  <a:pt x="502" y="3"/>
                </a:lnTo>
                <a:lnTo>
                  <a:pt x="502" y="5"/>
                </a:lnTo>
                <a:lnTo>
                  <a:pt x="502" y="7"/>
                </a:lnTo>
                <a:lnTo>
                  <a:pt x="504" y="9"/>
                </a:lnTo>
                <a:lnTo>
                  <a:pt x="504" y="11"/>
                </a:lnTo>
                <a:lnTo>
                  <a:pt x="504" y="13"/>
                </a:lnTo>
                <a:close/>
                <a:moveTo>
                  <a:pt x="155" y="13"/>
                </a:moveTo>
                <a:lnTo>
                  <a:pt x="0" y="13"/>
                </a:lnTo>
                <a:lnTo>
                  <a:pt x="2" y="11"/>
                </a:lnTo>
                <a:lnTo>
                  <a:pt x="4" y="9"/>
                </a:lnTo>
                <a:lnTo>
                  <a:pt x="6" y="7"/>
                </a:lnTo>
                <a:lnTo>
                  <a:pt x="10" y="5"/>
                </a:lnTo>
                <a:lnTo>
                  <a:pt x="12" y="3"/>
                </a:lnTo>
                <a:lnTo>
                  <a:pt x="14" y="2"/>
                </a:lnTo>
                <a:lnTo>
                  <a:pt x="16" y="2"/>
                </a:lnTo>
                <a:lnTo>
                  <a:pt x="18" y="0"/>
                </a:lnTo>
                <a:lnTo>
                  <a:pt x="166" y="0"/>
                </a:lnTo>
                <a:lnTo>
                  <a:pt x="165" y="0"/>
                </a:lnTo>
                <a:lnTo>
                  <a:pt x="165" y="2"/>
                </a:lnTo>
                <a:lnTo>
                  <a:pt x="163" y="3"/>
                </a:lnTo>
                <a:lnTo>
                  <a:pt x="161" y="5"/>
                </a:lnTo>
                <a:lnTo>
                  <a:pt x="159" y="7"/>
                </a:lnTo>
                <a:lnTo>
                  <a:pt x="159" y="9"/>
                </a:lnTo>
                <a:lnTo>
                  <a:pt x="157" y="9"/>
                </a:lnTo>
                <a:lnTo>
                  <a:pt x="155" y="11"/>
                </a:lnTo>
                <a:lnTo>
                  <a:pt x="155" y="13"/>
                </a:lnTo>
                <a:close/>
              </a:path>
            </a:pathLst>
          </a:custGeom>
          <a:solidFill>
            <a:srgbClr val="590712"/>
          </a:solidFill>
          <a:ln w="9525">
            <a:noFill/>
            <a:round/>
            <a:headEnd/>
            <a:tailEnd/>
          </a:ln>
        </p:spPr>
        <p:txBody>
          <a:bodyPr wrap="none"/>
          <a:lstStyle/>
          <a:p>
            <a:endParaRPr lang="el-GR"/>
          </a:p>
        </p:txBody>
      </p:sp>
      <p:sp>
        <p:nvSpPr>
          <p:cNvPr id="41063" name="Freeform 103"/>
          <p:cNvSpPr>
            <a:spLocks noEditPoints="1"/>
          </p:cNvSpPr>
          <p:nvPr/>
        </p:nvSpPr>
        <p:spPr bwMode="auto">
          <a:xfrm rot="63308">
            <a:off x="4805363" y="4054475"/>
            <a:ext cx="695325" cy="20638"/>
          </a:xfrm>
          <a:custGeom>
            <a:avLst/>
            <a:gdLst>
              <a:gd name="T0" fmla="*/ 2147483646 w 492"/>
              <a:gd name="T1" fmla="*/ 2147483646 h 13"/>
              <a:gd name="T2" fmla="*/ 2147483646 w 492"/>
              <a:gd name="T3" fmla="*/ 2147483646 h 13"/>
              <a:gd name="T4" fmla="*/ 2147483646 w 492"/>
              <a:gd name="T5" fmla="*/ 2147483646 h 13"/>
              <a:gd name="T6" fmla="*/ 2147483646 w 492"/>
              <a:gd name="T7" fmla="*/ 2147483646 h 13"/>
              <a:gd name="T8" fmla="*/ 2147483646 w 492"/>
              <a:gd name="T9" fmla="*/ 2147483646 h 13"/>
              <a:gd name="T10" fmla="*/ 2147483646 w 492"/>
              <a:gd name="T11" fmla="*/ 2147483646 h 13"/>
              <a:gd name="T12" fmla="*/ 2147483646 w 492"/>
              <a:gd name="T13" fmla="*/ 2147483646 h 13"/>
              <a:gd name="T14" fmla="*/ 2147483646 w 492"/>
              <a:gd name="T15" fmla="*/ 2147483646 h 13"/>
              <a:gd name="T16" fmla="*/ 2147483646 w 492"/>
              <a:gd name="T17" fmla="*/ 2147483646 h 13"/>
              <a:gd name="T18" fmla="*/ 2147483646 w 492"/>
              <a:gd name="T19" fmla="*/ 0 h 13"/>
              <a:gd name="T20" fmla="*/ 2147483646 w 492"/>
              <a:gd name="T21" fmla="*/ 0 h 13"/>
              <a:gd name="T22" fmla="*/ 2147483646 w 492"/>
              <a:gd name="T23" fmla="*/ 2147483646 h 13"/>
              <a:gd name="T24" fmla="*/ 2147483646 w 492"/>
              <a:gd name="T25" fmla="*/ 2147483646 h 13"/>
              <a:gd name="T26" fmla="*/ 2147483646 w 492"/>
              <a:gd name="T27" fmla="*/ 2147483646 h 13"/>
              <a:gd name="T28" fmla="*/ 2147483646 w 492"/>
              <a:gd name="T29" fmla="*/ 2147483646 h 13"/>
              <a:gd name="T30" fmla="*/ 2147483646 w 492"/>
              <a:gd name="T31" fmla="*/ 2147483646 h 13"/>
              <a:gd name="T32" fmla="*/ 2147483646 w 492"/>
              <a:gd name="T33" fmla="*/ 2147483646 h 13"/>
              <a:gd name="T34" fmla="*/ 2147483646 w 492"/>
              <a:gd name="T35" fmla="*/ 2147483646 h 13"/>
              <a:gd name="T36" fmla="*/ 2147483646 w 492"/>
              <a:gd name="T37" fmla="*/ 2147483646 h 13"/>
              <a:gd name="T38" fmla="*/ 2147483646 w 492"/>
              <a:gd name="T39" fmla="*/ 2147483646 h 13"/>
              <a:gd name="T40" fmla="*/ 0 w 492"/>
              <a:gd name="T41" fmla="*/ 2147483646 h 13"/>
              <a:gd name="T42" fmla="*/ 2147483646 w 492"/>
              <a:gd name="T43" fmla="*/ 2147483646 h 13"/>
              <a:gd name="T44" fmla="*/ 2147483646 w 492"/>
              <a:gd name="T45" fmla="*/ 2147483646 h 13"/>
              <a:gd name="T46" fmla="*/ 2147483646 w 492"/>
              <a:gd name="T47" fmla="*/ 2147483646 h 13"/>
              <a:gd name="T48" fmla="*/ 2147483646 w 492"/>
              <a:gd name="T49" fmla="*/ 2147483646 h 13"/>
              <a:gd name="T50" fmla="*/ 2147483646 w 492"/>
              <a:gd name="T51" fmla="*/ 2147483646 h 13"/>
              <a:gd name="T52" fmla="*/ 2147483646 w 492"/>
              <a:gd name="T53" fmla="*/ 2147483646 h 13"/>
              <a:gd name="T54" fmla="*/ 2147483646 w 492"/>
              <a:gd name="T55" fmla="*/ 2147483646 h 13"/>
              <a:gd name="T56" fmla="*/ 2147483646 w 492"/>
              <a:gd name="T57" fmla="*/ 0 h 13"/>
              <a:gd name="T58" fmla="*/ 2147483646 w 492"/>
              <a:gd name="T59" fmla="*/ 0 h 13"/>
              <a:gd name="T60" fmla="*/ 2147483646 w 492"/>
              <a:gd name="T61" fmla="*/ 2147483646 h 13"/>
              <a:gd name="T62" fmla="*/ 2147483646 w 492"/>
              <a:gd name="T63" fmla="*/ 2147483646 h 13"/>
              <a:gd name="T64" fmla="*/ 2147483646 w 492"/>
              <a:gd name="T65" fmla="*/ 2147483646 h 13"/>
              <a:gd name="T66" fmla="*/ 2147483646 w 492"/>
              <a:gd name="T67" fmla="*/ 2147483646 h 13"/>
              <a:gd name="T68" fmla="*/ 2147483646 w 492"/>
              <a:gd name="T69" fmla="*/ 2147483646 h 13"/>
              <a:gd name="T70" fmla="*/ 2147483646 w 492"/>
              <a:gd name="T71" fmla="*/ 2147483646 h 13"/>
              <a:gd name="T72" fmla="*/ 2147483646 w 492"/>
              <a:gd name="T73" fmla="*/ 2147483646 h 13"/>
              <a:gd name="T74" fmla="*/ 2147483646 w 492"/>
              <a:gd name="T75" fmla="*/ 2147483646 h 13"/>
              <a:gd name="T76" fmla="*/ 2147483646 w 492"/>
              <a:gd name="T77" fmla="*/ 2147483646 h 13"/>
              <a:gd name="T78" fmla="*/ 2147483646 w 492"/>
              <a:gd name="T79" fmla="*/ 2147483646 h 13"/>
              <a:gd name="T80" fmla="*/ 2147483646 w 492"/>
              <a:gd name="T81" fmla="*/ 2147483646 h 13"/>
              <a:gd name="T82" fmla="*/ 2147483646 w 492"/>
              <a:gd name="T83" fmla="*/ 2147483646 h 13"/>
              <a:gd name="T84" fmla="*/ 2147483646 w 492"/>
              <a:gd name="T85" fmla="*/ 2147483646 h 13"/>
              <a:gd name="T86" fmla="*/ 2147483646 w 492"/>
              <a:gd name="T87" fmla="*/ 2147483646 h 13"/>
              <a:gd name="T88" fmla="*/ 2147483646 w 492"/>
              <a:gd name="T89" fmla="*/ 2147483646 h 13"/>
              <a:gd name="T90" fmla="*/ 2147483646 w 492"/>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2"/>
              <a:gd name="T139" fmla="*/ 0 h 13"/>
              <a:gd name="T140" fmla="*/ 492 w 492"/>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2" h="13">
                <a:moveTo>
                  <a:pt x="492" y="13"/>
                </a:moveTo>
                <a:lnTo>
                  <a:pt x="370" y="13"/>
                </a:lnTo>
                <a:lnTo>
                  <a:pt x="368" y="11"/>
                </a:lnTo>
                <a:lnTo>
                  <a:pt x="368" y="10"/>
                </a:lnTo>
                <a:lnTo>
                  <a:pt x="366" y="8"/>
                </a:lnTo>
                <a:lnTo>
                  <a:pt x="366" y="6"/>
                </a:lnTo>
                <a:lnTo>
                  <a:pt x="366" y="4"/>
                </a:lnTo>
                <a:lnTo>
                  <a:pt x="365" y="2"/>
                </a:lnTo>
                <a:lnTo>
                  <a:pt x="365" y="0"/>
                </a:lnTo>
                <a:lnTo>
                  <a:pt x="489" y="0"/>
                </a:lnTo>
                <a:lnTo>
                  <a:pt x="489" y="2"/>
                </a:lnTo>
                <a:lnTo>
                  <a:pt x="489" y="4"/>
                </a:lnTo>
                <a:lnTo>
                  <a:pt x="491" y="6"/>
                </a:lnTo>
                <a:lnTo>
                  <a:pt x="491" y="8"/>
                </a:lnTo>
                <a:lnTo>
                  <a:pt x="491" y="10"/>
                </a:lnTo>
                <a:lnTo>
                  <a:pt x="492" y="10"/>
                </a:lnTo>
                <a:lnTo>
                  <a:pt x="492" y="11"/>
                </a:lnTo>
                <a:lnTo>
                  <a:pt x="492" y="13"/>
                </a:lnTo>
                <a:close/>
                <a:moveTo>
                  <a:pt x="151" y="13"/>
                </a:moveTo>
                <a:lnTo>
                  <a:pt x="0" y="13"/>
                </a:lnTo>
                <a:lnTo>
                  <a:pt x="2" y="11"/>
                </a:lnTo>
                <a:lnTo>
                  <a:pt x="4" y="10"/>
                </a:lnTo>
                <a:lnTo>
                  <a:pt x="6" y="10"/>
                </a:lnTo>
                <a:lnTo>
                  <a:pt x="8" y="8"/>
                </a:lnTo>
                <a:lnTo>
                  <a:pt x="9" y="6"/>
                </a:lnTo>
                <a:lnTo>
                  <a:pt x="13" y="4"/>
                </a:lnTo>
                <a:lnTo>
                  <a:pt x="15" y="2"/>
                </a:lnTo>
                <a:lnTo>
                  <a:pt x="17" y="0"/>
                </a:lnTo>
                <a:lnTo>
                  <a:pt x="160" y="0"/>
                </a:lnTo>
                <a:lnTo>
                  <a:pt x="160" y="2"/>
                </a:lnTo>
                <a:lnTo>
                  <a:pt x="158" y="2"/>
                </a:lnTo>
                <a:lnTo>
                  <a:pt x="158" y="4"/>
                </a:lnTo>
                <a:lnTo>
                  <a:pt x="158" y="6"/>
                </a:lnTo>
                <a:lnTo>
                  <a:pt x="156" y="6"/>
                </a:lnTo>
                <a:lnTo>
                  <a:pt x="156" y="8"/>
                </a:lnTo>
                <a:lnTo>
                  <a:pt x="155" y="8"/>
                </a:lnTo>
                <a:lnTo>
                  <a:pt x="155" y="10"/>
                </a:lnTo>
                <a:lnTo>
                  <a:pt x="153" y="10"/>
                </a:lnTo>
                <a:lnTo>
                  <a:pt x="153" y="11"/>
                </a:lnTo>
                <a:lnTo>
                  <a:pt x="151" y="13"/>
                </a:lnTo>
                <a:close/>
              </a:path>
            </a:pathLst>
          </a:custGeom>
          <a:solidFill>
            <a:srgbClr val="59070F"/>
          </a:solidFill>
          <a:ln w="9525">
            <a:noFill/>
            <a:round/>
            <a:headEnd/>
            <a:tailEnd/>
          </a:ln>
        </p:spPr>
        <p:txBody>
          <a:bodyPr wrap="none"/>
          <a:lstStyle/>
          <a:p>
            <a:endParaRPr lang="el-GR"/>
          </a:p>
        </p:txBody>
      </p:sp>
      <p:sp>
        <p:nvSpPr>
          <p:cNvPr id="41064" name="Freeform 104"/>
          <p:cNvSpPr>
            <a:spLocks noEditPoints="1"/>
          </p:cNvSpPr>
          <p:nvPr/>
        </p:nvSpPr>
        <p:spPr bwMode="auto">
          <a:xfrm rot="63308">
            <a:off x="4816475" y="4041775"/>
            <a:ext cx="682625" cy="25400"/>
          </a:xfrm>
          <a:custGeom>
            <a:avLst/>
            <a:gdLst>
              <a:gd name="T0" fmla="*/ 2147483646 w 483"/>
              <a:gd name="T1" fmla="*/ 2147483646 h 16"/>
              <a:gd name="T2" fmla="*/ 2147483646 w 483"/>
              <a:gd name="T3" fmla="*/ 2147483646 h 16"/>
              <a:gd name="T4" fmla="*/ 2147483646 w 483"/>
              <a:gd name="T5" fmla="*/ 2147483646 h 16"/>
              <a:gd name="T6" fmla="*/ 2147483646 w 483"/>
              <a:gd name="T7" fmla="*/ 2147483646 h 16"/>
              <a:gd name="T8" fmla="*/ 2147483646 w 483"/>
              <a:gd name="T9" fmla="*/ 2147483646 h 16"/>
              <a:gd name="T10" fmla="*/ 2147483646 w 483"/>
              <a:gd name="T11" fmla="*/ 2147483646 h 16"/>
              <a:gd name="T12" fmla="*/ 2147483646 w 483"/>
              <a:gd name="T13" fmla="*/ 2147483646 h 16"/>
              <a:gd name="T14" fmla="*/ 2147483646 w 483"/>
              <a:gd name="T15" fmla="*/ 2147483646 h 16"/>
              <a:gd name="T16" fmla="*/ 2147483646 w 483"/>
              <a:gd name="T17" fmla="*/ 2147483646 h 16"/>
              <a:gd name="T18" fmla="*/ 2147483646 w 483"/>
              <a:gd name="T19" fmla="*/ 0 h 16"/>
              <a:gd name="T20" fmla="*/ 2147483646 w 483"/>
              <a:gd name="T21" fmla="*/ 0 h 16"/>
              <a:gd name="T22" fmla="*/ 2147483646 w 483"/>
              <a:gd name="T23" fmla="*/ 2147483646 h 16"/>
              <a:gd name="T24" fmla="*/ 2147483646 w 483"/>
              <a:gd name="T25" fmla="*/ 2147483646 h 16"/>
              <a:gd name="T26" fmla="*/ 2147483646 w 483"/>
              <a:gd name="T27" fmla="*/ 2147483646 h 16"/>
              <a:gd name="T28" fmla="*/ 2147483646 w 483"/>
              <a:gd name="T29" fmla="*/ 2147483646 h 16"/>
              <a:gd name="T30" fmla="*/ 2147483646 w 483"/>
              <a:gd name="T31" fmla="*/ 2147483646 h 16"/>
              <a:gd name="T32" fmla="*/ 2147483646 w 483"/>
              <a:gd name="T33" fmla="*/ 2147483646 h 16"/>
              <a:gd name="T34" fmla="*/ 2147483646 w 483"/>
              <a:gd name="T35" fmla="*/ 2147483646 h 16"/>
              <a:gd name="T36" fmla="*/ 2147483646 w 483"/>
              <a:gd name="T37" fmla="*/ 2147483646 h 16"/>
              <a:gd name="T38" fmla="*/ 2147483646 w 483"/>
              <a:gd name="T39" fmla="*/ 2147483646 h 16"/>
              <a:gd name="T40" fmla="*/ 0 w 483"/>
              <a:gd name="T41" fmla="*/ 2147483646 h 16"/>
              <a:gd name="T42" fmla="*/ 2147483646 w 483"/>
              <a:gd name="T43" fmla="*/ 2147483646 h 16"/>
              <a:gd name="T44" fmla="*/ 2147483646 w 483"/>
              <a:gd name="T45" fmla="*/ 2147483646 h 16"/>
              <a:gd name="T46" fmla="*/ 2147483646 w 483"/>
              <a:gd name="T47" fmla="*/ 2147483646 h 16"/>
              <a:gd name="T48" fmla="*/ 2147483646 w 483"/>
              <a:gd name="T49" fmla="*/ 2147483646 h 16"/>
              <a:gd name="T50" fmla="*/ 2147483646 w 483"/>
              <a:gd name="T51" fmla="*/ 2147483646 h 16"/>
              <a:gd name="T52" fmla="*/ 2147483646 w 483"/>
              <a:gd name="T53" fmla="*/ 2147483646 h 16"/>
              <a:gd name="T54" fmla="*/ 2147483646 w 483"/>
              <a:gd name="T55" fmla="*/ 2147483646 h 16"/>
              <a:gd name="T56" fmla="*/ 2147483646 w 483"/>
              <a:gd name="T57" fmla="*/ 0 h 16"/>
              <a:gd name="T58" fmla="*/ 2147483646 w 483"/>
              <a:gd name="T59" fmla="*/ 0 h 16"/>
              <a:gd name="T60" fmla="*/ 2147483646 w 483"/>
              <a:gd name="T61" fmla="*/ 2147483646 h 16"/>
              <a:gd name="T62" fmla="*/ 2147483646 w 483"/>
              <a:gd name="T63" fmla="*/ 2147483646 h 16"/>
              <a:gd name="T64" fmla="*/ 2147483646 w 483"/>
              <a:gd name="T65" fmla="*/ 2147483646 h 16"/>
              <a:gd name="T66" fmla="*/ 2147483646 w 483"/>
              <a:gd name="T67" fmla="*/ 2147483646 h 16"/>
              <a:gd name="T68" fmla="*/ 2147483646 w 483"/>
              <a:gd name="T69" fmla="*/ 2147483646 h 16"/>
              <a:gd name="T70" fmla="*/ 2147483646 w 483"/>
              <a:gd name="T71" fmla="*/ 2147483646 h 16"/>
              <a:gd name="T72" fmla="*/ 2147483646 w 483"/>
              <a:gd name="T73" fmla="*/ 2147483646 h 16"/>
              <a:gd name="T74" fmla="*/ 2147483646 w 483"/>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83"/>
              <a:gd name="T115" fmla="*/ 0 h 16"/>
              <a:gd name="T116" fmla="*/ 483 w 483"/>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83" h="16">
                <a:moveTo>
                  <a:pt x="483" y="16"/>
                </a:moveTo>
                <a:lnTo>
                  <a:pt x="358" y="16"/>
                </a:lnTo>
                <a:lnTo>
                  <a:pt x="358" y="14"/>
                </a:lnTo>
                <a:lnTo>
                  <a:pt x="358" y="12"/>
                </a:lnTo>
                <a:lnTo>
                  <a:pt x="357" y="10"/>
                </a:lnTo>
                <a:lnTo>
                  <a:pt x="357" y="8"/>
                </a:lnTo>
                <a:lnTo>
                  <a:pt x="357" y="6"/>
                </a:lnTo>
                <a:lnTo>
                  <a:pt x="355" y="4"/>
                </a:lnTo>
                <a:lnTo>
                  <a:pt x="355" y="2"/>
                </a:lnTo>
                <a:lnTo>
                  <a:pt x="355" y="0"/>
                </a:lnTo>
                <a:lnTo>
                  <a:pt x="477" y="0"/>
                </a:lnTo>
                <a:lnTo>
                  <a:pt x="479" y="2"/>
                </a:lnTo>
                <a:lnTo>
                  <a:pt x="479" y="4"/>
                </a:lnTo>
                <a:lnTo>
                  <a:pt x="479" y="6"/>
                </a:lnTo>
                <a:lnTo>
                  <a:pt x="481" y="8"/>
                </a:lnTo>
                <a:lnTo>
                  <a:pt x="481" y="10"/>
                </a:lnTo>
                <a:lnTo>
                  <a:pt x="481" y="12"/>
                </a:lnTo>
                <a:lnTo>
                  <a:pt x="483" y="14"/>
                </a:lnTo>
                <a:lnTo>
                  <a:pt x="483" y="16"/>
                </a:lnTo>
                <a:close/>
                <a:moveTo>
                  <a:pt x="148" y="16"/>
                </a:moveTo>
                <a:lnTo>
                  <a:pt x="0" y="16"/>
                </a:lnTo>
                <a:lnTo>
                  <a:pt x="1" y="14"/>
                </a:lnTo>
                <a:lnTo>
                  <a:pt x="5" y="12"/>
                </a:lnTo>
                <a:lnTo>
                  <a:pt x="7" y="10"/>
                </a:lnTo>
                <a:lnTo>
                  <a:pt x="9" y="8"/>
                </a:lnTo>
                <a:lnTo>
                  <a:pt x="11" y="6"/>
                </a:lnTo>
                <a:lnTo>
                  <a:pt x="13" y="4"/>
                </a:lnTo>
                <a:lnTo>
                  <a:pt x="15" y="2"/>
                </a:lnTo>
                <a:lnTo>
                  <a:pt x="17" y="0"/>
                </a:lnTo>
                <a:lnTo>
                  <a:pt x="158" y="0"/>
                </a:lnTo>
                <a:lnTo>
                  <a:pt x="156" y="2"/>
                </a:lnTo>
                <a:lnTo>
                  <a:pt x="154" y="4"/>
                </a:lnTo>
                <a:lnTo>
                  <a:pt x="154" y="6"/>
                </a:lnTo>
                <a:lnTo>
                  <a:pt x="152" y="8"/>
                </a:lnTo>
                <a:lnTo>
                  <a:pt x="152" y="10"/>
                </a:lnTo>
                <a:lnTo>
                  <a:pt x="150" y="12"/>
                </a:lnTo>
                <a:lnTo>
                  <a:pt x="148" y="14"/>
                </a:lnTo>
                <a:lnTo>
                  <a:pt x="148" y="16"/>
                </a:lnTo>
                <a:close/>
              </a:path>
            </a:pathLst>
          </a:custGeom>
          <a:solidFill>
            <a:srgbClr val="5C0A12"/>
          </a:solidFill>
          <a:ln w="9525">
            <a:noFill/>
            <a:round/>
            <a:headEnd/>
            <a:tailEnd/>
          </a:ln>
        </p:spPr>
        <p:txBody>
          <a:bodyPr wrap="none"/>
          <a:lstStyle/>
          <a:p>
            <a:endParaRPr lang="el-GR"/>
          </a:p>
        </p:txBody>
      </p:sp>
      <p:sp>
        <p:nvSpPr>
          <p:cNvPr id="41065" name="Freeform 105"/>
          <p:cNvSpPr>
            <a:spLocks noEditPoints="1"/>
          </p:cNvSpPr>
          <p:nvPr/>
        </p:nvSpPr>
        <p:spPr bwMode="auto">
          <a:xfrm rot="63308">
            <a:off x="4829175" y="4033838"/>
            <a:ext cx="666750" cy="20637"/>
          </a:xfrm>
          <a:custGeom>
            <a:avLst/>
            <a:gdLst>
              <a:gd name="T0" fmla="*/ 2147483646 w 472"/>
              <a:gd name="T1" fmla="*/ 2147483646 h 13"/>
              <a:gd name="T2" fmla="*/ 2147483646 w 472"/>
              <a:gd name="T3" fmla="*/ 2147483646 h 13"/>
              <a:gd name="T4" fmla="*/ 2147483646 w 472"/>
              <a:gd name="T5" fmla="*/ 2147483646 h 13"/>
              <a:gd name="T6" fmla="*/ 2147483646 w 472"/>
              <a:gd name="T7" fmla="*/ 2147483646 h 13"/>
              <a:gd name="T8" fmla="*/ 2147483646 w 472"/>
              <a:gd name="T9" fmla="*/ 2147483646 h 13"/>
              <a:gd name="T10" fmla="*/ 2147483646 w 472"/>
              <a:gd name="T11" fmla="*/ 2147483646 h 13"/>
              <a:gd name="T12" fmla="*/ 2147483646 w 472"/>
              <a:gd name="T13" fmla="*/ 2147483646 h 13"/>
              <a:gd name="T14" fmla="*/ 2147483646 w 472"/>
              <a:gd name="T15" fmla="*/ 2147483646 h 13"/>
              <a:gd name="T16" fmla="*/ 2147483646 w 472"/>
              <a:gd name="T17" fmla="*/ 2147483646 h 13"/>
              <a:gd name="T18" fmla="*/ 2147483646 w 472"/>
              <a:gd name="T19" fmla="*/ 0 h 13"/>
              <a:gd name="T20" fmla="*/ 2147483646 w 472"/>
              <a:gd name="T21" fmla="*/ 0 h 13"/>
              <a:gd name="T22" fmla="*/ 2147483646 w 472"/>
              <a:gd name="T23" fmla="*/ 2147483646 h 13"/>
              <a:gd name="T24" fmla="*/ 2147483646 w 472"/>
              <a:gd name="T25" fmla="*/ 2147483646 h 13"/>
              <a:gd name="T26" fmla="*/ 2147483646 w 472"/>
              <a:gd name="T27" fmla="*/ 2147483646 h 13"/>
              <a:gd name="T28" fmla="*/ 2147483646 w 472"/>
              <a:gd name="T29" fmla="*/ 2147483646 h 13"/>
              <a:gd name="T30" fmla="*/ 2147483646 w 472"/>
              <a:gd name="T31" fmla="*/ 2147483646 h 13"/>
              <a:gd name="T32" fmla="*/ 2147483646 w 472"/>
              <a:gd name="T33" fmla="*/ 2147483646 h 13"/>
              <a:gd name="T34" fmla="*/ 2147483646 w 472"/>
              <a:gd name="T35" fmla="*/ 2147483646 h 13"/>
              <a:gd name="T36" fmla="*/ 2147483646 w 472"/>
              <a:gd name="T37" fmla="*/ 2147483646 h 13"/>
              <a:gd name="T38" fmla="*/ 2147483646 w 472"/>
              <a:gd name="T39" fmla="*/ 2147483646 h 13"/>
              <a:gd name="T40" fmla="*/ 0 w 472"/>
              <a:gd name="T41" fmla="*/ 2147483646 h 13"/>
              <a:gd name="T42" fmla="*/ 2147483646 w 472"/>
              <a:gd name="T43" fmla="*/ 2147483646 h 13"/>
              <a:gd name="T44" fmla="*/ 2147483646 w 472"/>
              <a:gd name="T45" fmla="*/ 2147483646 h 13"/>
              <a:gd name="T46" fmla="*/ 2147483646 w 472"/>
              <a:gd name="T47" fmla="*/ 2147483646 h 13"/>
              <a:gd name="T48" fmla="*/ 2147483646 w 472"/>
              <a:gd name="T49" fmla="*/ 2147483646 h 13"/>
              <a:gd name="T50" fmla="*/ 2147483646 w 472"/>
              <a:gd name="T51" fmla="*/ 2147483646 h 13"/>
              <a:gd name="T52" fmla="*/ 2147483646 w 472"/>
              <a:gd name="T53" fmla="*/ 2147483646 h 13"/>
              <a:gd name="T54" fmla="*/ 2147483646 w 472"/>
              <a:gd name="T55" fmla="*/ 2147483646 h 13"/>
              <a:gd name="T56" fmla="*/ 2147483646 w 472"/>
              <a:gd name="T57" fmla="*/ 0 h 13"/>
              <a:gd name="T58" fmla="*/ 2147483646 w 472"/>
              <a:gd name="T59" fmla="*/ 0 h 13"/>
              <a:gd name="T60" fmla="*/ 2147483646 w 472"/>
              <a:gd name="T61" fmla="*/ 2147483646 h 13"/>
              <a:gd name="T62" fmla="*/ 2147483646 w 472"/>
              <a:gd name="T63" fmla="*/ 2147483646 h 13"/>
              <a:gd name="T64" fmla="*/ 2147483646 w 472"/>
              <a:gd name="T65" fmla="*/ 2147483646 h 13"/>
              <a:gd name="T66" fmla="*/ 2147483646 w 472"/>
              <a:gd name="T67" fmla="*/ 2147483646 h 13"/>
              <a:gd name="T68" fmla="*/ 2147483646 w 472"/>
              <a:gd name="T69" fmla="*/ 2147483646 h 13"/>
              <a:gd name="T70" fmla="*/ 2147483646 w 472"/>
              <a:gd name="T71" fmla="*/ 2147483646 h 13"/>
              <a:gd name="T72" fmla="*/ 2147483646 w 472"/>
              <a:gd name="T73" fmla="*/ 2147483646 h 13"/>
              <a:gd name="T74" fmla="*/ 2147483646 w 47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72"/>
              <a:gd name="T115" fmla="*/ 0 h 13"/>
              <a:gd name="T116" fmla="*/ 472 w 47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72" h="13">
                <a:moveTo>
                  <a:pt x="472" y="13"/>
                </a:moveTo>
                <a:lnTo>
                  <a:pt x="348" y="13"/>
                </a:lnTo>
                <a:lnTo>
                  <a:pt x="348" y="11"/>
                </a:lnTo>
                <a:lnTo>
                  <a:pt x="346" y="9"/>
                </a:lnTo>
                <a:lnTo>
                  <a:pt x="346" y="7"/>
                </a:lnTo>
                <a:lnTo>
                  <a:pt x="346" y="5"/>
                </a:lnTo>
                <a:lnTo>
                  <a:pt x="344" y="3"/>
                </a:lnTo>
                <a:lnTo>
                  <a:pt x="344" y="2"/>
                </a:lnTo>
                <a:lnTo>
                  <a:pt x="342" y="0"/>
                </a:lnTo>
                <a:lnTo>
                  <a:pt x="466" y="0"/>
                </a:lnTo>
                <a:lnTo>
                  <a:pt x="466" y="2"/>
                </a:lnTo>
                <a:lnTo>
                  <a:pt x="468" y="3"/>
                </a:lnTo>
                <a:lnTo>
                  <a:pt x="468" y="5"/>
                </a:lnTo>
                <a:lnTo>
                  <a:pt x="470" y="7"/>
                </a:lnTo>
                <a:lnTo>
                  <a:pt x="470" y="9"/>
                </a:lnTo>
                <a:lnTo>
                  <a:pt x="470" y="11"/>
                </a:lnTo>
                <a:lnTo>
                  <a:pt x="472" y="13"/>
                </a:lnTo>
                <a:close/>
                <a:moveTo>
                  <a:pt x="143" y="13"/>
                </a:moveTo>
                <a:lnTo>
                  <a:pt x="0" y="13"/>
                </a:lnTo>
                <a:lnTo>
                  <a:pt x="2" y="11"/>
                </a:lnTo>
                <a:lnTo>
                  <a:pt x="4" y="9"/>
                </a:lnTo>
                <a:lnTo>
                  <a:pt x="6" y="7"/>
                </a:lnTo>
                <a:lnTo>
                  <a:pt x="8" y="5"/>
                </a:lnTo>
                <a:lnTo>
                  <a:pt x="10" y="5"/>
                </a:lnTo>
                <a:lnTo>
                  <a:pt x="12" y="3"/>
                </a:lnTo>
                <a:lnTo>
                  <a:pt x="13" y="2"/>
                </a:lnTo>
                <a:lnTo>
                  <a:pt x="15" y="0"/>
                </a:lnTo>
                <a:lnTo>
                  <a:pt x="153" y="0"/>
                </a:lnTo>
                <a:lnTo>
                  <a:pt x="151" y="2"/>
                </a:lnTo>
                <a:lnTo>
                  <a:pt x="151" y="3"/>
                </a:lnTo>
                <a:lnTo>
                  <a:pt x="149" y="5"/>
                </a:lnTo>
                <a:lnTo>
                  <a:pt x="149" y="7"/>
                </a:lnTo>
                <a:lnTo>
                  <a:pt x="147" y="7"/>
                </a:lnTo>
                <a:lnTo>
                  <a:pt x="145" y="9"/>
                </a:lnTo>
                <a:lnTo>
                  <a:pt x="145" y="11"/>
                </a:lnTo>
                <a:lnTo>
                  <a:pt x="143" y="13"/>
                </a:lnTo>
                <a:close/>
              </a:path>
            </a:pathLst>
          </a:custGeom>
          <a:solidFill>
            <a:srgbClr val="5C0812"/>
          </a:solidFill>
          <a:ln w="9525">
            <a:noFill/>
            <a:round/>
            <a:headEnd/>
            <a:tailEnd/>
          </a:ln>
        </p:spPr>
        <p:txBody>
          <a:bodyPr wrap="none"/>
          <a:lstStyle/>
          <a:p>
            <a:endParaRPr lang="el-GR"/>
          </a:p>
        </p:txBody>
      </p:sp>
      <p:sp>
        <p:nvSpPr>
          <p:cNvPr id="41066" name="Freeform 106"/>
          <p:cNvSpPr>
            <a:spLocks noEditPoints="1"/>
          </p:cNvSpPr>
          <p:nvPr/>
        </p:nvSpPr>
        <p:spPr bwMode="auto">
          <a:xfrm rot="63308">
            <a:off x="4841875" y="4021138"/>
            <a:ext cx="649288" cy="20637"/>
          </a:xfrm>
          <a:custGeom>
            <a:avLst/>
            <a:gdLst>
              <a:gd name="T0" fmla="*/ 2147483646 w 460"/>
              <a:gd name="T1" fmla="*/ 2147483646 h 13"/>
              <a:gd name="T2" fmla="*/ 2147483646 w 460"/>
              <a:gd name="T3" fmla="*/ 2147483646 h 13"/>
              <a:gd name="T4" fmla="*/ 2147483646 w 460"/>
              <a:gd name="T5" fmla="*/ 2147483646 h 13"/>
              <a:gd name="T6" fmla="*/ 2147483646 w 460"/>
              <a:gd name="T7" fmla="*/ 2147483646 h 13"/>
              <a:gd name="T8" fmla="*/ 2147483646 w 460"/>
              <a:gd name="T9" fmla="*/ 2147483646 h 13"/>
              <a:gd name="T10" fmla="*/ 2147483646 w 460"/>
              <a:gd name="T11" fmla="*/ 2147483646 h 13"/>
              <a:gd name="T12" fmla="*/ 2147483646 w 460"/>
              <a:gd name="T13" fmla="*/ 2147483646 h 13"/>
              <a:gd name="T14" fmla="*/ 2147483646 w 460"/>
              <a:gd name="T15" fmla="*/ 2147483646 h 13"/>
              <a:gd name="T16" fmla="*/ 2147483646 w 460"/>
              <a:gd name="T17" fmla="*/ 2147483646 h 13"/>
              <a:gd name="T18" fmla="*/ 2147483646 w 460"/>
              <a:gd name="T19" fmla="*/ 0 h 13"/>
              <a:gd name="T20" fmla="*/ 2147483646 w 460"/>
              <a:gd name="T21" fmla="*/ 0 h 13"/>
              <a:gd name="T22" fmla="*/ 2147483646 w 460"/>
              <a:gd name="T23" fmla="*/ 2147483646 h 13"/>
              <a:gd name="T24" fmla="*/ 2147483646 w 460"/>
              <a:gd name="T25" fmla="*/ 2147483646 h 13"/>
              <a:gd name="T26" fmla="*/ 2147483646 w 460"/>
              <a:gd name="T27" fmla="*/ 2147483646 h 13"/>
              <a:gd name="T28" fmla="*/ 2147483646 w 460"/>
              <a:gd name="T29" fmla="*/ 2147483646 h 13"/>
              <a:gd name="T30" fmla="*/ 2147483646 w 460"/>
              <a:gd name="T31" fmla="*/ 2147483646 h 13"/>
              <a:gd name="T32" fmla="*/ 2147483646 w 460"/>
              <a:gd name="T33" fmla="*/ 2147483646 h 13"/>
              <a:gd name="T34" fmla="*/ 2147483646 w 460"/>
              <a:gd name="T35" fmla="*/ 2147483646 h 13"/>
              <a:gd name="T36" fmla="*/ 2147483646 w 460"/>
              <a:gd name="T37" fmla="*/ 2147483646 h 13"/>
              <a:gd name="T38" fmla="*/ 2147483646 w 460"/>
              <a:gd name="T39" fmla="*/ 2147483646 h 13"/>
              <a:gd name="T40" fmla="*/ 0 w 460"/>
              <a:gd name="T41" fmla="*/ 2147483646 h 13"/>
              <a:gd name="T42" fmla="*/ 2147483646 w 460"/>
              <a:gd name="T43" fmla="*/ 2147483646 h 13"/>
              <a:gd name="T44" fmla="*/ 2147483646 w 460"/>
              <a:gd name="T45" fmla="*/ 2147483646 h 13"/>
              <a:gd name="T46" fmla="*/ 2147483646 w 460"/>
              <a:gd name="T47" fmla="*/ 2147483646 h 13"/>
              <a:gd name="T48" fmla="*/ 2147483646 w 460"/>
              <a:gd name="T49" fmla="*/ 2147483646 h 13"/>
              <a:gd name="T50" fmla="*/ 2147483646 w 460"/>
              <a:gd name="T51" fmla="*/ 2147483646 h 13"/>
              <a:gd name="T52" fmla="*/ 2147483646 w 460"/>
              <a:gd name="T53" fmla="*/ 2147483646 h 13"/>
              <a:gd name="T54" fmla="*/ 2147483646 w 460"/>
              <a:gd name="T55" fmla="*/ 2147483646 h 13"/>
              <a:gd name="T56" fmla="*/ 2147483646 w 460"/>
              <a:gd name="T57" fmla="*/ 0 h 13"/>
              <a:gd name="T58" fmla="*/ 2147483646 w 460"/>
              <a:gd name="T59" fmla="*/ 0 h 13"/>
              <a:gd name="T60" fmla="*/ 2147483646 w 460"/>
              <a:gd name="T61" fmla="*/ 2147483646 h 13"/>
              <a:gd name="T62" fmla="*/ 2147483646 w 460"/>
              <a:gd name="T63" fmla="*/ 2147483646 h 13"/>
              <a:gd name="T64" fmla="*/ 2147483646 w 460"/>
              <a:gd name="T65" fmla="*/ 2147483646 h 13"/>
              <a:gd name="T66" fmla="*/ 2147483646 w 460"/>
              <a:gd name="T67" fmla="*/ 2147483646 h 13"/>
              <a:gd name="T68" fmla="*/ 2147483646 w 460"/>
              <a:gd name="T69" fmla="*/ 2147483646 h 13"/>
              <a:gd name="T70" fmla="*/ 2147483646 w 460"/>
              <a:gd name="T71" fmla="*/ 2147483646 h 13"/>
              <a:gd name="T72" fmla="*/ 2147483646 w 460"/>
              <a:gd name="T73" fmla="*/ 2147483646 h 13"/>
              <a:gd name="T74" fmla="*/ 2147483646 w 46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0"/>
              <a:gd name="T115" fmla="*/ 0 h 13"/>
              <a:gd name="T116" fmla="*/ 460 w 46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0" h="13">
                <a:moveTo>
                  <a:pt x="460" y="13"/>
                </a:moveTo>
                <a:lnTo>
                  <a:pt x="338" y="13"/>
                </a:lnTo>
                <a:lnTo>
                  <a:pt x="336" y="11"/>
                </a:lnTo>
                <a:lnTo>
                  <a:pt x="336" y="10"/>
                </a:lnTo>
                <a:lnTo>
                  <a:pt x="334" y="8"/>
                </a:lnTo>
                <a:lnTo>
                  <a:pt x="334" y="6"/>
                </a:lnTo>
                <a:lnTo>
                  <a:pt x="334" y="4"/>
                </a:lnTo>
                <a:lnTo>
                  <a:pt x="332" y="2"/>
                </a:lnTo>
                <a:lnTo>
                  <a:pt x="332" y="0"/>
                </a:lnTo>
                <a:lnTo>
                  <a:pt x="456" y="0"/>
                </a:lnTo>
                <a:lnTo>
                  <a:pt x="456" y="2"/>
                </a:lnTo>
                <a:lnTo>
                  <a:pt x="456" y="4"/>
                </a:lnTo>
                <a:lnTo>
                  <a:pt x="458" y="6"/>
                </a:lnTo>
                <a:lnTo>
                  <a:pt x="458" y="8"/>
                </a:lnTo>
                <a:lnTo>
                  <a:pt x="458" y="10"/>
                </a:lnTo>
                <a:lnTo>
                  <a:pt x="460" y="11"/>
                </a:lnTo>
                <a:lnTo>
                  <a:pt x="460" y="13"/>
                </a:lnTo>
                <a:close/>
                <a:moveTo>
                  <a:pt x="141" y="13"/>
                </a:moveTo>
                <a:lnTo>
                  <a:pt x="0" y="13"/>
                </a:lnTo>
                <a:lnTo>
                  <a:pt x="2" y="13"/>
                </a:lnTo>
                <a:lnTo>
                  <a:pt x="4" y="11"/>
                </a:lnTo>
                <a:lnTo>
                  <a:pt x="5" y="10"/>
                </a:lnTo>
                <a:lnTo>
                  <a:pt x="7" y="8"/>
                </a:lnTo>
                <a:lnTo>
                  <a:pt x="9" y="6"/>
                </a:lnTo>
                <a:lnTo>
                  <a:pt x="11" y="4"/>
                </a:lnTo>
                <a:lnTo>
                  <a:pt x="13" y="2"/>
                </a:lnTo>
                <a:lnTo>
                  <a:pt x="15" y="0"/>
                </a:lnTo>
                <a:lnTo>
                  <a:pt x="149" y="0"/>
                </a:lnTo>
                <a:lnTo>
                  <a:pt x="149" y="2"/>
                </a:lnTo>
                <a:lnTo>
                  <a:pt x="147" y="4"/>
                </a:lnTo>
                <a:lnTo>
                  <a:pt x="147" y="6"/>
                </a:lnTo>
                <a:lnTo>
                  <a:pt x="145" y="8"/>
                </a:lnTo>
                <a:lnTo>
                  <a:pt x="143" y="10"/>
                </a:lnTo>
                <a:lnTo>
                  <a:pt x="143" y="11"/>
                </a:lnTo>
                <a:lnTo>
                  <a:pt x="141" y="13"/>
                </a:lnTo>
                <a:close/>
              </a:path>
            </a:pathLst>
          </a:custGeom>
          <a:solidFill>
            <a:srgbClr val="5C080F"/>
          </a:solidFill>
          <a:ln w="9525">
            <a:noFill/>
            <a:round/>
            <a:headEnd/>
            <a:tailEnd/>
          </a:ln>
        </p:spPr>
        <p:txBody>
          <a:bodyPr wrap="none"/>
          <a:lstStyle/>
          <a:p>
            <a:endParaRPr lang="el-GR"/>
          </a:p>
        </p:txBody>
      </p:sp>
      <p:sp>
        <p:nvSpPr>
          <p:cNvPr id="41067" name="Freeform 107"/>
          <p:cNvSpPr>
            <a:spLocks noEditPoints="1"/>
          </p:cNvSpPr>
          <p:nvPr/>
        </p:nvSpPr>
        <p:spPr bwMode="auto">
          <a:xfrm rot="63308">
            <a:off x="4852988" y="4008438"/>
            <a:ext cx="636587" cy="25400"/>
          </a:xfrm>
          <a:custGeom>
            <a:avLst/>
            <a:gdLst>
              <a:gd name="T0" fmla="*/ 2147483646 w 451"/>
              <a:gd name="T1" fmla="*/ 2147483646 h 16"/>
              <a:gd name="T2" fmla="*/ 2147483646 w 451"/>
              <a:gd name="T3" fmla="*/ 2147483646 h 16"/>
              <a:gd name="T4" fmla="*/ 2147483646 w 451"/>
              <a:gd name="T5" fmla="*/ 2147483646 h 16"/>
              <a:gd name="T6" fmla="*/ 2147483646 w 451"/>
              <a:gd name="T7" fmla="*/ 2147483646 h 16"/>
              <a:gd name="T8" fmla="*/ 2147483646 w 451"/>
              <a:gd name="T9" fmla="*/ 2147483646 h 16"/>
              <a:gd name="T10" fmla="*/ 2147483646 w 451"/>
              <a:gd name="T11" fmla="*/ 2147483646 h 16"/>
              <a:gd name="T12" fmla="*/ 2147483646 w 451"/>
              <a:gd name="T13" fmla="*/ 2147483646 h 16"/>
              <a:gd name="T14" fmla="*/ 2147483646 w 451"/>
              <a:gd name="T15" fmla="*/ 2147483646 h 16"/>
              <a:gd name="T16" fmla="*/ 2147483646 w 451"/>
              <a:gd name="T17" fmla="*/ 2147483646 h 16"/>
              <a:gd name="T18" fmla="*/ 2147483646 w 451"/>
              <a:gd name="T19" fmla="*/ 0 h 16"/>
              <a:gd name="T20" fmla="*/ 2147483646 w 451"/>
              <a:gd name="T21" fmla="*/ 0 h 16"/>
              <a:gd name="T22" fmla="*/ 2147483646 w 451"/>
              <a:gd name="T23" fmla="*/ 2147483646 h 16"/>
              <a:gd name="T24" fmla="*/ 2147483646 w 451"/>
              <a:gd name="T25" fmla="*/ 2147483646 h 16"/>
              <a:gd name="T26" fmla="*/ 2147483646 w 451"/>
              <a:gd name="T27" fmla="*/ 2147483646 h 16"/>
              <a:gd name="T28" fmla="*/ 2147483646 w 451"/>
              <a:gd name="T29" fmla="*/ 2147483646 h 16"/>
              <a:gd name="T30" fmla="*/ 2147483646 w 451"/>
              <a:gd name="T31" fmla="*/ 2147483646 h 16"/>
              <a:gd name="T32" fmla="*/ 2147483646 w 451"/>
              <a:gd name="T33" fmla="*/ 2147483646 h 16"/>
              <a:gd name="T34" fmla="*/ 2147483646 w 451"/>
              <a:gd name="T35" fmla="*/ 2147483646 h 16"/>
              <a:gd name="T36" fmla="*/ 2147483646 w 451"/>
              <a:gd name="T37" fmla="*/ 2147483646 h 16"/>
              <a:gd name="T38" fmla="*/ 2147483646 w 451"/>
              <a:gd name="T39" fmla="*/ 2147483646 h 16"/>
              <a:gd name="T40" fmla="*/ 0 w 451"/>
              <a:gd name="T41" fmla="*/ 2147483646 h 16"/>
              <a:gd name="T42" fmla="*/ 2147483646 w 451"/>
              <a:gd name="T43" fmla="*/ 2147483646 h 16"/>
              <a:gd name="T44" fmla="*/ 2147483646 w 451"/>
              <a:gd name="T45" fmla="*/ 2147483646 h 16"/>
              <a:gd name="T46" fmla="*/ 2147483646 w 451"/>
              <a:gd name="T47" fmla="*/ 2147483646 h 16"/>
              <a:gd name="T48" fmla="*/ 2147483646 w 451"/>
              <a:gd name="T49" fmla="*/ 2147483646 h 16"/>
              <a:gd name="T50" fmla="*/ 2147483646 w 451"/>
              <a:gd name="T51" fmla="*/ 2147483646 h 16"/>
              <a:gd name="T52" fmla="*/ 2147483646 w 451"/>
              <a:gd name="T53" fmla="*/ 2147483646 h 16"/>
              <a:gd name="T54" fmla="*/ 2147483646 w 451"/>
              <a:gd name="T55" fmla="*/ 2147483646 h 16"/>
              <a:gd name="T56" fmla="*/ 2147483646 w 451"/>
              <a:gd name="T57" fmla="*/ 0 h 16"/>
              <a:gd name="T58" fmla="*/ 2147483646 w 451"/>
              <a:gd name="T59" fmla="*/ 0 h 16"/>
              <a:gd name="T60" fmla="*/ 2147483646 w 451"/>
              <a:gd name="T61" fmla="*/ 2147483646 h 16"/>
              <a:gd name="T62" fmla="*/ 2147483646 w 451"/>
              <a:gd name="T63" fmla="*/ 2147483646 h 16"/>
              <a:gd name="T64" fmla="*/ 2147483646 w 451"/>
              <a:gd name="T65" fmla="*/ 2147483646 h 16"/>
              <a:gd name="T66" fmla="*/ 2147483646 w 451"/>
              <a:gd name="T67" fmla="*/ 2147483646 h 16"/>
              <a:gd name="T68" fmla="*/ 2147483646 w 451"/>
              <a:gd name="T69" fmla="*/ 2147483646 h 16"/>
              <a:gd name="T70" fmla="*/ 2147483646 w 451"/>
              <a:gd name="T71" fmla="*/ 2147483646 h 16"/>
              <a:gd name="T72" fmla="*/ 2147483646 w 451"/>
              <a:gd name="T73" fmla="*/ 2147483646 h 16"/>
              <a:gd name="T74" fmla="*/ 2147483646 w 451"/>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1"/>
              <a:gd name="T115" fmla="*/ 0 h 16"/>
              <a:gd name="T116" fmla="*/ 451 w 451"/>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1" h="16">
                <a:moveTo>
                  <a:pt x="451" y="16"/>
                </a:moveTo>
                <a:lnTo>
                  <a:pt x="327" y="16"/>
                </a:lnTo>
                <a:lnTo>
                  <a:pt x="327" y="14"/>
                </a:lnTo>
                <a:lnTo>
                  <a:pt x="327" y="12"/>
                </a:lnTo>
                <a:lnTo>
                  <a:pt x="325" y="10"/>
                </a:lnTo>
                <a:lnTo>
                  <a:pt x="325" y="8"/>
                </a:lnTo>
                <a:lnTo>
                  <a:pt x="323" y="6"/>
                </a:lnTo>
                <a:lnTo>
                  <a:pt x="323" y="4"/>
                </a:lnTo>
                <a:lnTo>
                  <a:pt x="323" y="2"/>
                </a:lnTo>
                <a:lnTo>
                  <a:pt x="321" y="0"/>
                </a:lnTo>
                <a:lnTo>
                  <a:pt x="445" y="0"/>
                </a:lnTo>
                <a:lnTo>
                  <a:pt x="447" y="2"/>
                </a:lnTo>
                <a:lnTo>
                  <a:pt x="447" y="4"/>
                </a:lnTo>
                <a:lnTo>
                  <a:pt x="447" y="6"/>
                </a:lnTo>
                <a:lnTo>
                  <a:pt x="449" y="8"/>
                </a:lnTo>
                <a:lnTo>
                  <a:pt x="449" y="10"/>
                </a:lnTo>
                <a:lnTo>
                  <a:pt x="449" y="12"/>
                </a:lnTo>
                <a:lnTo>
                  <a:pt x="451" y="14"/>
                </a:lnTo>
                <a:lnTo>
                  <a:pt x="451" y="16"/>
                </a:lnTo>
                <a:close/>
                <a:moveTo>
                  <a:pt x="138" y="16"/>
                </a:moveTo>
                <a:lnTo>
                  <a:pt x="0" y="16"/>
                </a:lnTo>
                <a:lnTo>
                  <a:pt x="2" y="14"/>
                </a:lnTo>
                <a:lnTo>
                  <a:pt x="4" y="12"/>
                </a:lnTo>
                <a:lnTo>
                  <a:pt x="6" y="10"/>
                </a:lnTo>
                <a:lnTo>
                  <a:pt x="8" y="8"/>
                </a:lnTo>
                <a:lnTo>
                  <a:pt x="10" y="6"/>
                </a:lnTo>
                <a:lnTo>
                  <a:pt x="12" y="4"/>
                </a:lnTo>
                <a:lnTo>
                  <a:pt x="14" y="2"/>
                </a:lnTo>
                <a:lnTo>
                  <a:pt x="16" y="0"/>
                </a:lnTo>
                <a:lnTo>
                  <a:pt x="145" y="0"/>
                </a:lnTo>
                <a:lnTo>
                  <a:pt x="145" y="2"/>
                </a:lnTo>
                <a:lnTo>
                  <a:pt x="144" y="4"/>
                </a:lnTo>
                <a:lnTo>
                  <a:pt x="144" y="6"/>
                </a:lnTo>
                <a:lnTo>
                  <a:pt x="142" y="8"/>
                </a:lnTo>
                <a:lnTo>
                  <a:pt x="142" y="10"/>
                </a:lnTo>
                <a:lnTo>
                  <a:pt x="140" y="12"/>
                </a:lnTo>
                <a:lnTo>
                  <a:pt x="140" y="14"/>
                </a:lnTo>
                <a:lnTo>
                  <a:pt x="138" y="16"/>
                </a:lnTo>
                <a:close/>
              </a:path>
            </a:pathLst>
          </a:custGeom>
          <a:solidFill>
            <a:srgbClr val="5E0A11"/>
          </a:solidFill>
          <a:ln w="9525">
            <a:noFill/>
            <a:round/>
            <a:headEnd/>
            <a:tailEnd/>
          </a:ln>
        </p:spPr>
        <p:txBody>
          <a:bodyPr wrap="none"/>
          <a:lstStyle/>
          <a:p>
            <a:endParaRPr lang="el-GR"/>
          </a:p>
        </p:txBody>
      </p:sp>
      <p:sp>
        <p:nvSpPr>
          <p:cNvPr id="41068" name="Freeform 108"/>
          <p:cNvSpPr>
            <a:spLocks noEditPoints="1"/>
          </p:cNvSpPr>
          <p:nvPr/>
        </p:nvSpPr>
        <p:spPr bwMode="auto">
          <a:xfrm rot="63308">
            <a:off x="4864100" y="4000500"/>
            <a:ext cx="622300" cy="20638"/>
          </a:xfrm>
          <a:custGeom>
            <a:avLst/>
            <a:gdLst>
              <a:gd name="T0" fmla="*/ 2147483646 w 441"/>
              <a:gd name="T1" fmla="*/ 2147483646 h 13"/>
              <a:gd name="T2" fmla="*/ 2147483646 w 441"/>
              <a:gd name="T3" fmla="*/ 2147483646 h 13"/>
              <a:gd name="T4" fmla="*/ 2147483646 w 441"/>
              <a:gd name="T5" fmla="*/ 2147483646 h 13"/>
              <a:gd name="T6" fmla="*/ 2147483646 w 441"/>
              <a:gd name="T7" fmla="*/ 2147483646 h 13"/>
              <a:gd name="T8" fmla="*/ 2147483646 w 441"/>
              <a:gd name="T9" fmla="*/ 2147483646 h 13"/>
              <a:gd name="T10" fmla="*/ 2147483646 w 441"/>
              <a:gd name="T11" fmla="*/ 2147483646 h 13"/>
              <a:gd name="T12" fmla="*/ 2147483646 w 441"/>
              <a:gd name="T13" fmla="*/ 2147483646 h 13"/>
              <a:gd name="T14" fmla="*/ 2147483646 w 441"/>
              <a:gd name="T15" fmla="*/ 2147483646 h 13"/>
              <a:gd name="T16" fmla="*/ 2147483646 w 441"/>
              <a:gd name="T17" fmla="*/ 2147483646 h 13"/>
              <a:gd name="T18" fmla="*/ 2147483646 w 441"/>
              <a:gd name="T19" fmla="*/ 0 h 13"/>
              <a:gd name="T20" fmla="*/ 2147483646 w 441"/>
              <a:gd name="T21" fmla="*/ 0 h 13"/>
              <a:gd name="T22" fmla="*/ 2147483646 w 441"/>
              <a:gd name="T23" fmla="*/ 2147483646 h 13"/>
              <a:gd name="T24" fmla="*/ 2147483646 w 441"/>
              <a:gd name="T25" fmla="*/ 2147483646 h 13"/>
              <a:gd name="T26" fmla="*/ 2147483646 w 441"/>
              <a:gd name="T27" fmla="*/ 2147483646 h 13"/>
              <a:gd name="T28" fmla="*/ 2147483646 w 441"/>
              <a:gd name="T29" fmla="*/ 2147483646 h 13"/>
              <a:gd name="T30" fmla="*/ 2147483646 w 441"/>
              <a:gd name="T31" fmla="*/ 2147483646 h 13"/>
              <a:gd name="T32" fmla="*/ 2147483646 w 441"/>
              <a:gd name="T33" fmla="*/ 2147483646 h 13"/>
              <a:gd name="T34" fmla="*/ 2147483646 w 441"/>
              <a:gd name="T35" fmla="*/ 2147483646 h 13"/>
              <a:gd name="T36" fmla="*/ 2147483646 w 441"/>
              <a:gd name="T37" fmla="*/ 2147483646 h 13"/>
              <a:gd name="T38" fmla="*/ 2147483646 w 441"/>
              <a:gd name="T39" fmla="*/ 2147483646 h 13"/>
              <a:gd name="T40" fmla="*/ 0 w 441"/>
              <a:gd name="T41" fmla="*/ 2147483646 h 13"/>
              <a:gd name="T42" fmla="*/ 2147483646 w 441"/>
              <a:gd name="T43" fmla="*/ 2147483646 h 13"/>
              <a:gd name="T44" fmla="*/ 2147483646 w 441"/>
              <a:gd name="T45" fmla="*/ 2147483646 h 13"/>
              <a:gd name="T46" fmla="*/ 2147483646 w 441"/>
              <a:gd name="T47" fmla="*/ 2147483646 h 13"/>
              <a:gd name="T48" fmla="*/ 2147483646 w 441"/>
              <a:gd name="T49" fmla="*/ 2147483646 h 13"/>
              <a:gd name="T50" fmla="*/ 2147483646 w 441"/>
              <a:gd name="T51" fmla="*/ 2147483646 h 13"/>
              <a:gd name="T52" fmla="*/ 2147483646 w 441"/>
              <a:gd name="T53" fmla="*/ 2147483646 h 13"/>
              <a:gd name="T54" fmla="*/ 2147483646 w 441"/>
              <a:gd name="T55" fmla="*/ 2147483646 h 13"/>
              <a:gd name="T56" fmla="*/ 2147483646 w 441"/>
              <a:gd name="T57" fmla="*/ 0 h 13"/>
              <a:gd name="T58" fmla="*/ 2147483646 w 441"/>
              <a:gd name="T59" fmla="*/ 0 h 13"/>
              <a:gd name="T60" fmla="*/ 2147483646 w 441"/>
              <a:gd name="T61" fmla="*/ 2147483646 h 13"/>
              <a:gd name="T62" fmla="*/ 2147483646 w 441"/>
              <a:gd name="T63" fmla="*/ 2147483646 h 13"/>
              <a:gd name="T64" fmla="*/ 2147483646 w 441"/>
              <a:gd name="T65" fmla="*/ 2147483646 h 13"/>
              <a:gd name="T66" fmla="*/ 2147483646 w 441"/>
              <a:gd name="T67" fmla="*/ 2147483646 h 13"/>
              <a:gd name="T68" fmla="*/ 2147483646 w 441"/>
              <a:gd name="T69" fmla="*/ 2147483646 h 13"/>
              <a:gd name="T70" fmla="*/ 2147483646 w 441"/>
              <a:gd name="T71" fmla="*/ 2147483646 h 13"/>
              <a:gd name="T72" fmla="*/ 2147483646 w 441"/>
              <a:gd name="T73" fmla="*/ 2147483646 h 13"/>
              <a:gd name="T74" fmla="*/ 2147483646 w 441"/>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1"/>
              <a:gd name="T115" fmla="*/ 0 h 13"/>
              <a:gd name="T116" fmla="*/ 441 w 441"/>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1" h="13">
                <a:moveTo>
                  <a:pt x="441" y="13"/>
                </a:moveTo>
                <a:lnTo>
                  <a:pt x="317" y="13"/>
                </a:lnTo>
                <a:lnTo>
                  <a:pt x="315" y="11"/>
                </a:lnTo>
                <a:lnTo>
                  <a:pt x="315" y="9"/>
                </a:lnTo>
                <a:lnTo>
                  <a:pt x="315" y="7"/>
                </a:lnTo>
                <a:lnTo>
                  <a:pt x="313" y="7"/>
                </a:lnTo>
                <a:lnTo>
                  <a:pt x="313" y="5"/>
                </a:lnTo>
                <a:lnTo>
                  <a:pt x="313" y="3"/>
                </a:lnTo>
                <a:lnTo>
                  <a:pt x="311" y="2"/>
                </a:lnTo>
                <a:lnTo>
                  <a:pt x="311" y="0"/>
                </a:lnTo>
                <a:lnTo>
                  <a:pt x="435" y="0"/>
                </a:lnTo>
                <a:lnTo>
                  <a:pt x="435" y="2"/>
                </a:lnTo>
                <a:lnTo>
                  <a:pt x="437" y="3"/>
                </a:lnTo>
                <a:lnTo>
                  <a:pt x="437" y="5"/>
                </a:lnTo>
                <a:lnTo>
                  <a:pt x="437" y="7"/>
                </a:lnTo>
                <a:lnTo>
                  <a:pt x="439" y="7"/>
                </a:lnTo>
                <a:lnTo>
                  <a:pt x="439" y="9"/>
                </a:lnTo>
                <a:lnTo>
                  <a:pt x="439" y="11"/>
                </a:lnTo>
                <a:lnTo>
                  <a:pt x="441" y="13"/>
                </a:lnTo>
                <a:close/>
                <a:moveTo>
                  <a:pt x="134" y="13"/>
                </a:moveTo>
                <a:lnTo>
                  <a:pt x="0" y="13"/>
                </a:lnTo>
                <a:lnTo>
                  <a:pt x="2" y="11"/>
                </a:lnTo>
                <a:lnTo>
                  <a:pt x="4" y="9"/>
                </a:lnTo>
                <a:lnTo>
                  <a:pt x="6" y="7"/>
                </a:lnTo>
                <a:lnTo>
                  <a:pt x="8" y="7"/>
                </a:lnTo>
                <a:lnTo>
                  <a:pt x="8" y="5"/>
                </a:lnTo>
                <a:lnTo>
                  <a:pt x="10" y="3"/>
                </a:lnTo>
                <a:lnTo>
                  <a:pt x="11" y="2"/>
                </a:lnTo>
                <a:lnTo>
                  <a:pt x="13" y="0"/>
                </a:lnTo>
                <a:lnTo>
                  <a:pt x="141" y="0"/>
                </a:lnTo>
                <a:lnTo>
                  <a:pt x="141" y="2"/>
                </a:lnTo>
                <a:lnTo>
                  <a:pt x="139" y="3"/>
                </a:lnTo>
                <a:lnTo>
                  <a:pt x="139" y="5"/>
                </a:lnTo>
                <a:lnTo>
                  <a:pt x="137" y="7"/>
                </a:lnTo>
                <a:lnTo>
                  <a:pt x="136" y="9"/>
                </a:lnTo>
                <a:lnTo>
                  <a:pt x="136" y="11"/>
                </a:lnTo>
                <a:lnTo>
                  <a:pt x="134" y="13"/>
                </a:lnTo>
                <a:close/>
              </a:path>
            </a:pathLst>
          </a:custGeom>
          <a:solidFill>
            <a:srgbClr val="5E0711"/>
          </a:solidFill>
          <a:ln w="9525">
            <a:noFill/>
            <a:round/>
            <a:headEnd/>
            <a:tailEnd/>
          </a:ln>
        </p:spPr>
        <p:txBody>
          <a:bodyPr wrap="none"/>
          <a:lstStyle/>
          <a:p>
            <a:endParaRPr lang="el-GR"/>
          </a:p>
        </p:txBody>
      </p:sp>
      <p:sp>
        <p:nvSpPr>
          <p:cNvPr id="41069" name="Freeform 109"/>
          <p:cNvSpPr>
            <a:spLocks noEditPoints="1"/>
          </p:cNvSpPr>
          <p:nvPr/>
        </p:nvSpPr>
        <p:spPr bwMode="auto">
          <a:xfrm rot="63308">
            <a:off x="4875213" y="3987800"/>
            <a:ext cx="604837" cy="20638"/>
          </a:xfrm>
          <a:custGeom>
            <a:avLst/>
            <a:gdLst>
              <a:gd name="T0" fmla="*/ 2147483646 w 429"/>
              <a:gd name="T1" fmla="*/ 2147483646 h 13"/>
              <a:gd name="T2" fmla="*/ 2147483646 w 429"/>
              <a:gd name="T3" fmla="*/ 2147483646 h 13"/>
              <a:gd name="T4" fmla="*/ 2147483646 w 429"/>
              <a:gd name="T5" fmla="*/ 2147483646 h 13"/>
              <a:gd name="T6" fmla="*/ 2147483646 w 429"/>
              <a:gd name="T7" fmla="*/ 2147483646 h 13"/>
              <a:gd name="T8" fmla="*/ 2147483646 w 429"/>
              <a:gd name="T9" fmla="*/ 2147483646 h 13"/>
              <a:gd name="T10" fmla="*/ 2147483646 w 429"/>
              <a:gd name="T11" fmla="*/ 2147483646 h 13"/>
              <a:gd name="T12" fmla="*/ 2147483646 w 429"/>
              <a:gd name="T13" fmla="*/ 2147483646 h 13"/>
              <a:gd name="T14" fmla="*/ 2147483646 w 429"/>
              <a:gd name="T15" fmla="*/ 2147483646 h 13"/>
              <a:gd name="T16" fmla="*/ 2147483646 w 429"/>
              <a:gd name="T17" fmla="*/ 2147483646 h 13"/>
              <a:gd name="T18" fmla="*/ 2147483646 w 429"/>
              <a:gd name="T19" fmla="*/ 0 h 13"/>
              <a:gd name="T20" fmla="*/ 2147483646 w 429"/>
              <a:gd name="T21" fmla="*/ 0 h 13"/>
              <a:gd name="T22" fmla="*/ 2147483646 w 429"/>
              <a:gd name="T23" fmla="*/ 2147483646 h 13"/>
              <a:gd name="T24" fmla="*/ 2147483646 w 429"/>
              <a:gd name="T25" fmla="*/ 2147483646 h 13"/>
              <a:gd name="T26" fmla="*/ 2147483646 w 429"/>
              <a:gd name="T27" fmla="*/ 2147483646 h 13"/>
              <a:gd name="T28" fmla="*/ 2147483646 w 429"/>
              <a:gd name="T29" fmla="*/ 2147483646 h 13"/>
              <a:gd name="T30" fmla="*/ 2147483646 w 429"/>
              <a:gd name="T31" fmla="*/ 2147483646 h 13"/>
              <a:gd name="T32" fmla="*/ 2147483646 w 429"/>
              <a:gd name="T33" fmla="*/ 2147483646 h 13"/>
              <a:gd name="T34" fmla="*/ 2147483646 w 429"/>
              <a:gd name="T35" fmla="*/ 2147483646 h 13"/>
              <a:gd name="T36" fmla="*/ 2147483646 w 429"/>
              <a:gd name="T37" fmla="*/ 2147483646 h 13"/>
              <a:gd name="T38" fmla="*/ 2147483646 w 429"/>
              <a:gd name="T39" fmla="*/ 2147483646 h 13"/>
              <a:gd name="T40" fmla="*/ 0 w 429"/>
              <a:gd name="T41" fmla="*/ 2147483646 h 13"/>
              <a:gd name="T42" fmla="*/ 0 w 429"/>
              <a:gd name="T43" fmla="*/ 2147483646 h 13"/>
              <a:gd name="T44" fmla="*/ 2147483646 w 429"/>
              <a:gd name="T45" fmla="*/ 2147483646 h 13"/>
              <a:gd name="T46" fmla="*/ 2147483646 w 429"/>
              <a:gd name="T47" fmla="*/ 2147483646 h 13"/>
              <a:gd name="T48" fmla="*/ 2147483646 w 429"/>
              <a:gd name="T49" fmla="*/ 2147483646 h 13"/>
              <a:gd name="T50" fmla="*/ 2147483646 w 429"/>
              <a:gd name="T51" fmla="*/ 2147483646 h 13"/>
              <a:gd name="T52" fmla="*/ 2147483646 w 429"/>
              <a:gd name="T53" fmla="*/ 2147483646 h 13"/>
              <a:gd name="T54" fmla="*/ 2147483646 w 429"/>
              <a:gd name="T55" fmla="*/ 2147483646 h 13"/>
              <a:gd name="T56" fmla="*/ 2147483646 w 429"/>
              <a:gd name="T57" fmla="*/ 0 h 13"/>
              <a:gd name="T58" fmla="*/ 2147483646 w 429"/>
              <a:gd name="T59" fmla="*/ 0 h 13"/>
              <a:gd name="T60" fmla="*/ 2147483646 w 429"/>
              <a:gd name="T61" fmla="*/ 2147483646 h 13"/>
              <a:gd name="T62" fmla="*/ 2147483646 w 429"/>
              <a:gd name="T63" fmla="*/ 2147483646 h 13"/>
              <a:gd name="T64" fmla="*/ 2147483646 w 429"/>
              <a:gd name="T65" fmla="*/ 2147483646 h 13"/>
              <a:gd name="T66" fmla="*/ 2147483646 w 429"/>
              <a:gd name="T67" fmla="*/ 2147483646 h 13"/>
              <a:gd name="T68" fmla="*/ 2147483646 w 429"/>
              <a:gd name="T69" fmla="*/ 2147483646 h 13"/>
              <a:gd name="T70" fmla="*/ 2147483646 w 429"/>
              <a:gd name="T71" fmla="*/ 2147483646 h 13"/>
              <a:gd name="T72" fmla="*/ 2147483646 w 429"/>
              <a:gd name="T73" fmla="*/ 2147483646 h 13"/>
              <a:gd name="T74" fmla="*/ 2147483646 w 42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9"/>
              <a:gd name="T115" fmla="*/ 0 h 13"/>
              <a:gd name="T116" fmla="*/ 429 w 42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9" h="13">
                <a:moveTo>
                  <a:pt x="429" y="13"/>
                </a:moveTo>
                <a:lnTo>
                  <a:pt x="305" y="13"/>
                </a:lnTo>
                <a:lnTo>
                  <a:pt x="305" y="11"/>
                </a:lnTo>
                <a:lnTo>
                  <a:pt x="303" y="10"/>
                </a:lnTo>
                <a:lnTo>
                  <a:pt x="303" y="8"/>
                </a:lnTo>
                <a:lnTo>
                  <a:pt x="301" y="6"/>
                </a:lnTo>
                <a:lnTo>
                  <a:pt x="301" y="4"/>
                </a:lnTo>
                <a:lnTo>
                  <a:pt x="301" y="2"/>
                </a:lnTo>
                <a:lnTo>
                  <a:pt x="299" y="0"/>
                </a:lnTo>
                <a:lnTo>
                  <a:pt x="425" y="0"/>
                </a:lnTo>
                <a:lnTo>
                  <a:pt x="425" y="2"/>
                </a:lnTo>
                <a:lnTo>
                  <a:pt x="425" y="4"/>
                </a:lnTo>
                <a:lnTo>
                  <a:pt x="427" y="6"/>
                </a:lnTo>
                <a:lnTo>
                  <a:pt x="427" y="8"/>
                </a:lnTo>
                <a:lnTo>
                  <a:pt x="427" y="10"/>
                </a:lnTo>
                <a:lnTo>
                  <a:pt x="429" y="11"/>
                </a:lnTo>
                <a:lnTo>
                  <a:pt x="429" y="13"/>
                </a:lnTo>
                <a:close/>
                <a:moveTo>
                  <a:pt x="129" y="13"/>
                </a:moveTo>
                <a:lnTo>
                  <a:pt x="0" y="13"/>
                </a:lnTo>
                <a:lnTo>
                  <a:pt x="2" y="11"/>
                </a:lnTo>
                <a:lnTo>
                  <a:pt x="3" y="10"/>
                </a:lnTo>
                <a:lnTo>
                  <a:pt x="5" y="8"/>
                </a:lnTo>
                <a:lnTo>
                  <a:pt x="7" y="6"/>
                </a:lnTo>
                <a:lnTo>
                  <a:pt x="9" y="4"/>
                </a:lnTo>
                <a:lnTo>
                  <a:pt x="9" y="2"/>
                </a:lnTo>
                <a:lnTo>
                  <a:pt x="11" y="0"/>
                </a:lnTo>
                <a:lnTo>
                  <a:pt x="137" y="0"/>
                </a:lnTo>
                <a:lnTo>
                  <a:pt x="137" y="2"/>
                </a:lnTo>
                <a:lnTo>
                  <a:pt x="135" y="4"/>
                </a:lnTo>
                <a:lnTo>
                  <a:pt x="135" y="6"/>
                </a:lnTo>
                <a:lnTo>
                  <a:pt x="133" y="8"/>
                </a:lnTo>
                <a:lnTo>
                  <a:pt x="133" y="10"/>
                </a:lnTo>
                <a:lnTo>
                  <a:pt x="131" y="11"/>
                </a:lnTo>
                <a:lnTo>
                  <a:pt x="131" y="13"/>
                </a:lnTo>
                <a:lnTo>
                  <a:pt x="129" y="13"/>
                </a:lnTo>
                <a:close/>
              </a:path>
            </a:pathLst>
          </a:custGeom>
          <a:solidFill>
            <a:srgbClr val="610A12"/>
          </a:solidFill>
          <a:ln w="9525">
            <a:noFill/>
            <a:round/>
            <a:headEnd/>
            <a:tailEnd/>
          </a:ln>
        </p:spPr>
        <p:txBody>
          <a:bodyPr wrap="none"/>
          <a:lstStyle/>
          <a:p>
            <a:endParaRPr lang="el-GR"/>
          </a:p>
        </p:txBody>
      </p:sp>
      <p:sp>
        <p:nvSpPr>
          <p:cNvPr id="41070" name="Freeform 110"/>
          <p:cNvSpPr>
            <a:spLocks noEditPoints="1"/>
          </p:cNvSpPr>
          <p:nvPr/>
        </p:nvSpPr>
        <p:spPr bwMode="auto">
          <a:xfrm rot="63308">
            <a:off x="4881563" y="3978275"/>
            <a:ext cx="595312" cy="22225"/>
          </a:xfrm>
          <a:custGeom>
            <a:avLst/>
            <a:gdLst>
              <a:gd name="T0" fmla="*/ 2147483646 w 422"/>
              <a:gd name="T1" fmla="*/ 2147483646 h 14"/>
              <a:gd name="T2" fmla="*/ 2147483646 w 422"/>
              <a:gd name="T3" fmla="*/ 2147483646 h 14"/>
              <a:gd name="T4" fmla="*/ 2147483646 w 422"/>
              <a:gd name="T5" fmla="*/ 2147483646 h 14"/>
              <a:gd name="T6" fmla="*/ 2147483646 w 422"/>
              <a:gd name="T7" fmla="*/ 2147483646 h 14"/>
              <a:gd name="T8" fmla="*/ 2147483646 w 422"/>
              <a:gd name="T9" fmla="*/ 2147483646 h 14"/>
              <a:gd name="T10" fmla="*/ 2147483646 w 422"/>
              <a:gd name="T11" fmla="*/ 2147483646 h 14"/>
              <a:gd name="T12" fmla="*/ 2147483646 w 422"/>
              <a:gd name="T13" fmla="*/ 2147483646 h 14"/>
              <a:gd name="T14" fmla="*/ 2147483646 w 422"/>
              <a:gd name="T15" fmla="*/ 2147483646 h 14"/>
              <a:gd name="T16" fmla="*/ 2147483646 w 422"/>
              <a:gd name="T17" fmla="*/ 2147483646 h 14"/>
              <a:gd name="T18" fmla="*/ 2147483646 w 422"/>
              <a:gd name="T19" fmla="*/ 0 h 14"/>
              <a:gd name="T20" fmla="*/ 2147483646 w 422"/>
              <a:gd name="T21" fmla="*/ 0 h 14"/>
              <a:gd name="T22" fmla="*/ 2147483646 w 422"/>
              <a:gd name="T23" fmla="*/ 2147483646 h 14"/>
              <a:gd name="T24" fmla="*/ 2147483646 w 422"/>
              <a:gd name="T25" fmla="*/ 2147483646 h 14"/>
              <a:gd name="T26" fmla="*/ 2147483646 w 422"/>
              <a:gd name="T27" fmla="*/ 2147483646 h 14"/>
              <a:gd name="T28" fmla="*/ 2147483646 w 422"/>
              <a:gd name="T29" fmla="*/ 2147483646 h 14"/>
              <a:gd name="T30" fmla="*/ 2147483646 w 422"/>
              <a:gd name="T31" fmla="*/ 2147483646 h 14"/>
              <a:gd name="T32" fmla="*/ 2147483646 w 422"/>
              <a:gd name="T33" fmla="*/ 2147483646 h 14"/>
              <a:gd name="T34" fmla="*/ 2147483646 w 422"/>
              <a:gd name="T35" fmla="*/ 2147483646 h 14"/>
              <a:gd name="T36" fmla="*/ 2147483646 w 422"/>
              <a:gd name="T37" fmla="*/ 2147483646 h 14"/>
              <a:gd name="T38" fmla="*/ 2147483646 w 422"/>
              <a:gd name="T39" fmla="*/ 2147483646 h 14"/>
              <a:gd name="T40" fmla="*/ 0 w 422"/>
              <a:gd name="T41" fmla="*/ 2147483646 h 14"/>
              <a:gd name="T42" fmla="*/ 2147483646 w 422"/>
              <a:gd name="T43" fmla="*/ 2147483646 h 14"/>
              <a:gd name="T44" fmla="*/ 2147483646 w 422"/>
              <a:gd name="T45" fmla="*/ 2147483646 h 14"/>
              <a:gd name="T46" fmla="*/ 2147483646 w 422"/>
              <a:gd name="T47" fmla="*/ 2147483646 h 14"/>
              <a:gd name="T48" fmla="*/ 2147483646 w 422"/>
              <a:gd name="T49" fmla="*/ 2147483646 h 14"/>
              <a:gd name="T50" fmla="*/ 2147483646 w 422"/>
              <a:gd name="T51" fmla="*/ 2147483646 h 14"/>
              <a:gd name="T52" fmla="*/ 2147483646 w 422"/>
              <a:gd name="T53" fmla="*/ 2147483646 h 14"/>
              <a:gd name="T54" fmla="*/ 2147483646 w 422"/>
              <a:gd name="T55" fmla="*/ 2147483646 h 14"/>
              <a:gd name="T56" fmla="*/ 2147483646 w 422"/>
              <a:gd name="T57" fmla="*/ 0 h 14"/>
              <a:gd name="T58" fmla="*/ 2147483646 w 422"/>
              <a:gd name="T59" fmla="*/ 0 h 14"/>
              <a:gd name="T60" fmla="*/ 2147483646 w 422"/>
              <a:gd name="T61" fmla="*/ 2147483646 h 14"/>
              <a:gd name="T62" fmla="*/ 2147483646 w 422"/>
              <a:gd name="T63" fmla="*/ 2147483646 h 14"/>
              <a:gd name="T64" fmla="*/ 2147483646 w 422"/>
              <a:gd name="T65" fmla="*/ 2147483646 h 14"/>
              <a:gd name="T66" fmla="*/ 2147483646 w 422"/>
              <a:gd name="T67" fmla="*/ 2147483646 h 14"/>
              <a:gd name="T68" fmla="*/ 2147483646 w 422"/>
              <a:gd name="T69" fmla="*/ 2147483646 h 14"/>
              <a:gd name="T70" fmla="*/ 2147483646 w 422"/>
              <a:gd name="T71" fmla="*/ 2147483646 h 14"/>
              <a:gd name="T72" fmla="*/ 2147483646 w 422"/>
              <a:gd name="T73" fmla="*/ 2147483646 h 14"/>
              <a:gd name="T74" fmla="*/ 2147483646 w 42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2"/>
              <a:gd name="T115" fmla="*/ 0 h 14"/>
              <a:gd name="T116" fmla="*/ 422 w 42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2" h="14">
                <a:moveTo>
                  <a:pt x="422" y="14"/>
                </a:moveTo>
                <a:lnTo>
                  <a:pt x="298" y="14"/>
                </a:lnTo>
                <a:lnTo>
                  <a:pt x="296" y="12"/>
                </a:lnTo>
                <a:lnTo>
                  <a:pt x="296" y="10"/>
                </a:lnTo>
                <a:lnTo>
                  <a:pt x="296" y="8"/>
                </a:lnTo>
                <a:lnTo>
                  <a:pt x="294" y="6"/>
                </a:lnTo>
                <a:lnTo>
                  <a:pt x="294" y="4"/>
                </a:lnTo>
                <a:lnTo>
                  <a:pt x="294" y="2"/>
                </a:lnTo>
                <a:lnTo>
                  <a:pt x="292" y="2"/>
                </a:lnTo>
                <a:lnTo>
                  <a:pt x="292" y="0"/>
                </a:lnTo>
                <a:lnTo>
                  <a:pt x="417" y="0"/>
                </a:lnTo>
                <a:lnTo>
                  <a:pt x="417" y="2"/>
                </a:lnTo>
                <a:lnTo>
                  <a:pt x="418" y="2"/>
                </a:lnTo>
                <a:lnTo>
                  <a:pt x="418" y="4"/>
                </a:lnTo>
                <a:lnTo>
                  <a:pt x="420" y="6"/>
                </a:lnTo>
                <a:lnTo>
                  <a:pt x="420" y="8"/>
                </a:lnTo>
                <a:lnTo>
                  <a:pt x="420" y="10"/>
                </a:lnTo>
                <a:lnTo>
                  <a:pt x="422" y="12"/>
                </a:lnTo>
                <a:lnTo>
                  <a:pt x="422" y="14"/>
                </a:lnTo>
                <a:close/>
                <a:moveTo>
                  <a:pt x="128" y="14"/>
                </a:moveTo>
                <a:lnTo>
                  <a:pt x="0" y="14"/>
                </a:lnTo>
                <a:lnTo>
                  <a:pt x="2" y="12"/>
                </a:lnTo>
                <a:lnTo>
                  <a:pt x="4" y="10"/>
                </a:lnTo>
                <a:lnTo>
                  <a:pt x="4" y="8"/>
                </a:lnTo>
                <a:lnTo>
                  <a:pt x="6" y="6"/>
                </a:lnTo>
                <a:lnTo>
                  <a:pt x="8" y="4"/>
                </a:lnTo>
                <a:lnTo>
                  <a:pt x="10" y="2"/>
                </a:lnTo>
                <a:lnTo>
                  <a:pt x="12" y="2"/>
                </a:lnTo>
                <a:lnTo>
                  <a:pt x="12" y="0"/>
                </a:lnTo>
                <a:lnTo>
                  <a:pt x="136" y="0"/>
                </a:lnTo>
                <a:lnTo>
                  <a:pt x="136" y="2"/>
                </a:lnTo>
                <a:lnTo>
                  <a:pt x="134" y="2"/>
                </a:lnTo>
                <a:lnTo>
                  <a:pt x="134" y="4"/>
                </a:lnTo>
                <a:lnTo>
                  <a:pt x="132" y="6"/>
                </a:lnTo>
                <a:lnTo>
                  <a:pt x="132" y="8"/>
                </a:lnTo>
                <a:lnTo>
                  <a:pt x="130" y="10"/>
                </a:lnTo>
                <a:lnTo>
                  <a:pt x="130" y="12"/>
                </a:lnTo>
                <a:lnTo>
                  <a:pt x="128" y="14"/>
                </a:lnTo>
                <a:close/>
              </a:path>
            </a:pathLst>
          </a:custGeom>
          <a:solidFill>
            <a:srgbClr val="610A12"/>
          </a:solidFill>
          <a:ln w="9525">
            <a:noFill/>
            <a:round/>
            <a:headEnd/>
            <a:tailEnd/>
          </a:ln>
        </p:spPr>
        <p:txBody>
          <a:bodyPr wrap="none"/>
          <a:lstStyle/>
          <a:p>
            <a:endParaRPr lang="el-GR"/>
          </a:p>
        </p:txBody>
      </p:sp>
      <p:sp>
        <p:nvSpPr>
          <p:cNvPr id="41071" name="Freeform 111"/>
          <p:cNvSpPr>
            <a:spLocks noEditPoints="1"/>
          </p:cNvSpPr>
          <p:nvPr/>
        </p:nvSpPr>
        <p:spPr bwMode="auto">
          <a:xfrm rot="63308">
            <a:off x="4891088" y="3967163"/>
            <a:ext cx="584200" cy="20637"/>
          </a:xfrm>
          <a:custGeom>
            <a:avLst/>
            <a:gdLst>
              <a:gd name="T0" fmla="*/ 2147483646 w 414"/>
              <a:gd name="T1" fmla="*/ 2147483646 h 13"/>
              <a:gd name="T2" fmla="*/ 2147483646 w 414"/>
              <a:gd name="T3" fmla="*/ 2147483646 h 13"/>
              <a:gd name="T4" fmla="*/ 2147483646 w 414"/>
              <a:gd name="T5" fmla="*/ 2147483646 h 13"/>
              <a:gd name="T6" fmla="*/ 2147483646 w 414"/>
              <a:gd name="T7" fmla="*/ 2147483646 h 13"/>
              <a:gd name="T8" fmla="*/ 2147483646 w 414"/>
              <a:gd name="T9" fmla="*/ 2147483646 h 13"/>
              <a:gd name="T10" fmla="*/ 2147483646 w 414"/>
              <a:gd name="T11" fmla="*/ 2147483646 h 13"/>
              <a:gd name="T12" fmla="*/ 2147483646 w 414"/>
              <a:gd name="T13" fmla="*/ 2147483646 h 13"/>
              <a:gd name="T14" fmla="*/ 2147483646 w 414"/>
              <a:gd name="T15" fmla="*/ 2147483646 h 13"/>
              <a:gd name="T16" fmla="*/ 2147483646 w 414"/>
              <a:gd name="T17" fmla="*/ 2147483646 h 13"/>
              <a:gd name="T18" fmla="*/ 2147483646 w 414"/>
              <a:gd name="T19" fmla="*/ 0 h 13"/>
              <a:gd name="T20" fmla="*/ 2147483646 w 414"/>
              <a:gd name="T21" fmla="*/ 0 h 13"/>
              <a:gd name="T22" fmla="*/ 2147483646 w 414"/>
              <a:gd name="T23" fmla="*/ 2147483646 h 13"/>
              <a:gd name="T24" fmla="*/ 2147483646 w 414"/>
              <a:gd name="T25" fmla="*/ 2147483646 h 13"/>
              <a:gd name="T26" fmla="*/ 2147483646 w 414"/>
              <a:gd name="T27" fmla="*/ 2147483646 h 13"/>
              <a:gd name="T28" fmla="*/ 2147483646 w 414"/>
              <a:gd name="T29" fmla="*/ 2147483646 h 13"/>
              <a:gd name="T30" fmla="*/ 2147483646 w 414"/>
              <a:gd name="T31" fmla="*/ 2147483646 h 13"/>
              <a:gd name="T32" fmla="*/ 2147483646 w 414"/>
              <a:gd name="T33" fmla="*/ 2147483646 h 13"/>
              <a:gd name="T34" fmla="*/ 2147483646 w 414"/>
              <a:gd name="T35" fmla="*/ 2147483646 h 13"/>
              <a:gd name="T36" fmla="*/ 2147483646 w 414"/>
              <a:gd name="T37" fmla="*/ 2147483646 h 13"/>
              <a:gd name="T38" fmla="*/ 2147483646 w 414"/>
              <a:gd name="T39" fmla="*/ 2147483646 h 13"/>
              <a:gd name="T40" fmla="*/ 0 w 414"/>
              <a:gd name="T41" fmla="*/ 2147483646 h 13"/>
              <a:gd name="T42" fmla="*/ 2147483646 w 414"/>
              <a:gd name="T43" fmla="*/ 2147483646 h 13"/>
              <a:gd name="T44" fmla="*/ 2147483646 w 414"/>
              <a:gd name="T45" fmla="*/ 2147483646 h 13"/>
              <a:gd name="T46" fmla="*/ 2147483646 w 414"/>
              <a:gd name="T47" fmla="*/ 2147483646 h 13"/>
              <a:gd name="T48" fmla="*/ 2147483646 w 414"/>
              <a:gd name="T49" fmla="*/ 2147483646 h 13"/>
              <a:gd name="T50" fmla="*/ 2147483646 w 414"/>
              <a:gd name="T51" fmla="*/ 2147483646 h 13"/>
              <a:gd name="T52" fmla="*/ 2147483646 w 414"/>
              <a:gd name="T53" fmla="*/ 2147483646 h 13"/>
              <a:gd name="T54" fmla="*/ 2147483646 w 414"/>
              <a:gd name="T55" fmla="*/ 2147483646 h 13"/>
              <a:gd name="T56" fmla="*/ 2147483646 w 414"/>
              <a:gd name="T57" fmla="*/ 0 h 13"/>
              <a:gd name="T58" fmla="*/ 2147483646 w 414"/>
              <a:gd name="T59" fmla="*/ 0 h 13"/>
              <a:gd name="T60" fmla="*/ 2147483646 w 414"/>
              <a:gd name="T61" fmla="*/ 2147483646 h 13"/>
              <a:gd name="T62" fmla="*/ 2147483646 w 414"/>
              <a:gd name="T63" fmla="*/ 2147483646 h 13"/>
              <a:gd name="T64" fmla="*/ 2147483646 w 414"/>
              <a:gd name="T65" fmla="*/ 2147483646 h 13"/>
              <a:gd name="T66" fmla="*/ 2147483646 w 414"/>
              <a:gd name="T67" fmla="*/ 2147483646 h 13"/>
              <a:gd name="T68" fmla="*/ 2147483646 w 414"/>
              <a:gd name="T69" fmla="*/ 2147483646 h 13"/>
              <a:gd name="T70" fmla="*/ 2147483646 w 414"/>
              <a:gd name="T71" fmla="*/ 2147483646 h 13"/>
              <a:gd name="T72" fmla="*/ 2147483646 w 414"/>
              <a:gd name="T73" fmla="*/ 2147483646 h 13"/>
              <a:gd name="T74" fmla="*/ 2147483646 w 41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14"/>
              <a:gd name="T115" fmla="*/ 0 h 13"/>
              <a:gd name="T116" fmla="*/ 414 w 41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14" h="13">
                <a:moveTo>
                  <a:pt x="414" y="13"/>
                </a:moveTo>
                <a:lnTo>
                  <a:pt x="288" y="13"/>
                </a:lnTo>
                <a:lnTo>
                  <a:pt x="288" y="11"/>
                </a:lnTo>
                <a:lnTo>
                  <a:pt x="288" y="9"/>
                </a:lnTo>
                <a:lnTo>
                  <a:pt x="286" y="9"/>
                </a:lnTo>
                <a:lnTo>
                  <a:pt x="286" y="7"/>
                </a:lnTo>
                <a:lnTo>
                  <a:pt x="285" y="5"/>
                </a:lnTo>
                <a:lnTo>
                  <a:pt x="285" y="3"/>
                </a:lnTo>
                <a:lnTo>
                  <a:pt x="285" y="2"/>
                </a:lnTo>
                <a:lnTo>
                  <a:pt x="283" y="0"/>
                </a:lnTo>
                <a:lnTo>
                  <a:pt x="409" y="0"/>
                </a:lnTo>
                <a:lnTo>
                  <a:pt x="409" y="2"/>
                </a:lnTo>
                <a:lnTo>
                  <a:pt x="409" y="3"/>
                </a:lnTo>
                <a:lnTo>
                  <a:pt x="411" y="5"/>
                </a:lnTo>
                <a:lnTo>
                  <a:pt x="411" y="7"/>
                </a:lnTo>
                <a:lnTo>
                  <a:pt x="411" y="9"/>
                </a:lnTo>
                <a:lnTo>
                  <a:pt x="412" y="9"/>
                </a:lnTo>
                <a:lnTo>
                  <a:pt x="412" y="11"/>
                </a:lnTo>
                <a:lnTo>
                  <a:pt x="414" y="13"/>
                </a:lnTo>
                <a:close/>
                <a:moveTo>
                  <a:pt x="126" y="13"/>
                </a:moveTo>
                <a:lnTo>
                  <a:pt x="0" y="13"/>
                </a:lnTo>
                <a:lnTo>
                  <a:pt x="2" y="11"/>
                </a:lnTo>
                <a:lnTo>
                  <a:pt x="4" y="9"/>
                </a:lnTo>
                <a:lnTo>
                  <a:pt x="6" y="9"/>
                </a:lnTo>
                <a:lnTo>
                  <a:pt x="6" y="7"/>
                </a:lnTo>
                <a:lnTo>
                  <a:pt x="8" y="5"/>
                </a:lnTo>
                <a:lnTo>
                  <a:pt x="10" y="3"/>
                </a:lnTo>
                <a:lnTo>
                  <a:pt x="12" y="2"/>
                </a:lnTo>
                <a:lnTo>
                  <a:pt x="12" y="0"/>
                </a:lnTo>
                <a:lnTo>
                  <a:pt x="134" y="0"/>
                </a:lnTo>
                <a:lnTo>
                  <a:pt x="134" y="2"/>
                </a:lnTo>
                <a:lnTo>
                  <a:pt x="132" y="3"/>
                </a:lnTo>
                <a:lnTo>
                  <a:pt x="132" y="5"/>
                </a:lnTo>
                <a:lnTo>
                  <a:pt x="130" y="7"/>
                </a:lnTo>
                <a:lnTo>
                  <a:pt x="130" y="9"/>
                </a:lnTo>
                <a:lnTo>
                  <a:pt x="128" y="9"/>
                </a:lnTo>
                <a:lnTo>
                  <a:pt x="128" y="11"/>
                </a:lnTo>
                <a:lnTo>
                  <a:pt x="126" y="13"/>
                </a:lnTo>
                <a:close/>
              </a:path>
            </a:pathLst>
          </a:custGeom>
          <a:solidFill>
            <a:srgbClr val="610812"/>
          </a:solidFill>
          <a:ln w="9525">
            <a:noFill/>
            <a:round/>
            <a:headEnd/>
            <a:tailEnd/>
          </a:ln>
        </p:spPr>
        <p:txBody>
          <a:bodyPr wrap="none"/>
          <a:lstStyle/>
          <a:p>
            <a:endParaRPr lang="el-GR"/>
          </a:p>
        </p:txBody>
      </p:sp>
      <p:sp>
        <p:nvSpPr>
          <p:cNvPr id="41072" name="Freeform 112"/>
          <p:cNvSpPr>
            <a:spLocks noEditPoints="1"/>
          </p:cNvSpPr>
          <p:nvPr/>
        </p:nvSpPr>
        <p:spPr bwMode="auto">
          <a:xfrm rot="63308">
            <a:off x="4899025" y="3954463"/>
            <a:ext cx="571500" cy="23812"/>
          </a:xfrm>
          <a:custGeom>
            <a:avLst/>
            <a:gdLst>
              <a:gd name="T0" fmla="*/ 2147483646 w 405"/>
              <a:gd name="T1" fmla="*/ 2147483646 h 15"/>
              <a:gd name="T2" fmla="*/ 2147483646 w 405"/>
              <a:gd name="T3" fmla="*/ 2147483646 h 15"/>
              <a:gd name="T4" fmla="*/ 2147483646 w 405"/>
              <a:gd name="T5" fmla="*/ 2147483646 h 15"/>
              <a:gd name="T6" fmla="*/ 2147483646 w 405"/>
              <a:gd name="T7" fmla="*/ 2147483646 h 15"/>
              <a:gd name="T8" fmla="*/ 2147483646 w 405"/>
              <a:gd name="T9" fmla="*/ 2147483646 h 15"/>
              <a:gd name="T10" fmla="*/ 2147483646 w 405"/>
              <a:gd name="T11" fmla="*/ 2147483646 h 15"/>
              <a:gd name="T12" fmla="*/ 2147483646 w 405"/>
              <a:gd name="T13" fmla="*/ 2147483646 h 15"/>
              <a:gd name="T14" fmla="*/ 2147483646 w 405"/>
              <a:gd name="T15" fmla="*/ 2147483646 h 15"/>
              <a:gd name="T16" fmla="*/ 2147483646 w 405"/>
              <a:gd name="T17" fmla="*/ 2147483646 h 15"/>
              <a:gd name="T18" fmla="*/ 2147483646 w 405"/>
              <a:gd name="T19" fmla="*/ 0 h 15"/>
              <a:gd name="T20" fmla="*/ 2147483646 w 405"/>
              <a:gd name="T21" fmla="*/ 0 h 15"/>
              <a:gd name="T22" fmla="*/ 2147483646 w 405"/>
              <a:gd name="T23" fmla="*/ 2147483646 h 15"/>
              <a:gd name="T24" fmla="*/ 2147483646 w 405"/>
              <a:gd name="T25" fmla="*/ 2147483646 h 15"/>
              <a:gd name="T26" fmla="*/ 2147483646 w 405"/>
              <a:gd name="T27" fmla="*/ 2147483646 h 15"/>
              <a:gd name="T28" fmla="*/ 2147483646 w 405"/>
              <a:gd name="T29" fmla="*/ 2147483646 h 15"/>
              <a:gd name="T30" fmla="*/ 2147483646 w 405"/>
              <a:gd name="T31" fmla="*/ 2147483646 h 15"/>
              <a:gd name="T32" fmla="*/ 2147483646 w 405"/>
              <a:gd name="T33" fmla="*/ 2147483646 h 15"/>
              <a:gd name="T34" fmla="*/ 2147483646 w 405"/>
              <a:gd name="T35" fmla="*/ 2147483646 h 15"/>
              <a:gd name="T36" fmla="*/ 2147483646 w 405"/>
              <a:gd name="T37" fmla="*/ 2147483646 h 15"/>
              <a:gd name="T38" fmla="*/ 2147483646 w 405"/>
              <a:gd name="T39" fmla="*/ 2147483646 h 15"/>
              <a:gd name="T40" fmla="*/ 0 w 405"/>
              <a:gd name="T41" fmla="*/ 2147483646 h 15"/>
              <a:gd name="T42" fmla="*/ 2147483646 w 405"/>
              <a:gd name="T43" fmla="*/ 2147483646 h 15"/>
              <a:gd name="T44" fmla="*/ 2147483646 w 405"/>
              <a:gd name="T45" fmla="*/ 2147483646 h 15"/>
              <a:gd name="T46" fmla="*/ 2147483646 w 405"/>
              <a:gd name="T47" fmla="*/ 2147483646 h 15"/>
              <a:gd name="T48" fmla="*/ 2147483646 w 405"/>
              <a:gd name="T49" fmla="*/ 2147483646 h 15"/>
              <a:gd name="T50" fmla="*/ 2147483646 w 405"/>
              <a:gd name="T51" fmla="*/ 2147483646 h 15"/>
              <a:gd name="T52" fmla="*/ 2147483646 w 405"/>
              <a:gd name="T53" fmla="*/ 2147483646 h 15"/>
              <a:gd name="T54" fmla="*/ 2147483646 w 405"/>
              <a:gd name="T55" fmla="*/ 2147483646 h 15"/>
              <a:gd name="T56" fmla="*/ 2147483646 w 405"/>
              <a:gd name="T57" fmla="*/ 0 h 15"/>
              <a:gd name="T58" fmla="*/ 2147483646 w 405"/>
              <a:gd name="T59" fmla="*/ 0 h 15"/>
              <a:gd name="T60" fmla="*/ 2147483646 w 405"/>
              <a:gd name="T61" fmla="*/ 2147483646 h 15"/>
              <a:gd name="T62" fmla="*/ 2147483646 w 405"/>
              <a:gd name="T63" fmla="*/ 2147483646 h 15"/>
              <a:gd name="T64" fmla="*/ 2147483646 w 405"/>
              <a:gd name="T65" fmla="*/ 2147483646 h 15"/>
              <a:gd name="T66" fmla="*/ 2147483646 w 405"/>
              <a:gd name="T67" fmla="*/ 2147483646 h 15"/>
              <a:gd name="T68" fmla="*/ 2147483646 w 405"/>
              <a:gd name="T69" fmla="*/ 2147483646 h 15"/>
              <a:gd name="T70" fmla="*/ 2147483646 w 405"/>
              <a:gd name="T71" fmla="*/ 2147483646 h 15"/>
              <a:gd name="T72" fmla="*/ 2147483646 w 405"/>
              <a:gd name="T73" fmla="*/ 2147483646 h 15"/>
              <a:gd name="T74" fmla="*/ 2147483646 w 405"/>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5"/>
              <a:gd name="T115" fmla="*/ 0 h 15"/>
              <a:gd name="T116" fmla="*/ 405 w 405"/>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5" h="15">
                <a:moveTo>
                  <a:pt x="405" y="15"/>
                </a:moveTo>
                <a:lnTo>
                  <a:pt x="280" y="15"/>
                </a:lnTo>
                <a:lnTo>
                  <a:pt x="279" y="13"/>
                </a:lnTo>
                <a:lnTo>
                  <a:pt x="279" y="11"/>
                </a:lnTo>
                <a:lnTo>
                  <a:pt x="279" y="10"/>
                </a:lnTo>
                <a:lnTo>
                  <a:pt x="277" y="8"/>
                </a:lnTo>
                <a:lnTo>
                  <a:pt x="277" y="6"/>
                </a:lnTo>
                <a:lnTo>
                  <a:pt x="277" y="4"/>
                </a:lnTo>
                <a:lnTo>
                  <a:pt x="275" y="2"/>
                </a:lnTo>
                <a:lnTo>
                  <a:pt x="275" y="0"/>
                </a:lnTo>
                <a:lnTo>
                  <a:pt x="399" y="0"/>
                </a:lnTo>
                <a:lnTo>
                  <a:pt x="399" y="2"/>
                </a:lnTo>
                <a:lnTo>
                  <a:pt x="401" y="4"/>
                </a:lnTo>
                <a:lnTo>
                  <a:pt x="401" y="6"/>
                </a:lnTo>
                <a:lnTo>
                  <a:pt x="403" y="8"/>
                </a:lnTo>
                <a:lnTo>
                  <a:pt x="403" y="10"/>
                </a:lnTo>
                <a:lnTo>
                  <a:pt x="403" y="11"/>
                </a:lnTo>
                <a:lnTo>
                  <a:pt x="405" y="13"/>
                </a:lnTo>
                <a:lnTo>
                  <a:pt x="405" y="15"/>
                </a:lnTo>
                <a:close/>
                <a:moveTo>
                  <a:pt x="124" y="15"/>
                </a:moveTo>
                <a:lnTo>
                  <a:pt x="0" y="15"/>
                </a:lnTo>
                <a:lnTo>
                  <a:pt x="2" y="13"/>
                </a:lnTo>
                <a:lnTo>
                  <a:pt x="4" y="11"/>
                </a:lnTo>
                <a:lnTo>
                  <a:pt x="6" y="10"/>
                </a:lnTo>
                <a:lnTo>
                  <a:pt x="6" y="8"/>
                </a:lnTo>
                <a:lnTo>
                  <a:pt x="7" y="6"/>
                </a:lnTo>
                <a:lnTo>
                  <a:pt x="9" y="4"/>
                </a:lnTo>
                <a:lnTo>
                  <a:pt x="9" y="2"/>
                </a:lnTo>
                <a:lnTo>
                  <a:pt x="11" y="0"/>
                </a:lnTo>
                <a:lnTo>
                  <a:pt x="132" y="0"/>
                </a:lnTo>
                <a:lnTo>
                  <a:pt x="132" y="2"/>
                </a:lnTo>
                <a:lnTo>
                  <a:pt x="130" y="4"/>
                </a:lnTo>
                <a:lnTo>
                  <a:pt x="130" y="6"/>
                </a:lnTo>
                <a:lnTo>
                  <a:pt x="128" y="8"/>
                </a:lnTo>
                <a:lnTo>
                  <a:pt x="128" y="10"/>
                </a:lnTo>
                <a:lnTo>
                  <a:pt x="126" y="11"/>
                </a:lnTo>
                <a:lnTo>
                  <a:pt x="126" y="13"/>
                </a:lnTo>
                <a:lnTo>
                  <a:pt x="124" y="15"/>
                </a:lnTo>
                <a:close/>
              </a:path>
            </a:pathLst>
          </a:custGeom>
          <a:solidFill>
            <a:srgbClr val="630A11"/>
          </a:solidFill>
          <a:ln w="9525">
            <a:noFill/>
            <a:round/>
            <a:headEnd/>
            <a:tailEnd/>
          </a:ln>
        </p:spPr>
        <p:txBody>
          <a:bodyPr wrap="none"/>
          <a:lstStyle/>
          <a:p>
            <a:endParaRPr lang="el-GR"/>
          </a:p>
        </p:txBody>
      </p:sp>
      <p:sp>
        <p:nvSpPr>
          <p:cNvPr id="41073" name="Freeform 113"/>
          <p:cNvSpPr>
            <a:spLocks noEditPoints="1"/>
          </p:cNvSpPr>
          <p:nvPr/>
        </p:nvSpPr>
        <p:spPr bwMode="auto">
          <a:xfrm rot="63308">
            <a:off x="4906963" y="3944938"/>
            <a:ext cx="560387" cy="22225"/>
          </a:xfrm>
          <a:custGeom>
            <a:avLst/>
            <a:gdLst>
              <a:gd name="T0" fmla="*/ 2147483646 w 397"/>
              <a:gd name="T1" fmla="*/ 2147483646 h 14"/>
              <a:gd name="T2" fmla="*/ 2147483646 w 397"/>
              <a:gd name="T3" fmla="*/ 2147483646 h 14"/>
              <a:gd name="T4" fmla="*/ 2147483646 w 397"/>
              <a:gd name="T5" fmla="*/ 2147483646 h 14"/>
              <a:gd name="T6" fmla="*/ 2147483646 w 397"/>
              <a:gd name="T7" fmla="*/ 2147483646 h 14"/>
              <a:gd name="T8" fmla="*/ 2147483646 w 397"/>
              <a:gd name="T9" fmla="*/ 2147483646 h 14"/>
              <a:gd name="T10" fmla="*/ 2147483646 w 397"/>
              <a:gd name="T11" fmla="*/ 2147483646 h 14"/>
              <a:gd name="T12" fmla="*/ 2147483646 w 397"/>
              <a:gd name="T13" fmla="*/ 2147483646 h 14"/>
              <a:gd name="T14" fmla="*/ 2147483646 w 397"/>
              <a:gd name="T15" fmla="*/ 2147483646 h 14"/>
              <a:gd name="T16" fmla="*/ 2147483646 w 397"/>
              <a:gd name="T17" fmla="*/ 2147483646 h 14"/>
              <a:gd name="T18" fmla="*/ 2147483646 w 397"/>
              <a:gd name="T19" fmla="*/ 0 h 14"/>
              <a:gd name="T20" fmla="*/ 2147483646 w 397"/>
              <a:gd name="T21" fmla="*/ 0 h 14"/>
              <a:gd name="T22" fmla="*/ 2147483646 w 397"/>
              <a:gd name="T23" fmla="*/ 2147483646 h 14"/>
              <a:gd name="T24" fmla="*/ 2147483646 w 397"/>
              <a:gd name="T25" fmla="*/ 2147483646 h 14"/>
              <a:gd name="T26" fmla="*/ 2147483646 w 397"/>
              <a:gd name="T27" fmla="*/ 2147483646 h 14"/>
              <a:gd name="T28" fmla="*/ 2147483646 w 397"/>
              <a:gd name="T29" fmla="*/ 2147483646 h 14"/>
              <a:gd name="T30" fmla="*/ 2147483646 w 397"/>
              <a:gd name="T31" fmla="*/ 2147483646 h 14"/>
              <a:gd name="T32" fmla="*/ 2147483646 w 397"/>
              <a:gd name="T33" fmla="*/ 2147483646 h 14"/>
              <a:gd name="T34" fmla="*/ 2147483646 w 397"/>
              <a:gd name="T35" fmla="*/ 2147483646 h 14"/>
              <a:gd name="T36" fmla="*/ 2147483646 w 397"/>
              <a:gd name="T37" fmla="*/ 2147483646 h 14"/>
              <a:gd name="T38" fmla="*/ 2147483646 w 397"/>
              <a:gd name="T39" fmla="*/ 2147483646 h 14"/>
              <a:gd name="T40" fmla="*/ 0 w 397"/>
              <a:gd name="T41" fmla="*/ 2147483646 h 14"/>
              <a:gd name="T42" fmla="*/ 2147483646 w 397"/>
              <a:gd name="T43" fmla="*/ 2147483646 h 14"/>
              <a:gd name="T44" fmla="*/ 2147483646 w 397"/>
              <a:gd name="T45" fmla="*/ 2147483646 h 14"/>
              <a:gd name="T46" fmla="*/ 2147483646 w 397"/>
              <a:gd name="T47" fmla="*/ 2147483646 h 14"/>
              <a:gd name="T48" fmla="*/ 2147483646 w 397"/>
              <a:gd name="T49" fmla="*/ 2147483646 h 14"/>
              <a:gd name="T50" fmla="*/ 2147483646 w 397"/>
              <a:gd name="T51" fmla="*/ 2147483646 h 14"/>
              <a:gd name="T52" fmla="*/ 2147483646 w 397"/>
              <a:gd name="T53" fmla="*/ 2147483646 h 14"/>
              <a:gd name="T54" fmla="*/ 2147483646 w 397"/>
              <a:gd name="T55" fmla="*/ 2147483646 h 14"/>
              <a:gd name="T56" fmla="*/ 2147483646 w 397"/>
              <a:gd name="T57" fmla="*/ 0 h 14"/>
              <a:gd name="T58" fmla="*/ 2147483646 w 397"/>
              <a:gd name="T59" fmla="*/ 0 h 14"/>
              <a:gd name="T60" fmla="*/ 2147483646 w 397"/>
              <a:gd name="T61" fmla="*/ 2147483646 h 14"/>
              <a:gd name="T62" fmla="*/ 2147483646 w 397"/>
              <a:gd name="T63" fmla="*/ 2147483646 h 14"/>
              <a:gd name="T64" fmla="*/ 2147483646 w 397"/>
              <a:gd name="T65" fmla="*/ 2147483646 h 14"/>
              <a:gd name="T66" fmla="*/ 2147483646 w 397"/>
              <a:gd name="T67" fmla="*/ 2147483646 h 14"/>
              <a:gd name="T68" fmla="*/ 2147483646 w 397"/>
              <a:gd name="T69" fmla="*/ 2147483646 h 14"/>
              <a:gd name="T70" fmla="*/ 2147483646 w 397"/>
              <a:gd name="T71" fmla="*/ 2147483646 h 14"/>
              <a:gd name="T72" fmla="*/ 2147483646 w 397"/>
              <a:gd name="T73" fmla="*/ 2147483646 h 14"/>
              <a:gd name="T74" fmla="*/ 2147483646 w 39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7"/>
              <a:gd name="T115" fmla="*/ 0 h 14"/>
              <a:gd name="T116" fmla="*/ 397 w 39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7" h="14">
                <a:moveTo>
                  <a:pt x="397" y="14"/>
                </a:moveTo>
                <a:lnTo>
                  <a:pt x="271" y="14"/>
                </a:lnTo>
                <a:lnTo>
                  <a:pt x="271" y="12"/>
                </a:lnTo>
                <a:lnTo>
                  <a:pt x="271" y="10"/>
                </a:lnTo>
                <a:lnTo>
                  <a:pt x="269" y="8"/>
                </a:lnTo>
                <a:lnTo>
                  <a:pt x="269" y="6"/>
                </a:lnTo>
                <a:lnTo>
                  <a:pt x="267" y="4"/>
                </a:lnTo>
                <a:lnTo>
                  <a:pt x="267" y="2"/>
                </a:lnTo>
                <a:lnTo>
                  <a:pt x="265" y="0"/>
                </a:lnTo>
                <a:lnTo>
                  <a:pt x="391" y="0"/>
                </a:lnTo>
                <a:lnTo>
                  <a:pt x="391" y="2"/>
                </a:lnTo>
                <a:lnTo>
                  <a:pt x="391" y="4"/>
                </a:lnTo>
                <a:lnTo>
                  <a:pt x="393" y="4"/>
                </a:lnTo>
                <a:lnTo>
                  <a:pt x="393" y="6"/>
                </a:lnTo>
                <a:lnTo>
                  <a:pt x="393" y="8"/>
                </a:lnTo>
                <a:lnTo>
                  <a:pt x="395" y="10"/>
                </a:lnTo>
                <a:lnTo>
                  <a:pt x="395" y="12"/>
                </a:lnTo>
                <a:lnTo>
                  <a:pt x="397" y="14"/>
                </a:lnTo>
                <a:close/>
                <a:moveTo>
                  <a:pt x="122" y="14"/>
                </a:moveTo>
                <a:lnTo>
                  <a:pt x="0" y="14"/>
                </a:lnTo>
                <a:lnTo>
                  <a:pt x="1" y="12"/>
                </a:lnTo>
                <a:lnTo>
                  <a:pt x="3" y="10"/>
                </a:lnTo>
                <a:lnTo>
                  <a:pt x="3" y="8"/>
                </a:lnTo>
                <a:lnTo>
                  <a:pt x="5" y="6"/>
                </a:lnTo>
                <a:lnTo>
                  <a:pt x="7" y="6"/>
                </a:lnTo>
                <a:lnTo>
                  <a:pt x="7" y="4"/>
                </a:lnTo>
                <a:lnTo>
                  <a:pt x="9" y="2"/>
                </a:lnTo>
                <a:lnTo>
                  <a:pt x="11" y="0"/>
                </a:lnTo>
                <a:lnTo>
                  <a:pt x="129" y="0"/>
                </a:lnTo>
                <a:lnTo>
                  <a:pt x="129" y="2"/>
                </a:lnTo>
                <a:lnTo>
                  <a:pt x="127" y="4"/>
                </a:lnTo>
                <a:lnTo>
                  <a:pt x="126" y="6"/>
                </a:lnTo>
                <a:lnTo>
                  <a:pt x="126" y="8"/>
                </a:lnTo>
                <a:lnTo>
                  <a:pt x="124" y="10"/>
                </a:lnTo>
                <a:lnTo>
                  <a:pt x="124" y="12"/>
                </a:lnTo>
                <a:lnTo>
                  <a:pt x="122" y="14"/>
                </a:lnTo>
                <a:close/>
              </a:path>
            </a:pathLst>
          </a:custGeom>
          <a:solidFill>
            <a:srgbClr val="630711"/>
          </a:solidFill>
          <a:ln w="9525">
            <a:noFill/>
            <a:round/>
            <a:headEnd/>
            <a:tailEnd/>
          </a:ln>
        </p:spPr>
        <p:txBody>
          <a:bodyPr wrap="none"/>
          <a:lstStyle/>
          <a:p>
            <a:endParaRPr lang="el-GR"/>
          </a:p>
        </p:txBody>
      </p:sp>
      <p:sp>
        <p:nvSpPr>
          <p:cNvPr id="41074" name="Freeform 114"/>
          <p:cNvSpPr>
            <a:spLocks noEditPoints="1"/>
          </p:cNvSpPr>
          <p:nvPr/>
        </p:nvSpPr>
        <p:spPr bwMode="auto">
          <a:xfrm rot="63308">
            <a:off x="4916488" y="3933825"/>
            <a:ext cx="547687" cy="20638"/>
          </a:xfrm>
          <a:custGeom>
            <a:avLst/>
            <a:gdLst>
              <a:gd name="T0" fmla="*/ 2147483646 w 388"/>
              <a:gd name="T1" fmla="*/ 2147483646 h 13"/>
              <a:gd name="T2" fmla="*/ 2147483646 w 388"/>
              <a:gd name="T3" fmla="*/ 2147483646 h 13"/>
              <a:gd name="T4" fmla="*/ 2147483646 w 388"/>
              <a:gd name="T5" fmla="*/ 2147483646 h 13"/>
              <a:gd name="T6" fmla="*/ 2147483646 w 388"/>
              <a:gd name="T7" fmla="*/ 2147483646 h 13"/>
              <a:gd name="T8" fmla="*/ 2147483646 w 388"/>
              <a:gd name="T9" fmla="*/ 2147483646 h 13"/>
              <a:gd name="T10" fmla="*/ 2147483646 w 388"/>
              <a:gd name="T11" fmla="*/ 2147483646 h 13"/>
              <a:gd name="T12" fmla="*/ 2147483646 w 388"/>
              <a:gd name="T13" fmla="*/ 2147483646 h 13"/>
              <a:gd name="T14" fmla="*/ 2147483646 w 388"/>
              <a:gd name="T15" fmla="*/ 2147483646 h 13"/>
              <a:gd name="T16" fmla="*/ 2147483646 w 388"/>
              <a:gd name="T17" fmla="*/ 2147483646 h 13"/>
              <a:gd name="T18" fmla="*/ 2147483646 w 388"/>
              <a:gd name="T19" fmla="*/ 0 h 13"/>
              <a:gd name="T20" fmla="*/ 2147483646 w 388"/>
              <a:gd name="T21" fmla="*/ 0 h 13"/>
              <a:gd name="T22" fmla="*/ 2147483646 w 388"/>
              <a:gd name="T23" fmla="*/ 2147483646 h 13"/>
              <a:gd name="T24" fmla="*/ 2147483646 w 388"/>
              <a:gd name="T25" fmla="*/ 2147483646 h 13"/>
              <a:gd name="T26" fmla="*/ 2147483646 w 388"/>
              <a:gd name="T27" fmla="*/ 2147483646 h 13"/>
              <a:gd name="T28" fmla="*/ 2147483646 w 388"/>
              <a:gd name="T29" fmla="*/ 2147483646 h 13"/>
              <a:gd name="T30" fmla="*/ 2147483646 w 388"/>
              <a:gd name="T31" fmla="*/ 2147483646 h 13"/>
              <a:gd name="T32" fmla="*/ 2147483646 w 388"/>
              <a:gd name="T33" fmla="*/ 2147483646 h 13"/>
              <a:gd name="T34" fmla="*/ 2147483646 w 388"/>
              <a:gd name="T35" fmla="*/ 2147483646 h 13"/>
              <a:gd name="T36" fmla="*/ 2147483646 w 388"/>
              <a:gd name="T37" fmla="*/ 2147483646 h 13"/>
              <a:gd name="T38" fmla="*/ 2147483646 w 388"/>
              <a:gd name="T39" fmla="*/ 2147483646 h 13"/>
              <a:gd name="T40" fmla="*/ 0 w 388"/>
              <a:gd name="T41" fmla="*/ 2147483646 h 13"/>
              <a:gd name="T42" fmla="*/ 2147483646 w 388"/>
              <a:gd name="T43" fmla="*/ 2147483646 h 13"/>
              <a:gd name="T44" fmla="*/ 2147483646 w 388"/>
              <a:gd name="T45" fmla="*/ 2147483646 h 13"/>
              <a:gd name="T46" fmla="*/ 2147483646 w 388"/>
              <a:gd name="T47" fmla="*/ 2147483646 h 13"/>
              <a:gd name="T48" fmla="*/ 2147483646 w 388"/>
              <a:gd name="T49" fmla="*/ 2147483646 h 13"/>
              <a:gd name="T50" fmla="*/ 2147483646 w 388"/>
              <a:gd name="T51" fmla="*/ 2147483646 h 13"/>
              <a:gd name="T52" fmla="*/ 2147483646 w 388"/>
              <a:gd name="T53" fmla="*/ 2147483646 h 13"/>
              <a:gd name="T54" fmla="*/ 2147483646 w 388"/>
              <a:gd name="T55" fmla="*/ 2147483646 h 13"/>
              <a:gd name="T56" fmla="*/ 2147483646 w 388"/>
              <a:gd name="T57" fmla="*/ 0 h 13"/>
              <a:gd name="T58" fmla="*/ 2147483646 w 388"/>
              <a:gd name="T59" fmla="*/ 0 h 13"/>
              <a:gd name="T60" fmla="*/ 2147483646 w 388"/>
              <a:gd name="T61" fmla="*/ 2147483646 h 13"/>
              <a:gd name="T62" fmla="*/ 2147483646 w 388"/>
              <a:gd name="T63" fmla="*/ 2147483646 h 13"/>
              <a:gd name="T64" fmla="*/ 2147483646 w 388"/>
              <a:gd name="T65" fmla="*/ 2147483646 h 13"/>
              <a:gd name="T66" fmla="*/ 2147483646 w 388"/>
              <a:gd name="T67" fmla="*/ 2147483646 h 13"/>
              <a:gd name="T68" fmla="*/ 2147483646 w 388"/>
              <a:gd name="T69" fmla="*/ 2147483646 h 13"/>
              <a:gd name="T70" fmla="*/ 2147483646 w 388"/>
              <a:gd name="T71" fmla="*/ 2147483646 h 13"/>
              <a:gd name="T72" fmla="*/ 2147483646 w 388"/>
              <a:gd name="T73" fmla="*/ 2147483646 h 13"/>
              <a:gd name="T74" fmla="*/ 2147483646 w 388"/>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8"/>
              <a:gd name="T115" fmla="*/ 0 h 13"/>
              <a:gd name="T116" fmla="*/ 388 w 388"/>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8" h="13">
                <a:moveTo>
                  <a:pt x="388" y="13"/>
                </a:moveTo>
                <a:lnTo>
                  <a:pt x="264" y="13"/>
                </a:lnTo>
                <a:lnTo>
                  <a:pt x="262" y="11"/>
                </a:lnTo>
                <a:lnTo>
                  <a:pt x="262" y="9"/>
                </a:lnTo>
                <a:lnTo>
                  <a:pt x="260" y="7"/>
                </a:lnTo>
                <a:lnTo>
                  <a:pt x="260" y="5"/>
                </a:lnTo>
                <a:lnTo>
                  <a:pt x="258" y="3"/>
                </a:lnTo>
                <a:lnTo>
                  <a:pt x="258" y="2"/>
                </a:lnTo>
                <a:lnTo>
                  <a:pt x="258" y="0"/>
                </a:lnTo>
                <a:lnTo>
                  <a:pt x="382" y="0"/>
                </a:lnTo>
                <a:lnTo>
                  <a:pt x="382" y="2"/>
                </a:lnTo>
                <a:lnTo>
                  <a:pt x="384" y="3"/>
                </a:lnTo>
                <a:lnTo>
                  <a:pt x="384" y="5"/>
                </a:lnTo>
                <a:lnTo>
                  <a:pt x="386" y="7"/>
                </a:lnTo>
                <a:lnTo>
                  <a:pt x="386" y="9"/>
                </a:lnTo>
                <a:lnTo>
                  <a:pt x="386" y="11"/>
                </a:lnTo>
                <a:lnTo>
                  <a:pt x="388" y="11"/>
                </a:lnTo>
                <a:lnTo>
                  <a:pt x="388" y="13"/>
                </a:lnTo>
                <a:close/>
                <a:moveTo>
                  <a:pt x="121" y="13"/>
                </a:moveTo>
                <a:lnTo>
                  <a:pt x="0" y="13"/>
                </a:lnTo>
                <a:lnTo>
                  <a:pt x="2" y="11"/>
                </a:lnTo>
                <a:lnTo>
                  <a:pt x="4" y="11"/>
                </a:lnTo>
                <a:lnTo>
                  <a:pt x="4" y="9"/>
                </a:lnTo>
                <a:lnTo>
                  <a:pt x="6" y="7"/>
                </a:lnTo>
                <a:lnTo>
                  <a:pt x="6" y="5"/>
                </a:lnTo>
                <a:lnTo>
                  <a:pt x="8" y="3"/>
                </a:lnTo>
                <a:lnTo>
                  <a:pt x="10" y="2"/>
                </a:lnTo>
                <a:lnTo>
                  <a:pt x="10" y="0"/>
                </a:lnTo>
                <a:lnTo>
                  <a:pt x="128" y="0"/>
                </a:lnTo>
                <a:lnTo>
                  <a:pt x="128" y="2"/>
                </a:lnTo>
                <a:lnTo>
                  <a:pt x="126" y="3"/>
                </a:lnTo>
                <a:lnTo>
                  <a:pt x="126" y="5"/>
                </a:lnTo>
                <a:lnTo>
                  <a:pt x="124" y="7"/>
                </a:lnTo>
                <a:lnTo>
                  <a:pt x="124" y="9"/>
                </a:lnTo>
                <a:lnTo>
                  <a:pt x="122" y="11"/>
                </a:lnTo>
                <a:lnTo>
                  <a:pt x="121" y="13"/>
                </a:lnTo>
                <a:close/>
              </a:path>
            </a:pathLst>
          </a:custGeom>
          <a:solidFill>
            <a:srgbClr val="660A14"/>
          </a:solidFill>
          <a:ln w="9525">
            <a:noFill/>
            <a:round/>
            <a:headEnd/>
            <a:tailEnd/>
          </a:ln>
        </p:spPr>
        <p:txBody>
          <a:bodyPr wrap="none"/>
          <a:lstStyle/>
          <a:p>
            <a:endParaRPr lang="el-GR"/>
          </a:p>
        </p:txBody>
      </p:sp>
      <p:sp>
        <p:nvSpPr>
          <p:cNvPr id="41075" name="Freeform 115"/>
          <p:cNvSpPr>
            <a:spLocks noEditPoints="1"/>
          </p:cNvSpPr>
          <p:nvPr/>
        </p:nvSpPr>
        <p:spPr bwMode="auto">
          <a:xfrm rot="63308">
            <a:off x="4924425" y="3921125"/>
            <a:ext cx="536575" cy="23813"/>
          </a:xfrm>
          <a:custGeom>
            <a:avLst/>
            <a:gdLst>
              <a:gd name="T0" fmla="*/ 2147483646 w 380"/>
              <a:gd name="T1" fmla="*/ 2147483646 h 15"/>
              <a:gd name="T2" fmla="*/ 2147483646 w 380"/>
              <a:gd name="T3" fmla="*/ 2147483646 h 15"/>
              <a:gd name="T4" fmla="*/ 2147483646 w 380"/>
              <a:gd name="T5" fmla="*/ 2147483646 h 15"/>
              <a:gd name="T6" fmla="*/ 2147483646 w 380"/>
              <a:gd name="T7" fmla="*/ 2147483646 h 15"/>
              <a:gd name="T8" fmla="*/ 2147483646 w 380"/>
              <a:gd name="T9" fmla="*/ 2147483646 h 15"/>
              <a:gd name="T10" fmla="*/ 2147483646 w 380"/>
              <a:gd name="T11" fmla="*/ 2147483646 h 15"/>
              <a:gd name="T12" fmla="*/ 2147483646 w 380"/>
              <a:gd name="T13" fmla="*/ 2147483646 h 15"/>
              <a:gd name="T14" fmla="*/ 2147483646 w 380"/>
              <a:gd name="T15" fmla="*/ 2147483646 h 15"/>
              <a:gd name="T16" fmla="*/ 2147483646 w 380"/>
              <a:gd name="T17" fmla="*/ 2147483646 h 15"/>
              <a:gd name="T18" fmla="*/ 2147483646 w 380"/>
              <a:gd name="T19" fmla="*/ 0 h 15"/>
              <a:gd name="T20" fmla="*/ 2147483646 w 380"/>
              <a:gd name="T21" fmla="*/ 0 h 15"/>
              <a:gd name="T22" fmla="*/ 2147483646 w 380"/>
              <a:gd name="T23" fmla="*/ 2147483646 h 15"/>
              <a:gd name="T24" fmla="*/ 2147483646 w 380"/>
              <a:gd name="T25" fmla="*/ 2147483646 h 15"/>
              <a:gd name="T26" fmla="*/ 2147483646 w 380"/>
              <a:gd name="T27" fmla="*/ 2147483646 h 15"/>
              <a:gd name="T28" fmla="*/ 2147483646 w 380"/>
              <a:gd name="T29" fmla="*/ 2147483646 h 15"/>
              <a:gd name="T30" fmla="*/ 2147483646 w 380"/>
              <a:gd name="T31" fmla="*/ 2147483646 h 15"/>
              <a:gd name="T32" fmla="*/ 2147483646 w 380"/>
              <a:gd name="T33" fmla="*/ 2147483646 h 15"/>
              <a:gd name="T34" fmla="*/ 2147483646 w 380"/>
              <a:gd name="T35" fmla="*/ 2147483646 h 15"/>
              <a:gd name="T36" fmla="*/ 2147483646 w 380"/>
              <a:gd name="T37" fmla="*/ 2147483646 h 15"/>
              <a:gd name="T38" fmla="*/ 2147483646 w 380"/>
              <a:gd name="T39" fmla="*/ 2147483646 h 15"/>
              <a:gd name="T40" fmla="*/ 0 w 380"/>
              <a:gd name="T41" fmla="*/ 2147483646 h 15"/>
              <a:gd name="T42" fmla="*/ 0 w 380"/>
              <a:gd name="T43" fmla="*/ 2147483646 h 15"/>
              <a:gd name="T44" fmla="*/ 2147483646 w 380"/>
              <a:gd name="T45" fmla="*/ 2147483646 h 15"/>
              <a:gd name="T46" fmla="*/ 2147483646 w 380"/>
              <a:gd name="T47" fmla="*/ 2147483646 h 15"/>
              <a:gd name="T48" fmla="*/ 2147483646 w 380"/>
              <a:gd name="T49" fmla="*/ 2147483646 h 15"/>
              <a:gd name="T50" fmla="*/ 2147483646 w 380"/>
              <a:gd name="T51" fmla="*/ 2147483646 h 15"/>
              <a:gd name="T52" fmla="*/ 2147483646 w 380"/>
              <a:gd name="T53" fmla="*/ 2147483646 h 15"/>
              <a:gd name="T54" fmla="*/ 2147483646 w 380"/>
              <a:gd name="T55" fmla="*/ 2147483646 h 15"/>
              <a:gd name="T56" fmla="*/ 2147483646 w 380"/>
              <a:gd name="T57" fmla="*/ 0 h 15"/>
              <a:gd name="T58" fmla="*/ 2147483646 w 380"/>
              <a:gd name="T59" fmla="*/ 0 h 15"/>
              <a:gd name="T60" fmla="*/ 2147483646 w 380"/>
              <a:gd name="T61" fmla="*/ 2147483646 h 15"/>
              <a:gd name="T62" fmla="*/ 2147483646 w 380"/>
              <a:gd name="T63" fmla="*/ 2147483646 h 15"/>
              <a:gd name="T64" fmla="*/ 2147483646 w 380"/>
              <a:gd name="T65" fmla="*/ 2147483646 h 15"/>
              <a:gd name="T66" fmla="*/ 2147483646 w 380"/>
              <a:gd name="T67" fmla="*/ 2147483646 h 15"/>
              <a:gd name="T68" fmla="*/ 2147483646 w 380"/>
              <a:gd name="T69" fmla="*/ 2147483646 h 15"/>
              <a:gd name="T70" fmla="*/ 2147483646 w 380"/>
              <a:gd name="T71" fmla="*/ 2147483646 h 15"/>
              <a:gd name="T72" fmla="*/ 2147483646 w 380"/>
              <a:gd name="T73" fmla="*/ 2147483646 h 15"/>
              <a:gd name="T74" fmla="*/ 2147483646 w 38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0"/>
              <a:gd name="T115" fmla="*/ 0 h 15"/>
              <a:gd name="T116" fmla="*/ 380 w 38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0" h="15">
                <a:moveTo>
                  <a:pt x="380" y="15"/>
                </a:moveTo>
                <a:lnTo>
                  <a:pt x="254" y="15"/>
                </a:lnTo>
                <a:lnTo>
                  <a:pt x="254" y="13"/>
                </a:lnTo>
                <a:lnTo>
                  <a:pt x="252" y="11"/>
                </a:lnTo>
                <a:lnTo>
                  <a:pt x="252" y="10"/>
                </a:lnTo>
                <a:lnTo>
                  <a:pt x="252" y="8"/>
                </a:lnTo>
                <a:lnTo>
                  <a:pt x="250" y="6"/>
                </a:lnTo>
                <a:lnTo>
                  <a:pt x="250" y="4"/>
                </a:lnTo>
                <a:lnTo>
                  <a:pt x="248" y="2"/>
                </a:lnTo>
                <a:lnTo>
                  <a:pt x="248" y="0"/>
                </a:lnTo>
                <a:lnTo>
                  <a:pt x="372" y="0"/>
                </a:lnTo>
                <a:lnTo>
                  <a:pt x="374" y="2"/>
                </a:lnTo>
                <a:lnTo>
                  <a:pt x="374" y="4"/>
                </a:lnTo>
                <a:lnTo>
                  <a:pt x="376" y="6"/>
                </a:lnTo>
                <a:lnTo>
                  <a:pt x="376" y="8"/>
                </a:lnTo>
                <a:lnTo>
                  <a:pt x="376" y="10"/>
                </a:lnTo>
                <a:lnTo>
                  <a:pt x="378" y="11"/>
                </a:lnTo>
                <a:lnTo>
                  <a:pt x="378" y="13"/>
                </a:lnTo>
                <a:lnTo>
                  <a:pt x="380" y="15"/>
                </a:lnTo>
                <a:close/>
                <a:moveTo>
                  <a:pt x="118" y="15"/>
                </a:moveTo>
                <a:lnTo>
                  <a:pt x="0" y="15"/>
                </a:lnTo>
                <a:lnTo>
                  <a:pt x="0" y="13"/>
                </a:lnTo>
                <a:lnTo>
                  <a:pt x="2" y="11"/>
                </a:lnTo>
                <a:lnTo>
                  <a:pt x="4" y="10"/>
                </a:lnTo>
                <a:lnTo>
                  <a:pt x="4" y="8"/>
                </a:lnTo>
                <a:lnTo>
                  <a:pt x="6" y="6"/>
                </a:lnTo>
                <a:lnTo>
                  <a:pt x="8" y="4"/>
                </a:lnTo>
                <a:lnTo>
                  <a:pt x="8" y="2"/>
                </a:lnTo>
                <a:lnTo>
                  <a:pt x="10" y="0"/>
                </a:lnTo>
                <a:lnTo>
                  <a:pt x="126" y="0"/>
                </a:lnTo>
                <a:lnTo>
                  <a:pt x="124" y="2"/>
                </a:lnTo>
                <a:lnTo>
                  <a:pt x="124" y="4"/>
                </a:lnTo>
                <a:lnTo>
                  <a:pt x="122" y="6"/>
                </a:lnTo>
                <a:lnTo>
                  <a:pt x="122" y="8"/>
                </a:lnTo>
                <a:lnTo>
                  <a:pt x="122" y="10"/>
                </a:lnTo>
                <a:lnTo>
                  <a:pt x="120" y="11"/>
                </a:lnTo>
                <a:lnTo>
                  <a:pt x="120" y="13"/>
                </a:lnTo>
                <a:lnTo>
                  <a:pt x="118" y="15"/>
                </a:lnTo>
                <a:close/>
              </a:path>
            </a:pathLst>
          </a:custGeom>
          <a:solidFill>
            <a:srgbClr val="660A12"/>
          </a:solidFill>
          <a:ln w="9525">
            <a:noFill/>
            <a:round/>
            <a:headEnd/>
            <a:tailEnd/>
          </a:ln>
        </p:spPr>
        <p:txBody>
          <a:bodyPr wrap="none"/>
          <a:lstStyle/>
          <a:p>
            <a:endParaRPr lang="el-GR"/>
          </a:p>
        </p:txBody>
      </p:sp>
      <p:sp>
        <p:nvSpPr>
          <p:cNvPr id="41076" name="Freeform 116"/>
          <p:cNvSpPr>
            <a:spLocks noEditPoints="1"/>
          </p:cNvSpPr>
          <p:nvPr/>
        </p:nvSpPr>
        <p:spPr bwMode="auto">
          <a:xfrm rot="63308">
            <a:off x="4930775" y="3911600"/>
            <a:ext cx="523875" cy="22225"/>
          </a:xfrm>
          <a:custGeom>
            <a:avLst/>
            <a:gdLst>
              <a:gd name="T0" fmla="*/ 2147483646 w 372"/>
              <a:gd name="T1" fmla="*/ 2147483646 h 14"/>
              <a:gd name="T2" fmla="*/ 2147483646 w 372"/>
              <a:gd name="T3" fmla="*/ 2147483646 h 14"/>
              <a:gd name="T4" fmla="*/ 2147483646 w 372"/>
              <a:gd name="T5" fmla="*/ 2147483646 h 14"/>
              <a:gd name="T6" fmla="*/ 2147483646 w 372"/>
              <a:gd name="T7" fmla="*/ 2147483646 h 14"/>
              <a:gd name="T8" fmla="*/ 2147483646 w 372"/>
              <a:gd name="T9" fmla="*/ 2147483646 h 14"/>
              <a:gd name="T10" fmla="*/ 2147483646 w 372"/>
              <a:gd name="T11" fmla="*/ 2147483646 h 14"/>
              <a:gd name="T12" fmla="*/ 2147483646 w 372"/>
              <a:gd name="T13" fmla="*/ 2147483646 h 14"/>
              <a:gd name="T14" fmla="*/ 2147483646 w 372"/>
              <a:gd name="T15" fmla="*/ 2147483646 h 14"/>
              <a:gd name="T16" fmla="*/ 2147483646 w 372"/>
              <a:gd name="T17" fmla="*/ 2147483646 h 14"/>
              <a:gd name="T18" fmla="*/ 2147483646 w 372"/>
              <a:gd name="T19" fmla="*/ 0 h 14"/>
              <a:gd name="T20" fmla="*/ 2147483646 w 372"/>
              <a:gd name="T21" fmla="*/ 0 h 14"/>
              <a:gd name="T22" fmla="*/ 2147483646 w 372"/>
              <a:gd name="T23" fmla="*/ 2147483646 h 14"/>
              <a:gd name="T24" fmla="*/ 2147483646 w 372"/>
              <a:gd name="T25" fmla="*/ 2147483646 h 14"/>
              <a:gd name="T26" fmla="*/ 2147483646 w 372"/>
              <a:gd name="T27" fmla="*/ 2147483646 h 14"/>
              <a:gd name="T28" fmla="*/ 2147483646 w 372"/>
              <a:gd name="T29" fmla="*/ 2147483646 h 14"/>
              <a:gd name="T30" fmla="*/ 2147483646 w 372"/>
              <a:gd name="T31" fmla="*/ 2147483646 h 14"/>
              <a:gd name="T32" fmla="*/ 2147483646 w 372"/>
              <a:gd name="T33" fmla="*/ 2147483646 h 14"/>
              <a:gd name="T34" fmla="*/ 2147483646 w 372"/>
              <a:gd name="T35" fmla="*/ 2147483646 h 14"/>
              <a:gd name="T36" fmla="*/ 2147483646 w 372"/>
              <a:gd name="T37" fmla="*/ 2147483646 h 14"/>
              <a:gd name="T38" fmla="*/ 2147483646 w 372"/>
              <a:gd name="T39" fmla="*/ 2147483646 h 14"/>
              <a:gd name="T40" fmla="*/ 0 w 372"/>
              <a:gd name="T41" fmla="*/ 2147483646 h 14"/>
              <a:gd name="T42" fmla="*/ 2147483646 w 372"/>
              <a:gd name="T43" fmla="*/ 2147483646 h 14"/>
              <a:gd name="T44" fmla="*/ 2147483646 w 372"/>
              <a:gd name="T45" fmla="*/ 2147483646 h 14"/>
              <a:gd name="T46" fmla="*/ 2147483646 w 372"/>
              <a:gd name="T47" fmla="*/ 2147483646 h 14"/>
              <a:gd name="T48" fmla="*/ 2147483646 w 372"/>
              <a:gd name="T49" fmla="*/ 2147483646 h 14"/>
              <a:gd name="T50" fmla="*/ 2147483646 w 372"/>
              <a:gd name="T51" fmla="*/ 2147483646 h 14"/>
              <a:gd name="T52" fmla="*/ 2147483646 w 372"/>
              <a:gd name="T53" fmla="*/ 2147483646 h 14"/>
              <a:gd name="T54" fmla="*/ 2147483646 w 372"/>
              <a:gd name="T55" fmla="*/ 2147483646 h 14"/>
              <a:gd name="T56" fmla="*/ 2147483646 w 372"/>
              <a:gd name="T57" fmla="*/ 0 h 14"/>
              <a:gd name="T58" fmla="*/ 2147483646 w 372"/>
              <a:gd name="T59" fmla="*/ 0 h 14"/>
              <a:gd name="T60" fmla="*/ 2147483646 w 372"/>
              <a:gd name="T61" fmla="*/ 2147483646 h 14"/>
              <a:gd name="T62" fmla="*/ 2147483646 w 372"/>
              <a:gd name="T63" fmla="*/ 2147483646 h 14"/>
              <a:gd name="T64" fmla="*/ 2147483646 w 372"/>
              <a:gd name="T65" fmla="*/ 2147483646 h 14"/>
              <a:gd name="T66" fmla="*/ 2147483646 w 372"/>
              <a:gd name="T67" fmla="*/ 2147483646 h 14"/>
              <a:gd name="T68" fmla="*/ 2147483646 w 372"/>
              <a:gd name="T69" fmla="*/ 2147483646 h 14"/>
              <a:gd name="T70" fmla="*/ 2147483646 w 372"/>
              <a:gd name="T71" fmla="*/ 2147483646 h 14"/>
              <a:gd name="T72" fmla="*/ 2147483646 w 372"/>
              <a:gd name="T73" fmla="*/ 2147483646 h 14"/>
              <a:gd name="T74" fmla="*/ 2147483646 w 372"/>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2"/>
              <a:gd name="T115" fmla="*/ 0 h 14"/>
              <a:gd name="T116" fmla="*/ 372 w 372"/>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2" h="14">
                <a:moveTo>
                  <a:pt x="372" y="14"/>
                </a:moveTo>
                <a:lnTo>
                  <a:pt x="248" y="14"/>
                </a:lnTo>
                <a:lnTo>
                  <a:pt x="246" y="12"/>
                </a:lnTo>
                <a:lnTo>
                  <a:pt x="246" y="10"/>
                </a:lnTo>
                <a:lnTo>
                  <a:pt x="244" y="8"/>
                </a:lnTo>
                <a:lnTo>
                  <a:pt x="244" y="6"/>
                </a:lnTo>
                <a:lnTo>
                  <a:pt x="242" y="4"/>
                </a:lnTo>
                <a:lnTo>
                  <a:pt x="242" y="2"/>
                </a:lnTo>
                <a:lnTo>
                  <a:pt x="242" y="0"/>
                </a:lnTo>
                <a:lnTo>
                  <a:pt x="366" y="0"/>
                </a:lnTo>
                <a:lnTo>
                  <a:pt x="366" y="2"/>
                </a:lnTo>
                <a:lnTo>
                  <a:pt x="368" y="4"/>
                </a:lnTo>
                <a:lnTo>
                  <a:pt x="368" y="6"/>
                </a:lnTo>
                <a:lnTo>
                  <a:pt x="370" y="8"/>
                </a:lnTo>
                <a:lnTo>
                  <a:pt x="370" y="10"/>
                </a:lnTo>
                <a:lnTo>
                  <a:pt x="372" y="12"/>
                </a:lnTo>
                <a:lnTo>
                  <a:pt x="372" y="14"/>
                </a:lnTo>
                <a:close/>
                <a:moveTo>
                  <a:pt x="118" y="14"/>
                </a:moveTo>
                <a:lnTo>
                  <a:pt x="0" y="14"/>
                </a:lnTo>
                <a:lnTo>
                  <a:pt x="2" y="12"/>
                </a:lnTo>
                <a:lnTo>
                  <a:pt x="4" y="10"/>
                </a:lnTo>
                <a:lnTo>
                  <a:pt x="4" y="8"/>
                </a:lnTo>
                <a:lnTo>
                  <a:pt x="6" y="8"/>
                </a:lnTo>
                <a:lnTo>
                  <a:pt x="6" y="6"/>
                </a:lnTo>
                <a:lnTo>
                  <a:pt x="7" y="4"/>
                </a:lnTo>
                <a:lnTo>
                  <a:pt x="9" y="2"/>
                </a:lnTo>
                <a:lnTo>
                  <a:pt x="9" y="0"/>
                </a:lnTo>
                <a:lnTo>
                  <a:pt x="126" y="0"/>
                </a:lnTo>
                <a:lnTo>
                  <a:pt x="124" y="2"/>
                </a:lnTo>
                <a:lnTo>
                  <a:pt x="124" y="4"/>
                </a:lnTo>
                <a:lnTo>
                  <a:pt x="122" y="6"/>
                </a:lnTo>
                <a:lnTo>
                  <a:pt x="120" y="8"/>
                </a:lnTo>
                <a:lnTo>
                  <a:pt x="120" y="10"/>
                </a:lnTo>
                <a:lnTo>
                  <a:pt x="118" y="12"/>
                </a:lnTo>
                <a:lnTo>
                  <a:pt x="118" y="14"/>
                </a:lnTo>
                <a:close/>
              </a:path>
            </a:pathLst>
          </a:custGeom>
          <a:solidFill>
            <a:srgbClr val="660812"/>
          </a:solidFill>
          <a:ln w="9525">
            <a:noFill/>
            <a:round/>
            <a:headEnd/>
            <a:tailEnd/>
          </a:ln>
        </p:spPr>
        <p:txBody>
          <a:bodyPr wrap="none"/>
          <a:lstStyle/>
          <a:p>
            <a:endParaRPr lang="el-GR"/>
          </a:p>
        </p:txBody>
      </p:sp>
      <p:sp>
        <p:nvSpPr>
          <p:cNvPr id="41077" name="Freeform 117"/>
          <p:cNvSpPr>
            <a:spLocks noEditPoints="1"/>
          </p:cNvSpPr>
          <p:nvPr/>
        </p:nvSpPr>
        <p:spPr bwMode="auto">
          <a:xfrm rot="63308">
            <a:off x="4938713" y="3900488"/>
            <a:ext cx="511175" cy="20637"/>
          </a:xfrm>
          <a:custGeom>
            <a:avLst/>
            <a:gdLst>
              <a:gd name="T0" fmla="*/ 2147483646 w 362"/>
              <a:gd name="T1" fmla="*/ 2147483646 h 13"/>
              <a:gd name="T2" fmla="*/ 2147483646 w 362"/>
              <a:gd name="T3" fmla="*/ 2147483646 h 13"/>
              <a:gd name="T4" fmla="*/ 2147483646 w 362"/>
              <a:gd name="T5" fmla="*/ 2147483646 h 13"/>
              <a:gd name="T6" fmla="*/ 2147483646 w 362"/>
              <a:gd name="T7" fmla="*/ 2147483646 h 13"/>
              <a:gd name="T8" fmla="*/ 2147483646 w 362"/>
              <a:gd name="T9" fmla="*/ 2147483646 h 13"/>
              <a:gd name="T10" fmla="*/ 2147483646 w 362"/>
              <a:gd name="T11" fmla="*/ 2147483646 h 13"/>
              <a:gd name="T12" fmla="*/ 2147483646 w 362"/>
              <a:gd name="T13" fmla="*/ 2147483646 h 13"/>
              <a:gd name="T14" fmla="*/ 2147483646 w 362"/>
              <a:gd name="T15" fmla="*/ 2147483646 h 13"/>
              <a:gd name="T16" fmla="*/ 2147483646 w 362"/>
              <a:gd name="T17" fmla="*/ 2147483646 h 13"/>
              <a:gd name="T18" fmla="*/ 2147483646 w 362"/>
              <a:gd name="T19" fmla="*/ 0 h 13"/>
              <a:gd name="T20" fmla="*/ 2147483646 w 362"/>
              <a:gd name="T21" fmla="*/ 0 h 13"/>
              <a:gd name="T22" fmla="*/ 2147483646 w 362"/>
              <a:gd name="T23" fmla="*/ 2147483646 h 13"/>
              <a:gd name="T24" fmla="*/ 2147483646 w 362"/>
              <a:gd name="T25" fmla="*/ 2147483646 h 13"/>
              <a:gd name="T26" fmla="*/ 2147483646 w 362"/>
              <a:gd name="T27" fmla="*/ 2147483646 h 13"/>
              <a:gd name="T28" fmla="*/ 2147483646 w 362"/>
              <a:gd name="T29" fmla="*/ 2147483646 h 13"/>
              <a:gd name="T30" fmla="*/ 2147483646 w 362"/>
              <a:gd name="T31" fmla="*/ 2147483646 h 13"/>
              <a:gd name="T32" fmla="*/ 2147483646 w 362"/>
              <a:gd name="T33" fmla="*/ 2147483646 h 13"/>
              <a:gd name="T34" fmla="*/ 2147483646 w 362"/>
              <a:gd name="T35" fmla="*/ 2147483646 h 13"/>
              <a:gd name="T36" fmla="*/ 2147483646 w 362"/>
              <a:gd name="T37" fmla="*/ 2147483646 h 13"/>
              <a:gd name="T38" fmla="*/ 2147483646 w 362"/>
              <a:gd name="T39" fmla="*/ 2147483646 h 13"/>
              <a:gd name="T40" fmla="*/ 0 w 362"/>
              <a:gd name="T41" fmla="*/ 2147483646 h 13"/>
              <a:gd name="T42" fmla="*/ 0 w 362"/>
              <a:gd name="T43" fmla="*/ 2147483646 h 13"/>
              <a:gd name="T44" fmla="*/ 2147483646 w 362"/>
              <a:gd name="T45" fmla="*/ 2147483646 h 13"/>
              <a:gd name="T46" fmla="*/ 2147483646 w 362"/>
              <a:gd name="T47" fmla="*/ 2147483646 h 13"/>
              <a:gd name="T48" fmla="*/ 2147483646 w 362"/>
              <a:gd name="T49" fmla="*/ 2147483646 h 13"/>
              <a:gd name="T50" fmla="*/ 2147483646 w 362"/>
              <a:gd name="T51" fmla="*/ 2147483646 h 13"/>
              <a:gd name="T52" fmla="*/ 2147483646 w 362"/>
              <a:gd name="T53" fmla="*/ 2147483646 h 13"/>
              <a:gd name="T54" fmla="*/ 2147483646 w 362"/>
              <a:gd name="T55" fmla="*/ 2147483646 h 13"/>
              <a:gd name="T56" fmla="*/ 2147483646 w 362"/>
              <a:gd name="T57" fmla="*/ 0 h 13"/>
              <a:gd name="T58" fmla="*/ 2147483646 w 362"/>
              <a:gd name="T59" fmla="*/ 0 h 13"/>
              <a:gd name="T60" fmla="*/ 2147483646 w 362"/>
              <a:gd name="T61" fmla="*/ 2147483646 h 13"/>
              <a:gd name="T62" fmla="*/ 2147483646 w 362"/>
              <a:gd name="T63" fmla="*/ 2147483646 h 13"/>
              <a:gd name="T64" fmla="*/ 2147483646 w 362"/>
              <a:gd name="T65" fmla="*/ 2147483646 h 13"/>
              <a:gd name="T66" fmla="*/ 2147483646 w 362"/>
              <a:gd name="T67" fmla="*/ 2147483646 h 13"/>
              <a:gd name="T68" fmla="*/ 2147483646 w 362"/>
              <a:gd name="T69" fmla="*/ 2147483646 h 13"/>
              <a:gd name="T70" fmla="*/ 2147483646 w 362"/>
              <a:gd name="T71" fmla="*/ 2147483646 h 13"/>
              <a:gd name="T72" fmla="*/ 2147483646 w 362"/>
              <a:gd name="T73" fmla="*/ 2147483646 h 13"/>
              <a:gd name="T74" fmla="*/ 2147483646 w 36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2"/>
              <a:gd name="T115" fmla="*/ 0 h 13"/>
              <a:gd name="T116" fmla="*/ 362 w 36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2" h="13">
                <a:moveTo>
                  <a:pt x="362" y="13"/>
                </a:moveTo>
                <a:lnTo>
                  <a:pt x="238" y="13"/>
                </a:lnTo>
                <a:lnTo>
                  <a:pt x="236" y="11"/>
                </a:lnTo>
                <a:lnTo>
                  <a:pt x="236" y="9"/>
                </a:lnTo>
                <a:lnTo>
                  <a:pt x="234" y="7"/>
                </a:lnTo>
                <a:lnTo>
                  <a:pt x="234" y="5"/>
                </a:lnTo>
                <a:lnTo>
                  <a:pt x="234" y="3"/>
                </a:lnTo>
                <a:lnTo>
                  <a:pt x="232" y="2"/>
                </a:lnTo>
                <a:lnTo>
                  <a:pt x="232" y="0"/>
                </a:lnTo>
                <a:lnTo>
                  <a:pt x="357" y="0"/>
                </a:lnTo>
                <a:lnTo>
                  <a:pt x="358" y="2"/>
                </a:lnTo>
                <a:lnTo>
                  <a:pt x="358" y="3"/>
                </a:lnTo>
                <a:lnTo>
                  <a:pt x="360" y="5"/>
                </a:lnTo>
                <a:lnTo>
                  <a:pt x="360" y="7"/>
                </a:lnTo>
                <a:lnTo>
                  <a:pt x="360" y="9"/>
                </a:lnTo>
                <a:lnTo>
                  <a:pt x="362" y="11"/>
                </a:lnTo>
                <a:lnTo>
                  <a:pt x="362" y="13"/>
                </a:lnTo>
                <a:close/>
                <a:moveTo>
                  <a:pt x="116" y="13"/>
                </a:moveTo>
                <a:lnTo>
                  <a:pt x="0" y="13"/>
                </a:lnTo>
                <a:lnTo>
                  <a:pt x="1" y="11"/>
                </a:lnTo>
                <a:lnTo>
                  <a:pt x="3" y="9"/>
                </a:lnTo>
                <a:lnTo>
                  <a:pt x="3" y="7"/>
                </a:lnTo>
                <a:lnTo>
                  <a:pt x="5" y="5"/>
                </a:lnTo>
                <a:lnTo>
                  <a:pt x="5" y="3"/>
                </a:lnTo>
                <a:lnTo>
                  <a:pt x="7" y="2"/>
                </a:lnTo>
                <a:lnTo>
                  <a:pt x="7" y="0"/>
                </a:lnTo>
                <a:lnTo>
                  <a:pt x="124" y="0"/>
                </a:lnTo>
                <a:lnTo>
                  <a:pt x="122" y="2"/>
                </a:lnTo>
                <a:lnTo>
                  <a:pt x="122" y="3"/>
                </a:lnTo>
                <a:lnTo>
                  <a:pt x="120" y="5"/>
                </a:lnTo>
                <a:lnTo>
                  <a:pt x="120" y="7"/>
                </a:lnTo>
                <a:lnTo>
                  <a:pt x="118" y="9"/>
                </a:lnTo>
                <a:lnTo>
                  <a:pt x="118" y="11"/>
                </a:lnTo>
                <a:lnTo>
                  <a:pt x="116" y="13"/>
                </a:lnTo>
                <a:close/>
              </a:path>
            </a:pathLst>
          </a:custGeom>
          <a:solidFill>
            <a:srgbClr val="690B15"/>
          </a:solidFill>
          <a:ln w="9525">
            <a:noFill/>
            <a:round/>
            <a:headEnd/>
            <a:tailEnd/>
          </a:ln>
        </p:spPr>
        <p:txBody>
          <a:bodyPr wrap="none"/>
          <a:lstStyle/>
          <a:p>
            <a:endParaRPr lang="el-GR"/>
          </a:p>
        </p:txBody>
      </p:sp>
      <p:sp>
        <p:nvSpPr>
          <p:cNvPr id="41078" name="Freeform 118"/>
          <p:cNvSpPr>
            <a:spLocks noEditPoints="1"/>
          </p:cNvSpPr>
          <p:nvPr/>
        </p:nvSpPr>
        <p:spPr bwMode="auto">
          <a:xfrm rot="63308">
            <a:off x="4943475" y="3890963"/>
            <a:ext cx="503238" cy="20637"/>
          </a:xfrm>
          <a:custGeom>
            <a:avLst/>
            <a:gdLst>
              <a:gd name="T0" fmla="*/ 2147483646 w 357"/>
              <a:gd name="T1" fmla="*/ 2147483646 h 13"/>
              <a:gd name="T2" fmla="*/ 2147483646 w 357"/>
              <a:gd name="T3" fmla="*/ 2147483646 h 13"/>
              <a:gd name="T4" fmla="*/ 2147483646 w 357"/>
              <a:gd name="T5" fmla="*/ 2147483646 h 13"/>
              <a:gd name="T6" fmla="*/ 2147483646 w 357"/>
              <a:gd name="T7" fmla="*/ 2147483646 h 13"/>
              <a:gd name="T8" fmla="*/ 2147483646 w 357"/>
              <a:gd name="T9" fmla="*/ 2147483646 h 13"/>
              <a:gd name="T10" fmla="*/ 2147483646 w 357"/>
              <a:gd name="T11" fmla="*/ 2147483646 h 13"/>
              <a:gd name="T12" fmla="*/ 2147483646 w 357"/>
              <a:gd name="T13" fmla="*/ 2147483646 h 13"/>
              <a:gd name="T14" fmla="*/ 2147483646 w 357"/>
              <a:gd name="T15" fmla="*/ 2147483646 h 13"/>
              <a:gd name="T16" fmla="*/ 2147483646 w 357"/>
              <a:gd name="T17" fmla="*/ 0 h 13"/>
              <a:gd name="T18" fmla="*/ 2147483646 w 357"/>
              <a:gd name="T19" fmla="*/ 0 h 13"/>
              <a:gd name="T20" fmla="*/ 2147483646 w 357"/>
              <a:gd name="T21" fmla="*/ 0 h 13"/>
              <a:gd name="T22" fmla="*/ 2147483646 w 357"/>
              <a:gd name="T23" fmla="*/ 0 h 13"/>
              <a:gd name="T24" fmla="*/ 2147483646 w 357"/>
              <a:gd name="T25" fmla="*/ 2147483646 h 13"/>
              <a:gd name="T26" fmla="*/ 2147483646 w 357"/>
              <a:gd name="T27" fmla="*/ 2147483646 h 13"/>
              <a:gd name="T28" fmla="*/ 2147483646 w 357"/>
              <a:gd name="T29" fmla="*/ 2147483646 h 13"/>
              <a:gd name="T30" fmla="*/ 2147483646 w 357"/>
              <a:gd name="T31" fmla="*/ 2147483646 h 13"/>
              <a:gd name="T32" fmla="*/ 2147483646 w 357"/>
              <a:gd name="T33" fmla="*/ 2147483646 h 13"/>
              <a:gd name="T34" fmla="*/ 2147483646 w 357"/>
              <a:gd name="T35" fmla="*/ 2147483646 h 13"/>
              <a:gd name="T36" fmla="*/ 2147483646 w 357"/>
              <a:gd name="T37" fmla="*/ 2147483646 h 13"/>
              <a:gd name="T38" fmla="*/ 2147483646 w 357"/>
              <a:gd name="T39" fmla="*/ 2147483646 h 13"/>
              <a:gd name="T40" fmla="*/ 0 w 357"/>
              <a:gd name="T41" fmla="*/ 2147483646 h 13"/>
              <a:gd name="T42" fmla="*/ 2147483646 w 357"/>
              <a:gd name="T43" fmla="*/ 2147483646 h 13"/>
              <a:gd name="T44" fmla="*/ 2147483646 w 357"/>
              <a:gd name="T45" fmla="*/ 2147483646 h 13"/>
              <a:gd name="T46" fmla="*/ 2147483646 w 357"/>
              <a:gd name="T47" fmla="*/ 2147483646 h 13"/>
              <a:gd name="T48" fmla="*/ 2147483646 w 357"/>
              <a:gd name="T49" fmla="*/ 2147483646 h 13"/>
              <a:gd name="T50" fmla="*/ 2147483646 w 357"/>
              <a:gd name="T51" fmla="*/ 2147483646 h 13"/>
              <a:gd name="T52" fmla="*/ 2147483646 w 357"/>
              <a:gd name="T53" fmla="*/ 2147483646 h 13"/>
              <a:gd name="T54" fmla="*/ 2147483646 w 357"/>
              <a:gd name="T55" fmla="*/ 2147483646 h 13"/>
              <a:gd name="T56" fmla="*/ 2147483646 w 357"/>
              <a:gd name="T57" fmla="*/ 0 h 13"/>
              <a:gd name="T58" fmla="*/ 2147483646 w 357"/>
              <a:gd name="T59" fmla="*/ 0 h 13"/>
              <a:gd name="T60" fmla="*/ 2147483646 w 357"/>
              <a:gd name="T61" fmla="*/ 0 h 13"/>
              <a:gd name="T62" fmla="*/ 2147483646 w 357"/>
              <a:gd name="T63" fmla="*/ 2147483646 h 13"/>
              <a:gd name="T64" fmla="*/ 2147483646 w 357"/>
              <a:gd name="T65" fmla="*/ 2147483646 h 13"/>
              <a:gd name="T66" fmla="*/ 2147483646 w 357"/>
              <a:gd name="T67" fmla="*/ 2147483646 h 13"/>
              <a:gd name="T68" fmla="*/ 2147483646 w 357"/>
              <a:gd name="T69" fmla="*/ 2147483646 h 13"/>
              <a:gd name="T70" fmla="*/ 2147483646 w 357"/>
              <a:gd name="T71" fmla="*/ 2147483646 h 13"/>
              <a:gd name="T72" fmla="*/ 2147483646 w 357"/>
              <a:gd name="T73" fmla="*/ 2147483646 h 13"/>
              <a:gd name="T74" fmla="*/ 2147483646 w 35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7"/>
              <a:gd name="T115" fmla="*/ 0 h 13"/>
              <a:gd name="T116" fmla="*/ 357 w 35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7" h="13">
                <a:moveTo>
                  <a:pt x="357" y="13"/>
                </a:moveTo>
                <a:lnTo>
                  <a:pt x="233" y="13"/>
                </a:lnTo>
                <a:lnTo>
                  <a:pt x="231" y="11"/>
                </a:lnTo>
                <a:lnTo>
                  <a:pt x="231" y="9"/>
                </a:lnTo>
                <a:lnTo>
                  <a:pt x="229" y="8"/>
                </a:lnTo>
                <a:lnTo>
                  <a:pt x="229" y="6"/>
                </a:lnTo>
                <a:lnTo>
                  <a:pt x="228" y="4"/>
                </a:lnTo>
                <a:lnTo>
                  <a:pt x="228" y="2"/>
                </a:lnTo>
                <a:lnTo>
                  <a:pt x="228" y="0"/>
                </a:lnTo>
                <a:lnTo>
                  <a:pt x="226" y="0"/>
                </a:lnTo>
                <a:lnTo>
                  <a:pt x="352" y="0"/>
                </a:lnTo>
                <a:lnTo>
                  <a:pt x="352" y="2"/>
                </a:lnTo>
                <a:lnTo>
                  <a:pt x="354" y="4"/>
                </a:lnTo>
                <a:lnTo>
                  <a:pt x="354" y="6"/>
                </a:lnTo>
                <a:lnTo>
                  <a:pt x="355" y="8"/>
                </a:lnTo>
                <a:lnTo>
                  <a:pt x="355" y="9"/>
                </a:lnTo>
                <a:lnTo>
                  <a:pt x="357" y="11"/>
                </a:lnTo>
                <a:lnTo>
                  <a:pt x="357" y="13"/>
                </a:lnTo>
                <a:close/>
                <a:moveTo>
                  <a:pt x="117" y="13"/>
                </a:moveTo>
                <a:lnTo>
                  <a:pt x="0" y="13"/>
                </a:lnTo>
                <a:lnTo>
                  <a:pt x="2" y="11"/>
                </a:lnTo>
                <a:lnTo>
                  <a:pt x="2" y="9"/>
                </a:lnTo>
                <a:lnTo>
                  <a:pt x="4" y="8"/>
                </a:lnTo>
                <a:lnTo>
                  <a:pt x="4" y="6"/>
                </a:lnTo>
                <a:lnTo>
                  <a:pt x="6" y="4"/>
                </a:lnTo>
                <a:lnTo>
                  <a:pt x="6" y="2"/>
                </a:lnTo>
                <a:lnTo>
                  <a:pt x="8" y="2"/>
                </a:lnTo>
                <a:lnTo>
                  <a:pt x="10" y="0"/>
                </a:lnTo>
                <a:lnTo>
                  <a:pt x="123" y="0"/>
                </a:lnTo>
                <a:lnTo>
                  <a:pt x="121" y="2"/>
                </a:lnTo>
                <a:lnTo>
                  <a:pt x="121" y="4"/>
                </a:lnTo>
                <a:lnTo>
                  <a:pt x="121" y="6"/>
                </a:lnTo>
                <a:lnTo>
                  <a:pt x="119" y="8"/>
                </a:lnTo>
                <a:lnTo>
                  <a:pt x="119" y="9"/>
                </a:lnTo>
                <a:lnTo>
                  <a:pt x="117" y="11"/>
                </a:lnTo>
                <a:lnTo>
                  <a:pt x="117" y="13"/>
                </a:lnTo>
                <a:close/>
              </a:path>
            </a:pathLst>
          </a:custGeom>
          <a:solidFill>
            <a:srgbClr val="690B12"/>
          </a:solidFill>
          <a:ln w="9525">
            <a:noFill/>
            <a:round/>
            <a:headEnd/>
            <a:tailEnd/>
          </a:ln>
        </p:spPr>
        <p:txBody>
          <a:bodyPr wrap="none"/>
          <a:lstStyle/>
          <a:p>
            <a:endParaRPr lang="el-GR"/>
          </a:p>
        </p:txBody>
      </p:sp>
      <p:sp>
        <p:nvSpPr>
          <p:cNvPr id="41079" name="Freeform 119"/>
          <p:cNvSpPr>
            <a:spLocks noEditPoints="1"/>
          </p:cNvSpPr>
          <p:nvPr/>
        </p:nvSpPr>
        <p:spPr bwMode="auto">
          <a:xfrm rot="63308">
            <a:off x="4948238" y="3878263"/>
            <a:ext cx="493712" cy="22225"/>
          </a:xfrm>
          <a:custGeom>
            <a:avLst/>
            <a:gdLst>
              <a:gd name="T0" fmla="*/ 2147483646 w 350"/>
              <a:gd name="T1" fmla="*/ 2147483646 h 14"/>
              <a:gd name="T2" fmla="*/ 2147483646 w 350"/>
              <a:gd name="T3" fmla="*/ 2147483646 h 14"/>
              <a:gd name="T4" fmla="*/ 2147483646 w 350"/>
              <a:gd name="T5" fmla="*/ 2147483646 h 14"/>
              <a:gd name="T6" fmla="*/ 2147483646 w 350"/>
              <a:gd name="T7" fmla="*/ 2147483646 h 14"/>
              <a:gd name="T8" fmla="*/ 2147483646 w 350"/>
              <a:gd name="T9" fmla="*/ 2147483646 h 14"/>
              <a:gd name="T10" fmla="*/ 2147483646 w 350"/>
              <a:gd name="T11" fmla="*/ 2147483646 h 14"/>
              <a:gd name="T12" fmla="*/ 2147483646 w 350"/>
              <a:gd name="T13" fmla="*/ 2147483646 h 14"/>
              <a:gd name="T14" fmla="*/ 2147483646 w 350"/>
              <a:gd name="T15" fmla="*/ 2147483646 h 14"/>
              <a:gd name="T16" fmla="*/ 2147483646 w 350"/>
              <a:gd name="T17" fmla="*/ 2147483646 h 14"/>
              <a:gd name="T18" fmla="*/ 2147483646 w 350"/>
              <a:gd name="T19" fmla="*/ 0 h 14"/>
              <a:gd name="T20" fmla="*/ 2147483646 w 350"/>
              <a:gd name="T21" fmla="*/ 0 h 14"/>
              <a:gd name="T22" fmla="*/ 2147483646 w 350"/>
              <a:gd name="T23" fmla="*/ 2147483646 h 14"/>
              <a:gd name="T24" fmla="*/ 2147483646 w 350"/>
              <a:gd name="T25" fmla="*/ 2147483646 h 14"/>
              <a:gd name="T26" fmla="*/ 2147483646 w 350"/>
              <a:gd name="T27" fmla="*/ 2147483646 h 14"/>
              <a:gd name="T28" fmla="*/ 2147483646 w 350"/>
              <a:gd name="T29" fmla="*/ 2147483646 h 14"/>
              <a:gd name="T30" fmla="*/ 2147483646 w 350"/>
              <a:gd name="T31" fmla="*/ 2147483646 h 14"/>
              <a:gd name="T32" fmla="*/ 2147483646 w 350"/>
              <a:gd name="T33" fmla="*/ 2147483646 h 14"/>
              <a:gd name="T34" fmla="*/ 2147483646 w 350"/>
              <a:gd name="T35" fmla="*/ 2147483646 h 14"/>
              <a:gd name="T36" fmla="*/ 2147483646 w 350"/>
              <a:gd name="T37" fmla="*/ 2147483646 h 14"/>
              <a:gd name="T38" fmla="*/ 2147483646 w 350"/>
              <a:gd name="T39" fmla="*/ 2147483646 h 14"/>
              <a:gd name="T40" fmla="*/ 0 w 350"/>
              <a:gd name="T41" fmla="*/ 2147483646 h 14"/>
              <a:gd name="T42" fmla="*/ 2147483646 w 350"/>
              <a:gd name="T43" fmla="*/ 2147483646 h 14"/>
              <a:gd name="T44" fmla="*/ 2147483646 w 350"/>
              <a:gd name="T45" fmla="*/ 2147483646 h 14"/>
              <a:gd name="T46" fmla="*/ 2147483646 w 350"/>
              <a:gd name="T47" fmla="*/ 2147483646 h 14"/>
              <a:gd name="T48" fmla="*/ 2147483646 w 350"/>
              <a:gd name="T49" fmla="*/ 2147483646 h 14"/>
              <a:gd name="T50" fmla="*/ 2147483646 w 350"/>
              <a:gd name="T51" fmla="*/ 2147483646 h 14"/>
              <a:gd name="T52" fmla="*/ 2147483646 w 350"/>
              <a:gd name="T53" fmla="*/ 2147483646 h 14"/>
              <a:gd name="T54" fmla="*/ 2147483646 w 350"/>
              <a:gd name="T55" fmla="*/ 2147483646 h 14"/>
              <a:gd name="T56" fmla="*/ 2147483646 w 350"/>
              <a:gd name="T57" fmla="*/ 0 h 14"/>
              <a:gd name="T58" fmla="*/ 2147483646 w 350"/>
              <a:gd name="T59" fmla="*/ 0 h 14"/>
              <a:gd name="T60" fmla="*/ 2147483646 w 350"/>
              <a:gd name="T61" fmla="*/ 2147483646 h 14"/>
              <a:gd name="T62" fmla="*/ 2147483646 w 350"/>
              <a:gd name="T63" fmla="*/ 2147483646 h 14"/>
              <a:gd name="T64" fmla="*/ 2147483646 w 350"/>
              <a:gd name="T65" fmla="*/ 2147483646 h 14"/>
              <a:gd name="T66" fmla="*/ 2147483646 w 350"/>
              <a:gd name="T67" fmla="*/ 2147483646 h 14"/>
              <a:gd name="T68" fmla="*/ 2147483646 w 350"/>
              <a:gd name="T69" fmla="*/ 2147483646 h 14"/>
              <a:gd name="T70" fmla="*/ 2147483646 w 350"/>
              <a:gd name="T71" fmla="*/ 2147483646 h 14"/>
              <a:gd name="T72" fmla="*/ 2147483646 w 350"/>
              <a:gd name="T73" fmla="*/ 2147483646 h 14"/>
              <a:gd name="T74" fmla="*/ 2147483646 w 350"/>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0"/>
              <a:gd name="T115" fmla="*/ 0 h 14"/>
              <a:gd name="T116" fmla="*/ 350 w 350"/>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0" h="14">
                <a:moveTo>
                  <a:pt x="350" y="14"/>
                </a:moveTo>
                <a:lnTo>
                  <a:pt x="225" y="14"/>
                </a:lnTo>
                <a:lnTo>
                  <a:pt x="225" y="12"/>
                </a:lnTo>
                <a:lnTo>
                  <a:pt x="224" y="10"/>
                </a:lnTo>
                <a:lnTo>
                  <a:pt x="224" y="8"/>
                </a:lnTo>
                <a:lnTo>
                  <a:pt x="222" y="8"/>
                </a:lnTo>
                <a:lnTo>
                  <a:pt x="222" y="6"/>
                </a:lnTo>
                <a:lnTo>
                  <a:pt x="220" y="4"/>
                </a:lnTo>
                <a:lnTo>
                  <a:pt x="220" y="2"/>
                </a:lnTo>
                <a:lnTo>
                  <a:pt x="220" y="0"/>
                </a:lnTo>
                <a:lnTo>
                  <a:pt x="344" y="0"/>
                </a:lnTo>
                <a:lnTo>
                  <a:pt x="344" y="2"/>
                </a:lnTo>
                <a:lnTo>
                  <a:pt x="346" y="4"/>
                </a:lnTo>
                <a:lnTo>
                  <a:pt x="346" y="6"/>
                </a:lnTo>
                <a:lnTo>
                  <a:pt x="348" y="8"/>
                </a:lnTo>
                <a:lnTo>
                  <a:pt x="348" y="10"/>
                </a:lnTo>
                <a:lnTo>
                  <a:pt x="350" y="12"/>
                </a:lnTo>
                <a:lnTo>
                  <a:pt x="350" y="14"/>
                </a:lnTo>
                <a:close/>
                <a:moveTo>
                  <a:pt x="117" y="14"/>
                </a:moveTo>
                <a:lnTo>
                  <a:pt x="0" y="14"/>
                </a:lnTo>
                <a:lnTo>
                  <a:pt x="2" y="12"/>
                </a:lnTo>
                <a:lnTo>
                  <a:pt x="2" y="10"/>
                </a:lnTo>
                <a:lnTo>
                  <a:pt x="4" y="10"/>
                </a:lnTo>
                <a:lnTo>
                  <a:pt x="6" y="8"/>
                </a:lnTo>
                <a:lnTo>
                  <a:pt x="6" y="6"/>
                </a:lnTo>
                <a:lnTo>
                  <a:pt x="8" y="4"/>
                </a:lnTo>
                <a:lnTo>
                  <a:pt x="8" y="2"/>
                </a:lnTo>
                <a:lnTo>
                  <a:pt x="10" y="0"/>
                </a:lnTo>
                <a:lnTo>
                  <a:pt x="122" y="0"/>
                </a:lnTo>
                <a:lnTo>
                  <a:pt x="122" y="2"/>
                </a:lnTo>
                <a:lnTo>
                  <a:pt x="120" y="4"/>
                </a:lnTo>
                <a:lnTo>
                  <a:pt x="120" y="6"/>
                </a:lnTo>
                <a:lnTo>
                  <a:pt x="119" y="8"/>
                </a:lnTo>
                <a:lnTo>
                  <a:pt x="117" y="10"/>
                </a:lnTo>
                <a:lnTo>
                  <a:pt x="117" y="12"/>
                </a:lnTo>
                <a:lnTo>
                  <a:pt x="117" y="14"/>
                </a:lnTo>
                <a:close/>
              </a:path>
            </a:pathLst>
          </a:custGeom>
          <a:solidFill>
            <a:srgbClr val="690812"/>
          </a:solidFill>
          <a:ln w="9525">
            <a:noFill/>
            <a:round/>
            <a:headEnd/>
            <a:tailEnd/>
          </a:ln>
        </p:spPr>
        <p:txBody>
          <a:bodyPr wrap="none"/>
          <a:lstStyle/>
          <a:p>
            <a:endParaRPr lang="el-GR"/>
          </a:p>
        </p:txBody>
      </p:sp>
      <p:sp>
        <p:nvSpPr>
          <p:cNvPr id="41080" name="Freeform 120"/>
          <p:cNvSpPr>
            <a:spLocks noEditPoints="1"/>
          </p:cNvSpPr>
          <p:nvPr/>
        </p:nvSpPr>
        <p:spPr bwMode="auto">
          <a:xfrm rot="63308">
            <a:off x="4956175" y="3867150"/>
            <a:ext cx="482600" cy="23813"/>
          </a:xfrm>
          <a:custGeom>
            <a:avLst/>
            <a:gdLst>
              <a:gd name="T0" fmla="*/ 2147483646 w 342"/>
              <a:gd name="T1" fmla="*/ 2147483646 h 15"/>
              <a:gd name="T2" fmla="*/ 2147483646 w 342"/>
              <a:gd name="T3" fmla="*/ 2147483646 h 15"/>
              <a:gd name="T4" fmla="*/ 2147483646 w 342"/>
              <a:gd name="T5" fmla="*/ 2147483646 h 15"/>
              <a:gd name="T6" fmla="*/ 2147483646 w 342"/>
              <a:gd name="T7" fmla="*/ 2147483646 h 15"/>
              <a:gd name="T8" fmla="*/ 2147483646 w 342"/>
              <a:gd name="T9" fmla="*/ 2147483646 h 15"/>
              <a:gd name="T10" fmla="*/ 2147483646 w 342"/>
              <a:gd name="T11" fmla="*/ 2147483646 h 15"/>
              <a:gd name="T12" fmla="*/ 2147483646 w 342"/>
              <a:gd name="T13" fmla="*/ 2147483646 h 15"/>
              <a:gd name="T14" fmla="*/ 2147483646 w 342"/>
              <a:gd name="T15" fmla="*/ 2147483646 h 15"/>
              <a:gd name="T16" fmla="*/ 2147483646 w 342"/>
              <a:gd name="T17" fmla="*/ 2147483646 h 15"/>
              <a:gd name="T18" fmla="*/ 2147483646 w 342"/>
              <a:gd name="T19" fmla="*/ 0 h 15"/>
              <a:gd name="T20" fmla="*/ 2147483646 w 342"/>
              <a:gd name="T21" fmla="*/ 0 h 15"/>
              <a:gd name="T22" fmla="*/ 2147483646 w 342"/>
              <a:gd name="T23" fmla="*/ 2147483646 h 15"/>
              <a:gd name="T24" fmla="*/ 2147483646 w 342"/>
              <a:gd name="T25" fmla="*/ 2147483646 h 15"/>
              <a:gd name="T26" fmla="*/ 2147483646 w 342"/>
              <a:gd name="T27" fmla="*/ 2147483646 h 15"/>
              <a:gd name="T28" fmla="*/ 2147483646 w 342"/>
              <a:gd name="T29" fmla="*/ 2147483646 h 15"/>
              <a:gd name="T30" fmla="*/ 2147483646 w 342"/>
              <a:gd name="T31" fmla="*/ 2147483646 h 15"/>
              <a:gd name="T32" fmla="*/ 2147483646 w 342"/>
              <a:gd name="T33" fmla="*/ 2147483646 h 15"/>
              <a:gd name="T34" fmla="*/ 2147483646 w 342"/>
              <a:gd name="T35" fmla="*/ 2147483646 h 15"/>
              <a:gd name="T36" fmla="*/ 2147483646 w 342"/>
              <a:gd name="T37" fmla="*/ 2147483646 h 15"/>
              <a:gd name="T38" fmla="*/ 2147483646 w 342"/>
              <a:gd name="T39" fmla="*/ 2147483646 h 15"/>
              <a:gd name="T40" fmla="*/ 0 w 342"/>
              <a:gd name="T41" fmla="*/ 2147483646 h 15"/>
              <a:gd name="T42" fmla="*/ 0 w 342"/>
              <a:gd name="T43" fmla="*/ 2147483646 h 15"/>
              <a:gd name="T44" fmla="*/ 2147483646 w 342"/>
              <a:gd name="T45" fmla="*/ 2147483646 h 15"/>
              <a:gd name="T46" fmla="*/ 2147483646 w 342"/>
              <a:gd name="T47" fmla="*/ 2147483646 h 15"/>
              <a:gd name="T48" fmla="*/ 2147483646 w 342"/>
              <a:gd name="T49" fmla="*/ 2147483646 h 15"/>
              <a:gd name="T50" fmla="*/ 2147483646 w 342"/>
              <a:gd name="T51" fmla="*/ 2147483646 h 15"/>
              <a:gd name="T52" fmla="*/ 2147483646 w 342"/>
              <a:gd name="T53" fmla="*/ 2147483646 h 15"/>
              <a:gd name="T54" fmla="*/ 2147483646 w 342"/>
              <a:gd name="T55" fmla="*/ 2147483646 h 15"/>
              <a:gd name="T56" fmla="*/ 2147483646 w 342"/>
              <a:gd name="T57" fmla="*/ 0 h 15"/>
              <a:gd name="T58" fmla="*/ 2147483646 w 342"/>
              <a:gd name="T59" fmla="*/ 0 h 15"/>
              <a:gd name="T60" fmla="*/ 2147483646 w 342"/>
              <a:gd name="T61" fmla="*/ 2147483646 h 15"/>
              <a:gd name="T62" fmla="*/ 2147483646 w 342"/>
              <a:gd name="T63" fmla="*/ 2147483646 h 15"/>
              <a:gd name="T64" fmla="*/ 2147483646 w 342"/>
              <a:gd name="T65" fmla="*/ 2147483646 h 15"/>
              <a:gd name="T66" fmla="*/ 2147483646 w 342"/>
              <a:gd name="T67" fmla="*/ 2147483646 h 15"/>
              <a:gd name="T68" fmla="*/ 2147483646 w 342"/>
              <a:gd name="T69" fmla="*/ 2147483646 h 15"/>
              <a:gd name="T70" fmla="*/ 2147483646 w 342"/>
              <a:gd name="T71" fmla="*/ 2147483646 h 15"/>
              <a:gd name="T72" fmla="*/ 2147483646 w 342"/>
              <a:gd name="T73" fmla="*/ 2147483646 h 15"/>
              <a:gd name="T74" fmla="*/ 2147483646 w 342"/>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2"/>
              <a:gd name="T115" fmla="*/ 0 h 15"/>
              <a:gd name="T116" fmla="*/ 342 w 342"/>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2" h="15">
                <a:moveTo>
                  <a:pt x="342" y="15"/>
                </a:moveTo>
                <a:lnTo>
                  <a:pt x="216" y="15"/>
                </a:lnTo>
                <a:lnTo>
                  <a:pt x="216" y="13"/>
                </a:lnTo>
                <a:lnTo>
                  <a:pt x="214" y="11"/>
                </a:lnTo>
                <a:lnTo>
                  <a:pt x="214" y="9"/>
                </a:lnTo>
                <a:lnTo>
                  <a:pt x="214" y="7"/>
                </a:lnTo>
                <a:lnTo>
                  <a:pt x="212" y="5"/>
                </a:lnTo>
                <a:lnTo>
                  <a:pt x="212" y="3"/>
                </a:lnTo>
                <a:lnTo>
                  <a:pt x="210" y="2"/>
                </a:lnTo>
                <a:lnTo>
                  <a:pt x="210" y="0"/>
                </a:lnTo>
                <a:lnTo>
                  <a:pt x="334" y="0"/>
                </a:lnTo>
                <a:lnTo>
                  <a:pt x="336" y="2"/>
                </a:lnTo>
                <a:lnTo>
                  <a:pt x="336" y="3"/>
                </a:lnTo>
                <a:lnTo>
                  <a:pt x="338" y="5"/>
                </a:lnTo>
                <a:lnTo>
                  <a:pt x="338" y="7"/>
                </a:lnTo>
                <a:lnTo>
                  <a:pt x="338" y="9"/>
                </a:lnTo>
                <a:lnTo>
                  <a:pt x="340" y="11"/>
                </a:lnTo>
                <a:lnTo>
                  <a:pt x="340" y="13"/>
                </a:lnTo>
                <a:lnTo>
                  <a:pt x="342" y="15"/>
                </a:lnTo>
                <a:close/>
                <a:moveTo>
                  <a:pt x="113" y="15"/>
                </a:moveTo>
                <a:lnTo>
                  <a:pt x="0" y="15"/>
                </a:lnTo>
                <a:lnTo>
                  <a:pt x="0" y="13"/>
                </a:lnTo>
                <a:lnTo>
                  <a:pt x="2" y="11"/>
                </a:lnTo>
                <a:lnTo>
                  <a:pt x="2" y="9"/>
                </a:lnTo>
                <a:lnTo>
                  <a:pt x="4" y="7"/>
                </a:lnTo>
                <a:lnTo>
                  <a:pt x="4" y="5"/>
                </a:lnTo>
                <a:lnTo>
                  <a:pt x="6" y="3"/>
                </a:lnTo>
                <a:lnTo>
                  <a:pt x="6" y="2"/>
                </a:lnTo>
                <a:lnTo>
                  <a:pt x="8" y="0"/>
                </a:lnTo>
                <a:lnTo>
                  <a:pt x="120" y="0"/>
                </a:lnTo>
                <a:lnTo>
                  <a:pt x="118" y="2"/>
                </a:lnTo>
                <a:lnTo>
                  <a:pt x="118" y="3"/>
                </a:lnTo>
                <a:lnTo>
                  <a:pt x="118" y="5"/>
                </a:lnTo>
                <a:lnTo>
                  <a:pt x="116" y="7"/>
                </a:lnTo>
                <a:lnTo>
                  <a:pt x="116" y="9"/>
                </a:lnTo>
                <a:lnTo>
                  <a:pt x="114" y="11"/>
                </a:lnTo>
                <a:lnTo>
                  <a:pt x="114" y="13"/>
                </a:lnTo>
                <a:lnTo>
                  <a:pt x="113" y="15"/>
                </a:lnTo>
                <a:close/>
              </a:path>
            </a:pathLst>
          </a:custGeom>
          <a:solidFill>
            <a:srgbClr val="6B0A14"/>
          </a:solidFill>
          <a:ln w="9525">
            <a:noFill/>
            <a:round/>
            <a:headEnd/>
            <a:tailEnd/>
          </a:ln>
        </p:spPr>
        <p:txBody>
          <a:bodyPr wrap="none"/>
          <a:lstStyle/>
          <a:p>
            <a:endParaRPr lang="el-GR"/>
          </a:p>
        </p:txBody>
      </p:sp>
      <p:sp>
        <p:nvSpPr>
          <p:cNvPr id="41081" name="Freeform 121"/>
          <p:cNvSpPr>
            <a:spLocks noEditPoints="1"/>
          </p:cNvSpPr>
          <p:nvPr/>
        </p:nvSpPr>
        <p:spPr bwMode="auto">
          <a:xfrm rot="63308">
            <a:off x="4962525" y="3857625"/>
            <a:ext cx="471488" cy="20638"/>
          </a:xfrm>
          <a:custGeom>
            <a:avLst/>
            <a:gdLst>
              <a:gd name="T0" fmla="*/ 2147483646 w 334"/>
              <a:gd name="T1" fmla="*/ 2147483646 h 13"/>
              <a:gd name="T2" fmla="*/ 2147483646 w 334"/>
              <a:gd name="T3" fmla="*/ 2147483646 h 13"/>
              <a:gd name="T4" fmla="*/ 2147483646 w 334"/>
              <a:gd name="T5" fmla="*/ 2147483646 h 13"/>
              <a:gd name="T6" fmla="*/ 2147483646 w 334"/>
              <a:gd name="T7" fmla="*/ 2147483646 h 13"/>
              <a:gd name="T8" fmla="*/ 2147483646 w 334"/>
              <a:gd name="T9" fmla="*/ 2147483646 h 13"/>
              <a:gd name="T10" fmla="*/ 2147483646 w 334"/>
              <a:gd name="T11" fmla="*/ 2147483646 h 13"/>
              <a:gd name="T12" fmla="*/ 2147483646 w 334"/>
              <a:gd name="T13" fmla="*/ 2147483646 h 13"/>
              <a:gd name="T14" fmla="*/ 2147483646 w 334"/>
              <a:gd name="T15" fmla="*/ 2147483646 h 13"/>
              <a:gd name="T16" fmla="*/ 2147483646 w 334"/>
              <a:gd name="T17" fmla="*/ 2147483646 h 13"/>
              <a:gd name="T18" fmla="*/ 2147483646 w 334"/>
              <a:gd name="T19" fmla="*/ 0 h 13"/>
              <a:gd name="T20" fmla="*/ 2147483646 w 334"/>
              <a:gd name="T21" fmla="*/ 0 h 13"/>
              <a:gd name="T22" fmla="*/ 2147483646 w 334"/>
              <a:gd name="T23" fmla="*/ 2147483646 h 13"/>
              <a:gd name="T24" fmla="*/ 2147483646 w 334"/>
              <a:gd name="T25" fmla="*/ 2147483646 h 13"/>
              <a:gd name="T26" fmla="*/ 2147483646 w 334"/>
              <a:gd name="T27" fmla="*/ 2147483646 h 13"/>
              <a:gd name="T28" fmla="*/ 2147483646 w 334"/>
              <a:gd name="T29" fmla="*/ 2147483646 h 13"/>
              <a:gd name="T30" fmla="*/ 2147483646 w 334"/>
              <a:gd name="T31" fmla="*/ 2147483646 h 13"/>
              <a:gd name="T32" fmla="*/ 2147483646 w 334"/>
              <a:gd name="T33" fmla="*/ 2147483646 h 13"/>
              <a:gd name="T34" fmla="*/ 2147483646 w 334"/>
              <a:gd name="T35" fmla="*/ 2147483646 h 13"/>
              <a:gd name="T36" fmla="*/ 2147483646 w 334"/>
              <a:gd name="T37" fmla="*/ 2147483646 h 13"/>
              <a:gd name="T38" fmla="*/ 2147483646 w 334"/>
              <a:gd name="T39" fmla="*/ 2147483646 h 13"/>
              <a:gd name="T40" fmla="*/ 0 w 334"/>
              <a:gd name="T41" fmla="*/ 2147483646 h 13"/>
              <a:gd name="T42" fmla="*/ 0 w 334"/>
              <a:gd name="T43" fmla="*/ 2147483646 h 13"/>
              <a:gd name="T44" fmla="*/ 2147483646 w 334"/>
              <a:gd name="T45" fmla="*/ 2147483646 h 13"/>
              <a:gd name="T46" fmla="*/ 2147483646 w 334"/>
              <a:gd name="T47" fmla="*/ 2147483646 h 13"/>
              <a:gd name="T48" fmla="*/ 2147483646 w 334"/>
              <a:gd name="T49" fmla="*/ 2147483646 h 13"/>
              <a:gd name="T50" fmla="*/ 2147483646 w 334"/>
              <a:gd name="T51" fmla="*/ 2147483646 h 13"/>
              <a:gd name="T52" fmla="*/ 2147483646 w 334"/>
              <a:gd name="T53" fmla="*/ 2147483646 h 13"/>
              <a:gd name="T54" fmla="*/ 2147483646 w 334"/>
              <a:gd name="T55" fmla="*/ 2147483646 h 13"/>
              <a:gd name="T56" fmla="*/ 2147483646 w 334"/>
              <a:gd name="T57" fmla="*/ 0 h 13"/>
              <a:gd name="T58" fmla="*/ 2147483646 w 334"/>
              <a:gd name="T59" fmla="*/ 0 h 13"/>
              <a:gd name="T60" fmla="*/ 2147483646 w 334"/>
              <a:gd name="T61" fmla="*/ 2147483646 h 13"/>
              <a:gd name="T62" fmla="*/ 2147483646 w 334"/>
              <a:gd name="T63" fmla="*/ 2147483646 h 13"/>
              <a:gd name="T64" fmla="*/ 2147483646 w 334"/>
              <a:gd name="T65" fmla="*/ 2147483646 h 13"/>
              <a:gd name="T66" fmla="*/ 2147483646 w 334"/>
              <a:gd name="T67" fmla="*/ 2147483646 h 13"/>
              <a:gd name="T68" fmla="*/ 2147483646 w 334"/>
              <a:gd name="T69" fmla="*/ 2147483646 h 13"/>
              <a:gd name="T70" fmla="*/ 2147483646 w 334"/>
              <a:gd name="T71" fmla="*/ 2147483646 h 13"/>
              <a:gd name="T72" fmla="*/ 2147483646 w 334"/>
              <a:gd name="T73" fmla="*/ 2147483646 h 13"/>
              <a:gd name="T74" fmla="*/ 2147483646 w 334"/>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4"/>
              <a:gd name="T115" fmla="*/ 0 h 13"/>
              <a:gd name="T116" fmla="*/ 334 w 334"/>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4" h="13">
                <a:moveTo>
                  <a:pt x="334" y="13"/>
                </a:moveTo>
                <a:lnTo>
                  <a:pt x="210" y="13"/>
                </a:lnTo>
                <a:lnTo>
                  <a:pt x="208" y="11"/>
                </a:lnTo>
                <a:lnTo>
                  <a:pt x="208" y="9"/>
                </a:lnTo>
                <a:lnTo>
                  <a:pt x="206" y="8"/>
                </a:lnTo>
                <a:lnTo>
                  <a:pt x="206" y="6"/>
                </a:lnTo>
                <a:lnTo>
                  <a:pt x="206" y="4"/>
                </a:lnTo>
                <a:lnTo>
                  <a:pt x="204" y="2"/>
                </a:lnTo>
                <a:lnTo>
                  <a:pt x="202" y="0"/>
                </a:lnTo>
                <a:lnTo>
                  <a:pt x="328" y="0"/>
                </a:lnTo>
                <a:lnTo>
                  <a:pt x="328" y="2"/>
                </a:lnTo>
                <a:lnTo>
                  <a:pt x="330" y="2"/>
                </a:lnTo>
                <a:lnTo>
                  <a:pt x="330" y="4"/>
                </a:lnTo>
                <a:lnTo>
                  <a:pt x="330" y="6"/>
                </a:lnTo>
                <a:lnTo>
                  <a:pt x="332" y="8"/>
                </a:lnTo>
                <a:lnTo>
                  <a:pt x="332" y="9"/>
                </a:lnTo>
                <a:lnTo>
                  <a:pt x="334" y="11"/>
                </a:lnTo>
                <a:lnTo>
                  <a:pt x="334" y="13"/>
                </a:lnTo>
                <a:close/>
                <a:moveTo>
                  <a:pt x="112" y="13"/>
                </a:moveTo>
                <a:lnTo>
                  <a:pt x="0" y="13"/>
                </a:lnTo>
                <a:lnTo>
                  <a:pt x="0" y="11"/>
                </a:lnTo>
                <a:lnTo>
                  <a:pt x="2" y="9"/>
                </a:lnTo>
                <a:lnTo>
                  <a:pt x="2" y="8"/>
                </a:lnTo>
                <a:lnTo>
                  <a:pt x="4" y="6"/>
                </a:lnTo>
                <a:lnTo>
                  <a:pt x="4" y="4"/>
                </a:lnTo>
                <a:lnTo>
                  <a:pt x="5" y="4"/>
                </a:lnTo>
                <a:lnTo>
                  <a:pt x="5" y="2"/>
                </a:lnTo>
                <a:lnTo>
                  <a:pt x="5" y="0"/>
                </a:lnTo>
                <a:lnTo>
                  <a:pt x="120" y="0"/>
                </a:lnTo>
                <a:lnTo>
                  <a:pt x="118" y="2"/>
                </a:lnTo>
                <a:lnTo>
                  <a:pt x="116" y="4"/>
                </a:lnTo>
                <a:lnTo>
                  <a:pt x="116" y="6"/>
                </a:lnTo>
                <a:lnTo>
                  <a:pt x="114" y="8"/>
                </a:lnTo>
                <a:lnTo>
                  <a:pt x="114" y="9"/>
                </a:lnTo>
                <a:lnTo>
                  <a:pt x="114" y="11"/>
                </a:lnTo>
                <a:lnTo>
                  <a:pt x="112" y="13"/>
                </a:lnTo>
                <a:close/>
              </a:path>
            </a:pathLst>
          </a:custGeom>
          <a:solidFill>
            <a:srgbClr val="6B0A12"/>
          </a:solidFill>
          <a:ln w="9525">
            <a:noFill/>
            <a:round/>
            <a:headEnd/>
            <a:tailEnd/>
          </a:ln>
        </p:spPr>
        <p:txBody>
          <a:bodyPr wrap="none"/>
          <a:lstStyle/>
          <a:p>
            <a:endParaRPr lang="el-GR"/>
          </a:p>
        </p:txBody>
      </p:sp>
      <p:sp>
        <p:nvSpPr>
          <p:cNvPr id="41082" name="Freeform 122"/>
          <p:cNvSpPr>
            <a:spLocks noEditPoints="1"/>
          </p:cNvSpPr>
          <p:nvPr/>
        </p:nvSpPr>
        <p:spPr bwMode="auto">
          <a:xfrm rot="63308">
            <a:off x="4968875" y="3844925"/>
            <a:ext cx="460375" cy="22225"/>
          </a:xfrm>
          <a:custGeom>
            <a:avLst/>
            <a:gdLst>
              <a:gd name="T0" fmla="*/ 2147483646 w 326"/>
              <a:gd name="T1" fmla="*/ 2147483646 h 14"/>
              <a:gd name="T2" fmla="*/ 2147483646 w 326"/>
              <a:gd name="T3" fmla="*/ 2147483646 h 14"/>
              <a:gd name="T4" fmla="*/ 2147483646 w 326"/>
              <a:gd name="T5" fmla="*/ 2147483646 h 14"/>
              <a:gd name="T6" fmla="*/ 2147483646 w 326"/>
              <a:gd name="T7" fmla="*/ 2147483646 h 14"/>
              <a:gd name="T8" fmla="*/ 2147483646 w 326"/>
              <a:gd name="T9" fmla="*/ 2147483646 h 14"/>
              <a:gd name="T10" fmla="*/ 2147483646 w 326"/>
              <a:gd name="T11" fmla="*/ 2147483646 h 14"/>
              <a:gd name="T12" fmla="*/ 2147483646 w 326"/>
              <a:gd name="T13" fmla="*/ 2147483646 h 14"/>
              <a:gd name="T14" fmla="*/ 2147483646 w 326"/>
              <a:gd name="T15" fmla="*/ 2147483646 h 14"/>
              <a:gd name="T16" fmla="*/ 2147483646 w 326"/>
              <a:gd name="T17" fmla="*/ 2147483646 h 14"/>
              <a:gd name="T18" fmla="*/ 2147483646 w 326"/>
              <a:gd name="T19" fmla="*/ 0 h 14"/>
              <a:gd name="T20" fmla="*/ 2147483646 w 326"/>
              <a:gd name="T21" fmla="*/ 0 h 14"/>
              <a:gd name="T22" fmla="*/ 2147483646 w 326"/>
              <a:gd name="T23" fmla="*/ 2147483646 h 14"/>
              <a:gd name="T24" fmla="*/ 2147483646 w 326"/>
              <a:gd name="T25" fmla="*/ 2147483646 h 14"/>
              <a:gd name="T26" fmla="*/ 2147483646 w 326"/>
              <a:gd name="T27" fmla="*/ 2147483646 h 14"/>
              <a:gd name="T28" fmla="*/ 2147483646 w 326"/>
              <a:gd name="T29" fmla="*/ 2147483646 h 14"/>
              <a:gd name="T30" fmla="*/ 2147483646 w 326"/>
              <a:gd name="T31" fmla="*/ 2147483646 h 14"/>
              <a:gd name="T32" fmla="*/ 2147483646 w 326"/>
              <a:gd name="T33" fmla="*/ 2147483646 h 14"/>
              <a:gd name="T34" fmla="*/ 2147483646 w 326"/>
              <a:gd name="T35" fmla="*/ 2147483646 h 14"/>
              <a:gd name="T36" fmla="*/ 2147483646 w 326"/>
              <a:gd name="T37" fmla="*/ 2147483646 h 14"/>
              <a:gd name="T38" fmla="*/ 2147483646 w 326"/>
              <a:gd name="T39" fmla="*/ 2147483646 h 14"/>
              <a:gd name="T40" fmla="*/ 0 w 326"/>
              <a:gd name="T41" fmla="*/ 2147483646 h 14"/>
              <a:gd name="T42" fmla="*/ 0 w 326"/>
              <a:gd name="T43" fmla="*/ 2147483646 h 14"/>
              <a:gd name="T44" fmla="*/ 2147483646 w 326"/>
              <a:gd name="T45" fmla="*/ 2147483646 h 14"/>
              <a:gd name="T46" fmla="*/ 2147483646 w 326"/>
              <a:gd name="T47" fmla="*/ 2147483646 h 14"/>
              <a:gd name="T48" fmla="*/ 2147483646 w 326"/>
              <a:gd name="T49" fmla="*/ 2147483646 h 14"/>
              <a:gd name="T50" fmla="*/ 2147483646 w 326"/>
              <a:gd name="T51" fmla="*/ 2147483646 h 14"/>
              <a:gd name="T52" fmla="*/ 2147483646 w 326"/>
              <a:gd name="T53" fmla="*/ 2147483646 h 14"/>
              <a:gd name="T54" fmla="*/ 2147483646 w 326"/>
              <a:gd name="T55" fmla="*/ 2147483646 h 14"/>
              <a:gd name="T56" fmla="*/ 2147483646 w 326"/>
              <a:gd name="T57" fmla="*/ 0 h 14"/>
              <a:gd name="T58" fmla="*/ 2147483646 w 326"/>
              <a:gd name="T59" fmla="*/ 0 h 14"/>
              <a:gd name="T60" fmla="*/ 2147483646 w 326"/>
              <a:gd name="T61" fmla="*/ 2147483646 h 14"/>
              <a:gd name="T62" fmla="*/ 2147483646 w 326"/>
              <a:gd name="T63" fmla="*/ 2147483646 h 14"/>
              <a:gd name="T64" fmla="*/ 2147483646 w 326"/>
              <a:gd name="T65" fmla="*/ 2147483646 h 14"/>
              <a:gd name="T66" fmla="*/ 2147483646 w 326"/>
              <a:gd name="T67" fmla="*/ 2147483646 h 14"/>
              <a:gd name="T68" fmla="*/ 2147483646 w 326"/>
              <a:gd name="T69" fmla="*/ 2147483646 h 14"/>
              <a:gd name="T70" fmla="*/ 2147483646 w 326"/>
              <a:gd name="T71" fmla="*/ 2147483646 h 14"/>
              <a:gd name="T72" fmla="*/ 2147483646 w 326"/>
              <a:gd name="T73" fmla="*/ 2147483646 h 14"/>
              <a:gd name="T74" fmla="*/ 2147483646 w 32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6"/>
              <a:gd name="T115" fmla="*/ 0 h 14"/>
              <a:gd name="T116" fmla="*/ 326 w 32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6" h="14">
                <a:moveTo>
                  <a:pt x="326" y="14"/>
                </a:moveTo>
                <a:lnTo>
                  <a:pt x="202" y="14"/>
                </a:lnTo>
                <a:lnTo>
                  <a:pt x="202" y="12"/>
                </a:lnTo>
                <a:lnTo>
                  <a:pt x="200" y="10"/>
                </a:lnTo>
                <a:lnTo>
                  <a:pt x="198" y="8"/>
                </a:lnTo>
                <a:lnTo>
                  <a:pt x="198" y="6"/>
                </a:lnTo>
                <a:lnTo>
                  <a:pt x="198" y="4"/>
                </a:lnTo>
                <a:lnTo>
                  <a:pt x="196" y="2"/>
                </a:lnTo>
                <a:lnTo>
                  <a:pt x="196" y="0"/>
                </a:lnTo>
                <a:lnTo>
                  <a:pt x="320" y="0"/>
                </a:lnTo>
                <a:lnTo>
                  <a:pt x="320" y="2"/>
                </a:lnTo>
                <a:lnTo>
                  <a:pt x="322" y="4"/>
                </a:lnTo>
                <a:lnTo>
                  <a:pt x="322" y="6"/>
                </a:lnTo>
                <a:lnTo>
                  <a:pt x="324" y="8"/>
                </a:lnTo>
                <a:lnTo>
                  <a:pt x="324" y="10"/>
                </a:lnTo>
                <a:lnTo>
                  <a:pt x="326" y="10"/>
                </a:lnTo>
                <a:lnTo>
                  <a:pt x="326" y="12"/>
                </a:lnTo>
                <a:lnTo>
                  <a:pt x="326" y="14"/>
                </a:lnTo>
                <a:close/>
                <a:moveTo>
                  <a:pt x="112" y="14"/>
                </a:moveTo>
                <a:lnTo>
                  <a:pt x="0" y="14"/>
                </a:lnTo>
                <a:lnTo>
                  <a:pt x="0" y="12"/>
                </a:lnTo>
                <a:lnTo>
                  <a:pt x="1" y="12"/>
                </a:lnTo>
                <a:lnTo>
                  <a:pt x="1" y="10"/>
                </a:lnTo>
                <a:lnTo>
                  <a:pt x="1" y="8"/>
                </a:lnTo>
                <a:lnTo>
                  <a:pt x="3" y="6"/>
                </a:lnTo>
                <a:lnTo>
                  <a:pt x="3" y="4"/>
                </a:lnTo>
                <a:lnTo>
                  <a:pt x="5" y="2"/>
                </a:lnTo>
                <a:lnTo>
                  <a:pt x="5" y="0"/>
                </a:lnTo>
                <a:lnTo>
                  <a:pt x="118" y="0"/>
                </a:lnTo>
                <a:lnTo>
                  <a:pt x="118" y="2"/>
                </a:lnTo>
                <a:lnTo>
                  <a:pt x="118" y="4"/>
                </a:lnTo>
                <a:lnTo>
                  <a:pt x="116" y="6"/>
                </a:lnTo>
                <a:lnTo>
                  <a:pt x="116" y="8"/>
                </a:lnTo>
                <a:lnTo>
                  <a:pt x="114" y="10"/>
                </a:lnTo>
                <a:lnTo>
                  <a:pt x="112" y="12"/>
                </a:lnTo>
                <a:lnTo>
                  <a:pt x="112" y="14"/>
                </a:lnTo>
                <a:close/>
              </a:path>
            </a:pathLst>
          </a:custGeom>
          <a:solidFill>
            <a:srgbClr val="6E0B15"/>
          </a:solidFill>
          <a:ln w="9525">
            <a:noFill/>
            <a:round/>
            <a:headEnd/>
            <a:tailEnd/>
          </a:ln>
        </p:spPr>
        <p:txBody>
          <a:bodyPr wrap="none"/>
          <a:lstStyle/>
          <a:p>
            <a:endParaRPr lang="el-GR"/>
          </a:p>
        </p:txBody>
      </p:sp>
      <p:sp>
        <p:nvSpPr>
          <p:cNvPr id="41083" name="Freeform 123"/>
          <p:cNvSpPr>
            <a:spLocks noEditPoints="1"/>
          </p:cNvSpPr>
          <p:nvPr/>
        </p:nvSpPr>
        <p:spPr bwMode="auto">
          <a:xfrm rot="63308">
            <a:off x="4970463" y="3833813"/>
            <a:ext cx="455612" cy="23812"/>
          </a:xfrm>
          <a:custGeom>
            <a:avLst/>
            <a:gdLst>
              <a:gd name="T0" fmla="*/ 2147483646 w 323"/>
              <a:gd name="T1" fmla="*/ 2147483646 h 15"/>
              <a:gd name="T2" fmla="*/ 2147483646 w 323"/>
              <a:gd name="T3" fmla="*/ 2147483646 h 15"/>
              <a:gd name="T4" fmla="*/ 2147483646 w 323"/>
              <a:gd name="T5" fmla="*/ 2147483646 h 15"/>
              <a:gd name="T6" fmla="*/ 2147483646 w 323"/>
              <a:gd name="T7" fmla="*/ 2147483646 h 15"/>
              <a:gd name="T8" fmla="*/ 2147483646 w 323"/>
              <a:gd name="T9" fmla="*/ 2147483646 h 15"/>
              <a:gd name="T10" fmla="*/ 2147483646 w 323"/>
              <a:gd name="T11" fmla="*/ 2147483646 h 15"/>
              <a:gd name="T12" fmla="*/ 2147483646 w 323"/>
              <a:gd name="T13" fmla="*/ 2147483646 h 15"/>
              <a:gd name="T14" fmla="*/ 2147483646 w 323"/>
              <a:gd name="T15" fmla="*/ 2147483646 h 15"/>
              <a:gd name="T16" fmla="*/ 2147483646 w 323"/>
              <a:gd name="T17" fmla="*/ 2147483646 h 15"/>
              <a:gd name="T18" fmla="*/ 2147483646 w 323"/>
              <a:gd name="T19" fmla="*/ 0 h 15"/>
              <a:gd name="T20" fmla="*/ 2147483646 w 323"/>
              <a:gd name="T21" fmla="*/ 0 h 15"/>
              <a:gd name="T22" fmla="*/ 2147483646 w 323"/>
              <a:gd name="T23" fmla="*/ 2147483646 h 15"/>
              <a:gd name="T24" fmla="*/ 2147483646 w 323"/>
              <a:gd name="T25" fmla="*/ 2147483646 h 15"/>
              <a:gd name="T26" fmla="*/ 2147483646 w 323"/>
              <a:gd name="T27" fmla="*/ 2147483646 h 15"/>
              <a:gd name="T28" fmla="*/ 2147483646 w 323"/>
              <a:gd name="T29" fmla="*/ 2147483646 h 15"/>
              <a:gd name="T30" fmla="*/ 2147483646 w 323"/>
              <a:gd name="T31" fmla="*/ 2147483646 h 15"/>
              <a:gd name="T32" fmla="*/ 2147483646 w 323"/>
              <a:gd name="T33" fmla="*/ 2147483646 h 15"/>
              <a:gd name="T34" fmla="*/ 2147483646 w 323"/>
              <a:gd name="T35" fmla="*/ 2147483646 h 15"/>
              <a:gd name="T36" fmla="*/ 2147483646 w 323"/>
              <a:gd name="T37" fmla="*/ 2147483646 h 15"/>
              <a:gd name="T38" fmla="*/ 2147483646 w 323"/>
              <a:gd name="T39" fmla="*/ 2147483646 h 15"/>
              <a:gd name="T40" fmla="*/ 0 w 323"/>
              <a:gd name="T41" fmla="*/ 2147483646 h 15"/>
              <a:gd name="T42" fmla="*/ 2147483646 w 323"/>
              <a:gd name="T43" fmla="*/ 2147483646 h 15"/>
              <a:gd name="T44" fmla="*/ 2147483646 w 323"/>
              <a:gd name="T45" fmla="*/ 2147483646 h 15"/>
              <a:gd name="T46" fmla="*/ 2147483646 w 323"/>
              <a:gd name="T47" fmla="*/ 2147483646 h 15"/>
              <a:gd name="T48" fmla="*/ 2147483646 w 323"/>
              <a:gd name="T49" fmla="*/ 2147483646 h 15"/>
              <a:gd name="T50" fmla="*/ 2147483646 w 323"/>
              <a:gd name="T51" fmla="*/ 2147483646 h 15"/>
              <a:gd name="T52" fmla="*/ 2147483646 w 323"/>
              <a:gd name="T53" fmla="*/ 2147483646 h 15"/>
              <a:gd name="T54" fmla="*/ 2147483646 w 323"/>
              <a:gd name="T55" fmla="*/ 2147483646 h 15"/>
              <a:gd name="T56" fmla="*/ 2147483646 w 323"/>
              <a:gd name="T57" fmla="*/ 0 h 15"/>
              <a:gd name="T58" fmla="*/ 2147483646 w 323"/>
              <a:gd name="T59" fmla="*/ 0 h 15"/>
              <a:gd name="T60" fmla="*/ 2147483646 w 323"/>
              <a:gd name="T61" fmla="*/ 2147483646 h 15"/>
              <a:gd name="T62" fmla="*/ 2147483646 w 323"/>
              <a:gd name="T63" fmla="*/ 2147483646 h 15"/>
              <a:gd name="T64" fmla="*/ 2147483646 w 323"/>
              <a:gd name="T65" fmla="*/ 2147483646 h 15"/>
              <a:gd name="T66" fmla="*/ 2147483646 w 323"/>
              <a:gd name="T67" fmla="*/ 2147483646 h 15"/>
              <a:gd name="T68" fmla="*/ 2147483646 w 323"/>
              <a:gd name="T69" fmla="*/ 2147483646 h 15"/>
              <a:gd name="T70" fmla="*/ 2147483646 w 323"/>
              <a:gd name="T71" fmla="*/ 2147483646 h 15"/>
              <a:gd name="T72" fmla="*/ 2147483646 w 323"/>
              <a:gd name="T73" fmla="*/ 2147483646 h 15"/>
              <a:gd name="T74" fmla="*/ 2147483646 w 323"/>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3"/>
              <a:gd name="T115" fmla="*/ 0 h 15"/>
              <a:gd name="T116" fmla="*/ 323 w 32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3" h="15">
                <a:moveTo>
                  <a:pt x="323" y="15"/>
                </a:moveTo>
                <a:lnTo>
                  <a:pt x="197" y="15"/>
                </a:lnTo>
                <a:lnTo>
                  <a:pt x="197" y="13"/>
                </a:lnTo>
                <a:lnTo>
                  <a:pt x="197" y="11"/>
                </a:lnTo>
                <a:lnTo>
                  <a:pt x="195" y="9"/>
                </a:lnTo>
                <a:lnTo>
                  <a:pt x="195" y="7"/>
                </a:lnTo>
                <a:lnTo>
                  <a:pt x="193" y="5"/>
                </a:lnTo>
                <a:lnTo>
                  <a:pt x="193" y="3"/>
                </a:lnTo>
                <a:lnTo>
                  <a:pt x="193" y="2"/>
                </a:lnTo>
                <a:lnTo>
                  <a:pt x="191" y="0"/>
                </a:lnTo>
                <a:lnTo>
                  <a:pt x="315" y="0"/>
                </a:lnTo>
                <a:lnTo>
                  <a:pt x="317" y="2"/>
                </a:lnTo>
                <a:lnTo>
                  <a:pt x="317" y="3"/>
                </a:lnTo>
                <a:lnTo>
                  <a:pt x="319" y="5"/>
                </a:lnTo>
                <a:lnTo>
                  <a:pt x="319" y="7"/>
                </a:lnTo>
                <a:lnTo>
                  <a:pt x="319" y="9"/>
                </a:lnTo>
                <a:lnTo>
                  <a:pt x="321" y="11"/>
                </a:lnTo>
                <a:lnTo>
                  <a:pt x="321" y="13"/>
                </a:lnTo>
                <a:lnTo>
                  <a:pt x="323" y="15"/>
                </a:lnTo>
                <a:close/>
                <a:moveTo>
                  <a:pt x="115" y="15"/>
                </a:moveTo>
                <a:lnTo>
                  <a:pt x="0" y="15"/>
                </a:lnTo>
                <a:lnTo>
                  <a:pt x="2" y="13"/>
                </a:lnTo>
                <a:lnTo>
                  <a:pt x="2" y="11"/>
                </a:lnTo>
                <a:lnTo>
                  <a:pt x="4" y="9"/>
                </a:lnTo>
                <a:lnTo>
                  <a:pt x="4" y="7"/>
                </a:lnTo>
                <a:lnTo>
                  <a:pt x="6" y="5"/>
                </a:lnTo>
                <a:lnTo>
                  <a:pt x="6" y="3"/>
                </a:lnTo>
                <a:lnTo>
                  <a:pt x="8" y="2"/>
                </a:lnTo>
                <a:lnTo>
                  <a:pt x="8" y="0"/>
                </a:lnTo>
                <a:lnTo>
                  <a:pt x="121" y="0"/>
                </a:lnTo>
                <a:lnTo>
                  <a:pt x="121" y="2"/>
                </a:lnTo>
                <a:lnTo>
                  <a:pt x="119" y="3"/>
                </a:lnTo>
                <a:lnTo>
                  <a:pt x="119" y="5"/>
                </a:lnTo>
                <a:lnTo>
                  <a:pt x="117" y="7"/>
                </a:lnTo>
                <a:lnTo>
                  <a:pt x="117" y="9"/>
                </a:lnTo>
                <a:lnTo>
                  <a:pt x="117" y="11"/>
                </a:lnTo>
                <a:lnTo>
                  <a:pt x="115" y="13"/>
                </a:lnTo>
                <a:lnTo>
                  <a:pt x="115" y="15"/>
                </a:lnTo>
                <a:close/>
              </a:path>
            </a:pathLst>
          </a:custGeom>
          <a:solidFill>
            <a:srgbClr val="6E0B15"/>
          </a:solidFill>
          <a:ln w="9525">
            <a:noFill/>
            <a:round/>
            <a:headEnd/>
            <a:tailEnd/>
          </a:ln>
        </p:spPr>
        <p:txBody>
          <a:bodyPr wrap="none"/>
          <a:lstStyle/>
          <a:p>
            <a:endParaRPr lang="el-GR"/>
          </a:p>
        </p:txBody>
      </p:sp>
      <p:sp>
        <p:nvSpPr>
          <p:cNvPr id="41084" name="Freeform 124"/>
          <p:cNvSpPr>
            <a:spLocks noEditPoints="1"/>
          </p:cNvSpPr>
          <p:nvPr/>
        </p:nvSpPr>
        <p:spPr bwMode="auto">
          <a:xfrm rot="63308">
            <a:off x="4976813" y="3824288"/>
            <a:ext cx="444500" cy="20637"/>
          </a:xfrm>
          <a:custGeom>
            <a:avLst/>
            <a:gdLst>
              <a:gd name="T0" fmla="*/ 2147483646 w 315"/>
              <a:gd name="T1" fmla="*/ 2147483646 h 13"/>
              <a:gd name="T2" fmla="*/ 2147483646 w 315"/>
              <a:gd name="T3" fmla="*/ 2147483646 h 13"/>
              <a:gd name="T4" fmla="*/ 2147483646 w 315"/>
              <a:gd name="T5" fmla="*/ 2147483646 h 13"/>
              <a:gd name="T6" fmla="*/ 2147483646 w 315"/>
              <a:gd name="T7" fmla="*/ 2147483646 h 13"/>
              <a:gd name="T8" fmla="*/ 2147483646 w 315"/>
              <a:gd name="T9" fmla="*/ 2147483646 h 13"/>
              <a:gd name="T10" fmla="*/ 2147483646 w 315"/>
              <a:gd name="T11" fmla="*/ 2147483646 h 13"/>
              <a:gd name="T12" fmla="*/ 2147483646 w 315"/>
              <a:gd name="T13" fmla="*/ 2147483646 h 13"/>
              <a:gd name="T14" fmla="*/ 2147483646 w 315"/>
              <a:gd name="T15" fmla="*/ 2147483646 h 13"/>
              <a:gd name="T16" fmla="*/ 2147483646 w 315"/>
              <a:gd name="T17" fmla="*/ 2147483646 h 13"/>
              <a:gd name="T18" fmla="*/ 2147483646 w 315"/>
              <a:gd name="T19" fmla="*/ 0 h 13"/>
              <a:gd name="T20" fmla="*/ 2147483646 w 315"/>
              <a:gd name="T21" fmla="*/ 0 h 13"/>
              <a:gd name="T22" fmla="*/ 2147483646 w 315"/>
              <a:gd name="T23" fmla="*/ 2147483646 h 13"/>
              <a:gd name="T24" fmla="*/ 2147483646 w 315"/>
              <a:gd name="T25" fmla="*/ 2147483646 h 13"/>
              <a:gd name="T26" fmla="*/ 2147483646 w 315"/>
              <a:gd name="T27" fmla="*/ 2147483646 h 13"/>
              <a:gd name="T28" fmla="*/ 2147483646 w 315"/>
              <a:gd name="T29" fmla="*/ 2147483646 h 13"/>
              <a:gd name="T30" fmla="*/ 2147483646 w 315"/>
              <a:gd name="T31" fmla="*/ 2147483646 h 13"/>
              <a:gd name="T32" fmla="*/ 2147483646 w 315"/>
              <a:gd name="T33" fmla="*/ 2147483646 h 13"/>
              <a:gd name="T34" fmla="*/ 2147483646 w 315"/>
              <a:gd name="T35" fmla="*/ 2147483646 h 13"/>
              <a:gd name="T36" fmla="*/ 2147483646 w 315"/>
              <a:gd name="T37" fmla="*/ 2147483646 h 13"/>
              <a:gd name="T38" fmla="*/ 2147483646 w 315"/>
              <a:gd name="T39" fmla="*/ 2147483646 h 13"/>
              <a:gd name="T40" fmla="*/ 0 w 315"/>
              <a:gd name="T41" fmla="*/ 2147483646 h 13"/>
              <a:gd name="T42" fmla="*/ 2147483646 w 315"/>
              <a:gd name="T43" fmla="*/ 2147483646 h 13"/>
              <a:gd name="T44" fmla="*/ 2147483646 w 315"/>
              <a:gd name="T45" fmla="*/ 2147483646 h 13"/>
              <a:gd name="T46" fmla="*/ 2147483646 w 315"/>
              <a:gd name="T47" fmla="*/ 2147483646 h 13"/>
              <a:gd name="T48" fmla="*/ 2147483646 w 315"/>
              <a:gd name="T49" fmla="*/ 2147483646 h 13"/>
              <a:gd name="T50" fmla="*/ 2147483646 w 315"/>
              <a:gd name="T51" fmla="*/ 2147483646 h 13"/>
              <a:gd name="T52" fmla="*/ 2147483646 w 315"/>
              <a:gd name="T53" fmla="*/ 2147483646 h 13"/>
              <a:gd name="T54" fmla="*/ 2147483646 w 315"/>
              <a:gd name="T55" fmla="*/ 2147483646 h 13"/>
              <a:gd name="T56" fmla="*/ 2147483646 w 315"/>
              <a:gd name="T57" fmla="*/ 0 h 13"/>
              <a:gd name="T58" fmla="*/ 2147483646 w 315"/>
              <a:gd name="T59" fmla="*/ 0 h 13"/>
              <a:gd name="T60" fmla="*/ 2147483646 w 315"/>
              <a:gd name="T61" fmla="*/ 2147483646 h 13"/>
              <a:gd name="T62" fmla="*/ 2147483646 w 315"/>
              <a:gd name="T63" fmla="*/ 2147483646 h 13"/>
              <a:gd name="T64" fmla="*/ 2147483646 w 315"/>
              <a:gd name="T65" fmla="*/ 2147483646 h 13"/>
              <a:gd name="T66" fmla="*/ 2147483646 w 315"/>
              <a:gd name="T67" fmla="*/ 2147483646 h 13"/>
              <a:gd name="T68" fmla="*/ 2147483646 w 315"/>
              <a:gd name="T69" fmla="*/ 2147483646 h 13"/>
              <a:gd name="T70" fmla="*/ 2147483646 w 315"/>
              <a:gd name="T71" fmla="*/ 2147483646 h 13"/>
              <a:gd name="T72" fmla="*/ 2147483646 w 315"/>
              <a:gd name="T73" fmla="*/ 2147483646 h 13"/>
              <a:gd name="T74" fmla="*/ 2147483646 w 31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5"/>
              <a:gd name="T115" fmla="*/ 0 h 13"/>
              <a:gd name="T116" fmla="*/ 315 w 31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5" h="13">
                <a:moveTo>
                  <a:pt x="315" y="13"/>
                </a:moveTo>
                <a:lnTo>
                  <a:pt x="191" y="13"/>
                </a:lnTo>
                <a:lnTo>
                  <a:pt x="189" y="11"/>
                </a:lnTo>
                <a:lnTo>
                  <a:pt x="189" y="9"/>
                </a:lnTo>
                <a:lnTo>
                  <a:pt x="189" y="8"/>
                </a:lnTo>
                <a:lnTo>
                  <a:pt x="187" y="6"/>
                </a:lnTo>
                <a:lnTo>
                  <a:pt x="187" y="4"/>
                </a:lnTo>
                <a:lnTo>
                  <a:pt x="185" y="4"/>
                </a:lnTo>
                <a:lnTo>
                  <a:pt x="185" y="2"/>
                </a:lnTo>
                <a:lnTo>
                  <a:pt x="185" y="0"/>
                </a:lnTo>
                <a:lnTo>
                  <a:pt x="310" y="0"/>
                </a:lnTo>
                <a:lnTo>
                  <a:pt x="310" y="2"/>
                </a:lnTo>
                <a:lnTo>
                  <a:pt x="311" y="4"/>
                </a:lnTo>
                <a:lnTo>
                  <a:pt x="311" y="6"/>
                </a:lnTo>
                <a:lnTo>
                  <a:pt x="313" y="8"/>
                </a:lnTo>
                <a:lnTo>
                  <a:pt x="313" y="9"/>
                </a:lnTo>
                <a:lnTo>
                  <a:pt x="315" y="11"/>
                </a:lnTo>
                <a:lnTo>
                  <a:pt x="315" y="13"/>
                </a:lnTo>
                <a:close/>
                <a:moveTo>
                  <a:pt x="113" y="13"/>
                </a:moveTo>
                <a:lnTo>
                  <a:pt x="0" y="13"/>
                </a:lnTo>
                <a:lnTo>
                  <a:pt x="2" y="11"/>
                </a:lnTo>
                <a:lnTo>
                  <a:pt x="2" y="9"/>
                </a:lnTo>
                <a:lnTo>
                  <a:pt x="4" y="8"/>
                </a:lnTo>
                <a:lnTo>
                  <a:pt x="4" y="6"/>
                </a:lnTo>
                <a:lnTo>
                  <a:pt x="6" y="4"/>
                </a:lnTo>
                <a:lnTo>
                  <a:pt x="6" y="2"/>
                </a:lnTo>
                <a:lnTo>
                  <a:pt x="8" y="0"/>
                </a:lnTo>
                <a:lnTo>
                  <a:pt x="121" y="0"/>
                </a:lnTo>
                <a:lnTo>
                  <a:pt x="121" y="2"/>
                </a:lnTo>
                <a:lnTo>
                  <a:pt x="119" y="4"/>
                </a:lnTo>
                <a:lnTo>
                  <a:pt x="117" y="6"/>
                </a:lnTo>
                <a:lnTo>
                  <a:pt x="117" y="8"/>
                </a:lnTo>
                <a:lnTo>
                  <a:pt x="115" y="9"/>
                </a:lnTo>
                <a:lnTo>
                  <a:pt x="115" y="11"/>
                </a:lnTo>
                <a:lnTo>
                  <a:pt x="113" y="13"/>
                </a:lnTo>
                <a:close/>
              </a:path>
            </a:pathLst>
          </a:custGeom>
          <a:solidFill>
            <a:srgbClr val="6E0B12"/>
          </a:solidFill>
          <a:ln w="9525">
            <a:noFill/>
            <a:round/>
            <a:headEnd/>
            <a:tailEnd/>
          </a:ln>
        </p:spPr>
        <p:txBody>
          <a:bodyPr wrap="none"/>
          <a:lstStyle/>
          <a:p>
            <a:endParaRPr lang="el-GR"/>
          </a:p>
        </p:txBody>
      </p:sp>
      <p:sp>
        <p:nvSpPr>
          <p:cNvPr id="41085" name="Freeform 125"/>
          <p:cNvSpPr>
            <a:spLocks noEditPoints="1"/>
          </p:cNvSpPr>
          <p:nvPr/>
        </p:nvSpPr>
        <p:spPr bwMode="auto">
          <a:xfrm rot="63308">
            <a:off x="4981575" y="3811588"/>
            <a:ext cx="433388" cy="22225"/>
          </a:xfrm>
          <a:custGeom>
            <a:avLst/>
            <a:gdLst>
              <a:gd name="T0" fmla="*/ 2147483646 w 307"/>
              <a:gd name="T1" fmla="*/ 2147483646 h 14"/>
              <a:gd name="T2" fmla="*/ 2147483646 w 307"/>
              <a:gd name="T3" fmla="*/ 2147483646 h 14"/>
              <a:gd name="T4" fmla="*/ 2147483646 w 307"/>
              <a:gd name="T5" fmla="*/ 2147483646 h 14"/>
              <a:gd name="T6" fmla="*/ 2147483646 w 307"/>
              <a:gd name="T7" fmla="*/ 2147483646 h 14"/>
              <a:gd name="T8" fmla="*/ 2147483646 w 307"/>
              <a:gd name="T9" fmla="*/ 2147483646 h 14"/>
              <a:gd name="T10" fmla="*/ 2147483646 w 307"/>
              <a:gd name="T11" fmla="*/ 2147483646 h 14"/>
              <a:gd name="T12" fmla="*/ 2147483646 w 307"/>
              <a:gd name="T13" fmla="*/ 2147483646 h 14"/>
              <a:gd name="T14" fmla="*/ 2147483646 w 307"/>
              <a:gd name="T15" fmla="*/ 2147483646 h 14"/>
              <a:gd name="T16" fmla="*/ 2147483646 w 307"/>
              <a:gd name="T17" fmla="*/ 2147483646 h 14"/>
              <a:gd name="T18" fmla="*/ 2147483646 w 307"/>
              <a:gd name="T19" fmla="*/ 0 h 14"/>
              <a:gd name="T20" fmla="*/ 2147483646 w 307"/>
              <a:gd name="T21" fmla="*/ 0 h 14"/>
              <a:gd name="T22" fmla="*/ 2147483646 w 307"/>
              <a:gd name="T23" fmla="*/ 2147483646 h 14"/>
              <a:gd name="T24" fmla="*/ 2147483646 w 307"/>
              <a:gd name="T25" fmla="*/ 2147483646 h 14"/>
              <a:gd name="T26" fmla="*/ 2147483646 w 307"/>
              <a:gd name="T27" fmla="*/ 2147483646 h 14"/>
              <a:gd name="T28" fmla="*/ 2147483646 w 307"/>
              <a:gd name="T29" fmla="*/ 2147483646 h 14"/>
              <a:gd name="T30" fmla="*/ 2147483646 w 307"/>
              <a:gd name="T31" fmla="*/ 2147483646 h 14"/>
              <a:gd name="T32" fmla="*/ 2147483646 w 307"/>
              <a:gd name="T33" fmla="*/ 2147483646 h 14"/>
              <a:gd name="T34" fmla="*/ 2147483646 w 307"/>
              <a:gd name="T35" fmla="*/ 2147483646 h 14"/>
              <a:gd name="T36" fmla="*/ 2147483646 w 307"/>
              <a:gd name="T37" fmla="*/ 2147483646 h 14"/>
              <a:gd name="T38" fmla="*/ 2147483646 w 307"/>
              <a:gd name="T39" fmla="*/ 2147483646 h 14"/>
              <a:gd name="T40" fmla="*/ 0 w 307"/>
              <a:gd name="T41" fmla="*/ 2147483646 h 14"/>
              <a:gd name="T42" fmla="*/ 2147483646 w 307"/>
              <a:gd name="T43" fmla="*/ 2147483646 h 14"/>
              <a:gd name="T44" fmla="*/ 2147483646 w 307"/>
              <a:gd name="T45" fmla="*/ 2147483646 h 14"/>
              <a:gd name="T46" fmla="*/ 2147483646 w 307"/>
              <a:gd name="T47" fmla="*/ 2147483646 h 14"/>
              <a:gd name="T48" fmla="*/ 2147483646 w 307"/>
              <a:gd name="T49" fmla="*/ 2147483646 h 14"/>
              <a:gd name="T50" fmla="*/ 2147483646 w 307"/>
              <a:gd name="T51" fmla="*/ 2147483646 h 14"/>
              <a:gd name="T52" fmla="*/ 2147483646 w 307"/>
              <a:gd name="T53" fmla="*/ 2147483646 h 14"/>
              <a:gd name="T54" fmla="*/ 2147483646 w 307"/>
              <a:gd name="T55" fmla="*/ 2147483646 h 14"/>
              <a:gd name="T56" fmla="*/ 2147483646 w 307"/>
              <a:gd name="T57" fmla="*/ 0 h 14"/>
              <a:gd name="T58" fmla="*/ 2147483646 w 307"/>
              <a:gd name="T59" fmla="*/ 0 h 14"/>
              <a:gd name="T60" fmla="*/ 2147483646 w 307"/>
              <a:gd name="T61" fmla="*/ 2147483646 h 14"/>
              <a:gd name="T62" fmla="*/ 2147483646 w 307"/>
              <a:gd name="T63" fmla="*/ 2147483646 h 14"/>
              <a:gd name="T64" fmla="*/ 2147483646 w 307"/>
              <a:gd name="T65" fmla="*/ 2147483646 h 14"/>
              <a:gd name="T66" fmla="*/ 2147483646 w 307"/>
              <a:gd name="T67" fmla="*/ 2147483646 h 14"/>
              <a:gd name="T68" fmla="*/ 2147483646 w 307"/>
              <a:gd name="T69" fmla="*/ 2147483646 h 14"/>
              <a:gd name="T70" fmla="*/ 2147483646 w 307"/>
              <a:gd name="T71" fmla="*/ 2147483646 h 14"/>
              <a:gd name="T72" fmla="*/ 2147483646 w 307"/>
              <a:gd name="T73" fmla="*/ 2147483646 h 14"/>
              <a:gd name="T74" fmla="*/ 2147483646 w 307"/>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7"/>
              <a:gd name="T115" fmla="*/ 0 h 14"/>
              <a:gd name="T116" fmla="*/ 307 w 307"/>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7" h="14">
                <a:moveTo>
                  <a:pt x="307" y="14"/>
                </a:moveTo>
                <a:lnTo>
                  <a:pt x="183" y="14"/>
                </a:lnTo>
                <a:lnTo>
                  <a:pt x="181" y="12"/>
                </a:lnTo>
                <a:lnTo>
                  <a:pt x="181" y="10"/>
                </a:lnTo>
                <a:lnTo>
                  <a:pt x="180" y="8"/>
                </a:lnTo>
                <a:lnTo>
                  <a:pt x="180" y="6"/>
                </a:lnTo>
                <a:lnTo>
                  <a:pt x="180" y="4"/>
                </a:lnTo>
                <a:lnTo>
                  <a:pt x="178" y="2"/>
                </a:lnTo>
                <a:lnTo>
                  <a:pt x="178" y="0"/>
                </a:lnTo>
                <a:lnTo>
                  <a:pt x="302" y="0"/>
                </a:lnTo>
                <a:lnTo>
                  <a:pt x="302" y="2"/>
                </a:lnTo>
                <a:lnTo>
                  <a:pt x="304" y="4"/>
                </a:lnTo>
                <a:lnTo>
                  <a:pt x="304" y="6"/>
                </a:lnTo>
                <a:lnTo>
                  <a:pt x="306" y="8"/>
                </a:lnTo>
                <a:lnTo>
                  <a:pt x="306" y="10"/>
                </a:lnTo>
                <a:lnTo>
                  <a:pt x="307" y="12"/>
                </a:lnTo>
                <a:lnTo>
                  <a:pt x="307" y="14"/>
                </a:lnTo>
                <a:close/>
                <a:moveTo>
                  <a:pt x="113" y="14"/>
                </a:moveTo>
                <a:lnTo>
                  <a:pt x="0" y="14"/>
                </a:lnTo>
                <a:lnTo>
                  <a:pt x="2" y="14"/>
                </a:lnTo>
                <a:lnTo>
                  <a:pt x="2" y="12"/>
                </a:lnTo>
                <a:lnTo>
                  <a:pt x="2" y="10"/>
                </a:lnTo>
                <a:lnTo>
                  <a:pt x="4" y="8"/>
                </a:lnTo>
                <a:lnTo>
                  <a:pt x="4" y="6"/>
                </a:lnTo>
                <a:lnTo>
                  <a:pt x="6" y="4"/>
                </a:lnTo>
                <a:lnTo>
                  <a:pt x="6" y="2"/>
                </a:lnTo>
                <a:lnTo>
                  <a:pt x="6" y="0"/>
                </a:lnTo>
                <a:lnTo>
                  <a:pt x="120" y="0"/>
                </a:lnTo>
                <a:lnTo>
                  <a:pt x="118" y="2"/>
                </a:lnTo>
                <a:lnTo>
                  <a:pt x="118" y="4"/>
                </a:lnTo>
                <a:lnTo>
                  <a:pt x="117" y="6"/>
                </a:lnTo>
                <a:lnTo>
                  <a:pt x="117" y="8"/>
                </a:lnTo>
                <a:lnTo>
                  <a:pt x="117" y="10"/>
                </a:lnTo>
                <a:lnTo>
                  <a:pt x="115" y="12"/>
                </a:lnTo>
                <a:lnTo>
                  <a:pt x="115" y="14"/>
                </a:lnTo>
                <a:lnTo>
                  <a:pt x="113" y="14"/>
                </a:lnTo>
                <a:close/>
              </a:path>
            </a:pathLst>
          </a:custGeom>
          <a:solidFill>
            <a:srgbClr val="700A14"/>
          </a:solidFill>
          <a:ln w="9525">
            <a:noFill/>
            <a:round/>
            <a:headEnd/>
            <a:tailEnd/>
          </a:ln>
        </p:spPr>
        <p:txBody>
          <a:bodyPr wrap="none"/>
          <a:lstStyle/>
          <a:p>
            <a:endParaRPr lang="el-GR"/>
          </a:p>
        </p:txBody>
      </p:sp>
      <p:sp>
        <p:nvSpPr>
          <p:cNvPr id="41086" name="Freeform 126"/>
          <p:cNvSpPr>
            <a:spLocks noEditPoints="1"/>
          </p:cNvSpPr>
          <p:nvPr/>
        </p:nvSpPr>
        <p:spPr bwMode="auto">
          <a:xfrm rot="63308">
            <a:off x="4987925" y="3803650"/>
            <a:ext cx="425450" cy="20638"/>
          </a:xfrm>
          <a:custGeom>
            <a:avLst/>
            <a:gdLst>
              <a:gd name="T0" fmla="*/ 2147483646 w 302"/>
              <a:gd name="T1" fmla="*/ 2147483646 h 13"/>
              <a:gd name="T2" fmla="*/ 2147483646 w 302"/>
              <a:gd name="T3" fmla="*/ 2147483646 h 13"/>
              <a:gd name="T4" fmla="*/ 2147483646 w 302"/>
              <a:gd name="T5" fmla="*/ 2147483646 h 13"/>
              <a:gd name="T6" fmla="*/ 2147483646 w 302"/>
              <a:gd name="T7" fmla="*/ 2147483646 h 13"/>
              <a:gd name="T8" fmla="*/ 2147483646 w 302"/>
              <a:gd name="T9" fmla="*/ 2147483646 h 13"/>
              <a:gd name="T10" fmla="*/ 2147483646 w 302"/>
              <a:gd name="T11" fmla="*/ 2147483646 h 13"/>
              <a:gd name="T12" fmla="*/ 2147483646 w 302"/>
              <a:gd name="T13" fmla="*/ 2147483646 h 13"/>
              <a:gd name="T14" fmla="*/ 2147483646 w 302"/>
              <a:gd name="T15" fmla="*/ 2147483646 h 13"/>
              <a:gd name="T16" fmla="*/ 2147483646 w 302"/>
              <a:gd name="T17" fmla="*/ 0 h 13"/>
              <a:gd name="T18" fmla="*/ 2147483646 w 302"/>
              <a:gd name="T19" fmla="*/ 0 h 13"/>
              <a:gd name="T20" fmla="*/ 2147483646 w 302"/>
              <a:gd name="T21" fmla="*/ 0 h 13"/>
              <a:gd name="T22" fmla="*/ 2147483646 w 302"/>
              <a:gd name="T23" fmla="*/ 0 h 13"/>
              <a:gd name="T24" fmla="*/ 2147483646 w 302"/>
              <a:gd name="T25" fmla="*/ 2147483646 h 13"/>
              <a:gd name="T26" fmla="*/ 2147483646 w 302"/>
              <a:gd name="T27" fmla="*/ 2147483646 h 13"/>
              <a:gd name="T28" fmla="*/ 2147483646 w 302"/>
              <a:gd name="T29" fmla="*/ 2147483646 h 13"/>
              <a:gd name="T30" fmla="*/ 2147483646 w 302"/>
              <a:gd name="T31" fmla="*/ 2147483646 h 13"/>
              <a:gd name="T32" fmla="*/ 2147483646 w 302"/>
              <a:gd name="T33" fmla="*/ 2147483646 h 13"/>
              <a:gd name="T34" fmla="*/ 2147483646 w 302"/>
              <a:gd name="T35" fmla="*/ 2147483646 h 13"/>
              <a:gd name="T36" fmla="*/ 2147483646 w 302"/>
              <a:gd name="T37" fmla="*/ 2147483646 h 13"/>
              <a:gd name="T38" fmla="*/ 2147483646 w 302"/>
              <a:gd name="T39" fmla="*/ 2147483646 h 13"/>
              <a:gd name="T40" fmla="*/ 0 w 302"/>
              <a:gd name="T41" fmla="*/ 2147483646 h 13"/>
              <a:gd name="T42" fmla="*/ 0 w 302"/>
              <a:gd name="T43" fmla="*/ 2147483646 h 13"/>
              <a:gd name="T44" fmla="*/ 2147483646 w 302"/>
              <a:gd name="T45" fmla="*/ 2147483646 h 13"/>
              <a:gd name="T46" fmla="*/ 2147483646 w 302"/>
              <a:gd name="T47" fmla="*/ 2147483646 h 13"/>
              <a:gd name="T48" fmla="*/ 2147483646 w 302"/>
              <a:gd name="T49" fmla="*/ 2147483646 h 13"/>
              <a:gd name="T50" fmla="*/ 2147483646 w 302"/>
              <a:gd name="T51" fmla="*/ 2147483646 h 13"/>
              <a:gd name="T52" fmla="*/ 2147483646 w 302"/>
              <a:gd name="T53" fmla="*/ 2147483646 h 13"/>
              <a:gd name="T54" fmla="*/ 2147483646 w 302"/>
              <a:gd name="T55" fmla="*/ 0 h 13"/>
              <a:gd name="T56" fmla="*/ 2147483646 w 302"/>
              <a:gd name="T57" fmla="*/ 0 h 13"/>
              <a:gd name="T58" fmla="*/ 2147483646 w 302"/>
              <a:gd name="T59" fmla="*/ 0 h 13"/>
              <a:gd name="T60" fmla="*/ 2147483646 w 302"/>
              <a:gd name="T61" fmla="*/ 0 h 13"/>
              <a:gd name="T62" fmla="*/ 2147483646 w 302"/>
              <a:gd name="T63" fmla="*/ 2147483646 h 13"/>
              <a:gd name="T64" fmla="*/ 2147483646 w 302"/>
              <a:gd name="T65" fmla="*/ 2147483646 h 13"/>
              <a:gd name="T66" fmla="*/ 2147483646 w 302"/>
              <a:gd name="T67" fmla="*/ 2147483646 h 13"/>
              <a:gd name="T68" fmla="*/ 2147483646 w 302"/>
              <a:gd name="T69" fmla="*/ 2147483646 h 13"/>
              <a:gd name="T70" fmla="*/ 2147483646 w 302"/>
              <a:gd name="T71" fmla="*/ 2147483646 h 13"/>
              <a:gd name="T72" fmla="*/ 2147483646 w 302"/>
              <a:gd name="T73" fmla="*/ 2147483646 h 13"/>
              <a:gd name="T74" fmla="*/ 2147483646 w 30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2"/>
              <a:gd name="T115" fmla="*/ 0 h 13"/>
              <a:gd name="T116" fmla="*/ 302 w 30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2" h="13">
                <a:moveTo>
                  <a:pt x="302" y="13"/>
                </a:moveTo>
                <a:lnTo>
                  <a:pt x="177" y="13"/>
                </a:lnTo>
                <a:lnTo>
                  <a:pt x="176" y="11"/>
                </a:lnTo>
                <a:lnTo>
                  <a:pt x="176" y="9"/>
                </a:lnTo>
                <a:lnTo>
                  <a:pt x="174" y="7"/>
                </a:lnTo>
                <a:lnTo>
                  <a:pt x="174" y="5"/>
                </a:lnTo>
                <a:lnTo>
                  <a:pt x="172" y="3"/>
                </a:lnTo>
                <a:lnTo>
                  <a:pt x="172" y="1"/>
                </a:lnTo>
                <a:lnTo>
                  <a:pt x="172" y="0"/>
                </a:lnTo>
                <a:lnTo>
                  <a:pt x="170" y="0"/>
                </a:lnTo>
                <a:lnTo>
                  <a:pt x="294" y="0"/>
                </a:lnTo>
                <a:lnTo>
                  <a:pt x="296" y="0"/>
                </a:lnTo>
                <a:lnTo>
                  <a:pt x="296" y="1"/>
                </a:lnTo>
                <a:lnTo>
                  <a:pt x="298" y="3"/>
                </a:lnTo>
                <a:lnTo>
                  <a:pt x="298" y="5"/>
                </a:lnTo>
                <a:lnTo>
                  <a:pt x="298" y="7"/>
                </a:lnTo>
                <a:lnTo>
                  <a:pt x="300" y="9"/>
                </a:lnTo>
                <a:lnTo>
                  <a:pt x="300" y="11"/>
                </a:lnTo>
                <a:lnTo>
                  <a:pt x="302" y="13"/>
                </a:lnTo>
                <a:close/>
                <a:moveTo>
                  <a:pt x="113" y="13"/>
                </a:moveTo>
                <a:lnTo>
                  <a:pt x="0" y="13"/>
                </a:lnTo>
                <a:lnTo>
                  <a:pt x="0" y="11"/>
                </a:lnTo>
                <a:lnTo>
                  <a:pt x="2" y="9"/>
                </a:lnTo>
                <a:lnTo>
                  <a:pt x="2" y="7"/>
                </a:lnTo>
                <a:lnTo>
                  <a:pt x="2" y="5"/>
                </a:lnTo>
                <a:lnTo>
                  <a:pt x="4" y="3"/>
                </a:lnTo>
                <a:lnTo>
                  <a:pt x="4" y="1"/>
                </a:lnTo>
                <a:lnTo>
                  <a:pt x="6" y="0"/>
                </a:lnTo>
                <a:lnTo>
                  <a:pt x="118" y="0"/>
                </a:lnTo>
                <a:lnTo>
                  <a:pt x="118" y="1"/>
                </a:lnTo>
                <a:lnTo>
                  <a:pt x="116" y="3"/>
                </a:lnTo>
                <a:lnTo>
                  <a:pt x="116" y="5"/>
                </a:lnTo>
                <a:lnTo>
                  <a:pt x="114" y="7"/>
                </a:lnTo>
                <a:lnTo>
                  <a:pt x="114" y="9"/>
                </a:lnTo>
                <a:lnTo>
                  <a:pt x="113" y="11"/>
                </a:lnTo>
                <a:lnTo>
                  <a:pt x="113" y="13"/>
                </a:lnTo>
                <a:close/>
              </a:path>
            </a:pathLst>
          </a:custGeom>
          <a:solidFill>
            <a:srgbClr val="700A14"/>
          </a:solidFill>
          <a:ln w="9525">
            <a:noFill/>
            <a:round/>
            <a:headEnd/>
            <a:tailEnd/>
          </a:ln>
        </p:spPr>
        <p:txBody>
          <a:bodyPr wrap="none"/>
          <a:lstStyle/>
          <a:p>
            <a:endParaRPr lang="el-GR"/>
          </a:p>
        </p:txBody>
      </p:sp>
      <p:sp>
        <p:nvSpPr>
          <p:cNvPr id="41087" name="Freeform 127"/>
          <p:cNvSpPr>
            <a:spLocks noEditPoints="1"/>
          </p:cNvSpPr>
          <p:nvPr/>
        </p:nvSpPr>
        <p:spPr bwMode="auto">
          <a:xfrm rot="63308">
            <a:off x="4991100" y="3800475"/>
            <a:ext cx="1284288" cy="20638"/>
          </a:xfrm>
          <a:custGeom>
            <a:avLst/>
            <a:gdLst>
              <a:gd name="T0" fmla="*/ 2147483646 w 910"/>
              <a:gd name="T1" fmla="*/ 2147483646 h 13"/>
              <a:gd name="T2" fmla="*/ 2147483646 w 910"/>
              <a:gd name="T3" fmla="*/ 2147483646 h 13"/>
              <a:gd name="T4" fmla="*/ 2147483646 w 910"/>
              <a:gd name="T5" fmla="*/ 2147483646 h 13"/>
              <a:gd name="T6" fmla="*/ 2147483646 w 910"/>
              <a:gd name="T7" fmla="*/ 2147483646 h 13"/>
              <a:gd name="T8" fmla="*/ 2147483646 w 910"/>
              <a:gd name="T9" fmla="*/ 2147483646 h 13"/>
              <a:gd name="T10" fmla="*/ 2147483646 w 910"/>
              <a:gd name="T11" fmla="*/ 2147483646 h 13"/>
              <a:gd name="T12" fmla="*/ 2147483646 w 910"/>
              <a:gd name="T13" fmla="*/ 2147483646 h 13"/>
              <a:gd name="T14" fmla="*/ 2147483646 w 910"/>
              <a:gd name="T15" fmla="*/ 2147483646 h 13"/>
              <a:gd name="T16" fmla="*/ 2147483646 w 910"/>
              <a:gd name="T17" fmla="*/ 2147483646 h 13"/>
              <a:gd name="T18" fmla="*/ 2147483646 w 910"/>
              <a:gd name="T19" fmla="*/ 0 h 13"/>
              <a:gd name="T20" fmla="*/ 2147483646 w 910"/>
              <a:gd name="T21" fmla="*/ 0 h 13"/>
              <a:gd name="T22" fmla="*/ 2147483646 w 910"/>
              <a:gd name="T23" fmla="*/ 2147483646 h 13"/>
              <a:gd name="T24" fmla="*/ 2147483646 w 910"/>
              <a:gd name="T25" fmla="*/ 2147483646 h 13"/>
              <a:gd name="T26" fmla="*/ 2147483646 w 910"/>
              <a:gd name="T27" fmla="*/ 2147483646 h 13"/>
              <a:gd name="T28" fmla="*/ 2147483646 w 910"/>
              <a:gd name="T29" fmla="*/ 2147483646 h 13"/>
              <a:gd name="T30" fmla="*/ 2147483646 w 910"/>
              <a:gd name="T31" fmla="*/ 2147483646 h 13"/>
              <a:gd name="T32" fmla="*/ 2147483646 w 910"/>
              <a:gd name="T33" fmla="*/ 2147483646 h 13"/>
              <a:gd name="T34" fmla="*/ 2147483646 w 910"/>
              <a:gd name="T35" fmla="*/ 2147483646 h 13"/>
              <a:gd name="T36" fmla="*/ 2147483646 w 910"/>
              <a:gd name="T37" fmla="*/ 2147483646 h 13"/>
              <a:gd name="T38" fmla="*/ 2147483646 w 910"/>
              <a:gd name="T39" fmla="*/ 2147483646 h 13"/>
              <a:gd name="T40" fmla="*/ 0 w 910"/>
              <a:gd name="T41" fmla="*/ 2147483646 h 13"/>
              <a:gd name="T42" fmla="*/ 2147483646 w 910"/>
              <a:gd name="T43" fmla="*/ 2147483646 h 13"/>
              <a:gd name="T44" fmla="*/ 2147483646 w 910"/>
              <a:gd name="T45" fmla="*/ 2147483646 h 13"/>
              <a:gd name="T46" fmla="*/ 2147483646 w 910"/>
              <a:gd name="T47" fmla="*/ 2147483646 h 13"/>
              <a:gd name="T48" fmla="*/ 2147483646 w 910"/>
              <a:gd name="T49" fmla="*/ 2147483646 h 13"/>
              <a:gd name="T50" fmla="*/ 2147483646 w 910"/>
              <a:gd name="T51" fmla="*/ 2147483646 h 13"/>
              <a:gd name="T52" fmla="*/ 2147483646 w 910"/>
              <a:gd name="T53" fmla="*/ 2147483646 h 13"/>
              <a:gd name="T54" fmla="*/ 2147483646 w 910"/>
              <a:gd name="T55" fmla="*/ 2147483646 h 13"/>
              <a:gd name="T56" fmla="*/ 2147483646 w 910"/>
              <a:gd name="T57" fmla="*/ 0 h 13"/>
              <a:gd name="T58" fmla="*/ 2147483646 w 910"/>
              <a:gd name="T59" fmla="*/ 0 h 13"/>
              <a:gd name="T60" fmla="*/ 2147483646 w 910"/>
              <a:gd name="T61" fmla="*/ 2147483646 h 13"/>
              <a:gd name="T62" fmla="*/ 2147483646 w 910"/>
              <a:gd name="T63" fmla="*/ 2147483646 h 13"/>
              <a:gd name="T64" fmla="*/ 2147483646 w 910"/>
              <a:gd name="T65" fmla="*/ 2147483646 h 13"/>
              <a:gd name="T66" fmla="*/ 2147483646 w 910"/>
              <a:gd name="T67" fmla="*/ 2147483646 h 13"/>
              <a:gd name="T68" fmla="*/ 2147483646 w 910"/>
              <a:gd name="T69" fmla="*/ 2147483646 h 13"/>
              <a:gd name="T70" fmla="*/ 2147483646 w 910"/>
              <a:gd name="T71" fmla="*/ 2147483646 h 13"/>
              <a:gd name="T72" fmla="*/ 2147483646 w 910"/>
              <a:gd name="T73" fmla="*/ 2147483646 h 13"/>
              <a:gd name="T74" fmla="*/ 2147483646 w 910"/>
              <a:gd name="T75" fmla="*/ 2147483646 h 13"/>
              <a:gd name="T76" fmla="*/ 2147483646 w 910"/>
              <a:gd name="T77" fmla="*/ 0 h 13"/>
              <a:gd name="T78" fmla="*/ 2147483646 w 910"/>
              <a:gd name="T79" fmla="*/ 0 h 13"/>
              <a:gd name="T80" fmla="*/ 2147483646 w 910"/>
              <a:gd name="T81" fmla="*/ 0 h 13"/>
              <a:gd name="T82" fmla="*/ 2147483646 w 910"/>
              <a:gd name="T83" fmla="*/ 2147483646 h 13"/>
              <a:gd name="T84" fmla="*/ 2147483646 w 910"/>
              <a:gd name="T85" fmla="*/ 2147483646 h 13"/>
              <a:gd name="T86" fmla="*/ 2147483646 w 910"/>
              <a:gd name="T87" fmla="*/ 2147483646 h 13"/>
              <a:gd name="T88" fmla="*/ 2147483646 w 910"/>
              <a:gd name="T89" fmla="*/ 2147483646 h 13"/>
              <a:gd name="T90" fmla="*/ 2147483646 w 910"/>
              <a:gd name="T91" fmla="*/ 2147483646 h 13"/>
              <a:gd name="T92" fmla="*/ 2147483646 w 910"/>
              <a:gd name="T93" fmla="*/ 2147483646 h 13"/>
              <a:gd name="T94" fmla="*/ 2147483646 w 910"/>
              <a:gd name="T95" fmla="*/ 2147483646 h 13"/>
              <a:gd name="T96" fmla="*/ 2147483646 w 910"/>
              <a:gd name="T97" fmla="*/ 2147483646 h 13"/>
              <a:gd name="T98" fmla="*/ 2147483646 w 910"/>
              <a:gd name="T99" fmla="*/ 2147483646 h 13"/>
              <a:gd name="T100" fmla="*/ 2147483646 w 910"/>
              <a:gd name="T101" fmla="*/ 2147483646 h 13"/>
              <a:gd name="T102" fmla="*/ 2147483646 w 910"/>
              <a:gd name="T103" fmla="*/ 2147483646 h 13"/>
              <a:gd name="T104" fmla="*/ 2147483646 w 910"/>
              <a:gd name="T105" fmla="*/ 2147483646 h 13"/>
              <a:gd name="T106" fmla="*/ 2147483646 w 910"/>
              <a:gd name="T107" fmla="*/ 0 h 13"/>
              <a:gd name="T108" fmla="*/ 2147483646 w 910"/>
              <a:gd name="T109" fmla="*/ 0 h 13"/>
              <a:gd name="T110" fmla="*/ 2147483646 w 910"/>
              <a:gd name="T111" fmla="*/ 0 h 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0"/>
              <a:gd name="T169" fmla="*/ 0 h 13"/>
              <a:gd name="T170" fmla="*/ 910 w 910"/>
              <a:gd name="T171" fmla="*/ 13 h 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0" h="13">
                <a:moveTo>
                  <a:pt x="296" y="13"/>
                </a:moveTo>
                <a:lnTo>
                  <a:pt x="172" y="13"/>
                </a:lnTo>
                <a:lnTo>
                  <a:pt x="170" y="11"/>
                </a:lnTo>
                <a:lnTo>
                  <a:pt x="170" y="9"/>
                </a:lnTo>
                <a:lnTo>
                  <a:pt x="170" y="8"/>
                </a:lnTo>
                <a:lnTo>
                  <a:pt x="168" y="6"/>
                </a:lnTo>
                <a:lnTo>
                  <a:pt x="166" y="4"/>
                </a:lnTo>
                <a:lnTo>
                  <a:pt x="166" y="2"/>
                </a:lnTo>
                <a:lnTo>
                  <a:pt x="166" y="0"/>
                </a:lnTo>
                <a:lnTo>
                  <a:pt x="290" y="0"/>
                </a:lnTo>
                <a:lnTo>
                  <a:pt x="290" y="2"/>
                </a:lnTo>
                <a:lnTo>
                  <a:pt x="290" y="4"/>
                </a:lnTo>
                <a:lnTo>
                  <a:pt x="292" y="6"/>
                </a:lnTo>
                <a:lnTo>
                  <a:pt x="292" y="8"/>
                </a:lnTo>
                <a:lnTo>
                  <a:pt x="294" y="8"/>
                </a:lnTo>
                <a:lnTo>
                  <a:pt x="294" y="9"/>
                </a:lnTo>
                <a:lnTo>
                  <a:pt x="296" y="11"/>
                </a:lnTo>
                <a:lnTo>
                  <a:pt x="296" y="13"/>
                </a:lnTo>
                <a:close/>
                <a:moveTo>
                  <a:pt x="114" y="13"/>
                </a:moveTo>
                <a:lnTo>
                  <a:pt x="0" y="13"/>
                </a:lnTo>
                <a:lnTo>
                  <a:pt x="2" y="11"/>
                </a:lnTo>
                <a:lnTo>
                  <a:pt x="2" y="9"/>
                </a:lnTo>
                <a:lnTo>
                  <a:pt x="4" y="8"/>
                </a:lnTo>
                <a:lnTo>
                  <a:pt x="4" y="6"/>
                </a:lnTo>
                <a:lnTo>
                  <a:pt x="6" y="4"/>
                </a:lnTo>
                <a:lnTo>
                  <a:pt x="6" y="2"/>
                </a:lnTo>
                <a:lnTo>
                  <a:pt x="7" y="0"/>
                </a:lnTo>
                <a:lnTo>
                  <a:pt x="120" y="0"/>
                </a:lnTo>
                <a:lnTo>
                  <a:pt x="120" y="2"/>
                </a:lnTo>
                <a:lnTo>
                  <a:pt x="118" y="4"/>
                </a:lnTo>
                <a:lnTo>
                  <a:pt x="118" y="6"/>
                </a:lnTo>
                <a:lnTo>
                  <a:pt x="116" y="6"/>
                </a:lnTo>
                <a:lnTo>
                  <a:pt x="116" y="8"/>
                </a:lnTo>
                <a:lnTo>
                  <a:pt x="116" y="9"/>
                </a:lnTo>
                <a:lnTo>
                  <a:pt x="114" y="11"/>
                </a:lnTo>
                <a:lnTo>
                  <a:pt x="114" y="13"/>
                </a:lnTo>
                <a:close/>
                <a:moveTo>
                  <a:pt x="825" y="0"/>
                </a:moveTo>
                <a:lnTo>
                  <a:pt x="910" y="0"/>
                </a:lnTo>
                <a:lnTo>
                  <a:pt x="903" y="0"/>
                </a:lnTo>
                <a:lnTo>
                  <a:pt x="897" y="2"/>
                </a:lnTo>
                <a:lnTo>
                  <a:pt x="889" y="2"/>
                </a:lnTo>
                <a:lnTo>
                  <a:pt x="884" y="4"/>
                </a:lnTo>
                <a:lnTo>
                  <a:pt x="876" y="4"/>
                </a:lnTo>
                <a:lnTo>
                  <a:pt x="868" y="4"/>
                </a:lnTo>
                <a:lnTo>
                  <a:pt x="861" y="4"/>
                </a:lnTo>
                <a:lnTo>
                  <a:pt x="853" y="2"/>
                </a:lnTo>
                <a:lnTo>
                  <a:pt x="849" y="2"/>
                </a:lnTo>
                <a:lnTo>
                  <a:pt x="846" y="2"/>
                </a:lnTo>
                <a:lnTo>
                  <a:pt x="842" y="2"/>
                </a:lnTo>
                <a:lnTo>
                  <a:pt x="840" y="2"/>
                </a:lnTo>
                <a:lnTo>
                  <a:pt x="836" y="2"/>
                </a:lnTo>
                <a:lnTo>
                  <a:pt x="832" y="0"/>
                </a:lnTo>
                <a:lnTo>
                  <a:pt x="828" y="0"/>
                </a:lnTo>
                <a:lnTo>
                  <a:pt x="825" y="0"/>
                </a:lnTo>
                <a:close/>
              </a:path>
            </a:pathLst>
          </a:custGeom>
          <a:solidFill>
            <a:srgbClr val="730A17"/>
          </a:solidFill>
          <a:ln w="9525">
            <a:noFill/>
            <a:round/>
            <a:headEnd/>
            <a:tailEnd/>
          </a:ln>
        </p:spPr>
        <p:txBody>
          <a:bodyPr wrap="none"/>
          <a:lstStyle/>
          <a:p>
            <a:endParaRPr lang="el-GR"/>
          </a:p>
        </p:txBody>
      </p:sp>
      <p:sp>
        <p:nvSpPr>
          <p:cNvPr id="41088" name="Freeform 128"/>
          <p:cNvSpPr>
            <a:spLocks noEditPoints="1"/>
          </p:cNvSpPr>
          <p:nvPr/>
        </p:nvSpPr>
        <p:spPr bwMode="auto">
          <a:xfrm rot="63308">
            <a:off x="4995863" y="3787775"/>
            <a:ext cx="1314450" cy="25400"/>
          </a:xfrm>
          <a:custGeom>
            <a:avLst/>
            <a:gdLst>
              <a:gd name="T0" fmla="*/ 2147483646 w 931"/>
              <a:gd name="T1" fmla="*/ 2147483646 h 16"/>
              <a:gd name="T2" fmla="*/ 2147483646 w 931"/>
              <a:gd name="T3" fmla="*/ 2147483646 h 16"/>
              <a:gd name="T4" fmla="*/ 2147483646 w 931"/>
              <a:gd name="T5" fmla="*/ 2147483646 h 16"/>
              <a:gd name="T6" fmla="*/ 2147483646 w 931"/>
              <a:gd name="T7" fmla="*/ 2147483646 h 16"/>
              <a:gd name="T8" fmla="*/ 2147483646 w 931"/>
              <a:gd name="T9" fmla="*/ 2147483646 h 16"/>
              <a:gd name="T10" fmla="*/ 2147483646 w 931"/>
              <a:gd name="T11" fmla="*/ 2147483646 h 16"/>
              <a:gd name="T12" fmla="*/ 2147483646 w 931"/>
              <a:gd name="T13" fmla="*/ 2147483646 h 16"/>
              <a:gd name="T14" fmla="*/ 2147483646 w 931"/>
              <a:gd name="T15" fmla="*/ 2147483646 h 16"/>
              <a:gd name="T16" fmla="*/ 2147483646 w 931"/>
              <a:gd name="T17" fmla="*/ 2147483646 h 16"/>
              <a:gd name="T18" fmla="*/ 2147483646 w 931"/>
              <a:gd name="T19" fmla="*/ 0 h 16"/>
              <a:gd name="T20" fmla="*/ 2147483646 w 931"/>
              <a:gd name="T21" fmla="*/ 0 h 16"/>
              <a:gd name="T22" fmla="*/ 2147483646 w 931"/>
              <a:gd name="T23" fmla="*/ 2147483646 h 16"/>
              <a:gd name="T24" fmla="*/ 2147483646 w 931"/>
              <a:gd name="T25" fmla="*/ 2147483646 h 16"/>
              <a:gd name="T26" fmla="*/ 2147483646 w 931"/>
              <a:gd name="T27" fmla="*/ 2147483646 h 16"/>
              <a:gd name="T28" fmla="*/ 2147483646 w 931"/>
              <a:gd name="T29" fmla="*/ 2147483646 h 16"/>
              <a:gd name="T30" fmla="*/ 2147483646 w 931"/>
              <a:gd name="T31" fmla="*/ 2147483646 h 16"/>
              <a:gd name="T32" fmla="*/ 2147483646 w 931"/>
              <a:gd name="T33" fmla="*/ 2147483646 h 16"/>
              <a:gd name="T34" fmla="*/ 2147483646 w 931"/>
              <a:gd name="T35" fmla="*/ 2147483646 h 16"/>
              <a:gd name="T36" fmla="*/ 2147483646 w 931"/>
              <a:gd name="T37" fmla="*/ 2147483646 h 16"/>
              <a:gd name="T38" fmla="*/ 2147483646 w 931"/>
              <a:gd name="T39" fmla="*/ 2147483646 h 16"/>
              <a:gd name="T40" fmla="*/ 0 w 931"/>
              <a:gd name="T41" fmla="*/ 2147483646 h 16"/>
              <a:gd name="T42" fmla="*/ 0 w 931"/>
              <a:gd name="T43" fmla="*/ 2147483646 h 16"/>
              <a:gd name="T44" fmla="*/ 2147483646 w 931"/>
              <a:gd name="T45" fmla="*/ 2147483646 h 16"/>
              <a:gd name="T46" fmla="*/ 2147483646 w 931"/>
              <a:gd name="T47" fmla="*/ 2147483646 h 16"/>
              <a:gd name="T48" fmla="*/ 2147483646 w 931"/>
              <a:gd name="T49" fmla="*/ 2147483646 h 16"/>
              <a:gd name="T50" fmla="*/ 2147483646 w 931"/>
              <a:gd name="T51" fmla="*/ 2147483646 h 16"/>
              <a:gd name="T52" fmla="*/ 2147483646 w 931"/>
              <a:gd name="T53" fmla="*/ 2147483646 h 16"/>
              <a:gd name="T54" fmla="*/ 2147483646 w 931"/>
              <a:gd name="T55" fmla="*/ 2147483646 h 16"/>
              <a:gd name="T56" fmla="*/ 2147483646 w 931"/>
              <a:gd name="T57" fmla="*/ 0 h 16"/>
              <a:gd name="T58" fmla="*/ 2147483646 w 931"/>
              <a:gd name="T59" fmla="*/ 0 h 16"/>
              <a:gd name="T60" fmla="*/ 2147483646 w 931"/>
              <a:gd name="T61" fmla="*/ 2147483646 h 16"/>
              <a:gd name="T62" fmla="*/ 2147483646 w 931"/>
              <a:gd name="T63" fmla="*/ 2147483646 h 16"/>
              <a:gd name="T64" fmla="*/ 2147483646 w 931"/>
              <a:gd name="T65" fmla="*/ 2147483646 h 16"/>
              <a:gd name="T66" fmla="*/ 2147483646 w 931"/>
              <a:gd name="T67" fmla="*/ 2147483646 h 16"/>
              <a:gd name="T68" fmla="*/ 2147483646 w 931"/>
              <a:gd name="T69" fmla="*/ 2147483646 h 16"/>
              <a:gd name="T70" fmla="*/ 2147483646 w 931"/>
              <a:gd name="T71" fmla="*/ 2147483646 h 16"/>
              <a:gd name="T72" fmla="*/ 2147483646 w 931"/>
              <a:gd name="T73" fmla="*/ 2147483646 h 16"/>
              <a:gd name="T74" fmla="*/ 2147483646 w 931"/>
              <a:gd name="T75" fmla="*/ 2147483646 h 16"/>
              <a:gd name="T76" fmla="*/ 2147483646 w 931"/>
              <a:gd name="T77" fmla="*/ 0 h 16"/>
              <a:gd name="T78" fmla="*/ 2147483646 w 931"/>
              <a:gd name="T79" fmla="*/ 0 h 16"/>
              <a:gd name="T80" fmla="*/ 2147483646 w 931"/>
              <a:gd name="T81" fmla="*/ 2147483646 h 16"/>
              <a:gd name="T82" fmla="*/ 2147483646 w 931"/>
              <a:gd name="T83" fmla="*/ 2147483646 h 16"/>
              <a:gd name="T84" fmla="*/ 2147483646 w 931"/>
              <a:gd name="T85" fmla="*/ 2147483646 h 16"/>
              <a:gd name="T86" fmla="*/ 2147483646 w 931"/>
              <a:gd name="T87" fmla="*/ 2147483646 h 16"/>
              <a:gd name="T88" fmla="*/ 2147483646 w 931"/>
              <a:gd name="T89" fmla="*/ 2147483646 h 16"/>
              <a:gd name="T90" fmla="*/ 2147483646 w 931"/>
              <a:gd name="T91" fmla="*/ 2147483646 h 16"/>
              <a:gd name="T92" fmla="*/ 2147483646 w 931"/>
              <a:gd name="T93" fmla="*/ 2147483646 h 16"/>
              <a:gd name="T94" fmla="*/ 2147483646 w 931"/>
              <a:gd name="T95" fmla="*/ 2147483646 h 16"/>
              <a:gd name="T96" fmla="*/ 2147483646 w 931"/>
              <a:gd name="T97" fmla="*/ 2147483646 h 16"/>
              <a:gd name="T98" fmla="*/ 2147483646 w 931"/>
              <a:gd name="T99" fmla="*/ 2147483646 h 16"/>
              <a:gd name="T100" fmla="*/ 2147483646 w 931"/>
              <a:gd name="T101" fmla="*/ 2147483646 h 16"/>
              <a:gd name="T102" fmla="*/ 2147483646 w 931"/>
              <a:gd name="T103" fmla="*/ 2147483646 h 16"/>
              <a:gd name="T104" fmla="*/ 2147483646 w 931"/>
              <a:gd name="T105" fmla="*/ 2147483646 h 16"/>
              <a:gd name="T106" fmla="*/ 2147483646 w 931"/>
              <a:gd name="T107" fmla="*/ 2147483646 h 16"/>
              <a:gd name="T108" fmla="*/ 2147483646 w 931"/>
              <a:gd name="T109" fmla="*/ 2147483646 h 16"/>
              <a:gd name="T110" fmla="*/ 2147483646 w 931"/>
              <a:gd name="T111" fmla="*/ 0 h 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16"/>
              <a:gd name="T170" fmla="*/ 931 w 931"/>
              <a:gd name="T171" fmla="*/ 16 h 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16">
                <a:moveTo>
                  <a:pt x="288" y="16"/>
                </a:moveTo>
                <a:lnTo>
                  <a:pt x="164" y="16"/>
                </a:lnTo>
                <a:lnTo>
                  <a:pt x="164" y="14"/>
                </a:lnTo>
                <a:lnTo>
                  <a:pt x="162" y="12"/>
                </a:lnTo>
                <a:lnTo>
                  <a:pt x="162" y="10"/>
                </a:lnTo>
                <a:lnTo>
                  <a:pt x="160" y="8"/>
                </a:lnTo>
                <a:lnTo>
                  <a:pt x="160" y="6"/>
                </a:lnTo>
                <a:lnTo>
                  <a:pt x="160" y="4"/>
                </a:lnTo>
                <a:lnTo>
                  <a:pt x="158" y="2"/>
                </a:lnTo>
                <a:lnTo>
                  <a:pt x="158" y="0"/>
                </a:lnTo>
                <a:lnTo>
                  <a:pt x="282" y="0"/>
                </a:lnTo>
                <a:lnTo>
                  <a:pt x="282" y="2"/>
                </a:lnTo>
                <a:lnTo>
                  <a:pt x="284" y="4"/>
                </a:lnTo>
                <a:lnTo>
                  <a:pt x="284" y="6"/>
                </a:lnTo>
                <a:lnTo>
                  <a:pt x="286" y="8"/>
                </a:lnTo>
                <a:lnTo>
                  <a:pt x="286" y="10"/>
                </a:lnTo>
                <a:lnTo>
                  <a:pt x="286" y="12"/>
                </a:lnTo>
                <a:lnTo>
                  <a:pt x="288" y="14"/>
                </a:lnTo>
                <a:lnTo>
                  <a:pt x="288" y="16"/>
                </a:lnTo>
                <a:close/>
                <a:moveTo>
                  <a:pt x="112" y="16"/>
                </a:moveTo>
                <a:lnTo>
                  <a:pt x="0" y="16"/>
                </a:lnTo>
                <a:lnTo>
                  <a:pt x="0" y="14"/>
                </a:lnTo>
                <a:lnTo>
                  <a:pt x="2" y="12"/>
                </a:lnTo>
                <a:lnTo>
                  <a:pt x="2" y="10"/>
                </a:lnTo>
                <a:lnTo>
                  <a:pt x="3" y="8"/>
                </a:lnTo>
                <a:lnTo>
                  <a:pt x="3" y="6"/>
                </a:lnTo>
                <a:lnTo>
                  <a:pt x="3" y="4"/>
                </a:lnTo>
                <a:lnTo>
                  <a:pt x="5" y="2"/>
                </a:lnTo>
                <a:lnTo>
                  <a:pt x="5" y="0"/>
                </a:lnTo>
                <a:lnTo>
                  <a:pt x="120" y="0"/>
                </a:lnTo>
                <a:lnTo>
                  <a:pt x="118" y="2"/>
                </a:lnTo>
                <a:lnTo>
                  <a:pt x="118" y="4"/>
                </a:lnTo>
                <a:lnTo>
                  <a:pt x="118" y="6"/>
                </a:lnTo>
                <a:lnTo>
                  <a:pt x="116" y="8"/>
                </a:lnTo>
                <a:lnTo>
                  <a:pt x="116" y="10"/>
                </a:lnTo>
                <a:lnTo>
                  <a:pt x="114" y="12"/>
                </a:lnTo>
                <a:lnTo>
                  <a:pt x="114" y="14"/>
                </a:lnTo>
                <a:lnTo>
                  <a:pt x="112" y="16"/>
                </a:lnTo>
                <a:close/>
                <a:moveTo>
                  <a:pt x="775" y="0"/>
                </a:moveTo>
                <a:lnTo>
                  <a:pt x="931" y="0"/>
                </a:lnTo>
                <a:lnTo>
                  <a:pt x="922" y="4"/>
                </a:lnTo>
                <a:lnTo>
                  <a:pt x="914" y="6"/>
                </a:lnTo>
                <a:lnTo>
                  <a:pt x="905" y="8"/>
                </a:lnTo>
                <a:lnTo>
                  <a:pt x="895" y="10"/>
                </a:lnTo>
                <a:lnTo>
                  <a:pt x="884" y="10"/>
                </a:lnTo>
                <a:lnTo>
                  <a:pt x="872" y="12"/>
                </a:lnTo>
                <a:lnTo>
                  <a:pt x="861" y="12"/>
                </a:lnTo>
                <a:lnTo>
                  <a:pt x="849" y="10"/>
                </a:lnTo>
                <a:lnTo>
                  <a:pt x="840" y="10"/>
                </a:lnTo>
                <a:lnTo>
                  <a:pt x="832" y="10"/>
                </a:lnTo>
                <a:lnTo>
                  <a:pt x="822" y="8"/>
                </a:lnTo>
                <a:lnTo>
                  <a:pt x="813" y="6"/>
                </a:lnTo>
                <a:lnTo>
                  <a:pt x="805" y="6"/>
                </a:lnTo>
                <a:lnTo>
                  <a:pt x="796" y="4"/>
                </a:lnTo>
                <a:lnTo>
                  <a:pt x="784" y="2"/>
                </a:lnTo>
                <a:lnTo>
                  <a:pt x="775" y="0"/>
                </a:lnTo>
                <a:close/>
              </a:path>
            </a:pathLst>
          </a:custGeom>
          <a:solidFill>
            <a:srgbClr val="730A15"/>
          </a:solidFill>
          <a:ln w="9525">
            <a:noFill/>
            <a:round/>
            <a:headEnd/>
            <a:tailEnd/>
          </a:ln>
        </p:spPr>
        <p:txBody>
          <a:bodyPr wrap="none"/>
          <a:lstStyle/>
          <a:p>
            <a:endParaRPr lang="el-GR"/>
          </a:p>
        </p:txBody>
      </p:sp>
      <p:sp>
        <p:nvSpPr>
          <p:cNvPr id="41089" name="Freeform 129"/>
          <p:cNvSpPr>
            <a:spLocks noEditPoints="1"/>
          </p:cNvSpPr>
          <p:nvPr/>
        </p:nvSpPr>
        <p:spPr bwMode="auto">
          <a:xfrm rot="63308">
            <a:off x="5000625" y="3781425"/>
            <a:ext cx="1328738" cy="20638"/>
          </a:xfrm>
          <a:custGeom>
            <a:avLst/>
            <a:gdLst>
              <a:gd name="T0" fmla="*/ 2147483646 w 942"/>
              <a:gd name="T1" fmla="*/ 2147483646 h 13"/>
              <a:gd name="T2" fmla="*/ 2147483646 w 942"/>
              <a:gd name="T3" fmla="*/ 2147483646 h 13"/>
              <a:gd name="T4" fmla="*/ 2147483646 w 942"/>
              <a:gd name="T5" fmla="*/ 2147483646 h 13"/>
              <a:gd name="T6" fmla="*/ 2147483646 w 942"/>
              <a:gd name="T7" fmla="*/ 2147483646 h 13"/>
              <a:gd name="T8" fmla="*/ 2147483646 w 942"/>
              <a:gd name="T9" fmla="*/ 2147483646 h 13"/>
              <a:gd name="T10" fmla="*/ 2147483646 w 942"/>
              <a:gd name="T11" fmla="*/ 2147483646 h 13"/>
              <a:gd name="T12" fmla="*/ 2147483646 w 942"/>
              <a:gd name="T13" fmla="*/ 2147483646 h 13"/>
              <a:gd name="T14" fmla="*/ 2147483646 w 942"/>
              <a:gd name="T15" fmla="*/ 2147483646 h 13"/>
              <a:gd name="T16" fmla="*/ 2147483646 w 942"/>
              <a:gd name="T17" fmla="*/ 2147483646 h 13"/>
              <a:gd name="T18" fmla="*/ 2147483646 w 942"/>
              <a:gd name="T19" fmla="*/ 0 h 13"/>
              <a:gd name="T20" fmla="*/ 2147483646 w 942"/>
              <a:gd name="T21" fmla="*/ 0 h 13"/>
              <a:gd name="T22" fmla="*/ 2147483646 w 942"/>
              <a:gd name="T23" fmla="*/ 2147483646 h 13"/>
              <a:gd name="T24" fmla="*/ 2147483646 w 942"/>
              <a:gd name="T25" fmla="*/ 2147483646 h 13"/>
              <a:gd name="T26" fmla="*/ 2147483646 w 942"/>
              <a:gd name="T27" fmla="*/ 2147483646 h 13"/>
              <a:gd name="T28" fmla="*/ 2147483646 w 942"/>
              <a:gd name="T29" fmla="*/ 2147483646 h 13"/>
              <a:gd name="T30" fmla="*/ 2147483646 w 942"/>
              <a:gd name="T31" fmla="*/ 2147483646 h 13"/>
              <a:gd name="T32" fmla="*/ 2147483646 w 942"/>
              <a:gd name="T33" fmla="*/ 2147483646 h 13"/>
              <a:gd name="T34" fmla="*/ 2147483646 w 942"/>
              <a:gd name="T35" fmla="*/ 2147483646 h 13"/>
              <a:gd name="T36" fmla="*/ 2147483646 w 942"/>
              <a:gd name="T37" fmla="*/ 2147483646 h 13"/>
              <a:gd name="T38" fmla="*/ 2147483646 w 942"/>
              <a:gd name="T39" fmla="*/ 2147483646 h 13"/>
              <a:gd name="T40" fmla="*/ 2147483646 w 942"/>
              <a:gd name="T41" fmla="*/ 2147483646 h 13"/>
              <a:gd name="T42" fmla="*/ 2147483646 w 942"/>
              <a:gd name="T43" fmla="*/ 2147483646 h 13"/>
              <a:gd name="T44" fmla="*/ 2147483646 w 942"/>
              <a:gd name="T45" fmla="*/ 2147483646 h 13"/>
              <a:gd name="T46" fmla="*/ 2147483646 w 942"/>
              <a:gd name="T47" fmla="*/ 2147483646 h 13"/>
              <a:gd name="T48" fmla="*/ 2147483646 w 942"/>
              <a:gd name="T49" fmla="*/ 2147483646 h 13"/>
              <a:gd name="T50" fmla="*/ 2147483646 w 942"/>
              <a:gd name="T51" fmla="*/ 2147483646 h 13"/>
              <a:gd name="T52" fmla="*/ 2147483646 w 942"/>
              <a:gd name="T53" fmla="*/ 2147483646 h 13"/>
              <a:gd name="T54" fmla="*/ 2147483646 w 942"/>
              <a:gd name="T55" fmla="*/ 2147483646 h 13"/>
              <a:gd name="T56" fmla="*/ 2147483646 w 942"/>
              <a:gd name="T57" fmla="*/ 0 h 13"/>
              <a:gd name="T58" fmla="*/ 2147483646 w 942"/>
              <a:gd name="T59" fmla="*/ 0 h 13"/>
              <a:gd name="T60" fmla="*/ 2147483646 w 942"/>
              <a:gd name="T61" fmla="*/ 2147483646 h 13"/>
              <a:gd name="T62" fmla="*/ 2147483646 w 942"/>
              <a:gd name="T63" fmla="*/ 2147483646 h 13"/>
              <a:gd name="T64" fmla="*/ 2147483646 w 942"/>
              <a:gd name="T65" fmla="*/ 2147483646 h 13"/>
              <a:gd name="T66" fmla="*/ 2147483646 w 942"/>
              <a:gd name="T67" fmla="*/ 2147483646 h 13"/>
              <a:gd name="T68" fmla="*/ 2147483646 w 942"/>
              <a:gd name="T69" fmla="*/ 2147483646 h 13"/>
              <a:gd name="T70" fmla="*/ 2147483646 w 942"/>
              <a:gd name="T71" fmla="*/ 2147483646 h 13"/>
              <a:gd name="T72" fmla="*/ 2147483646 w 942"/>
              <a:gd name="T73" fmla="*/ 2147483646 h 13"/>
              <a:gd name="T74" fmla="*/ 2147483646 w 942"/>
              <a:gd name="T75" fmla="*/ 2147483646 h 13"/>
              <a:gd name="T76" fmla="*/ 2147483646 w 942"/>
              <a:gd name="T77" fmla="*/ 2147483646 h 13"/>
              <a:gd name="T78" fmla="*/ 0 w 942"/>
              <a:gd name="T79" fmla="*/ 2147483646 h 13"/>
              <a:gd name="T80" fmla="*/ 0 w 942"/>
              <a:gd name="T81" fmla="*/ 2147483646 h 13"/>
              <a:gd name="T82" fmla="*/ 0 w 942"/>
              <a:gd name="T83" fmla="*/ 2147483646 h 13"/>
              <a:gd name="T84" fmla="*/ 2147483646 w 942"/>
              <a:gd name="T85" fmla="*/ 2147483646 h 13"/>
              <a:gd name="T86" fmla="*/ 2147483646 w 942"/>
              <a:gd name="T87" fmla="*/ 2147483646 h 13"/>
              <a:gd name="T88" fmla="*/ 2147483646 w 942"/>
              <a:gd name="T89" fmla="*/ 2147483646 h 13"/>
              <a:gd name="T90" fmla="*/ 2147483646 w 942"/>
              <a:gd name="T91" fmla="*/ 2147483646 h 13"/>
              <a:gd name="T92" fmla="*/ 2147483646 w 942"/>
              <a:gd name="T93" fmla="*/ 2147483646 h 13"/>
              <a:gd name="T94" fmla="*/ 2147483646 w 942"/>
              <a:gd name="T95" fmla="*/ 0 h 13"/>
              <a:gd name="T96" fmla="*/ 2147483646 w 942"/>
              <a:gd name="T97" fmla="*/ 0 h 13"/>
              <a:gd name="T98" fmla="*/ 2147483646 w 942"/>
              <a:gd name="T99" fmla="*/ 2147483646 h 13"/>
              <a:gd name="T100" fmla="*/ 2147483646 w 942"/>
              <a:gd name="T101" fmla="*/ 2147483646 h 13"/>
              <a:gd name="T102" fmla="*/ 2147483646 w 942"/>
              <a:gd name="T103" fmla="*/ 2147483646 h 13"/>
              <a:gd name="T104" fmla="*/ 2147483646 w 942"/>
              <a:gd name="T105" fmla="*/ 2147483646 h 13"/>
              <a:gd name="T106" fmla="*/ 2147483646 w 942"/>
              <a:gd name="T107" fmla="*/ 2147483646 h 13"/>
              <a:gd name="T108" fmla="*/ 2147483646 w 942"/>
              <a:gd name="T109" fmla="*/ 2147483646 h 13"/>
              <a:gd name="T110" fmla="*/ 2147483646 w 942"/>
              <a:gd name="T111" fmla="*/ 2147483646 h 13"/>
              <a:gd name="T112" fmla="*/ 2147483646 w 942"/>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2"/>
              <a:gd name="T172" fmla="*/ 0 h 13"/>
              <a:gd name="T173" fmla="*/ 942 w 942"/>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2" h="13">
                <a:moveTo>
                  <a:pt x="903" y="13"/>
                </a:moveTo>
                <a:lnTo>
                  <a:pt x="818" y="13"/>
                </a:lnTo>
                <a:lnTo>
                  <a:pt x="808" y="11"/>
                </a:lnTo>
                <a:lnTo>
                  <a:pt x="798" y="11"/>
                </a:lnTo>
                <a:lnTo>
                  <a:pt x="789" y="9"/>
                </a:lnTo>
                <a:lnTo>
                  <a:pt x="779" y="7"/>
                </a:lnTo>
                <a:lnTo>
                  <a:pt x="768" y="5"/>
                </a:lnTo>
                <a:lnTo>
                  <a:pt x="758" y="3"/>
                </a:lnTo>
                <a:lnTo>
                  <a:pt x="747" y="1"/>
                </a:lnTo>
                <a:lnTo>
                  <a:pt x="735" y="0"/>
                </a:lnTo>
                <a:lnTo>
                  <a:pt x="942" y="0"/>
                </a:lnTo>
                <a:lnTo>
                  <a:pt x="938" y="1"/>
                </a:lnTo>
                <a:lnTo>
                  <a:pt x="934" y="3"/>
                </a:lnTo>
                <a:lnTo>
                  <a:pt x="930" y="5"/>
                </a:lnTo>
                <a:lnTo>
                  <a:pt x="924" y="7"/>
                </a:lnTo>
                <a:lnTo>
                  <a:pt x="919" y="9"/>
                </a:lnTo>
                <a:lnTo>
                  <a:pt x="915" y="11"/>
                </a:lnTo>
                <a:lnTo>
                  <a:pt x="909" y="11"/>
                </a:lnTo>
                <a:lnTo>
                  <a:pt x="903" y="13"/>
                </a:lnTo>
                <a:close/>
                <a:moveTo>
                  <a:pt x="283" y="13"/>
                </a:moveTo>
                <a:lnTo>
                  <a:pt x="159" y="13"/>
                </a:lnTo>
                <a:lnTo>
                  <a:pt x="157" y="11"/>
                </a:lnTo>
                <a:lnTo>
                  <a:pt x="157" y="9"/>
                </a:lnTo>
                <a:lnTo>
                  <a:pt x="155" y="7"/>
                </a:lnTo>
                <a:lnTo>
                  <a:pt x="155" y="5"/>
                </a:lnTo>
                <a:lnTo>
                  <a:pt x="153" y="3"/>
                </a:lnTo>
                <a:lnTo>
                  <a:pt x="153" y="1"/>
                </a:lnTo>
                <a:lnTo>
                  <a:pt x="151" y="0"/>
                </a:lnTo>
                <a:lnTo>
                  <a:pt x="275" y="0"/>
                </a:lnTo>
                <a:lnTo>
                  <a:pt x="275" y="1"/>
                </a:lnTo>
                <a:lnTo>
                  <a:pt x="277" y="1"/>
                </a:lnTo>
                <a:lnTo>
                  <a:pt x="277" y="3"/>
                </a:lnTo>
                <a:lnTo>
                  <a:pt x="279" y="5"/>
                </a:lnTo>
                <a:lnTo>
                  <a:pt x="279" y="7"/>
                </a:lnTo>
                <a:lnTo>
                  <a:pt x="281" y="9"/>
                </a:lnTo>
                <a:lnTo>
                  <a:pt x="281" y="11"/>
                </a:lnTo>
                <a:lnTo>
                  <a:pt x="283" y="13"/>
                </a:lnTo>
                <a:close/>
                <a:moveTo>
                  <a:pt x="113" y="13"/>
                </a:moveTo>
                <a:lnTo>
                  <a:pt x="0" y="13"/>
                </a:lnTo>
                <a:lnTo>
                  <a:pt x="0" y="11"/>
                </a:lnTo>
                <a:lnTo>
                  <a:pt x="0" y="9"/>
                </a:lnTo>
                <a:lnTo>
                  <a:pt x="2" y="7"/>
                </a:lnTo>
                <a:lnTo>
                  <a:pt x="2" y="5"/>
                </a:lnTo>
                <a:lnTo>
                  <a:pt x="2" y="3"/>
                </a:lnTo>
                <a:lnTo>
                  <a:pt x="4" y="3"/>
                </a:lnTo>
                <a:lnTo>
                  <a:pt x="4" y="1"/>
                </a:lnTo>
                <a:lnTo>
                  <a:pt x="4" y="0"/>
                </a:lnTo>
                <a:lnTo>
                  <a:pt x="121" y="0"/>
                </a:lnTo>
                <a:lnTo>
                  <a:pt x="119" y="1"/>
                </a:lnTo>
                <a:lnTo>
                  <a:pt x="117" y="3"/>
                </a:lnTo>
                <a:lnTo>
                  <a:pt x="117" y="5"/>
                </a:lnTo>
                <a:lnTo>
                  <a:pt x="115" y="7"/>
                </a:lnTo>
                <a:lnTo>
                  <a:pt x="115" y="9"/>
                </a:lnTo>
                <a:lnTo>
                  <a:pt x="115" y="11"/>
                </a:lnTo>
                <a:lnTo>
                  <a:pt x="113" y="13"/>
                </a:lnTo>
                <a:close/>
              </a:path>
            </a:pathLst>
          </a:custGeom>
          <a:solidFill>
            <a:srgbClr val="730A15"/>
          </a:solidFill>
          <a:ln w="9525">
            <a:noFill/>
            <a:round/>
            <a:headEnd/>
            <a:tailEnd/>
          </a:ln>
        </p:spPr>
        <p:txBody>
          <a:bodyPr wrap="none"/>
          <a:lstStyle/>
          <a:p>
            <a:endParaRPr lang="el-GR"/>
          </a:p>
        </p:txBody>
      </p:sp>
      <p:sp>
        <p:nvSpPr>
          <p:cNvPr id="41090" name="Freeform 130"/>
          <p:cNvSpPr>
            <a:spLocks noEditPoints="1"/>
          </p:cNvSpPr>
          <p:nvPr/>
        </p:nvSpPr>
        <p:spPr bwMode="auto">
          <a:xfrm rot="63308">
            <a:off x="5005388" y="3768725"/>
            <a:ext cx="1341437" cy="20638"/>
          </a:xfrm>
          <a:custGeom>
            <a:avLst/>
            <a:gdLst>
              <a:gd name="T0" fmla="*/ 2147483646 w 951"/>
              <a:gd name="T1" fmla="*/ 2147483646 h 13"/>
              <a:gd name="T2" fmla="*/ 2147483646 w 951"/>
              <a:gd name="T3" fmla="*/ 2147483646 h 13"/>
              <a:gd name="T4" fmla="*/ 2147483646 w 951"/>
              <a:gd name="T5" fmla="*/ 2147483646 h 13"/>
              <a:gd name="T6" fmla="*/ 2147483646 w 951"/>
              <a:gd name="T7" fmla="*/ 2147483646 h 13"/>
              <a:gd name="T8" fmla="*/ 2147483646 w 951"/>
              <a:gd name="T9" fmla="*/ 2147483646 h 13"/>
              <a:gd name="T10" fmla="*/ 2147483646 w 951"/>
              <a:gd name="T11" fmla="*/ 2147483646 h 13"/>
              <a:gd name="T12" fmla="*/ 2147483646 w 951"/>
              <a:gd name="T13" fmla="*/ 2147483646 h 13"/>
              <a:gd name="T14" fmla="*/ 2147483646 w 951"/>
              <a:gd name="T15" fmla="*/ 2147483646 h 13"/>
              <a:gd name="T16" fmla="*/ 2147483646 w 951"/>
              <a:gd name="T17" fmla="*/ 2147483646 h 13"/>
              <a:gd name="T18" fmla="*/ 2147483646 w 951"/>
              <a:gd name="T19" fmla="*/ 0 h 13"/>
              <a:gd name="T20" fmla="*/ 2147483646 w 951"/>
              <a:gd name="T21" fmla="*/ 0 h 13"/>
              <a:gd name="T22" fmla="*/ 2147483646 w 951"/>
              <a:gd name="T23" fmla="*/ 2147483646 h 13"/>
              <a:gd name="T24" fmla="*/ 2147483646 w 951"/>
              <a:gd name="T25" fmla="*/ 2147483646 h 13"/>
              <a:gd name="T26" fmla="*/ 2147483646 w 951"/>
              <a:gd name="T27" fmla="*/ 2147483646 h 13"/>
              <a:gd name="T28" fmla="*/ 2147483646 w 951"/>
              <a:gd name="T29" fmla="*/ 2147483646 h 13"/>
              <a:gd name="T30" fmla="*/ 2147483646 w 951"/>
              <a:gd name="T31" fmla="*/ 2147483646 h 13"/>
              <a:gd name="T32" fmla="*/ 2147483646 w 951"/>
              <a:gd name="T33" fmla="*/ 2147483646 h 13"/>
              <a:gd name="T34" fmla="*/ 2147483646 w 951"/>
              <a:gd name="T35" fmla="*/ 2147483646 h 13"/>
              <a:gd name="T36" fmla="*/ 2147483646 w 951"/>
              <a:gd name="T37" fmla="*/ 2147483646 h 13"/>
              <a:gd name="T38" fmla="*/ 2147483646 w 951"/>
              <a:gd name="T39" fmla="*/ 2147483646 h 13"/>
              <a:gd name="T40" fmla="*/ 2147483646 w 951"/>
              <a:gd name="T41" fmla="*/ 2147483646 h 13"/>
              <a:gd name="T42" fmla="*/ 2147483646 w 951"/>
              <a:gd name="T43" fmla="*/ 2147483646 h 13"/>
              <a:gd name="T44" fmla="*/ 2147483646 w 951"/>
              <a:gd name="T45" fmla="*/ 2147483646 h 13"/>
              <a:gd name="T46" fmla="*/ 2147483646 w 951"/>
              <a:gd name="T47" fmla="*/ 2147483646 h 13"/>
              <a:gd name="T48" fmla="*/ 2147483646 w 951"/>
              <a:gd name="T49" fmla="*/ 2147483646 h 13"/>
              <a:gd name="T50" fmla="*/ 2147483646 w 951"/>
              <a:gd name="T51" fmla="*/ 2147483646 h 13"/>
              <a:gd name="T52" fmla="*/ 2147483646 w 951"/>
              <a:gd name="T53" fmla="*/ 2147483646 h 13"/>
              <a:gd name="T54" fmla="*/ 2147483646 w 951"/>
              <a:gd name="T55" fmla="*/ 2147483646 h 13"/>
              <a:gd name="T56" fmla="*/ 2147483646 w 951"/>
              <a:gd name="T57" fmla="*/ 0 h 13"/>
              <a:gd name="T58" fmla="*/ 2147483646 w 951"/>
              <a:gd name="T59" fmla="*/ 0 h 13"/>
              <a:gd name="T60" fmla="*/ 2147483646 w 951"/>
              <a:gd name="T61" fmla="*/ 2147483646 h 13"/>
              <a:gd name="T62" fmla="*/ 2147483646 w 951"/>
              <a:gd name="T63" fmla="*/ 2147483646 h 13"/>
              <a:gd name="T64" fmla="*/ 2147483646 w 951"/>
              <a:gd name="T65" fmla="*/ 2147483646 h 13"/>
              <a:gd name="T66" fmla="*/ 2147483646 w 951"/>
              <a:gd name="T67" fmla="*/ 2147483646 h 13"/>
              <a:gd name="T68" fmla="*/ 2147483646 w 951"/>
              <a:gd name="T69" fmla="*/ 2147483646 h 13"/>
              <a:gd name="T70" fmla="*/ 2147483646 w 951"/>
              <a:gd name="T71" fmla="*/ 2147483646 h 13"/>
              <a:gd name="T72" fmla="*/ 2147483646 w 951"/>
              <a:gd name="T73" fmla="*/ 2147483646 h 13"/>
              <a:gd name="T74" fmla="*/ 2147483646 w 951"/>
              <a:gd name="T75" fmla="*/ 2147483646 h 13"/>
              <a:gd name="T76" fmla="*/ 2147483646 w 951"/>
              <a:gd name="T77" fmla="*/ 2147483646 h 13"/>
              <a:gd name="T78" fmla="*/ 0 w 951"/>
              <a:gd name="T79" fmla="*/ 2147483646 h 13"/>
              <a:gd name="T80" fmla="*/ 0 w 951"/>
              <a:gd name="T81" fmla="*/ 2147483646 h 13"/>
              <a:gd name="T82" fmla="*/ 2147483646 w 951"/>
              <a:gd name="T83" fmla="*/ 2147483646 h 13"/>
              <a:gd name="T84" fmla="*/ 2147483646 w 951"/>
              <a:gd name="T85" fmla="*/ 2147483646 h 13"/>
              <a:gd name="T86" fmla="*/ 2147483646 w 951"/>
              <a:gd name="T87" fmla="*/ 2147483646 h 13"/>
              <a:gd name="T88" fmla="*/ 2147483646 w 951"/>
              <a:gd name="T89" fmla="*/ 2147483646 h 13"/>
              <a:gd name="T90" fmla="*/ 2147483646 w 951"/>
              <a:gd name="T91" fmla="*/ 2147483646 h 13"/>
              <a:gd name="T92" fmla="*/ 2147483646 w 951"/>
              <a:gd name="T93" fmla="*/ 2147483646 h 13"/>
              <a:gd name="T94" fmla="*/ 2147483646 w 951"/>
              <a:gd name="T95" fmla="*/ 0 h 13"/>
              <a:gd name="T96" fmla="*/ 2147483646 w 951"/>
              <a:gd name="T97" fmla="*/ 0 h 13"/>
              <a:gd name="T98" fmla="*/ 2147483646 w 951"/>
              <a:gd name="T99" fmla="*/ 2147483646 h 13"/>
              <a:gd name="T100" fmla="*/ 2147483646 w 951"/>
              <a:gd name="T101" fmla="*/ 2147483646 h 13"/>
              <a:gd name="T102" fmla="*/ 2147483646 w 951"/>
              <a:gd name="T103" fmla="*/ 2147483646 h 13"/>
              <a:gd name="T104" fmla="*/ 2147483646 w 951"/>
              <a:gd name="T105" fmla="*/ 2147483646 h 13"/>
              <a:gd name="T106" fmla="*/ 2147483646 w 951"/>
              <a:gd name="T107" fmla="*/ 2147483646 h 13"/>
              <a:gd name="T108" fmla="*/ 2147483646 w 951"/>
              <a:gd name="T109" fmla="*/ 2147483646 h 13"/>
              <a:gd name="T110" fmla="*/ 2147483646 w 951"/>
              <a:gd name="T111" fmla="*/ 2147483646 h 13"/>
              <a:gd name="T112" fmla="*/ 2147483646 w 951"/>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1"/>
              <a:gd name="T172" fmla="*/ 0 h 13"/>
              <a:gd name="T173" fmla="*/ 951 w 951"/>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1" h="13">
                <a:moveTo>
                  <a:pt x="926" y="13"/>
                </a:moveTo>
                <a:lnTo>
                  <a:pt x="770" y="13"/>
                </a:lnTo>
                <a:lnTo>
                  <a:pt x="762" y="13"/>
                </a:lnTo>
                <a:lnTo>
                  <a:pt x="754" y="11"/>
                </a:lnTo>
                <a:lnTo>
                  <a:pt x="745" y="9"/>
                </a:lnTo>
                <a:lnTo>
                  <a:pt x="737" y="8"/>
                </a:lnTo>
                <a:lnTo>
                  <a:pt x="728" y="6"/>
                </a:lnTo>
                <a:lnTo>
                  <a:pt x="720" y="4"/>
                </a:lnTo>
                <a:lnTo>
                  <a:pt x="711" y="2"/>
                </a:lnTo>
                <a:lnTo>
                  <a:pt x="703" y="0"/>
                </a:lnTo>
                <a:lnTo>
                  <a:pt x="951" y="0"/>
                </a:lnTo>
                <a:lnTo>
                  <a:pt x="949" y="2"/>
                </a:lnTo>
                <a:lnTo>
                  <a:pt x="945" y="4"/>
                </a:lnTo>
                <a:lnTo>
                  <a:pt x="943" y="6"/>
                </a:lnTo>
                <a:lnTo>
                  <a:pt x="940" y="8"/>
                </a:lnTo>
                <a:lnTo>
                  <a:pt x="936" y="9"/>
                </a:lnTo>
                <a:lnTo>
                  <a:pt x="934" y="11"/>
                </a:lnTo>
                <a:lnTo>
                  <a:pt x="930" y="13"/>
                </a:lnTo>
                <a:lnTo>
                  <a:pt x="926" y="13"/>
                </a:lnTo>
                <a:close/>
                <a:moveTo>
                  <a:pt x="277" y="13"/>
                </a:moveTo>
                <a:lnTo>
                  <a:pt x="153" y="13"/>
                </a:lnTo>
                <a:lnTo>
                  <a:pt x="151" y="11"/>
                </a:lnTo>
                <a:lnTo>
                  <a:pt x="151" y="9"/>
                </a:lnTo>
                <a:lnTo>
                  <a:pt x="149" y="8"/>
                </a:lnTo>
                <a:lnTo>
                  <a:pt x="149" y="6"/>
                </a:lnTo>
                <a:lnTo>
                  <a:pt x="147" y="4"/>
                </a:lnTo>
                <a:lnTo>
                  <a:pt x="147" y="2"/>
                </a:lnTo>
                <a:lnTo>
                  <a:pt x="145" y="0"/>
                </a:lnTo>
                <a:lnTo>
                  <a:pt x="270" y="0"/>
                </a:lnTo>
                <a:lnTo>
                  <a:pt x="271" y="2"/>
                </a:lnTo>
                <a:lnTo>
                  <a:pt x="271" y="4"/>
                </a:lnTo>
                <a:lnTo>
                  <a:pt x="273" y="6"/>
                </a:lnTo>
                <a:lnTo>
                  <a:pt x="273" y="8"/>
                </a:lnTo>
                <a:lnTo>
                  <a:pt x="273" y="9"/>
                </a:lnTo>
                <a:lnTo>
                  <a:pt x="275" y="9"/>
                </a:lnTo>
                <a:lnTo>
                  <a:pt x="275" y="11"/>
                </a:lnTo>
                <a:lnTo>
                  <a:pt x="277" y="13"/>
                </a:lnTo>
                <a:close/>
                <a:moveTo>
                  <a:pt x="115" y="13"/>
                </a:moveTo>
                <a:lnTo>
                  <a:pt x="0" y="13"/>
                </a:lnTo>
                <a:lnTo>
                  <a:pt x="0" y="11"/>
                </a:lnTo>
                <a:lnTo>
                  <a:pt x="2" y="11"/>
                </a:lnTo>
                <a:lnTo>
                  <a:pt x="2" y="9"/>
                </a:lnTo>
                <a:lnTo>
                  <a:pt x="2" y="8"/>
                </a:lnTo>
                <a:lnTo>
                  <a:pt x="4" y="6"/>
                </a:lnTo>
                <a:lnTo>
                  <a:pt x="4" y="4"/>
                </a:lnTo>
                <a:lnTo>
                  <a:pt x="6" y="2"/>
                </a:lnTo>
                <a:lnTo>
                  <a:pt x="6" y="0"/>
                </a:lnTo>
                <a:lnTo>
                  <a:pt x="121" y="0"/>
                </a:lnTo>
                <a:lnTo>
                  <a:pt x="121" y="2"/>
                </a:lnTo>
                <a:lnTo>
                  <a:pt x="119" y="4"/>
                </a:lnTo>
                <a:lnTo>
                  <a:pt x="119" y="6"/>
                </a:lnTo>
                <a:lnTo>
                  <a:pt x="119" y="8"/>
                </a:lnTo>
                <a:lnTo>
                  <a:pt x="117" y="8"/>
                </a:lnTo>
                <a:lnTo>
                  <a:pt x="117" y="9"/>
                </a:lnTo>
                <a:lnTo>
                  <a:pt x="115" y="11"/>
                </a:lnTo>
                <a:lnTo>
                  <a:pt x="115" y="13"/>
                </a:lnTo>
                <a:close/>
              </a:path>
            </a:pathLst>
          </a:custGeom>
          <a:solidFill>
            <a:srgbClr val="750A17"/>
          </a:solidFill>
          <a:ln w="9525">
            <a:noFill/>
            <a:round/>
            <a:headEnd/>
            <a:tailEnd/>
          </a:ln>
        </p:spPr>
        <p:txBody>
          <a:bodyPr wrap="none"/>
          <a:lstStyle/>
          <a:p>
            <a:endParaRPr lang="el-GR"/>
          </a:p>
        </p:txBody>
      </p:sp>
      <p:sp>
        <p:nvSpPr>
          <p:cNvPr id="41091" name="Freeform 131"/>
          <p:cNvSpPr>
            <a:spLocks noEditPoints="1"/>
          </p:cNvSpPr>
          <p:nvPr/>
        </p:nvSpPr>
        <p:spPr bwMode="auto">
          <a:xfrm rot="63308">
            <a:off x="5006975" y="3756025"/>
            <a:ext cx="1350963" cy="25400"/>
          </a:xfrm>
          <a:custGeom>
            <a:avLst/>
            <a:gdLst>
              <a:gd name="T0" fmla="*/ 2147483646 w 957"/>
              <a:gd name="T1" fmla="*/ 2147483646 h 16"/>
              <a:gd name="T2" fmla="*/ 2147483646 w 957"/>
              <a:gd name="T3" fmla="*/ 2147483646 h 16"/>
              <a:gd name="T4" fmla="*/ 2147483646 w 957"/>
              <a:gd name="T5" fmla="*/ 2147483646 h 16"/>
              <a:gd name="T6" fmla="*/ 2147483646 w 957"/>
              <a:gd name="T7" fmla="*/ 2147483646 h 16"/>
              <a:gd name="T8" fmla="*/ 2147483646 w 957"/>
              <a:gd name="T9" fmla="*/ 2147483646 h 16"/>
              <a:gd name="T10" fmla="*/ 2147483646 w 957"/>
              <a:gd name="T11" fmla="*/ 2147483646 h 16"/>
              <a:gd name="T12" fmla="*/ 2147483646 w 957"/>
              <a:gd name="T13" fmla="*/ 2147483646 h 16"/>
              <a:gd name="T14" fmla="*/ 2147483646 w 957"/>
              <a:gd name="T15" fmla="*/ 2147483646 h 16"/>
              <a:gd name="T16" fmla="*/ 2147483646 w 957"/>
              <a:gd name="T17" fmla="*/ 2147483646 h 16"/>
              <a:gd name="T18" fmla="*/ 2147483646 w 957"/>
              <a:gd name="T19" fmla="*/ 0 h 16"/>
              <a:gd name="T20" fmla="*/ 2147483646 w 957"/>
              <a:gd name="T21" fmla="*/ 0 h 16"/>
              <a:gd name="T22" fmla="*/ 2147483646 w 957"/>
              <a:gd name="T23" fmla="*/ 2147483646 h 16"/>
              <a:gd name="T24" fmla="*/ 2147483646 w 957"/>
              <a:gd name="T25" fmla="*/ 2147483646 h 16"/>
              <a:gd name="T26" fmla="*/ 2147483646 w 957"/>
              <a:gd name="T27" fmla="*/ 2147483646 h 16"/>
              <a:gd name="T28" fmla="*/ 2147483646 w 957"/>
              <a:gd name="T29" fmla="*/ 2147483646 h 16"/>
              <a:gd name="T30" fmla="*/ 2147483646 w 957"/>
              <a:gd name="T31" fmla="*/ 2147483646 h 16"/>
              <a:gd name="T32" fmla="*/ 2147483646 w 957"/>
              <a:gd name="T33" fmla="*/ 2147483646 h 16"/>
              <a:gd name="T34" fmla="*/ 2147483646 w 957"/>
              <a:gd name="T35" fmla="*/ 2147483646 h 16"/>
              <a:gd name="T36" fmla="*/ 2147483646 w 957"/>
              <a:gd name="T37" fmla="*/ 2147483646 h 16"/>
              <a:gd name="T38" fmla="*/ 2147483646 w 957"/>
              <a:gd name="T39" fmla="*/ 2147483646 h 16"/>
              <a:gd name="T40" fmla="*/ 2147483646 w 957"/>
              <a:gd name="T41" fmla="*/ 2147483646 h 16"/>
              <a:gd name="T42" fmla="*/ 2147483646 w 957"/>
              <a:gd name="T43" fmla="*/ 2147483646 h 16"/>
              <a:gd name="T44" fmla="*/ 2147483646 w 957"/>
              <a:gd name="T45" fmla="*/ 2147483646 h 16"/>
              <a:gd name="T46" fmla="*/ 2147483646 w 957"/>
              <a:gd name="T47" fmla="*/ 2147483646 h 16"/>
              <a:gd name="T48" fmla="*/ 2147483646 w 957"/>
              <a:gd name="T49" fmla="*/ 2147483646 h 16"/>
              <a:gd name="T50" fmla="*/ 2147483646 w 957"/>
              <a:gd name="T51" fmla="*/ 2147483646 h 16"/>
              <a:gd name="T52" fmla="*/ 2147483646 w 957"/>
              <a:gd name="T53" fmla="*/ 2147483646 h 16"/>
              <a:gd name="T54" fmla="*/ 2147483646 w 957"/>
              <a:gd name="T55" fmla="*/ 2147483646 h 16"/>
              <a:gd name="T56" fmla="*/ 2147483646 w 957"/>
              <a:gd name="T57" fmla="*/ 0 h 16"/>
              <a:gd name="T58" fmla="*/ 2147483646 w 957"/>
              <a:gd name="T59" fmla="*/ 0 h 16"/>
              <a:gd name="T60" fmla="*/ 2147483646 w 957"/>
              <a:gd name="T61" fmla="*/ 2147483646 h 16"/>
              <a:gd name="T62" fmla="*/ 2147483646 w 957"/>
              <a:gd name="T63" fmla="*/ 2147483646 h 16"/>
              <a:gd name="T64" fmla="*/ 2147483646 w 957"/>
              <a:gd name="T65" fmla="*/ 2147483646 h 16"/>
              <a:gd name="T66" fmla="*/ 2147483646 w 957"/>
              <a:gd name="T67" fmla="*/ 2147483646 h 16"/>
              <a:gd name="T68" fmla="*/ 2147483646 w 957"/>
              <a:gd name="T69" fmla="*/ 2147483646 h 16"/>
              <a:gd name="T70" fmla="*/ 2147483646 w 957"/>
              <a:gd name="T71" fmla="*/ 2147483646 h 16"/>
              <a:gd name="T72" fmla="*/ 2147483646 w 957"/>
              <a:gd name="T73" fmla="*/ 2147483646 h 16"/>
              <a:gd name="T74" fmla="*/ 2147483646 w 957"/>
              <a:gd name="T75" fmla="*/ 2147483646 h 16"/>
              <a:gd name="T76" fmla="*/ 2147483646 w 957"/>
              <a:gd name="T77" fmla="*/ 2147483646 h 16"/>
              <a:gd name="T78" fmla="*/ 0 w 957"/>
              <a:gd name="T79" fmla="*/ 2147483646 h 16"/>
              <a:gd name="T80" fmla="*/ 2147483646 w 957"/>
              <a:gd name="T81" fmla="*/ 2147483646 h 16"/>
              <a:gd name="T82" fmla="*/ 2147483646 w 957"/>
              <a:gd name="T83" fmla="*/ 2147483646 h 16"/>
              <a:gd name="T84" fmla="*/ 2147483646 w 957"/>
              <a:gd name="T85" fmla="*/ 2147483646 h 16"/>
              <a:gd name="T86" fmla="*/ 2147483646 w 957"/>
              <a:gd name="T87" fmla="*/ 2147483646 h 16"/>
              <a:gd name="T88" fmla="*/ 2147483646 w 957"/>
              <a:gd name="T89" fmla="*/ 2147483646 h 16"/>
              <a:gd name="T90" fmla="*/ 2147483646 w 957"/>
              <a:gd name="T91" fmla="*/ 2147483646 h 16"/>
              <a:gd name="T92" fmla="*/ 2147483646 w 957"/>
              <a:gd name="T93" fmla="*/ 2147483646 h 16"/>
              <a:gd name="T94" fmla="*/ 2147483646 w 957"/>
              <a:gd name="T95" fmla="*/ 0 h 16"/>
              <a:gd name="T96" fmla="*/ 2147483646 w 957"/>
              <a:gd name="T97" fmla="*/ 0 h 16"/>
              <a:gd name="T98" fmla="*/ 2147483646 w 957"/>
              <a:gd name="T99" fmla="*/ 2147483646 h 16"/>
              <a:gd name="T100" fmla="*/ 2147483646 w 957"/>
              <a:gd name="T101" fmla="*/ 2147483646 h 16"/>
              <a:gd name="T102" fmla="*/ 2147483646 w 957"/>
              <a:gd name="T103" fmla="*/ 2147483646 h 16"/>
              <a:gd name="T104" fmla="*/ 2147483646 w 957"/>
              <a:gd name="T105" fmla="*/ 2147483646 h 16"/>
              <a:gd name="T106" fmla="*/ 2147483646 w 957"/>
              <a:gd name="T107" fmla="*/ 2147483646 h 16"/>
              <a:gd name="T108" fmla="*/ 2147483646 w 957"/>
              <a:gd name="T109" fmla="*/ 2147483646 h 16"/>
              <a:gd name="T110" fmla="*/ 2147483646 w 957"/>
              <a:gd name="T111" fmla="*/ 2147483646 h 16"/>
              <a:gd name="T112" fmla="*/ 2147483646 w 957"/>
              <a:gd name="T113" fmla="*/ 2147483646 h 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7"/>
              <a:gd name="T172" fmla="*/ 0 h 16"/>
              <a:gd name="T173" fmla="*/ 957 w 957"/>
              <a:gd name="T174" fmla="*/ 16 h 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7" h="16">
                <a:moveTo>
                  <a:pt x="938" y="16"/>
                </a:moveTo>
                <a:lnTo>
                  <a:pt x="731" y="16"/>
                </a:lnTo>
                <a:lnTo>
                  <a:pt x="724" y="14"/>
                </a:lnTo>
                <a:lnTo>
                  <a:pt x="718" y="12"/>
                </a:lnTo>
                <a:lnTo>
                  <a:pt x="710" y="10"/>
                </a:lnTo>
                <a:lnTo>
                  <a:pt x="703" y="8"/>
                </a:lnTo>
                <a:lnTo>
                  <a:pt x="695" y="6"/>
                </a:lnTo>
                <a:lnTo>
                  <a:pt x="688" y="4"/>
                </a:lnTo>
                <a:lnTo>
                  <a:pt x="678" y="2"/>
                </a:lnTo>
                <a:lnTo>
                  <a:pt x="670" y="0"/>
                </a:lnTo>
                <a:lnTo>
                  <a:pt x="957" y="0"/>
                </a:lnTo>
                <a:lnTo>
                  <a:pt x="955" y="2"/>
                </a:lnTo>
                <a:lnTo>
                  <a:pt x="953" y="4"/>
                </a:lnTo>
                <a:lnTo>
                  <a:pt x="951" y="6"/>
                </a:lnTo>
                <a:lnTo>
                  <a:pt x="949" y="8"/>
                </a:lnTo>
                <a:lnTo>
                  <a:pt x="947" y="10"/>
                </a:lnTo>
                <a:lnTo>
                  <a:pt x="943" y="12"/>
                </a:lnTo>
                <a:lnTo>
                  <a:pt x="941" y="14"/>
                </a:lnTo>
                <a:lnTo>
                  <a:pt x="938" y="16"/>
                </a:lnTo>
                <a:close/>
                <a:moveTo>
                  <a:pt x="271" y="16"/>
                </a:moveTo>
                <a:lnTo>
                  <a:pt x="147" y="16"/>
                </a:lnTo>
                <a:lnTo>
                  <a:pt x="147" y="14"/>
                </a:lnTo>
                <a:lnTo>
                  <a:pt x="145" y="12"/>
                </a:lnTo>
                <a:lnTo>
                  <a:pt x="145" y="10"/>
                </a:lnTo>
                <a:lnTo>
                  <a:pt x="143" y="8"/>
                </a:lnTo>
                <a:lnTo>
                  <a:pt x="143" y="6"/>
                </a:lnTo>
                <a:lnTo>
                  <a:pt x="143" y="4"/>
                </a:lnTo>
                <a:lnTo>
                  <a:pt x="142" y="2"/>
                </a:lnTo>
                <a:lnTo>
                  <a:pt x="142" y="0"/>
                </a:lnTo>
                <a:lnTo>
                  <a:pt x="266" y="0"/>
                </a:lnTo>
                <a:lnTo>
                  <a:pt x="266" y="2"/>
                </a:lnTo>
                <a:lnTo>
                  <a:pt x="266" y="4"/>
                </a:lnTo>
                <a:lnTo>
                  <a:pt x="268" y="6"/>
                </a:lnTo>
                <a:lnTo>
                  <a:pt x="268" y="8"/>
                </a:lnTo>
                <a:lnTo>
                  <a:pt x="269" y="10"/>
                </a:lnTo>
                <a:lnTo>
                  <a:pt x="269" y="12"/>
                </a:lnTo>
                <a:lnTo>
                  <a:pt x="271" y="14"/>
                </a:lnTo>
                <a:lnTo>
                  <a:pt x="271" y="16"/>
                </a:lnTo>
                <a:close/>
                <a:moveTo>
                  <a:pt x="117" y="16"/>
                </a:moveTo>
                <a:lnTo>
                  <a:pt x="0" y="16"/>
                </a:lnTo>
                <a:lnTo>
                  <a:pt x="2" y="14"/>
                </a:lnTo>
                <a:lnTo>
                  <a:pt x="2" y="12"/>
                </a:lnTo>
                <a:lnTo>
                  <a:pt x="4" y="10"/>
                </a:lnTo>
                <a:lnTo>
                  <a:pt x="4" y="8"/>
                </a:lnTo>
                <a:lnTo>
                  <a:pt x="4" y="6"/>
                </a:lnTo>
                <a:lnTo>
                  <a:pt x="6" y="4"/>
                </a:lnTo>
                <a:lnTo>
                  <a:pt x="6" y="2"/>
                </a:lnTo>
                <a:lnTo>
                  <a:pt x="6" y="0"/>
                </a:lnTo>
                <a:lnTo>
                  <a:pt x="122" y="0"/>
                </a:lnTo>
                <a:lnTo>
                  <a:pt x="121" y="2"/>
                </a:lnTo>
                <a:lnTo>
                  <a:pt x="121" y="4"/>
                </a:lnTo>
                <a:lnTo>
                  <a:pt x="121" y="6"/>
                </a:lnTo>
                <a:lnTo>
                  <a:pt x="119" y="8"/>
                </a:lnTo>
                <a:lnTo>
                  <a:pt x="119" y="10"/>
                </a:lnTo>
                <a:lnTo>
                  <a:pt x="117" y="12"/>
                </a:lnTo>
                <a:lnTo>
                  <a:pt x="117" y="14"/>
                </a:lnTo>
                <a:lnTo>
                  <a:pt x="117" y="16"/>
                </a:lnTo>
                <a:close/>
              </a:path>
            </a:pathLst>
          </a:custGeom>
          <a:solidFill>
            <a:srgbClr val="750A14"/>
          </a:solidFill>
          <a:ln w="9525">
            <a:noFill/>
            <a:round/>
            <a:headEnd/>
            <a:tailEnd/>
          </a:ln>
        </p:spPr>
        <p:txBody>
          <a:bodyPr wrap="none"/>
          <a:lstStyle/>
          <a:p>
            <a:endParaRPr lang="el-GR"/>
          </a:p>
        </p:txBody>
      </p:sp>
      <p:sp>
        <p:nvSpPr>
          <p:cNvPr id="41092" name="Freeform 132"/>
          <p:cNvSpPr>
            <a:spLocks noEditPoints="1"/>
          </p:cNvSpPr>
          <p:nvPr/>
        </p:nvSpPr>
        <p:spPr bwMode="auto">
          <a:xfrm rot="63308">
            <a:off x="5013325" y="3748088"/>
            <a:ext cx="1350963" cy="20637"/>
          </a:xfrm>
          <a:custGeom>
            <a:avLst/>
            <a:gdLst>
              <a:gd name="T0" fmla="*/ 2147483646 w 957"/>
              <a:gd name="T1" fmla="*/ 2147483646 h 13"/>
              <a:gd name="T2" fmla="*/ 2147483646 w 957"/>
              <a:gd name="T3" fmla="*/ 2147483646 h 13"/>
              <a:gd name="T4" fmla="*/ 2147483646 w 957"/>
              <a:gd name="T5" fmla="*/ 2147483646 h 13"/>
              <a:gd name="T6" fmla="*/ 2147483646 w 957"/>
              <a:gd name="T7" fmla="*/ 2147483646 h 13"/>
              <a:gd name="T8" fmla="*/ 2147483646 w 957"/>
              <a:gd name="T9" fmla="*/ 2147483646 h 13"/>
              <a:gd name="T10" fmla="*/ 2147483646 w 957"/>
              <a:gd name="T11" fmla="*/ 2147483646 h 13"/>
              <a:gd name="T12" fmla="*/ 2147483646 w 957"/>
              <a:gd name="T13" fmla="*/ 2147483646 h 13"/>
              <a:gd name="T14" fmla="*/ 2147483646 w 957"/>
              <a:gd name="T15" fmla="*/ 2147483646 h 13"/>
              <a:gd name="T16" fmla="*/ 2147483646 w 957"/>
              <a:gd name="T17" fmla="*/ 2147483646 h 13"/>
              <a:gd name="T18" fmla="*/ 2147483646 w 957"/>
              <a:gd name="T19" fmla="*/ 0 h 13"/>
              <a:gd name="T20" fmla="*/ 2147483646 w 957"/>
              <a:gd name="T21" fmla="*/ 0 h 13"/>
              <a:gd name="T22" fmla="*/ 2147483646 w 957"/>
              <a:gd name="T23" fmla="*/ 2147483646 h 13"/>
              <a:gd name="T24" fmla="*/ 2147483646 w 957"/>
              <a:gd name="T25" fmla="*/ 2147483646 h 13"/>
              <a:gd name="T26" fmla="*/ 2147483646 w 957"/>
              <a:gd name="T27" fmla="*/ 2147483646 h 13"/>
              <a:gd name="T28" fmla="*/ 2147483646 w 957"/>
              <a:gd name="T29" fmla="*/ 2147483646 h 13"/>
              <a:gd name="T30" fmla="*/ 2147483646 w 957"/>
              <a:gd name="T31" fmla="*/ 2147483646 h 13"/>
              <a:gd name="T32" fmla="*/ 2147483646 w 957"/>
              <a:gd name="T33" fmla="*/ 2147483646 h 13"/>
              <a:gd name="T34" fmla="*/ 2147483646 w 957"/>
              <a:gd name="T35" fmla="*/ 2147483646 h 13"/>
              <a:gd name="T36" fmla="*/ 2147483646 w 957"/>
              <a:gd name="T37" fmla="*/ 2147483646 h 13"/>
              <a:gd name="T38" fmla="*/ 2147483646 w 957"/>
              <a:gd name="T39" fmla="*/ 2147483646 h 13"/>
              <a:gd name="T40" fmla="*/ 2147483646 w 957"/>
              <a:gd name="T41" fmla="*/ 2147483646 h 13"/>
              <a:gd name="T42" fmla="*/ 2147483646 w 957"/>
              <a:gd name="T43" fmla="*/ 2147483646 h 13"/>
              <a:gd name="T44" fmla="*/ 2147483646 w 957"/>
              <a:gd name="T45" fmla="*/ 2147483646 h 13"/>
              <a:gd name="T46" fmla="*/ 2147483646 w 957"/>
              <a:gd name="T47" fmla="*/ 2147483646 h 13"/>
              <a:gd name="T48" fmla="*/ 2147483646 w 957"/>
              <a:gd name="T49" fmla="*/ 2147483646 h 13"/>
              <a:gd name="T50" fmla="*/ 2147483646 w 957"/>
              <a:gd name="T51" fmla="*/ 2147483646 h 13"/>
              <a:gd name="T52" fmla="*/ 2147483646 w 957"/>
              <a:gd name="T53" fmla="*/ 2147483646 h 13"/>
              <a:gd name="T54" fmla="*/ 2147483646 w 957"/>
              <a:gd name="T55" fmla="*/ 2147483646 h 13"/>
              <a:gd name="T56" fmla="*/ 2147483646 w 957"/>
              <a:gd name="T57" fmla="*/ 0 h 13"/>
              <a:gd name="T58" fmla="*/ 2147483646 w 957"/>
              <a:gd name="T59" fmla="*/ 0 h 13"/>
              <a:gd name="T60" fmla="*/ 2147483646 w 957"/>
              <a:gd name="T61" fmla="*/ 2147483646 h 13"/>
              <a:gd name="T62" fmla="*/ 2147483646 w 957"/>
              <a:gd name="T63" fmla="*/ 2147483646 h 13"/>
              <a:gd name="T64" fmla="*/ 2147483646 w 957"/>
              <a:gd name="T65" fmla="*/ 2147483646 h 13"/>
              <a:gd name="T66" fmla="*/ 2147483646 w 957"/>
              <a:gd name="T67" fmla="*/ 2147483646 h 13"/>
              <a:gd name="T68" fmla="*/ 2147483646 w 957"/>
              <a:gd name="T69" fmla="*/ 2147483646 h 13"/>
              <a:gd name="T70" fmla="*/ 2147483646 w 957"/>
              <a:gd name="T71" fmla="*/ 2147483646 h 13"/>
              <a:gd name="T72" fmla="*/ 2147483646 w 957"/>
              <a:gd name="T73" fmla="*/ 2147483646 h 13"/>
              <a:gd name="T74" fmla="*/ 2147483646 w 957"/>
              <a:gd name="T75" fmla="*/ 2147483646 h 13"/>
              <a:gd name="T76" fmla="*/ 2147483646 w 957"/>
              <a:gd name="T77" fmla="*/ 2147483646 h 13"/>
              <a:gd name="T78" fmla="*/ 0 w 957"/>
              <a:gd name="T79" fmla="*/ 2147483646 h 13"/>
              <a:gd name="T80" fmla="*/ 0 w 957"/>
              <a:gd name="T81" fmla="*/ 2147483646 h 13"/>
              <a:gd name="T82" fmla="*/ 2147483646 w 957"/>
              <a:gd name="T83" fmla="*/ 2147483646 h 13"/>
              <a:gd name="T84" fmla="*/ 2147483646 w 957"/>
              <a:gd name="T85" fmla="*/ 2147483646 h 13"/>
              <a:gd name="T86" fmla="*/ 2147483646 w 957"/>
              <a:gd name="T87" fmla="*/ 2147483646 h 13"/>
              <a:gd name="T88" fmla="*/ 2147483646 w 957"/>
              <a:gd name="T89" fmla="*/ 2147483646 h 13"/>
              <a:gd name="T90" fmla="*/ 2147483646 w 957"/>
              <a:gd name="T91" fmla="*/ 2147483646 h 13"/>
              <a:gd name="T92" fmla="*/ 2147483646 w 957"/>
              <a:gd name="T93" fmla="*/ 2147483646 h 13"/>
              <a:gd name="T94" fmla="*/ 2147483646 w 957"/>
              <a:gd name="T95" fmla="*/ 0 h 13"/>
              <a:gd name="T96" fmla="*/ 2147483646 w 957"/>
              <a:gd name="T97" fmla="*/ 0 h 13"/>
              <a:gd name="T98" fmla="*/ 2147483646 w 957"/>
              <a:gd name="T99" fmla="*/ 2147483646 h 13"/>
              <a:gd name="T100" fmla="*/ 2147483646 w 957"/>
              <a:gd name="T101" fmla="*/ 2147483646 h 13"/>
              <a:gd name="T102" fmla="*/ 2147483646 w 957"/>
              <a:gd name="T103" fmla="*/ 2147483646 h 13"/>
              <a:gd name="T104" fmla="*/ 2147483646 w 957"/>
              <a:gd name="T105" fmla="*/ 2147483646 h 13"/>
              <a:gd name="T106" fmla="*/ 2147483646 w 957"/>
              <a:gd name="T107" fmla="*/ 2147483646 h 13"/>
              <a:gd name="T108" fmla="*/ 2147483646 w 957"/>
              <a:gd name="T109" fmla="*/ 2147483646 h 13"/>
              <a:gd name="T110" fmla="*/ 2147483646 w 957"/>
              <a:gd name="T111" fmla="*/ 2147483646 h 13"/>
              <a:gd name="T112" fmla="*/ 2147483646 w 957"/>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7"/>
              <a:gd name="T172" fmla="*/ 0 h 13"/>
              <a:gd name="T173" fmla="*/ 957 w 957"/>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7" h="13">
                <a:moveTo>
                  <a:pt x="945" y="13"/>
                </a:moveTo>
                <a:lnTo>
                  <a:pt x="697" y="13"/>
                </a:lnTo>
                <a:lnTo>
                  <a:pt x="689" y="11"/>
                </a:lnTo>
                <a:lnTo>
                  <a:pt x="682" y="9"/>
                </a:lnTo>
                <a:lnTo>
                  <a:pt x="676" y="7"/>
                </a:lnTo>
                <a:lnTo>
                  <a:pt x="668" y="7"/>
                </a:lnTo>
                <a:lnTo>
                  <a:pt x="661" y="5"/>
                </a:lnTo>
                <a:lnTo>
                  <a:pt x="655" y="3"/>
                </a:lnTo>
                <a:lnTo>
                  <a:pt x="647" y="1"/>
                </a:lnTo>
                <a:lnTo>
                  <a:pt x="640" y="0"/>
                </a:lnTo>
                <a:lnTo>
                  <a:pt x="957" y="0"/>
                </a:lnTo>
                <a:lnTo>
                  <a:pt x="957" y="1"/>
                </a:lnTo>
                <a:lnTo>
                  <a:pt x="955" y="3"/>
                </a:lnTo>
                <a:lnTo>
                  <a:pt x="955" y="5"/>
                </a:lnTo>
                <a:lnTo>
                  <a:pt x="953" y="5"/>
                </a:lnTo>
                <a:lnTo>
                  <a:pt x="951" y="7"/>
                </a:lnTo>
                <a:lnTo>
                  <a:pt x="949" y="9"/>
                </a:lnTo>
                <a:lnTo>
                  <a:pt x="947" y="11"/>
                </a:lnTo>
                <a:lnTo>
                  <a:pt x="945" y="13"/>
                </a:lnTo>
                <a:close/>
                <a:moveTo>
                  <a:pt x="264" y="13"/>
                </a:moveTo>
                <a:lnTo>
                  <a:pt x="139" y="13"/>
                </a:lnTo>
                <a:lnTo>
                  <a:pt x="139" y="11"/>
                </a:lnTo>
                <a:lnTo>
                  <a:pt x="138" y="9"/>
                </a:lnTo>
                <a:lnTo>
                  <a:pt x="138" y="7"/>
                </a:lnTo>
                <a:lnTo>
                  <a:pt x="138" y="5"/>
                </a:lnTo>
                <a:lnTo>
                  <a:pt x="136" y="3"/>
                </a:lnTo>
                <a:lnTo>
                  <a:pt x="136" y="1"/>
                </a:lnTo>
                <a:lnTo>
                  <a:pt x="134" y="1"/>
                </a:lnTo>
                <a:lnTo>
                  <a:pt x="134" y="0"/>
                </a:lnTo>
                <a:lnTo>
                  <a:pt x="258" y="0"/>
                </a:lnTo>
                <a:lnTo>
                  <a:pt x="258" y="1"/>
                </a:lnTo>
                <a:lnTo>
                  <a:pt x="260" y="3"/>
                </a:lnTo>
                <a:lnTo>
                  <a:pt x="262" y="5"/>
                </a:lnTo>
                <a:lnTo>
                  <a:pt x="262" y="7"/>
                </a:lnTo>
                <a:lnTo>
                  <a:pt x="262" y="9"/>
                </a:lnTo>
                <a:lnTo>
                  <a:pt x="264" y="11"/>
                </a:lnTo>
                <a:lnTo>
                  <a:pt x="264" y="13"/>
                </a:lnTo>
                <a:close/>
                <a:moveTo>
                  <a:pt x="115" y="13"/>
                </a:moveTo>
                <a:lnTo>
                  <a:pt x="0" y="13"/>
                </a:lnTo>
                <a:lnTo>
                  <a:pt x="0" y="11"/>
                </a:lnTo>
                <a:lnTo>
                  <a:pt x="2" y="9"/>
                </a:lnTo>
                <a:lnTo>
                  <a:pt x="2" y="7"/>
                </a:lnTo>
                <a:lnTo>
                  <a:pt x="2" y="5"/>
                </a:lnTo>
                <a:lnTo>
                  <a:pt x="4" y="5"/>
                </a:lnTo>
                <a:lnTo>
                  <a:pt x="4" y="3"/>
                </a:lnTo>
                <a:lnTo>
                  <a:pt x="4" y="1"/>
                </a:lnTo>
                <a:lnTo>
                  <a:pt x="6" y="0"/>
                </a:lnTo>
                <a:lnTo>
                  <a:pt x="122" y="0"/>
                </a:lnTo>
                <a:lnTo>
                  <a:pt x="120" y="1"/>
                </a:lnTo>
                <a:lnTo>
                  <a:pt x="118" y="3"/>
                </a:lnTo>
                <a:lnTo>
                  <a:pt x="118" y="5"/>
                </a:lnTo>
                <a:lnTo>
                  <a:pt x="118" y="7"/>
                </a:lnTo>
                <a:lnTo>
                  <a:pt x="117" y="9"/>
                </a:lnTo>
                <a:lnTo>
                  <a:pt x="117" y="11"/>
                </a:lnTo>
                <a:lnTo>
                  <a:pt x="115" y="13"/>
                </a:lnTo>
                <a:close/>
              </a:path>
            </a:pathLst>
          </a:custGeom>
          <a:solidFill>
            <a:srgbClr val="780D17"/>
          </a:solidFill>
          <a:ln w="9525">
            <a:noFill/>
            <a:round/>
            <a:headEnd/>
            <a:tailEnd/>
          </a:ln>
        </p:spPr>
        <p:txBody>
          <a:bodyPr wrap="none"/>
          <a:lstStyle/>
          <a:p>
            <a:endParaRPr lang="el-GR"/>
          </a:p>
        </p:txBody>
      </p:sp>
      <p:sp>
        <p:nvSpPr>
          <p:cNvPr id="41093" name="Freeform 133"/>
          <p:cNvSpPr>
            <a:spLocks noEditPoints="1"/>
          </p:cNvSpPr>
          <p:nvPr/>
        </p:nvSpPr>
        <p:spPr bwMode="auto">
          <a:xfrm rot="63308">
            <a:off x="5016500" y="3735388"/>
            <a:ext cx="1350963" cy="20637"/>
          </a:xfrm>
          <a:custGeom>
            <a:avLst/>
            <a:gdLst>
              <a:gd name="T0" fmla="*/ 2147483646 w 958"/>
              <a:gd name="T1" fmla="*/ 2147483646 h 13"/>
              <a:gd name="T2" fmla="*/ 2147483646 w 958"/>
              <a:gd name="T3" fmla="*/ 2147483646 h 13"/>
              <a:gd name="T4" fmla="*/ 2147483646 w 958"/>
              <a:gd name="T5" fmla="*/ 2147483646 h 13"/>
              <a:gd name="T6" fmla="*/ 2147483646 w 958"/>
              <a:gd name="T7" fmla="*/ 2147483646 h 13"/>
              <a:gd name="T8" fmla="*/ 2147483646 w 958"/>
              <a:gd name="T9" fmla="*/ 2147483646 h 13"/>
              <a:gd name="T10" fmla="*/ 2147483646 w 958"/>
              <a:gd name="T11" fmla="*/ 2147483646 h 13"/>
              <a:gd name="T12" fmla="*/ 2147483646 w 958"/>
              <a:gd name="T13" fmla="*/ 2147483646 h 13"/>
              <a:gd name="T14" fmla="*/ 2147483646 w 958"/>
              <a:gd name="T15" fmla="*/ 2147483646 h 13"/>
              <a:gd name="T16" fmla="*/ 2147483646 w 958"/>
              <a:gd name="T17" fmla="*/ 2147483646 h 13"/>
              <a:gd name="T18" fmla="*/ 2147483646 w 958"/>
              <a:gd name="T19" fmla="*/ 0 h 13"/>
              <a:gd name="T20" fmla="*/ 2147483646 w 958"/>
              <a:gd name="T21" fmla="*/ 0 h 13"/>
              <a:gd name="T22" fmla="*/ 2147483646 w 958"/>
              <a:gd name="T23" fmla="*/ 2147483646 h 13"/>
              <a:gd name="T24" fmla="*/ 2147483646 w 958"/>
              <a:gd name="T25" fmla="*/ 2147483646 h 13"/>
              <a:gd name="T26" fmla="*/ 2147483646 w 958"/>
              <a:gd name="T27" fmla="*/ 2147483646 h 13"/>
              <a:gd name="T28" fmla="*/ 2147483646 w 958"/>
              <a:gd name="T29" fmla="*/ 2147483646 h 13"/>
              <a:gd name="T30" fmla="*/ 2147483646 w 958"/>
              <a:gd name="T31" fmla="*/ 2147483646 h 13"/>
              <a:gd name="T32" fmla="*/ 2147483646 w 958"/>
              <a:gd name="T33" fmla="*/ 2147483646 h 13"/>
              <a:gd name="T34" fmla="*/ 2147483646 w 958"/>
              <a:gd name="T35" fmla="*/ 2147483646 h 13"/>
              <a:gd name="T36" fmla="*/ 2147483646 w 958"/>
              <a:gd name="T37" fmla="*/ 2147483646 h 13"/>
              <a:gd name="T38" fmla="*/ 2147483646 w 958"/>
              <a:gd name="T39" fmla="*/ 2147483646 h 13"/>
              <a:gd name="T40" fmla="*/ 2147483646 w 958"/>
              <a:gd name="T41" fmla="*/ 2147483646 h 13"/>
              <a:gd name="T42" fmla="*/ 2147483646 w 958"/>
              <a:gd name="T43" fmla="*/ 2147483646 h 13"/>
              <a:gd name="T44" fmla="*/ 2147483646 w 958"/>
              <a:gd name="T45" fmla="*/ 2147483646 h 13"/>
              <a:gd name="T46" fmla="*/ 2147483646 w 958"/>
              <a:gd name="T47" fmla="*/ 2147483646 h 13"/>
              <a:gd name="T48" fmla="*/ 2147483646 w 958"/>
              <a:gd name="T49" fmla="*/ 2147483646 h 13"/>
              <a:gd name="T50" fmla="*/ 2147483646 w 958"/>
              <a:gd name="T51" fmla="*/ 2147483646 h 13"/>
              <a:gd name="T52" fmla="*/ 2147483646 w 958"/>
              <a:gd name="T53" fmla="*/ 2147483646 h 13"/>
              <a:gd name="T54" fmla="*/ 2147483646 w 958"/>
              <a:gd name="T55" fmla="*/ 2147483646 h 13"/>
              <a:gd name="T56" fmla="*/ 2147483646 w 958"/>
              <a:gd name="T57" fmla="*/ 0 h 13"/>
              <a:gd name="T58" fmla="*/ 2147483646 w 958"/>
              <a:gd name="T59" fmla="*/ 0 h 13"/>
              <a:gd name="T60" fmla="*/ 2147483646 w 958"/>
              <a:gd name="T61" fmla="*/ 2147483646 h 13"/>
              <a:gd name="T62" fmla="*/ 2147483646 w 958"/>
              <a:gd name="T63" fmla="*/ 2147483646 h 13"/>
              <a:gd name="T64" fmla="*/ 2147483646 w 958"/>
              <a:gd name="T65" fmla="*/ 2147483646 h 13"/>
              <a:gd name="T66" fmla="*/ 2147483646 w 958"/>
              <a:gd name="T67" fmla="*/ 2147483646 h 13"/>
              <a:gd name="T68" fmla="*/ 2147483646 w 958"/>
              <a:gd name="T69" fmla="*/ 2147483646 h 13"/>
              <a:gd name="T70" fmla="*/ 2147483646 w 958"/>
              <a:gd name="T71" fmla="*/ 2147483646 h 13"/>
              <a:gd name="T72" fmla="*/ 2147483646 w 958"/>
              <a:gd name="T73" fmla="*/ 2147483646 h 13"/>
              <a:gd name="T74" fmla="*/ 2147483646 w 958"/>
              <a:gd name="T75" fmla="*/ 2147483646 h 13"/>
              <a:gd name="T76" fmla="*/ 2147483646 w 958"/>
              <a:gd name="T77" fmla="*/ 2147483646 h 13"/>
              <a:gd name="T78" fmla="*/ 0 w 958"/>
              <a:gd name="T79" fmla="*/ 2147483646 h 13"/>
              <a:gd name="T80" fmla="*/ 2147483646 w 958"/>
              <a:gd name="T81" fmla="*/ 2147483646 h 13"/>
              <a:gd name="T82" fmla="*/ 2147483646 w 958"/>
              <a:gd name="T83" fmla="*/ 2147483646 h 13"/>
              <a:gd name="T84" fmla="*/ 2147483646 w 958"/>
              <a:gd name="T85" fmla="*/ 2147483646 h 13"/>
              <a:gd name="T86" fmla="*/ 2147483646 w 958"/>
              <a:gd name="T87" fmla="*/ 2147483646 h 13"/>
              <a:gd name="T88" fmla="*/ 2147483646 w 958"/>
              <a:gd name="T89" fmla="*/ 2147483646 h 13"/>
              <a:gd name="T90" fmla="*/ 2147483646 w 958"/>
              <a:gd name="T91" fmla="*/ 2147483646 h 13"/>
              <a:gd name="T92" fmla="*/ 2147483646 w 958"/>
              <a:gd name="T93" fmla="*/ 2147483646 h 13"/>
              <a:gd name="T94" fmla="*/ 2147483646 w 958"/>
              <a:gd name="T95" fmla="*/ 0 h 13"/>
              <a:gd name="T96" fmla="*/ 2147483646 w 958"/>
              <a:gd name="T97" fmla="*/ 0 h 13"/>
              <a:gd name="T98" fmla="*/ 2147483646 w 958"/>
              <a:gd name="T99" fmla="*/ 2147483646 h 13"/>
              <a:gd name="T100" fmla="*/ 2147483646 w 958"/>
              <a:gd name="T101" fmla="*/ 2147483646 h 13"/>
              <a:gd name="T102" fmla="*/ 2147483646 w 958"/>
              <a:gd name="T103" fmla="*/ 2147483646 h 13"/>
              <a:gd name="T104" fmla="*/ 2147483646 w 958"/>
              <a:gd name="T105" fmla="*/ 2147483646 h 13"/>
              <a:gd name="T106" fmla="*/ 2147483646 w 958"/>
              <a:gd name="T107" fmla="*/ 2147483646 h 13"/>
              <a:gd name="T108" fmla="*/ 2147483646 w 958"/>
              <a:gd name="T109" fmla="*/ 2147483646 h 13"/>
              <a:gd name="T110" fmla="*/ 2147483646 w 958"/>
              <a:gd name="T111" fmla="*/ 2147483646 h 13"/>
              <a:gd name="T112" fmla="*/ 2147483646 w 958"/>
              <a:gd name="T113" fmla="*/ 2147483646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8"/>
              <a:gd name="T172" fmla="*/ 0 h 13"/>
              <a:gd name="T173" fmla="*/ 958 w 958"/>
              <a:gd name="T174" fmla="*/ 13 h 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8" h="13">
                <a:moveTo>
                  <a:pt x="951" y="13"/>
                </a:moveTo>
                <a:lnTo>
                  <a:pt x="664" y="13"/>
                </a:lnTo>
                <a:lnTo>
                  <a:pt x="659" y="13"/>
                </a:lnTo>
                <a:lnTo>
                  <a:pt x="653" y="11"/>
                </a:lnTo>
                <a:lnTo>
                  <a:pt x="645" y="9"/>
                </a:lnTo>
                <a:lnTo>
                  <a:pt x="640" y="8"/>
                </a:lnTo>
                <a:lnTo>
                  <a:pt x="632" y="6"/>
                </a:lnTo>
                <a:lnTo>
                  <a:pt x="626" y="4"/>
                </a:lnTo>
                <a:lnTo>
                  <a:pt x="619" y="2"/>
                </a:lnTo>
                <a:lnTo>
                  <a:pt x="613" y="0"/>
                </a:lnTo>
                <a:lnTo>
                  <a:pt x="958" y="0"/>
                </a:lnTo>
                <a:lnTo>
                  <a:pt x="958" y="2"/>
                </a:lnTo>
                <a:lnTo>
                  <a:pt x="956" y="4"/>
                </a:lnTo>
                <a:lnTo>
                  <a:pt x="956" y="6"/>
                </a:lnTo>
                <a:lnTo>
                  <a:pt x="955" y="8"/>
                </a:lnTo>
                <a:lnTo>
                  <a:pt x="955" y="9"/>
                </a:lnTo>
                <a:lnTo>
                  <a:pt x="953" y="11"/>
                </a:lnTo>
                <a:lnTo>
                  <a:pt x="953" y="13"/>
                </a:lnTo>
                <a:lnTo>
                  <a:pt x="951" y="13"/>
                </a:lnTo>
                <a:close/>
                <a:moveTo>
                  <a:pt x="260" y="13"/>
                </a:moveTo>
                <a:lnTo>
                  <a:pt x="136" y="13"/>
                </a:lnTo>
                <a:lnTo>
                  <a:pt x="134" y="11"/>
                </a:lnTo>
                <a:lnTo>
                  <a:pt x="134" y="9"/>
                </a:lnTo>
                <a:lnTo>
                  <a:pt x="132" y="8"/>
                </a:lnTo>
                <a:lnTo>
                  <a:pt x="132" y="6"/>
                </a:lnTo>
                <a:lnTo>
                  <a:pt x="130" y="4"/>
                </a:lnTo>
                <a:lnTo>
                  <a:pt x="130" y="2"/>
                </a:lnTo>
                <a:lnTo>
                  <a:pt x="128" y="0"/>
                </a:lnTo>
                <a:lnTo>
                  <a:pt x="252" y="0"/>
                </a:lnTo>
                <a:lnTo>
                  <a:pt x="252" y="2"/>
                </a:lnTo>
                <a:lnTo>
                  <a:pt x="254" y="4"/>
                </a:lnTo>
                <a:lnTo>
                  <a:pt x="254" y="6"/>
                </a:lnTo>
                <a:lnTo>
                  <a:pt x="256" y="8"/>
                </a:lnTo>
                <a:lnTo>
                  <a:pt x="256" y="9"/>
                </a:lnTo>
                <a:lnTo>
                  <a:pt x="258" y="11"/>
                </a:lnTo>
                <a:lnTo>
                  <a:pt x="260" y="13"/>
                </a:lnTo>
                <a:close/>
                <a:moveTo>
                  <a:pt x="116" y="13"/>
                </a:moveTo>
                <a:lnTo>
                  <a:pt x="0" y="13"/>
                </a:lnTo>
                <a:lnTo>
                  <a:pt x="2" y="13"/>
                </a:lnTo>
                <a:lnTo>
                  <a:pt x="2" y="11"/>
                </a:lnTo>
                <a:lnTo>
                  <a:pt x="2" y="9"/>
                </a:lnTo>
                <a:lnTo>
                  <a:pt x="4" y="8"/>
                </a:lnTo>
                <a:lnTo>
                  <a:pt x="4" y="6"/>
                </a:lnTo>
                <a:lnTo>
                  <a:pt x="4" y="4"/>
                </a:lnTo>
                <a:lnTo>
                  <a:pt x="6" y="2"/>
                </a:lnTo>
                <a:lnTo>
                  <a:pt x="6" y="0"/>
                </a:lnTo>
                <a:lnTo>
                  <a:pt x="122" y="0"/>
                </a:lnTo>
                <a:lnTo>
                  <a:pt x="122" y="2"/>
                </a:lnTo>
                <a:lnTo>
                  <a:pt x="122" y="4"/>
                </a:lnTo>
                <a:lnTo>
                  <a:pt x="120" y="4"/>
                </a:lnTo>
                <a:lnTo>
                  <a:pt x="120" y="6"/>
                </a:lnTo>
                <a:lnTo>
                  <a:pt x="118" y="8"/>
                </a:lnTo>
                <a:lnTo>
                  <a:pt x="118" y="9"/>
                </a:lnTo>
                <a:lnTo>
                  <a:pt x="116" y="11"/>
                </a:lnTo>
                <a:lnTo>
                  <a:pt x="116" y="13"/>
                </a:lnTo>
                <a:close/>
              </a:path>
            </a:pathLst>
          </a:custGeom>
          <a:solidFill>
            <a:srgbClr val="780A17"/>
          </a:solidFill>
          <a:ln w="9525">
            <a:noFill/>
            <a:round/>
            <a:headEnd/>
            <a:tailEnd/>
          </a:ln>
        </p:spPr>
        <p:txBody>
          <a:bodyPr wrap="none"/>
          <a:lstStyle/>
          <a:p>
            <a:endParaRPr lang="el-GR"/>
          </a:p>
        </p:txBody>
      </p:sp>
      <p:sp>
        <p:nvSpPr>
          <p:cNvPr id="41094" name="Freeform 134"/>
          <p:cNvSpPr>
            <a:spLocks noEditPoints="1"/>
          </p:cNvSpPr>
          <p:nvPr/>
        </p:nvSpPr>
        <p:spPr bwMode="auto">
          <a:xfrm rot="63308">
            <a:off x="5021263" y="3725863"/>
            <a:ext cx="1346200" cy="22225"/>
          </a:xfrm>
          <a:custGeom>
            <a:avLst/>
            <a:gdLst>
              <a:gd name="T0" fmla="*/ 2147483646 w 954"/>
              <a:gd name="T1" fmla="*/ 2147483646 h 14"/>
              <a:gd name="T2" fmla="*/ 2147483646 w 954"/>
              <a:gd name="T3" fmla="*/ 2147483646 h 14"/>
              <a:gd name="T4" fmla="*/ 2147483646 w 954"/>
              <a:gd name="T5" fmla="*/ 2147483646 h 14"/>
              <a:gd name="T6" fmla="*/ 2147483646 w 954"/>
              <a:gd name="T7" fmla="*/ 2147483646 h 14"/>
              <a:gd name="T8" fmla="*/ 2147483646 w 954"/>
              <a:gd name="T9" fmla="*/ 2147483646 h 14"/>
              <a:gd name="T10" fmla="*/ 2147483646 w 954"/>
              <a:gd name="T11" fmla="*/ 2147483646 h 14"/>
              <a:gd name="T12" fmla="*/ 2147483646 w 954"/>
              <a:gd name="T13" fmla="*/ 2147483646 h 14"/>
              <a:gd name="T14" fmla="*/ 2147483646 w 954"/>
              <a:gd name="T15" fmla="*/ 2147483646 h 14"/>
              <a:gd name="T16" fmla="*/ 2147483646 w 954"/>
              <a:gd name="T17" fmla="*/ 0 h 14"/>
              <a:gd name="T18" fmla="*/ 2147483646 w 954"/>
              <a:gd name="T19" fmla="*/ 0 h 14"/>
              <a:gd name="T20" fmla="*/ 2147483646 w 954"/>
              <a:gd name="T21" fmla="*/ 0 h 14"/>
              <a:gd name="T22" fmla="*/ 2147483646 w 954"/>
              <a:gd name="T23" fmla="*/ 0 h 14"/>
              <a:gd name="T24" fmla="*/ 2147483646 w 954"/>
              <a:gd name="T25" fmla="*/ 2147483646 h 14"/>
              <a:gd name="T26" fmla="*/ 2147483646 w 954"/>
              <a:gd name="T27" fmla="*/ 2147483646 h 14"/>
              <a:gd name="T28" fmla="*/ 2147483646 w 954"/>
              <a:gd name="T29" fmla="*/ 2147483646 h 14"/>
              <a:gd name="T30" fmla="*/ 2147483646 w 954"/>
              <a:gd name="T31" fmla="*/ 2147483646 h 14"/>
              <a:gd name="T32" fmla="*/ 2147483646 w 954"/>
              <a:gd name="T33" fmla="*/ 2147483646 h 14"/>
              <a:gd name="T34" fmla="*/ 2147483646 w 954"/>
              <a:gd name="T35" fmla="*/ 2147483646 h 14"/>
              <a:gd name="T36" fmla="*/ 2147483646 w 954"/>
              <a:gd name="T37" fmla="*/ 2147483646 h 14"/>
              <a:gd name="T38" fmla="*/ 2147483646 w 954"/>
              <a:gd name="T39" fmla="*/ 2147483646 h 14"/>
              <a:gd name="T40" fmla="*/ 2147483646 w 954"/>
              <a:gd name="T41" fmla="*/ 2147483646 h 14"/>
              <a:gd name="T42" fmla="*/ 2147483646 w 954"/>
              <a:gd name="T43" fmla="*/ 2147483646 h 14"/>
              <a:gd name="T44" fmla="*/ 2147483646 w 954"/>
              <a:gd name="T45" fmla="*/ 2147483646 h 14"/>
              <a:gd name="T46" fmla="*/ 2147483646 w 954"/>
              <a:gd name="T47" fmla="*/ 2147483646 h 14"/>
              <a:gd name="T48" fmla="*/ 2147483646 w 954"/>
              <a:gd name="T49" fmla="*/ 2147483646 h 14"/>
              <a:gd name="T50" fmla="*/ 2147483646 w 954"/>
              <a:gd name="T51" fmla="*/ 2147483646 h 14"/>
              <a:gd name="T52" fmla="*/ 2147483646 w 954"/>
              <a:gd name="T53" fmla="*/ 0 h 14"/>
              <a:gd name="T54" fmla="*/ 2147483646 w 954"/>
              <a:gd name="T55" fmla="*/ 0 h 14"/>
              <a:gd name="T56" fmla="*/ 2147483646 w 954"/>
              <a:gd name="T57" fmla="*/ 0 h 14"/>
              <a:gd name="T58" fmla="*/ 2147483646 w 954"/>
              <a:gd name="T59" fmla="*/ 0 h 14"/>
              <a:gd name="T60" fmla="*/ 2147483646 w 954"/>
              <a:gd name="T61" fmla="*/ 0 h 14"/>
              <a:gd name="T62" fmla="*/ 2147483646 w 954"/>
              <a:gd name="T63" fmla="*/ 2147483646 h 14"/>
              <a:gd name="T64" fmla="*/ 2147483646 w 954"/>
              <a:gd name="T65" fmla="*/ 2147483646 h 14"/>
              <a:gd name="T66" fmla="*/ 2147483646 w 954"/>
              <a:gd name="T67" fmla="*/ 2147483646 h 14"/>
              <a:gd name="T68" fmla="*/ 2147483646 w 954"/>
              <a:gd name="T69" fmla="*/ 2147483646 h 14"/>
              <a:gd name="T70" fmla="*/ 2147483646 w 954"/>
              <a:gd name="T71" fmla="*/ 2147483646 h 14"/>
              <a:gd name="T72" fmla="*/ 2147483646 w 954"/>
              <a:gd name="T73" fmla="*/ 2147483646 h 14"/>
              <a:gd name="T74" fmla="*/ 0 w 954"/>
              <a:gd name="T75" fmla="*/ 2147483646 h 14"/>
              <a:gd name="T76" fmla="*/ 0 w 954"/>
              <a:gd name="T77" fmla="*/ 2147483646 h 14"/>
              <a:gd name="T78" fmla="*/ 0 w 954"/>
              <a:gd name="T79" fmla="*/ 2147483646 h 14"/>
              <a:gd name="T80" fmla="*/ 2147483646 w 954"/>
              <a:gd name="T81" fmla="*/ 2147483646 h 14"/>
              <a:gd name="T82" fmla="*/ 2147483646 w 954"/>
              <a:gd name="T83" fmla="*/ 2147483646 h 14"/>
              <a:gd name="T84" fmla="*/ 2147483646 w 954"/>
              <a:gd name="T85" fmla="*/ 2147483646 h 14"/>
              <a:gd name="T86" fmla="*/ 2147483646 w 954"/>
              <a:gd name="T87" fmla="*/ 2147483646 h 14"/>
              <a:gd name="T88" fmla="*/ 2147483646 w 954"/>
              <a:gd name="T89" fmla="*/ 0 h 14"/>
              <a:gd name="T90" fmla="*/ 2147483646 w 954"/>
              <a:gd name="T91" fmla="*/ 0 h 14"/>
              <a:gd name="T92" fmla="*/ 2147483646 w 954"/>
              <a:gd name="T93" fmla="*/ 0 h 14"/>
              <a:gd name="T94" fmla="*/ 2147483646 w 954"/>
              <a:gd name="T95" fmla="*/ 0 h 14"/>
              <a:gd name="T96" fmla="*/ 2147483646 w 954"/>
              <a:gd name="T97" fmla="*/ 2147483646 h 14"/>
              <a:gd name="T98" fmla="*/ 2147483646 w 954"/>
              <a:gd name="T99" fmla="*/ 2147483646 h 14"/>
              <a:gd name="T100" fmla="*/ 2147483646 w 954"/>
              <a:gd name="T101" fmla="*/ 2147483646 h 14"/>
              <a:gd name="T102" fmla="*/ 2147483646 w 954"/>
              <a:gd name="T103" fmla="*/ 2147483646 h 14"/>
              <a:gd name="T104" fmla="*/ 2147483646 w 954"/>
              <a:gd name="T105" fmla="*/ 2147483646 h 14"/>
              <a:gd name="T106" fmla="*/ 2147483646 w 954"/>
              <a:gd name="T107" fmla="*/ 2147483646 h 14"/>
              <a:gd name="T108" fmla="*/ 2147483646 w 954"/>
              <a:gd name="T109" fmla="*/ 2147483646 h 1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4"/>
              <a:gd name="T166" fmla="*/ 0 h 14"/>
              <a:gd name="T167" fmla="*/ 954 w 954"/>
              <a:gd name="T168" fmla="*/ 14 h 1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4" h="14">
                <a:moveTo>
                  <a:pt x="951" y="14"/>
                </a:moveTo>
                <a:lnTo>
                  <a:pt x="634" y="14"/>
                </a:lnTo>
                <a:lnTo>
                  <a:pt x="628" y="12"/>
                </a:lnTo>
                <a:lnTo>
                  <a:pt x="622" y="10"/>
                </a:lnTo>
                <a:lnTo>
                  <a:pt x="615" y="8"/>
                </a:lnTo>
                <a:lnTo>
                  <a:pt x="609" y="6"/>
                </a:lnTo>
                <a:lnTo>
                  <a:pt x="603" y="4"/>
                </a:lnTo>
                <a:lnTo>
                  <a:pt x="597" y="2"/>
                </a:lnTo>
                <a:lnTo>
                  <a:pt x="590" y="0"/>
                </a:lnTo>
                <a:lnTo>
                  <a:pt x="584" y="0"/>
                </a:lnTo>
                <a:lnTo>
                  <a:pt x="954" y="0"/>
                </a:lnTo>
                <a:lnTo>
                  <a:pt x="954" y="2"/>
                </a:lnTo>
                <a:lnTo>
                  <a:pt x="954" y="4"/>
                </a:lnTo>
                <a:lnTo>
                  <a:pt x="954" y="6"/>
                </a:lnTo>
                <a:lnTo>
                  <a:pt x="954" y="8"/>
                </a:lnTo>
                <a:lnTo>
                  <a:pt x="952" y="10"/>
                </a:lnTo>
                <a:lnTo>
                  <a:pt x="952" y="12"/>
                </a:lnTo>
                <a:lnTo>
                  <a:pt x="951" y="14"/>
                </a:lnTo>
                <a:close/>
                <a:moveTo>
                  <a:pt x="252" y="14"/>
                </a:moveTo>
                <a:lnTo>
                  <a:pt x="128" y="14"/>
                </a:lnTo>
                <a:lnTo>
                  <a:pt x="126" y="10"/>
                </a:lnTo>
                <a:lnTo>
                  <a:pt x="126" y="8"/>
                </a:lnTo>
                <a:lnTo>
                  <a:pt x="124" y="6"/>
                </a:lnTo>
                <a:lnTo>
                  <a:pt x="124" y="4"/>
                </a:lnTo>
                <a:lnTo>
                  <a:pt x="122" y="2"/>
                </a:lnTo>
                <a:lnTo>
                  <a:pt x="122" y="0"/>
                </a:lnTo>
                <a:lnTo>
                  <a:pt x="120" y="2"/>
                </a:lnTo>
                <a:lnTo>
                  <a:pt x="120" y="4"/>
                </a:lnTo>
                <a:lnTo>
                  <a:pt x="118" y="6"/>
                </a:lnTo>
                <a:lnTo>
                  <a:pt x="118" y="8"/>
                </a:lnTo>
                <a:lnTo>
                  <a:pt x="116" y="10"/>
                </a:lnTo>
                <a:lnTo>
                  <a:pt x="116" y="14"/>
                </a:lnTo>
                <a:lnTo>
                  <a:pt x="0" y="14"/>
                </a:lnTo>
                <a:lnTo>
                  <a:pt x="0" y="12"/>
                </a:lnTo>
                <a:lnTo>
                  <a:pt x="0" y="10"/>
                </a:lnTo>
                <a:lnTo>
                  <a:pt x="2" y="8"/>
                </a:lnTo>
                <a:lnTo>
                  <a:pt x="2" y="6"/>
                </a:lnTo>
                <a:lnTo>
                  <a:pt x="2" y="4"/>
                </a:lnTo>
                <a:lnTo>
                  <a:pt x="2" y="2"/>
                </a:lnTo>
                <a:lnTo>
                  <a:pt x="4" y="0"/>
                </a:lnTo>
                <a:lnTo>
                  <a:pt x="244" y="0"/>
                </a:lnTo>
                <a:lnTo>
                  <a:pt x="246" y="0"/>
                </a:lnTo>
                <a:lnTo>
                  <a:pt x="246" y="2"/>
                </a:lnTo>
                <a:lnTo>
                  <a:pt x="248" y="4"/>
                </a:lnTo>
                <a:lnTo>
                  <a:pt x="248" y="6"/>
                </a:lnTo>
                <a:lnTo>
                  <a:pt x="248" y="8"/>
                </a:lnTo>
                <a:lnTo>
                  <a:pt x="250" y="10"/>
                </a:lnTo>
                <a:lnTo>
                  <a:pt x="250" y="12"/>
                </a:lnTo>
                <a:lnTo>
                  <a:pt x="252" y="14"/>
                </a:lnTo>
                <a:close/>
              </a:path>
            </a:pathLst>
          </a:custGeom>
          <a:solidFill>
            <a:srgbClr val="780A15"/>
          </a:solidFill>
          <a:ln w="9525">
            <a:noFill/>
            <a:round/>
            <a:headEnd/>
            <a:tailEnd/>
          </a:ln>
        </p:spPr>
        <p:txBody>
          <a:bodyPr wrap="none"/>
          <a:lstStyle/>
          <a:p>
            <a:endParaRPr lang="el-GR"/>
          </a:p>
        </p:txBody>
      </p:sp>
      <p:sp>
        <p:nvSpPr>
          <p:cNvPr id="41095" name="Freeform 135"/>
          <p:cNvSpPr>
            <a:spLocks noEditPoints="1"/>
          </p:cNvSpPr>
          <p:nvPr/>
        </p:nvSpPr>
        <p:spPr bwMode="auto">
          <a:xfrm rot="63308">
            <a:off x="5024438" y="3714750"/>
            <a:ext cx="1343025" cy="20638"/>
          </a:xfrm>
          <a:custGeom>
            <a:avLst/>
            <a:gdLst>
              <a:gd name="T0" fmla="*/ 2147483646 w 952"/>
              <a:gd name="T1" fmla="*/ 2147483646 h 13"/>
              <a:gd name="T2" fmla="*/ 2147483646 w 952"/>
              <a:gd name="T3" fmla="*/ 2147483646 h 13"/>
              <a:gd name="T4" fmla="*/ 2147483646 w 952"/>
              <a:gd name="T5" fmla="*/ 2147483646 h 13"/>
              <a:gd name="T6" fmla="*/ 2147483646 w 952"/>
              <a:gd name="T7" fmla="*/ 2147483646 h 13"/>
              <a:gd name="T8" fmla="*/ 2147483646 w 952"/>
              <a:gd name="T9" fmla="*/ 2147483646 h 13"/>
              <a:gd name="T10" fmla="*/ 2147483646 w 952"/>
              <a:gd name="T11" fmla="*/ 2147483646 h 13"/>
              <a:gd name="T12" fmla="*/ 2147483646 w 952"/>
              <a:gd name="T13" fmla="*/ 2147483646 h 13"/>
              <a:gd name="T14" fmla="*/ 2147483646 w 952"/>
              <a:gd name="T15" fmla="*/ 2147483646 h 13"/>
              <a:gd name="T16" fmla="*/ 2147483646 w 952"/>
              <a:gd name="T17" fmla="*/ 2147483646 h 13"/>
              <a:gd name="T18" fmla="*/ 2147483646 w 952"/>
              <a:gd name="T19" fmla="*/ 0 h 13"/>
              <a:gd name="T20" fmla="*/ 2147483646 w 952"/>
              <a:gd name="T21" fmla="*/ 0 h 13"/>
              <a:gd name="T22" fmla="*/ 2147483646 w 952"/>
              <a:gd name="T23" fmla="*/ 2147483646 h 13"/>
              <a:gd name="T24" fmla="*/ 2147483646 w 952"/>
              <a:gd name="T25" fmla="*/ 2147483646 h 13"/>
              <a:gd name="T26" fmla="*/ 2147483646 w 952"/>
              <a:gd name="T27" fmla="*/ 2147483646 h 13"/>
              <a:gd name="T28" fmla="*/ 2147483646 w 952"/>
              <a:gd name="T29" fmla="*/ 2147483646 h 13"/>
              <a:gd name="T30" fmla="*/ 2147483646 w 952"/>
              <a:gd name="T31" fmla="*/ 2147483646 h 13"/>
              <a:gd name="T32" fmla="*/ 2147483646 w 952"/>
              <a:gd name="T33" fmla="*/ 2147483646 h 13"/>
              <a:gd name="T34" fmla="*/ 2147483646 w 952"/>
              <a:gd name="T35" fmla="*/ 2147483646 h 13"/>
              <a:gd name="T36" fmla="*/ 2147483646 w 952"/>
              <a:gd name="T37" fmla="*/ 2147483646 h 13"/>
              <a:gd name="T38" fmla="*/ 2147483646 w 952"/>
              <a:gd name="T39" fmla="*/ 2147483646 h 13"/>
              <a:gd name="T40" fmla="*/ 2147483646 w 952"/>
              <a:gd name="T41" fmla="*/ 2147483646 h 13"/>
              <a:gd name="T42" fmla="*/ 2147483646 w 952"/>
              <a:gd name="T43" fmla="*/ 2147483646 h 13"/>
              <a:gd name="T44" fmla="*/ 2147483646 w 952"/>
              <a:gd name="T45" fmla="*/ 2147483646 h 13"/>
              <a:gd name="T46" fmla="*/ 2147483646 w 952"/>
              <a:gd name="T47" fmla="*/ 2147483646 h 13"/>
              <a:gd name="T48" fmla="*/ 2147483646 w 952"/>
              <a:gd name="T49" fmla="*/ 2147483646 h 13"/>
              <a:gd name="T50" fmla="*/ 2147483646 w 952"/>
              <a:gd name="T51" fmla="*/ 2147483646 h 13"/>
              <a:gd name="T52" fmla="*/ 2147483646 w 952"/>
              <a:gd name="T53" fmla="*/ 2147483646 h 13"/>
              <a:gd name="T54" fmla="*/ 2147483646 w 952"/>
              <a:gd name="T55" fmla="*/ 2147483646 h 13"/>
              <a:gd name="T56" fmla="*/ 2147483646 w 952"/>
              <a:gd name="T57" fmla="*/ 2147483646 h 13"/>
              <a:gd name="T58" fmla="*/ 2147483646 w 952"/>
              <a:gd name="T59" fmla="*/ 2147483646 h 13"/>
              <a:gd name="T60" fmla="*/ 2147483646 w 952"/>
              <a:gd name="T61" fmla="*/ 2147483646 h 13"/>
              <a:gd name="T62" fmla="*/ 2147483646 w 952"/>
              <a:gd name="T63" fmla="*/ 2147483646 h 13"/>
              <a:gd name="T64" fmla="*/ 2147483646 w 952"/>
              <a:gd name="T65" fmla="*/ 2147483646 h 13"/>
              <a:gd name="T66" fmla="*/ 2147483646 w 952"/>
              <a:gd name="T67" fmla="*/ 2147483646 h 13"/>
              <a:gd name="T68" fmla="*/ 2147483646 w 952"/>
              <a:gd name="T69" fmla="*/ 2147483646 h 13"/>
              <a:gd name="T70" fmla="*/ 2147483646 w 952"/>
              <a:gd name="T71" fmla="*/ 2147483646 h 13"/>
              <a:gd name="T72" fmla="*/ 2147483646 w 952"/>
              <a:gd name="T73" fmla="*/ 2147483646 h 13"/>
              <a:gd name="T74" fmla="*/ 0 w 952"/>
              <a:gd name="T75" fmla="*/ 2147483646 h 13"/>
              <a:gd name="T76" fmla="*/ 0 w 952"/>
              <a:gd name="T77" fmla="*/ 2147483646 h 13"/>
              <a:gd name="T78" fmla="*/ 0 w 952"/>
              <a:gd name="T79" fmla="*/ 2147483646 h 13"/>
              <a:gd name="T80" fmla="*/ 2147483646 w 952"/>
              <a:gd name="T81" fmla="*/ 2147483646 h 13"/>
              <a:gd name="T82" fmla="*/ 2147483646 w 952"/>
              <a:gd name="T83" fmla="*/ 2147483646 h 13"/>
              <a:gd name="T84" fmla="*/ 2147483646 w 952"/>
              <a:gd name="T85" fmla="*/ 2147483646 h 13"/>
              <a:gd name="T86" fmla="*/ 2147483646 w 952"/>
              <a:gd name="T87" fmla="*/ 2147483646 h 13"/>
              <a:gd name="T88" fmla="*/ 2147483646 w 952"/>
              <a:gd name="T89" fmla="*/ 2147483646 h 13"/>
              <a:gd name="T90" fmla="*/ 2147483646 w 952"/>
              <a:gd name="T91" fmla="*/ 0 h 13"/>
              <a:gd name="T92" fmla="*/ 2147483646 w 952"/>
              <a:gd name="T93" fmla="*/ 0 h 13"/>
              <a:gd name="T94" fmla="*/ 2147483646 w 952"/>
              <a:gd name="T95" fmla="*/ 2147483646 h 13"/>
              <a:gd name="T96" fmla="*/ 2147483646 w 952"/>
              <a:gd name="T97" fmla="*/ 2147483646 h 13"/>
              <a:gd name="T98" fmla="*/ 2147483646 w 952"/>
              <a:gd name="T99" fmla="*/ 2147483646 h 13"/>
              <a:gd name="T100" fmla="*/ 2147483646 w 952"/>
              <a:gd name="T101" fmla="*/ 2147483646 h 13"/>
              <a:gd name="T102" fmla="*/ 2147483646 w 952"/>
              <a:gd name="T103" fmla="*/ 2147483646 h 13"/>
              <a:gd name="T104" fmla="*/ 2147483646 w 952"/>
              <a:gd name="T105" fmla="*/ 2147483646 h 13"/>
              <a:gd name="T106" fmla="*/ 2147483646 w 952"/>
              <a:gd name="T107" fmla="*/ 2147483646 h 13"/>
              <a:gd name="T108" fmla="*/ 2147483646 w 952"/>
              <a:gd name="T109" fmla="*/ 2147483646 h 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2"/>
              <a:gd name="T166" fmla="*/ 0 h 13"/>
              <a:gd name="T167" fmla="*/ 952 w 952"/>
              <a:gd name="T168" fmla="*/ 13 h 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2" h="13">
                <a:moveTo>
                  <a:pt x="952" y="13"/>
                </a:moveTo>
                <a:lnTo>
                  <a:pt x="607" y="13"/>
                </a:lnTo>
                <a:lnTo>
                  <a:pt x="601" y="11"/>
                </a:lnTo>
                <a:lnTo>
                  <a:pt x="595" y="9"/>
                </a:lnTo>
                <a:lnTo>
                  <a:pt x="588" y="7"/>
                </a:lnTo>
                <a:lnTo>
                  <a:pt x="582" y="7"/>
                </a:lnTo>
                <a:lnTo>
                  <a:pt x="576" y="5"/>
                </a:lnTo>
                <a:lnTo>
                  <a:pt x="571" y="3"/>
                </a:lnTo>
                <a:lnTo>
                  <a:pt x="565" y="1"/>
                </a:lnTo>
                <a:lnTo>
                  <a:pt x="559" y="0"/>
                </a:lnTo>
                <a:lnTo>
                  <a:pt x="950" y="0"/>
                </a:lnTo>
                <a:lnTo>
                  <a:pt x="950" y="1"/>
                </a:lnTo>
                <a:lnTo>
                  <a:pt x="952" y="3"/>
                </a:lnTo>
                <a:lnTo>
                  <a:pt x="952" y="5"/>
                </a:lnTo>
                <a:lnTo>
                  <a:pt x="952" y="7"/>
                </a:lnTo>
                <a:lnTo>
                  <a:pt x="952" y="9"/>
                </a:lnTo>
                <a:lnTo>
                  <a:pt x="952" y="11"/>
                </a:lnTo>
                <a:lnTo>
                  <a:pt x="952" y="13"/>
                </a:lnTo>
                <a:close/>
                <a:moveTo>
                  <a:pt x="246" y="13"/>
                </a:moveTo>
                <a:lnTo>
                  <a:pt x="122" y="13"/>
                </a:lnTo>
                <a:lnTo>
                  <a:pt x="122" y="11"/>
                </a:lnTo>
                <a:lnTo>
                  <a:pt x="120" y="9"/>
                </a:lnTo>
                <a:lnTo>
                  <a:pt x="120" y="7"/>
                </a:lnTo>
                <a:lnTo>
                  <a:pt x="118" y="7"/>
                </a:lnTo>
                <a:lnTo>
                  <a:pt x="118" y="9"/>
                </a:lnTo>
                <a:lnTo>
                  <a:pt x="118" y="11"/>
                </a:lnTo>
                <a:lnTo>
                  <a:pt x="116" y="13"/>
                </a:lnTo>
                <a:lnTo>
                  <a:pt x="0" y="13"/>
                </a:lnTo>
                <a:lnTo>
                  <a:pt x="0" y="11"/>
                </a:lnTo>
                <a:lnTo>
                  <a:pt x="0" y="9"/>
                </a:lnTo>
                <a:lnTo>
                  <a:pt x="2" y="7"/>
                </a:lnTo>
                <a:lnTo>
                  <a:pt x="2" y="5"/>
                </a:lnTo>
                <a:lnTo>
                  <a:pt x="4" y="3"/>
                </a:lnTo>
                <a:lnTo>
                  <a:pt x="4" y="1"/>
                </a:lnTo>
                <a:lnTo>
                  <a:pt x="4" y="0"/>
                </a:lnTo>
                <a:lnTo>
                  <a:pt x="240" y="0"/>
                </a:lnTo>
                <a:lnTo>
                  <a:pt x="240" y="1"/>
                </a:lnTo>
                <a:lnTo>
                  <a:pt x="240" y="3"/>
                </a:lnTo>
                <a:lnTo>
                  <a:pt x="242" y="5"/>
                </a:lnTo>
                <a:lnTo>
                  <a:pt x="244" y="7"/>
                </a:lnTo>
                <a:lnTo>
                  <a:pt x="244" y="9"/>
                </a:lnTo>
                <a:lnTo>
                  <a:pt x="246" y="11"/>
                </a:lnTo>
                <a:lnTo>
                  <a:pt x="246" y="13"/>
                </a:lnTo>
                <a:close/>
              </a:path>
            </a:pathLst>
          </a:custGeom>
          <a:solidFill>
            <a:srgbClr val="7A0C17"/>
          </a:solidFill>
          <a:ln w="9525">
            <a:noFill/>
            <a:round/>
            <a:headEnd/>
            <a:tailEnd/>
          </a:ln>
        </p:spPr>
        <p:txBody>
          <a:bodyPr wrap="none"/>
          <a:lstStyle/>
          <a:p>
            <a:endParaRPr lang="el-GR"/>
          </a:p>
        </p:txBody>
      </p:sp>
      <p:sp>
        <p:nvSpPr>
          <p:cNvPr id="41096" name="Freeform 136"/>
          <p:cNvSpPr>
            <a:spLocks noEditPoints="1"/>
          </p:cNvSpPr>
          <p:nvPr/>
        </p:nvSpPr>
        <p:spPr bwMode="auto">
          <a:xfrm rot="63308">
            <a:off x="5027613" y="3702050"/>
            <a:ext cx="1339850" cy="23813"/>
          </a:xfrm>
          <a:custGeom>
            <a:avLst/>
            <a:gdLst>
              <a:gd name="T0" fmla="*/ 2147483646 w 950"/>
              <a:gd name="T1" fmla="*/ 2147483646 h 15"/>
              <a:gd name="T2" fmla="*/ 2147483646 w 950"/>
              <a:gd name="T3" fmla="*/ 2147483646 h 15"/>
              <a:gd name="T4" fmla="*/ 2147483646 w 950"/>
              <a:gd name="T5" fmla="*/ 2147483646 h 15"/>
              <a:gd name="T6" fmla="*/ 2147483646 w 950"/>
              <a:gd name="T7" fmla="*/ 2147483646 h 15"/>
              <a:gd name="T8" fmla="*/ 2147483646 w 950"/>
              <a:gd name="T9" fmla="*/ 2147483646 h 15"/>
              <a:gd name="T10" fmla="*/ 2147483646 w 950"/>
              <a:gd name="T11" fmla="*/ 2147483646 h 15"/>
              <a:gd name="T12" fmla="*/ 2147483646 w 950"/>
              <a:gd name="T13" fmla="*/ 2147483646 h 15"/>
              <a:gd name="T14" fmla="*/ 2147483646 w 950"/>
              <a:gd name="T15" fmla="*/ 2147483646 h 15"/>
              <a:gd name="T16" fmla="*/ 2147483646 w 950"/>
              <a:gd name="T17" fmla="*/ 2147483646 h 15"/>
              <a:gd name="T18" fmla="*/ 2147483646 w 950"/>
              <a:gd name="T19" fmla="*/ 0 h 15"/>
              <a:gd name="T20" fmla="*/ 2147483646 w 950"/>
              <a:gd name="T21" fmla="*/ 0 h 15"/>
              <a:gd name="T22" fmla="*/ 2147483646 w 950"/>
              <a:gd name="T23" fmla="*/ 2147483646 h 15"/>
              <a:gd name="T24" fmla="*/ 2147483646 w 950"/>
              <a:gd name="T25" fmla="*/ 2147483646 h 15"/>
              <a:gd name="T26" fmla="*/ 2147483646 w 950"/>
              <a:gd name="T27" fmla="*/ 2147483646 h 15"/>
              <a:gd name="T28" fmla="*/ 2147483646 w 950"/>
              <a:gd name="T29" fmla="*/ 2147483646 h 15"/>
              <a:gd name="T30" fmla="*/ 2147483646 w 950"/>
              <a:gd name="T31" fmla="*/ 2147483646 h 15"/>
              <a:gd name="T32" fmla="*/ 2147483646 w 950"/>
              <a:gd name="T33" fmla="*/ 2147483646 h 15"/>
              <a:gd name="T34" fmla="*/ 2147483646 w 950"/>
              <a:gd name="T35" fmla="*/ 2147483646 h 15"/>
              <a:gd name="T36" fmla="*/ 2147483646 w 950"/>
              <a:gd name="T37" fmla="*/ 2147483646 h 15"/>
              <a:gd name="T38" fmla="*/ 2147483646 w 950"/>
              <a:gd name="T39" fmla="*/ 2147483646 h 15"/>
              <a:gd name="T40" fmla="*/ 0 w 950"/>
              <a:gd name="T41" fmla="*/ 2147483646 h 15"/>
              <a:gd name="T42" fmla="*/ 0 w 950"/>
              <a:gd name="T43" fmla="*/ 2147483646 h 15"/>
              <a:gd name="T44" fmla="*/ 2147483646 w 950"/>
              <a:gd name="T45" fmla="*/ 2147483646 h 15"/>
              <a:gd name="T46" fmla="*/ 2147483646 w 950"/>
              <a:gd name="T47" fmla="*/ 2147483646 h 15"/>
              <a:gd name="T48" fmla="*/ 2147483646 w 950"/>
              <a:gd name="T49" fmla="*/ 2147483646 h 15"/>
              <a:gd name="T50" fmla="*/ 2147483646 w 950"/>
              <a:gd name="T51" fmla="*/ 2147483646 h 15"/>
              <a:gd name="T52" fmla="*/ 2147483646 w 950"/>
              <a:gd name="T53" fmla="*/ 2147483646 h 15"/>
              <a:gd name="T54" fmla="*/ 2147483646 w 950"/>
              <a:gd name="T55" fmla="*/ 2147483646 h 15"/>
              <a:gd name="T56" fmla="*/ 2147483646 w 950"/>
              <a:gd name="T57" fmla="*/ 0 h 15"/>
              <a:gd name="T58" fmla="*/ 2147483646 w 950"/>
              <a:gd name="T59" fmla="*/ 0 h 15"/>
              <a:gd name="T60" fmla="*/ 2147483646 w 950"/>
              <a:gd name="T61" fmla="*/ 2147483646 h 15"/>
              <a:gd name="T62" fmla="*/ 2147483646 w 950"/>
              <a:gd name="T63" fmla="*/ 2147483646 h 15"/>
              <a:gd name="T64" fmla="*/ 2147483646 w 950"/>
              <a:gd name="T65" fmla="*/ 2147483646 h 15"/>
              <a:gd name="T66" fmla="*/ 2147483646 w 950"/>
              <a:gd name="T67" fmla="*/ 2147483646 h 15"/>
              <a:gd name="T68" fmla="*/ 2147483646 w 950"/>
              <a:gd name="T69" fmla="*/ 2147483646 h 15"/>
              <a:gd name="T70" fmla="*/ 2147483646 w 950"/>
              <a:gd name="T71" fmla="*/ 2147483646 h 15"/>
              <a:gd name="T72" fmla="*/ 2147483646 w 950"/>
              <a:gd name="T73" fmla="*/ 2147483646 h 15"/>
              <a:gd name="T74" fmla="*/ 2147483646 w 95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50"/>
              <a:gd name="T115" fmla="*/ 0 h 15"/>
              <a:gd name="T116" fmla="*/ 950 w 95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50" h="15">
                <a:moveTo>
                  <a:pt x="950" y="15"/>
                </a:moveTo>
                <a:lnTo>
                  <a:pt x="580" y="15"/>
                </a:lnTo>
                <a:lnTo>
                  <a:pt x="574" y="13"/>
                </a:lnTo>
                <a:lnTo>
                  <a:pt x="569" y="11"/>
                </a:lnTo>
                <a:lnTo>
                  <a:pt x="563" y="9"/>
                </a:lnTo>
                <a:lnTo>
                  <a:pt x="557" y="8"/>
                </a:lnTo>
                <a:lnTo>
                  <a:pt x="551" y="6"/>
                </a:lnTo>
                <a:lnTo>
                  <a:pt x="546" y="4"/>
                </a:lnTo>
                <a:lnTo>
                  <a:pt x="540" y="2"/>
                </a:lnTo>
                <a:lnTo>
                  <a:pt x="534" y="0"/>
                </a:lnTo>
                <a:lnTo>
                  <a:pt x="943" y="0"/>
                </a:lnTo>
                <a:lnTo>
                  <a:pt x="945" y="2"/>
                </a:lnTo>
                <a:lnTo>
                  <a:pt x="947" y="4"/>
                </a:lnTo>
                <a:lnTo>
                  <a:pt x="947" y="6"/>
                </a:lnTo>
                <a:lnTo>
                  <a:pt x="948" y="8"/>
                </a:lnTo>
                <a:lnTo>
                  <a:pt x="948" y="9"/>
                </a:lnTo>
                <a:lnTo>
                  <a:pt x="950" y="11"/>
                </a:lnTo>
                <a:lnTo>
                  <a:pt x="950" y="13"/>
                </a:lnTo>
                <a:lnTo>
                  <a:pt x="950" y="15"/>
                </a:lnTo>
                <a:close/>
                <a:moveTo>
                  <a:pt x="240" y="15"/>
                </a:moveTo>
                <a:lnTo>
                  <a:pt x="0" y="15"/>
                </a:lnTo>
                <a:lnTo>
                  <a:pt x="0" y="13"/>
                </a:lnTo>
                <a:lnTo>
                  <a:pt x="2" y="11"/>
                </a:lnTo>
                <a:lnTo>
                  <a:pt x="2" y="9"/>
                </a:lnTo>
                <a:lnTo>
                  <a:pt x="2" y="8"/>
                </a:lnTo>
                <a:lnTo>
                  <a:pt x="3" y="6"/>
                </a:lnTo>
                <a:lnTo>
                  <a:pt x="3" y="4"/>
                </a:lnTo>
                <a:lnTo>
                  <a:pt x="3" y="2"/>
                </a:lnTo>
                <a:lnTo>
                  <a:pt x="3" y="0"/>
                </a:lnTo>
                <a:lnTo>
                  <a:pt x="234" y="0"/>
                </a:lnTo>
                <a:lnTo>
                  <a:pt x="234" y="2"/>
                </a:lnTo>
                <a:lnTo>
                  <a:pt x="236" y="4"/>
                </a:lnTo>
                <a:lnTo>
                  <a:pt x="236" y="6"/>
                </a:lnTo>
                <a:lnTo>
                  <a:pt x="236" y="8"/>
                </a:lnTo>
                <a:lnTo>
                  <a:pt x="238" y="9"/>
                </a:lnTo>
                <a:lnTo>
                  <a:pt x="238" y="11"/>
                </a:lnTo>
                <a:lnTo>
                  <a:pt x="240" y="13"/>
                </a:lnTo>
                <a:lnTo>
                  <a:pt x="240" y="15"/>
                </a:lnTo>
                <a:close/>
              </a:path>
            </a:pathLst>
          </a:custGeom>
          <a:solidFill>
            <a:srgbClr val="7A0A17"/>
          </a:solidFill>
          <a:ln w="9525">
            <a:noFill/>
            <a:round/>
            <a:headEnd/>
            <a:tailEnd/>
          </a:ln>
        </p:spPr>
        <p:txBody>
          <a:bodyPr wrap="none"/>
          <a:lstStyle/>
          <a:p>
            <a:endParaRPr lang="el-GR"/>
          </a:p>
        </p:txBody>
      </p:sp>
      <p:sp>
        <p:nvSpPr>
          <p:cNvPr id="41097" name="Freeform 137"/>
          <p:cNvSpPr>
            <a:spLocks noEditPoints="1"/>
          </p:cNvSpPr>
          <p:nvPr/>
        </p:nvSpPr>
        <p:spPr bwMode="auto">
          <a:xfrm rot="63308">
            <a:off x="5030788" y="3692525"/>
            <a:ext cx="1335087" cy="22225"/>
          </a:xfrm>
          <a:custGeom>
            <a:avLst/>
            <a:gdLst>
              <a:gd name="T0" fmla="*/ 2147483646 w 946"/>
              <a:gd name="T1" fmla="*/ 2147483646 h 14"/>
              <a:gd name="T2" fmla="*/ 2147483646 w 946"/>
              <a:gd name="T3" fmla="*/ 2147483646 h 14"/>
              <a:gd name="T4" fmla="*/ 2147483646 w 946"/>
              <a:gd name="T5" fmla="*/ 2147483646 h 14"/>
              <a:gd name="T6" fmla="*/ 2147483646 w 946"/>
              <a:gd name="T7" fmla="*/ 2147483646 h 14"/>
              <a:gd name="T8" fmla="*/ 2147483646 w 946"/>
              <a:gd name="T9" fmla="*/ 2147483646 h 14"/>
              <a:gd name="T10" fmla="*/ 2147483646 w 946"/>
              <a:gd name="T11" fmla="*/ 2147483646 h 14"/>
              <a:gd name="T12" fmla="*/ 2147483646 w 946"/>
              <a:gd name="T13" fmla="*/ 2147483646 h 14"/>
              <a:gd name="T14" fmla="*/ 2147483646 w 946"/>
              <a:gd name="T15" fmla="*/ 2147483646 h 14"/>
              <a:gd name="T16" fmla="*/ 2147483646 w 946"/>
              <a:gd name="T17" fmla="*/ 2147483646 h 14"/>
              <a:gd name="T18" fmla="*/ 2147483646 w 946"/>
              <a:gd name="T19" fmla="*/ 0 h 14"/>
              <a:gd name="T20" fmla="*/ 2147483646 w 946"/>
              <a:gd name="T21" fmla="*/ 0 h 14"/>
              <a:gd name="T22" fmla="*/ 2147483646 w 946"/>
              <a:gd name="T23" fmla="*/ 0 h 14"/>
              <a:gd name="T24" fmla="*/ 2147483646 w 946"/>
              <a:gd name="T25" fmla="*/ 2147483646 h 14"/>
              <a:gd name="T26" fmla="*/ 2147483646 w 946"/>
              <a:gd name="T27" fmla="*/ 2147483646 h 14"/>
              <a:gd name="T28" fmla="*/ 2147483646 w 946"/>
              <a:gd name="T29" fmla="*/ 2147483646 h 14"/>
              <a:gd name="T30" fmla="*/ 2147483646 w 946"/>
              <a:gd name="T31" fmla="*/ 2147483646 h 14"/>
              <a:gd name="T32" fmla="*/ 2147483646 w 946"/>
              <a:gd name="T33" fmla="*/ 2147483646 h 14"/>
              <a:gd name="T34" fmla="*/ 2147483646 w 946"/>
              <a:gd name="T35" fmla="*/ 2147483646 h 14"/>
              <a:gd name="T36" fmla="*/ 2147483646 w 946"/>
              <a:gd name="T37" fmla="*/ 2147483646 h 14"/>
              <a:gd name="T38" fmla="*/ 2147483646 w 946"/>
              <a:gd name="T39" fmla="*/ 2147483646 h 14"/>
              <a:gd name="T40" fmla="*/ 0 w 946"/>
              <a:gd name="T41" fmla="*/ 2147483646 h 14"/>
              <a:gd name="T42" fmla="*/ 2147483646 w 946"/>
              <a:gd name="T43" fmla="*/ 2147483646 h 14"/>
              <a:gd name="T44" fmla="*/ 2147483646 w 946"/>
              <a:gd name="T45" fmla="*/ 2147483646 h 14"/>
              <a:gd name="T46" fmla="*/ 2147483646 w 946"/>
              <a:gd name="T47" fmla="*/ 2147483646 h 14"/>
              <a:gd name="T48" fmla="*/ 2147483646 w 946"/>
              <a:gd name="T49" fmla="*/ 2147483646 h 14"/>
              <a:gd name="T50" fmla="*/ 2147483646 w 946"/>
              <a:gd name="T51" fmla="*/ 2147483646 h 14"/>
              <a:gd name="T52" fmla="*/ 2147483646 w 946"/>
              <a:gd name="T53" fmla="*/ 2147483646 h 14"/>
              <a:gd name="T54" fmla="*/ 2147483646 w 946"/>
              <a:gd name="T55" fmla="*/ 2147483646 h 14"/>
              <a:gd name="T56" fmla="*/ 2147483646 w 946"/>
              <a:gd name="T57" fmla="*/ 0 h 14"/>
              <a:gd name="T58" fmla="*/ 2147483646 w 946"/>
              <a:gd name="T59" fmla="*/ 0 h 14"/>
              <a:gd name="T60" fmla="*/ 2147483646 w 946"/>
              <a:gd name="T61" fmla="*/ 0 h 14"/>
              <a:gd name="T62" fmla="*/ 2147483646 w 946"/>
              <a:gd name="T63" fmla="*/ 2147483646 h 14"/>
              <a:gd name="T64" fmla="*/ 2147483646 w 946"/>
              <a:gd name="T65" fmla="*/ 2147483646 h 14"/>
              <a:gd name="T66" fmla="*/ 2147483646 w 946"/>
              <a:gd name="T67" fmla="*/ 2147483646 h 14"/>
              <a:gd name="T68" fmla="*/ 2147483646 w 946"/>
              <a:gd name="T69" fmla="*/ 2147483646 h 14"/>
              <a:gd name="T70" fmla="*/ 2147483646 w 946"/>
              <a:gd name="T71" fmla="*/ 2147483646 h 14"/>
              <a:gd name="T72" fmla="*/ 2147483646 w 946"/>
              <a:gd name="T73" fmla="*/ 2147483646 h 14"/>
              <a:gd name="T74" fmla="*/ 2147483646 w 946"/>
              <a:gd name="T75" fmla="*/ 2147483646 h 14"/>
              <a:gd name="T76" fmla="*/ 2147483646 w 946"/>
              <a:gd name="T77" fmla="*/ 2147483646 h 14"/>
              <a:gd name="T78" fmla="*/ 2147483646 w 946"/>
              <a:gd name="T79" fmla="*/ 2147483646 h 14"/>
              <a:gd name="T80" fmla="*/ 2147483646 w 946"/>
              <a:gd name="T81" fmla="*/ 2147483646 h 14"/>
              <a:gd name="T82" fmla="*/ 2147483646 w 946"/>
              <a:gd name="T83" fmla="*/ 2147483646 h 14"/>
              <a:gd name="T84" fmla="*/ 2147483646 w 946"/>
              <a:gd name="T85" fmla="*/ 2147483646 h 14"/>
              <a:gd name="T86" fmla="*/ 2147483646 w 946"/>
              <a:gd name="T87" fmla="*/ 2147483646 h 14"/>
              <a:gd name="T88" fmla="*/ 2147483646 w 946"/>
              <a:gd name="T89" fmla="*/ 2147483646 h 14"/>
              <a:gd name="T90" fmla="*/ 2147483646 w 94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46"/>
              <a:gd name="T139" fmla="*/ 0 h 14"/>
              <a:gd name="T140" fmla="*/ 946 w 94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46" h="14">
                <a:moveTo>
                  <a:pt x="946" y="14"/>
                </a:moveTo>
                <a:lnTo>
                  <a:pt x="555" y="14"/>
                </a:lnTo>
                <a:lnTo>
                  <a:pt x="549" y="12"/>
                </a:lnTo>
                <a:lnTo>
                  <a:pt x="544" y="10"/>
                </a:lnTo>
                <a:lnTo>
                  <a:pt x="538" y="8"/>
                </a:lnTo>
                <a:lnTo>
                  <a:pt x="532" y="6"/>
                </a:lnTo>
                <a:lnTo>
                  <a:pt x="528" y="4"/>
                </a:lnTo>
                <a:lnTo>
                  <a:pt x="523" y="2"/>
                </a:lnTo>
                <a:lnTo>
                  <a:pt x="517" y="2"/>
                </a:lnTo>
                <a:lnTo>
                  <a:pt x="511" y="0"/>
                </a:lnTo>
                <a:lnTo>
                  <a:pt x="929" y="0"/>
                </a:lnTo>
                <a:lnTo>
                  <a:pt x="933" y="0"/>
                </a:lnTo>
                <a:lnTo>
                  <a:pt x="935" y="2"/>
                </a:lnTo>
                <a:lnTo>
                  <a:pt x="939" y="4"/>
                </a:lnTo>
                <a:lnTo>
                  <a:pt x="941" y="6"/>
                </a:lnTo>
                <a:lnTo>
                  <a:pt x="943" y="8"/>
                </a:lnTo>
                <a:lnTo>
                  <a:pt x="945" y="10"/>
                </a:lnTo>
                <a:lnTo>
                  <a:pt x="945" y="12"/>
                </a:lnTo>
                <a:lnTo>
                  <a:pt x="946" y="14"/>
                </a:lnTo>
                <a:close/>
                <a:moveTo>
                  <a:pt x="236" y="14"/>
                </a:moveTo>
                <a:lnTo>
                  <a:pt x="0" y="14"/>
                </a:lnTo>
                <a:lnTo>
                  <a:pt x="1" y="12"/>
                </a:lnTo>
                <a:lnTo>
                  <a:pt x="1" y="10"/>
                </a:lnTo>
                <a:lnTo>
                  <a:pt x="1" y="8"/>
                </a:lnTo>
                <a:lnTo>
                  <a:pt x="1" y="6"/>
                </a:lnTo>
                <a:lnTo>
                  <a:pt x="3" y="4"/>
                </a:lnTo>
                <a:lnTo>
                  <a:pt x="3" y="2"/>
                </a:lnTo>
                <a:lnTo>
                  <a:pt x="5" y="0"/>
                </a:lnTo>
                <a:lnTo>
                  <a:pt x="229" y="0"/>
                </a:lnTo>
                <a:lnTo>
                  <a:pt x="229" y="2"/>
                </a:lnTo>
                <a:lnTo>
                  <a:pt x="231" y="2"/>
                </a:lnTo>
                <a:lnTo>
                  <a:pt x="231" y="4"/>
                </a:lnTo>
                <a:lnTo>
                  <a:pt x="231" y="6"/>
                </a:lnTo>
                <a:lnTo>
                  <a:pt x="232" y="6"/>
                </a:lnTo>
                <a:lnTo>
                  <a:pt x="232" y="8"/>
                </a:lnTo>
                <a:lnTo>
                  <a:pt x="234" y="10"/>
                </a:lnTo>
                <a:lnTo>
                  <a:pt x="234" y="12"/>
                </a:lnTo>
                <a:lnTo>
                  <a:pt x="236" y="14"/>
                </a:lnTo>
                <a:close/>
              </a:path>
            </a:pathLst>
          </a:custGeom>
          <a:solidFill>
            <a:srgbClr val="7D0D17"/>
          </a:solidFill>
          <a:ln w="9525">
            <a:noFill/>
            <a:round/>
            <a:headEnd/>
            <a:tailEnd/>
          </a:ln>
        </p:spPr>
        <p:txBody>
          <a:bodyPr wrap="none"/>
          <a:lstStyle/>
          <a:p>
            <a:endParaRPr lang="el-GR"/>
          </a:p>
        </p:txBody>
      </p:sp>
      <p:sp>
        <p:nvSpPr>
          <p:cNvPr id="41098" name="Freeform 138"/>
          <p:cNvSpPr>
            <a:spLocks noEditPoints="1"/>
          </p:cNvSpPr>
          <p:nvPr/>
        </p:nvSpPr>
        <p:spPr bwMode="auto">
          <a:xfrm rot="63308">
            <a:off x="5032375" y="3681413"/>
            <a:ext cx="1327150" cy="20637"/>
          </a:xfrm>
          <a:custGeom>
            <a:avLst/>
            <a:gdLst>
              <a:gd name="T0" fmla="*/ 2147483646 w 940"/>
              <a:gd name="T1" fmla="*/ 2147483646 h 13"/>
              <a:gd name="T2" fmla="*/ 2147483646 w 940"/>
              <a:gd name="T3" fmla="*/ 2147483646 h 13"/>
              <a:gd name="T4" fmla="*/ 2147483646 w 940"/>
              <a:gd name="T5" fmla="*/ 2147483646 h 13"/>
              <a:gd name="T6" fmla="*/ 2147483646 w 940"/>
              <a:gd name="T7" fmla="*/ 2147483646 h 13"/>
              <a:gd name="T8" fmla="*/ 2147483646 w 940"/>
              <a:gd name="T9" fmla="*/ 2147483646 h 13"/>
              <a:gd name="T10" fmla="*/ 2147483646 w 940"/>
              <a:gd name="T11" fmla="*/ 2147483646 h 13"/>
              <a:gd name="T12" fmla="*/ 2147483646 w 940"/>
              <a:gd name="T13" fmla="*/ 2147483646 h 13"/>
              <a:gd name="T14" fmla="*/ 2147483646 w 940"/>
              <a:gd name="T15" fmla="*/ 2147483646 h 13"/>
              <a:gd name="T16" fmla="*/ 2147483646 w 940"/>
              <a:gd name="T17" fmla="*/ 2147483646 h 13"/>
              <a:gd name="T18" fmla="*/ 2147483646 w 940"/>
              <a:gd name="T19" fmla="*/ 0 h 13"/>
              <a:gd name="T20" fmla="*/ 2147483646 w 940"/>
              <a:gd name="T21" fmla="*/ 0 h 13"/>
              <a:gd name="T22" fmla="*/ 2147483646 w 940"/>
              <a:gd name="T23" fmla="*/ 0 h 13"/>
              <a:gd name="T24" fmla="*/ 2147483646 w 940"/>
              <a:gd name="T25" fmla="*/ 0 h 13"/>
              <a:gd name="T26" fmla="*/ 2147483646 w 940"/>
              <a:gd name="T27" fmla="*/ 0 h 13"/>
              <a:gd name="T28" fmla="*/ 2147483646 w 940"/>
              <a:gd name="T29" fmla="*/ 0 h 13"/>
              <a:gd name="T30" fmla="*/ 2147483646 w 940"/>
              <a:gd name="T31" fmla="*/ 2147483646 h 13"/>
              <a:gd name="T32" fmla="*/ 2147483646 w 940"/>
              <a:gd name="T33" fmla="*/ 2147483646 h 13"/>
              <a:gd name="T34" fmla="*/ 2147483646 w 940"/>
              <a:gd name="T35" fmla="*/ 2147483646 h 13"/>
              <a:gd name="T36" fmla="*/ 2147483646 w 940"/>
              <a:gd name="T37" fmla="*/ 2147483646 h 13"/>
              <a:gd name="T38" fmla="*/ 2147483646 w 940"/>
              <a:gd name="T39" fmla="*/ 2147483646 h 13"/>
              <a:gd name="T40" fmla="*/ 2147483646 w 940"/>
              <a:gd name="T41" fmla="*/ 2147483646 h 13"/>
              <a:gd name="T42" fmla="*/ 2147483646 w 940"/>
              <a:gd name="T43" fmla="*/ 2147483646 h 13"/>
              <a:gd name="T44" fmla="*/ 2147483646 w 940"/>
              <a:gd name="T45" fmla="*/ 2147483646 h 13"/>
              <a:gd name="T46" fmla="*/ 2147483646 w 940"/>
              <a:gd name="T47" fmla="*/ 2147483646 h 13"/>
              <a:gd name="T48" fmla="*/ 2147483646 w 940"/>
              <a:gd name="T49" fmla="*/ 2147483646 h 13"/>
              <a:gd name="T50" fmla="*/ 2147483646 w 940"/>
              <a:gd name="T51" fmla="*/ 2147483646 h 13"/>
              <a:gd name="T52" fmla="*/ 2147483646 w 940"/>
              <a:gd name="T53" fmla="*/ 2147483646 h 13"/>
              <a:gd name="T54" fmla="*/ 2147483646 w 940"/>
              <a:gd name="T55" fmla="*/ 2147483646 h 13"/>
              <a:gd name="T56" fmla="*/ 0 w 940"/>
              <a:gd name="T57" fmla="*/ 2147483646 h 13"/>
              <a:gd name="T58" fmla="*/ 2147483646 w 940"/>
              <a:gd name="T59" fmla="*/ 2147483646 h 13"/>
              <a:gd name="T60" fmla="*/ 2147483646 w 940"/>
              <a:gd name="T61" fmla="*/ 2147483646 h 13"/>
              <a:gd name="T62" fmla="*/ 2147483646 w 940"/>
              <a:gd name="T63" fmla="*/ 2147483646 h 13"/>
              <a:gd name="T64" fmla="*/ 2147483646 w 940"/>
              <a:gd name="T65" fmla="*/ 2147483646 h 13"/>
              <a:gd name="T66" fmla="*/ 2147483646 w 940"/>
              <a:gd name="T67" fmla="*/ 2147483646 h 13"/>
              <a:gd name="T68" fmla="*/ 2147483646 w 940"/>
              <a:gd name="T69" fmla="*/ 2147483646 h 13"/>
              <a:gd name="T70" fmla="*/ 2147483646 w 940"/>
              <a:gd name="T71" fmla="*/ 2147483646 h 13"/>
              <a:gd name="T72" fmla="*/ 2147483646 w 940"/>
              <a:gd name="T73" fmla="*/ 0 h 13"/>
              <a:gd name="T74" fmla="*/ 2147483646 w 940"/>
              <a:gd name="T75" fmla="*/ 0 h 13"/>
              <a:gd name="T76" fmla="*/ 2147483646 w 940"/>
              <a:gd name="T77" fmla="*/ 2147483646 h 13"/>
              <a:gd name="T78" fmla="*/ 2147483646 w 940"/>
              <a:gd name="T79" fmla="*/ 2147483646 h 13"/>
              <a:gd name="T80" fmla="*/ 2147483646 w 940"/>
              <a:gd name="T81" fmla="*/ 2147483646 h 13"/>
              <a:gd name="T82" fmla="*/ 2147483646 w 940"/>
              <a:gd name="T83" fmla="*/ 2147483646 h 13"/>
              <a:gd name="T84" fmla="*/ 2147483646 w 940"/>
              <a:gd name="T85" fmla="*/ 2147483646 h 13"/>
              <a:gd name="T86" fmla="*/ 2147483646 w 940"/>
              <a:gd name="T87" fmla="*/ 2147483646 h 13"/>
              <a:gd name="T88" fmla="*/ 2147483646 w 940"/>
              <a:gd name="T89" fmla="*/ 2147483646 h 13"/>
              <a:gd name="T90" fmla="*/ 2147483646 w 940"/>
              <a:gd name="T91" fmla="*/ 2147483646 h 13"/>
              <a:gd name="T92" fmla="*/ 2147483646 w 940"/>
              <a:gd name="T93" fmla="*/ 2147483646 h 13"/>
              <a:gd name="T94" fmla="*/ 2147483646 w 940"/>
              <a:gd name="T95" fmla="*/ 2147483646 h 13"/>
              <a:gd name="T96" fmla="*/ 2147483646 w 940"/>
              <a:gd name="T97" fmla="*/ 2147483646 h 13"/>
              <a:gd name="T98" fmla="*/ 2147483646 w 940"/>
              <a:gd name="T99" fmla="*/ 2147483646 h 13"/>
              <a:gd name="T100" fmla="*/ 2147483646 w 940"/>
              <a:gd name="T101" fmla="*/ 2147483646 h 13"/>
              <a:gd name="T102" fmla="*/ 2147483646 w 940"/>
              <a:gd name="T103" fmla="*/ 2147483646 h 13"/>
              <a:gd name="T104" fmla="*/ 2147483646 w 940"/>
              <a:gd name="T105" fmla="*/ 2147483646 h 13"/>
              <a:gd name="T106" fmla="*/ 2147483646 w 940"/>
              <a:gd name="T107" fmla="*/ 2147483646 h 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40"/>
              <a:gd name="T163" fmla="*/ 0 h 13"/>
              <a:gd name="T164" fmla="*/ 940 w 940"/>
              <a:gd name="T165" fmla="*/ 13 h 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40" h="13">
                <a:moveTo>
                  <a:pt x="940" y="13"/>
                </a:moveTo>
                <a:lnTo>
                  <a:pt x="531" y="13"/>
                </a:lnTo>
                <a:lnTo>
                  <a:pt x="527" y="11"/>
                </a:lnTo>
                <a:lnTo>
                  <a:pt x="522" y="9"/>
                </a:lnTo>
                <a:lnTo>
                  <a:pt x="516" y="9"/>
                </a:lnTo>
                <a:lnTo>
                  <a:pt x="510" y="7"/>
                </a:lnTo>
                <a:lnTo>
                  <a:pt x="506" y="5"/>
                </a:lnTo>
                <a:lnTo>
                  <a:pt x="501" y="3"/>
                </a:lnTo>
                <a:lnTo>
                  <a:pt x="495" y="1"/>
                </a:lnTo>
                <a:lnTo>
                  <a:pt x="491" y="0"/>
                </a:lnTo>
                <a:lnTo>
                  <a:pt x="892" y="0"/>
                </a:lnTo>
                <a:lnTo>
                  <a:pt x="894" y="0"/>
                </a:lnTo>
                <a:lnTo>
                  <a:pt x="896" y="0"/>
                </a:lnTo>
                <a:lnTo>
                  <a:pt x="898" y="0"/>
                </a:lnTo>
                <a:lnTo>
                  <a:pt x="900" y="0"/>
                </a:lnTo>
                <a:lnTo>
                  <a:pt x="900" y="1"/>
                </a:lnTo>
                <a:lnTo>
                  <a:pt x="902" y="1"/>
                </a:lnTo>
                <a:lnTo>
                  <a:pt x="903" y="1"/>
                </a:lnTo>
                <a:lnTo>
                  <a:pt x="905" y="1"/>
                </a:lnTo>
                <a:lnTo>
                  <a:pt x="911" y="1"/>
                </a:lnTo>
                <a:lnTo>
                  <a:pt x="917" y="3"/>
                </a:lnTo>
                <a:lnTo>
                  <a:pt x="921" y="3"/>
                </a:lnTo>
                <a:lnTo>
                  <a:pt x="926" y="5"/>
                </a:lnTo>
                <a:lnTo>
                  <a:pt x="930" y="7"/>
                </a:lnTo>
                <a:lnTo>
                  <a:pt x="934" y="9"/>
                </a:lnTo>
                <a:lnTo>
                  <a:pt x="938" y="11"/>
                </a:lnTo>
                <a:lnTo>
                  <a:pt x="940" y="13"/>
                </a:lnTo>
                <a:close/>
                <a:moveTo>
                  <a:pt x="231" y="13"/>
                </a:moveTo>
                <a:lnTo>
                  <a:pt x="0" y="13"/>
                </a:lnTo>
                <a:lnTo>
                  <a:pt x="2" y="11"/>
                </a:lnTo>
                <a:lnTo>
                  <a:pt x="2" y="9"/>
                </a:lnTo>
                <a:lnTo>
                  <a:pt x="4" y="7"/>
                </a:lnTo>
                <a:lnTo>
                  <a:pt x="4" y="5"/>
                </a:lnTo>
                <a:lnTo>
                  <a:pt x="4" y="3"/>
                </a:lnTo>
                <a:lnTo>
                  <a:pt x="4" y="1"/>
                </a:lnTo>
                <a:lnTo>
                  <a:pt x="6" y="0"/>
                </a:lnTo>
                <a:lnTo>
                  <a:pt x="226" y="0"/>
                </a:lnTo>
                <a:lnTo>
                  <a:pt x="226" y="1"/>
                </a:lnTo>
                <a:lnTo>
                  <a:pt x="226" y="3"/>
                </a:lnTo>
                <a:lnTo>
                  <a:pt x="228" y="5"/>
                </a:lnTo>
                <a:lnTo>
                  <a:pt x="228" y="7"/>
                </a:lnTo>
                <a:lnTo>
                  <a:pt x="228" y="9"/>
                </a:lnTo>
                <a:lnTo>
                  <a:pt x="230" y="9"/>
                </a:lnTo>
                <a:lnTo>
                  <a:pt x="230" y="11"/>
                </a:lnTo>
                <a:lnTo>
                  <a:pt x="231" y="13"/>
                </a:lnTo>
                <a:close/>
              </a:path>
            </a:pathLst>
          </a:custGeom>
          <a:solidFill>
            <a:srgbClr val="7D0D17"/>
          </a:solidFill>
          <a:ln w="9525">
            <a:noFill/>
            <a:round/>
            <a:headEnd/>
            <a:tailEnd/>
          </a:ln>
        </p:spPr>
        <p:txBody>
          <a:bodyPr wrap="none"/>
          <a:lstStyle/>
          <a:p>
            <a:endParaRPr lang="el-GR"/>
          </a:p>
        </p:txBody>
      </p:sp>
      <p:sp>
        <p:nvSpPr>
          <p:cNvPr id="41099" name="Freeform 139"/>
          <p:cNvSpPr>
            <a:spLocks noEditPoints="1"/>
          </p:cNvSpPr>
          <p:nvPr/>
        </p:nvSpPr>
        <p:spPr bwMode="auto">
          <a:xfrm rot="63308">
            <a:off x="5038725" y="3668713"/>
            <a:ext cx="1303338" cy="23812"/>
          </a:xfrm>
          <a:custGeom>
            <a:avLst/>
            <a:gdLst>
              <a:gd name="T0" fmla="*/ 2147483646 w 924"/>
              <a:gd name="T1" fmla="*/ 2147483646 h 15"/>
              <a:gd name="T2" fmla="*/ 2147483646 w 924"/>
              <a:gd name="T3" fmla="*/ 2147483646 h 15"/>
              <a:gd name="T4" fmla="*/ 2147483646 w 924"/>
              <a:gd name="T5" fmla="*/ 2147483646 h 15"/>
              <a:gd name="T6" fmla="*/ 2147483646 w 924"/>
              <a:gd name="T7" fmla="*/ 2147483646 h 15"/>
              <a:gd name="T8" fmla="*/ 2147483646 w 924"/>
              <a:gd name="T9" fmla="*/ 2147483646 h 15"/>
              <a:gd name="T10" fmla="*/ 2147483646 w 924"/>
              <a:gd name="T11" fmla="*/ 2147483646 h 15"/>
              <a:gd name="T12" fmla="*/ 2147483646 w 924"/>
              <a:gd name="T13" fmla="*/ 2147483646 h 15"/>
              <a:gd name="T14" fmla="*/ 2147483646 w 924"/>
              <a:gd name="T15" fmla="*/ 2147483646 h 15"/>
              <a:gd name="T16" fmla="*/ 2147483646 w 924"/>
              <a:gd name="T17" fmla="*/ 2147483646 h 15"/>
              <a:gd name="T18" fmla="*/ 2147483646 w 924"/>
              <a:gd name="T19" fmla="*/ 0 h 15"/>
              <a:gd name="T20" fmla="*/ 2147483646 w 924"/>
              <a:gd name="T21" fmla="*/ 0 h 15"/>
              <a:gd name="T22" fmla="*/ 2147483646 w 924"/>
              <a:gd name="T23" fmla="*/ 2147483646 h 15"/>
              <a:gd name="T24" fmla="*/ 2147483646 w 924"/>
              <a:gd name="T25" fmla="*/ 2147483646 h 15"/>
              <a:gd name="T26" fmla="*/ 2147483646 w 924"/>
              <a:gd name="T27" fmla="*/ 2147483646 h 15"/>
              <a:gd name="T28" fmla="*/ 2147483646 w 924"/>
              <a:gd name="T29" fmla="*/ 2147483646 h 15"/>
              <a:gd name="T30" fmla="*/ 2147483646 w 924"/>
              <a:gd name="T31" fmla="*/ 2147483646 h 15"/>
              <a:gd name="T32" fmla="*/ 2147483646 w 924"/>
              <a:gd name="T33" fmla="*/ 2147483646 h 15"/>
              <a:gd name="T34" fmla="*/ 2147483646 w 924"/>
              <a:gd name="T35" fmla="*/ 2147483646 h 15"/>
              <a:gd name="T36" fmla="*/ 2147483646 w 924"/>
              <a:gd name="T37" fmla="*/ 2147483646 h 15"/>
              <a:gd name="T38" fmla="*/ 2147483646 w 924"/>
              <a:gd name="T39" fmla="*/ 2147483646 h 15"/>
              <a:gd name="T40" fmla="*/ 2147483646 w 924"/>
              <a:gd name="T41" fmla="*/ 2147483646 h 15"/>
              <a:gd name="T42" fmla="*/ 2147483646 w 924"/>
              <a:gd name="T43" fmla="*/ 2147483646 h 15"/>
              <a:gd name="T44" fmla="*/ 2147483646 w 924"/>
              <a:gd name="T45" fmla="*/ 2147483646 h 15"/>
              <a:gd name="T46" fmla="*/ 2147483646 w 924"/>
              <a:gd name="T47" fmla="*/ 2147483646 h 15"/>
              <a:gd name="T48" fmla="*/ 2147483646 w 924"/>
              <a:gd name="T49" fmla="*/ 2147483646 h 15"/>
              <a:gd name="T50" fmla="*/ 2147483646 w 924"/>
              <a:gd name="T51" fmla="*/ 2147483646 h 15"/>
              <a:gd name="T52" fmla="*/ 2147483646 w 924"/>
              <a:gd name="T53" fmla="*/ 2147483646 h 15"/>
              <a:gd name="T54" fmla="*/ 2147483646 w 924"/>
              <a:gd name="T55" fmla="*/ 2147483646 h 15"/>
              <a:gd name="T56" fmla="*/ 0 w 924"/>
              <a:gd name="T57" fmla="*/ 2147483646 h 15"/>
              <a:gd name="T58" fmla="*/ 0 w 924"/>
              <a:gd name="T59" fmla="*/ 2147483646 h 15"/>
              <a:gd name="T60" fmla="*/ 0 w 924"/>
              <a:gd name="T61" fmla="*/ 2147483646 h 15"/>
              <a:gd name="T62" fmla="*/ 0 w 924"/>
              <a:gd name="T63" fmla="*/ 2147483646 h 15"/>
              <a:gd name="T64" fmla="*/ 2147483646 w 924"/>
              <a:gd name="T65" fmla="*/ 2147483646 h 15"/>
              <a:gd name="T66" fmla="*/ 2147483646 w 924"/>
              <a:gd name="T67" fmla="*/ 2147483646 h 15"/>
              <a:gd name="T68" fmla="*/ 2147483646 w 924"/>
              <a:gd name="T69" fmla="*/ 2147483646 h 15"/>
              <a:gd name="T70" fmla="*/ 2147483646 w 924"/>
              <a:gd name="T71" fmla="*/ 2147483646 h 15"/>
              <a:gd name="T72" fmla="*/ 2147483646 w 924"/>
              <a:gd name="T73" fmla="*/ 2147483646 h 15"/>
              <a:gd name="T74" fmla="*/ 2147483646 w 924"/>
              <a:gd name="T75" fmla="*/ 2147483646 h 15"/>
              <a:gd name="T76" fmla="*/ 2147483646 w 924"/>
              <a:gd name="T77" fmla="*/ 2147483646 h 15"/>
              <a:gd name="T78" fmla="*/ 2147483646 w 924"/>
              <a:gd name="T79" fmla="*/ 2147483646 h 15"/>
              <a:gd name="T80" fmla="*/ 2147483646 w 924"/>
              <a:gd name="T81" fmla="*/ 2147483646 h 15"/>
              <a:gd name="T82" fmla="*/ 2147483646 w 924"/>
              <a:gd name="T83" fmla="*/ 2147483646 h 15"/>
              <a:gd name="T84" fmla="*/ 2147483646 w 924"/>
              <a:gd name="T85" fmla="*/ 2147483646 h 15"/>
              <a:gd name="T86" fmla="*/ 2147483646 w 924"/>
              <a:gd name="T87" fmla="*/ 2147483646 h 15"/>
              <a:gd name="T88" fmla="*/ 2147483646 w 924"/>
              <a:gd name="T89" fmla="*/ 0 h 15"/>
              <a:gd name="T90" fmla="*/ 2147483646 w 924"/>
              <a:gd name="T91" fmla="*/ 0 h 15"/>
              <a:gd name="T92" fmla="*/ 2147483646 w 924"/>
              <a:gd name="T93" fmla="*/ 2147483646 h 15"/>
              <a:gd name="T94" fmla="*/ 2147483646 w 924"/>
              <a:gd name="T95" fmla="*/ 2147483646 h 15"/>
              <a:gd name="T96" fmla="*/ 2147483646 w 924"/>
              <a:gd name="T97" fmla="*/ 2147483646 h 15"/>
              <a:gd name="T98" fmla="*/ 2147483646 w 924"/>
              <a:gd name="T99" fmla="*/ 2147483646 h 15"/>
              <a:gd name="T100" fmla="*/ 2147483646 w 924"/>
              <a:gd name="T101" fmla="*/ 2147483646 h 15"/>
              <a:gd name="T102" fmla="*/ 2147483646 w 924"/>
              <a:gd name="T103" fmla="*/ 2147483646 h 15"/>
              <a:gd name="T104" fmla="*/ 2147483646 w 924"/>
              <a:gd name="T105" fmla="*/ 2147483646 h 15"/>
              <a:gd name="T106" fmla="*/ 2147483646 w 924"/>
              <a:gd name="T107" fmla="*/ 2147483646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24"/>
              <a:gd name="T163" fmla="*/ 0 h 15"/>
              <a:gd name="T164" fmla="*/ 924 w 924"/>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24" h="15">
                <a:moveTo>
                  <a:pt x="924" y="15"/>
                </a:moveTo>
                <a:lnTo>
                  <a:pt x="506" y="15"/>
                </a:lnTo>
                <a:lnTo>
                  <a:pt x="502" y="13"/>
                </a:lnTo>
                <a:lnTo>
                  <a:pt x="497" y="11"/>
                </a:lnTo>
                <a:lnTo>
                  <a:pt x="491" y="9"/>
                </a:lnTo>
                <a:lnTo>
                  <a:pt x="487" y="8"/>
                </a:lnTo>
                <a:lnTo>
                  <a:pt x="481" y="6"/>
                </a:lnTo>
                <a:lnTo>
                  <a:pt x="476" y="4"/>
                </a:lnTo>
                <a:lnTo>
                  <a:pt x="472" y="2"/>
                </a:lnTo>
                <a:lnTo>
                  <a:pt x="466" y="0"/>
                </a:lnTo>
                <a:lnTo>
                  <a:pt x="848" y="0"/>
                </a:lnTo>
                <a:lnTo>
                  <a:pt x="856" y="2"/>
                </a:lnTo>
                <a:lnTo>
                  <a:pt x="863" y="4"/>
                </a:lnTo>
                <a:lnTo>
                  <a:pt x="871" y="4"/>
                </a:lnTo>
                <a:lnTo>
                  <a:pt x="877" y="6"/>
                </a:lnTo>
                <a:lnTo>
                  <a:pt x="884" y="8"/>
                </a:lnTo>
                <a:lnTo>
                  <a:pt x="890" y="8"/>
                </a:lnTo>
                <a:lnTo>
                  <a:pt x="896" y="8"/>
                </a:lnTo>
                <a:lnTo>
                  <a:pt x="901" y="9"/>
                </a:lnTo>
                <a:lnTo>
                  <a:pt x="905" y="9"/>
                </a:lnTo>
                <a:lnTo>
                  <a:pt x="907" y="9"/>
                </a:lnTo>
                <a:lnTo>
                  <a:pt x="911" y="11"/>
                </a:lnTo>
                <a:lnTo>
                  <a:pt x="915" y="11"/>
                </a:lnTo>
                <a:lnTo>
                  <a:pt x="917" y="11"/>
                </a:lnTo>
                <a:lnTo>
                  <a:pt x="919" y="13"/>
                </a:lnTo>
                <a:lnTo>
                  <a:pt x="922" y="13"/>
                </a:lnTo>
                <a:lnTo>
                  <a:pt x="924" y="15"/>
                </a:lnTo>
                <a:close/>
                <a:moveTo>
                  <a:pt x="224" y="15"/>
                </a:moveTo>
                <a:lnTo>
                  <a:pt x="0" y="15"/>
                </a:lnTo>
                <a:lnTo>
                  <a:pt x="0" y="13"/>
                </a:lnTo>
                <a:lnTo>
                  <a:pt x="0" y="11"/>
                </a:lnTo>
                <a:lnTo>
                  <a:pt x="0" y="9"/>
                </a:lnTo>
                <a:lnTo>
                  <a:pt x="2" y="9"/>
                </a:lnTo>
                <a:lnTo>
                  <a:pt x="2" y="8"/>
                </a:lnTo>
                <a:lnTo>
                  <a:pt x="2" y="6"/>
                </a:lnTo>
                <a:lnTo>
                  <a:pt x="2" y="4"/>
                </a:lnTo>
                <a:lnTo>
                  <a:pt x="4" y="2"/>
                </a:lnTo>
                <a:lnTo>
                  <a:pt x="4" y="0"/>
                </a:lnTo>
                <a:lnTo>
                  <a:pt x="218" y="0"/>
                </a:lnTo>
                <a:lnTo>
                  <a:pt x="218" y="2"/>
                </a:lnTo>
                <a:lnTo>
                  <a:pt x="220" y="4"/>
                </a:lnTo>
                <a:lnTo>
                  <a:pt x="220" y="6"/>
                </a:lnTo>
                <a:lnTo>
                  <a:pt x="222" y="8"/>
                </a:lnTo>
                <a:lnTo>
                  <a:pt x="222" y="9"/>
                </a:lnTo>
                <a:lnTo>
                  <a:pt x="222" y="11"/>
                </a:lnTo>
                <a:lnTo>
                  <a:pt x="224" y="13"/>
                </a:lnTo>
                <a:lnTo>
                  <a:pt x="224" y="15"/>
                </a:lnTo>
                <a:close/>
              </a:path>
            </a:pathLst>
          </a:custGeom>
          <a:solidFill>
            <a:srgbClr val="7D0A17"/>
          </a:solidFill>
          <a:ln w="9525">
            <a:noFill/>
            <a:round/>
            <a:headEnd/>
            <a:tailEnd/>
          </a:ln>
        </p:spPr>
        <p:txBody>
          <a:bodyPr wrap="none"/>
          <a:lstStyle/>
          <a:p>
            <a:endParaRPr lang="el-GR"/>
          </a:p>
        </p:txBody>
      </p:sp>
      <p:sp>
        <p:nvSpPr>
          <p:cNvPr id="41100" name="Freeform 140"/>
          <p:cNvSpPr>
            <a:spLocks noEditPoints="1"/>
          </p:cNvSpPr>
          <p:nvPr/>
        </p:nvSpPr>
        <p:spPr bwMode="auto">
          <a:xfrm rot="63308">
            <a:off x="5041900" y="3659188"/>
            <a:ext cx="1249363" cy="22225"/>
          </a:xfrm>
          <a:custGeom>
            <a:avLst/>
            <a:gdLst>
              <a:gd name="T0" fmla="*/ 2147483646 w 886"/>
              <a:gd name="T1" fmla="*/ 2147483646 h 14"/>
              <a:gd name="T2" fmla="*/ 2147483646 w 886"/>
              <a:gd name="T3" fmla="*/ 2147483646 h 14"/>
              <a:gd name="T4" fmla="*/ 2147483646 w 886"/>
              <a:gd name="T5" fmla="*/ 2147483646 h 14"/>
              <a:gd name="T6" fmla="*/ 2147483646 w 886"/>
              <a:gd name="T7" fmla="*/ 2147483646 h 14"/>
              <a:gd name="T8" fmla="*/ 2147483646 w 886"/>
              <a:gd name="T9" fmla="*/ 2147483646 h 14"/>
              <a:gd name="T10" fmla="*/ 2147483646 w 886"/>
              <a:gd name="T11" fmla="*/ 2147483646 h 14"/>
              <a:gd name="T12" fmla="*/ 2147483646 w 886"/>
              <a:gd name="T13" fmla="*/ 2147483646 h 14"/>
              <a:gd name="T14" fmla="*/ 2147483646 w 886"/>
              <a:gd name="T15" fmla="*/ 2147483646 h 14"/>
              <a:gd name="T16" fmla="*/ 2147483646 w 886"/>
              <a:gd name="T17" fmla="*/ 2147483646 h 14"/>
              <a:gd name="T18" fmla="*/ 2147483646 w 886"/>
              <a:gd name="T19" fmla="*/ 0 h 14"/>
              <a:gd name="T20" fmla="*/ 2147483646 w 886"/>
              <a:gd name="T21" fmla="*/ 0 h 14"/>
              <a:gd name="T22" fmla="*/ 2147483646 w 886"/>
              <a:gd name="T23" fmla="*/ 2147483646 h 14"/>
              <a:gd name="T24" fmla="*/ 2147483646 w 886"/>
              <a:gd name="T25" fmla="*/ 2147483646 h 14"/>
              <a:gd name="T26" fmla="*/ 2147483646 w 886"/>
              <a:gd name="T27" fmla="*/ 2147483646 h 14"/>
              <a:gd name="T28" fmla="*/ 2147483646 w 886"/>
              <a:gd name="T29" fmla="*/ 2147483646 h 14"/>
              <a:gd name="T30" fmla="*/ 2147483646 w 886"/>
              <a:gd name="T31" fmla="*/ 2147483646 h 14"/>
              <a:gd name="T32" fmla="*/ 2147483646 w 886"/>
              <a:gd name="T33" fmla="*/ 2147483646 h 14"/>
              <a:gd name="T34" fmla="*/ 2147483646 w 886"/>
              <a:gd name="T35" fmla="*/ 2147483646 h 14"/>
              <a:gd name="T36" fmla="*/ 2147483646 w 886"/>
              <a:gd name="T37" fmla="*/ 2147483646 h 14"/>
              <a:gd name="T38" fmla="*/ 2147483646 w 886"/>
              <a:gd name="T39" fmla="*/ 2147483646 h 14"/>
              <a:gd name="T40" fmla="*/ 0 w 886"/>
              <a:gd name="T41" fmla="*/ 2147483646 h 14"/>
              <a:gd name="T42" fmla="*/ 0 w 886"/>
              <a:gd name="T43" fmla="*/ 2147483646 h 14"/>
              <a:gd name="T44" fmla="*/ 0 w 886"/>
              <a:gd name="T45" fmla="*/ 2147483646 h 14"/>
              <a:gd name="T46" fmla="*/ 0 w 886"/>
              <a:gd name="T47" fmla="*/ 2147483646 h 14"/>
              <a:gd name="T48" fmla="*/ 0 w 886"/>
              <a:gd name="T49" fmla="*/ 2147483646 h 14"/>
              <a:gd name="T50" fmla="*/ 0 w 886"/>
              <a:gd name="T51" fmla="*/ 2147483646 h 14"/>
              <a:gd name="T52" fmla="*/ 0 w 886"/>
              <a:gd name="T53" fmla="*/ 2147483646 h 14"/>
              <a:gd name="T54" fmla="*/ 0 w 886"/>
              <a:gd name="T55" fmla="*/ 2147483646 h 14"/>
              <a:gd name="T56" fmla="*/ 0 w 886"/>
              <a:gd name="T57" fmla="*/ 2147483646 h 14"/>
              <a:gd name="T58" fmla="*/ 2147483646 w 886"/>
              <a:gd name="T59" fmla="*/ 2147483646 h 14"/>
              <a:gd name="T60" fmla="*/ 2147483646 w 886"/>
              <a:gd name="T61" fmla="*/ 2147483646 h 14"/>
              <a:gd name="T62" fmla="*/ 2147483646 w 886"/>
              <a:gd name="T63" fmla="*/ 2147483646 h 14"/>
              <a:gd name="T64" fmla="*/ 2147483646 w 886"/>
              <a:gd name="T65" fmla="*/ 2147483646 h 14"/>
              <a:gd name="T66" fmla="*/ 2147483646 w 886"/>
              <a:gd name="T67" fmla="*/ 2147483646 h 14"/>
              <a:gd name="T68" fmla="*/ 2147483646 w 886"/>
              <a:gd name="T69" fmla="*/ 2147483646 h 14"/>
              <a:gd name="T70" fmla="*/ 2147483646 w 886"/>
              <a:gd name="T71" fmla="*/ 0 h 14"/>
              <a:gd name="T72" fmla="*/ 2147483646 w 886"/>
              <a:gd name="T73" fmla="*/ 0 h 14"/>
              <a:gd name="T74" fmla="*/ 2147483646 w 886"/>
              <a:gd name="T75" fmla="*/ 0 h 14"/>
              <a:gd name="T76" fmla="*/ 2147483646 w 886"/>
              <a:gd name="T77" fmla="*/ 2147483646 h 14"/>
              <a:gd name="T78" fmla="*/ 2147483646 w 886"/>
              <a:gd name="T79" fmla="*/ 2147483646 h 14"/>
              <a:gd name="T80" fmla="*/ 2147483646 w 886"/>
              <a:gd name="T81" fmla="*/ 2147483646 h 14"/>
              <a:gd name="T82" fmla="*/ 2147483646 w 886"/>
              <a:gd name="T83" fmla="*/ 2147483646 h 14"/>
              <a:gd name="T84" fmla="*/ 2147483646 w 886"/>
              <a:gd name="T85" fmla="*/ 2147483646 h 14"/>
              <a:gd name="T86" fmla="*/ 2147483646 w 886"/>
              <a:gd name="T87" fmla="*/ 2147483646 h 14"/>
              <a:gd name="T88" fmla="*/ 2147483646 w 886"/>
              <a:gd name="T89" fmla="*/ 2147483646 h 14"/>
              <a:gd name="T90" fmla="*/ 2147483646 w 88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6"/>
              <a:gd name="T139" fmla="*/ 0 h 14"/>
              <a:gd name="T140" fmla="*/ 886 w 88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6" h="14">
                <a:moveTo>
                  <a:pt x="886" y="14"/>
                </a:moveTo>
                <a:lnTo>
                  <a:pt x="485" y="14"/>
                </a:lnTo>
                <a:lnTo>
                  <a:pt x="479" y="12"/>
                </a:lnTo>
                <a:lnTo>
                  <a:pt x="474" y="10"/>
                </a:lnTo>
                <a:lnTo>
                  <a:pt x="470" y="8"/>
                </a:lnTo>
                <a:lnTo>
                  <a:pt x="464" y="6"/>
                </a:lnTo>
                <a:lnTo>
                  <a:pt x="460" y="4"/>
                </a:lnTo>
                <a:lnTo>
                  <a:pt x="455" y="4"/>
                </a:lnTo>
                <a:lnTo>
                  <a:pt x="451" y="2"/>
                </a:lnTo>
                <a:lnTo>
                  <a:pt x="447" y="0"/>
                </a:lnTo>
                <a:lnTo>
                  <a:pt x="812" y="0"/>
                </a:lnTo>
                <a:lnTo>
                  <a:pt x="823" y="2"/>
                </a:lnTo>
                <a:lnTo>
                  <a:pt x="833" y="4"/>
                </a:lnTo>
                <a:lnTo>
                  <a:pt x="842" y="6"/>
                </a:lnTo>
                <a:lnTo>
                  <a:pt x="854" y="8"/>
                </a:lnTo>
                <a:lnTo>
                  <a:pt x="861" y="10"/>
                </a:lnTo>
                <a:lnTo>
                  <a:pt x="871" y="12"/>
                </a:lnTo>
                <a:lnTo>
                  <a:pt x="878" y="12"/>
                </a:lnTo>
                <a:lnTo>
                  <a:pt x="886" y="14"/>
                </a:lnTo>
                <a:close/>
                <a:moveTo>
                  <a:pt x="220" y="14"/>
                </a:moveTo>
                <a:lnTo>
                  <a:pt x="0" y="14"/>
                </a:lnTo>
                <a:lnTo>
                  <a:pt x="0" y="12"/>
                </a:lnTo>
                <a:lnTo>
                  <a:pt x="0" y="10"/>
                </a:lnTo>
                <a:lnTo>
                  <a:pt x="2" y="8"/>
                </a:lnTo>
                <a:lnTo>
                  <a:pt x="2" y="6"/>
                </a:lnTo>
                <a:lnTo>
                  <a:pt x="2" y="4"/>
                </a:lnTo>
                <a:lnTo>
                  <a:pt x="4" y="2"/>
                </a:lnTo>
                <a:lnTo>
                  <a:pt x="4" y="0"/>
                </a:lnTo>
                <a:lnTo>
                  <a:pt x="214" y="0"/>
                </a:lnTo>
                <a:lnTo>
                  <a:pt x="214" y="2"/>
                </a:lnTo>
                <a:lnTo>
                  <a:pt x="214" y="4"/>
                </a:lnTo>
                <a:lnTo>
                  <a:pt x="216" y="6"/>
                </a:lnTo>
                <a:lnTo>
                  <a:pt x="216" y="8"/>
                </a:lnTo>
                <a:lnTo>
                  <a:pt x="218" y="10"/>
                </a:lnTo>
                <a:lnTo>
                  <a:pt x="218" y="12"/>
                </a:lnTo>
                <a:lnTo>
                  <a:pt x="220" y="14"/>
                </a:lnTo>
                <a:close/>
              </a:path>
            </a:pathLst>
          </a:custGeom>
          <a:solidFill>
            <a:srgbClr val="7F0C16"/>
          </a:solidFill>
          <a:ln w="9525">
            <a:noFill/>
            <a:round/>
            <a:headEnd/>
            <a:tailEnd/>
          </a:ln>
        </p:spPr>
        <p:txBody>
          <a:bodyPr wrap="none"/>
          <a:lstStyle/>
          <a:p>
            <a:endParaRPr lang="el-GR"/>
          </a:p>
        </p:txBody>
      </p:sp>
      <p:sp>
        <p:nvSpPr>
          <p:cNvPr id="41101" name="Freeform 141"/>
          <p:cNvSpPr>
            <a:spLocks noEditPoints="1"/>
          </p:cNvSpPr>
          <p:nvPr/>
        </p:nvSpPr>
        <p:spPr bwMode="auto">
          <a:xfrm rot="63308">
            <a:off x="5045075" y="3644900"/>
            <a:ext cx="1190625" cy="22225"/>
          </a:xfrm>
          <a:custGeom>
            <a:avLst/>
            <a:gdLst>
              <a:gd name="T0" fmla="*/ 2147483646 w 844"/>
              <a:gd name="T1" fmla="*/ 2147483646 h 14"/>
              <a:gd name="T2" fmla="*/ 2147483646 w 844"/>
              <a:gd name="T3" fmla="*/ 2147483646 h 14"/>
              <a:gd name="T4" fmla="*/ 2147483646 w 844"/>
              <a:gd name="T5" fmla="*/ 2147483646 h 14"/>
              <a:gd name="T6" fmla="*/ 2147483646 w 844"/>
              <a:gd name="T7" fmla="*/ 2147483646 h 14"/>
              <a:gd name="T8" fmla="*/ 2147483646 w 844"/>
              <a:gd name="T9" fmla="*/ 2147483646 h 14"/>
              <a:gd name="T10" fmla="*/ 2147483646 w 844"/>
              <a:gd name="T11" fmla="*/ 2147483646 h 14"/>
              <a:gd name="T12" fmla="*/ 2147483646 w 844"/>
              <a:gd name="T13" fmla="*/ 2147483646 h 14"/>
              <a:gd name="T14" fmla="*/ 2147483646 w 844"/>
              <a:gd name="T15" fmla="*/ 2147483646 h 14"/>
              <a:gd name="T16" fmla="*/ 2147483646 w 844"/>
              <a:gd name="T17" fmla="*/ 2147483646 h 14"/>
              <a:gd name="T18" fmla="*/ 2147483646 w 844"/>
              <a:gd name="T19" fmla="*/ 0 h 14"/>
              <a:gd name="T20" fmla="*/ 2147483646 w 844"/>
              <a:gd name="T21" fmla="*/ 0 h 14"/>
              <a:gd name="T22" fmla="*/ 2147483646 w 844"/>
              <a:gd name="T23" fmla="*/ 2147483646 h 14"/>
              <a:gd name="T24" fmla="*/ 2147483646 w 844"/>
              <a:gd name="T25" fmla="*/ 2147483646 h 14"/>
              <a:gd name="T26" fmla="*/ 2147483646 w 844"/>
              <a:gd name="T27" fmla="*/ 2147483646 h 14"/>
              <a:gd name="T28" fmla="*/ 2147483646 w 844"/>
              <a:gd name="T29" fmla="*/ 2147483646 h 14"/>
              <a:gd name="T30" fmla="*/ 2147483646 w 844"/>
              <a:gd name="T31" fmla="*/ 2147483646 h 14"/>
              <a:gd name="T32" fmla="*/ 2147483646 w 844"/>
              <a:gd name="T33" fmla="*/ 2147483646 h 14"/>
              <a:gd name="T34" fmla="*/ 2147483646 w 844"/>
              <a:gd name="T35" fmla="*/ 2147483646 h 14"/>
              <a:gd name="T36" fmla="*/ 2147483646 w 844"/>
              <a:gd name="T37" fmla="*/ 2147483646 h 14"/>
              <a:gd name="T38" fmla="*/ 2147483646 w 844"/>
              <a:gd name="T39" fmla="*/ 2147483646 h 14"/>
              <a:gd name="T40" fmla="*/ 0 w 844"/>
              <a:gd name="T41" fmla="*/ 2147483646 h 14"/>
              <a:gd name="T42" fmla="*/ 0 w 844"/>
              <a:gd name="T43" fmla="*/ 2147483646 h 14"/>
              <a:gd name="T44" fmla="*/ 0 w 844"/>
              <a:gd name="T45" fmla="*/ 2147483646 h 14"/>
              <a:gd name="T46" fmla="*/ 2147483646 w 844"/>
              <a:gd name="T47" fmla="*/ 2147483646 h 14"/>
              <a:gd name="T48" fmla="*/ 2147483646 w 844"/>
              <a:gd name="T49" fmla="*/ 2147483646 h 14"/>
              <a:gd name="T50" fmla="*/ 2147483646 w 844"/>
              <a:gd name="T51" fmla="*/ 2147483646 h 14"/>
              <a:gd name="T52" fmla="*/ 2147483646 w 844"/>
              <a:gd name="T53" fmla="*/ 2147483646 h 14"/>
              <a:gd name="T54" fmla="*/ 2147483646 w 844"/>
              <a:gd name="T55" fmla="*/ 2147483646 h 14"/>
              <a:gd name="T56" fmla="*/ 2147483646 w 844"/>
              <a:gd name="T57" fmla="*/ 0 h 14"/>
              <a:gd name="T58" fmla="*/ 2147483646 w 844"/>
              <a:gd name="T59" fmla="*/ 0 h 14"/>
              <a:gd name="T60" fmla="*/ 2147483646 w 844"/>
              <a:gd name="T61" fmla="*/ 2147483646 h 14"/>
              <a:gd name="T62" fmla="*/ 2147483646 w 844"/>
              <a:gd name="T63" fmla="*/ 2147483646 h 14"/>
              <a:gd name="T64" fmla="*/ 2147483646 w 844"/>
              <a:gd name="T65" fmla="*/ 2147483646 h 14"/>
              <a:gd name="T66" fmla="*/ 2147483646 w 844"/>
              <a:gd name="T67" fmla="*/ 2147483646 h 14"/>
              <a:gd name="T68" fmla="*/ 2147483646 w 844"/>
              <a:gd name="T69" fmla="*/ 2147483646 h 14"/>
              <a:gd name="T70" fmla="*/ 2147483646 w 844"/>
              <a:gd name="T71" fmla="*/ 2147483646 h 14"/>
              <a:gd name="T72" fmla="*/ 2147483646 w 844"/>
              <a:gd name="T73" fmla="*/ 2147483646 h 14"/>
              <a:gd name="T74" fmla="*/ 2147483646 w 84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4"/>
              <a:gd name="T115" fmla="*/ 0 h 14"/>
              <a:gd name="T116" fmla="*/ 844 w 84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4" h="14">
                <a:moveTo>
                  <a:pt x="844" y="14"/>
                </a:moveTo>
                <a:lnTo>
                  <a:pt x="462" y="14"/>
                </a:lnTo>
                <a:lnTo>
                  <a:pt x="458" y="12"/>
                </a:lnTo>
                <a:lnTo>
                  <a:pt x="453" y="12"/>
                </a:lnTo>
                <a:lnTo>
                  <a:pt x="449" y="10"/>
                </a:lnTo>
                <a:lnTo>
                  <a:pt x="445" y="8"/>
                </a:lnTo>
                <a:lnTo>
                  <a:pt x="439" y="6"/>
                </a:lnTo>
                <a:lnTo>
                  <a:pt x="435" y="4"/>
                </a:lnTo>
                <a:lnTo>
                  <a:pt x="432" y="2"/>
                </a:lnTo>
                <a:lnTo>
                  <a:pt x="426" y="0"/>
                </a:lnTo>
                <a:lnTo>
                  <a:pt x="779" y="0"/>
                </a:lnTo>
                <a:lnTo>
                  <a:pt x="787" y="2"/>
                </a:lnTo>
                <a:lnTo>
                  <a:pt x="796" y="4"/>
                </a:lnTo>
                <a:lnTo>
                  <a:pt x="804" y="6"/>
                </a:lnTo>
                <a:lnTo>
                  <a:pt x="813" y="8"/>
                </a:lnTo>
                <a:lnTo>
                  <a:pt x="821" y="10"/>
                </a:lnTo>
                <a:lnTo>
                  <a:pt x="829" y="12"/>
                </a:lnTo>
                <a:lnTo>
                  <a:pt x="836" y="14"/>
                </a:lnTo>
                <a:lnTo>
                  <a:pt x="844" y="14"/>
                </a:lnTo>
                <a:close/>
                <a:moveTo>
                  <a:pt x="214" y="14"/>
                </a:moveTo>
                <a:lnTo>
                  <a:pt x="0" y="14"/>
                </a:lnTo>
                <a:lnTo>
                  <a:pt x="0" y="12"/>
                </a:lnTo>
                <a:lnTo>
                  <a:pt x="2" y="10"/>
                </a:lnTo>
                <a:lnTo>
                  <a:pt x="2" y="8"/>
                </a:lnTo>
                <a:lnTo>
                  <a:pt x="2" y="6"/>
                </a:lnTo>
                <a:lnTo>
                  <a:pt x="2" y="4"/>
                </a:lnTo>
                <a:lnTo>
                  <a:pt x="4" y="2"/>
                </a:lnTo>
                <a:lnTo>
                  <a:pt x="4" y="0"/>
                </a:lnTo>
                <a:lnTo>
                  <a:pt x="208" y="0"/>
                </a:lnTo>
                <a:lnTo>
                  <a:pt x="210" y="2"/>
                </a:lnTo>
                <a:lnTo>
                  <a:pt x="210" y="4"/>
                </a:lnTo>
                <a:lnTo>
                  <a:pt x="210" y="6"/>
                </a:lnTo>
                <a:lnTo>
                  <a:pt x="212" y="8"/>
                </a:lnTo>
                <a:lnTo>
                  <a:pt x="212" y="10"/>
                </a:lnTo>
                <a:lnTo>
                  <a:pt x="212" y="12"/>
                </a:lnTo>
                <a:lnTo>
                  <a:pt x="214" y="12"/>
                </a:lnTo>
                <a:lnTo>
                  <a:pt x="214" y="14"/>
                </a:lnTo>
                <a:close/>
              </a:path>
            </a:pathLst>
          </a:custGeom>
          <a:solidFill>
            <a:srgbClr val="7F0A16"/>
          </a:solidFill>
          <a:ln w="9525">
            <a:noFill/>
            <a:round/>
            <a:headEnd/>
            <a:tailEnd/>
          </a:ln>
        </p:spPr>
        <p:txBody>
          <a:bodyPr wrap="none"/>
          <a:lstStyle/>
          <a:p>
            <a:endParaRPr lang="el-GR"/>
          </a:p>
        </p:txBody>
      </p:sp>
      <p:sp>
        <p:nvSpPr>
          <p:cNvPr id="41102" name="Freeform 142"/>
          <p:cNvSpPr>
            <a:spLocks noEditPoints="1"/>
          </p:cNvSpPr>
          <p:nvPr/>
        </p:nvSpPr>
        <p:spPr bwMode="auto">
          <a:xfrm rot="63308">
            <a:off x="5046663" y="3633788"/>
            <a:ext cx="1141412" cy="23812"/>
          </a:xfrm>
          <a:custGeom>
            <a:avLst/>
            <a:gdLst>
              <a:gd name="T0" fmla="*/ 2147483646 w 808"/>
              <a:gd name="T1" fmla="*/ 2147483646 h 15"/>
              <a:gd name="T2" fmla="*/ 2147483646 w 808"/>
              <a:gd name="T3" fmla="*/ 2147483646 h 15"/>
              <a:gd name="T4" fmla="*/ 2147483646 w 808"/>
              <a:gd name="T5" fmla="*/ 2147483646 h 15"/>
              <a:gd name="T6" fmla="*/ 2147483646 w 808"/>
              <a:gd name="T7" fmla="*/ 2147483646 h 15"/>
              <a:gd name="T8" fmla="*/ 2147483646 w 808"/>
              <a:gd name="T9" fmla="*/ 2147483646 h 15"/>
              <a:gd name="T10" fmla="*/ 2147483646 w 808"/>
              <a:gd name="T11" fmla="*/ 2147483646 h 15"/>
              <a:gd name="T12" fmla="*/ 2147483646 w 808"/>
              <a:gd name="T13" fmla="*/ 2147483646 h 15"/>
              <a:gd name="T14" fmla="*/ 2147483646 w 808"/>
              <a:gd name="T15" fmla="*/ 2147483646 h 15"/>
              <a:gd name="T16" fmla="*/ 2147483646 w 808"/>
              <a:gd name="T17" fmla="*/ 2147483646 h 15"/>
              <a:gd name="T18" fmla="*/ 2147483646 w 808"/>
              <a:gd name="T19" fmla="*/ 0 h 15"/>
              <a:gd name="T20" fmla="*/ 2147483646 w 808"/>
              <a:gd name="T21" fmla="*/ 0 h 15"/>
              <a:gd name="T22" fmla="*/ 2147483646 w 808"/>
              <a:gd name="T23" fmla="*/ 2147483646 h 15"/>
              <a:gd name="T24" fmla="*/ 2147483646 w 808"/>
              <a:gd name="T25" fmla="*/ 2147483646 h 15"/>
              <a:gd name="T26" fmla="*/ 2147483646 w 808"/>
              <a:gd name="T27" fmla="*/ 2147483646 h 15"/>
              <a:gd name="T28" fmla="*/ 2147483646 w 808"/>
              <a:gd name="T29" fmla="*/ 2147483646 h 15"/>
              <a:gd name="T30" fmla="*/ 2147483646 w 808"/>
              <a:gd name="T31" fmla="*/ 2147483646 h 15"/>
              <a:gd name="T32" fmla="*/ 2147483646 w 808"/>
              <a:gd name="T33" fmla="*/ 2147483646 h 15"/>
              <a:gd name="T34" fmla="*/ 2147483646 w 808"/>
              <a:gd name="T35" fmla="*/ 2147483646 h 15"/>
              <a:gd name="T36" fmla="*/ 2147483646 w 808"/>
              <a:gd name="T37" fmla="*/ 2147483646 h 15"/>
              <a:gd name="T38" fmla="*/ 2147483646 w 808"/>
              <a:gd name="T39" fmla="*/ 2147483646 h 15"/>
              <a:gd name="T40" fmla="*/ 0 w 808"/>
              <a:gd name="T41" fmla="*/ 2147483646 h 15"/>
              <a:gd name="T42" fmla="*/ 0 w 808"/>
              <a:gd name="T43" fmla="*/ 2147483646 h 15"/>
              <a:gd name="T44" fmla="*/ 0 w 808"/>
              <a:gd name="T45" fmla="*/ 2147483646 h 15"/>
              <a:gd name="T46" fmla="*/ 2147483646 w 808"/>
              <a:gd name="T47" fmla="*/ 2147483646 h 15"/>
              <a:gd name="T48" fmla="*/ 2147483646 w 808"/>
              <a:gd name="T49" fmla="*/ 2147483646 h 15"/>
              <a:gd name="T50" fmla="*/ 2147483646 w 808"/>
              <a:gd name="T51" fmla="*/ 2147483646 h 15"/>
              <a:gd name="T52" fmla="*/ 2147483646 w 808"/>
              <a:gd name="T53" fmla="*/ 2147483646 h 15"/>
              <a:gd name="T54" fmla="*/ 2147483646 w 808"/>
              <a:gd name="T55" fmla="*/ 2147483646 h 15"/>
              <a:gd name="T56" fmla="*/ 2147483646 w 808"/>
              <a:gd name="T57" fmla="*/ 0 h 15"/>
              <a:gd name="T58" fmla="*/ 2147483646 w 808"/>
              <a:gd name="T59" fmla="*/ 0 h 15"/>
              <a:gd name="T60" fmla="*/ 2147483646 w 808"/>
              <a:gd name="T61" fmla="*/ 2147483646 h 15"/>
              <a:gd name="T62" fmla="*/ 2147483646 w 808"/>
              <a:gd name="T63" fmla="*/ 2147483646 h 15"/>
              <a:gd name="T64" fmla="*/ 2147483646 w 808"/>
              <a:gd name="T65" fmla="*/ 2147483646 h 15"/>
              <a:gd name="T66" fmla="*/ 2147483646 w 808"/>
              <a:gd name="T67" fmla="*/ 2147483646 h 15"/>
              <a:gd name="T68" fmla="*/ 2147483646 w 808"/>
              <a:gd name="T69" fmla="*/ 2147483646 h 15"/>
              <a:gd name="T70" fmla="*/ 2147483646 w 808"/>
              <a:gd name="T71" fmla="*/ 2147483646 h 15"/>
              <a:gd name="T72" fmla="*/ 2147483646 w 808"/>
              <a:gd name="T73" fmla="*/ 2147483646 h 15"/>
              <a:gd name="T74" fmla="*/ 2147483646 w 808"/>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8"/>
              <a:gd name="T115" fmla="*/ 0 h 15"/>
              <a:gd name="T116" fmla="*/ 808 w 808"/>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8" h="15">
                <a:moveTo>
                  <a:pt x="808" y="15"/>
                </a:moveTo>
                <a:lnTo>
                  <a:pt x="443" y="15"/>
                </a:lnTo>
                <a:lnTo>
                  <a:pt x="437" y="13"/>
                </a:lnTo>
                <a:lnTo>
                  <a:pt x="433" y="11"/>
                </a:lnTo>
                <a:lnTo>
                  <a:pt x="430" y="9"/>
                </a:lnTo>
                <a:lnTo>
                  <a:pt x="424" y="7"/>
                </a:lnTo>
                <a:lnTo>
                  <a:pt x="420" y="6"/>
                </a:lnTo>
                <a:lnTo>
                  <a:pt x="416" y="4"/>
                </a:lnTo>
                <a:lnTo>
                  <a:pt x="412" y="2"/>
                </a:lnTo>
                <a:lnTo>
                  <a:pt x="407" y="0"/>
                </a:lnTo>
                <a:lnTo>
                  <a:pt x="748" y="0"/>
                </a:lnTo>
                <a:lnTo>
                  <a:pt x="756" y="2"/>
                </a:lnTo>
                <a:lnTo>
                  <a:pt x="764" y="4"/>
                </a:lnTo>
                <a:lnTo>
                  <a:pt x="771" y="6"/>
                </a:lnTo>
                <a:lnTo>
                  <a:pt x="779" y="7"/>
                </a:lnTo>
                <a:lnTo>
                  <a:pt x="787" y="9"/>
                </a:lnTo>
                <a:lnTo>
                  <a:pt x="794" y="11"/>
                </a:lnTo>
                <a:lnTo>
                  <a:pt x="800" y="13"/>
                </a:lnTo>
                <a:lnTo>
                  <a:pt x="808" y="15"/>
                </a:lnTo>
                <a:close/>
                <a:moveTo>
                  <a:pt x="210" y="15"/>
                </a:moveTo>
                <a:lnTo>
                  <a:pt x="0" y="15"/>
                </a:lnTo>
                <a:lnTo>
                  <a:pt x="0" y="13"/>
                </a:lnTo>
                <a:lnTo>
                  <a:pt x="0" y="11"/>
                </a:lnTo>
                <a:lnTo>
                  <a:pt x="2" y="9"/>
                </a:lnTo>
                <a:lnTo>
                  <a:pt x="2" y="7"/>
                </a:lnTo>
                <a:lnTo>
                  <a:pt x="2" y="6"/>
                </a:lnTo>
                <a:lnTo>
                  <a:pt x="2" y="4"/>
                </a:lnTo>
                <a:lnTo>
                  <a:pt x="4" y="2"/>
                </a:lnTo>
                <a:lnTo>
                  <a:pt x="4" y="0"/>
                </a:lnTo>
                <a:lnTo>
                  <a:pt x="204" y="0"/>
                </a:lnTo>
                <a:lnTo>
                  <a:pt x="206" y="2"/>
                </a:lnTo>
                <a:lnTo>
                  <a:pt x="206" y="4"/>
                </a:lnTo>
                <a:lnTo>
                  <a:pt x="206" y="6"/>
                </a:lnTo>
                <a:lnTo>
                  <a:pt x="206" y="7"/>
                </a:lnTo>
                <a:lnTo>
                  <a:pt x="208" y="9"/>
                </a:lnTo>
                <a:lnTo>
                  <a:pt x="208" y="11"/>
                </a:lnTo>
                <a:lnTo>
                  <a:pt x="208" y="13"/>
                </a:lnTo>
                <a:lnTo>
                  <a:pt x="210" y="15"/>
                </a:lnTo>
                <a:close/>
              </a:path>
            </a:pathLst>
          </a:custGeom>
          <a:solidFill>
            <a:srgbClr val="7F0A16"/>
          </a:solidFill>
          <a:ln w="9525">
            <a:noFill/>
            <a:round/>
            <a:headEnd/>
            <a:tailEnd/>
          </a:ln>
        </p:spPr>
        <p:txBody>
          <a:bodyPr wrap="none"/>
          <a:lstStyle/>
          <a:p>
            <a:endParaRPr lang="el-GR"/>
          </a:p>
        </p:txBody>
      </p:sp>
      <p:sp>
        <p:nvSpPr>
          <p:cNvPr id="41103" name="Freeform 143"/>
          <p:cNvSpPr>
            <a:spLocks noEditPoints="1"/>
          </p:cNvSpPr>
          <p:nvPr/>
        </p:nvSpPr>
        <p:spPr bwMode="auto">
          <a:xfrm rot="63308">
            <a:off x="5049838" y="3624263"/>
            <a:ext cx="1093787" cy="20637"/>
          </a:xfrm>
          <a:custGeom>
            <a:avLst/>
            <a:gdLst>
              <a:gd name="T0" fmla="*/ 2147483646 w 775"/>
              <a:gd name="T1" fmla="*/ 2147483646 h 13"/>
              <a:gd name="T2" fmla="*/ 2147483646 w 775"/>
              <a:gd name="T3" fmla="*/ 2147483646 h 13"/>
              <a:gd name="T4" fmla="*/ 2147483646 w 775"/>
              <a:gd name="T5" fmla="*/ 2147483646 h 13"/>
              <a:gd name="T6" fmla="*/ 2147483646 w 775"/>
              <a:gd name="T7" fmla="*/ 2147483646 h 13"/>
              <a:gd name="T8" fmla="*/ 2147483646 w 775"/>
              <a:gd name="T9" fmla="*/ 2147483646 h 13"/>
              <a:gd name="T10" fmla="*/ 2147483646 w 775"/>
              <a:gd name="T11" fmla="*/ 2147483646 h 13"/>
              <a:gd name="T12" fmla="*/ 2147483646 w 775"/>
              <a:gd name="T13" fmla="*/ 2147483646 h 13"/>
              <a:gd name="T14" fmla="*/ 2147483646 w 775"/>
              <a:gd name="T15" fmla="*/ 2147483646 h 13"/>
              <a:gd name="T16" fmla="*/ 2147483646 w 775"/>
              <a:gd name="T17" fmla="*/ 2147483646 h 13"/>
              <a:gd name="T18" fmla="*/ 2147483646 w 775"/>
              <a:gd name="T19" fmla="*/ 0 h 13"/>
              <a:gd name="T20" fmla="*/ 2147483646 w 775"/>
              <a:gd name="T21" fmla="*/ 0 h 13"/>
              <a:gd name="T22" fmla="*/ 2147483646 w 775"/>
              <a:gd name="T23" fmla="*/ 2147483646 h 13"/>
              <a:gd name="T24" fmla="*/ 2147483646 w 775"/>
              <a:gd name="T25" fmla="*/ 2147483646 h 13"/>
              <a:gd name="T26" fmla="*/ 2147483646 w 775"/>
              <a:gd name="T27" fmla="*/ 2147483646 h 13"/>
              <a:gd name="T28" fmla="*/ 2147483646 w 775"/>
              <a:gd name="T29" fmla="*/ 2147483646 h 13"/>
              <a:gd name="T30" fmla="*/ 2147483646 w 775"/>
              <a:gd name="T31" fmla="*/ 2147483646 h 13"/>
              <a:gd name="T32" fmla="*/ 2147483646 w 775"/>
              <a:gd name="T33" fmla="*/ 2147483646 h 13"/>
              <a:gd name="T34" fmla="*/ 2147483646 w 775"/>
              <a:gd name="T35" fmla="*/ 2147483646 h 13"/>
              <a:gd name="T36" fmla="*/ 2147483646 w 775"/>
              <a:gd name="T37" fmla="*/ 2147483646 h 13"/>
              <a:gd name="T38" fmla="*/ 2147483646 w 775"/>
              <a:gd name="T39" fmla="*/ 2147483646 h 13"/>
              <a:gd name="T40" fmla="*/ 0 w 775"/>
              <a:gd name="T41" fmla="*/ 2147483646 h 13"/>
              <a:gd name="T42" fmla="*/ 0 w 775"/>
              <a:gd name="T43" fmla="*/ 2147483646 h 13"/>
              <a:gd name="T44" fmla="*/ 0 w 775"/>
              <a:gd name="T45" fmla="*/ 2147483646 h 13"/>
              <a:gd name="T46" fmla="*/ 2147483646 w 775"/>
              <a:gd name="T47" fmla="*/ 2147483646 h 13"/>
              <a:gd name="T48" fmla="*/ 2147483646 w 775"/>
              <a:gd name="T49" fmla="*/ 2147483646 h 13"/>
              <a:gd name="T50" fmla="*/ 2147483646 w 775"/>
              <a:gd name="T51" fmla="*/ 2147483646 h 13"/>
              <a:gd name="T52" fmla="*/ 2147483646 w 775"/>
              <a:gd name="T53" fmla="*/ 2147483646 h 13"/>
              <a:gd name="T54" fmla="*/ 2147483646 w 775"/>
              <a:gd name="T55" fmla="*/ 2147483646 h 13"/>
              <a:gd name="T56" fmla="*/ 2147483646 w 775"/>
              <a:gd name="T57" fmla="*/ 0 h 13"/>
              <a:gd name="T58" fmla="*/ 2147483646 w 775"/>
              <a:gd name="T59" fmla="*/ 0 h 13"/>
              <a:gd name="T60" fmla="*/ 2147483646 w 775"/>
              <a:gd name="T61" fmla="*/ 2147483646 h 13"/>
              <a:gd name="T62" fmla="*/ 2147483646 w 775"/>
              <a:gd name="T63" fmla="*/ 2147483646 h 13"/>
              <a:gd name="T64" fmla="*/ 2147483646 w 775"/>
              <a:gd name="T65" fmla="*/ 2147483646 h 13"/>
              <a:gd name="T66" fmla="*/ 2147483646 w 775"/>
              <a:gd name="T67" fmla="*/ 2147483646 h 13"/>
              <a:gd name="T68" fmla="*/ 2147483646 w 775"/>
              <a:gd name="T69" fmla="*/ 2147483646 h 13"/>
              <a:gd name="T70" fmla="*/ 2147483646 w 775"/>
              <a:gd name="T71" fmla="*/ 2147483646 h 13"/>
              <a:gd name="T72" fmla="*/ 2147483646 w 775"/>
              <a:gd name="T73" fmla="*/ 2147483646 h 13"/>
              <a:gd name="T74" fmla="*/ 2147483646 w 775"/>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5"/>
              <a:gd name="T115" fmla="*/ 0 h 13"/>
              <a:gd name="T116" fmla="*/ 775 w 775"/>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5" h="13">
                <a:moveTo>
                  <a:pt x="775" y="13"/>
                </a:moveTo>
                <a:lnTo>
                  <a:pt x="422" y="13"/>
                </a:lnTo>
                <a:lnTo>
                  <a:pt x="418" y="12"/>
                </a:lnTo>
                <a:lnTo>
                  <a:pt x="414" y="10"/>
                </a:lnTo>
                <a:lnTo>
                  <a:pt x="410" y="8"/>
                </a:lnTo>
                <a:lnTo>
                  <a:pt x="405" y="6"/>
                </a:lnTo>
                <a:lnTo>
                  <a:pt x="401" y="6"/>
                </a:lnTo>
                <a:lnTo>
                  <a:pt x="397" y="4"/>
                </a:lnTo>
                <a:lnTo>
                  <a:pt x="393" y="2"/>
                </a:lnTo>
                <a:lnTo>
                  <a:pt x="389" y="0"/>
                </a:lnTo>
                <a:lnTo>
                  <a:pt x="718" y="0"/>
                </a:lnTo>
                <a:lnTo>
                  <a:pt x="725" y="2"/>
                </a:lnTo>
                <a:lnTo>
                  <a:pt x="733" y="4"/>
                </a:lnTo>
                <a:lnTo>
                  <a:pt x="741" y="6"/>
                </a:lnTo>
                <a:lnTo>
                  <a:pt x="746" y="8"/>
                </a:lnTo>
                <a:lnTo>
                  <a:pt x="754" y="10"/>
                </a:lnTo>
                <a:lnTo>
                  <a:pt x="762" y="10"/>
                </a:lnTo>
                <a:lnTo>
                  <a:pt x="767" y="12"/>
                </a:lnTo>
                <a:lnTo>
                  <a:pt x="775" y="13"/>
                </a:lnTo>
                <a:close/>
                <a:moveTo>
                  <a:pt x="204" y="13"/>
                </a:moveTo>
                <a:lnTo>
                  <a:pt x="0" y="13"/>
                </a:lnTo>
                <a:lnTo>
                  <a:pt x="0" y="12"/>
                </a:lnTo>
                <a:lnTo>
                  <a:pt x="0" y="10"/>
                </a:lnTo>
                <a:lnTo>
                  <a:pt x="2" y="8"/>
                </a:lnTo>
                <a:lnTo>
                  <a:pt x="2" y="6"/>
                </a:lnTo>
                <a:lnTo>
                  <a:pt x="2" y="4"/>
                </a:lnTo>
                <a:lnTo>
                  <a:pt x="4" y="2"/>
                </a:lnTo>
                <a:lnTo>
                  <a:pt x="4" y="0"/>
                </a:lnTo>
                <a:lnTo>
                  <a:pt x="200" y="0"/>
                </a:lnTo>
                <a:lnTo>
                  <a:pt x="200" y="2"/>
                </a:lnTo>
                <a:lnTo>
                  <a:pt x="202" y="4"/>
                </a:lnTo>
                <a:lnTo>
                  <a:pt x="202" y="6"/>
                </a:lnTo>
                <a:lnTo>
                  <a:pt x="202" y="8"/>
                </a:lnTo>
                <a:lnTo>
                  <a:pt x="204" y="8"/>
                </a:lnTo>
                <a:lnTo>
                  <a:pt x="204" y="10"/>
                </a:lnTo>
                <a:lnTo>
                  <a:pt x="204" y="12"/>
                </a:lnTo>
                <a:lnTo>
                  <a:pt x="204" y="13"/>
                </a:lnTo>
                <a:close/>
              </a:path>
            </a:pathLst>
          </a:custGeom>
          <a:solidFill>
            <a:srgbClr val="820D17"/>
          </a:solidFill>
          <a:ln w="9525">
            <a:noFill/>
            <a:round/>
            <a:headEnd/>
            <a:tailEnd/>
          </a:ln>
        </p:spPr>
        <p:txBody>
          <a:bodyPr wrap="none"/>
          <a:lstStyle/>
          <a:p>
            <a:endParaRPr lang="el-GR"/>
          </a:p>
        </p:txBody>
      </p:sp>
      <p:sp>
        <p:nvSpPr>
          <p:cNvPr id="41104" name="Freeform 144"/>
          <p:cNvSpPr>
            <a:spLocks noEditPoints="1"/>
          </p:cNvSpPr>
          <p:nvPr/>
        </p:nvSpPr>
        <p:spPr bwMode="auto">
          <a:xfrm rot="63308">
            <a:off x="5053013" y="3609975"/>
            <a:ext cx="1049337" cy="22225"/>
          </a:xfrm>
          <a:custGeom>
            <a:avLst/>
            <a:gdLst>
              <a:gd name="T0" fmla="*/ 2147483646 w 744"/>
              <a:gd name="T1" fmla="*/ 2147483646 h 14"/>
              <a:gd name="T2" fmla="*/ 2147483646 w 744"/>
              <a:gd name="T3" fmla="*/ 2147483646 h 14"/>
              <a:gd name="T4" fmla="*/ 2147483646 w 744"/>
              <a:gd name="T5" fmla="*/ 2147483646 h 14"/>
              <a:gd name="T6" fmla="*/ 2147483646 w 744"/>
              <a:gd name="T7" fmla="*/ 2147483646 h 14"/>
              <a:gd name="T8" fmla="*/ 2147483646 w 744"/>
              <a:gd name="T9" fmla="*/ 2147483646 h 14"/>
              <a:gd name="T10" fmla="*/ 2147483646 w 744"/>
              <a:gd name="T11" fmla="*/ 2147483646 h 14"/>
              <a:gd name="T12" fmla="*/ 2147483646 w 744"/>
              <a:gd name="T13" fmla="*/ 2147483646 h 14"/>
              <a:gd name="T14" fmla="*/ 2147483646 w 744"/>
              <a:gd name="T15" fmla="*/ 2147483646 h 14"/>
              <a:gd name="T16" fmla="*/ 2147483646 w 744"/>
              <a:gd name="T17" fmla="*/ 2147483646 h 14"/>
              <a:gd name="T18" fmla="*/ 2147483646 w 744"/>
              <a:gd name="T19" fmla="*/ 0 h 14"/>
              <a:gd name="T20" fmla="*/ 2147483646 w 744"/>
              <a:gd name="T21" fmla="*/ 0 h 14"/>
              <a:gd name="T22" fmla="*/ 2147483646 w 744"/>
              <a:gd name="T23" fmla="*/ 2147483646 h 14"/>
              <a:gd name="T24" fmla="*/ 2147483646 w 744"/>
              <a:gd name="T25" fmla="*/ 2147483646 h 14"/>
              <a:gd name="T26" fmla="*/ 2147483646 w 744"/>
              <a:gd name="T27" fmla="*/ 2147483646 h 14"/>
              <a:gd name="T28" fmla="*/ 2147483646 w 744"/>
              <a:gd name="T29" fmla="*/ 2147483646 h 14"/>
              <a:gd name="T30" fmla="*/ 2147483646 w 744"/>
              <a:gd name="T31" fmla="*/ 2147483646 h 14"/>
              <a:gd name="T32" fmla="*/ 2147483646 w 744"/>
              <a:gd name="T33" fmla="*/ 2147483646 h 14"/>
              <a:gd name="T34" fmla="*/ 2147483646 w 744"/>
              <a:gd name="T35" fmla="*/ 2147483646 h 14"/>
              <a:gd name="T36" fmla="*/ 2147483646 w 744"/>
              <a:gd name="T37" fmla="*/ 2147483646 h 14"/>
              <a:gd name="T38" fmla="*/ 2147483646 w 744"/>
              <a:gd name="T39" fmla="*/ 2147483646 h 14"/>
              <a:gd name="T40" fmla="*/ 0 w 744"/>
              <a:gd name="T41" fmla="*/ 2147483646 h 14"/>
              <a:gd name="T42" fmla="*/ 0 w 744"/>
              <a:gd name="T43" fmla="*/ 2147483646 h 14"/>
              <a:gd name="T44" fmla="*/ 0 w 744"/>
              <a:gd name="T45" fmla="*/ 2147483646 h 14"/>
              <a:gd name="T46" fmla="*/ 2147483646 w 744"/>
              <a:gd name="T47" fmla="*/ 2147483646 h 14"/>
              <a:gd name="T48" fmla="*/ 2147483646 w 744"/>
              <a:gd name="T49" fmla="*/ 2147483646 h 14"/>
              <a:gd name="T50" fmla="*/ 2147483646 w 744"/>
              <a:gd name="T51" fmla="*/ 2147483646 h 14"/>
              <a:gd name="T52" fmla="*/ 2147483646 w 744"/>
              <a:gd name="T53" fmla="*/ 2147483646 h 14"/>
              <a:gd name="T54" fmla="*/ 2147483646 w 744"/>
              <a:gd name="T55" fmla="*/ 2147483646 h 14"/>
              <a:gd name="T56" fmla="*/ 2147483646 w 744"/>
              <a:gd name="T57" fmla="*/ 0 h 14"/>
              <a:gd name="T58" fmla="*/ 2147483646 w 744"/>
              <a:gd name="T59" fmla="*/ 0 h 14"/>
              <a:gd name="T60" fmla="*/ 2147483646 w 744"/>
              <a:gd name="T61" fmla="*/ 2147483646 h 14"/>
              <a:gd name="T62" fmla="*/ 2147483646 w 744"/>
              <a:gd name="T63" fmla="*/ 2147483646 h 14"/>
              <a:gd name="T64" fmla="*/ 2147483646 w 744"/>
              <a:gd name="T65" fmla="*/ 2147483646 h 14"/>
              <a:gd name="T66" fmla="*/ 2147483646 w 744"/>
              <a:gd name="T67" fmla="*/ 2147483646 h 14"/>
              <a:gd name="T68" fmla="*/ 2147483646 w 744"/>
              <a:gd name="T69" fmla="*/ 2147483646 h 14"/>
              <a:gd name="T70" fmla="*/ 2147483646 w 744"/>
              <a:gd name="T71" fmla="*/ 2147483646 h 14"/>
              <a:gd name="T72" fmla="*/ 2147483646 w 744"/>
              <a:gd name="T73" fmla="*/ 2147483646 h 14"/>
              <a:gd name="T74" fmla="*/ 2147483646 w 744"/>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4"/>
              <a:gd name="T115" fmla="*/ 0 h 14"/>
              <a:gd name="T116" fmla="*/ 744 w 744"/>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4" h="14">
                <a:moveTo>
                  <a:pt x="744" y="14"/>
                </a:moveTo>
                <a:lnTo>
                  <a:pt x="403" y="14"/>
                </a:lnTo>
                <a:lnTo>
                  <a:pt x="399" y="14"/>
                </a:lnTo>
                <a:lnTo>
                  <a:pt x="395" y="12"/>
                </a:lnTo>
                <a:lnTo>
                  <a:pt x="391" y="10"/>
                </a:lnTo>
                <a:lnTo>
                  <a:pt x="387" y="8"/>
                </a:lnTo>
                <a:lnTo>
                  <a:pt x="384" y="6"/>
                </a:lnTo>
                <a:lnTo>
                  <a:pt x="380" y="4"/>
                </a:lnTo>
                <a:lnTo>
                  <a:pt x="376" y="2"/>
                </a:lnTo>
                <a:lnTo>
                  <a:pt x="372" y="0"/>
                </a:lnTo>
                <a:lnTo>
                  <a:pt x="691" y="0"/>
                </a:lnTo>
                <a:lnTo>
                  <a:pt x="697" y="2"/>
                </a:lnTo>
                <a:lnTo>
                  <a:pt x="704" y="4"/>
                </a:lnTo>
                <a:lnTo>
                  <a:pt x="710" y="6"/>
                </a:lnTo>
                <a:lnTo>
                  <a:pt x="718" y="8"/>
                </a:lnTo>
                <a:lnTo>
                  <a:pt x="723" y="10"/>
                </a:lnTo>
                <a:lnTo>
                  <a:pt x="731" y="12"/>
                </a:lnTo>
                <a:lnTo>
                  <a:pt x="737" y="14"/>
                </a:lnTo>
                <a:lnTo>
                  <a:pt x="744" y="14"/>
                </a:lnTo>
                <a:close/>
                <a:moveTo>
                  <a:pt x="200" y="14"/>
                </a:moveTo>
                <a:lnTo>
                  <a:pt x="0" y="14"/>
                </a:lnTo>
                <a:lnTo>
                  <a:pt x="0" y="12"/>
                </a:lnTo>
                <a:lnTo>
                  <a:pt x="2" y="10"/>
                </a:lnTo>
                <a:lnTo>
                  <a:pt x="2" y="8"/>
                </a:lnTo>
                <a:lnTo>
                  <a:pt x="2" y="6"/>
                </a:lnTo>
                <a:lnTo>
                  <a:pt x="2" y="4"/>
                </a:lnTo>
                <a:lnTo>
                  <a:pt x="4" y="2"/>
                </a:lnTo>
                <a:lnTo>
                  <a:pt x="4" y="0"/>
                </a:lnTo>
                <a:lnTo>
                  <a:pt x="196" y="0"/>
                </a:lnTo>
                <a:lnTo>
                  <a:pt x="196" y="2"/>
                </a:lnTo>
                <a:lnTo>
                  <a:pt x="196" y="4"/>
                </a:lnTo>
                <a:lnTo>
                  <a:pt x="198" y="6"/>
                </a:lnTo>
                <a:lnTo>
                  <a:pt x="198" y="8"/>
                </a:lnTo>
                <a:lnTo>
                  <a:pt x="198" y="10"/>
                </a:lnTo>
                <a:lnTo>
                  <a:pt x="200" y="12"/>
                </a:lnTo>
                <a:lnTo>
                  <a:pt x="200" y="14"/>
                </a:lnTo>
                <a:close/>
              </a:path>
            </a:pathLst>
          </a:custGeom>
          <a:solidFill>
            <a:srgbClr val="820A17"/>
          </a:solidFill>
          <a:ln w="9525">
            <a:noFill/>
            <a:round/>
            <a:headEnd/>
            <a:tailEnd/>
          </a:ln>
        </p:spPr>
        <p:txBody>
          <a:bodyPr wrap="none"/>
          <a:lstStyle/>
          <a:p>
            <a:endParaRPr lang="el-GR"/>
          </a:p>
        </p:txBody>
      </p:sp>
      <p:sp>
        <p:nvSpPr>
          <p:cNvPr id="41105" name="Freeform 145"/>
          <p:cNvSpPr>
            <a:spLocks noEditPoints="1"/>
          </p:cNvSpPr>
          <p:nvPr/>
        </p:nvSpPr>
        <p:spPr bwMode="auto">
          <a:xfrm rot="63308">
            <a:off x="5056188" y="3602038"/>
            <a:ext cx="1006475" cy="20637"/>
          </a:xfrm>
          <a:custGeom>
            <a:avLst/>
            <a:gdLst>
              <a:gd name="T0" fmla="*/ 2147483646 w 714"/>
              <a:gd name="T1" fmla="*/ 2147483646 h 13"/>
              <a:gd name="T2" fmla="*/ 2147483646 w 714"/>
              <a:gd name="T3" fmla="*/ 2147483646 h 13"/>
              <a:gd name="T4" fmla="*/ 2147483646 w 714"/>
              <a:gd name="T5" fmla="*/ 2147483646 h 13"/>
              <a:gd name="T6" fmla="*/ 2147483646 w 714"/>
              <a:gd name="T7" fmla="*/ 2147483646 h 13"/>
              <a:gd name="T8" fmla="*/ 2147483646 w 714"/>
              <a:gd name="T9" fmla="*/ 2147483646 h 13"/>
              <a:gd name="T10" fmla="*/ 2147483646 w 714"/>
              <a:gd name="T11" fmla="*/ 2147483646 h 13"/>
              <a:gd name="T12" fmla="*/ 2147483646 w 714"/>
              <a:gd name="T13" fmla="*/ 2147483646 h 13"/>
              <a:gd name="T14" fmla="*/ 2147483646 w 714"/>
              <a:gd name="T15" fmla="*/ 2147483646 h 13"/>
              <a:gd name="T16" fmla="*/ 2147483646 w 714"/>
              <a:gd name="T17" fmla="*/ 2147483646 h 13"/>
              <a:gd name="T18" fmla="*/ 2147483646 w 714"/>
              <a:gd name="T19" fmla="*/ 2147483646 h 13"/>
              <a:gd name="T20" fmla="*/ 2147483646 w 714"/>
              <a:gd name="T21" fmla="*/ 2147483646 h 13"/>
              <a:gd name="T22" fmla="*/ 2147483646 w 714"/>
              <a:gd name="T23" fmla="*/ 2147483646 h 13"/>
              <a:gd name="T24" fmla="*/ 2147483646 w 714"/>
              <a:gd name="T25" fmla="*/ 0 h 13"/>
              <a:gd name="T26" fmla="*/ 2147483646 w 714"/>
              <a:gd name="T27" fmla="*/ 0 h 13"/>
              <a:gd name="T28" fmla="*/ 2147483646 w 714"/>
              <a:gd name="T29" fmla="*/ 0 h 13"/>
              <a:gd name="T30" fmla="*/ 2147483646 w 714"/>
              <a:gd name="T31" fmla="*/ 0 h 13"/>
              <a:gd name="T32" fmla="*/ 2147483646 w 714"/>
              <a:gd name="T33" fmla="*/ 0 h 13"/>
              <a:gd name="T34" fmla="*/ 2147483646 w 714"/>
              <a:gd name="T35" fmla="*/ 0 h 13"/>
              <a:gd name="T36" fmla="*/ 2147483646 w 714"/>
              <a:gd name="T37" fmla="*/ 0 h 13"/>
              <a:gd name="T38" fmla="*/ 2147483646 w 714"/>
              <a:gd name="T39" fmla="*/ 2147483646 h 13"/>
              <a:gd name="T40" fmla="*/ 2147483646 w 714"/>
              <a:gd name="T41" fmla="*/ 2147483646 h 13"/>
              <a:gd name="T42" fmla="*/ 2147483646 w 714"/>
              <a:gd name="T43" fmla="*/ 2147483646 h 13"/>
              <a:gd name="T44" fmla="*/ 2147483646 w 714"/>
              <a:gd name="T45" fmla="*/ 2147483646 h 13"/>
              <a:gd name="T46" fmla="*/ 2147483646 w 714"/>
              <a:gd name="T47" fmla="*/ 2147483646 h 13"/>
              <a:gd name="T48" fmla="*/ 2147483646 w 714"/>
              <a:gd name="T49" fmla="*/ 2147483646 h 13"/>
              <a:gd name="T50" fmla="*/ 2147483646 w 714"/>
              <a:gd name="T51" fmla="*/ 2147483646 h 13"/>
              <a:gd name="T52" fmla="*/ 2147483646 w 714"/>
              <a:gd name="T53" fmla="*/ 2147483646 h 13"/>
              <a:gd name="T54" fmla="*/ 2147483646 w 714"/>
              <a:gd name="T55" fmla="*/ 2147483646 h 13"/>
              <a:gd name="T56" fmla="*/ 0 w 714"/>
              <a:gd name="T57" fmla="*/ 2147483646 h 13"/>
              <a:gd name="T58" fmla="*/ 0 w 714"/>
              <a:gd name="T59" fmla="*/ 2147483646 h 13"/>
              <a:gd name="T60" fmla="*/ 0 w 714"/>
              <a:gd name="T61" fmla="*/ 2147483646 h 13"/>
              <a:gd name="T62" fmla="*/ 2147483646 w 714"/>
              <a:gd name="T63" fmla="*/ 2147483646 h 13"/>
              <a:gd name="T64" fmla="*/ 2147483646 w 714"/>
              <a:gd name="T65" fmla="*/ 2147483646 h 13"/>
              <a:gd name="T66" fmla="*/ 2147483646 w 714"/>
              <a:gd name="T67" fmla="*/ 2147483646 h 13"/>
              <a:gd name="T68" fmla="*/ 2147483646 w 714"/>
              <a:gd name="T69" fmla="*/ 2147483646 h 13"/>
              <a:gd name="T70" fmla="*/ 2147483646 w 714"/>
              <a:gd name="T71" fmla="*/ 2147483646 h 13"/>
              <a:gd name="T72" fmla="*/ 2147483646 w 714"/>
              <a:gd name="T73" fmla="*/ 0 h 13"/>
              <a:gd name="T74" fmla="*/ 2147483646 w 714"/>
              <a:gd name="T75" fmla="*/ 0 h 13"/>
              <a:gd name="T76" fmla="*/ 2147483646 w 714"/>
              <a:gd name="T77" fmla="*/ 2147483646 h 13"/>
              <a:gd name="T78" fmla="*/ 2147483646 w 714"/>
              <a:gd name="T79" fmla="*/ 2147483646 h 13"/>
              <a:gd name="T80" fmla="*/ 2147483646 w 714"/>
              <a:gd name="T81" fmla="*/ 2147483646 h 13"/>
              <a:gd name="T82" fmla="*/ 2147483646 w 714"/>
              <a:gd name="T83" fmla="*/ 2147483646 h 13"/>
              <a:gd name="T84" fmla="*/ 2147483646 w 714"/>
              <a:gd name="T85" fmla="*/ 2147483646 h 13"/>
              <a:gd name="T86" fmla="*/ 2147483646 w 714"/>
              <a:gd name="T87" fmla="*/ 2147483646 h 13"/>
              <a:gd name="T88" fmla="*/ 2147483646 w 714"/>
              <a:gd name="T89" fmla="*/ 2147483646 h 13"/>
              <a:gd name="T90" fmla="*/ 2147483646 w 714"/>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4"/>
              <a:gd name="T139" fmla="*/ 0 h 13"/>
              <a:gd name="T140" fmla="*/ 714 w 714"/>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4" h="13">
                <a:moveTo>
                  <a:pt x="714" y="13"/>
                </a:moveTo>
                <a:lnTo>
                  <a:pt x="385" y="13"/>
                </a:lnTo>
                <a:lnTo>
                  <a:pt x="382" y="11"/>
                </a:lnTo>
                <a:lnTo>
                  <a:pt x="380" y="9"/>
                </a:lnTo>
                <a:lnTo>
                  <a:pt x="376" y="9"/>
                </a:lnTo>
                <a:lnTo>
                  <a:pt x="372" y="7"/>
                </a:lnTo>
                <a:lnTo>
                  <a:pt x="370" y="5"/>
                </a:lnTo>
                <a:lnTo>
                  <a:pt x="366" y="4"/>
                </a:lnTo>
                <a:lnTo>
                  <a:pt x="364" y="4"/>
                </a:lnTo>
                <a:lnTo>
                  <a:pt x="361" y="2"/>
                </a:lnTo>
                <a:lnTo>
                  <a:pt x="359" y="0"/>
                </a:lnTo>
                <a:lnTo>
                  <a:pt x="357" y="0"/>
                </a:lnTo>
                <a:lnTo>
                  <a:pt x="662" y="0"/>
                </a:lnTo>
                <a:lnTo>
                  <a:pt x="670" y="2"/>
                </a:lnTo>
                <a:lnTo>
                  <a:pt x="676" y="2"/>
                </a:lnTo>
                <a:lnTo>
                  <a:pt x="681" y="4"/>
                </a:lnTo>
                <a:lnTo>
                  <a:pt x="689" y="5"/>
                </a:lnTo>
                <a:lnTo>
                  <a:pt x="695" y="7"/>
                </a:lnTo>
                <a:lnTo>
                  <a:pt x="702" y="9"/>
                </a:lnTo>
                <a:lnTo>
                  <a:pt x="708" y="11"/>
                </a:lnTo>
                <a:lnTo>
                  <a:pt x="714" y="13"/>
                </a:lnTo>
                <a:close/>
                <a:moveTo>
                  <a:pt x="196" y="13"/>
                </a:moveTo>
                <a:lnTo>
                  <a:pt x="0" y="13"/>
                </a:lnTo>
                <a:lnTo>
                  <a:pt x="0" y="11"/>
                </a:lnTo>
                <a:lnTo>
                  <a:pt x="0" y="9"/>
                </a:lnTo>
                <a:lnTo>
                  <a:pt x="2" y="7"/>
                </a:lnTo>
                <a:lnTo>
                  <a:pt x="2" y="5"/>
                </a:lnTo>
                <a:lnTo>
                  <a:pt x="2" y="4"/>
                </a:lnTo>
                <a:lnTo>
                  <a:pt x="2" y="2"/>
                </a:lnTo>
                <a:lnTo>
                  <a:pt x="4" y="2"/>
                </a:lnTo>
                <a:lnTo>
                  <a:pt x="4" y="0"/>
                </a:lnTo>
                <a:lnTo>
                  <a:pt x="193" y="0"/>
                </a:lnTo>
                <a:lnTo>
                  <a:pt x="193" y="2"/>
                </a:lnTo>
                <a:lnTo>
                  <a:pt x="194" y="4"/>
                </a:lnTo>
                <a:lnTo>
                  <a:pt x="194" y="5"/>
                </a:lnTo>
                <a:lnTo>
                  <a:pt x="194" y="7"/>
                </a:lnTo>
                <a:lnTo>
                  <a:pt x="194" y="9"/>
                </a:lnTo>
                <a:lnTo>
                  <a:pt x="196" y="11"/>
                </a:lnTo>
                <a:lnTo>
                  <a:pt x="196" y="13"/>
                </a:lnTo>
                <a:close/>
              </a:path>
            </a:pathLst>
          </a:custGeom>
          <a:solidFill>
            <a:srgbClr val="850D1A"/>
          </a:solidFill>
          <a:ln w="9525">
            <a:noFill/>
            <a:round/>
            <a:headEnd/>
            <a:tailEnd/>
          </a:ln>
        </p:spPr>
        <p:txBody>
          <a:bodyPr wrap="none"/>
          <a:lstStyle/>
          <a:p>
            <a:endParaRPr lang="el-GR"/>
          </a:p>
        </p:txBody>
      </p:sp>
      <p:sp>
        <p:nvSpPr>
          <p:cNvPr id="41106" name="Freeform 146"/>
          <p:cNvSpPr>
            <a:spLocks noEditPoints="1"/>
          </p:cNvSpPr>
          <p:nvPr/>
        </p:nvSpPr>
        <p:spPr bwMode="auto">
          <a:xfrm rot="63308">
            <a:off x="5059363" y="3589338"/>
            <a:ext cx="969962" cy="20637"/>
          </a:xfrm>
          <a:custGeom>
            <a:avLst/>
            <a:gdLst>
              <a:gd name="T0" fmla="*/ 2147483646 w 687"/>
              <a:gd name="T1" fmla="*/ 2147483646 h 13"/>
              <a:gd name="T2" fmla="*/ 2147483646 w 687"/>
              <a:gd name="T3" fmla="*/ 2147483646 h 13"/>
              <a:gd name="T4" fmla="*/ 2147483646 w 687"/>
              <a:gd name="T5" fmla="*/ 2147483646 h 13"/>
              <a:gd name="T6" fmla="*/ 2147483646 w 687"/>
              <a:gd name="T7" fmla="*/ 2147483646 h 13"/>
              <a:gd name="T8" fmla="*/ 2147483646 w 687"/>
              <a:gd name="T9" fmla="*/ 2147483646 h 13"/>
              <a:gd name="T10" fmla="*/ 2147483646 w 687"/>
              <a:gd name="T11" fmla="*/ 2147483646 h 13"/>
              <a:gd name="T12" fmla="*/ 2147483646 w 687"/>
              <a:gd name="T13" fmla="*/ 2147483646 h 13"/>
              <a:gd name="T14" fmla="*/ 2147483646 w 687"/>
              <a:gd name="T15" fmla="*/ 2147483646 h 13"/>
              <a:gd name="T16" fmla="*/ 2147483646 w 687"/>
              <a:gd name="T17" fmla="*/ 2147483646 h 13"/>
              <a:gd name="T18" fmla="*/ 2147483646 w 687"/>
              <a:gd name="T19" fmla="*/ 2147483646 h 13"/>
              <a:gd name="T20" fmla="*/ 2147483646 w 687"/>
              <a:gd name="T21" fmla="*/ 2147483646 h 13"/>
              <a:gd name="T22" fmla="*/ 2147483646 w 687"/>
              <a:gd name="T23" fmla="*/ 2147483646 h 13"/>
              <a:gd name="T24" fmla="*/ 2147483646 w 687"/>
              <a:gd name="T25" fmla="*/ 2147483646 h 13"/>
              <a:gd name="T26" fmla="*/ 2147483646 w 687"/>
              <a:gd name="T27" fmla="*/ 2147483646 h 13"/>
              <a:gd name="T28" fmla="*/ 2147483646 w 687"/>
              <a:gd name="T29" fmla="*/ 2147483646 h 13"/>
              <a:gd name="T30" fmla="*/ 2147483646 w 687"/>
              <a:gd name="T31" fmla="*/ 2147483646 h 13"/>
              <a:gd name="T32" fmla="*/ 2147483646 w 687"/>
              <a:gd name="T33" fmla="*/ 2147483646 h 13"/>
              <a:gd name="T34" fmla="*/ 2147483646 w 687"/>
              <a:gd name="T35" fmla="*/ 0 h 13"/>
              <a:gd name="T36" fmla="*/ 2147483646 w 687"/>
              <a:gd name="T37" fmla="*/ 0 h 13"/>
              <a:gd name="T38" fmla="*/ 2147483646 w 687"/>
              <a:gd name="T39" fmla="*/ 2147483646 h 13"/>
              <a:gd name="T40" fmla="*/ 2147483646 w 687"/>
              <a:gd name="T41" fmla="*/ 2147483646 h 13"/>
              <a:gd name="T42" fmla="*/ 2147483646 w 687"/>
              <a:gd name="T43" fmla="*/ 2147483646 h 13"/>
              <a:gd name="T44" fmla="*/ 2147483646 w 687"/>
              <a:gd name="T45" fmla="*/ 2147483646 h 13"/>
              <a:gd name="T46" fmla="*/ 2147483646 w 687"/>
              <a:gd name="T47" fmla="*/ 2147483646 h 13"/>
              <a:gd name="T48" fmla="*/ 2147483646 w 687"/>
              <a:gd name="T49" fmla="*/ 2147483646 h 13"/>
              <a:gd name="T50" fmla="*/ 2147483646 w 687"/>
              <a:gd name="T51" fmla="*/ 2147483646 h 13"/>
              <a:gd name="T52" fmla="*/ 2147483646 w 687"/>
              <a:gd name="T53" fmla="*/ 2147483646 h 13"/>
              <a:gd name="T54" fmla="*/ 2147483646 w 687"/>
              <a:gd name="T55" fmla="*/ 2147483646 h 13"/>
              <a:gd name="T56" fmla="*/ 0 w 687"/>
              <a:gd name="T57" fmla="*/ 2147483646 h 13"/>
              <a:gd name="T58" fmla="*/ 0 w 687"/>
              <a:gd name="T59" fmla="*/ 2147483646 h 13"/>
              <a:gd name="T60" fmla="*/ 0 w 687"/>
              <a:gd name="T61" fmla="*/ 2147483646 h 13"/>
              <a:gd name="T62" fmla="*/ 2147483646 w 687"/>
              <a:gd name="T63" fmla="*/ 2147483646 h 13"/>
              <a:gd name="T64" fmla="*/ 2147483646 w 687"/>
              <a:gd name="T65" fmla="*/ 2147483646 h 13"/>
              <a:gd name="T66" fmla="*/ 2147483646 w 687"/>
              <a:gd name="T67" fmla="*/ 2147483646 h 13"/>
              <a:gd name="T68" fmla="*/ 2147483646 w 687"/>
              <a:gd name="T69" fmla="*/ 2147483646 h 13"/>
              <a:gd name="T70" fmla="*/ 2147483646 w 687"/>
              <a:gd name="T71" fmla="*/ 2147483646 h 13"/>
              <a:gd name="T72" fmla="*/ 2147483646 w 687"/>
              <a:gd name="T73" fmla="*/ 0 h 13"/>
              <a:gd name="T74" fmla="*/ 2147483646 w 687"/>
              <a:gd name="T75" fmla="*/ 0 h 13"/>
              <a:gd name="T76" fmla="*/ 2147483646 w 687"/>
              <a:gd name="T77" fmla="*/ 2147483646 h 13"/>
              <a:gd name="T78" fmla="*/ 2147483646 w 687"/>
              <a:gd name="T79" fmla="*/ 2147483646 h 13"/>
              <a:gd name="T80" fmla="*/ 2147483646 w 687"/>
              <a:gd name="T81" fmla="*/ 2147483646 h 13"/>
              <a:gd name="T82" fmla="*/ 2147483646 w 687"/>
              <a:gd name="T83" fmla="*/ 2147483646 h 13"/>
              <a:gd name="T84" fmla="*/ 2147483646 w 687"/>
              <a:gd name="T85" fmla="*/ 2147483646 h 13"/>
              <a:gd name="T86" fmla="*/ 2147483646 w 687"/>
              <a:gd name="T87" fmla="*/ 2147483646 h 13"/>
              <a:gd name="T88" fmla="*/ 2147483646 w 687"/>
              <a:gd name="T89" fmla="*/ 2147483646 h 13"/>
              <a:gd name="T90" fmla="*/ 2147483646 w 687"/>
              <a:gd name="T91" fmla="*/ 2147483646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87"/>
              <a:gd name="T139" fmla="*/ 0 h 13"/>
              <a:gd name="T140" fmla="*/ 687 w 687"/>
              <a:gd name="T141" fmla="*/ 13 h 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87" h="13">
                <a:moveTo>
                  <a:pt x="687" y="13"/>
                </a:moveTo>
                <a:lnTo>
                  <a:pt x="368" y="13"/>
                </a:lnTo>
                <a:lnTo>
                  <a:pt x="366" y="13"/>
                </a:lnTo>
                <a:lnTo>
                  <a:pt x="364" y="12"/>
                </a:lnTo>
                <a:lnTo>
                  <a:pt x="362" y="12"/>
                </a:lnTo>
                <a:lnTo>
                  <a:pt x="360" y="10"/>
                </a:lnTo>
                <a:lnTo>
                  <a:pt x="359" y="10"/>
                </a:lnTo>
                <a:lnTo>
                  <a:pt x="357" y="8"/>
                </a:lnTo>
                <a:lnTo>
                  <a:pt x="355" y="8"/>
                </a:lnTo>
                <a:lnTo>
                  <a:pt x="353" y="6"/>
                </a:lnTo>
                <a:lnTo>
                  <a:pt x="351" y="4"/>
                </a:lnTo>
                <a:lnTo>
                  <a:pt x="347" y="4"/>
                </a:lnTo>
                <a:lnTo>
                  <a:pt x="345" y="2"/>
                </a:lnTo>
                <a:lnTo>
                  <a:pt x="343" y="2"/>
                </a:lnTo>
                <a:lnTo>
                  <a:pt x="341" y="0"/>
                </a:lnTo>
                <a:lnTo>
                  <a:pt x="635" y="0"/>
                </a:lnTo>
                <a:lnTo>
                  <a:pt x="643" y="2"/>
                </a:lnTo>
                <a:lnTo>
                  <a:pt x="649" y="4"/>
                </a:lnTo>
                <a:lnTo>
                  <a:pt x="654" y="6"/>
                </a:lnTo>
                <a:lnTo>
                  <a:pt x="660" y="8"/>
                </a:lnTo>
                <a:lnTo>
                  <a:pt x="668" y="10"/>
                </a:lnTo>
                <a:lnTo>
                  <a:pt x="674" y="10"/>
                </a:lnTo>
                <a:lnTo>
                  <a:pt x="679" y="12"/>
                </a:lnTo>
                <a:lnTo>
                  <a:pt x="687" y="13"/>
                </a:lnTo>
                <a:close/>
                <a:moveTo>
                  <a:pt x="192" y="13"/>
                </a:moveTo>
                <a:lnTo>
                  <a:pt x="0" y="13"/>
                </a:lnTo>
                <a:lnTo>
                  <a:pt x="0" y="12"/>
                </a:lnTo>
                <a:lnTo>
                  <a:pt x="0" y="10"/>
                </a:lnTo>
                <a:lnTo>
                  <a:pt x="2" y="10"/>
                </a:lnTo>
                <a:lnTo>
                  <a:pt x="2" y="8"/>
                </a:lnTo>
                <a:lnTo>
                  <a:pt x="2" y="6"/>
                </a:lnTo>
                <a:lnTo>
                  <a:pt x="2" y="4"/>
                </a:lnTo>
                <a:lnTo>
                  <a:pt x="3" y="2"/>
                </a:lnTo>
                <a:lnTo>
                  <a:pt x="3" y="0"/>
                </a:lnTo>
                <a:lnTo>
                  <a:pt x="189" y="0"/>
                </a:lnTo>
                <a:lnTo>
                  <a:pt x="189" y="2"/>
                </a:lnTo>
                <a:lnTo>
                  <a:pt x="189" y="4"/>
                </a:lnTo>
                <a:lnTo>
                  <a:pt x="191" y="6"/>
                </a:lnTo>
                <a:lnTo>
                  <a:pt x="191" y="8"/>
                </a:lnTo>
                <a:lnTo>
                  <a:pt x="191" y="10"/>
                </a:lnTo>
                <a:lnTo>
                  <a:pt x="192" y="12"/>
                </a:lnTo>
                <a:lnTo>
                  <a:pt x="192" y="13"/>
                </a:lnTo>
                <a:close/>
              </a:path>
            </a:pathLst>
          </a:custGeom>
          <a:solidFill>
            <a:srgbClr val="850D17"/>
          </a:solidFill>
          <a:ln w="9525">
            <a:noFill/>
            <a:round/>
            <a:headEnd/>
            <a:tailEnd/>
          </a:ln>
        </p:spPr>
        <p:txBody>
          <a:bodyPr wrap="none"/>
          <a:lstStyle/>
          <a:p>
            <a:endParaRPr lang="el-GR"/>
          </a:p>
        </p:txBody>
      </p:sp>
      <p:sp>
        <p:nvSpPr>
          <p:cNvPr id="41107" name="Freeform 147"/>
          <p:cNvSpPr>
            <a:spLocks noEditPoints="1"/>
          </p:cNvSpPr>
          <p:nvPr/>
        </p:nvSpPr>
        <p:spPr bwMode="auto">
          <a:xfrm rot="63308">
            <a:off x="5062538" y="3576638"/>
            <a:ext cx="928687" cy="25400"/>
          </a:xfrm>
          <a:custGeom>
            <a:avLst/>
            <a:gdLst>
              <a:gd name="T0" fmla="*/ 2147483646 w 658"/>
              <a:gd name="T1" fmla="*/ 2147483646 h 16"/>
              <a:gd name="T2" fmla="*/ 2147483646 w 658"/>
              <a:gd name="T3" fmla="*/ 2147483646 h 16"/>
              <a:gd name="T4" fmla="*/ 2147483646 w 658"/>
              <a:gd name="T5" fmla="*/ 2147483646 h 16"/>
              <a:gd name="T6" fmla="*/ 2147483646 w 658"/>
              <a:gd name="T7" fmla="*/ 2147483646 h 16"/>
              <a:gd name="T8" fmla="*/ 2147483646 w 658"/>
              <a:gd name="T9" fmla="*/ 2147483646 h 16"/>
              <a:gd name="T10" fmla="*/ 2147483646 w 658"/>
              <a:gd name="T11" fmla="*/ 2147483646 h 16"/>
              <a:gd name="T12" fmla="*/ 2147483646 w 658"/>
              <a:gd name="T13" fmla="*/ 2147483646 h 16"/>
              <a:gd name="T14" fmla="*/ 2147483646 w 658"/>
              <a:gd name="T15" fmla="*/ 2147483646 h 16"/>
              <a:gd name="T16" fmla="*/ 2147483646 w 658"/>
              <a:gd name="T17" fmla="*/ 2147483646 h 16"/>
              <a:gd name="T18" fmla="*/ 2147483646 w 658"/>
              <a:gd name="T19" fmla="*/ 0 h 16"/>
              <a:gd name="T20" fmla="*/ 2147483646 w 658"/>
              <a:gd name="T21" fmla="*/ 0 h 16"/>
              <a:gd name="T22" fmla="*/ 2147483646 w 658"/>
              <a:gd name="T23" fmla="*/ 2147483646 h 16"/>
              <a:gd name="T24" fmla="*/ 2147483646 w 658"/>
              <a:gd name="T25" fmla="*/ 2147483646 h 16"/>
              <a:gd name="T26" fmla="*/ 2147483646 w 658"/>
              <a:gd name="T27" fmla="*/ 2147483646 h 16"/>
              <a:gd name="T28" fmla="*/ 2147483646 w 658"/>
              <a:gd name="T29" fmla="*/ 2147483646 h 16"/>
              <a:gd name="T30" fmla="*/ 2147483646 w 658"/>
              <a:gd name="T31" fmla="*/ 2147483646 h 16"/>
              <a:gd name="T32" fmla="*/ 2147483646 w 658"/>
              <a:gd name="T33" fmla="*/ 2147483646 h 16"/>
              <a:gd name="T34" fmla="*/ 2147483646 w 658"/>
              <a:gd name="T35" fmla="*/ 2147483646 h 16"/>
              <a:gd name="T36" fmla="*/ 2147483646 w 658"/>
              <a:gd name="T37" fmla="*/ 2147483646 h 16"/>
              <a:gd name="T38" fmla="*/ 2147483646 w 658"/>
              <a:gd name="T39" fmla="*/ 2147483646 h 16"/>
              <a:gd name="T40" fmla="*/ 0 w 658"/>
              <a:gd name="T41" fmla="*/ 2147483646 h 16"/>
              <a:gd name="T42" fmla="*/ 0 w 658"/>
              <a:gd name="T43" fmla="*/ 2147483646 h 16"/>
              <a:gd name="T44" fmla="*/ 0 w 658"/>
              <a:gd name="T45" fmla="*/ 2147483646 h 16"/>
              <a:gd name="T46" fmla="*/ 2147483646 w 658"/>
              <a:gd name="T47" fmla="*/ 2147483646 h 16"/>
              <a:gd name="T48" fmla="*/ 2147483646 w 658"/>
              <a:gd name="T49" fmla="*/ 2147483646 h 16"/>
              <a:gd name="T50" fmla="*/ 2147483646 w 658"/>
              <a:gd name="T51" fmla="*/ 2147483646 h 16"/>
              <a:gd name="T52" fmla="*/ 2147483646 w 658"/>
              <a:gd name="T53" fmla="*/ 2147483646 h 16"/>
              <a:gd name="T54" fmla="*/ 2147483646 w 658"/>
              <a:gd name="T55" fmla="*/ 2147483646 h 16"/>
              <a:gd name="T56" fmla="*/ 2147483646 w 658"/>
              <a:gd name="T57" fmla="*/ 0 h 16"/>
              <a:gd name="T58" fmla="*/ 2147483646 w 658"/>
              <a:gd name="T59" fmla="*/ 0 h 16"/>
              <a:gd name="T60" fmla="*/ 2147483646 w 658"/>
              <a:gd name="T61" fmla="*/ 2147483646 h 16"/>
              <a:gd name="T62" fmla="*/ 2147483646 w 658"/>
              <a:gd name="T63" fmla="*/ 2147483646 h 16"/>
              <a:gd name="T64" fmla="*/ 2147483646 w 658"/>
              <a:gd name="T65" fmla="*/ 2147483646 h 16"/>
              <a:gd name="T66" fmla="*/ 2147483646 w 658"/>
              <a:gd name="T67" fmla="*/ 2147483646 h 16"/>
              <a:gd name="T68" fmla="*/ 2147483646 w 658"/>
              <a:gd name="T69" fmla="*/ 2147483646 h 16"/>
              <a:gd name="T70" fmla="*/ 2147483646 w 658"/>
              <a:gd name="T71" fmla="*/ 2147483646 h 16"/>
              <a:gd name="T72" fmla="*/ 2147483646 w 658"/>
              <a:gd name="T73" fmla="*/ 2147483646 h 16"/>
              <a:gd name="T74" fmla="*/ 2147483646 w 658"/>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8"/>
              <a:gd name="T115" fmla="*/ 0 h 16"/>
              <a:gd name="T116" fmla="*/ 658 w 658"/>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8" h="16">
                <a:moveTo>
                  <a:pt x="658" y="16"/>
                </a:moveTo>
                <a:lnTo>
                  <a:pt x="353" y="16"/>
                </a:lnTo>
                <a:lnTo>
                  <a:pt x="349" y="14"/>
                </a:lnTo>
                <a:lnTo>
                  <a:pt x="347" y="12"/>
                </a:lnTo>
                <a:lnTo>
                  <a:pt x="343" y="10"/>
                </a:lnTo>
                <a:lnTo>
                  <a:pt x="339" y="8"/>
                </a:lnTo>
                <a:lnTo>
                  <a:pt x="337" y="6"/>
                </a:lnTo>
                <a:lnTo>
                  <a:pt x="334" y="4"/>
                </a:lnTo>
                <a:lnTo>
                  <a:pt x="330" y="2"/>
                </a:lnTo>
                <a:lnTo>
                  <a:pt x="328" y="0"/>
                </a:lnTo>
                <a:lnTo>
                  <a:pt x="610" y="0"/>
                </a:lnTo>
                <a:lnTo>
                  <a:pt x="616" y="2"/>
                </a:lnTo>
                <a:lnTo>
                  <a:pt x="622" y="4"/>
                </a:lnTo>
                <a:lnTo>
                  <a:pt x="628" y="6"/>
                </a:lnTo>
                <a:lnTo>
                  <a:pt x="635" y="8"/>
                </a:lnTo>
                <a:lnTo>
                  <a:pt x="641" y="10"/>
                </a:lnTo>
                <a:lnTo>
                  <a:pt x="647" y="12"/>
                </a:lnTo>
                <a:lnTo>
                  <a:pt x="652" y="14"/>
                </a:lnTo>
                <a:lnTo>
                  <a:pt x="658" y="16"/>
                </a:lnTo>
                <a:close/>
                <a:moveTo>
                  <a:pt x="189" y="16"/>
                </a:moveTo>
                <a:lnTo>
                  <a:pt x="0" y="16"/>
                </a:lnTo>
                <a:lnTo>
                  <a:pt x="0" y="14"/>
                </a:lnTo>
                <a:lnTo>
                  <a:pt x="0" y="12"/>
                </a:lnTo>
                <a:lnTo>
                  <a:pt x="1" y="10"/>
                </a:lnTo>
                <a:lnTo>
                  <a:pt x="1" y="8"/>
                </a:lnTo>
                <a:lnTo>
                  <a:pt x="1" y="6"/>
                </a:lnTo>
                <a:lnTo>
                  <a:pt x="1" y="4"/>
                </a:lnTo>
                <a:lnTo>
                  <a:pt x="1" y="2"/>
                </a:lnTo>
                <a:lnTo>
                  <a:pt x="3" y="0"/>
                </a:lnTo>
                <a:lnTo>
                  <a:pt x="185" y="0"/>
                </a:lnTo>
                <a:lnTo>
                  <a:pt x="185" y="2"/>
                </a:lnTo>
                <a:lnTo>
                  <a:pt x="185" y="4"/>
                </a:lnTo>
                <a:lnTo>
                  <a:pt x="185" y="6"/>
                </a:lnTo>
                <a:lnTo>
                  <a:pt x="187" y="8"/>
                </a:lnTo>
                <a:lnTo>
                  <a:pt x="187" y="10"/>
                </a:lnTo>
                <a:lnTo>
                  <a:pt x="187" y="12"/>
                </a:lnTo>
                <a:lnTo>
                  <a:pt x="189" y="14"/>
                </a:lnTo>
                <a:lnTo>
                  <a:pt x="189" y="16"/>
                </a:lnTo>
                <a:close/>
              </a:path>
            </a:pathLst>
          </a:custGeom>
          <a:solidFill>
            <a:srgbClr val="850B17"/>
          </a:solidFill>
          <a:ln w="9525">
            <a:noFill/>
            <a:round/>
            <a:headEnd/>
            <a:tailEnd/>
          </a:ln>
        </p:spPr>
        <p:txBody>
          <a:bodyPr wrap="none"/>
          <a:lstStyle/>
          <a:p>
            <a:endParaRPr lang="el-GR"/>
          </a:p>
        </p:txBody>
      </p:sp>
      <p:sp>
        <p:nvSpPr>
          <p:cNvPr id="41108" name="Freeform 148"/>
          <p:cNvSpPr>
            <a:spLocks noEditPoints="1"/>
          </p:cNvSpPr>
          <p:nvPr/>
        </p:nvSpPr>
        <p:spPr bwMode="auto">
          <a:xfrm rot="63308">
            <a:off x="5064125" y="3567113"/>
            <a:ext cx="892175" cy="20637"/>
          </a:xfrm>
          <a:custGeom>
            <a:avLst/>
            <a:gdLst>
              <a:gd name="T0" fmla="*/ 2147483646 w 632"/>
              <a:gd name="T1" fmla="*/ 2147483646 h 13"/>
              <a:gd name="T2" fmla="*/ 2147483646 w 632"/>
              <a:gd name="T3" fmla="*/ 2147483646 h 13"/>
              <a:gd name="T4" fmla="*/ 2147483646 w 632"/>
              <a:gd name="T5" fmla="*/ 2147483646 h 13"/>
              <a:gd name="T6" fmla="*/ 2147483646 w 632"/>
              <a:gd name="T7" fmla="*/ 2147483646 h 13"/>
              <a:gd name="T8" fmla="*/ 2147483646 w 632"/>
              <a:gd name="T9" fmla="*/ 2147483646 h 13"/>
              <a:gd name="T10" fmla="*/ 2147483646 w 632"/>
              <a:gd name="T11" fmla="*/ 2147483646 h 13"/>
              <a:gd name="T12" fmla="*/ 2147483646 w 632"/>
              <a:gd name="T13" fmla="*/ 2147483646 h 13"/>
              <a:gd name="T14" fmla="*/ 2147483646 w 632"/>
              <a:gd name="T15" fmla="*/ 2147483646 h 13"/>
              <a:gd name="T16" fmla="*/ 2147483646 w 632"/>
              <a:gd name="T17" fmla="*/ 2147483646 h 13"/>
              <a:gd name="T18" fmla="*/ 2147483646 w 632"/>
              <a:gd name="T19" fmla="*/ 0 h 13"/>
              <a:gd name="T20" fmla="*/ 2147483646 w 632"/>
              <a:gd name="T21" fmla="*/ 0 h 13"/>
              <a:gd name="T22" fmla="*/ 2147483646 w 632"/>
              <a:gd name="T23" fmla="*/ 2147483646 h 13"/>
              <a:gd name="T24" fmla="*/ 2147483646 w 632"/>
              <a:gd name="T25" fmla="*/ 2147483646 h 13"/>
              <a:gd name="T26" fmla="*/ 2147483646 w 632"/>
              <a:gd name="T27" fmla="*/ 2147483646 h 13"/>
              <a:gd name="T28" fmla="*/ 2147483646 w 632"/>
              <a:gd name="T29" fmla="*/ 2147483646 h 13"/>
              <a:gd name="T30" fmla="*/ 2147483646 w 632"/>
              <a:gd name="T31" fmla="*/ 2147483646 h 13"/>
              <a:gd name="T32" fmla="*/ 2147483646 w 632"/>
              <a:gd name="T33" fmla="*/ 2147483646 h 13"/>
              <a:gd name="T34" fmla="*/ 2147483646 w 632"/>
              <a:gd name="T35" fmla="*/ 2147483646 h 13"/>
              <a:gd name="T36" fmla="*/ 2147483646 w 632"/>
              <a:gd name="T37" fmla="*/ 2147483646 h 13"/>
              <a:gd name="T38" fmla="*/ 2147483646 w 632"/>
              <a:gd name="T39" fmla="*/ 2147483646 h 13"/>
              <a:gd name="T40" fmla="*/ 0 w 632"/>
              <a:gd name="T41" fmla="*/ 2147483646 h 13"/>
              <a:gd name="T42" fmla="*/ 0 w 632"/>
              <a:gd name="T43" fmla="*/ 2147483646 h 13"/>
              <a:gd name="T44" fmla="*/ 0 w 632"/>
              <a:gd name="T45" fmla="*/ 2147483646 h 13"/>
              <a:gd name="T46" fmla="*/ 0 w 632"/>
              <a:gd name="T47" fmla="*/ 2147483646 h 13"/>
              <a:gd name="T48" fmla="*/ 2147483646 w 632"/>
              <a:gd name="T49" fmla="*/ 2147483646 h 13"/>
              <a:gd name="T50" fmla="*/ 2147483646 w 632"/>
              <a:gd name="T51" fmla="*/ 2147483646 h 13"/>
              <a:gd name="T52" fmla="*/ 2147483646 w 632"/>
              <a:gd name="T53" fmla="*/ 2147483646 h 13"/>
              <a:gd name="T54" fmla="*/ 2147483646 w 632"/>
              <a:gd name="T55" fmla="*/ 2147483646 h 13"/>
              <a:gd name="T56" fmla="*/ 2147483646 w 632"/>
              <a:gd name="T57" fmla="*/ 0 h 13"/>
              <a:gd name="T58" fmla="*/ 2147483646 w 632"/>
              <a:gd name="T59" fmla="*/ 0 h 13"/>
              <a:gd name="T60" fmla="*/ 2147483646 w 632"/>
              <a:gd name="T61" fmla="*/ 2147483646 h 13"/>
              <a:gd name="T62" fmla="*/ 2147483646 w 632"/>
              <a:gd name="T63" fmla="*/ 2147483646 h 13"/>
              <a:gd name="T64" fmla="*/ 2147483646 w 632"/>
              <a:gd name="T65" fmla="*/ 2147483646 h 13"/>
              <a:gd name="T66" fmla="*/ 2147483646 w 632"/>
              <a:gd name="T67" fmla="*/ 2147483646 h 13"/>
              <a:gd name="T68" fmla="*/ 2147483646 w 632"/>
              <a:gd name="T69" fmla="*/ 2147483646 h 13"/>
              <a:gd name="T70" fmla="*/ 2147483646 w 632"/>
              <a:gd name="T71" fmla="*/ 2147483646 h 13"/>
              <a:gd name="T72" fmla="*/ 2147483646 w 632"/>
              <a:gd name="T73" fmla="*/ 2147483646 h 13"/>
              <a:gd name="T74" fmla="*/ 2147483646 w 63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2"/>
              <a:gd name="T115" fmla="*/ 0 h 13"/>
              <a:gd name="T116" fmla="*/ 632 w 63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2" h="13">
                <a:moveTo>
                  <a:pt x="632" y="13"/>
                </a:moveTo>
                <a:lnTo>
                  <a:pt x="338" y="13"/>
                </a:lnTo>
                <a:lnTo>
                  <a:pt x="336" y="11"/>
                </a:lnTo>
                <a:lnTo>
                  <a:pt x="333" y="9"/>
                </a:lnTo>
                <a:lnTo>
                  <a:pt x="329" y="7"/>
                </a:lnTo>
                <a:lnTo>
                  <a:pt x="327" y="5"/>
                </a:lnTo>
                <a:lnTo>
                  <a:pt x="323" y="5"/>
                </a:lnTo>
                <a:lnTo>
                  <a:pt x="321" y="4"/>
                </a:lnTo>
                <a:lnTo>
                  <a:pt x="317" y="2"/>
                </a:lnTo>
                <a:lnTo>
                  <a:pt x="315" y="0"/>
                </a:lnTo>
                <a:lnTo>
                  <a:pt x="587" y="0"/>
                </a:lnTo>
                <a:lnTo>
                  <a:pt x="592" y="2"/>
                </a:lnTo>
                <a:lnTo>
                  <a:pt x="598" y="4"/>
                </a:lnTo>
                <a:lnTo>
                  <a:pt x="604" y="4"/>
                </a:lnTo>
                <a:lnTo>
                  <a:pt x="609" y="5"/>
                </a:lnTo>
                <a:lnTo>
                  <a:pt x="615" y="7"/>
                </a:lnTo>
                <a:lnTo>
                  <a:pt x="621" y="9"/>
                </a:lnTo>
                <a:lnTo>
                  <a:pt x="627" y="11"/>
                </a:lnTo>
                <a:lnTo>
                  <a:pt x="632" y="13"/>
                </a:lnTo>
                <a:close/>
                <a:moveTo>
                  <a:pt x="186" y="13"/>
                </a:moveTo>
                <a:lnTo>
                  <a:pt x="0" y="13"/>
                </a:lnTo>
                <a:lnTo>
                  <a:pt x="0" y="11"/>
                </a:lnTo>
                <a:lnTo>
                  <a:pt x="0" y="9"/>
                </a:lnTo>
                <a:lnTo>
                  <a:pt x="0" y="7"/>
                </a:lnTo>
                <a:lnTo>
                  <a:pt x="2" y="5"/>
                </a:lnTo>
                <a:lnTo>
                  <a:pt x="2" y="4"/>
                </a:lnTo>
                <a:lnTo>
                  <a:pt x="2" y="2"/>
                </a:lnTo>
                <a:lnTo>
                  <a:pt x="4" y="0"/>
                </a:lnTo>
                <a:lnTo>
                  <a:pt x="182" y="0"/>
                </a:lnTo>
                <a:lnTo>
                  <a:pt x="182" y="2"/>
                </a:lnTo>
                <a:lnTo>
                  <a:pt x="182" y="4"/>
                </a:lnTo>
                <a:lnTo>
                  <a:pt x="184" y="5"/>
                </a:lnTo>
                <a:lnTo>
                  <a:pt x="184" y="7"/>
                </a:lnTo>
                <a:lnTo>
                  <a:pt x="184" y="9"/>
                </a:lnTo>
                <a:lnTo>
                  <a:pt x="184" y="11"/>
                </a:lnTo>
                <a:lnTo>
                  <a:pt x="186" y="13"/>
                </a:lnTo>
                <a:close/>
              </a:path>
            </a:pathLst>
          </a:custGeom>
          <a:solidFill>
            <a:srgbClr val="870D19"/>
          </a:solidFill>
          <a:ln w="9525">
            <a:noFill/>
            <a:round/>
            <a:headEnd/>
            <a:tailEnd/>
          </a:ln>
        </p:spPr>
        <p:txBody>
          <a:bodyPr wrap="none"/>
          <a:lstStyle/>
          <a:p>
            <a:endParaRPr lang="el-GR"/>
          </a:p>
        </p:txBody>
      </p:sp>
      <p:sp>
        <p:nvSpPr>
          <p:cNvPr id="41109" name="Freeform 149"/>
          <p:cNvSpPr>
            <a:spLocks noEditPoints="1"/>
          </p:cNvSpPr>
          <p:nvPr/>
        </p:nvSpPr>
        <p:spPr bwMode="auto">
          <a:xfrm rot="63308">
            <a:off x="5067300" y="3554413"/>
            <a:ext cx="855663" cy="20637"/>
          </a:xfrm>
          <a:custGeom>
            <a:avLst/>
            <a:gdLst>
              <a:gd name="T0" fmla="*/ 2147483646 w 607"/>
              <a:gd name="T1" fmla="*/ 2147483646 h 13"/>
              <a:gd name="T2" fmla="*/ 2147483646 w 607"/>
              <a:gd name="T3" fmla="*/ 2147483646 h 13"/>
              <a:gd name="T4" fmla="*/ 2147483646 w 607"/>
              <a:gd name="T5" fmla="*/ 2147483646 h 13"/>
              <a:gd name="T6" fmla="*/ 2147483646 w 607"/>
              <a:gd name="T7" fmla="*/ 2147483646 h 13"/>
              <a:gd name="T8" fmla="*/ 2147483646 w 607"/>
              <a:gd name="T9" fmla="*/ 2147483646 h 13"/>
              <a:gd name="T10" fmla="*/ 2147483646 w 607"/>
              <a:gd name="T11" fmla="*/ 2147483646 h 13"/>
              <a:gd name="T12" fmla="*/ 2147483646 w 607"/>
              <a:gd name="T13" fmla="*/ 2147483646 h 13"/>
              <a:gd name="T14" fmla="*/ 2147483646 w 607"/>
              <a:gd name="T15" fmla="*/ 2147483646 h 13"/>
              <a:gd name="T16" fmla="*/ 2147483646 w 607"/>
              <a:gd name="T17" fmla="*/ 2147483646 h 13"/>
              <a:gd name="T18" fmla="*/ 2147483646 w 607"/>
              <a:gd name="T19" fmla="*/ 0 h 13"/>
              <a:gd name="T20" fmla="*/ 2147483646 w 607"/>
              <a:gd name="T21" fmla="*/ 0 h 13"/>
              <a:gd name="T22" fmla="*/ 2147483646 w 607"/>
              <a:gd name="T23" fmla="*/ 2147483646 h 13"/>
              <a:gd name="T24" fmla="*/ 2147483646 w 607"/>
              <a:gd name="T25" fmla="*/ 2147483646 h 13"/>
              <a:gd name="T26" fmla="*/ 2147483646 w 607"/>
              <a:gd name="T27" fmla="*/ 2147483646 h 13"/>
              <a:gd name="T28" fmla="*/ 2147483646 w 607"/>
              <a:gd name="T29" fmla="*/ 2147483646 h 13"/>
              <a:gd name="T30" fmla="*/ 2147483646 w 607"/>
              <a:gd name="T31" fmla="*/ 2147483646 h 13"/>
              <a:gd name="T32" fmla="*/ 2147483646 w 607"/>
              <a:gd name="T33" fmla="*/ 2147483646 h 13"/>
              <a:gd name="T34" fmla="*/ 2147483646 w 607"/>
              <a:gd name="T35" fmla="*/ 2147483646 h 13"/>
              <a:gd name="T36" fmla="*/ 2147483646 w 607"/>
              <a:gd name="T37" fmla="*/ 2147483646 h 13"/>
              <a:gd name="T38" fmla="*/ 2147483646 w 607"/>
              <a:gd name="T39" fmla="*/ 2147483646 h 13"/>
              <a:gd name="T40" fmla="*/ 0 w 607"/>
              <a:gd name="T41" fmla="*/ 2147483646 h 13"/>
              <a:gd name="T42" fmla="*/ 0 w 607"/>
              <a:gd name="T43" fmla="*/ 2147483646 h 13"/>
              <a:gd name="T44" fmla="*/ 0 w 607"/>
              <a:gd name="T45" fmla="*/ 2147483646 h 13"/>
              <a:gd name="T46" fmla="*/ 0 w 607"/>
              <a:gd name="T47" fmla="*/ 2147483646 h 13"/>
              <a:gd name="T48" fmla="*/ 2147483646 w 607"/>
              <a:gd name="T49" fmla="*/ 2147483646 h 13"/>
              <a:gd name="T50" fmla="*/ 2147483646 w 607"/>
              <a:gd name="T51" fmla="*/ 2147483646 h 13"/>
              <a:gd name="T52" fmla="*/ 2147483646 w 607"/>
              <a:gd name="T53" fmla="*/ 2147483646 h 13"/>
              <a:gd name="T54" fmla="*/ 2147483646 w 607"/>
              <a:gd name="T55" fmla="*/ 2147483646 h 13"/>
              <a:gd name="T56" fmla="*/ 2147483646 w 607"/>
              <a:gd name="T57" fmla="*/ 0 h 13"/>
              <a:gd name="T58" fmla="*/ 2147483646 w 607"/>
              <a:gd name="T59" fmla="*/ 0 h 13"/>
              <a:gd name="T60" fmla="*/ 2147483646 w 607"/>
              <a:gd name="T61" fmla="*/ 2147483646 h 13"/>
              <a:gd name="T62" fmla="*/ 2147483646 w 607"/>
              <a:gd name="T63" fmla="*/ 2147483646 h 13"/>
              <a:gd name="T64" fmla="*/ 2147483646 w 607"/>
              <a:gd name="T65" fmla="*/ 2147483646 h 13"/>
              <a:gd name="T66" fmla="*/ 2147483646 w 607"/>
              <a:gd name="T67" fmla="*/ 2147483646 h 13"/>
              <a:gd name="T68" fmla="*/ 2147483646 w 607"/>
              <a:gd name="T69" fmla="*/ 2147483646 h 13"/>
              <a:gd name="T70" fmla="*/ 2147483646 w 607"/>
              <a:gd name="T71" fmla="*/ 2147483646 h 13"/>
              <a:gd name="T72" fmla="*/ 2147483646 w 607"/>
              <a:gd name="T73" fmla="*/ 2147483646 h 13"/>
              <a:gd name="T74" fmla="*/ 2147483646 w 60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7"/>
              <a:gd name="T115" fmla="*/ 0 h 13"/>
              <a:gd name="T116" fmla="*/ 607 w 60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7" h="13">
                <a:moveTo>
                  <a:pt x="607" y="13"/>
                </a:moveTo>
                <a:lnTo>
                  <a:pt x="325" y="13"/>
                </a:lnTo>
                <a:lnTo>
                  <a:pt x="321" y="12"/>
                </a:lnTo>
                <a:lnTo>
                  <a:pt x="319" y="12"/>
                </a:lnTo>
                <a:lnTo>
                  <a:pt x="315" y="10"/>
                </a:lnTo>
                <a:lnTo>
                  <a:pt x="313" y="8"/>
                </a:lnTo>
                <a:lnTo>
                  <a:pt x="312" y="6"/>
                </a:lnTo>
                <a:lnTo>
                  <a:pt x="308" y="4"/>
                </a:lnTo>
                <a:lnTo>
                  <a:pt x="306" y="2"/>
                </a:lnTo>
                <a:lnTo>
                  <a:pt x="302" y="0"/>
                </a:lnTo>
                <a:lnTo>
                  <a:pt x="564" y="0"/>
                </a:lnTo>
                <a:lnTo>
                  <a:pt x="567" y="2"/>
                </a:lnTo>
                <a:lnTo>
                  <a:pt x="573" y="4"/>
                </a:lnTo>
                <a:lnTo>
                  <a:pt x="579" y="6"/>
                </a:lnTo>
                <a:lnTo>
                  <a:pt x="585" y="8"/>
                </a:lnTo>
                <a:lnTo>
                  <a:pt x="590" y="10"/>
                </a:lnTo>
                <a:lnTo>
                  <a:pt x="596" y="12"/>
                </a:lnTo>
                <a:lnTo>
                  <a:pt x="602" y="12"/>
                </a:lnTo>
                <a:lnTo>
                  <a:pt x="607" y="13"/>
                </a:lnTo>
                <a:close/>
                <a:moveTo>
                  <a:pt x="182" y="13"/>
                </a:moveTo>
                <a:lnTo>
                  <a:pt x="0" y="13"/>
                </a:lnTo>
                <a:lnTo>
                  <a:pt x="0" y="12"/>
                </a:lnTo>
                <a:lnTo>
                  <a:pt x="0" y="10"/>
                </a:lnTo>
                <a:lnTo>
                  <a:pt x="2" y="8"/>
                </a:lnTo>
                <a:lnTo>
                  <a:pt x="2" y="6"/>
                </a:lnTo>
                <a:lnTo>
                  <a:pt x="2" y="4"/>
                </a:lnTo>
                <a:lnTo>
                  <a:pt x="2" y="2"/>
                </a:lnTo>
                <a:lnTo>
                  <a:pt x="2" y="0"/>
                </a:lnTo>
                <a:lnTo>
                  <a:pt x="178" y="0"/>
                </a:lnTo>
                <a:lnTo>
                  <a:pt x="178" y="2"/>
                </a:lnTo>
                <a:lnTo>
                  <a:pt x="178" y="4"/>
                </a:lnTo>
                <a:lnTo>
                  <a:pt x="178" y="6"/>
                </a:lnTo>
                <a:lnTo>
                  <a:pt x="180" y="8"/>
                </a:lnTo>
                <a:lnTo>
                  <a:pt x="180" y="10"/>
                </a:lnTo>
                <a:lnTo>
                  <a:pt x="180" y="12"/>
                </a:lnTo>
                <a:lnTo>
                  <a:pt x="182" y="13"/>
                </a:lnTo>
                <a:close/>
              </a:path>
            </a:pathLst>
          </a:custGeom>
          <a:solidFill>
            <a:srgbClr val="870D17"/>
          </a:solidFill>
          <a:ln w="9525">
            <a:noFill/>
            <a:round/>
            <a:headEnd/>
            <a:tailEnd/>
          </a:ln>
        </p:spPr>
        <p:txBody>
          <a:bodyPr wrap="none"/>
          <a:lstStyle/>
          <a:p>
            <a:endParaRPr lang="el-GR"/>
          </a:p>
        </p:txBody>
      </p:sp>
      <p:sp>
        <p:nvSpPr>
          <p:cNvPr id="41110" name="Freeform 150"/>
          <p:cNvSpPr>
            <a:spLocks noEditPoints="1"/>
          </p:cNvSpPr>
          <p:nvPr/>
        </p:nvSpPr>
        <p:spPr bwMode="auto">
          <a:xfrm rot="63308">
            <a:off x="5070475" y="3541713"/>
            <a:ext cx="822325" cy="25400"/>
          </a:xfrm>
          <a:custGeom>
            <a:avLst/>
            <a:gdLst>
              <a:gd name="T0" fmla="*/ 2147483646 w 583"/>
              <a:gd name="T1" fmla="*/ 2147483646 h 16"/>
              <a:gd name="T2" fmla="*/ 2147483646 w 583"/>
              <a:gd name="T3" fmla="*/ 2147483646 h 16"/>
              <a:gd name="T4" fmla="*/ 2147483646 w 583"/>
              <a:gd name="T5" fmla="*/ 2147483646 h 16"/>
              <a:gd name="T6" fmla="*/ 2147483646 w 583"/>
              <a:gd name="T7" fmla="*/ 2147483646 h 16"/>
              <a:gd name="T8" fmla="*/ 2147483646 w 583"/>
              <a:gd name="T9" fmla="*/ 2147483646 h 16"/>
              <a:gd name="T10" fmla="*/ 2147483646 w 583"/>
              <a:gd name="T11" fmla="*/ 2147483646 h 16"/>
              <a:gd name="T12" fmla="*/ 2147483646 w 583"/>
              <a:gd name="T13" fmla="*/ 2147483646 h 16"/>
              <a:gd name="T14" fmla="*/ 2147483646 w 583"/>
              <a:gd name="T15" fmla="*/ 2147483646 h 16"/>
              <a:gd name="T16" fmla="*/ 2147483646 w 583"/>
              <a:gd name="T17" fmla="*/ 2147483646 h 16"/>
              <a:gd name="T18" fmla="*/ 2147483646 w 583"/>
              <a:gd name="T19" fmla="*/ 0 h 16"/>
              <a:gd name="T20" fmla="*/ 2147483646 w 583"/>
              <a:gd name="T21" fmla="*/ 0 h 16"/>
              <a:gd name="T22" fmla="*/ 2147483646 w 583"/>
              <a:gd name="T23" fmla="*/ 2147483646 h 16"/>
              <a:gd name="T24" fmla="*/ 2147483646 w 583"/>
              <a:gd name="T25" fmla="*/ 2147483646 h 16"/>
              <a:gd name="T26" fmla="*/ 2147483646 w 583"/>
              <a:gd name="T27" fmla="*/ 2147483646 h 16"/>
              <a:gd name="T28" fmla="*/ 2147483646 w 583"/>
              <a:gd name="T29" fmla="*/ 2147483646 h 16"/>
              <a:gd name="T30" fmla="*/ 2147483646 w 583"/>
              <a:gd name="T31" fmla="*/ 2147483646 h 16"/>
              <a:gd name="T32" fmla="*/ 2147483646 w 583"/>
              <a:gd name="T33" fmla="*/ 2147483646 h 16"/>
              <a:gd name="T34" fmla="*/ 2147483646 w 583"/>
              <a:gd name="T35" fmla="*/ 2147483646 h 16"/>
              <a:gd name="T36" fmla="*/ 2147483646 w 583"/>
              <a:gd name="T37" fmla="*/ 2147483646 h 16"/>
              <a:gd name="T38" fmla="*/ 2147483646 w 583"/>
              <a:gd name="T39" fmla="*/ 2147483646 h 16"/>
              <a:gd name="T40" fmla="*/ 0 w 583"/>
              <a:gd name="T41" fmla="*/ 2147483646 h 16"/>
              <a:gd name="T42" fmla="*/ 0 w 583"/>
              <a:gd name="T43" fmla="*/ 2147483646 h 16"/>
              <a:gd name="T44" fmla="*/ 0 w 583"/>
              <a:gd name="T45" fmla="*/ 2147483646 h 16"/>
              <a:gd name="T46" fmla="*/ 0 w 583"/>
              <a:gd name="T47" fmla="*/ 2147483646 h 16"/>
              <a:gd name="T48" fmla="*/ 0 w 583"/>
              <a:gd name="T49" fmla="*/ 2147483646 h 16"/>
              <a:gd name="T50" fmla="*/ 2147483646 w 583"/>
              <a:gd name="T51" fmla="*/ 2147483646 h 16"/>
              <a:gd name="T52" fmla="*/ 2147483646 w 583"/>
              <a:gd name="T53" fmla="*/ 2147483646 h 16"/>
              <a:gd name="T54" fmla="*/ 2147483646 w 583"/>
              <a:gd name="T55" fmla="*/ 2147483646 h 16"/>
              <a:gd name="T56" fmla="*/ 2147483646 w 583"/>
              <a:gd name="T57" fmla="*/ 0 h 16"/>
              <a:gd name="T58" fmla="*/ 2147483646 w 583"/>
              <a:gd name="T59" fmla="*/ 0 h 16"/>
              <a:gd name="T60" fmla="*/ 2147483646 w 583"/>
              <a:gd name="T61" fmla="*/ 2147483646 h 16"/>
              <a:gd name="T62" fmla="*/ 2147483646 w 583"/>
              <a:gd name="T63" fmla="*/ 2147483646 h 16"/>
              <a:gd name="T64" fmla="*/ 2147483646 w 583"/>
              <a:gd name="T65" fmla="*/ 2147483646 h 16"/>
              <a:gd name="T66" fmla="*/ 2147483646 w 583"/>
              <a:gd name="T67" fmla="*/ 2147483646 h 16"/>
              <a:gd name="T68" fmla="*/ 2147483646 w 583"/>
              <a:gd name="T69" fmla="*/ 2147483646 h 16"/>
              <a:gd name="T70" fmla="*/ 2147483646 w 583"/>
              <a:gd name="T71" fmla="*/ 2147483646 h 16"/>
              <a:gd name="T72" fmla="*/ 2147483646 w 583"/>
              <a:gd name="T73" fmla="*/ 2147483646 h 16"/>
              <a:gd name="T74" fmla="*/ 2147483646 w 583"/>
              <a:gd name="T75" fmla="*/ 2147483646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3"/>
              <a:gd name="T115" fmla="*/ 0 h 16"/>
              <a:gd name="T116" fmla="*/ 583 w 583"/>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3" h="16">
                <a:moveTo>
                  <a:pt x="583" y="16"/>
                </a:moveTo>
                <a:lnTo>
                  <a:pt x="311" y="16"/>
                </a:lnTo>
                <a:lnTo>
                  <a:pt x="310" y="14"/>
                </a:lnTo>
                <a:lnTo>
                  <a:pt x="306" y="12"/>
                </a:lnTo>
                <a:lnTo>
                  <a:pt x="304" y="10"/>
                </a:lnTo>
                <a:lnTo>
                  <a:pt x="300" y="8"/>
                </a:lnTo>
                <a:lnTo>
                  <a:pt x="298" y="6"/>
                </a:lnTo>
                <a:lnTo>
                  <a:pt x="296" y="4"/>
                </a:lnTo>
                <a:lnTo>
                  <a:pt x="292" y="2"/>
                </a:lnTo>
                <a:lnTo>
                  <a:pt x="290" y="0"/>
                </a:lnTo>
                <a:lnTo>
                  <a:pt x="539" y="0"/>
                </a:lnTo>
                <a:lnTo>
                  <a:pt x="544" y="2"/>
                </a:lnTo>
                <a:lnTo>
                  <a:pt x="550" y="4"/>
                </a:lnTo>
                <a:lnTo>
                  <a:pt x="556" y="6"/>
                </a:lnTo>
                <a:lnTo>
                  <a:pt x="562" y="8"/>
                </a:lnTo>
                <a:lnTo>
                  <a:pt x="565" y="10"/>
                </a:lnTo>
                <a:lnTo>
                  <a:pt x="571" y="12"/>
                </a:lnTo>
                <a:lnTo>
                  <a:pt x="577" y="14"/>
                </a:lnTo>
                <a:lnTo>
                  <a:pt x="583" y="16"/>
                </a:lnTo>
                <a:close/>
                <a:moveTo>
                  <a:pt x="178" y="16"/>
                </a:moveTo>
                <a:lnTo>
                  <a:pt x="0" y="16"/>
                </a:lnTo>
                <a:lnTo>
                  <a:pt x="0" y="14"/>
                </a:lnTo>
                <a:lnTo>
                  <a:pt x="0" y="12"/>
                </a:lnTo>
                <a:lnTo>
                  <a:pt x="0" y="10"/>
                </a:lnTo>
                <a:lnTo>
                  <a:pt x="0" y="8"/>
                </a:lnTo>
                <a:lnTo>
                  <a:pt x="2" y="6"/>
                </a:lnTo>
                <a:lnTo>
                  <a:pt x="2" y="4"/>
                </a:lnTo>
                <a:lnTo>
                  <a:pt x="2" y="2"/>
                </a:lnTo>
                <a:lnTo>
                  <a:pt x="2" y="0"/>
                </a:lnTo>
                <a:lnTo>
                  <a:pt x="174" y="0"/>
                </a:lnTo>
                <a:lnTo>
                  <a:pt x="174" y="2"/>
                </a:lnTo>
                <a:lnTo>
                  <a:pt x="174" y="4"/>
                </a:lnTo>
                <a:lnTo>
                  <a:pt x="174" y="6"/>
                </a:lnTo>
                <a:lnTo>
                  <a:pt x="176" y="8"/>
                </a:lnTo>
                <a:lnTo>
                  <a:pt x="176" y="10"/>
                </a:lnTo>
                <a:lnTo>
                  <a:pt x="176" y="12"/>
                </a:lnTo>
                <a:lnTo>
                  <a:pt x="176" y="14"/>
                </a:lnTo>
                <a:lnTo>
                  <a:pt x="178" y="16"/>
                </a:lnTo>
                <a:close/>
              </a:path>
            </a:pathLst>
          </a:custGeom>
          <a:solidFill>
            <a:srgbClr val="8A0D1A"/>
          </a:solidFill>
          <a:ln w="9525">
            <a:noFill/>
            <a:round/>
            <a:headEnd/>
            <a:tailEnd/>
          </a:ln>
        </p:spPr>
        <p:txBody>
          <a:bodyPr wrap="none"/>
          <a:lstStyle/>
          <a:p>
            <a:endParaRPr lang="el-GR"/>
          </a:p>
        </p:txBody>
      </p:sp>
      <p:sp>
        <p:nvSpPr>
          <p:cNvPr id="41111" name="Freeform 151"/>
          <p:cNvSpPr>
            <a:spLocks noEditPoints="1"/>
          </p:cNvSpPr>
          <p:nvPr/>
        </p:nvSpPr>
        <p:spPr bwMode="auto">
          <a:xfrm rot="63308">
            <a:off x="5070475" y="3533775"/>
            <a:ext cx="792163" cy="20638"/>
          </a:xfrm>
          <a:custGeom>
            <a:avLst/>
            <a:gdLst>
              <a:gd name="T0" fmla="*/ 2147483646 w 562"/>
              <a:gd name="T1" fmla="*/ 2147483646 h 13"/>
              <a:gd name="T2" fmla="*/ 2147483646 w 562"/>
              <a:gd name="T3" fmla="*/ 2147483646 h 13"/>
              <a:gd name="T4" fmla="*/ 2147483646 w 562"/>
              <a:gd name="T5" fmla="*/ 2147483646 h 13"/>
              <a:gd name="T6" fmla="*/ 2147483646 w 562"/>
              <a:gd name="T7" fmla="*/ 2147483646 h 13"/>
              <a:gd name="T8" fmla="*/ 2147483646 w 562"/>
              <a:gd name="T9" fmla="*/ 2147483646 h 13"/>
              <a:gd name="T10" fmla="*/ 2147483646 w 562"/>
              <a:gd name="T11" fmla="*/ 2147483646 h 13"/>
              <a:gd name="T12" fmla="*/ 2147483646 w 562"/>
              <a:gd name="T13" fmla="*/ 2147483646 h 13"/>
              <a:gd name="T14" fmla="*/ 2147483646 w 562"/>
              <a:gd name="T15" fmla="*/ 2147483646 h 13"/>
              <a:gd name="T16" fmla="*/ 2147483646 w 562"/>
              <a:gd name="T17" fmla="*/ 2147483646 h 13"/>
              <a:gd name="T18" fmla="*/ 2147483646 w 562"/>
              <a:gd name="T19" fmla="*/ 0 h 13"/>
              <a:gd name="T20" fmla="*/ 2147483646 w 562"/>
              <a:gd name="T21" fmla="*/ 0 h 13"/>
              <a:gd name="T22" fmla="*/ 2147483646 w 562"/>
              <a:gd name="T23" fmla="*/ 2147483646 h 13"/>
              <a:gd name="T24" fmla="*/ 2147483646 w 562"/>
              <a:gd name="T25" fmla="*/ 2147483646 h 13"/>
              <a:gd name="T26" fmla="*/ 2147483646 w 562"/>
              <a:gd name="T27" fmla="*/ 2147483646 h 13"/>
              <a:gd name="T28" fmla="*/ 2147483646 w 562"/>
              <a:gd name="T29" fmla="*/ 2147483646 h 13"/>
              <a:gd name="T30" fmla="*/ 2147483646 w 562"/>
              <a:gd name="T31" fmla="*/ 2147483646 h 13"/>
              <a:gd name="T32" fmla="*/ 2147483646 w 562"/>
              <a:gd name="T33" fmla="*/ 2147483646 h 13"/>
              <a:gd name="T34" fmla="*/ 2147483646 w 562"/>
              <a:gd name="T35" fmla="*/ 2147483646 h 13"/>
              <a:gd name="T36" fmla="*/ 2147483646 w 562"/>
              <a:gd name="T37" fmla="*/ 2147483646 h 13"/>
              <a:gd name="T38" fmla="*/ 2147483646 w 562"/>
              <a:gd name="T39" fmla="*/ 2147483646 h 13"/>
              <a:gd name="T40" fmla="*/ 0 w 562"/>
              <a:gd name="T41" fmla="*/ 2147483646 h 13"/>
              <a:gd name="T42" fmla="*/ 2147483646 w 562"/>
              <a:gd name="T43" fmla="*/ 2147483646 h 13"/>
              <a:gd name="T44" fmla="*/ 2147483646 w 562"/>
              <a:gd name="T45" fmla="*/ 2147483646 h 13"/>
              <a:gd name="T46" fmla="*/ 2147483646 w 562"/>
              <a:gd name="T47" fmla="*/ 2147483646 h 13"/>
              <a:gd name="T48" fmla="*/ 2147483646 w 562"/>
              <a:gd name="T49" fmla="*/ 2147483646 h 13"/>
              <a:gd name="T50" fmla="*/ 2147483646 w 562"/>
              <a:gd name="T51" fmla="*/ 2147483646 h 13"/>
              <a:gd name="T52" fmla="*/ 2147483646 w 562"/>
              <a:gd name="T53" fmla="*/ 2147483646 h 13"/>
              <a:gd name="T54" fmla="*/ 2147483646 w 562"/>
              <a:gd name="T55" fmla="*/ 2147483646 h 13"/>
              <a:gd name="T56" fmla="*/ 2147483646 w 562"/>
              <a:gd name="T57" fmla="*/ 0 h 13"/>
              <a:gd name="T58" fmla="*/ 2147483646 w 562"/>
              <a:gd name="T59" fmla="*/ 0 h 13"/>
              <a:gd name="T60" fmla="*/ 2147483646 w 562"/>
              <a:gd name="T61" fmla="*/ 2147483646 h 13"/>
              <a:gd name="T62" fmla="*/ 2147483646 w 562"/>
              <a:gd name="T63" fmla="*/ 2147483646 h 13"/>
              <a:gd name="T64" fmla="*/ 2147483646 w 562"/>
              <a:gd name="T65" fmla="*/ 2147483646 h 13"/>
              <a:gd name="T66" fmla="*/ 2147483646 w 562"/>
              <a:gd name="T67" fmla="*/ 2147483646 h 13"/>
              <a:gd name="T68" fmla="*/ 2147483646 w 562"/>
              <a:gd name="T69" fmla="*/ 2147483646 h 13"/>
              <a:gd name="T70" fmla="*/ 2147483646 w 562"/>
              <a:gd name="T71" fmla="*/ 2147483646 h 13"/>
              <a:gd name="T72" fmla="*/ 2147483646 w 562"/>
              <a:gd name="T73" fmla="*/ 2147483646 h 13"/>
              <a:gd name="T74" fmla="*/ 2147483646 w 562"/>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2"/>
              <a:gd name="T115" fmla="*/ 0 h 13"/>
              <a:gd name="T116" fmla="*/ 562 w 562"/>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2" h="13">
                <a:moveTo>
                  <a:pt x="562" y="13"/>
                </a:moveTo>
                <a:lnTo>
                  <a:pt x="300" y="13"/>
                </a:lnTo>
                <a:lnTo>
                  <a:pt x="298" y="11"/>
                </a:lnTo>
                <a:lnTo>
                  <a:pt x="296" y="9"/>
                </a:lnTo>
                <a:lnTo>
                  <a:pt x="292" y="7"/>
                </a:lnTo>
                <a:lnTo>
                  <a:pt x="290" y="5"/>
                </a:lnTo>
                <a:lnTo>
                  <a:pt x="289" y="5"/>
                </a:lnTo>
                <a:lnTo>
                  <a:pt x="285" y="4"/>
                </a:lnTo>
                <a:lnTo>
                  <a:pt x="283" y="2"/>
                </a:lnTo>
                <a:lnTo>
                  <a:pt x="281" y="0"/>
                </a:lnTo>
                <a:lnTo>
                  <a:pt x="520" y="0"/>
                </a:lnTo>
                <a:lnTo>
                  <a:pt x="523" y="2"/>
                </a:lnTo>
                <a:lnTo>
                  <a:pt x="529" y="4"/>
                </a:lnTo>
                <a:lnTo>
                  <a:pt x="535" y="5"/>
                </a:lnTo>
                <a:lnTo>
                  <a:pt x="539" y="5"/>
                </a:lnTo>
                <a:lnTo>
                  <a:pt x="544" y="7"/>
                </a:lnTo>
                <a:lnTo>
                  <a:pt x="550" y="9"/>
                </a:lnTo>
                <a:lnTo>
                  <a:pt x="556" y="11"/>
                </a:lnTo>
                <a:lnTo>
                  <a:pt x="562" y="13"/>
                </a:lnTo>
                <a:close/>
                <a:moveTo>
                  <a:pt x="176" y="13"/>
                </a:moveTo>
                <a:lnTo>
                  <a:pt x="0" y="13"/>
                </a:lnTo>
                <a:lnTo>
                  <a:pt x="2" y="11"/>
                </a:lnTo>
                <a:lnTo>
                  <a:pt x="2" y="9"/>
                </a:lnTo>
                <a:lnTo>
                  <a:pt x="2" y="7"/>
                </a:lnTo>
                <a:lnTo>
                  <a:pt x="2" y="5"/>
                </a:lnTo>
                <a:lnTo>
                  <a:pt x="4" y="4"/>
                </a:lnTo>
                <a:lnTo>
                  <a:pt x="4" y="2"/>
                </a:lnTo>
                <a:lnTo>
                  <a:pt x="4" y="0"/>
                </a:lnTo>
                <a:lnTo>
                  <a:pt x="172" y="0"/>
                </a:lnTo>
                <a:lnTo>
                  <a:pt x="172" y="2"/>
                </a:lnTo>
                <a:lnTo>
                  <a:pt x="172" y="4"/>
                </a:lnTo>
                <a:lnTo>
                  <a:pt x="174" y="5"/>
                </a:lnTo>
                <a:lnTo>
                  <a:pt x="174" y="7"/>
                </a:lnTo>
                <a:lnTo>
                  <a:pt x="174" y="9"/>
                </a:lnTo>
                <a:lnTo>
                  <a:pt x="174" y="11"/>
                </a:lnTo>
                <a:lnTo>
                  <a:pt x="176" y="13"/>
                </a:lnTo>
                <a:close/>
              </a:path>
            </a:pathLst>
          </a:custGeom>
          <a:solidFill>
            <a:srgbClr val="8A0D1A"/>
          </a:solidFill>
          <a:ln w="9525">
            <a:noFill/>
            <a:round/>
            <a:headEnd/>
            <a:tailEnd/>
          </a:ln>
        </p:spPr>
        <p:txBody>
          <a:bodyPr wrap="none"/>
          <a:lstStyle/>
          <a:p>
            <a:endParaRPr lang="el-GR"/>
          </a:p>
        </p:txBody>
      </p:sp>
      <p:sp>
        <p:nvSpPr>
          <p:cNvPr id="41112" name="Freeform 152"/>
          <p:cNvSpPr>
            <a:spLocks noEditPoints="1"/>
          </p:cNvSpPr>
          <p:nvPr/>
        </p:nvSpPr>
        <p:spPr bwMode="auto">
          <a:xfrm rot="63308">
            <a:off x="5072063" y="3521075"/>
            <a:ext cx="758825" cy="20638"/>
          </a:xfrm>
          <a:custGeom>
            <a:avLst/>
            <a:gdLst>
              <a:gd name="T0" fmla="*/ 2147483646 w 537"/>
              <a:gd name="T1" fmla="*/ 2147483646 h 13"/>
              <a:gd name="T2" fmla="*/ 2147483646 w 537"/>
              <a:gd name="T3" fmla="*/ 2147483646 h 13"/>
              <a:gd name="T4" fmla="*/ 2147483646 w 537"/>
              <a:gd name="T5" fmla="*/ 2147483646 h 13"/>
              <a:gd name="T6" fmla="*/ 2147483646 w 537"/>
              <a:gd name="T7" fmla="*/ 2147483646 h 13"/>
              <a:gd name="T8" fmla="*/ 2147483646 w 537"/>
              <a:gd name="T9" fmla="*/ 2147483646 h 13"/>
              <a:gd name="T10" fmla="*/ 2147483646 w 537"/>
              <a:gd name="T11" fmla="*/ 2147483646 h 13"/>
              <a:gd name="T12" fmla="*/ 2147483646 w 537"/>
              <a:gd name="T13" fmla="*/ 2147483646 h 13"/>
              <a:gd name="T14" fmla="*/ 2147483646 w 537"/>
              <a:gd name="T15" fmla="*/ 2147483646 h 13"/>
              <a:gd name="T16" fmla="*/ 2147483646 w 537"/>
              <a:gd name="T17" fmla="*/ 2147483646 h 13"/>
              <a:gd name="T18" fmla="*/ 2147483646 w 537"/>
              <a:gd name="T19" fmla="*/ 0 h 13"/>
              <a:gd name="T20" fmla="*/ 2147483646 w 537"/>
              <a:gd name="T21" fmla="*/ 0 h 13"/>
              <a:gd name="T22" fmla="*/ 2147483646 w 537"/>
              <a:gd name="T23" fmla="*/ 2147483646 h 13"/>
              <a:gd name="T24" fmla="*/ 2147483646 w 537"/>
              <a:gd name="T25" fmla="*/ 2147483646 h 13"/>
              <a:gd name="T26" fmla="*/ 2147483646 w 537"/>
              <a:gd name="T27" fmla="*/ 2147483646 h 13"/>
              <a:gd name="T28" fmla="*/ 2147483646 w 537"/>
              <a:gd name="T29" fmla="*/ 2147483646 h 13"/>
              <a:gd name="T30" fmla="*/ 2147483646 w 537"/>
              <a:gd name="T31" fmla="*/ 2147483646 h 13"/>
              <a:gd name="T32" fmla="*/ 2147483646 w 537"/>
              <a:gd name="T33" fmla="*/ 2147483646 h 13"/>
              <a:gd name="T34" fmla="*/ 2147483646 w 537"/>
              <a:gd name="T35" fmla="*/ 2147483646 h 13"/>
              <a:gd name="T36" fmla="*/ 2147483646 w 537"/>
              <a:gd name="T37" fmla="*/ 2147483646 h 13"/>
              <a:gd name="T38" fmla="*/ 2147483646 w 537"/>
              <a:gd name="T39" fmla="*/ 2147483646 h 13"/>
              <a:gd name="T40" fmla="*/ 0 w 537"/>
              <a:gd name="T41" fmla="*/ 2147483646 h 13"/>
              <a:gd name="T42" fmla="*/ 0 w 537"/>
              <a:gd name="T43" fmla="*/ 2147483646 h 13"/>
              <a:gd name="T44" fmla="*/ 2147483646 w 537"/>
              <a:gd name="T45" fmla="*/ 2147483646 h 13"/>
              <a:gd name="T46" fmla="*/ 2147483646 w 537"/>
              <a:gd name="T47" fmla="*/ 2147483646 h 13"/>
              <a:gd name="T48" fmla="*/ 2147483646 w 537"/>
              <a:gd name="T49" fmla="*/ 2147483646 h 13"/>
              <a:gd name="T50" fmla="*/ 2147483646 w 537"/>
              <a:gd name="T51" fmla="*/ 2147483646 h 13"/>
              <a:gd name="T52" fmla="*/ 2147483646 w 537"/>
              <a:gd name="T53" fmla="*/ 2147483646 h 13"/>
              <a:gd name="T54" fmla="*/ 2147483646 w 537"/>
              <a:gd name="T55" fmla="*/ 2147483646 h 13"/>
              <a:gd name="T56" fmla="*/ 2147483646 w 537"/>
              <a:gd name="T57" fmla="*/ 0 h 13"/>
              <a:gd name="T58" fmla="*/ 2147483646 w 537"/>
              <a:gd name="T59" fmla="*/ 0 h 13"/>
              <a:gd name="T60" fmla="*/ 2147483646 w 537"/>
              <a:gd name="T61" fmla="*/ 2147483646 h 13"/>
              <a:gd name="T62" fmla="*/ 2147483646 w 537"/>
              <a:gd name="T63" fmla="*/ 2147483646 h 13"/>
              <a:gd name="T64" fmla="*/ 2147483646 w 537"/>
              <a:gd name="T65" fmla="*/ 2147483646 h 13"/>
              <a:gd name="T66" fmla="*/ 2147483646 w 537"/>
              <a:gd name="T67" fmla="*/ 2147483646 h 13"/>
              <a:gd name="T68" fmla="*/ 2147483646 w 537"/>
              <a:gd name="T69" fmla="*/ 2147483646 h 13"/>
              <a:gd name="T70" fmla="*/ 2147483646 w 537"/>
              <a:gd name="T71" fmla="*/ 2147483646 h 13"/>
              <a:gd name="T72" fmla="*/ 2147483646 w 537"/>
              <a:gd name="T73" fmla="*/ 2147483646 h 13"/>
              <a:gd name="T74" fmla="*/ 2147483646 w 53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37"/>
              <a:gd name="T115" fmla="*/ 0 h 13"/>
              <a:gd name="T116" fmla="*/ 537 w 53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37" h="13">
                <a:moveTo>
                  <a:pt x="537" y="13"/>
                </a:moveTo>
                <a:lnTo>
                  <a:pt x="288" y="13"/>
                </a:lnTo>
                <a:lnTo>
                  <a:pt x="287" y="13"/>
                </a:lnTo>
                <a:lnTo>
                  <a:pt x="283" y="12"/>
                </a:lnTo>
                <a:lnTo>
                  <a:pt x="281" y="10"/>
                </a:lnTo>
                <a:lnTo>
                  <a:pt x="279" y="8"/>
                </a:lnTo>
                <a:lnTo>
                  <a:pt x="277" y="6"/>
                </a:lnTo>
                <a:lnTo>
                  <a:pt x="273" y="4"/>
                </a:lnTo>
                <a:lnTo>
                  <a:pt x="271" y="2"/>
                </a:lnTo>
                <a:lnTo>
                  <a:pt x="269" y="0"/>
                </a:lnTo>
                <a:lnTo>
                  <a:pt x="497" y="0"/>
                </a:lnTo>
                <a:lnTo>
                  <a:pt x="502" y="2"/>
                </a:lnTo>
                <a:lnTo>
                  <a:pt x="508" y="4"/>
                </a:lnTo>
                <a:lnTo>
                  <a:pt x="512" y="6"/>
                </a:lnTo>
                <a:lnTo>
                  <a:pt x="518" y="8"/>
                </a:lnTo>
                <a:lnTo>
                  <a:pt x="521" y="10"/>
                </a:lnTo>
                <a:lnTo>
                  <a:pt x="527" y="12"/>
                </a:lnTo>
                <a:lnTo>
                  <a:pt x="533" y="13"/>
                </a:lnTo>
                <a:lnTo>
                  <a:pt x="537" y="13"/>
                </a:lnTo>
                <a:close/>
                <a:moveTo>
                  <a:pt x="172" y="13"/>
                </a:moveTo>
                <a:lnTo>
                  <a:pt x="0" y="13"/>
                </a:lnTo>
                <a:lnTo>
                  <a:pt x="2" y="12"/>
                </a:lnTo>
                <a:lnTo>
                  <a:pt x="2" y="10"/>
                </a:lnTo>
                <a:lnTo>
                  <a:pt x="2" y="8"/>
                </a:lnTo>
                <a:lnTo>
                  <a:pt x="2" y="6"/>
                </a:lnTo>
                <a:lnTo>
                  <a:pt x="2" y="4"/>
                </a:lnTo>
                <a:lnTo>
                  <a:pt x="4" y="2"/>
                </a:lnTo>
                <a:lnTo>
                  <a:pt x="4" y="0"/>
                </a:lnTo>
                <a:lnTo>
                  <a:pt x="168" y="0"/>
                </a:lnTo>
                <a:lnTo>
                  <a:pt x="168" y="2"/>
                </a:lnTo>
                <a:lnTo>
                  <a:pt x="168" y="4"/>
                </a:lnTo>
                <a:lnTo>
                  <a:pt x="170" y="6"/>
                </a:lnTo>
                <a:lnTo>
                  <a:pt x="170" y="8"/>
                </a:lnTo>
                <a:lnTo>
                  <a:pt x="170" y="10"/>
                </a:lnTo>
                <a:lnTo>
                  <a:pt x="170" y="12"/>
                </a:lnTo>
                <a:lnTo>
                  <a:pt x="172" y="13"/>
                </a:lnTo>
                <a:close/>
              </a:path>
            </a:pathLst>
          </a:custGeom>
          <a:solidFill>
            <a:srgbClr val="8A0D17"/>
          </a:solidFill>
          <a:ln w="9525">
            <a:noFill/>
            <a:round/>
            <a:headEnd/>
            <a:tailEnd/>
          </a:ln>
        </p:spPr>
        <p:txBody>
          <a:bodyPr wrap="none"/>
          <a:lstStyle/>
          <a:p>
            <a:endParaRPr lang="el-GR"/>
          </a:p>
        </p:txBody>
      </p:sp>
      <p:sp>
        <p:nvSpPr>
          <p:cNvPr id="41113" name="Freeform 153"/>
          <p:cNvSpPr>
            <a:spLocks noEditPoints="1"/>
          </p:cNvSpPr>
          <p:nvPr/>
        </p:nvSpPr>
        <p:spPr bwMode="auto">
          <a:xfrm rot="63308">
            <a:off x="5076825" y="3511550"/>
            <a:ext cx="728663" cy="22225"/>
          </a:xfrm>
          <a:custGeom>
            <a:avLst/>
            <a:gdLst>
              <a:gd name="T0" fmla="*/ 2147483646 w 516"/>
              <a:gd name="T1" fmla="*/ 2147483646 h 14"/>
              <a:gd name="T2" fmla="*/ 2147483646 w 516"/>
              <a:gd name="T3" fmla="*/ 2147483646 h 14"/>
              <a:gd name="T4" fmla="*/ 2147483646 w 516"/>
              <a:gd name="T5" fmla="*/ 2147483646 h 14"/>
              <a:gd name="T6" fmla="*/ 2147483646 w 516"/>
              <a:gd name="T7" fmla="*/ 2147483646 h 14"/>
              <a:gd name="T8" fmla="*/ 2147483646 w 516"/>
              <a:gd name="T9" fmla="*/ 2147483646 h 14"/>
              <a:gd name="T10" fmla="*/ 2147483646 w 516"/>
              <a:gd name="T11" fmla="*/ 2147483646 h 14"/>
              <a:gd name="T12" fmla="*/ 2147483646 w 516"/>
              <a:gd name="T13" fmla="*/ 2147483646 h 14"/>
              <a:gd name="T14" fmla="*/ 2147483646 w 516"/>
              <a:gd name="T15" fmla="*/ 2147483646 h 14"/>
              <a:gd name="T16" fmla="*/ 2147483646 w 516"/>
              <a:gd name="T17" fmla="*/ 0 h 14"/>
              <a:gd name="T18" fmla="*/ 2147483646 w 516"/>
              <a:gd name="T19" fmla="*/ 0 h 14"/>
              <a:gd name="T20" fmla="*/ 2147483646 w 516"/>
              <a:gd name="T21" fmla="*/ 0 h 14"/>
              <a:gd name="T22" fmla="*/ 2147483646 w 516"/>
              <a:gd name="T23" fmla="*/ 0 h 14"/>
              <a:gd name="T24" fmla="*/ 2147483646 w 516"/>
              <a:gd name="T25" fmla="*/ 2147483646 h 14"/>
              <a:gd name="T26" fmla="*/ 2147483646 w 516"/>
              <a:gd name="T27" fmla="*/ 2147483646 h 14"/>
              <a:gd name="T28" fmla="*/ 2147483646 w 516"/>
              <a:gd name="T29" fmla="*/ 2147483646 h 14"/>
              <a:gd name="T30" fmla="*/ 2147483646 w 516"/>
              <a:gd name="T31" fmla="*/ 2147483646 h 14"/>
              <a:gd name="T32" fmla="*/ 2147483646 w 516"/>
              <a:gd name="T33" fmla="*/ 2147483646 h 14"/>
              <a:gd name="T34" fmla="*/ 2147483646 w 516"/>
              <a:gd name="T35" fmla="*/ 2147483646 h 14"/>
              <a:gd name="T36" fmla="*/ 2147483646 w 516"/>
              <a:gd name="T37" fmla="*/ 2147483646 h 14"/>
              <a:gd name="T38" fmla="*/ 2147483646 w 516"/>
              <a:gd name="T39" fmla="*/ 2147483646 h 14"/>
              <a:gd name="T40" fmla="*/ 0 w 516"/>
              <a:gd name="T41" fmla="*/ 2147483646 h 14"/>
              <a:gd name="T42" fmla="*/ 0 w 516"/>
              <a:gd name="T43" fmla="*/ 2147483646 h 14"/>
              <a:gd name="T44" fmla="*/ 0 w 516"/>
              <a:gd name="T45" fmla="*/ 2147483646 h 14"/>
              <a:gd name="T46" fmla="*/ 2147483646 w 516"/>
              <a:gd name="T47" fmla="*/ 2147483646 h 14"/>
              <a:gd name="T48" fmla="*/ 2147483646 w 516"/>
              <a:gd name="T49" fmla="*/ 2147483646 h 14"/>
              <a:gd name="T50" fmla="*/ 2147483646 w 516"/>
              <a:gd name="T51" fmla="*/ 2147483646 h 14"/>
              <a:gd name="T52" fmla="*/ 2147483646 w 516"/>
              <a:gd name="T53" fmla="*/ 2147483646 h 14"/>
              <a:gd name="T54" fmla="*/ 2147483646 w 516"/>
              <a:gd name="T55" fmla="*/ 0 h 14"/>
              <a:gd name="T56" fmla="*/ 2147483646 w 516"/>
              <a:gd name="T57" fmla="*/ 0 h 14"/>
              <a:gd name="T58" fmla="*/ 2147483646 w 516"/>
              <a:gd name="T59" fmla="*/ 0 h 14"/>
              <a:gd name="T60" fmla="*/ 2147483646 w 516"/>
              <a:gd name="T61" fmla="*/ 0 h 14"/>
              <a:gd name="T62" fmla="*/ 2147483646 w 516"/>
              <a:gd name="T63" fmla="*/ 2147483646 h 14"/>
              <a:gd name="T64" fmla="*/ 2147483646 w 516"/>
              <a:gd name="T65" fmla="*/ 2147483646 h 14"/>
              <a:gd name="T66" fmla="*/ 2147483646 w 516"/>
              <a:gd name="T67" fmla="*/ 2147483646 h 14"/>
              <a:gd name="T68" fmla="*/ 2147483646 w 516"/>
              <a:gd name="T69" fmla="*/ 2147483646 h 14"/>
              <a:gd name="T70" fmla="*/ 2147483646 w 516"/>
              <a:gd name="T71" fmla="*/ 2147483646 h 14"/>
              <a:gd name="T72" fmla="*/ 2147483646 w 516"/>
              <a:gd name="T73" fmla="*/ 2147483646 h 14"/>
              <a:gd name="T74" fmla="*/ 2147483646 w 51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16"/>
              <a:gd name="T115" fmla="*/ 0 h 14"/>
              <a:gd name="T116" fmla="*/ 516 w 51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16" h="14">
                <a:moveTo>
                  <a:pt x="516" y="14"/>
                </a:moveTo>
                <a:lnTo>
                  <a:pt x="277" y="14"/>
                </a:lnTo>
                <a:lnTo>
                  <a:pt x="275" y="12"/>
                </a:lnTo>
                <a:lnTo>
                  <a:pt x="271" y="10"/>
                </a:lnTo>
                <a:lnTo>
                  <a:pt x="269" y="8"/>
                </a:lnTo>
                <a:lnTo>
                  <a:pt x="267" y="6"/>
                </a:lnTo>
                <a:lnTo>
                  <a:pt x="265" y="4"/>
                </a:lnTo>
                <a:lnTo>
                  <a:pt x="262" y="2"/>
                </a:lnTo>
                <a:lnTo>
                  <a:pt x="260" y="0"/>
                </a:lnTo>
                <a:lnTo>
                  <a:pt x="258" y="0"/>
                </a:lnTo>
                <a:lnTo>
                  <a:pt x="477" y="0"/>
                </a:lnTo>
                <a:lnTo>
                  <a:pt x="481" y="0"/>
                </a:lnTo>
                <a:lnTo>
                  <a:pt x="487" y="2"/>
                </a:lnTo>
                <a:lnTo>
                  <a:pt x="491" y="4"/>
                </a:lnTo>
                <a:lnTo>
                  <a:pt x="495" y="6"/>
                </a:lnTo>
                <a:lnTo>
                  <a:pt x="500" y="8"/>
                </a:lnTo>
                <a:lnTo>
                  <a:pt x="506" y="10"/>
                </a:lnTo>
                <a:lnTo>
                  <a:pt x="510" y="12"/>
                </a:lnTo>
                <a:lnTo>
                  <a:pt x="516" y="14"/>
                </a:lnTo>
                <a:close/>
                <a:moveTo>
                  <a:pt x="168" y="14"/>
                </a:moveTo>
                <a:lnTo>
                  <a:pt x="0" y="14"/>
                </a:lnTo>
                <a:lnTo>
                  <a:pt x="0" y="12"/>
                </a:lnTo>
                <a:lnTo>
                  <a:pt x="0" y="10"/>
                </a:lnTo>
                <a:lnTo>
                  <a:pt x="2" y="8"/>
                </a:lnTo>
                <a:lnTo>
                  <a:pt x="2" y="6"/>
                </a:lnTo>
                <a:lnTo>
                  <a:pt x="2" y="4"/>
                </a:lnTo>
                <a:lnTo>
                  <a:pt x="2" y="2"/>
                </a:lnTo>
                <a:lnTo>
                  <a:pt x="2" y="0"/>
                </a:lnTo>
                <a:lnTo>
                  <a:pt x="164" y="0"/>
                </a:lnTo>
                <a:lnTo>
                  <a:pt x="164" y="2"/>
                </a:lnTo>
                <a:lnTo>
                  <a:pt x="166" y="4"/>
                </a:lnTo>
                <a:lnTo>
                  <a:pt x="166" y="6"/>
                </a:lnTo>
                <a:lnTo>
                  <a:pt x="166" y="8"/>
                </a:lnTo>
                <a:lnTo>
                  <a:pt x="166" y="10"/>
                </a:lnTo>
                <a:lnTo>
                  <a:pt x="168" y="12"/>
                </a:lnTo>
                <a:lnTo>
                  <a:pt x="168" y="14"/>
                </a:lnTo>
                <a:close/>
              </a:path>
            </a:pathLst>
          </a:custGeom>
          <a:solidFill>
            <a:srgbClr val="8C0C19"/>
          </a:solidFill>
          <a:ln w="9525">
            <a:noFill/>
            <a:round/>
            <a:headEnd/>
            <a:tailEnd/>
          </a:ln>
        </p:spPr>
        <p:txBody>
          <a:bodyPr wrap="none"/>
          <a:lstStyle/>
          <a:p>
            <a:endParaRPr lang="el-GR"/>
          </a:p>
        </p:txBody>
      </p:sp>
      <p:sp>
        <p:nvSpPr>
          <p:cNvPr id="41114" name="Freeform 154"/>
          <p:cNvSpPr>
            <a:spLocks noEditPoints="1"/>
          </p:cNvSpPr>
          <p:nvPr/>
        </p:nvSpPr>
        <p:spPr bwMode="auto">
          <a:xfrm rot="63308">
            <a:off x="5080000" y="3498850"/>
            <a:ext cx="695325" cy="20638"/>
          </a:xfrm>
          <a:custGeom>
            <a:avLst/>
            <a:gdLst>
              <a:gd name="T0" fmla="*/ 2147483646 w 493"/>
              <a:gd name="T1" fmla="*/ 2147483646 h 13"/>
              <a:gd name="T2" fmla="*/ 2147483646 w 493"/>
              <a:gd name="T3" fmla="*/ 2147483646 h 13"/>
              <a:gd name="T4" fmla="*/ 2147483646 w 493"/>
              <a:gd name="T5" fmla="*/ 2147483646 h 13"/>
              <a:gd name="T6" fmla="*/ 2147483646 w 493"/>
              <a:gd name="T7" fmla="*/ 2147483646 h 13"/>
              <a:gd name="T8" fmla="*/ 2147483646 w 493"/>
              <a:gd name="T9" fmla="*/ 2147483646 h 13"/>
              <a:gd name="T10" fmla="*/ 2147483646 w 493"/>
              <a:gd name="T11" fmla="*/ 2147483646 h 13"/>
              <a:gd name="T12" fmla="*/ 2147483646 w 493"/>
              <a:gd name="T13" fmla="*/ 2147483646 h 13"/>
              <a:gd name="T14" fmla="*/ 2147483646 w 493"/>
              <a:gd name="T15" fmla="*/ 2147483646 h 13"/>
              <a:gd name="T16" fmla="*/ 2147483646 w 493"/>
              <a:gd name="T17" fmla="*/ 2147483646 h 13"/>
              <a:gd name="T18" fmla="*/ 2147483646 w 493"/>
              <a:gd name="T19" fmla="*/ 0 h 13"/>
              <a:gd name="T20" fmla="*/ 2147483646 w 493"/>
              <a:gd name="T21" fmla="*/ 0 h 13"/>
              <a:gd name="T22" fmla="*/ 2147483646 w 493"/>
              <a:gd name="T23" fmla="*/ 2147483646 h 13"/>
              <a:gd name="T24" fmla="*/ 2147483646 w 493"/>
              <a:gd name="T25" fmla="*/ 2147483646 h 13"/>
              <a:gd name="T26" fmla="*/ 2147483646 w 493"/>
              <a:gd name="T27" fmla="*/ 2147483646 h 13"/>
              <a:gd name="T28" fmla="*/ 2147483646 w 493"/>
              <a:gd name="T29" fmla="*/ 2147483646 h 13"/>
              <a:gd name="T30" fmla="*/ 2147483646 w 493"/>
              <a:gd name="T31" fmla="*/ 2147483646 h 13"/>
              <a:gd name="T32" fmla="*/ 2147483646 w 493"/>
              <a:gd name="T33" fmla="*/ 2147483646 h 13"/>
              <a:gd name="T34" fmla="*/ 2147483646 w 493"/>
              <a:gd name="T35" fmla="*/ 2147483646 h 13"/>
              <a:gd name="T36" fmla="*/ 2147483646 w 493"/>
              <a:gd name="T37" fmla="*/ 2147483646 h 13"/>
              <a:gd name="T38" fmla="*/ 2147483646 w 493"/>
              <a:gd name="T39" fmla="*/ 2147483646 h 13"/>
              <a:gd name="T40" fmla="*/ 0 w 493"/>
              <a:gd name="T41" fmla="*/ 2147483646 h 13"/>
              <a:gd name="T42" fmla="*/ 0 w 493"/>
              <a:gd name="T43" fmla="*/ 2147483646 h 13"/>
              <a:gd name="T44" fmla="*/ 0 w 493"/>
              <a:gd name="T45" fmla="*/ 2147483646 h 13"/>
              <a:gd name="T46" fmla="*/ 0 w 493"/>
              <a:gd name="T47" fmla="*/ 2147483646 h 13"/>
              <a:gd name="T48" fmla="*/ 0 w 493"/>
              <a:gd name="T49" fmla="*/ 2147483646 h 13"/>
              <a:gd name="T50" fmla="*/ 2147483646 w 493"/>
              <a:gd name="T51" fmla="*/ 2147483646 h 13"/>
              <a:gd name="T52" fmla="*/ 2147483646 w 493"/>
              <a:gd name="T53" fmla="*/ 2147483646 h 13"/>
              <a:gd name="T54" fmla="*/ 2147483646 w 493"/>
              <a:gd name="T55" fmla="*/ 2147483646 h 13"/>
              <a:gd name="T56" fmla="*/ 2147483646 w 493"/>
              <a:gd name="T57" fmla="*/ 0 h 13"/>
              <a:gd name="T58" fmla="*/ 2147483646 w 493"/>
              <a:gd name="T59" fmla="*/ 0 h 13"/>
              <a:gd name="T60" fmla="*/ 2147483646 w 493"/>
              <a:gd name="T61" fmla="*/ 2147483646 h 13"/>
              <a:gd name="T62" fmla="*/ 2147483646 w 493"/>
              <a:gd name="T63" fmla="*/ 2147483646 h 13"/>
              <a:gd name="T64" fmla="*/ 2147483646 w 493"/>
              <a:gd name="T65" fmla="*/ 2147483646 h 13"/>
              <a:gd name="T66" fmla="*/ 2147483646 w 493"/>
              <a:gd name="T67" fmla="*/ 2147483646 h 13"/>
              <a:gd name="T68" fmla="*/ 2147483646 w 493"/>
              <a:gd name="T69" fmla="*/ 2147483646 h 13"/>
              <a:gd name="T70" fmla="*/ 2147483646 w 493"/>
              <a:gd name="T71" fmla="*/ 2147483646 h 13"/>
              <a:gd name="T72" fmla="*/ 2147483646 w 493"/>
              <a:gd name="T73" fmla="*/ 2147483646 h 13"/>
              <a:gd name="T74" fmla="*/ 2147483646 w 49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3"/>
              <a:gd name="T115" fmla="*/ 0 h 13"/>
              <a:gd name="T116" fmla="*/ 493 w 49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3" h="13">
                <a:moveTo>
                  <a:pt x="493" y="13"/>
                </a:moveTo>
                <a:lnTo>
                  <a:pt x="265" y="13"/>
                </a:lnTo>
                <a:lnTo>
                  <a:pt x="263" y="11"/>
                </a:lnTo>
                <a:lnTo>
                  <a:pt x="260" y="9"/>
                </a:lnTo>
                <a:lnTo>
                  <a:pt x="258" y="7"/>
                </a:lnTo>
                <a:lnTo>
                  <a:pt x="256" y="7"/>
                </a:lnTo>
                <a:lnTo>
                  <a:pt x="254" y="5"/>
                </a:lnTo>
                <a:lnTo>
                  <a:pt x="252" y="4"/>
                </a:lnTo>
                <a:lnTo>
                  <a:pt x="250" y="2"/>
                </a:lnTo>
                <a:lnTo>
                  <a:pt x="246" y="0"/>
                </a:lnTo>
                <a:lnTo>
                  <a:pt x="456" y="0"/>
                </a:lnTo>
                <a:lnTo>
                  <a:pt x="462" y="2"/>
                </a:lnTo>
                <a:lnTo>
                  <a:pt x="466" y="4"/>
                </a:lnTo>
                <a:lnTo>
                  <a:pt x="470" y="5"/>
                </a:lnTo>
                <a:lnTo>
                  <a:pt x="475" y="7"/>
                </a:lnTo>
                <a:lnTo>
                  <a:pt x="479" y="7"/>
                </a:lnTo>
                <a:lnTo>
                  <a:pt x="485" y="9"/>
                </a:lnTo>
                <a:lnTo>
                  <a:pt x="489" y="11"/>
                </a:lnTo>
                <a:lnTo>
                  <a:pt x="493" y="13"/>
                </a:lnTo>
                <a:close/>
                <a:moveTo>
                  <a:pt x="164" y="13"/>
                </a:moveTo>
                <a:lnTo>
                  <a:pt x="0" y="13"/>
                </a:lnTo>
                <a:lnTo>
                  <a:pt x="0" y="11"/>
                </a:lnTo>
                <a:lnTo>
                  <a:pt x="0" y="9"/>
                </a:lnTo>
                <a:lnTo>
                  <a:pt x="0" y="7"/>
                </a:lnTo>
                <a:lnTo>
                  <a:pt x="2" y="5"/>
                </a:lnTo>
                <a:lnTo>
                  <a:pt x="2" y="4"/>
                </a:lnTo>
                <a:lnTo>
                  <a:pt x="2" y="2"/>
                </a:lnTo>
                <a:lnTo>
                  <a:pt x="2" y="0"/>
                </a:lnTo>
                <a:lnTo>
                  <a:pt x="160" y="0"/>
                </a:lnTo>
                <a:lnTo>
                  <a:pt x="160" y="2"/>
                </a:lnTo>
                <a:lnTo>
                  <a:pt x="162" y="4"/>
                </a:lnTo>
                <a:lnTo>
                  <a:pt x="162" y="5"/>
                </a:lnTo>
                <a:lnTo>
                  <a:pt x="162" y="7"/>
                </a:lnTo>
                <a:lnTo>
                  <a:pt x="162" y="9"/>
                </a:lnTo>
                <a:lnTo>
                  <a:pt x="164" y="11"/>
                </a:lnTo>
                <a:lnTo>
                  <a:pt x="164" y="13"/>
                </a:lnTo>
                <a:close/>
              </a:path>
            </a:pathLst>
          </a:custGeom>
          <a:solidFill>
            <a:srgbClr val="8C0C19"/>
          </a:solidFill>
          <a:ln w="9525">
            <a:noFill/>
            <a:round/>
            <a:headEnd/>
            <a:tailEnd/>
          </a:ln>
        </p:spPr>
        <p:txBody>
          <a:bodyPr wrap="none"/>
          <a:lstStyle/>
          <a:p>
            <a:endParaRPr lang="el-GR"/>
          </a:p>
        </p:txBody>
      </p:sp>
      <p:sp>
        <p:nvSpPr>
          <p:cNvPr id="41115" name="Freeform 155"/>
          <p:cNvSpPr>
            <a:spLocks noEditPoints="1"/>
          </p:cNvSpPr>
          <p:nvPr/>
        </p:nvSpPr>
        <p:spPr bwMode="auto">
          <a:xfrm rot="63308">
            <a:off x="5080000" y="3486150"/>
            <a:ext cx="669925" cy="23813"/>
          </a:xfrm>
          <a:custGeom>
            <a:avLst/>
            <a:gdLst>
              <a:gd name="T0" fmla="*/ 2147483646 w 475"/>
              <a:gd name="T1" fmla="*/ 2147483646 h 15"/>
              <a:gd name="T2" fmla="*/ 2147483646 w 475"/>
              <a:gd name="T3" fmla="*/ 2147483646 h 15"/>
              <a:gd name="T4" fmla="*/ 2147483646 w 475"/>
              <a:gd name="T5" fmla="*/ 2147483646 h 15"/>
              <a:gd name="T6" fmla="*/ 2147483646 w 475"/>
              <a:gd name="T7" fmla="*/ 2147483646 h 15"/>
              <a:gd name="T8" fmla="*/ 2147483646 w 475"/>
              <a:gd name="T9" fmla="*/ 2147483646 h 15"/>
              <a:gd name="T10" fmla="*/ 2147483646 w 475"/>
              <a:gd name="T11" fmla="*/ 2147483646 h 15"/>
              <a:gd name="T12" fmla="*/ 2147483646 w 475"/>
              <a:gd name="T13" fmla="*/ 2147483646 h 15"/>
              <a:gd name="T14" fmla="*/ 2147483646 w 475"/>
              <a:gd name="T15" fmla="*/ 2147483646 h 15"/>
              <a:gd name="T16" fmla="*/ 2147483646 w 475"/>
              <a:gd name="T17" fmla="*/ 2147483646 h 15"/>
              <a:gd name="T18" fmla="*/ 2147483646 w 475"/>
              <a:gd name="T19" fmla="*/ 0 h 15"/>
              <a:gd name="T20" fmla="*/ 2147483646 w 475"/>
              <a:gd name="T21" fmla="*/ 0 h 15"/>
              <a:gd name="T22" fmla="*/ 2147483646 w 475"/>
              <a:gd name="T23" fmla="*/ 2147483646 h 15"/>
              <a:gd name="T24" fmla="*/ 2147483646 w 475"/>
              <a:gd name="T25" fmla="*/ 2147483646 h 15"/>
              <a:gd name="T26" fmla="*/ 2147483646 w 475"/>
              <a:gd name="T27" fmla="*/ 2147483646 h 15"/>
              <a:gd name="T28" fmla="*/ 2147483646 w 475"/>
              <a:gd name="T29" fmla="*/ 2147483646 h 15"/>
              <a:gd name="T30" fmla="*/ 2147483646 w 475"/>
              <a:gd name="T31" fmla="*/ 2147483646 h 15"/>
              <a:gd name="T32" fmla="*/ 2147483646 w 475"/>
              <a:gd name="T33" fmla="*/ 2147483646 h 15"/>
              <a:gd name="T34" fmla="*/ 2147483646 w 475"/>
              <a:gd name="T35" fmla="*/ 2147483646 h 15"/>
              <a:gd name="T36" fmla="*/ 2147483646 w 475"/>
              <a:gd name="T37" fmla="*/ 2147483646 h 15"/>
              <a:gd name="T38" fmla="*/ 2147483646 w 475"/>
              <a:gd name="T39" fmla="*/ 2147483646 h 15"/>
              <a:gd name="T40" fmla="*/ 2147483646 w 475"/>
              <a:gd name="T41" fmla="*/ 2147483646 h 15"/>
              <a:gd name="T42" fmla="*/ 2147483646 w 475"/>
              <a:gd name="T43" fmla="*/ 2147483646 h 15"/>
              <a:gd name="T44" fmla="*/ 2147483646 w 475"/>
              <a:gd name="T45" fmla="*/ 2147483646 h 15"/>
              <a:gd name="T46" fmla="*/ 2147483646 w 475"/>
              <a:gd name="T47" fmla="*/ 2147483646 h 15"/>
              <a:gd name="T48" fmla="*/ 2147483646 w 475"/>
              <a:gd name="T49" fmla="*/ 2147483646 h 15"/>
              <a:gd name="T50" fmla="*/ 2147483646 w 475"/>
              <a:gd name="T51" fmla="*/ 2147483646 h 15"/>
              <a:gd name="T52" fmla="*/ 2147483646 w 475"/>
              <a:gd name="T53" fmla="*/ 2147483646 h 15"/>
              <a:gd name="T54" fmla="*/ 2147483646 w 475"/>
              <a:gd name="T55" fmla="*/ 2147483646 h 15"/>
              <a:gd name="T56" fmla="*/ 0 w 475"/>
              <a:gd name="T57" fmla="*/ 2147483646 h 15"/>
              <a:gd name="T58" fmla="*/ 2147483646 w 475"/>
              <a:gd name="T59" fmla="*/ 2147483646 h 15"/>
              <a:gd name="T60" fmla="*/ 2147483646 w 475"/>
              <a:gd name="T61" fmla="*/ 2147483646 h 15"/>
              <a:gd name="T62" fmla="*/ 2147483646 w 475"/>
              <a:gd name="T63" fmla="*/ 2147483646 h 15"/>
              <a:gd name="T64" fmla="*/ 2147483646 w 475"/>
              <a:gd name="T65" fmla="*/ 2147483646 h 15"/>
              <a:gd name="T66" fmla="*/ 2147483646 w 475"/>
              <a:gd name="T67" fmla="*/ 2147483646 h 15"/>
              <a:gd name="T68" fmla="*/ 2147483646 w 475"/>
              <a:gd name="T69" fmla="*/ 2147483646 h 15"/>
              <a:gd name="T70" fmla="*/ 2147483646 w 475"/>
              <a:gd name="T71" fmla="*/ 2147483646 h 15"/>
              <a:gd name="T72" fmla="*/ 2147483646 w 475"/>
              <a:gd name="T73" fmla="*/ 0 h 15"/>
              <a:gd name="T74" fmla="*/ 2147483646 w 475"/>
              <a:gd name="T75" fmla="*/ 0 h 15"/>
              <a:gd name="T76" fmla="*/ 2147483646 w 475"/>
              <a:gd name="T77" fmla="*/ 2147483646 h 15"/>
              <a:gd name="T78" fmla="*/ 2147483646 w 475"/>
              <a:gd name="T79" fmla="*/ 2147483646 h 15"/>
              <a:gd name="T80" fmla="*/ 2147483646 w 475"/>
              <a:gd name="T81" fmla="*/ 2147483646 h 15"/>
              <a:gd name="T82" fmla="*/ 2147483646 w 475"/>
              <a:gd name="T83" fmla="*/ 2147483646 h 15"/>
              <a:gd name="T84" fmla="*/ 2147483646 w 475"/>
              <a:gd name="T85" fmla="*/ 2147483646 h 15"/>
              <a:gd name="T86" fmla="*/ 2147483646 w 475"/>
              <a:gd name="T87" fmla="*/ 2147483646 h 15"/>
              <a:gd name="T88" fmla="*/ 2147483646 w 475"/>
              <a:gd name="T89" fmla="*/ 2147483646 h 15"/>
              <a:gd name="T90" fmla="*/ 2147483646 w 475"/>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5"/>
              <a:gd name="T139" fmla="*/ 0 h 15"/>
              <a:gd name="T140" fmla="*/ 475 w 475"/>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5" h="15">
                <a:moveTo>
                  <a:pt x="475" y="15"/>
                </a:moveTo>
                <a:lnTo>
                  <a:pt x="256" y="15"/>
                </a:lnTo>
                <a:lnTo>
                  <a:pt x="254" y="13"/>
                </a:lnTo>
                <a:lnTo>
                  <a:pt x="252" y="12"/>
                </a:lnTo>
                <a:lnTo>
                  <a:pt x="250" y="10"/>
                </a:lnTo>
                <a:lnTo>
                  <a:pt x="246" y="8"/>
                </a:lnTo>
                <a:lnTo>
                  <a:pt x="244" y="6"/>
                </a:lnTo>
                <a:lnTo>
                  <a:pt x="242" y="4"/>
                </a:lnTo>
                <a:lnTo>
                  <a:pt x="241" y="2"/>
                </a:lnTo>
                <a:lnTo>
                  <a:pt x="239" y="0"/>
                </a:lnTo>
                <a:lnTo>
                  <a:pt x="441" y="0"/>
                </a:lnTo>
                <a:lnTo>
                  <a:pt x="441" y="2"/>
                </a:lnTo>
                <a:lnTo>
                  <a:pt x="443" y="2"/>
                </a:lnTo>
                <a:lnTo>
                  <a:pt x="445" y="2"/>
                </a:lnTo>
                <a:lnTo>
                  <a:pt x="445" y="4"/>
                </a:lnTo>
                <a:lnTo>
                  <a:pt x="447" y="4"/>
                </a:lnTo>
                <a:lnTo>
                  <a:pt x="451" y="6"/>
                </a:lnTo>
                <a:lnTo>
                  <a:pt x="454" y="6"/>
                </a:lnTo>
                <a:lnTo>
                  <a:pt x="458" y="8"/>
                </a:lnTo>
                <a:lnTo>
                  <a:pt x="460" y="10"/>
                </a:lnTo>
                <a:lnTo>
                  <a:pt x="464" y="10"/>
                </a:lnTo>
                <a:lnTo>
                  <a:pt x="468" y="12"/>
                </a:lnTo>
                <a:lnTo>
                  <a:pt x="472" y="13"/>
                </a:lnTo>
                <a:lnTo>
                  <a:pt x="475" y="15"/>
                </a:lnTo>
                <a:close/>
                <a:moveTo>
                  <a:pt x="162" y="15"/>
                </a:moveTo>
                <a:lnTo>
                  <a:pt x="0" y="15"/>
                </a:lnTo>
                <a:lnTo>
                  <a:pt x="2" y="13"/>
                </a:lnTo>
                <a:lnTo>
                  <a:pt x="2" y="12"/>
                </a:lnTo>
                <a:lnTo>
                  <a:pt x="2" y="10"/>
                </a:lnTo>
                <a:lnTo>
                  <a:pt x="2" y="8"/>
                </a:lnTo>
                <a:lnTo>
                  <a:pt x="2" y="6"/>
                </a:lnTo>
                <a:lnTo>
                  <a:pt x="4" y="4"/>
                </a:lnTo>
                <a:lnTo>
                  <a:pt x="4" y="2"/>
                </a:lnTo>
                <a:lnTo>
                  <a:pt x="4" y="0"/>
                </a:lnTo>
                <a:lnTo>
                  <a:pt x="158" y="0"/>
                </a:lnTo>
                <a:lnTo>
                  <a:pt x="160" y="2"/>
                </a:lnTo>
                <a:lnTo>
                  <a:pt x="160" y="4"/>
                </a:lnTo>
                <a:lnTo>
                  <a:pt x="160" y="6"/>
                </a:lnTo>
                <a:lnTo>
                  <a:pt x="160" y="8"/>
                </a:lnTo>
                <a:lnTo>
                  <a:pt x="160" y="10"/>
                </a:lnTo>
                <a:lnTo>
                  <a:pt x="162" y="12"/>
                </a:lnTo>
                <a:lnTo>
                  <a:pt x="162" y="13"/>
                </a:lnTo>
                <a:lnTo>
                  <a:pt x="162" y="15"/>
                </a:lnTo>
                <a:close/>
              </a:path>
            </a:pathLst>
          </a:custGeom>
          <a:solidFill>
            <a:srgbClr val="8F0D1C"/>
          </a:solidFill>
          <a:ln w="9525">
            <a:noFill/>
            <a:round/>
            <a:headEnd/>
            <a:tailEnd/>
          </a:ln>
        </p:spPr>
        <p:txBody>
          <a:bodyPr wrap="none"/>
          <a:lstStyle/>
          <a:p>
            <a:endParaRPr lang="el-GR"/>
          </a:p>
        </p:txBody>
      </p:sp>
      <p:sp>
        <p:nvSpPr>
          <p:cNvPr id="41116" name="Freeform 156"/>
          <p:cNvSpPr>
            <a:spLocks noEditPoints="1"/>
          </p:cNvSpPr>
          <p:nvPr/>
        </p:nvSpPr>
        <p:spPr bwMode="auto">
          <a:xfrm rot="63308">
            <a:off x="5083175" y="3476625"/>
            <a:ext cx="639763" cy="22225"/>
          </a:xfrm>
          <a:custGeom>
            <a:avLst/>
            <a:gdLst>
              <a:gd name="T0" fmla="*/ 2147483646 w 454"/>
              <a:gd name="T1" fmla="*/ 2147483646 h 14"/>
              <a:gd name="T2" fmla="*/ 2147483646 w 454"/>
              <a:gd name="T3" fmla="*/ 2147483646 h 14"/>
              <a:gd name="T4" fmla="*/ 2147483646 w 454"/>
              <a:gd name="T5" fmla="*/ 2147483646 h 14"/>
              <a:gd name="T6" fmla="*/ 2147483646 w 454"/>
              <a:gd name="T7" fmla="*/ 2147483646 h 14"/>
              <a:gd name="T8" fmla="*/ 2147483646 w 454"/>
              <a:gd name="T9" fmla="*/ 2147483646 h 14"/>
              <a:gd name="T10" fmla="*/ 2147483646 w 454"/>
              <a:gd name="T11" fmla="*/ 2147483646 h 14"/>
              <a:gd name="T12" fmla="*/ 2147483646 w 454"/>
              <a:gd name="T13" fmla="*/ 2147483646 h 14"/>
              <a:gd name="T14" fmla="*/ 2147483646 w 454"/>
              <a:gd name="T15" fmla="*/ 2147483646 h 14"/>
              <a:gd name="T16" fmla="*/ 2147483646 w 454"/>
              <a:gd name="T17" fmla="*/ 2147483646 h 14"/>
              <a:gd name="T18" fmla="*/ 2147483646 w 454"/>
              <a:gd name="T19" fmla="*/ 0 h 14"/>
              <a:gd name="T20" fmla="*/ 2147483646 w 454"/>
              <a:gd name="T21" fmla="*/ 0 h 14"/>
              <a:gd name="T22" fmla="*/ 2147483646 w 454"/>
              <a:gd name="T23" fmla="*/ 0 h 14"/>
              <a:gd name="T24" fmla="*/ 2147483646 w 454"/>
              <a:gd name="T25" fmla="*/ 2147483646 h 14"/>
              <a:gd name="T26" fmla="*/ 2147483646 w 454"/>
              <a:gd name="T27" fmla="*/ 2147483646 h 14"/>
              <a:gd name="T28" fmla="*/ 2147483646 w 454"/>
              <a:gd name="T29" fmla="*/ 2147483646 h 14"/>
              <a:gd name="T30" fmla="*/ 2147483646 w 454"/>
              <a:gd name="T31" fmla="*/ 2147483646 h 14"/>
              <a:gd name="T32" fmla="*/ 2147483646 w 454"/>
              <a:gd name="T33" fmla="*/ 2147483646 h 14"/>
              <a:gd name="T34" fmla="*/ 2147483646 w 454"/>
              <a:gd name="T35" fmla="*/ 2147483646 h 14"/>
              <a:gd name="T36" fmla="*/ 2147483646 w 454"/>
              <a:gd name="T37" fmla="*/ 2147483646 h 14"/>
              <a:gd name="T38" fmla="*/ 2147483646 w 454"/>
              <a:gd name="T39" fmla="*/ 2147483646 h 14"/>
              <a:gd name="T40" fmla="*/ 2147483646 w 454"/>
              <a:gd name="T41" fmla="*/ 2147483646 h 14"/>
              <a:gd name="T42" fmla="*/ 2147483646 w 454"/>
              <a:gd name="T43" fmla="*/ 2147483646 h 14"/>
              <a:gd name="T44" fmla="*/ 2147483646 w 454"/>
              <a:gd name="T45" fmla="*/ 2147483646 h 14"/>
              <a:gd name="T46" fmla="*/ 2147483646 w 454"/>
              <a:gd name="T47" fmla="*/ 2147483646 h 14"/>
              <a:gd name="T48" fmla="*/ 2147483646 w 454"/>
              <a:gd name="T49" fmla="*/ 2147483646 h 14"/>
              <a:gd name="T50" fmla="*/ 2147483646 w 454"/>
              <a:gd name="T51" fmla="*/ 2147483646 h 14"/>
              <a:gd name="T52" fmla="*/ 2147483646 w 454"/>
              <a:gd name="T53" fmla="*/ 2147483646 h 14"/>
              <a:gd name="T54" fmla="*/ 2147483646 w 454"/>
              <a:gd name="T55" fmla="*/ 2147483646 h 14"/>
              <a:gd name="T56" fmla="*/ 0 w 454"/>
              <a:gd name="T57" fmla="*/ 2147483646 h 14"/>
              <a:gd name="T58" fmla="*/ 0 w 454"/>
              <a:gd name="T59" fmla="*/ 2147483646 h 14"/>
              <a:gd name="T60" fmla="*/ 2147483646 w 454"/>
              <a:gd name="T61" fmla="*/ 2147483646 h 14"/>
              <a:gd name="T62" fmla="*/ 2147483646 w 454"/>
              <a:gd name="T63" fmla="*/ 2147483646 h 14"/>
              <a:gd name="T64" fmla="*/ 2147483646 w 454"/>
              <a:gd name="T65" fmla="*/ 2147483646 h 14"/>
              <a:gd name="T66" fmla="*/ 2147483646 w 454"/>
              <a:gd name="T67" fmla="*/ 2147483646 h 14"/>
              <a:gd name="T68" fmla="*/ 2147483646 w 454"/>
              <a:gd name="T69" fmla="*/ 2147483646 h 14"/>
              <a:gd name="T70" fmla="*/ 2147483646 w 454"/>
              <a:gd name="T71" fmla="*/ 2147483646 h 14"/>
              <a:gd name="T72" fmla="*/ 2147483646 w 454"/>
              <a:gd name="T73" fmla="*/ 0 h 14"/>
              <a:gd name="T74" fmla="*/ 2147483646 w 454"/>
              <a:gd name="T75" fmla="*/ 0 h 14"/>
              <a:gd name="T76" fmla="*/ 2147483646 w 454"/>
              <a:gd name="T77" fmla="*/ 2147483646 h 14"/>
              <a:gd name="T78" fmla="*/ 2147483646 w 454"/>
              <a:gd name="T79" fmla="*/ 2147483646 h 14"/>
              <a:gd name="T80" fmla="*/ 2147483646 w 454"/>
              <a:gd name="T81" fmla="*/ 2147483646 h 14"/>
              <a:gd name="T82" fmla="*/ 2147483646 w 454"/>
              <a:gd name="T83" fmla="*/ 2147483646 h 14"/>
              <a:gd name="T84" fmla="*/ 2147483646 w 454"/>
              <a:gd name="T85" fmla="*/ 2147483646 h 14"/>
              <a:gd name="T86" fmla="*/ 2147483646 w 454"/>
              <a:gd name="T87" fmla="*/ 2147483646 h 14"/>
              <a:gd name="T88" fmla="*/ 2147483646 w 454"/>
              <a:gd name="T89" fmla="*/ 2147483646 h 14"/>
              <a:gd name="T90" fmla="*/ 2147483646 w 454"/>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4"/>
              <a:gd name="T139" fmla="*/ 0 h 14"/>
              <a:gd name="T140" fmla="*/ 454 w 454"/>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4" h="14">
                <a:moveTo>
                  <a:pt x="454" y="14"/>
                </a:moveTo>
                <a:lnTo>
                  <a:pt x="244" y="14"/>
                </a:lnTo>
                <a:lnTo>
                  <a:pt x="242" y="12"/>
                </a:lnTo>
                <a:lnTo>
                  <a:pt x="240" y="10"/>
                </a:lnTo>
                <a:lnTo>
                  <a:pt x="239" y="8"/>
                </a:lnTo>
                <a:lnTo>
                  <a:pt x="237" y="6"/>
                </a:lnTo>
                <a:lnTo>
                  <a:pt x="235" y="4"/>
                </a:lnTo>
                <a:lnTo>
                  <a:pt x="233" y="2"/>
                </a:lnTo>
                <a:lnTo>
                  <a:pt x="231" y="2"/>
                </a:lnTo>
                <a:lnTo>
                  <a:pt x="227" y="0"/>
                </a:lnTo>
                <a:lnTo>
                  <a:pt x="424" y="0"/>
                </a:lnTo>
                <a:lnTo>
                  <a:pt x="426" y="0"/>
                </a:lnTo>
                <a:lnTo>
                  <a:pt x="429" y="2"/>
                </a:lnTo>
                <a:lnTo>
                  <a:pt x="431" y="4"/>
                </a:lnTo>
                <a:lnTo>
                  <a:pt x="435" y="4"/>
                </a:lnTo>
                <a:lnTo>
                  <a:pt x="437" y="6"/>
                </a:lnTo>
                <a:lnTo>
                  <a:pt x="439" y="8"/>
                </a:lnTo>
                <a:lnTo>
                  <a:pt x="443" y="8"/>
                </a:lnTo>
                <a:lnTo>
                  <a:pt x="445" y="10"/>
                </a:lnTo>
                <a:lnTo>
                  <a:pt x="447" y="10"/>
                </a:lnTo>
                <a:lnTo>
                  <a:pt x="449" y="10"/>
                </a:lnTo>
                <a:lnTo>
                  <a:pt x="449" y="12"/>
                </a:lnTo>
                <a:lnTo>
                  <a:pt x="450" y="12"/>
                </a:lnTo>
                <a:lnTo>
                  <a:pt x="452" y="12"/>
                </a:lnTo>
                <a:lnTo>
                  <a:pt x="454" y="14"/>
                </a:lnTo>
                <a:close/>
                <a:moveTo>
                  <a:pt x="158" y="14"/>
                </a:moveTo>
                <a:lnTo>
                  <a:pt x="0" y="14"/>
                </a:lnTo>
                <a:lnTo>
                  <a:pt x="0" y="12"/>
                </a:lnTo>
                <a:lnTo>
                  <a:pt x="2" y="10"/>
                </a:lnTo>
                <a:lnTo>
                  <a:pt x="2" y="8"/>
                </a:lnTo>
                <a:lnTo>
                  <a:pt x="2" y="6"/>
                </a:lnTo>
                <a:lnTo>
                  <a:pt x="2" y="4"/>
                </a:lnTo>
                <a:lnTo>
                  <a:pt x="2" y="2"/>
                </a:lnTo>
                <a:lnTo>
                  <a:pt x="4" y="0"/>
                </a:lnTo>
                <a:lnTo>
                  <a:pt x="156" y="0"/>
                </a:lnTo>
                <a:lnTo>
                  <a:pt x="156" y="2"/>
                </a:lnTo>
                <a:lnTo>
                  <a:pt x="156" y="4"/>
                </a:lnTo>
                <a:lnTo>
                  <a:pt x="156" y="6"/>
                </a:lnTo>
                <a:lnTo>
                  <a:pt x="158" y="8"/>
                </a:lnTo>
                <a:lnTo>
                  <a:pt x="158" y="10"/>
                </a:lnTo>
                <a:lnTo>
                  <a:pt x="158" y="12"/>
                </a:lnTo>
                <a:lnTo>
                  <a:pt x="158" y="14"/>
                </a:lnTo>
                <a:close/>
              </a:path>
            </a:pathLst>
          </a:custGeom>
          <a:solidFill>
            <a:srgbClr val="8F0D1A"/>
          </a:solidFill>
          <a:ln w="9525">
            <a:noFill/>
            <a:round/>
            <a:headEnd/>
            <a:tailEnd/>
          </a:ln>
        </p:spPr>
        <p:txBody>
          <a:bodyPr wrap="none"/>
          <a:lstStyle/>
          <a:p>
            <a:endParaRPr lang="el-GR"/>
          </a:p>
        </p:txBody>
      </p:sp>
      <p:sp>
        <p:nvSpPr>
          <p:cNvPr id="41117" name="Freeform 157"/>
          <p:cNvSpPr>
            <a:spLocks noEditPoints="1"/>
          </p:cNvSpPr>
          <p:nvPr/>
        </p:nvSpPr>
        <p:spPr bwMode="auto">
          <a:xfrm rot="63308">
            <a:off x="5084763" y="3465513"/>
            <a:ext cx="617537" cy="20637"/>
          </a:xfrm>
          <a:custGeom>
            <a:avLst/>
            <a:gdLst>
              <a:gd name="T0" fmla="*/ 2147483646 w 437"/>
              <a:gd name="T1" fmla="*/ 2147483646 h 13"/>
              <a:gd name="T2" fmla="*/ 2147483646 w 437"/>
              <a:gd name="T3" fmla="*/ 2147483646 h 13"/>
              <a:gd name="T4" fmla="*/ 2147483646 w 437"/>
              <a:gd name="T5" fmla="*/ 2147483646 h 13"/>
              <a:gd name="T6" fmla="*/ 2147483646 w 437"/>
              <a:gd name="T7" fmla="*/ 2147483646 h 13"/>
              <a:gd name="T8" fmla="*/ 2147483646 w 437"/>
              <a:gd name="T9" fmla="*/ 2147483646 h 13"/>
              <a:gd name="T10" fmla="*/ 2147483646 w 437"/>
              <a:gd name="T11" fmla="*/ 2147483646 h 13"/>
              <a:gd name="T12" fmla="*/ 2147483646 w 437"/>
              <a:gd name="T13" fmla="*/ 2147483646 h 13"/>
              <a:gd name="T14" fmla="*/ 2147483646 w 437"/>
              <a:gd name="T15" fmla="*/ 2147483646 h 13"/>
              <a:gd name="T16" fmla="*/ 2147483646 w 437"/>
              <a:gd name="T17" fmla="*/ 2147483646 h 13"/>
              <a:gd name="T18" fmla="*/ 2147483646 w 437"/>
              <a:gd name="T19" fmla="*/ 0 h 13"/>
              <a:gd name="T20" fmla="*/ 2147483646 w 437"/>
              <a:gd name="T21" fmla="*/ 0 h 13"/>
              <a:gd name="T22" fmla="*/ 2147483646 w 437"/>
              <a:gd name="T23" fmla="*/ 2147483646 h 13"/>
              <a:gd name="T24" fmla="*/ 2147483646 w 437"/>
              <a:gd name="T25" fmla="*/ 2147483646 h 13"/>
              <a:gd name="T26" fmla="*/ 2147483646 w 437"/>
              <a:gd name="T27" fmla="*/ 2147483646 h 13"/>
              <a:gd name="T28" fmla="*/ 2147483646 w 437"/>
              <a:gd name="T29" fmla="*/ 2147483646 h 13"/>
              <a:gd name="T30" fmla="*/ 2147483646 w 437"/>
              <a:gd name="T31" fmla="*/ 2147483646 h 13"/>
              <a:gd name="T32" fmla="*/ 2147483646 w 437"/>
              <a:gd name="T33" fmla="*/ 2147483646 h 13"/>
              <a:gd name="T34" fmla="*/ 2147483646 w 437"/>
              <a:gd name="T35" fmla="*/ 2147483646 h 13"/>
              <a:gd name="T36" fmla="*/ 2147483646 w 437"/>
              <a:gd name="T37" fmla="*/ 2147483646 h 13"/>
              <a:gd name="T38" fmla="*/ 2147483646 w 437"/>
              <a:gd name="T39" fmla="*/ 2147483646 h 13"/>
              <a:gd name="T40" fmla="*/ 0 w 437"/>
              <a:gd name="T41" fmla="*/ 2147483646 h 13"/>
              <a:gd name="T42" fmla="*/ 0 w 437"/>
              <a:gd name="T43" fmla="*/ 2147483646 h 13"/>
              <a:gd name="T44" fmla="*/ 0 w 437"/>
              <a:gd name="T45" fmla="*/ 2147483646 h 13"/>
              <a:gd name="T46" fmla="*/ 0 w 437"/>
              <a:gd name="T47" fmla="*/ 2147483646 h 13"/>
              <a:gd name="T48" fmla="*/ 2147483646 w 437"/>
              <a:gd name="T49" fmla="*/ 2147483646 h 13"/>
              <a:gd name="T50" fmla="*/ 2147483646 w 437"/>
              <a:gd name="T51" fmla="*/ 2147483646 h 13"/>
              <a:gd name="T52" fmla="*/ 2147483646 w 437"/>
              <a:gd name="T53" fmla="*/ 2147483646 h 13"/>
              <a:gd name="T54" fmla="*/ 2147483646 w 437"/>
              <a:gd name="T55" fmla="*/ 2147483646 h 13"/>
              <a:gd name="T56" fmla="*/ 2147483646 w 437"/>
              <a:gd name="T57" fmla="*/ 0 h 13"/>
              <a:gd name="T58" fmla="*/ 2147483646 w 437"/>
              <a:gd name="T59" fmla="*/ 0 h 13"/>
              <a:gd name="T60" fmla="*/ 2147483646 w 437"/>
              <a:gd name="T61" fmla="*/ 2147483646 h 13"/>
              <a:gd name="T62" fmla="*/ 2147483646 w 437"/>
              <a:gd name="T63" fmla="*/ 2147483646 h 13"/>
              <a:gd name="T64" fmla="*/ 2147483646 w 437"/>
              <a:gd name="T65" fmla="*/ 2147483646 h 13"/>
              <a:gd name="T66" fmla="*/ 2147483646 w 437"/>
              <a:gd name="T67" fmla="*/ 2147483646 h 13"/>
              <a:gd name="T68" fmla="*/ 2147483646 w 437"/>
              <a:gd name="T69" fmla="*/ 2147483646 h 13"/>
              <a:gd name="T70" fmla="*/ 2147483646 w 437"/>
              <a:gd name="T71" fmla="*/ 2147483646 h 13"/>
              <a:gd name="T72" fmla="*/ 2147483646 w 437"/>
              <a:gd name="T73" fmla="*/ 2147483646 h 13"/>
              <a:gd name="T74" fmla="*/ 2147483646 w 437"/>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37"/>
              <a:gd name="T115" fmla="*/ 0 h 13"/>
              <a:gd name="T116" fmla="*/ 437 w 437"/>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37" h="13">
                <a:moveTo>
                  <a:pt x="437" y="13"/>
                </a:moveTo>
                <a:lnTo>
                  <a:pt x="235" y="13"/>
                </a:lnTo>
                <a:lnTo>
                  <a:pt x="233" y="11"/>
                </a:lnTo>
                <a:lnTo>
                  <a:pt x="231" y="9"/>
                </a:lnTo>
                <a:lnTo>
                  <a:pt x="229" y="9"/>
                </a:lnTo>
                <a:lnTo>
                  <a:pt x="225" y="7"/>
                </a:lnTo>
                <a:lnTo>
                  <a:pt x="223" y="5"/>
                </a:lnTo>
                <a:lnTo>
                  <a:pt x="221" y="4"/>
                </a:lnTo>
                <a:lnTo>
                  <a:pt x="219" y="2"/>
                </a:lnTo>
                <a:lnTo>
                  <a:pt x="217" y="0"/>
                </a:lnTo>
                <a:lnTo>
                  <a:pt x="408" y="0"/>
                </a:lnTo>
                <a:lnTo>
                  <a:pt x="412" y="2"/>
                </a:lnTo>
                <a:lnTo>
                  <a:pt x="416" y="4"/>
                </a:lnTo>
                <a:lnTo>
                  <a:pt x="420" y="5"/>
                </a:lnTo>
                <a:lnTo>
                  <a:pt x="422" y="7"/>
                </a:lnTo>
                <a:lnTo>
                  <a:pt x="426" y="9"/>
                </a:lnTo>
                <a:lnTo>
                  <a:pt x="429" y="11"/>
                </a:lnTo>
                <a:lnTo>
                  <a:pt x="433" y="11"/>
                </a:lnTo>
                <a:lnTo>
                  <a:pt x="437" y="13"/>
                </a:lnTo>
                <a:close/>
                <a:moveTo>
                  <a:pt x="154" y="13"/>
                </a:moveTo>
                <a:lnTo>
                  <a:pt x="0" y="13"/>
                </a:lnTo>
                <a:lnTo>
                  <a:pt x="0" y="11"/>
                </a:lnTo>
                <a:lnTo>
                  <a:pt x="0" y="9"/>
                </a:lnTo>
                <a:lnTo>
                  <a:pt x="2" y="7"/>
                </a:lnTo>
                <a:lnTo>
                  <a:pt x="2" y="5"/>
                </a:lnTo>
                <a:lnTo>
                  <a:pt x="2" y="4"/>
                </a:lnTo>
                <a:lnTo>
                  <a:pt x="2" y="2"/>
                </a:lnTo>
                <a:lnTo>
                  <a:pt x="2" y="0"/>
                </a:lnTo>
                <a:lnTo>
                  <a:pt x="153" y="0"/>
                </a:lnTo>
                <a:lnTo>
                  <a:pt x="153" y="2"/>
                </a:lnTo>
                <a:lnTo>
                  <a:pt x="153" y="4"/>
                </a:lnTo>
                <a:lnTo>
                  <a:pt x="153" y="5"/>
                </a:lnTo>
                <a:lnTo>
                  <a:pt x="153" y="7"/>
                </a:lnTo>
                <a:lnTo>
                  <a:pt x="154" y="9"/>
                </a:lnTo>
                <a:lnTo>
                  <a:pt x="154" y="11"/>
                </a:lnTo>
                <a:lnTo>
                  <a:pt x="154" y="13"/>
                </a:lnTo>
                <a:close/>
              </a:path>
            </a:pathLst>
          </a:custGeom>
          <a:solidFill>
            <a:srgbClr val="8F0D1A"/>
          </a:solidFill>
          <a:ln w="9525">
            <a:noFill/>
            <a:round/>
            <a:headEnd/>
            <a:tailEnd/>
          </a:ln>
        </p:spPr>
        <p:txBody>
          <a:bodyPr wrap="none"/>
          <a:lstStyle/>
          <a:p>
            <a:endParaRPr lang="el-GR"/>
          </a:p>
        </p:txBody>
      </p:sp>
      <p:sp>
        <p:nvSpPr>
          <p:cNvPr id="41118" name="Freeform 158"/>
          <p:cNvSpPr>
            <a:spLocks noEditPoints="1"/>
          </p:cNvSpPr>
          <p:nvPr/>
        </p:nvSpPr>
        <p:spPr bwMode="auto">
          <a:xfrm rot="63308">
            <a:off x="5087938" y="3452813"/>
            <a:ext cx="592137" cy="23812"/>
          </a:xfrm>
          <a:custGeom>
            <a:avLst/>
            <a:gdLst>
              <a:gd name="T0" fmla="*/ 2147483646 w 420"/>
              <a:gd name="T1" fmla="*/ 2147483646 h 15"/>
              <a:gd name="T2" fmla="*/ 2147483646 w 420"/>
              <a:gd name="T3" fmla="*/ 2147483646 h 15"/>
              <a:gd name="T4" fmla="*/ 2147483646 w 420"/>
              <a:gd name="T5" fmla="*/ 2147483646 h 15"/>
              <a:gd name="T6" fmla="*/ 2147483646 w 420"/>
              <a:gd name="T7" fmla="*/ 2147483646 h 15"/>
              <a:gd name="T8" fmla="*/ 2147483646 w 420"/>
              <a:gd name="T9" fmla="*/ 2147483646 h 15"/>
              <a:gd name="T10" fmla="*/ 2147483646 w 420"/>
              <a:gd name="T11" fmla="*/ 2147483646 h 15"/>
              <a:gd name="T12" fmla="*/ 2147483646 w 420"/>
              <a:gd name="T13" fmla="*/ 2147483646 h 15"/>
              <a:gd name="T14" fmla="*/ 2147483646 w 420"/>
              <a:gd name="T15" fmla="*/ 2147483646 h 15"/>
              <a:gd name="T16" fmla="*/ 2147483646 w 420"/>
              <a:gd name="T17" fmla="*/ 2147483646 h 15"/>
              <a:gd name="T18" fmla="*/ 2147483646 w 420"/>
              <a:gd name="T19" fmla="*/ 0 h 15"/>
              <a:gd name="T20" fmla="*/ 2147483646 w 420"/>
              <a:gd name="T21" fmla="*/ 0 h 15"/>
              <a:gd name="T22" fmla="*/ 2147483646 w 420"/>
              <a:gd name="T23" fmla="*/ 2147483646 h 15"/>
              <a:gd name="T24" fmla="*/ 2147483646 w 420"/>
              <a:gd name="T25" fmla="*/ 2147483646 h 15"/>
              <a:gd name="T26" fmla="*/ 2147483646 w 420"/>
              <a:gd name="T27" fmla="*/ 2147483646 h 15"/>
              <a:gd name="T28" fmla="*/ 2147483646 w 420"/>
              <a:gd name="T29" fmla="*/ 2147483646 h 15"/>
              <a:gd name="T30" fmla="*/ 2147483646 w 420"/>
              <a:gd name="T31" fmla="*/ 2147483646 h 15"/>
              <a:gd name="T32" fmla="*/ 2147483646 w 420"/>
              <a:gd name="T33" fmla="*/ 2147483646 h 15"/>
              <a:gd name="T34" fmla="*/ 2147483646 w 420"/>
              <a:gd name="T35" fmla="*/ 2147483646 h 15"/>
              <a:gd name="T36" fmla="*/ 2147483646 w 420"/>
              <a:gd name="T37" fmla="*/ 2147483646 h 15"/>
              <a:gd name="T38" fmla="*/ 2147483646 w 420"/>
              <a:gd name="T39" fmla="*/ 2147483646 h 15"/>
              <a:gd name="T40" fmla="*/ 0 w 420"/>
              <a:gd name="T41" fmla="*/ 2147483646 h 15"/>
              <a:gd name="T42" fmla="*/ 0 w 420"/>
              <a:gd name="T43" fmla="*/ 2147483646 h 15"/>
              <a:gd name="T44" fmla="*/ 0 w 420"/>
              <a:gd name="T45" fmla="*/ 2147483646 h 15"/>
              <a:gd name="T46" fmla="*/ 0 w 420"/>
              <a:gd name="T47" fmla="*/ 2147483646 h 15"/>
              <a:gd name="T48" fmla="*/ 0 w 420"/>
              <a:gd name="T49" fmla="*/ 2147483646 h 15"/>
              <a:gd name="T50" fmla="*/ 0 w 420"/>
              <a:gd name="T51" fmla="*/ 2147483646 h 15"/>
              <a:gd name="T52" fmla="*/ 2147483646 w 420"/>
              <a:gd name="T53" fmla="*/ 2147483646 h 15"/>
              <a:gd name="T54" fmla="*/ 2147483646 w 420"/>
              <a:gd name="T55" fmla="*/ 2147483646 h 15"/>
              <a:gd name="T56" fmla="*/ 2147483646 w 420"/>
              <a:gd name="T57" fmla="*/ 0 h 15"/>
              <a:gd name="T58" fmla="*/ 2147483646 w 420"/>
              <a:gd name="T59" fmla="*/ 0 h 15"/>
              <a:gd name="T60" fmla="*/ 2147483646 w 420"/>
              <a:gd name="T61" fmla="*/ 2147483646 h 15"/>
              <a:gd name="T62" fmla="*/ 2147483646 w 420"/>
              <a:gd name="T63" fmla="*/ 2147483646 h 15"/>
              <a:gd name="T64" fmla="*/ 2147483646 w 420"/>
              <a:gd name="T65" fmla="*/ 2147483646 h 15"/>
              <a:gd name="T66" fmla="*/ 2147483646 w 420"/>
              <a:gd name="T67" fmla="*/ 2147483646 h 15"/>
              <a:gd name="T68" fmla="*/ 2147483646 w 420"/>
              <a:gd name="T69" fmla="*/ 2147483646 h 15"/>
              <a:gd name="T70" fmla="*/ 2147483646 w 420"/>
              <a:gd name="T71" fmla="*/ 2147483646 h 15"/>
              <a:gd name="T72" fmla="*/ 2147483646 w 420"/>
              <a:gd name="T73" fmla="*/ 2147483646 h 15"/>
              <a:gd name="T74" fmla="*/ 2147483646 w 420"/>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0"/>
              <a:gd name="T115" fmla="*/ 0 h 15"/>
              <a:gd name="T116" fmla="*/ 420 w 420"/>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0" h="15">
                <a:moveTo>
                  <a:pt x="420" y="15"/>
                </a:moveTo>
                <a:lnTo>
                  <a:pt x="223" y="15"/>
                </a:lnTo>
                <a:lnTo>
                  <a:pt x="221" y="13"/>
                </a:lnTo>
                <a:lnTo>
                  <a:pt x="219" y="12"/>
                </a:lnTo>
                <a:lnTo>
                  <a:pt x="217" y="10"/>
                </a:lnTo>
                <a:lnTo>
                  <a:pt x="215" y="8"/>
                </a:lnTo>
                <a:lnTo>
                  <a:pt x="214" y="6"/>
                </a:lnTo>
                <a:lnTo>
                  <a:pt x="212" y="4"/>
                </a:lnTo>
                <a:lnTo>
                  <a:pt x="210" y="2"/>
                </a:lnTo>
                <a:lnTo>
                  <a:pt x="208" y="0"/>
                </a:lnTo>
                <a:lnTo>
                  <a:pt x="395" y="0"/>
                </a:lnTo>
                <a:lnTo>
                  <a:pt x="397" y="2"/>
                </a:lnTo>
                <a:lnTo>
                  <a:pt x="401" y="4"/>
                </a:lnTo>
                <a:lnTo>
                  <a:pt x="404" y="6"/>
                </a:lnTo>
                <a:lnTo>
                  <a:pt x="406" y="8"/>
                </a:lnTo>
                <a:lnTo>
                  <a:pt x="410" y="10"/>
                </a:lnTo>
                <a:lnTo>
                  <a:pt x="414" y="12"/>
                </a:lnTo>
                <a:lnTo>
                  <a:pt x="416" y="13"/>
                </a:lnTo>
                <a:lnTo>
                  <a:pt x="420" y="15"/>
                </a:lnTo>
                <a:close/>
                <a:moveTo>
                  <a:pt x="152" y="15"/>
                </a:moveTo>
                <a:lnTo>
                  <a:pt x="0" y="15"/>
                </a:lnTo>
                <a:lnTo>
                  <a:pt x="0" y="13"/>
                </a:lnTo>
                <a:lnTo>
                  <a:pt x="0" y="12"/>
                </a:lnTo>
                <a:lnTo>
                  <a:pt x="0" y="10"/>
                </a:lnTo>
                <a:lnTo>
                  <a:pt x="0" y="8"/>
                </a:lnTo>
                <a:lnTo>
                  <a:pt x="0" y="6"/>
                </a:lnTo>
                <a:lnTo>
                  <a:pt x="2" y="4"/>
                </a:lnTo>
                <a:lnTo>
                  <a:pt x="2" y="2"/>
                </a:lnTo>
                <a:lnTo>
                  <a:pt x="2" y="0"/>
                </a:lnTo>
                <a:lnTo>
                  <a:pt x="149" y="0"/>
                </a:lnTo>
                <a:lnTo>
                  <a:pt x="149" y="2"/>
                </a:lnTo>
                <a:lnTo>
                  <a:pt x="149" y="4"/>
                </a:lnTo>
                <a:lnTo>
                  <a:pt x="149" y="6"/>
                </a:lnTo>
                <a:lnTo>
                  <a:pt x="151" y="8"/>
                </a:lnTo>
                <a:lnTo>
                  <a:pt x="151" y="10"/>
                </a:lnTo>
                <a:lnTo>
                  <a:pt x="151" y="12"/>
                </a:lnTo>
                <a:lnTo>
                  <a:pt x="151" y="13"/>
                </a:lnTo>
                <a:lnTo>
                  <a:pt x="152" y="15"/>
                </a:lnTo>
                <a:close/>
              </a:path>
            </a:pathLst>
          </a:custGeom>
          <a:solidFill>
            <a:srgbClr val="910C1C"/>
          </a:solidFill>
          <a:ln w="9525">
            <a:noFill/>
            <a:round/>
            <a:headEnd/>
            <a:tailEnd/>
          </a:ln>
        </p:spPr>
        <p:txBody>
          <a:bodyPr wrap="none"/>
          <a:lstStyle/>
          <a:p>
            <a:endParaRPr lang="el-GR"/>
          </a:p>
        </p:txBody>
      </p:sp>
      <p:sp>
        <p:nvSpPr>
          <p:cNvPr id="41119" name="Freeform 159"/>
          <p:cNvSpPr>
            <a:spLocks noEditPoints="1"/>
          </p:cNvSpPr>
          <p:nvPr/>
        </p:nvSpPr>
        <p:spPr bwMode="auto">
          <a:xfrm rot="63308">
            <a:off x="5087938" y="3443288"/>
            <a:ext cx="573087" cy="22225"/>
          </a:xfrm>
          <a:custGeom>
            <a:avLst/>
            <a:gdLst>
              <a:gd name="T0" fmla="*/ 2147483646 w 406"/>
              <a:gd name="T1" fmla="*/ 2147483646 h 14"/>
              <a:gd name="T2" fmla="*/ 2147483646 w 406"/>
              <a:gd name="T3" fmla="*/ 2147483646 h 14"/>
              <a:gd name="T4" fmla="*/ 2147483646 w 406"/>
              <a:gd name="T5" fmla="*/ 2147483646 h 14"/>
              <a:gd name="T6" fmla="*/ 2147483646 w 406"/>
              <a:gd name="T7" fmla="*/ 2147483646 h 14"/>
              <a:gd name="T8" fmla="*/ 2147483646 w 406"/>
              <a:gd name="T9" fmla="*/ 2147483646 h 14"/>
              <a:gd name="T10" fmla="*/ 2147483646 w 406"/>
              <a:gd name="T11" fmla="*/ 2147483646 h 14"/>
              <a:gd name="T12" fmla="*/ 2147483646 w 406"/>
              <a:gd name="T13" fmla="*/ 2147483646 h 14"/>
              <a:gd name="T14" fmla="*/ 2147483646 w 406"/>
              <a:gd name="T15" fmla="*/ 2147483646 h 14"/>
              <a:gd name="T16" fmla="*/ 2147483646 w 406"/>
              <a:gd name="T17" fmla="*/ 2147483646 h 14"/>
              <a:gd name="T18" fmla="*/ 2147483646 w 406"/>
              <a:gd name="T19" fmla="*/ 0 h 14"/>
              <a:gd name="T20" fmla="*/ 2147483646 w 406"/>
              <a:gd name="T21" fmla="*/ 0 h 14"/>
              <a:gd name="T22" fmla="*/ 2147483646 w 406"/>
              <a:gd name="T23" fmla="*/ 2147483646 h 14"/>
              <a:gd name="T24" fmla="*/ 2147483646 w 406"/>
              <a:gd name="T25" fmla="*/ 2147483646 h 14"/>
              <a:gd name="T26" fmla="*/ 2147483646 w 406"/>
              <a:gd name="T27" fmla="*/ 2147483646 h 14"/>
              <a:gd name="T28" fmla="*/ 2147483646 w 406"/>
              <a:gd name="T29" fmla="*/ 2147483646 h 14"/>
              <a:gd name="T30" fmla="*/ 2147483646 w 406"/>
              <a:gd name="T31" fmla="*/ 2147483646 h 14"/>
              <a:gd name="T32" fmla="*/ 2147483646 w 406"/>
              <a:gd name="T33" fmla="*/ 2147483646 h 14"/>
              <a:gd name="T34" fmla="*/ 2147483646 w 406"/>
              <a:gd name="T35" fmla="*/ 2147483646 h 14"/>
              <a:gd name="T36" fmla="*/ 2147483646 w 406"/>
              <a:gd name="T37" fmla="*/ 2147483646 h 14"/>
              <a:gd name="T38" fmla="*/ 2147483646 w 406"/>
              <a:gd name="T39" fmla="*/ 2147483646 h 14"/>
              <a:gd name="T40" fmla="*/ 0 w 406"/>
              <a:gd name="T41" fmla="*/ 2147483646 h 14"/>
              <a:gd name="T42" fmla="*/ 0 w 406"/>
              <a:gd name="T43" fmla="*/ 2147483646 h 14"/>
              <a:gd name="T44" fmla="*/ 2147483646 w 406"/>
              <a:gd name="T45" fmla="*/ 2147483646 h 14"/>
              <a:gd name="T46" fmla="*/ 2147483646 w 406"/>
              <a:gd name="T47" fmla="*/ 2147483646 h 14"/>
              <a:gd name="T48" fmla="*/ 2147483646 w 406"/>
              <a:gd name="T49" fmla="*/ 2147483646 h 14"/>
              <a:gd name="T50" fmla="*/ 2147483646 w 406"/>
              <a:gd name="T51" fmla="*/ 2147483646 h 14"/>
              <a:gd name="T52" fmla="*/ 2147483646 w 406"/>
              <a:gd name="T53" fmla="*/ 2147483646 h 14"/>
              <a:gd name="T54" fmla="*/ 2147483646 w 406"/>
              <a:gd name="T55" fmla="*/ 2147483646 h 14"/>
              <a:gd name="T56" fmla="*/ 2147483646 w 406"/>
              <a:gd name="T57" fmla="*/ 0 h 14"/>
              <a:gd name="T58" fmla="*/ 2147483646 w 406"/>
              <a:gd name="T59" fmla="*/ 0 h 14"/>
              <a:gd name="T60" fmla="*/ 2147483646 w 406"/>
              <a:gd name="T61" fmla="*/ 2147483646 h 14"/>
              <a:gd name="T62" fmla="*/ 2147483646 w 406"/>
              <a:gd name="T63" fmla="*/ 2147483646 h 14"/>
              <a:gd name="T64" fmla="*/ 2147483646 w 406"/>
              <a:gd name="T65" fmla="*/ 2147483646 h 14"/>
              <a:gd name="T66" fmla="*/ 2147483646 w 406"/>
              <a:gd name="T67" fmla="*/ 2147483646 h 14"/>
              <a:gd name="T68" fmla="*/ 2147483646 w 406"/>
              <a:gd name="T69" fmla="*/ 2147483646 h 14"/>
              <a:gd name="T70" fmla="*/ 2147483646 w 406"/>
              <a:gd name="T71" fmla="*/ 2147483646 h 14"/>
              <a:gd name="T72" fmla="*/ 2147483646 w 406"/>
              <a:gd name="T73" fmla="*/ 2147483646 h 14"/>
              <a:gd name="T74" fmla="*/ 2147483646 w 406"/>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6"/>
              <a:gd name="T115" fmla="*/ 0 h 14"/>
              <a:gd name="T116" fmla="*/ 406 w 406"/>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6" h="14">
                <a:moveTo>
                  <a:pt x="406" y="14"/>
                </a:moveTo>
                <a:lnTo>
                  <a:pt x="215" y="14"/>
                </a:lnTo>
                <a:lnTo>
                  <a:pt x="214" y="12"/>
                </a:lnTo>
                <a:lnTo>
                  <a:pt x="212" y="10"/>
                </a:lnTo>
                <a:lnTo>
                  <a:pt x="210" y="8"/>
                </a:lnTo>
                <a:lnTo>
                  <a:pt x="208" y="6"/>
                </a:lnTo>
                <a:lnTo>
                  <a:pt x="206" y="4"/>
                </a:lnTo>
                <a:lnTo>
                  <a:pt x="204" y="4"/>
                </a:lnTo>
                <a:lnTo>
                  <a:pt x="202" y="2"/>
                </a:lnTo>
                <a:lnTo>
                  <a:pt x="200" y="0"/>
                </a:lnTo>
                <a:lnTo>
                  <a:pt x="383" y="0"/>
                </a:lnTo>
                <a:lnTo>
                  <a:pt x="387" y="2"/>
                </a:lnTo>
                <a:lnTo>
                  <a:pt x="389" y="4"/>
                </a:lnTo>
                <a:lnTo>
                  <a:pt x="393" y="6"/>
                </a:lnTo>
                <a:lnTo>
                  <a:pt x="395" y="8"/>
                </a:lnTo>
                <a:lnTo>
                  <a:pt x="399" y="8"/>
                </a:lnTo>
                <a:lnTo>
                  <a:pt x="401" y="10"/>
                </a:lnTo>
                <a:lnTo>
                  <a:pt x="404" y="12"/>
                </a:lnTo>
                <a:lnTo>
                  <a:pt x="406" y="14"/>
                </a:lnTo>
                <a:close/>
                <a:moveTo>
                  <a:pt x="151" y="14"/>
                </a:moveTo>
                <a:lnTo>
                  <a:pt x="0" y="14"/>
                </a:lnTo>
                <a:lnTo>
                  <a:pt x="0" y="12"/>
                </a:lnTo>
                <a:lnTo>
                  <a:pt x="2" y="10"/>
                </a:lnTo>
                <a:lnTo>
                  <a:pt x="2" y="8"/>
                </a:lnTo>
                <a:lnTo>
                  <a:pt x="2" y="6"/>
                </a:lnTo>
                <a:lnTo>
                  <a:pt x="2" y="4"/>
                </a:lnTo>
                <a:lnTo>
                  <a:pt x="2" y="2"/>
                </a:lnTo>
                <a:lnTo>
                  <a:pt x="2" y="0"/>
                </a:lnTo>
                <a:lnTo>
                  <a:pt x="147" y="0"/>
                </a:lnTo>
                <a:lnTo>
                  <a:pt x="147" y="2"/>
                </a:lnTo>
                <a:lnTo>
                  <a:pt x="147" y="4"/>
                </a:lnTo>
                <a:lnTo>
                  <a:pt x="149" y="4"/>
                </a:lnTo>
                <a:lnTo>
                  <a:pt x="149" y="6"/>
                </a:lnTo>
                <a:lnTo>
                  <a:pt x="149" y="8"/>
                </a:lnTo>
                <a:lnTo>
                  <a:pt x="149" y="10"/>
                </a:lnTo>
                <a:lnTo>
                  <a:pt x="149" y="12"/>
                </a:lnTo>
                <a:lnTo>
                  <a:pt x="151" y="14"/>
                </a:lnTo>
                <a:close/>
              </a:path>
            </a:pathLst>
          </a:custGeom>
          <a:solidFill>
            <a:srgbClr val="910C19"/>
          </a:solidFill>
          <a:ln w="9525">
            <a:noFill/>
            <a:round/>
            <a:headEnd/>
            <a:tailEnd/>
          </a:ln>
        </p:spPr>
        <p:txBody>
          <a:bodyPr wrap="none"/>
          <a:lstStyle/>
          <a:p>
            <a:endParaRPr lang="el-GR"/>
          </a:p>
        </p:txBody>
      </p:sp>
      <p:sp>
        <p:nvSpPr>
          <p:cNvPr id="41120" name="Freeform 160"/>
          <p:cNvSpPr>
            <a:spLocks noEditPoints="1"/>
          </p:cNvSpPr>
          <p:nvPr/>
        </p:nvSpPr>
        <p:spPr bwMode="auto">
          <a:xfrm rot="63308">
            <a:off x="5091113" y="3432175"/>
            <a:ext cx="554037" cy="20638"/>
          </a:xfrm>
          <a:custGeom>
            <a:avLst/>
            <a:gdLst>
              <a:gd name="T0" fmla="*/ 2147483646 w 393"/>
              <a:gd name="T1" fmla="*/ 2147483646 h 13"/>
              <a:gd name="T2" fmla="*/ 2147483646 w 393"/>
              <a:gd name="T3" fmla="*/ 2147483646 h 13"/>
              <a:gd name="T4" fmla="*/ 2147483646 w 393"/>
              <a:gd name="T5" fmla="*/ 2147483646 h 13"/>
              <a:gd name="T6" fmla="*/ 2147483646 w 393"/>
              <a:gd name="T7" fmla="*/ 2147483646 h 13"/>
              <a:gd name="T8" fmla="*/ 2147483646 w 393"/>
              <a:gd name="T9" fmla="*/ 2147483646 h 13"/>
              <a:gd name="T10" fmla="*/ 2147483646 w 393"/>
              <a:gd name="T11" fmla="*/ 2147483646 h 13"/>
              <a:gd name="T12" fmla="*/ 2147483646 w 393"/>
              <a:gd name="T13" fmla="*/ 2147483646 h 13"/>
              <a:gd name="T14" fmla="*/ 2147483646 w 393"/>
              <a:gd name="T15" fmla="*/ 2147483646 h 13"/>
              <a:gd name="T16" fmla="*/ 2147483646 w 393"/>
              <a:gd name="T17" fmla="*/ 2147483646 h 13"/>
              <a:gd name="T18" fmla="*/ 2147483646 w 393"/>
              <a:gd name="T19" fmla="*/ 0 h 13"/>
              <a:gd name="T20" fmla="*/ 2147483646 w 393"/>
              <a:gd name="T21" fmla="*/ 0 h 13"/>
              <a:gd name="T22" fmla="*/ 2147483646 w 393"/>
              <a:gd name="T23" fmla="*/ 2147483646 h 13"/>
              <a:gd name="T24" fmla="*/ 2147483646 w 393"/>
              <a:gd name="T25" fmla="*/ 2147483646 h 13"/>
              <a:gd name="T26" fmla="*/ 2147483646 w 393"/>
              <a:gd name="T27" fmla="*/ 2147483646 h 13"/>
              <a:gd name="T28" fmla="*/ 2147483646 w 393"/>
              <a:gd name="T29" fmla="*/ 2147483646 h 13"/>
              <a:gd name="T30" fmla="*/ 2147483646 w 393"/>
              <a:gd name="T31" fmla="*/ 2147483646 h 13"/>
              <a:gd name="T32" fmla="*/ 2147483646 w 393"/>
              <a:gd name="T33" fmla="*/ 2147483646 h 13"/>
              <a:gd name="T34" fmla="*/ 2147483646 w 393"/>
              <a:gd name="T35" fmla="*/ 2147483646 h 13"/>
              <a:gd name="T36" fmla="*/ 2147483646 w 393"/>
              <a:gd name="T37" fmla="*/ 2147483646 h 13"/>
              <a:gd name="T38" fmla="*/ 2147483646 w 393"/>
              <a:gd name="T39" fmla="*/ 2147483646 h 13"/>
              <a:gd name="T40" fmla="*/ 0 w 393"/>
              <a:gd name="T41" fmla="*/ 2147483646 h 13"/>
              <a:gd name="T42" fmla="*/ 0 w 393"/>
              <a:gd name="T43" fmla="*/ 2147483646 h 13"/>
              <a:gd name="T44" fmla="*/ 0 w 393"/>
              <a:gd name="T45" fmla="*/ 2147483646 h 13"/>
              <a:gd name="T46" fmla="*/ 0 w 393"/>
              <a:gd name="T47" fmla="*/ 2147483646 h 13"/>
              <a:gd name="T48" fmla="*/ 0 w 393"/>
              <a:gd name="T49" fmla="*/ 2147483646 h 13"/>
              <a:gd name="T50" fmla="*/ 2147483646 w 393"/>
              <a:gd name="T51" fmla="*/ 2147483646 h 13"/>
              <a:gd name="T52" fmla="*/ 2147483646 w 393"/>
              <a:gd name="T53" fmla="*/ 2147483646 h 13"/>
              <a:gd name="T54" fmla="*/ 2147483646 w 393"/>
              <a:gd name="T55" fmla="*/ 2147483646 h 13"/>
              <a:gd name="T56" fmla="*/ 2147483646 w 393"/>
              <a:gd name="T57" fmla="*/ 0 h 13"/>
              <a:gd name="T58" fmla="*/ 2147483646 w 393"/>
              <a:gd name="T59" fmla="*/ 0 h 13"/>
              <a:gd name="T60" fmla="*/ 2147483646 w 393"/>
              <a:gd name="T61" fmla="*/ 2147483646 h 13"/>
              <a:gd name="T62" fmla="*/ 2147483646 w 393"/>
              <a:gd name="T63" fmla="*/ 2147483646 h 13"/>
              <a:gd name="T64" fmla="*/ 2147483646 w 393"/>
              <a:gd name="T65" fmla="*/ 2147483646 h 13"/>
              <a:gd name="T66" fmla="*/ 2147483646 w 393"/>
              <a:gd name="T67" fmla="*/ 2147483646 h 13"/>
              <a:gd name="T68" fmla="*/ 2147483646 w 393"/>
              <a:gd name="T69" fmla="*/ 2147483646 h 13"/>
              <a:gd name="T70" fmla="*/ 2147483646 w 393"/>
              <a:gd name="T71" fmla="*/ 2147483646 h 13"/>
              <a:gd name="T72" fmla="*/ 2147483646 w 393"/>
              <a:gd name="T73" fmla="*/ 2147483646 h 13"/>
              <a:gd name="T74" fmla="*/ 2147483646 w 393"/>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3"/>
              <a:gd name="T115" fmla="*/ 0 h 13"/>
              <a:gd name="T116" fmla="*/ 393 w 393"/>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3" h="13">
                <a:moveTo>
                  <a:pt x="393" y="13"/>
                </a:moveTo>
                <a:lnTo>
                  <a:pt x="206" y="13"/>
                </a:lnTo>
                <a:lnTo>
                  <a:pt x="204" y="11"/>
                </a:lnTo>
                <a:lnTo>
                  <a:pt x="202" y="11"/>
                </a:lnTo>
                <a:lnTo>
                  <a:pt x="200" y="9"/>
                </a:lnTo>
                <a:lnTo>
                  <a:pt x="198" y="7"/>
                </a:lnTo>
                <a:lnTo>
                  <a:pt x="196" y="5"/>
                </a:lnTo>
                <a:lnTo>
                  <a:pt x="194" y="4"/>
                </a:lnTo>
                <a:lnTo>
                  <a:pt x="192" y="2"/>
                </a:lnTo>
                <a:lnTo>
                  <a:pt x="191" y="0"/>
                </a:lnTo>
                <a:lnTo>
                  <a:pt x="372" y="0"/>
                </a:lnTo>
                <a:lnTo>
                  <a:pt x="374" y="2"/>
                </a:lnTo>
                <a:lnTo>
                  <a:pt x="376" y="4"/>
                </a:lnTo>
                <a:lnTo>
                  <a:pt x="380" y="5"/>
                </a:lnTo>
                <a:lnTo>
                  <a:pt x="381" y="7"/>
                </a:lnTo>
                <a:lnTo>
                  <a:pt x="385" y="9"/>
                </a:lnTo>
                <a:lnTo>
                  <a:pt x="387" y="11"/>
                </a:lnTo>
                <a:lnTo>
                  <a:pt x="389" y="13"/>
                </a:lnTo>
                <a:lnTo>
                  <a:pt x="393" y="13"/>
                </a:lnTo>
                <a:close/>
                <a:moveTo>
                  <a:pt x="147" y="13"/>
                </a:moveTo>
                <a:lnTo>
                  <a:pt x="0" y="13"/>
                </a:lnTo>
                <a:lnTo>
                  <a:pt x="0" y="11"/>
                </a:lnTo>
                <a:lnTo>
                  <a:pt x="0" y="9"/>
                </a:lnTo>
                <a:lnTo>
                  <a:pt x="0" y="7"/>
                </a:lnTo>
                <a:lnTo>
                  <a:pt x="2" y="5"/>
                </a:lnTo>
                <a:lnTo>
                  <a:pt x="2" y="4"/>
                </a:lnTo>
                <a:lnTo>
                  <a:pt x="2" y="2"/>
                </a:lnTo>
                <a:lnTo>
                  <a:pt x="2" y="0"/>
                </a:lnTo>
                <a:lnTo>
                  <a:pt x="143" y="0"/>
                </a:lnTo>
                <a:lnTo>
                  <a:pt x="143" y="2"/>
                </a:lnTo>
                <a:lnTo>
                  <a:pt x="145" y="4"/>
                </a:lnTo>
                <a:lnTo>
                  <a:pt x="145" y="5"/>
                </a:lnTo>
                <a:lnTo>
                  <a:pt x="145" y="7"/>
                </a:lnTo>
                <a:lnTo>
                  <a:pt x="145" y="9"/>
                </a:lnTo>
                <a:lnTo>
                  <a:pt x="145" y="11"/>
                </a:lnTo>
                <a:lnTo>
                  <a:pt x="147" y="11"/>
                </a:lnTo>
                <a:lnTo>
                  <a:pt x="147" y="13"/>
                </a:lnTo>
                <a:close/>
              </a:path>
            </a:pathLst>
          </a:custGeom>
          <a:solidFill>
            <a:srgbClr val="940F1C"/>
          </a:solidFill>
          <a:ln w="9525">
            <a:noFill/>
            <a:round/>
            <a:headEnd/>
            <a:tailEnd/>
          </a:ln>
        </p:spPr>
        <p:txBody>
          <a:bodyPr wrap="none"/>
          <a:lstStyle/>
          <a:p>
            <a:endParaRPr lang="el-GR"/>
          </a:p>
        </p:txBody>
      </p:sp>
      <p:sp>
        <p:nvSpPr>
          <p:cNvPr id="41121" name="Freeform 161"/>
          <p:cNvSpPr>
            <a:spLocks noEditPoints="1"/>
          </p:cNvSpPr>
          <p:nvPr/>
        </p:nvSpPr>
        <p:spPr bwMode="auto">
          <a:xfrm rot="63308">
            <a:off x="5092700" y="3421063"/>
            <a:ext cx="536575" cy="20637"/>
          </a:xfrm>
          <a:custGeom>
            <a:avLst/>
            <a:gdLst>
              <a:gd name="T0" fmla="*/ 2147483646 w 381"/>
              <a:gd name="T1" fmla="*/ 2147483646 h 13"/>
              <a:gd name="T2" fmla="*/ 2147483646 w 381"/>
              <a:gd name="T3" fmla="*/ 2147483646 h 13"/>
              <a:gd name="T4" fmla="*/ 2147483646 w 381"/>
              <a:gd name="T5" fmla="*/ 2147483646 h 13"/>
              <a:gd name="T6" fmla="*/ 2147483646 w 381"/>
              <a:gd name="T7" fmla="*/ 2147483646 h 13"/>
              <a:gd name="T8" fmla="*/ 2147483646 w 381"/>
              <a:gd name="T9" fmla="*/ 2147483646 h 13"/>
              <a:gd name="T10" fmla="*/ 2147483646 w 381"/>
              <a:gd name="T11" fmla="*/ 2147483646 h 13"/>
              <a:gd name="T12" fmla="*/ 2147483646 w 381"/>
              <a:gd name="T13" fmla="*/ 2147483646 h 13"/>
              <a:gd name="T14" fmla="*/ 2147483646 w 381"/>
              <a:gd name="T15" fmla="*/ 2147483646 h 13"/>
              <a:gd name="T16" fmla="*/ 2147483646 w 381"/>
              <a:gd name="T17" fmla="*/ 0 h 13"/>
              <a:gd name="T18" fmla="*/ 2147483646 w 381"/>
              <a:gd name="T19" fmla="*/ 0 h 13"/>
              <a:gd name="T20" fmla="*/ 2147483646 w 381"/>
              <a:gd name="T21" fmla="*/ 0 h 13"/>
              <a:gd name="T22" fmla="*/ 2147483646 w 381"/>
              <a:gd name="T23" fmla="*/ 0 h 13"/>
              <a:gd name="T24" fmla="*/ 2147483646 w 381"/>
              <a:gd name="T25" fmla="*/ 2147483646 h 13"/>
              <a:gd name="T26" fmla="*/ 2147483646 w 381"/>
              <a:gd name="T27" fmla="*/ 2147483646 h 13"/>
              <a:gd name="T28" fmla="*/ 2147483646 w 381"/>
              <a:gd name="T29" fmla="*/ 2147483646 h 13"/>
              <a:gd name="T30" fmla="*/ 2147483646 w 381"/>
              <a:gd name="T31" fmla="*/ 2147483646 h 13"/>
              <a:gd name="T32" fmla="*/ 2147483646 w 381"/>
              <a:gd name="T33" fmla="*/ 2147483646 h 13"/>
              <a:gd name="T34" fmla="*/ 2147483646 w 381"/>
              <a:gd name="T35" fmla="*/ 2147483646 h 13"/>
              <a:gd name="T36" fmla="*/ 2147483646 w 381"/>
              <a:gd name="T37" fmla="*/ 2147483646 h 13"/>
              <a:gd name="T38" fmla="*/ 2147483646 w 381"/>
              <a:gd name="T39" fmla="*/ 2147483646 h 13"/>
              <a:gd name="T40" fmla="*/ 0 w 381"/>
              <a:gd name="T41" fmla="*/ 2147483646 h 13"/>
              <a:gd name="T42" fmla="*/ 2147483646 w 381"/>
              <a:gd name="T43" fmla="*/ 2147483646 h 13"/>
              <a:gd name="T44" fmla="*/ 2147483646 w 381"/>
              <a:gd name="T45" fmla="*/ 2147483646 h 13"/>
              <a:gd name="T46" fmla="*/ 2147483646 w 381"/>
              <a:gd name="T47" fmla="*/ 2147483646 h 13"/>
              <a:gd name="T48" fmla="*/ 2147483646 w 381"/>
              <a:gd name="T49" fmla="*/ 2147483646 h 13"/>
              <a:gd name="T50" fmla="*/ 2147483646 w 381"/>
              <a:gd name="T51" fmla="*/ 2147483646 h 13"/>
              <a:gd name="T52" fmla="*/ 2147483646 w 381"/>
              <a:gd name="T53" fmla="*/ 2147483646 h 13"/>
              <a:gd name="T54" fmla="*/ 2147483646 w 381"/>
              <a:gd name="T55" fmla="*/ 0 h 13"/>
              <a:gd name="T56" fmla="*/ 2147483646 w 381"/>
              <a:gd name="T57" fmla="*/ 0 h 13"/>
              <a:gd name="T58" fmla="*/ 2147483646 w 381"/>
              <a:gd name="T59" fmla="*/ 0 h 13"/>
              <a:gd name="T60" fmla="*/ 2147483646 w 381"/>
              <a:gd name="T61" fmla="*/ 0 h 13"/>
              <a:gd name="T62" fmla="*/ 2147483646 w 381"/>
              <a:gd name="T63" fmla="*/ 2147483646 h 13"/>
              <a:gd name="T64" fmla="*/ 2147483646 w 381"/>
              <a:gd name="T65" fmla="*/ 2147483646 h 13"/>
              <a:gd name="T66" fmla="*/ 2147483646 w 381"/>
              <a:gd name="T67" fmla="*/ 2147483646 h 13"/>
              <a:gd name="T68" fmla="*/ 2147483646 w 381"/>
              <a:gd name="T69" fmla="*/ 2147483646 h 13"/>
              <a:gd name="T70" fmla="*/ 2147483646 w 381"/>
              <a:gd name="T71" fmla="*/ 2147483646 h 13"/>
              <a:gd name="T72" fmla="*/ 2147483646 w 381"/>
              <a:gd name="T73" fmla="*/ 2147483646 h 13"/>
              <a:gd name="T74" fmla="*/ 2147483646 w 381"/>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1"/>
              <a:gd name="T115" fmla="*/ 0 h 13"/>
              <a:gd name="T116" fmla="*/ 381 w 381"/>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1" h="13">
                <a:moveTo>
                  <a:pt x="381" y="13"/>
                </a:moveTo>
                <a:lnTo>
                  <a:pt x="198" y="13"/>
                </a:lnTo>
                <a:lnTo>
                  <a:pt x="196" y="11"/>
                </a:lnTo>
                <a:lnTo>
                  <a:pt x="194" y="10"/>
                </a:lnTo>
                <a:lnTo>
                  <a:pt x="192" y="8"/>
                </a:lnTo>
                <a:lnTo>
                  <a:pt x="191" y="6"/>
                </a:lnTo>
                <a:lnTo>
                  <a:pt x="189" y="4"/>
                </a:lnTo>
                <a:lnTo>
                  <a:pt x="187" y="2"/>
                </a:lnTo>
                <a:lnTo>
                  <a:pt x="185" y="0"/>
                </a:lnTo>
                <a:lnTo>
                  <a:pt x="183" y="0"/>
                </a:lnTo>
                <a:lnTo>
                  <a:pt x="360" y="0"/>
                </a:lnTo>
                <a:lnTo>
                  <a:pt x="364" y="0"/>
                </a:lnTo>
                <a:lnTo>
                  <a:pt x="366" y="2"/>
                </a:lnTo>
                <a:lnTo>
                  <a:pt x="368" y="4"/>
                </a:lnTo>
                <a:lnTo>
                  <a:pt x="372" y="6"/>
                </a:lnTo>
                <a:lnTo>
                  <a:pt x="374" y="8"/>
                </a:lnTo>
                <a:lnTo>
                  <a:pt x="376" y="10"/>
                </a:lnTo>
                <a:lnTo>
                  <a:pt x="380" y="11"/>
                </a:lnTo>
                <a:lnTo>
                  <a:pt x="381" y="13"/>
                </a:lnTo>
                <a:close/>
                <a:moveTo>
                  <a:pt x="145" y="13"/>
                </a:moveTo>
                <a:lnTo>
                  <a:pt x="0" y="13"/>
                </a:lnTo>
                <a:lnTo>
                  <a:pt x="2" y="11"/>
                </a:lnTo>
                <a:lnTo>
                  <a:pt x="2" y="10"/>
                </a:lnTo>
                <a:lnTo>
                  <a:pt x="2" y="8"/>
                </a:lnTo>
                <a:lnTo>
                  <a:pt x="2" y="6"/>
                </a:lnTo>
                <a:lnTo>
                  <a:pt x="2" y="4"/>
                </a:lnTo>
                <a:lnTo>
                  <a:pt x="2" y="2"/>
                </a:lnTo>
                <a:lnTo>
                  <a:pt x="3" y="0"/>
                </a:lnTo>
                <a:lnTo>
                  <a:pt x="143" y="0"/>
                </a:lnTo>
                <a:lnTo>
                  <a:pt x="143" y="2"/>
                </a:lnTo>
                <a:lnTo>
                  <a:pt x="143" y="4"/>
                </a:lnTo>
                <a:lnTo>
                  <a:pt x="143" y="6"/>
                </a:lnTo>
                <a:lnTo>
                  <a:pt x="143" y="8"/>
                </a:lnTo>
                <a:lnTo>
                  <a:pt x="145" y="10"/>
                </a:lnTo>
                <a:lnTo>
                  <a:pt x="145" y="11"/>
                </a:lnTo>
                <a:lnTo>
                  <a:pt x="145" y="13"/>
                </a:lnTo>
                <a:close/>
              </a:path>
            </a:pathLst>
          </a:custGeom>
          <a:solidFill>
            <a:srgbClr val="940D1C"/>
          </a:solidFill>
          <a:ln w="9525">
            <a:noFill/>
            <a:round/>
            <a:headEnd/>
            <a:tailEnd/>
          </a:ln>
        </p:spPr>
        <p:txBody>
          <a:bodyPr wrap="none"/>
          <a:lstStyle/>
          <a:p>
            <a:endParaRPr lang="el-GR"/>
          </a:p>
        </p:txBody>
      </p:sp>
      <p:sp>
        <p:nvSpPr>
          <p:cNvPr id="41122" name="Freeform 162"/>
          <p:cNvSpPr>
            <a:spLocks noEditPoints="1"/>
          </p:cNvSpPr>
          <p:nvPr/>
        </p:nvSpPr>
        <p:spPr bwMode="auto">
          <a:xfrm rot="63308">
            <a:off x="5095875" y="3408363"/>
            <a:ext cx="520700" cy="22225"/>
          </a:xfrm>
          <a:custGeom>
            <a:avLst/>
            <a:gdLst>
              <a:gd name="T0" fmla="*/ 2147483646 w 370"/>
              <a:gd name="T1" fmla="*/ 2147483646 h 14"/>
              <a:gd name="T2" fmla="*/ 2147483646 w 370"/>
              <a:gd name="T3" fmla="*/ 2147483646 h 14"/>
              <a:gd name="T4" fmla="*/ 2147483646 w 370"/>
              <a:gd name="T5" fmla="*/ 2147483646 h 14"/>
              <a:gd name="T6" fmla="*/ 2147483646 w 370"/>
              <a:gd name="T7" fmla="*/ 2147483646 h 14"/>
              <a:gd name="T8" fmla="*/ 2147483646 w 370"/>
              <a:gd name="T9" fmla="*/ 2147483646 h 14"/>
              <a:gd name="T10" fmla="*/ 2147483646 w 370"/>
              <a:gd name="T11" fmla="*/ 2147483646 h 14"/>
              <a:gd name="T12" fmla="*/ 2147483646 w 370"/>
              <a:gd name="T13" fmla="*/ 2147483646 h 14"/>
              <a:gd name="T14" fmla="*/ 2147483646 w 370"/>
              <a:gd name="T15" fmla="*/ 2147483646 h 14"/>
              <a:gd name="T16" fmla="*/ 2147483646 w 370"/>
              <a:gd name="T17" fmla="*/ 2147483646 h 14"/>
              <a:gd name="T18" fmla="*/ 2147483646 w 370"/>
              <a:gd name="T19" fmla="*/ 0 h 14"/>
              <a:gd name="T20" fmla="*/ 2147483646 w 370"/>
              <a:gd name="T21" fmla="*/ 0 h 14"/>
              <a:gd name="T22" fmla="*/ 2147483646 w 370"/>
              <a:gd name="T23" fmla="*/ 2147483646 h 14"/>
              <a:gd name="T24" fmla="*/ 2147483646 w 370"/>
              <a:gd name="T25" fmla="*/ 2147483646 h 14"/>
              <a:gd name="T26" fmla="*/ 2147483646 w 370"/>
              <a:gd name="T27" fmla="*/ 2147483646 h 14"/>
              <a:gd name="T28" fmla="*/ 2147483646 w 370"/>
              <a:gd name="T29" fmla="*/ 2147483646 h 14"/>
              <a:gd name="T30" fmla="*/ 2147483646 w 370"/>
              <a:gd name="T31" fmla="*/ 2147483646 h 14"/>
              <a:gd name="T32" fmla="*/ 2147483646 w 370"/>
              <a:gd name="T33" fmla="*/ 2147483646 h 14"/>
              <a:gd name="T34" fmla="*/ 2147483646 w 370"/>
              <a:gd name="T35" fmla="*/ 2147483646 h 14"/>
              <a:gd name="T36" fmla="*/ 2147483646 w 370"/>
              <a:gd name="T37" fmla="*/ 2147483646 h 14"/>
              <a:gd name="T38" fmla="*/ 2147483646 w 370"/>
              <a:gd name="T39" fmla="*/ 2147483646 h 14"/>
              <a:gd name="T40" fmla="*/ 0 w 370"/>
              <a:gd name="T41" fmla="*/ 2147483646 h 14"/>
              <a:gd name="T42" fmla="*/ 0 w 370"/>
              <a:gd name="T43" fmla="*/ 2147483646 h 14"/>
              <a:gd name="T44" fmla="*/ 0 w 370"/>
              <a:gd name="T45" fmla="*/ 2147483646 h 14"/>
              <a:gd name="T46" fmla="*/ 2147483646 w 370"/>
              <a:gd name="T47" fmla="*/ 2147483646 h 14"/>
              <a:gd name="T48" fmla="*/ 2147483646 w 370"/>
              <a:gd name="T49" fmla="*/ 2147483646 h 14"/>
              <a:gd name="T50" fmla="*/ 2147483646 w 370"/>
              <a:gd name="T51" fmla="*/ 2147483646 h 14"/>
              <a:gd name="T52" fmla="*/ 2147483646 w 370"/>
              <a:gd name="T53" fmla="*/ 2147483646 h 14"/>
              <a:gd name="T54" fmla="*/ 2147483646 w 370"/>
              <a:gd name="T55" fmla="*/ 2147483646 h 14"/>
              <a:gd name="T56" fmla="*/ 2147483646 w 370"/>
              <a:gd name="T57" fmla="*/ 0 h 14"/>
              <a:gd name="T58" fmla="*/ 2147483646 w 370"/>
              <a:gd name="T59" fmla="*/ 0 h 14"/>
              <a:gd name="T60" fmla="*/ 2147483646 w 370"/>
              <a:gd name="T61" fmla="*/ 2147483646 h 14"/>
              <a:gd name="T62" fmla="*/ 2147483646 w 370"/>
              <a:gd name="T63" fmla="*/ 2147483646 h 14"/>
              <a:gd name="T64" fmla="*/ 2147483646 w 370"/>
              <a:gd name="T65" fmla="*/ 2147483646 h 14"/>
              <a:gd name="T66" fmla="*/ 2147483646 w 370"/>
              <a:gd name="T67" fmla="*/ 2147483646 h 14"/>
              <a:gd name="T68" fmla="*/ 2147483646 w 370"/>
              <a:gd name="T69" fmla="*/ 2147483646 h 14"/>
              <a:gd name="T70" fmla="*/ 2147483646 w 370"/>
              <a:gd name="T71" fmla="*/ 2147483646 h 14"/>
              <a:gd name="T72" fmla="*/ 2147483646 w 370"/>
              <a:gd name="T73" fmla="*/ 2147483646 h 14"/>
              <a:gd name="T74" fmla="*/ 2147483646 w 370"/>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0"/>
              <a:gd name="T115" fmla="*/ 0 h 14"/>
              <a:gd name="T116" fmla="*/ 370 w 370"/>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0" h="14">
                <a:moveTo>
                  <a:pt x="370" y="14"/>
                </a:moveTo>
                <a:lnTo>
                  <a:pt x="189" y="14"/>
                </a:lnTo>
                <a:lnTo>
                  <a:pt x="187" y="12"/>
                </a:lnTo>
                <a:lnTo>
                  <a:pt x="185" y="10"/>
                </a:lnTo>
                <a:lnTo>
                  <a:pt x="183" y="8"/>
                </a:lnTo>
                <a:lnTo>
                  <a:pt x="181" y="6"/>
                </a:lnTo>
                <a:lnTo>
                  <a:pt x="179" y="6"/>
                </a:lnTo>
                <a:lnTo>
                  <a:pt x="177" y="4"/>
                </a:lnTo>
                <a:lnTo>
                  <a:pt x="175" y="2"/>
                </a:lnTo>
                <a:lnTo>
                  <a:pt x="173" y="0"/>
                </a:lnTo>
                <a:lnTo>
                  <a:pt x="351" y="0"/>
                </a:lnTo>
                <a:lnTo>
                  <a:pt x="353" y="2"/>
                </a:lnTo>
                <a:lnTo>
                  <a:pt x="355" y="4"/>
                </a:lnTo>
                <a:lnTo>
                  <a:pt x="357" y="6"/>
                </a:lnTo>
                <a:lnTo>
                  <a:pt x="360" y="8"/>
                </a:lnTo>
                <a:lnTo>
                  <a:pt x="362" y="10"/>
                </a:lnTo>
                <a:lnTo>
                  <a:pt x="364" y="10"/>
                </a:lnTo>
                <a:lnTo>
                  <a:pt x="366" y="12"/>
                </a:lnTo>
                <a:lnTo>
                  <a:pt x="370" y="14"/>
                </a:lnTo>
                <a:close/>
                <a:moveTo>
                  <a:pt x="141" y="14"/>
                </a:moveTo>
                <a:lnTo>
                  <a:pt x="0" y="14"/>
                </a:lnTo>
                <a:lnTo>
                  <a:pt x="0" y="12"/>
                </a:lnTo>
                <a:lnTo>
                  <a:pt x="0" y="10"/>
                </a:lnTo>
                <a:lnTo>
                  <a:pt x="1" y="8"/>
                </a:lnTo>
                <a:lnTo>
                  <a:pt x="1" y="6"/>
                </a:lnTo>
                <a:lnTo>
                  <a:pt x="1" y="4"/>
                </a:lnTo>
                <a:lnTo>
                  <a:pt x="1" y="2"/>
                </a:lnTo>
                <a:lnTo>
                  <a:pt x="1" y="0"/>
                </a:lnTo>
                <a:lnTo>
                  <a:pt x="139" y="0"/>
                </a:lnTo>
                <a:lnTo>
                  <a:pt x="139" y="2"/>
                </a:lnTo>
                <a:lnTo>
                  <a:pt x="139" y="4"/>
                </a:lnTo>
                <a:lnTo>
                  <a:pt x="139" y="6"/>
                </a:lnTo>
                <a:lnTo>
                  <a:pt x="141" y="6"/>
                </a:lnTo>
                <a:lnTo>
                  <a:pt x="141" y="8"/>
                </a:lnTo>
                <a:lnTo>
                  <a:pt x="141" y="10"/>
                </a:lnTo>
                <a:lnTo>
                  <a:pt x="141" y="12"/>
                </a:lnTo>
                <a:lnTo>
                  <a:pt x="141" y="14"/>
                </a:lnTo>
                <a:close/>
              </a:path>
            </a:pathLst>
          </a:custGeom>
          <a:solidFill>
            <a:srgbClr val="940D1A"/>
          </a:solidFill>
          <a:ln w="9525">
            <a:noFill/>
            <a:round/>
            <a:headEnd/>
            <a:tailEnd/>
          </a:ln>
        </p:spPr>
        <p:txBody>
          <a:bodyPr wrap="none"/>
          <a:lstStyle/>
          <a:p>
            <a:endParaRPr lang="el-GR"/>
          </a:p>
        </p:txBody>
      </p:sp>
      <p:sp>
        <p:nvSpPr>
          <p:cNvPr id="41123" name="Freeform 163"/>
          <p:cNvSpPr>
            <a:spLocks noEditPoints="1"/>
          </p:cNvSpPr>
          <p:nvPr/>
        </p:nvSpPr>
        <p:spPr bwMode="auto">
          <a:xfrm rot="63308">
            <a:off x="5095875" y="3397250"/>
            <a:ext cx="504825" cy="23813"/>
          </a:xfrm>
          <a:custGeom>
            <a:avLst/>
            <a:gdLst>
              <a:gd name="T0" fmla="*/ 2147483646 w 357"/>
              <a:gd name="T1" fmla="*/ 2147483646 h 15"/>
              <a:gd name="T2" fmla="*/ 2147483646 w 357"/>
              <a:gd name="T3" fmla="*/ 2147483646 h 15"/>
              <a:gd name="T4" fmla="*/ 2147483646 w 357"/>
              <a:gd name="T5" fmla="*/ 2147483646 h 15"/>
              <a:gd name="T6" fmla="*/ 2147483646 w 357"/>
              <a:gd name="T7" fmla="*/ 2147483646 h 15"/>
              <a:gd name="T8" fmla="*/ 2147483646 w 357"/>
              <a:gd name="T9" fmla="*/ 2147483646 h 15"/>
              <a:gd name="T10" fmla="*/ 2147483646 w 357"/>
              <a:gd name="T11" fmla="*/ 2147483646 h 15"/>
              <a:gd name="T12" fmla="*/ 2147483646 w 357"/>
              <a:gd name="T13" fmla="*/ 2147483646 h 15"/>
              <a:gd name="T14" fmla="*/ 2147483646 w 357"/>
              <a:gd name="T15" fmla="*/ 2147483646 h 15"/>
              <a:gd name="T16" fmla="*/ 2147483646 w 357"/>
              <a:gd name="T17" fmla="*/ 2147483646 h 15"/>
              <a:gd name="T18" fmla="*/ 2147483646 w 357"/>
              <a:gd name="T19" fmla="*/ 0 h 15"/>
              <a:gd name="T20" fmla="*/ 2147483646 w 357"/>
              <a:gd name="T21" fmla="*/ 0 h 15"/>
              <a:gd name="T22" fmla="*/ 2147483646 w 357"/>
              <a:gd name="T23" fmla="*/ 2147483646 h 15"/>
              <a:gd name="T24" fmla="*/ 2147483646 w 357"/>
              <a:gd name="T25" fmla="*/ 2147483646 h 15"/>
              <a:gd name="T26" fmla="*/ 2147483646 w 357"/>
              <a:gd name="T27" fmla="*/ 2147483646 h 15"/>
              <a:gd name="T28" fmla="*/ 2147483646 w 357"/>
              <a:gd name="T29" fmla="*/ 2147483646 h 15"/>
              <a:gd name="T30" fmla="*/ 2147483646 w 357"/>
              <a:gd name="T31" fmla="*/ 2147483646 h 15"/>
              <a:gd name="T32" fmla="*/ 2147483646 w 357"/>
              <a:gd name="T33" fmla="*/ 2147483646 h 15"/>
              <a:gd name="T34" fmla="*/ 2147483646 w 357"/>
              <a:gd name="T35" fmla="*/ 2147483646 h 15"/>
              <a:gd name="T36" fmla="*/ 2147483646 w 357"/>
              <a:gd name="T37" fmla="*/ 2147483646 h 15"/>
              <a:gd name="T38" fmla="*/ 2147483646 w 357"/>
              <a:gd name="T39" fmla="*/ 2147483646 h 15"/>
              <a:gd name="T40" fmla="*/ 0 w 357"/>
              <a:gd name="T41" fmla="*/ 2147483646 h 15"/>
              <a:gd name="T42" fmla="*/ 0 w 357"/>
              <a:gd name="T43" fmla="*/ 2147483646 h 15"/>
              <a:gd name="T44" fmla="*/ 0 w 357"/>
              <a:gd name="T45" fmla="*/ 2147483646 h 15"/>
              <a:gd name="T46" fmla="*/ 0 w 357"/>
              <a:gd name="T47" fmla="*/ 2147483646 h 15"/>
              <a:gd name="T48" fmla="*/ 0 w 357"/>
              <a:gd name="T49" fmla="*/ 2147483646 h 15"/>
              <a:gd name="T50" fmla="*/ 0 w 357"/>
              <a:gd name="T51" fmla="*/ 2147483646 h 15"/>
              <a:gd name="T52" fmla="*/ 0 w 357"/>
              <a:gd name="T53" fmla="*/ 2147483646 h 15"/>
              <a:gd name="T54" fmla="*/ 2147483646 w 357"/>
              <a:gd name="T55" fmla="*/ 2147483646 h 15"/>
              <a:gd name="T56" fmla="*/ 2147483646 w 357"/>
              <a:gd name="T57" fmla="*/ 0 h 15"/>
              <a:gd name="T58" fmla="*/ 2147483646 w 357"/>
              <a:gd name="T59" fmla="*/ 0 h 15"/>
              <a:gd name="T60" fmla="*/ 2147483646 w 357"/>
              <a:gd name="T61" fmla="*/ 2147483646 h 15"/>
              <a:gd name="T62" fmla="*/ 2147483646 w 357"/>
              <a:gd name="T63" fmla="*/ 2147483646 h 15"/>
              <a:gd name="T64" fmla="*/ 2147483646 w 357"/>
              <a:gd name="T65" fmla="*/ 2147483646 h 15"/>
              <a:gd name="T66" fmla="*/ 2147483646 w 357"/>
              <a:gd name="T67" fmla="*/ 2147483646 h 15"/>
              <a:gd name="T68" fmla="*/ 2147483646 w 357"/>
              <a:gd name="T69" fmla="*/ 2147483646 h 15"/>
              <a:gd name="T70" fmla="*/ 2147483646 w 357"/>
              <a:gd name="T71" fmla="*/ 2147483646 h 15"/>
              <a:gd name="T72" fmla="*/ 2147483646 w 357"/>
              <a:gd name="T73" fmla="*/ 2147483646 h 15"/>
              <a:gd name="T74" fmla="*/ 2147483646 w 357"/>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7"/>
              <a:gd name="T115" fmla="*/ 0 h 15"/>
              <a:gd name="T116" fmla="*/ 357 w 357"/>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7" h="15">
                <a:moveTo>
                  <a:pt x="357" y="15"/>
                </a:moveTo>
                <a:lnTo>
                  <a:pt x="180" y="15"/>
                </a:lnTo>
                <a:lnTo>
                  <a:pt x="178" y="13"/>
                </a:lnTo>
                <a:lnTo>
                  <a:pt x="176" y="11"/>
                </a:lnTo>
                <a:lnTo>
                  <a:pt x="174" y="9"/>
                </a:lnTo>
                <a:lnTo>
                  <a:pt x="172" y="7"/>
                </a:lnTo>
                <a:lnTo>
                  <a:pt x="170" y="5"/>
                </a:lnTo>
                <a:lnTo>
                  <a:pt x="168" y="4"/>
                </a:lnTo>
                <a:lnTo>
                  <a:pt x="167" y="2"/>
                </a:lnTo>
                <a:lnTo>
                  <a:pt x="165" y="0"/>
                </a:lnTo>
                <a:lnTo>
                  <a:pt x="340" y="0"/>
                </a:lnTo>
                <a:lnTo>
                  <a:pt x="342" y="2"/>
                </a:lnTo>
                <a:lnTo>
                  <a:pt x="344" y="4"/>
                </a:lnTo>
                <a:lnTo>
                  <a:pt x="346" y="5"/>
                </a:lnTo>
                <a:lnTo>
                  <a:pt x="350" y="7"/>
                </a:lnTo>
                <a:lnTo>
                  <a:pt x="352" y="9"/>
                </a:lnTo>
                <a:lnTo>
                  <a:pt x="354" y="11"/>
                </a:lnTo>
                <a:lnTo>
                  <a:pt x="356" y="13"/>
                </a:lnTo>
                <a:lnTo>
                  <a:pt x="357" y="15"/>
                </a:lnTo>
                <a:close/>
                <a:moveTo>
                  <a:pt x="140" y="15"/>
                </a:moveTo>
                <a:lnTo>
                  <a:pt x="0" y="15"/>
                </a:lnTo>
                <a:lnTo>
                  <a:pt x="0" y="13"/>
                </a:lnTo>
                <a:lnTo>
                  <a:pt x="0" y="11"/>
                </a:lnTo>
                <a:lnTo>
                  <a:pt x="0" y="9"/>
                </a:lnTo>
                <a:lnTo>
                  <a:pt x="0" y="7"/>
                </a:lnTo>
                <a:lnTo>
                  <a:pt x="0" y="5"/>
                </a:lnTo>
                <a:lnTo>
                  <a:pt x="0" y="4"/>
                </a:lnTo>
                <a:lnTo>
                  <a:pt x="2" y="2"/>
                </a:lnTo>
                <a:lnTo>
                  <a:pt x="2" y="0"/>
                </a:lnTo>
                <a:lnTo>
                  <a:pt x="136" y="0"/>
                </a:lnTo>
                <a:lnTo>
                  <a:pt x="136" y="2"/>
                </a:lnTo>
                <a:lnTo>
                  <a:pt x="136" y="4"/>
                </a:lnTo>
                <a:lnTo>
                  <a:pt x="138" y="5"/>
                </a:lnTo>
                <a:lnTo>
                  <a:pt x="138" y="7"/>
                </a:lnTo>
                <a:lnTo>
                  <a:pt x="138" y="9"/>
                </a:lnTo>
                <a:lnTo>
                  <a:pt x="138" y="11"/>
                </a:lnTo>
                <a:lnTo>
                  <a:pt x="138" y="13"/>
                </a:lnTo>
                <a:lnTo>
                  <a:pt x="140" y="15"/>
                </a:lnTo>
                <a:close/>
              </a:path>
            </a:pathLst>
          </a:custGeom>
          <a:solidFill>
            <a:srgbClr val="960F1C"/>
          </a:solidFill>
          <a:ln w="9525">
            <a:noFill/>
            <a:round/>
            <a:headEnd/>
            <a:tailEnd/>
          </a:ln>
        </p:spPr>
        <p:txBody>
          <a:bodyPr wrap="none"/>
          <a:lstStyle/>
          <a:p>
            <a:endParaRPr lang="el-GR"/>
          </a:p>
        </p:txBody>
      </p:sp>
      <p:sp>
        <p:nvSpPr>
          <p:cNvPr id="41124" name="Freeform 164"/>
          <p:cNvSpPr>
            <a:spLocks noEditPoints="1"/>
          </p:cNvSpPr>
          <p:nvPr/>
        </p:nvSpPr>
        <p:spPr bwMode="auto">
          <a:xfrm rot="63308">
            <a:off x="5095875" y="3387725"/>
            <a:ext cx="495300" cy="20638"/>
          </a:xfrm>
          <a:custGeom>
            <a:avLst/>
            <a:gdLst>
              <a:gd name="T0" fmla="*/ 2147483646 w 350"/>
              <a:gd name="T1" fmla="*/ 2147483646 h 13"/>
              <a:gd name="T2" fmla="*/ 2147483646 w 350"/>
              <a:gd name="T3" fmla="*/ 2147483646 h 13"/>
              <a:gd name="T4" fmla="*/ 2147483646 w 350"/>
              <a:gd name="T5" fmla="*/ 2147483646 h 13"/>
              <a:gd name="T6" fmla="*/ 2147483646 w 350"/>
              <a:gd name="T7" fmla="*/ 2147483646 h 13"/>
              <a:gd name="T8" fmla="*/ 2147483646 w 350"/>
              <a:gd name="T9" fmla="*/ 2147483646 h 13"/>
              <a:gd name="T10" fmla="*/ 2147483646 w 350"/>
              <a:gd name="T11" fmla="*/ 2147483646 h 13"/>
              <a:gd name="T12" fmla="*/ 2147483646 w 350"/>
              <a:gd name="T13" fmla="*/ 2147483646 h 13"/>
              <a:gd name="T14" fmla="*/ 2147483646 w 350"/>
              <a:gd name="T15" fmla="*/ 2147483646 h 13"/>
              <a:gd name="T16" fmla="*/ 2147483646 w 350"/>
              <a:gd name="T17" fmla="*/ 2147483646 h 13"/>
              <a:gd name="T18" fmla="*/ 2147483646 w 350"/>
              <a:gd name="T19" fmla="*/ 0 h 13"/>
              <a:gd name="T20" fmla="*/ 2147483646 w 350"/>
              <a:gd name="T21" fmla="*/ 0 h 13"/>
              <a:gd name="T22" fmla="*/ 2147483646 w 350"/>
              <a:gd name="T23" fmla="*/ 2147483646 h 13"/>
              <a:gd name="T24" fmla="*/ 2147483646 w 350"/>
              <a:gd name="T25" fmla="*/ 2147483646 h 13"/>
              <a:gd name="T26" fmla="*/ 2147483646 w 350"/>
              <a:gd name="T27" fmla="*/ 2147483646 h 13"/>
              <a:gd name="T28" fmla="*/ 2147483646 w 350"/>
              <a:gd name="T29" fmla="*/ 2147483646 h 13"/>
              <a:gd name="T30" fmla="*/ 2147483646 w 350"/>
              <a:gd name="T31" fmla="*/ 2147483646 h 13"/>
              <a:gd name="T32" fmla="*/ 2147483646 w 350"/>
              <a:gd name="T33" fmla="*/ 2147483646 h 13"/>
              <a:gd name="T34" fmla="*/ 2147483646 w 350"/>
              <a:gd name="T35" fmla="*/ 2147483646 h 13"/>
              <a:gd name="T36" fmla="*/ 2147483646 w 350"/>
              <a:gd name="T37" fmla="*/ 2147483646 h 13"/>
              <a:gd name="T38" fmla="*/ 2147483646 w 350"/>
              <a:gd name="T39" fmla="*/ 2147483646 h 13"/>
              <a:gd name="T40" fmla="*/ 0 w 350"/>
              <a:gd name="T41" fmla="*/ 2147483646 h 13"/>
              <a:gd name="T42" fmla="*/ 0 w 350"/>
              <a:gd name="T43" fmla="*/ 2147483646 h 13"/>
              <a:gd name="T44" fmla="*/ 0 w 350"/>
              <a:gd name="T45" fmla="*/ 2147483646 h 13"/>
              <a:gd name="T46" fmla="*/ 2147483646 w 350"/>
              <a:gd name="T47" fmla="*/ 2147483646 h 13"/>
              <a:gd name="T48" fmla="*/ 2147483646 w 350"/>
              <a:gd name="T49" fmla="*/ 2147483646 h 13"/>
              <a:gd name="T50" fmla="*/ 2147483646 w 350"/>
              <a:gd name="T51" fmla="*/ 2147483646 h 13"/>
              <a:gd name="T52" fmla="*/ 2147483646 w 350"/>
              <a:gd name="T53" fmla="*/ 2147483646 h 13"/>
              <a:gd name="T54" fmla="*/ 2147483646 w 350"/>
              <a:gd name="T55" fmla="*/ 2147483646 h 13"/>
              <a:gd name="T56" fmla="*/ 2147483646 w 350"/>
              <a:gd name="T57" fmla="*/ 0 h 13"/>
              <a:gd name="T58" fmla="*/ 2147483646 w 350"/>
              <a:gd name="T59" fmla="*/ 0 h 13"/>
              <a:gd name="T60" fmla="*/ 2147483646 w 350"/>
              <a:gd name="T61" fmla="*/ 2147483646 h 13"/>
              <a:gd name="T62" fmla="*/ 2147483646 w 350"/>
              <a:gd name="T63" fmla="*/ 2147483646 h 13"/>
              <a:gd name="T64" fmla="*/ 2147483646 w 350"/>
              <a:gd name="T65" fmla="*/ 2147483646 h 13"/>
              <a:gd name="T66" fmla="*/ 2147483646 w 350"/>
              <a:gd name="T67" fmla="*/ 2147483646 h 13"/>
              <a:gd name="T68" fmla="*/ 2147483646 w 350"/>
              <a:gd name="T69" fmla="*/ 2147483646 h 13"/>
              <a:gd name="T70" fmla="*/ 2147483646 w 350"/>
              <a:gd name="T71" fmla="*/ 2147483646 h 13"/>
              <a:gd name="T72" fmla="*/ 2147483646 w 350"/>
              <a:gd name="T73" fmla="*/ 2147483646 h 13"/>
              <a:gd name="T74" fmla="*/ 2147483646 w 350"/>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0"/>
              <a:gd name="T115" fmla="*/ 0 h 13"/>
              <a:gd name="T116" fmla="*/ 350 w 350"/>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0" h="13">
                <a:moveTo>
                  <a:pt x="350" y="13"/>
                </a:moveTo>
                <a:lnTo>
                  <a:pt x="172" y="13"/>
                </a:lnTo>
                <a:lnTo>
                  <a:pt x="170" y="11"/>
                </a:lnTo>
                <a:lnTo>
                  <a:pt x="168" y="10"/>
                </a:lnTo>
                <a:lnTo>
                  <a:pt x="167" y="8"/>
                </a:lnTo>
                <a:lnTo>
                  <a:pt x="165" y="6"/>
                </a:lnTo>
                <a:lnTo>
                  <a:pt x="163" y="4"/>
                </a:lnTo>
                <a:lnTo>
                  <a:pt x="161" y="2"/>
                </a:lnTo>
                <a:lnTo>
                  <a:pt x="159" y="2"/>
                </a:lnTo>
                <a:lnTo>
                  <a:pt x="159" y="0"/>
                </a:lnTo>
                <a:lnTo>
                  <a:pt x="331" y="0"/>
                </a:lnTo>
                <a:lnTo>
                  <a:pt x="335" y="2"/>
                </a:lnTo>
                <a:lnTo>
                  <a:pt x="336" y="4"/>
                </a:lnTo>
                <a:lnTo>
                  <a:pt x="338" y="4"/>
                </a:lnTo>
                <a:lnTo>
                  <a:pt x="340" y="6"/>
                </a:lnTo>
                <a:lnTo>
                  <a:pt x="342" y="8"/>
                </a:lnTo>
                <a:lnTo>
                  <a:pt x="344" y="10"/>
                </a:lnTo>
                <a:lnTo>
                  <a:pt x="346" y="11"/>
                </a:lnTo>
                <a:lnTo>
                  <a:pt x="350" y="13"/>
                </a:lnTo>
                <a:close/>
                <a:moveTo>
                  <a:pt x="138" y="13"/>
                </a:moveTo>
                <a:lnTo>
                  <a:pt x="0" y="13"/>
                </a:lnTo>
                <a:lnTo>
                  <a:pt x="0" y="11"/>
                </a:lnTo>
                <a:lnTo>
                  <a:pt x="0" y="10"/>
                </a:lnTo>
                <a:lnTo>
                  <a:pt x="2" y="8"/>
                </a:lnTo>
                <a:lnTo>
                  <a:pt x="2" y="6"/>
                </a:lnTo>
                <a:lnTo>
                  <a:pt x="2" y="4"/>
                </a:lnTo>
                <a:lnTo>
                  <a:pt x="2" y="2"/>
                </a:lnTo>
                <a:lnTo>
                  <a:pt x="2" y="0"/>
                </a:lnTo>
                <a:lnTo>
                  <a:pt x="134" y="0"/>
                </a:lnTo>
                <a:lnTo>
                  <a:pt x="136" y="2"/>
                </a:lnTo>
                <a:lnTo>
                  <a:pt x="136" y="4"/>
                </a:lnTo>
                <a:lnTo>
                  <a:pt x="136" y="6"/>
                </a:lnTo>
                <a:lnTo>
                  <a:pt x="136" y="8"/>
                </a:lnTo>
                <a:lnTo>
                  <a:pt x="136" y="10"/>
                </a:lnTo>
                <a:lnTo>
                  <a:pt x="138" y="11"/>
                </a:lnTo>
                <a:lnTo>
                  <a:pt x="138" y="13"/>
                </a:lnTo>
                <a:close/>
              </a:path>
            </a:pathLst>
          </a:custGeom>
          <a:solidFill>
            <a:srgbClr val="960C1C"/>
          </a:solidFill>
          <a:ln w="9525">
            <a:noFill/>
            <a:round/>
            <a:headEnd/>
            <a:tailEnd/>
          </a:ln>
        </p:spPr>
        <p:txBody>
          <a:bodyPr wrap="none"/>
          <a:lstStyle/>
          <a:p>
            <a:endParaRPr lang="el-GR"/>
          </a:p>
        </p:txBody>
      </p:sp>
      <p:sp>
        <p:nvSpPr>
          <p:cNvPr id="41125" name="Freeform 165"/>
          <p:cNvSpPr>
            <a:spLocks noEditPoints="1"/>
          </p:cNvSpPr>
          <p:nvPr/>
        </p:nvSpPr>
        <p:spPr bwMode="auto">
          <a:xfrm rot="63308">
            <a:off x="5099050" y="3375025"/>
            <a:ext cx="477838" cy="22225"/>
          </a:xfrm>
          <a:custGeom>
            <a:avLst/>
            <a:gdLst>
              <a:gd name="T0" fmla="*/ 2147483646 w 338"/>
              <a:gd name="T1" fmla="*/ 2147483646 h 14"/>
              <a:gd name="T2" fmla="*/ 2147483646 w 338"/>
              <a:gd name="T3" fmla="*/ 2147483646 h 14"/>
              <a:gd name="T4" fmla="*/ 2147483646 w 338"/>
              <a:gd name="T5" fmla="*/ 2147483646 h 14"/>
              <a:gd name="T6" fmla="*/ 2147483646 w 338"/>
              <a:gd name="T7" fmla="*/ 2147483646 h 14"/>
              <a:gd name="T8" fmla="*/ 2147483646 w 338"/>
              <a:gd name="T9" fmla="*/ 2147483646 h 14"/>
              <a:gd name="T10" fmla="*/ 2147483646 w 338"/>
              <a:gd name="T11" fmla="*/ 2147483646 h 14"/>
              <a:gd name="T12" fmla="*/ 2147483646 w 338"/>
              <a:gd name="T13" fmla="*/ 2147483646 h 14"/>
              <a:gd name="T14" fmla="*/ 2147483646 w 338"/>
              <a:gd name="T15" fmla="*/ 2147483646 h 14"/>
              <a:gd name="T16" fmla="*/ 2147483646 w 338"/>
              <a:gd name="T17" fmla="*/ 2147483646 h 14"/>
              <a:gd name="T18" fmla="*/ 2147483646 w 338"/>
              <a:gd name="T19" fmla="*/ 0 h 14"/>
              <a:gd name="T20" fmla="*/ 2147483646 w 338"/>
              <a:gd name="T21" fmla="*/ 0 h 14"/>
              <a:gd name="T22" fmla="*/ 2147483646 w 338"/>
              <a:gd name="T23" fmla="*/ 2147483646 h 14"/>
              <a:gd name="T24" fmla="*/ 2147483646 w 338"/>
              <a:gd name="T25" fmla="*/ 2147483646 h 14"/>
              <a:gd name="T26" fmla="*/ 2147483646 w 338"/>
              <a:gd name="T27" fmla="*/ 2147483646 h 14"/>
              <a:gd name="T28" fmla="*/ 2147483646 w 338"/>
              <a:gd name="T29" fmla="*/ 2147483646 h 14"/>
              <a:gd name="T30" fmla="*/ 2147483646 w 338"/>
              <a:gd name="T31" fmla="*/ 2147483646 h 14"/>
              <a:gd name="T32" fmla="*/ 2147483646 w 338"/>
              <a:gd name="T33" fmla="*/ 2147483646 h 14"/>
              <a:gd name="T34" fmla="*/ 2147483646 w 338"/>
              <a:gd name="T35" fmla="*/ 2147483646 h 14"/>
              <a:gd name="T36" fmla="*/ 2147483646 w 338"/>
              <a:gd name="T37" fmla="*/ 2147483646 h 14"/>
              <a:gd name="T38" fmla="*/ 2147483646 w 338"/>
              <a:gd name="T39" fmla="*/ 2147483646 h 14"/>
              <a:gd name="T40" fmla="*/ 0 w 338"/>
              <a:gd name="T41" fmla="*/ 2147483646 h 14"/>
              <a:gd name="T42" fmla="*/ 0 w 338"/>
              <a:gd name="T43" fmla="*/ 2147483646 h 14"/>
              <a:gd name="T44" fmla="*/ 0 w 338"/>
              <a:gd name="T45" fmla="*/ 2147483646 h 14"/>
              <a:gd name="T46" fmla="*/ 0 w 338"/>
              <a:gd name="T47" fmla="*/ 2147483646 h 14"/>
              <a:gd name="T48" fmla="*/ 0 w 338"/>
              <a:gd name="T49" fmla="*/ 2147483646 h 14"/>
              <a:gd name="T50" fmla="*/ 0 w 338"/>
              <a:gd name="T51" fmla="*/ 2147483646 h 14"/>
              <a:gd name="T52" fmla="*/ 0 w 338"/>
              <a:gd name="T53" fmla="*/ 2147483646 h 14"/>
              <a:gd name="T54" fmla="*/ 2147483646 w 338"/>
              <a:gd name="T55" fmla="*/ 2147483646 h 14"/>
              <a:gd name="T56" fmla="*/ 2147483646 w 338"/>
              <a:gd name="T57" fmla="*/ 0 h 14"/>
              <a:gd name="T58" fmla="*/ 2147483646 w 338"/>
              <a:gd name="T59" fmla="*/ 0 h 14"/>
              <a:gd name="T60" fmla="*/ 2147483646 w 338"/>
              <a:gd name="T61" fmla="*/ 2147483646 h 14"/>
              <a:gd name="T62" fmla="*/ 2147483646 w 338"/>
              <a:gd name="T63" fmla="*/ 2147483646 h 14"/>
              <a:gd name="T64" fmla="*/ 2147483646 w 338"/>
              <a:gd name="T65" fmla="*/ 2147483646 h 14"/>
              <a:gd name="T66" fmla="*/ 2147483646 w 338"/>
              <a:gd name="T67" fmla="*/ 2147483646 h 14"/>
              <a:gd name="T68" fmla="*/ 2147483646 w 338"/>
              <a:gd name="T69" fmla="*/ 2147483646 h 14"/>
              <a:gd name="T70" fmla="*/ 2147483646 w 338"/>
              <a:gd name="T71" fmla="*/ 2147483646 h 14"/>
              <a:gd name="T72" fmla="*/ 2147483646 w 338"/>
              <a:gd name="T73" fmla="*/ 2147483646 h 14"/>
              <a:gd name="T74" fmla="*/ 2147483646 w 338"/>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8"/>
              <a:gd name="T115" fmla="*/ 0 h 14"/>
              <a:gd name="T116" fmla="*/ 338 w 338"/>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8" h="14">
                <a:moveTo>
                  <a:pt x="338" y="14"/>
                </a:moveTo>
                <a:lnTo>
                  <a:pt x="163" y="14"/>
                </a:lnTo>
                <a:lnTo>
                  <a:pt x="161" y="12"/>
                </a:lnTo>
                <a:lnTo>
                  <a:pt x="159" y="10"/>
                </a:lnTo>
                <a:lnTo>
                  <a:pt x="157" y="8"/>
                </a:lnTo>
                <a:lnTo>
                  <a:pt x="155" y="6"/>
                </a:lnTo>
                <a:lnTo>
                  <a:pt x="153" y="6"/>
                </a:lnTo>
                <a:lnTo>
                  <a:pt x="153" y="4"/>
                </a:lnTo>
                <a:lnTo>
                  <a:pt x="151" y="2"/>
                </a:lnTo>
                <a:lnTo>
                  <a:pt x="149" y="0"/>
                </a:lnTo>
                <a:lnTo>
                  <a:pt x="321" y="0"/>
                </a:lnTo>
                <a:lnTo>
                  <a:pt x="323" y="2"/>
                </a:lnTo>
                <a:lnTo>
                  <a:pt x="325" y="4"/>
                </a:lnTo>
                <a:lnTo>
                  <a:pt x="327" y="6"/>
                </a:lnTo>
                <a:lnTo>
                  <a:pt x="329" y="8"/>
                </a:lnTo>
                <a:lnTo>
                  <a:pt x="333" y="10"/>
                </a:lnTo>
                <a:lnTo>
                  <a:pt x="334" y="12"/>
                </a:lnTo>
                <a:lnTo>
                  <a:pt x="336" y="12"/>
                </a:lnTo>
                <a:lnTo>
                  <a:pt x="338" y="14"/>
                </a:lnTo>
                <a:close/>
                <a:moveTo>
                  <a:pt x="134" y="14"/>
                </a:moveTo>
                <a:lnTo>
                  <a:pt x="0" y="14"/>
                </a:lnTo>
                <a:lnTo>
                  <a:pt x="0" y="12"/>
                </a:lnTo>
                <a:lnTo>
                  <a:pt x="0" y="10"/>
                </a:lnTo>
                <a:lnTo>
                  <a:pt x="0" y="8"/>
                </a:lnTo>
                <a:lnTo>
                  <a:pt x="0" y="6"/>
                </a:lnTo>
                <a:lnTo>
                  <a:pt x="0" y="4"/>
                </a:lnTo>
                <a:lnTo>
                  <a:pt x="2" y="2"/>
                </a:lnTo>
                <a:lnTo>
                  <a:pt x="2" y="0"/>
                </a:lnTo>
                <a:lnTo>
                  <a:pt x="132" y="0"/>
                </a:lnTo>
                <a:lnTo>
                  <a:pt x="132" y="2"/>
                </a:lnTo>
                <a:lnTo>
                  <a:pt x="132" y="4"/>
                </a:lnTo>
                <a:lnTo>
                  <a:pt x="132" y="6"/>
                </a:lnTo>
                <a:lnTo>
                  <a:pt x="132" y="8"/>
                </a:lnTo>
                <a:lnTo>
                  <a:pt x="134" y="10"/>
                </a:lnTo>
                <a:lnTo>
                  <a:pt x="134" y="12"/>
                </a:lnTo>
                <a:lnTo>
                  <a:pt x="134" y="14"/>
                </a:lnTo>
                <a:close/>
              </a:path>
            </a:pathLst>
          </a:custGeom>
          <a:solidFill>
            <a:srgbClr val="990F1C"/>
          </a:solidFill>
          <a:ln w="9525">
            <a:noFill/>
            <a:round/>
            <a:headEnd/>
            <a:tailEnd/>
          </a:ln>
        </p:spPr>
        <p:txBody>
          <a:bodyPr wrap="none"/>
          <a:lstStyle/>
          <a:p>
            <a:endParaRPr lang="el-GR"/>
          </a:p>
        </p:txBody>
      </p:sp>
      <p:sp>
        <p:nvSpPr>
          <p:cNvPr id="41126" name="Freeform 166"/>
          <p:cNvSpPr>
            <a:spLocks noEditPoints="1"/>
          </p:cNvSpPr>
          <p:nvPr/>
        </p:nvSpPr>
        <p:spPr bwMode="auto">
          <a:xfrm rot="63308">
            <a:off x="5099050" y="3363913"/>
            <a:ext cx="465138" cy="23812"/>
          </a:xfrm>
          <a:custGeom>
            <a:avLst/>
            <a:gdLst>
              <a:gd name="T0" fmla="*/ 2147483646 w 329"/>
              <a:gd name="T1" fmla="*/ 2147483646 h 15"/>
              <a:gd name="T2" fmla="*/ 2147483646 w 329"/>
              <a:gd name="T3" fmla="*/ 2147483646 h 15"/>
              <a:gd name="T4" fmla="*/ 2147483646 w 329"/>
              <a:gd name="T5" fmla="*/ 2147483646 h 15"/>
              <a:gd name="T6" fmla="*/ 2147483646 w 329"/>
              <a:gd name="T7" fmla="*/ 2147483646 h 15"/>
              <a:gd name="T8" fmla="*/ 2147483646 w 329"/>
              <a:gd name="T9" fmla="*/ 2147483646 h 15"/>
              <a:gd name="T10" fmla="*/ 2147483646 w 329"/>
              <a:gd name="T11" fmla="*/ 2147483646 h 15"/>
              <a:gd name="T12" fmla="*/ 2147483646 w 329"/>
              <a:gd name="T13" fmla="*/ 2147483646 h 15"/>
              <a:gd name="T14" fmla="*/ 2147483646 w 329"/>
              <a:gd name="T15" fmla="*/ 2147483646 h 15"/>
              <a:gd name="T16" fmla="*/ 2147483646 w 329"/>
              <a:gd name="T17" fmla="*/ 2147483646 h 15"/>
              <a:gd name="T18" fmla="*/ 2147483646 w 329"/>
              <a:gd name="T19" fmla="*/ 0 h 15"/>
              <a:gd name="T20" fmla="*/ 2147483646 w 329"/>
              <a:gd name="T21" fmla="*/ 0 h 15"/>
              <a:gd name="T22" fmla="*/ 2147483646 w 329"/>
              <a:gd name="T23" fmla="*/ 2147483646 h 15"/>
              <a:gd name="T24" fmla="*/ 2147483646 w 329"/>
              <a:gd name="T25" fmla="*/ 2147483646 h 15"/>
              <a:gd name="T26" fmla="*/ 2147483646 w 329"/>
              <a:gd name="T27" fmla="*/ 2147483646 h 15"/>
              <a:gd name="T28" fmla="*/ 2147483646 w 329"/>
              <a:gd name="T29" fmla="*/ 2147483646 h 15"/>
              <a:gd name="T30" fmla="*/ 2147483646 w 329"/>
              <a:gd name="T31" fmla="*/ 2147483646 h 15"/>
              <a:gd name="T32" fmla="*/ 2147483646 w 329"/>
              <a:gd name="T33" fmla="*/ 2147483646 h 15"/>
              <a:gd name="T34" fmla="*/ 2147483646 w 329"/>
              <a:gd name="T35" fmla="*/ 2147483646 h 15"/>
              <a:gd name="T36" fmla="*/ 2147483646 w 329"/>
              <a:gd name="T37" fmla="*/ 2147483646 h 15"/>
              <a:gd name="T38" fmla="*/ 2147483646 w 329"/>
              <a:gd name="T39" fmla="*/ 2147483646 h 15"/>
              <a:gd name="T40" fmla="*/ 0 w 329"/>
              <a:gd name="T41" fmla="*/ 2147483646 h 15"/>
              <a:gd name="T42" fmla="*/ 0 w 329"/>
              <a:gd name="T43" fmla="*/ 2147483646 h 15"/>
              <a:gd name="T44" fmla="*/ 0 w 329"/>
              <a:gd name="T45" fmla="*/ 2147483646 h 15"/>
              <a:gd name="T46" fmla="*/ 2147483646 w 329"/>
              <a:gd name="T47" fmla="*/ 2147483646 h 15"/>
              <a:gd name="T48" fmla="*/ 2147483646 w 329"/>
              <a:gd name="T49" fmla="*/ 2147483646 h 15"/>
              <a:gd name="T50" fmla="*/ 2147483646 w 329"/>
              <a:gd name="T51" fmla="*/ 2147483646 h 15"/>
              <a:gd name="T52" fmla="*/ 2147483646 w 329"/>
              <a:gd name="T53" fmla="*/ 2147483646 h 15"/>
              <a:gd name="T54" fmla="*/ 2147483646 w 329"/>
              <a:gd name="T55" fmla="*/ 2147483646 h 15"/>
              <a:gd name="T56" fmla="*/ 2147483646 w 329"/>
              <a:gd name="T57" fmla="*/ 0 h 15"/>
              <a:gd name="T58" fmla="*/ 2147483646 w 329"/>
              <a:gd name="T59" fmla="*/ 0 h 15"/>
              <a:gd name="T60" fmla="*/ 2147483646 w 329"/>
              <a:gd name="T61" fmla="*/ 2147483646 h 15"/>
              <a:gd name="T62" fmla="*/ 2147483646 w 329"/>
              <a:gd name="T63" fmla="*/ 2147483646 h 15"/>
              <a:gd name="T64" fmla="*/ 2147483646 w 329"/>
              <a:gd name="T65" fmla="*/ 2147483646 h 15"/>
              <a:gd name="T66" fmla="*/ 2147483646 w 329"/>
              <a:gd name="T67" fmla="*/ 2147483646 h 15"/>
              <a:gd name="T68" fmla="*/ 2147483646 w 329"/>
              <a:gd name="T69" fmla="*/ 2147483646 h 15"/>
              <a:gd name="T70" fmla="*/ 2147483646 w 329"/>
              <a:gd name="T71" fmla="*/ 2147483646 h 15"/>
              <a:gd name="T72" fmla="*/ 2147483646 w 329"/>
              <a:gd name="T73" fmla="*/ 2147483646 h 15"/>
              <a:gd name="T74" fmla="*/ 2147483646 w 329"/>
              <a:gd name="T75" fmla="*/ 2147483646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9"/>
              <a:gd name="T115" fmla="*/ 0 h 15"/>
              <a:gd name="T116" fmla="*/ 329 w 329"/>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9" h="15">
                <a:moveTo>
                  <a:pt x="329" y="15"/>
                </a:moveTo>
                <a:lnTo>
                  <a:pt x="157" y="15"/>
                </a:lnTo>
                <a:lnTo>
                  <a:pt x="155" y="13"/>
                </a:lnTo>
                <a:lnTo>
                  <a:pt x="153" y="11"/>
                </a:lnTo>
                <a:lnTo>
                  <a:pt x="151" y="9"/>
                </a:lnTo>
                <a:lnTo>
                  <a:pt x="149" y="7"/>
                </a:lnTo>
                <a:lnTo>
                  <a:pt x="147" y="5"/>
                </a:lnTo>
                <a:lnTo>
                  <a:pt x="145" y="4"/>
                </a:lnTo>
                <a:lnTo>
                  <a:pt x="144" y="2"/>
                </a:lnTo>
                <a:lnTo>
                  <a:pt x="142" y="0"/>
                </a:lnTo>
                <a:lnTo>
                  <a:pt x="313" y="0"/>
                </a:lnTo>
                <a:lnTo>
                  <a:pt x="315" y="2"/>
                </a:lnTo>
                <a:lnTo>
                  <a:pt x="317" y="4"/>
                </a:lnTo>
                <a:lnTo>
                  <a:pt x="319" y="5"/>
                </a:lnTo>
                <a:lnTo>
                  <a:pt x="321" y="7"/>
                </a:lnTo>
                <a:lnTo>
                  <a:pt x="323" y="9"/>
                </a:lnTo>
                <a:lnTo>
                  <a:pt x="325" y="11"/>
                </a:lnTo>
                <a:lnTo>
                  <a:pt x="327" y="13"/>
                </a:lnTo>
                <a:lnTo>
                  <a:pt x="329" y="15"/>
                </a:lnTo>
                <a:close/>
                <a:moveTo>
                  <a:pt x="132" y="15"/>
                </a:moveTo>
                <a:lnTo>
                  <a:pt x="0" y="15"/>
                </a:lnTo>
                <a:lnTo>
                  <a:pt x="0" y="13"/>
                </a:lnTo>
                <a:lnTo>
                  <a:pt x="0" y="11"/>
                </a:lnTo>
                <a:lnTo>
                  <a:pt x="2" y="9"/>
                </a:lnTo>
                <a:lnTo>
                  <a:pt x="2" y="7"/>
                </a:lnTo>
                <a:lnTo>
                  <a:pt x="2" y="5"/>
                </a:lnTo>
                <a:lnTo>
                  <a:pt x="2" y="4"/>
                </a:lnTo>
                <a:lnTo>
                  <a:pt x="2" y="2"/>
                </a:lnTo>
                <a:lnTo>
                  <a:pt x="2" y="0"/>
                </a:lnTo>
                <a:lnTo>
                  <a:pt x="130" y="0"/>
                </a:lnTo>
                <a:lnTo>
                  <a:pt x="130" y="2"/>
                </a:lnTo>
                <a:lnTo>
                  <a:pt x="130" y="4"/>
                </a:lnTo>
                <a:lnTo>
                  <a:pt x="130" y="5"/>
                </a:lnTo>
                <a:lnTo>
                  <a:pt x="132" y="7"/>
                </a:lnTo>
                <a:lnTo>
                  <a:pt x="132" y="9"/>
                </a:lnTo>
                <a:lnTo>
                  <a:pt x="132" y="11"/>
                </a:lnTo>
                <a:lnTo>
                  <a:pt x="132" y="13"/>
                </a:lnTo>
                <a:lnTo>
                  <a:pt x="132" y="15"/>
                </a:lnTo>
                <a:close/>
              </a:path>
            </a:pathLst>
          </a:custGeom>
          <a:solidFill>
            <a:srgbClr val="990F1C"/>
          </a:solidFill>
          <a:ln w="9525">
            <a:noFill/>
            <a:round/>
            <a:headEnd/>
            <a:tailEnd/>
          </a:ln>
        </p:spPr>
        <p:txBody>
          <a:bodyPr wrap="none"/>
          <a:lstStyle/>
          <a:p>
            <a:endParaRPr lang="el-GR"/>
          </a:p>
        </p:txBody>
      </p:sp>
      <p:sp>
        <p:nvSpPr>
          <p:cNvPr id="41127" name="Freeform 167"/>
          <p:cNvSpPr>
            <a:spLocks noEditPoints="1"/>
          </p:cNvSpPr>
          <p:nvPr/>
        </p:nvSpPr>
        <p:spPr bwMode="auto">
          <a:xfrm rot="63308">
            <a:off x="5102225" y="3354388"/>
            <a:ext cx="450850" cy="20637"/>
          </a:xfrm>
          <a:custGeom>
            <a:avLst/>
            <a:gdLst>
              <a:gd name="T0" fmla="*/ 2147483646 w 319"/>
              <a:gd name="T1" fmla="*/ 2147483646 h 13"/>
              <a:gd name="T2" fmla="*/ 2147483646 w 319"/>
              <a:gd name="T3" fmla="*/ 2147483646 h 13"/>
              <a:gd name="T4" fmla="*/ 2147483646 w 319"/>
              <a:gd name="T5" fmla="*/ 2147483646 h 13"/>
              <a:gd name="T6" fmla="*/ 2147483646 w 319"/>
              <a:gd name="T7" fmla="*/ 2147483646 h 13"/>
              <a:gd name="T8" fmla="*/ 2147483646 w 319"/>
              <a:gd name="T9" fmla="*/ 2147483646 h 13"/>
              <a:gd name="T10" fmla="*/ 2147483646 w 319"/>
              <a:gd name="T11" fmla="*/ 2147483646 h 13"/>
              <a:gd name="T12" fmla="*/ 2147483646 w 319"/>
              <a:gd name="T13" fmla="*/ 2147483646 h 13"/>
              <a:gd name="T14" fmla="*/ 2147483646 w 319"/>
              <a:gd name="T15" fmla="*/ 2147483646 h 13"/>
              <a:gd name="T16" fmla="*/ 2147483646 w 319"/>
              <a:gd name="T17" fmla="*/ 2147483646 h 13"/>
              <a:gd name="T18" fmla="*/ 2147483646 w 319"/>
              <a:gd name="T19" fmla="*/ 0 h 13"/>
              <a:gd name="T20" fmla="*/ 2147483646 w 319"/>
              <a:gd name="T21" fmla="*/ 0 h 13"/>
              <a:gd name="T22" fmla="*/ 2147483646 w 319"/>
              <a:gd name="T23" fmla="*/ 2147483646 h 13"/>
              <a:gd name="T24" fmla="*/ 2147483646 w 319"/>
              <a:gd name="T25" fmla="*/ 2147483646 h 13"/>
              <a:gd name="T26" fmla="*/ 2147483646 w 319"/>
              <a:gd name="T27" fmla="*/ 2147483646 h 13"/>
              <a:gd name="T28" fmla="*/ 2147483646 w 319"/>
              <a:gd name="T29" fmla="*/ 2147483646 h 13"/>
              <a:gd name="T30" fmla="*/ 2147483646 w 319"/>
              <a:gd name="T31" fmla="*/ 2147483646 h 13"/>
              <a:gd name="T32" fmla="*/ 2147483646 w 319"/>
              <a:gd name="T33" fmla="*/ 2147483646 h 13"/>
              <a:gd name="T34" fmla="*/ 2147483646 w 319"/>
              <a:gd name="T35" fmla="*/ 2147483646 h 13"/>
              <a:gd name="T36" fmla="*/ 2147483646 w 319"/>
              <a:gd name="T37" fmla="*/ 2147483646 h 13"/>
              <a:gd name="T38" fmla="*/ 2147483646 w 319"/>
              <a:gd name="T39" fmla="*/ 2147483646 h 13"/>
              <a:gd name="T40" fmla="*/ 0 w 319"/>
              <a:gd name="T41" fmla="*/ 2147483646 h 13"/>
              <a:gd name="T42" fmla="*/ 0 w 319"/>
              <a:gd name="T43" fmla="*/ 2147483646 h 13"/>
              <a:gd name="T44" fmla="*/ 0 w 319"/>
              <a:gd name="T45" fmla="*/ 2147483646 h 13"/>
              <a:gd name="T46" fmla="*/ 0 w 319"/>
              <a:gd name="T47" fmla="*/ 2147483646 h 13"/>
              <a:gd name="T48" fmla="*/ 0 w 319"/>
              <a:gd name="T49" fmla="*/ 2147483646 h 13"/>
              <a:gd name="T50" fmla="*/ 0 w 319"/>
              <a:gd name="T51" fmla="*/ 2147483646 h 13"/>
              <a:gd name="T52" fmla="*/ 0 w 319"/>
              <a:gd name="T53" fmla="*/ 2147483646 h 13"/>
              <a:gd name="T54" fmla="*/ 2147483646 w 319"/>
              <a:gd name="T55" fmla="*/ 2147483646 h 13"/>
              <a:gd name="T56" fmla="*/ 2147483646 w 319"/>
              <a:gd name="T57" fmla="*/ 0 h 13"/>
              <a:gd name="T58" fmla="*/ 2147483646 w 319"/>
              <a:gd name="T59" fmla="*/ 0 h 13"/>
              <a:gd name="T60" fmla="*/ 2147483646 w 319"/>
              <a:gd name="T61" fmla="*/ 2147483646 h 13"/>
              <a:gd name="T62" fmla="*/ 2147483646 w 319"/>
              <a:gd name="T63" fmla="*/ 2147483646 h 13"/>
              <a:gd name="T64" fmla="*/ 2147483646 w 319"/>
              <a:gd name="T65" fmla="*/ 2147483646 h 13"/>
              <a:gd name="T66" fmla="*/ 2147483646 w 319"/>
              <a:gd name="T67" fmla="*/ 2147483646 h 13"/>
              <a:gd name="T68" fmla="*/ 2147483646 w 319"/>
              <a:gd name="T69" fmla="*/ 2147483646 h 13"/>
              <a:gd name="T70" fmla="*/ 2147483646 w 319"/>
              <a:gd name="T71" fmla="*/ 2147483646 h 13"/>
              <a:gd name="T72" fmla="*/ 2147483646 w 319"/>
              <a:gd name="T73" fmla="*/ 2147483646 h 13"/>
              <a:gd name="T74" fmla="*/ 2147483646 w 319"/>
              <a:gd name="T75" fmla="*/ 2147483646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9"/>
              <a:gd name="T115" fmla="*/ 0 h 13"/>
              <a:gd name="T116" fmla="*/ 319 w 319"/>
              <a:gd name="T117" fmla="*/ 13 h 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9" h="13">
                <a:moveTo>
                  <a:pt x="319" y="13"/>
                </a:moveTo>
                <a:lnTo>
                  <a:pt x="147" y="13"/>
                </a:lnTo>
                <a:lnTo>
                  <a:pt x="145" y="11"/>
                </a:lnTo>
                <a:lnTo>
                  <a:pt x="143" y="10"/>
                </a:lnTo>
                <a:lnTo>
                  <a:pt x="142" y="8"/>
                </a:lnTo>
                <a:lnTo>
                  <a:pt x="140" y="6"/>
                </a:lnTo>
                <a:lnTo>
                  <a:pt x="138" y="4"/>
                </a:lnTo>
                <a:lnTo>
                  <a:pt x="136" y="2"/>
                </a:lnTo>
                <a:lnTo>
                  <a:pt x="134" y="0"/>
                </a:lnTo>
                <a:lnTo>
                  <a:pt x="304" y="0"/>
                </a:lnTo>
                <a:lnTo>
                  <a:pt x="306" y="2"/>
                </a:lnTo>
                <a:lnTo>
                  <a:pt x="308" y="4"/>
                </a:lnTo>
                <a:lnTo>
                  <a:pt x="310" y="6"/>
                </a:lnTo>
                <a:lnTo>
                  <a:pt x="311" y="6"/>
                </a:lnTo>
                <a:lnTo>
                  <a:pt x="313" y="8"/>
                </a:lnTo>
                <a:lnTo>
                  <a:pt x="315" y="10"/>
                </a:lnTo>
                <a:lnTo>
                  <a:pt x="317" y="11"/>
                </a:lnTo>
                <a:lnTo>
                  <a:pt x="319" y="13"/>
                </a:lnTo>
                <a:close/>
                <a:moveTo>
                  <a:pt x="130" y="13"/>
                </a:moveTo>
                <a:lnTo>
                  <a:pt x="0" y="13"/>
                </a:lnTo>
                <a:lnTo>
                  <a:pt x="0" y="11"/>
                </a:lnTo>
                <a:lnTo>
                  <a:pt x="0" y="10"/>
                </a:lnTo>
                <a:lnTo>
                  <a:pt x="0" y="8"/>
                </a:lnTo>
                <a:lnTo>
                  <a:pt x="0" y="6"/>
                </a:lnTo>
                <a:lnTo>
                  <a:pt x="0" y="4"/>
                </a:lnTo>
                <a:lnTo>
                  <a:pt x="2" y="2"/>
                </a:lnTo>
                <a:lnTo>
                  <a:pt x="2" y="0"/>
                </a:lnTo>
                <a:lnTo>
                  <a:pt x="126" y="0"/>
                </a:lnTo>
                <a:lnTo>
                  <a:pt x="126" y="2"/>
                </a:lnTo>
                <a:lnTo>
                  <a:pt x="128" y="2"/>
                </a:lnTo>
                <a:lnTo>
                  <a:pt x="128" y="4"/>
                </a:lnTo>
                <a:lnTo>
                  <a:pt x="128" y="6"/>
                </a:lnTo>
                <a:lnTo>
                  <a:pt x="128" y="8"/>
                </a:lnTo>
                <a:lnTo>
                  <a:pt x="128" y="10"/>
                </a:lnTo>
                <a:lnTo>
                  <a:pt x="128" y="11"/>
                </a:lnTo>
                <a:lnTo>
                  <a:pt x="130" y="13"/>
                </a:lnTo>
                <a:close/>
              </a:path>
            </a:pathLst>
          </a:custGeom>
          <a:solidFill>
            <a:srgbClr val="990D1C"/>
          </a:solidFill>
          <a:ln w="9525">
            <a:noFill/>
            <a:round/>
            <a:headEnd/>
            <a:tailEnd/>
          </a:ln>
        </p:spPr>
        <p:txBody>
          <a:bodyPr wrap="none"/>
          <a:lstStyle/>
          <a:p>
            <a:endParaRPr lang="el-GR"/>
          </a:p>
        </p:txBody>
      </p:sp>
      <p:sp>
        <p:nvSpPr>
          <p:cNvPr id="41128" name="Freeform 168"/>
          <p:cNvSpPr>
            <a:spLocks noEditPoints="1"/>
          </p:cNvSpPr>
          <p:nvPr/>
        </p:nvSpPr>
        <p:spPr bwMode="auto">
          <a:xfrm rot="63308">
            <a:off x="5102225" y="3341688"/>
            <a:ext cx="438150" cy="22225"/>
          </a:xfrm>
          <a:custGeom>
            <a:avLst/>
            <a:gdLst>
              <a:gd name="T0" fmla="*/ 2147483646 w 311"/>
              <a:gd name="T1" fmla="*/ 2147483646 h 14"/>
              <a:gd name="T2" fmla="*/ 2147483646 w 311"/>
              <a:gd name="T3" fmla="*/ 2147483646 h 14"/>
              <a:gd name="T4" fmla="*/ 2147483646 w 311"/>
              <a:gd name="T5" fmla="*/ 2147483646 h 14"/>
              <a:gd name="T6" fmla="*/ 2147483646 w 311"/>
              <a:gd name="T7" fmla="*/ 2147483646 h 14"/>
              <a:gd name="T8" fmla="*/ 2147483646 w 311"/>
              <a:gd name="T9" fmla="*/ 2147483646 h 14"/>
              <a:gd name="T10" fmla="*/ 2147483646 w 311"/>
              <a:gd name="T11" fmla="*/ 2147483646 h 14"/>
              <a:gd name="T12" fmla="*/ 2147483646 w 311"/>
              <a:gd name="T13" fmla="*/ 2147483646 h 14"/>
              <a:gd name="T14" fmla="*/ 2147483646 w 311"/>
              <a:gd name="T15" fmla="*/ 2147483646 h 14"/>
              <a:gd name="T16" fmla="*/ 2147483646 w 311"/>
              <a:gd name="T17" fmla="*/ 2147483646 h 14"/>
              <a:gd name="T18" fmla="*/ 2147483646 w 311"/>
              <a:gd name="T19" fmla="*/ 0 h 14"/>
              <a:gd name="T20" fmla="*/ 2147483646 w 311"/>
              <a:gd name="T21" fmla="*/ 0 h 14"/>
              <a:gd name="T22" fmla="*/ 2147483646 w 311"/>
              <a:gd name="T23" fmla="*/ 2147483646 h 14"/>
              <a:gd name="T24" fmla="*/ 2147483646 w 311"/>
              <a:gd name="T25" fmla="*/ 2147483646 h 14"/>
              <a:gd name="T26" fmla="*/ 2147483646 w 311"/>
              <a:gd name="T27" fmla="*/ 2147483646 h 14"/>
              <a:gd name="T28" fmla="*/ 2147483646 w 311"/>
              <a:gd name="T29" fmla="*/ 2147483646 h 14"/>
              <a:gd name="T30" fmla="*/ 2147483646 w 311"/>
              <a:gd name="T31" fmla="*/ 2147483646 h 14"/>
              <a:gd name="T32" fmla="*/ 2147483646 w 311"/>
              <a:gd name="T33" fmla="*/ 2147483646 h 14"/>
              <a:gd name="T34" fmla="*/ 2147483646 w 311"/>
              <a:gd name="T35" fmla="*/ 2147483646 h 14"/>
              <a:gd name="T36" fmla="*/ 2147483646 w 311"/>
              <a:gd name="T37" fmla="*/ 2147483646 h 14"/>
              <a:gd name="T38" fmla="*/ 2147483646 w 311"/>
              <a:gd name="T39" fmla="*/ 2147483646 h 14"/>
              <a:gd name="T40" fmla="*/ 0 w 311"/>
              <a:gd name="T41" fmla="*/ 2147483646 h 14"/>
              <a:gd name="T42" fmla="*/ 0 w 311"/>
              <a:gd name="T43" fmla="*/ 2147483646 h 14"/>
              <a:gd name="T44" fmla="*/ 0 w 311"/>
              <a:gd name="T45" fmla="*/ 2147483646 h 14"/>
              <a:gd name="T46" fmla="*/ 2147483646 w 311"/>
              <a:gd name="T47" fmla="*/ 2147483646 h 14"/>
              <a:gd name="T48" fmla="*/ 2147483646 w 311"/>
              <a:gd name="T49" fmla="*/ 2147483646 h 14"/>
              <a:gd name="T50" fmla="*/ 2147483646 w 311"/>
              <a:gd name="T51" fmla="*/ 2147483646 h 14"/>
              <a:gd name="T52" fmla="*/ 2147483646 w 311"/>
              <a:gd name="T53" fmla="*/ 2147483646 h 14"/>
              <a:gd name="T54" fmla="*/ 2147483646 w 311"/>
              <a:gd name="T55" fmla="*/ 2147483646 h 14"/>
              <a:gd name="T56" fmla="*/ 2147483646 w 311"/>
              <a:gd name="T57" fmla="*/ 0 h 14"/>
              <a:gd name="T58" fmla="*/ 2147483646 w 311"/>
              <a:gd name="T59" fmla="*/ 0 h 14"/>
              <a:gd name="T60" fmla="*/ 2147483646 w 311"/>
              <a:gd name="T61" fmla="*/ 2147483646 h 14"/>
              <a:gd name="T62" fmla="*/ 2147483646 w 311"/>
              <a:gd name="T63" fmla="*/ 2147483646 h 14"/>
              <a:gd name="T64" fmla="*/ 2147483646 w 311"/>
              <a:gd name="T65" fmla="*/ 2147483646 h 14"/>
              <a:gd name="T66" fmla="*/ 2147483646 w 311"/>
              <a:gd name="T67" fmla="*/ 2147483646 h 14"/>
              <a:gd name="T68" fmla="*/ 2147483646 w 311"/>
              <a:gd name="T69" fmla="*/ 2147483646 h 14"/>
              <a:gd name="T70" fmla="*/ 2147483646 w 311"/>
              <a:gd name="T71" fmla="*/ 2147483646 h 14"/>
              <a:gd name="T72" fmla="*/ 2147483646 w 311"/>
              <a:gd name="T73" fmla="*/ 2147483646 h 14"/>
              <a:gd name="T74" fmla="*/ 2147483646 w 311"/>
              <a:gd name="T75" fmla="*/ 2147483646 h 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1"/>
              <a:gd name="T115" fmla="*/ 0 h 14"/>
              <a:gd name="T116" fmla="*/ 311 w 311"/>
              <a:gd name="T117" fmla="*/ 14 h 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1" h="14">
                <a:moveTo>
                  <a:pt x="311" y="14"/>
                </a:moveTo>
                <a:lnTo>
                  <a:pt x="140" y="14"/>
                </a:lnTo>
                <a:lnTo>
                  <a:pt x="138" y="12"/>
                </a:lnTo>
                <a:lnTo>
                  <a:pt x="136" y="10"/>
                </a:lnTo>
                <a:lnTo>
                  <a:pt x="134" y="8"/>
                </a:lnTo>
                <a:lnTo>
                  <a:pt x="132" y="6"/>
                </a:lnTo>
                <a:lnTo>
                  <a:pt x="130" y="4"/>
                </a:lnTo>
                <a:lnTo>
                  <a:pt x="130" y="2"/>
                </a:lnTo>
                <a:lnTo>
                  <a:pt x="128" y="2"/>
                </a:lnTo>
                <a:lnTo>
                  <a:pt x="126" y="0"/>
                </a:lnTo>
                <a:lnTo>
                  <a:pt x="296" y="0"/>
                </a:lnTo>
                <a:lnTo>
                  <a:pt x="298" y="2"/>
                </a:lnTo>
                <a:lnTo>
                  <a:pt x="300" y="4"/>
                </a:lnTo>
                <a:lnTo>
                  <a:pt x="302" y="6"/>
                </a:lnTo>
                <a:lnTo>
                  <a:pt x="304" y="8"/>
                </a:lnTo>
                <a:lnTo>
                  <a:pt x="306" y="10"/>
                </a:lnTo>
                <a:lnTo>
                  <a:pt x="308" y="12"/>
                </a:lnTo>
                <a:lnTo>
                  <a:pt x="310" y="14"/>
                </a:lnTo>
                <a:lnTo>
                  <a:pt x="311" y="14"/>
                </a:lnTo>
                <a:close/>
                <a:moveTo>
                  <a:pt x="128" y="14"/>
                </a:moveTo>
                <a:lnTo>
                  <a:pt x="0" y="14"/>
                </a:lnTo>
                <a:lnTo>
                  <a:pt x="0" y="12"/>
                </a:lnTo>
                <a:lnTo>
                  <a:pt x="2" y="10"/>
                </a:lnTo>
                <a:lnTo>
                  <a:pt x="2" y="8"/>
                </a:lnTo>
                <a:lnTo>
                  <a:pt x="2" y="6"/>
                </a:lnTo>
                <a:lnTo>
                  <a:pt x="2" y="4"/>
                </a:lnTo>
                <a:lnTo>
                  <a:pt x="2" y="2"/>
                </a:lnTo>
                <a:lnTo>
                  <a:pt x="2" y="0"/>
                </a:lnTo>
                <a:lnTo>
                  <a:pt x="126" y="0"/>
                </a:lnTo>
                <a:lnTo>
                  <a:pt x="126" y="2"/>
                </a:lnTo>
                <a:lnTo>
                  <a:pt x="126" y="4"/>
                </a:lnTo>
                <a:lnTo>
                  <a:pt x="126" y="6"/>
                </a:lnTo>
                <a:lnTo>
                  <a:pt x="126" y="8"/>
                </a:lnTo>
                <a:lnTo>
                  <a:pt x="128" y="10"/>
                </a:lnTo>
                <a:lnTo>
                  <a:pt x="128" y="12"/>
                </a:lnTo>
                <a:lnTo>
                  <a:pt x="128" y="14"/>
                </a:lnTo>
                <a:close/>
              </a:path>
            </a:pathLst>
          </a:custGeom>
          <a:solidFill>
            <a:srgbClr val="9C101C"/>
          </a:solidFill>
          <a:ln w="9525">
            <a:noFill/>
            <a:round/>
            <a:headEnd/>
            <a:tailEnd/>
          </a:ln>
        </p:spPr>
        <p:txBody>
          <a:bodyPr wrap="none"/>
          <a:lstStyle/>
          <a:p>
            <a:endParaRPr lang="el-GR"/>
          </a:p>
        </p:txBody>
      </p:sp>
      <p:sp>
        <p:nvSpPr>
          <p:cNvPr id="41129" name="Freeform 169"/>
          <p:cNvSpPr>
            <a:spLocks/>
          </p:cNvSpPr>
          <p:nvPr/>
        </p:nvSpPr>
        <p:spPr bwMode="auto">
          <a:xfrm rot="63308">
            <a:off x="5106988" y="3333750"/>
            <a:ext cx="425450" cy="20638"/>
          </a:xfrm>
          <a:custGeom>
            <a:avLst/>
            <a:gdLst>
              <a:gd name="T0" fmla="*/ 2147483646 w 302"/>
              <a:gd name="T1" fmla="*/ 2147483646 h 13"/>
              <a:gd name="T2" fmla="*/ 2147483646 w 302"/>
              <a:gd name="T3" fmla="*/ 2147483646 h 13"/>
              <a:gd name="T4" fmla="*/ 2147483646 w 302"/>
              <a:gd name="T5" fmla="*/ 2147483646 h 13"/>
              <a:gd name="T6" fmla="*/ 2147483646 w 302"/>
              <a:gd name="T7" fmla="*/ 2147483646 h 13"/>
              <a:gd name="T8" fmla="*/ 2147483646 w 302"/>
              <a:gd name="T9" fmla="*/ 2147483646 h 13"/>
              <a:gd name="T10" fmla="*/ 2147483646 w 302"/>
              <a:gd name="T11" fmla="*/ 2147483646 h 13"/>
              <a:gd name="T12" fmla="*/ 2147483646 w 302"/>
              <a:gd name="T13" fmla="*/ 2147483646 h 13"/>
              <a:gd name="T14" fmla="*/ 2147483646 w 302"/>
              <a:gd name="T15" fmla="*/ 2147483646 h 13"/>
              <a:gd name="T16" fmla="*/ 2147483646 w 302"/>
              <a:gd name="T17" fmla="*/ 2147483646 h 13"/>
              <a:gd name="T18" fmla="*/ 2147483646 w 302"/>
              <a:gd name="T19" fmla="*/ 2147483646 h 13"/>
              <a:gd name="T20" fmla="*/ 2147483646 w 302"/>
              <a:gd name="T21" fmla="*/ 2147483646 h 13"/>
              <a:gd name="T22" fmla="*/ 2147483646 w 302"/>
              <a:gd name="T23" fmla="*/ 2147483646 h 13"/>
              <a:gd name="T24" fmla="*/ 2147483646 w 302"/>
              <a:gd name="T25" fmla="*/ 2147483646 h 13"/>
              <a:gd name="T26" fmla="*/ 2147483646 w 302"/>
              <a:gd name="T27" fmla="*/ 2147483646 h 13"/>
              <a:gd name="T28" fmla="*/ 2147483646 w 302"/>
              <a:gd name="T29" fmla="*/ 2147483646 h 13"/>
              <a:gd name="T30" fmla="*/ 2147483646 w 302"/>
              <a:gd name="T31" fmla="*/ 2147483646 h 13"/>
              <a:gd name="T32" fmla="*/ 2147483646 w 302"/>
              <a:gd name="T33" fmla="*/ 2147483646 h 13"/>
              <a:gd name="T34" fmla="*/ 2147483646 w 302"/>
              <a:gd name="T35" fmla="*/ 2147483646 h 13"/>
              <a:gd name="T36" fmla="*/ 0 w 302"/>
              <a:gd name="T37" fmla="*/ 2147483646 h 13"/>
              <a:gd name="T38" fmla="*/ 0 w 302"/>
              <a:gd name="T39" fmla="*/ 2147483646 h 13"/>
              <a:gd name="T40" fmla="*/ 0 w 302"/>
              <a:gd name="T41" fmla="*/ 2147483646 h 13"/>
              <a:gd name="T42" fmla="*/ 0 w 302"/>
              <a:gd name="T43" fmla="*/ 2147483646 h 13"/>
              <a:gd name="T44" fmla="*/ 0 w 302"/>
              <a:gd name="T45" fmla="*/ 2147483646 h 13"/>
              <a:gd name="T46" fmla="*/ 0 w 302"/>
              <a:gd name="T47" fmla="*/ 2147483646 h 13"/>
              <a:gd name="T48" fmla="*/ 0 w 302"/>
              <a:gd name="T49" fmla="*/ 2147483646 h 13"/>
              <a:gd name="T50" fmla="*/ 0 w 302"/>
              <a:gd name="T51" fmla="*/ 0 h 13"/>
              <a:gd name="T52" fmla="*/ 2147483646 w 302"/>
              <a:gd name="T53" fmla="*/ 0 h 13"/>
              <a:gd name="T54" fmla="*/ 2147483646 w 302"/>
              <a:gd name="T55" fmla="*/ 0 h 13"/>
              <a:gd name="T56" fmla="*/ 2147483646 w 302"/>
              <a:gd name="T57" fmla="*/ 0 h 13"/>
              <a:gd name="T58" fmla="*/ 2147483646 w 302"/>
              <a:gd name="T59" fmla="*/ 2147483646 h 13"/>
              <a:gd name="T60" fmla="*/ 2147483646 w 302"/>
              <a:gd name="T61" fmla="*/ 2147483646 h 13"/>
              <a:gd name="T62" fmla="*/ 2147483646 w 302"/>
              <a:gd name="T63" fmla="*/ 2147483646 h 13"/>
              <a:gd name="T64" fmla="*/ 2147483646 w 302"/>
              <a:gd name="T65" fmla="*/ 2147483646 h 13"/>
              <a:gd name="T66" fmla="*/ 2147483646 w 302"/>
              <a:gd name="T67" fmla="*/ 2147483646 h 13"/>
              <a:gd name="T68" fmla="*/ 2147483646 w 302"/>
              <a:gd name="T69" fmla="*/ 2147483646 h 13"/>
              <a:gd name="T70" fmla="*/ 2147483646 w 302"/>
              <a:gd name="T71" fmla="*/ 2147483646 h 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2"/>
              <a:gd name="T109" fmla="*/ 0 h 13"/>
              <a:gd name="T110" fmla="*/ 302 w 302"/>
              <a:gd name="T111" fmla="*/ 13 h 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2" h="13">
                <a:moveTo>
                  <a:pt x="302" y="13"/>
                </a:moveTo>
                <a:lnTo>
                  <a:pt x="132" y="13"/>
                </a:lnTo>
                <a:lnTo>
                  <a:pt x="130" y="11"/>
                </a:lnTo>
                <a:lnTo>
                  <a:pt x="128" y="9"/>
                </a:lnTo>
                <a:lnTo>
                  <a:pt x="126" y="7"/>
                </a:lnTo>
                <a:lnTo>
                  <a:pt x="126" y="5"/>
                </a:lnTo>
                <a:lnTo>
                  <a:pt x="124" y="5"/>
                </a:lnTo>
                <a:lnTo>
                  <a:pt x="124" y="3"/>
                </a:lnTo>
                <a:lnTo>
                  <a:pt x="122" y="3"/>
                </a:lnTo>
                <a:lnTo>
                  <a:pt x="124" y="5"/>
                </a:lnTo>
                <a:lnTo>
                  <a:pt x="124" y="7"/>
                </a:lnTo>
                <a:lnTo>
                  <a:pt x="124" y="9"/>
                </a:lnTo>
                <a:lnTo>
                  <a:pt x="124" y="11"/>
                </a:lnTo>
                <a:lnTo>
                  <a:pt x="124" y="13"/>
                </a:lnTo>
                <a:lnTo>
                  <a:pt x="0" y="13"/>
                </a:lnTo>
                <a:lnTo>
                  <a:pt x="0" y="11"/>
                </a:lnTo>
                <a:lnTo>
                  <a:pt x="0" y="9"/>
                </a:lnTo>
                <a:lnTo>
                  <a:pt x="0" y="7"/>
                </a:lnTo>
                <a:lnTo>
                  <a:pt x="0" y="5"/>
                </a:lnTo>
                <a:lnTo>
                  <a:pt x="0" y="3"/>
                </a:lnTo>
                <a:lnTo>
                  <a:pt x="0" y="2"/>
                </a:lnTo>
                <a:lnTo>
                  <a:pt x="0" y="0"/>
                </a:lnTo>
                <a:lnTo>
                  <a:pt x="2" y="0"/>
                </a:lnTo>
                <a:lnTo>
                  <a:pt x="287" y="0"/>
                </a:lnTo>
                <a:lnTo>
                  <a:pt x="288" y="0"/>
                </a:lnTo>
                <a:lnTo>
                  <a:pt x="290" y="2"/>
                </a:lnTo>
                <a:lnTo>
                  <a:pt x="292" y="3"/>
                </a:lnTo>
                <a:lnTo>
                  <a:pt x="294" y="5"/>
                </a:lnTo>
                <a:lnTo>
                  <a:pt x="296" y="7"/>
                </a:lnTo>
                <a:lnTo>
                  <a:pt x="298" y="9"/>
                </a:lnTo>
                <a:lnTo>
                  <a:pt x="300" y="11"/>
                </a:lnTo>
                <a:lnTo>
                  <a:pt x="302" y="13"/>
                </a:lnTo>
                <a:close/>
              </a:path>
            </a:pathLst>
          </a:custGeom>
          <a:solidFill>
            <a:srgbClr val="9C0D1C"/>
          </a:solidFill>
          <a:ln w="9525">
            <a:noFill/>
            <a:round/>
            <a:headEnd/>
            <a:tailEnd/>
          </a:ln>
        </p:spPr>
        <p:txBody>
          <a:bodyPr wrap="none"/>
          <a:lstStyle/>
          <a:p>
            <a:endParaRPr lang="el-GR"/>
          </a:p>
        </p:txBody>
      </p:sp>
      <p:sp>
        <p:nvSpPr>
          <p:cNvPr id="41130" name="Freeform 170"/>
          <p:cNvSpPr>
            <a:spLocks/>
          </p:cNvSpPr>
          <p:nvPr/>
        </p:nvSpPr>
        <p:spPr bwMode="auto">
          <a:xfrm rot="63308">
            <a:off x="5106988" y="3321050"/>
            <a:ext cx="414337" cy="20638"/>
          </a:xfrm>
          <a:custGeom>
            <a:avLst/>
            <a:gdLst>
              <a:gd name="T0" fmla="*/ 2147483646 w 294"/>
              <a:gd name="T1" fmla="*/ 2147483646 h 13"/>
              <a:gd name="T2" fmla="*/ 2147483646 w 294"/>
              <a:gd name="T3" fmla="*/ 2147483646 h 13"/>
              <a:gd name="T4" fmla="*/ 2147483646 w 294"/>
              <a:gd name="T5" fmla="*/ 2147483646 h 13"/>
              <a:gd name="T6" fmla="*/ 2147483646 w 294"/>
              <a:gd name="T7" fmla="*/ 2147483646 h 13"/>
              <a:gd name="T8" fmla="*/ 2147483646 w 294"/>
              <a:gd name="T9" fmla="*/ 2147483646 h 13"/>
              <a:gd name="T10" fmla="*/ 2147483646 w 294"/>
              <a:gd name="T11" fmla="*/ 2147483646 h 13"/>
              <a:gd name="T12" fmla="*/ 2147483646 w 294"/>
              <a:gd name="T13" fmla="*/ 2147483646 h 13"/>
              <a:gd name="T14" fmla="*/ 2147483646 w 294"/>
              <a:gd name="T15" fmla="*/ 2147483646 h 13"/>
              <a:gd name="T16" fmla="*/ 2147483646 w 294"/>
              <a:gd name="T17" fmla="*/ 2147483646 h 13"/>
              <a:gd name="T18" fmla="*/ 2147483646 w 294"/>
              <a:gd name="T19" fmla="*/ 2147483646 h 13"/>
              <a:gd name="T20" fmla="*/ 2147483646 w 294"/>
              <a:gd name="T21" fmla="*/ 2147483646 h 13"/>
              <a:gd name="T22" fmla="*/ 2147483646 w 294"/>
              <a:gd name="T23" fmla="*/ 2147483646 h 13"/>
              <a:gd name="T24" fmla="*/ 2147483646 w 294"/>
              <a:gd name="T25" fmla="*/ 2147483646 h 13"/>
              <a:gd name="T26" fmla="*/ 2147483646 w 294"/>
              <a:gd name="T27" fmla="*/ 2147483646 h 13"/>
              <a:gd name="T28" fmla="*/ 2147483646 w 294"/>
              <a:gd name="T29" fmla="*/ 2147483646 h 13"/>
              <a:gd name="T30" fmla="*/ 2147483646 w 294"/>
              <a:gd name="T31" fmla="*/ 2147483646 h 13"/>
              <a:gd name="T32" fmla="*/ 2147483646 w 294"/>
              <a:gd name="T33" fmla="*/ 2147483646 h 13"/>
              <a:gd name="T34" fmla="*/ 2147483646 w 294"/>
              <a:gd name="T35" fmla="*/ 2147483646 h 13"/>
              <a:gd name="T36" fmla="*/ 0 w 294"/>
              <a:gd name="T37" fmla="*/ 2147483646 h 13"/>
              <a:gd name="T38" fmla="*/ 0 w 294"/>
              <a:gd name="T39" fmla="*/ 2147483646 h 13"/>
              <a:gd name="T40" fmla="*/ 0 w 294"/>
              <a:gd name="T41" fmla="*/ 2147483646 h 13"/>
              <a:gd name="T42" fmla="*/ 0 w 294"/>
              <a:gd name="T43" fmla="*/ 2147483646 h 13"/>
              <a:gd name="T44" fmla="*/ 2147483646 w 294"/>
              <a:gd name="T45" fmla="*/ 2147483646 h 13"/>
              <a:gd name="T46" fmla="*/ 2147483646 w 294"/>
              <a:gd name="T47" fmla="*/ 2147483646 h 13"/>
              <a:gd name="T48" fmla="*/ 2147483646 w 294"/>
              <a:gd name="T49" fmla="*/ 2147483646 h 13"/>
              <a:gd name="T50" fmla="*/ 2147483646 w 294"/>
              <a:gd name="T51" fmla="*/ 2147483646 h 13"/>
              <a:gd name="T52" fmla="*/ 2147483646 w 294"/>
              <a:gd name="T53" fmla="*/ 0 h 13"/>
              <a:gd name="T54" fmla="*/ 2147483646 w 294"/>
              <a:gd name="T55" fmla="*/ 0 h 13"/>
              <a:gd name="T56" fmla="*/ 2147483646 w 294"/>
              <a:gd name="T57" fmla="*/ 2147483646 h 13"/>
              <a:gd name="T58" fmla="*/ 2147483646 w 294"/>
              <a:gd name="T59" fmla="*/ 2147483646 h 13"/>
              <a:gd name="T60" fmla="*/ 2147483646 w 294"/>
              <a:gd name="T61" fmla="*/ 2147483646 h 13"/>
              <a:gd name="T62" fmla="*/ 2147483646 w 294"/>
              <a:gd name="T63" fmla="*/ 2147483646 h 13"/>
              <a:gd name="T64" fmla="*/ 2147483646 w 294"/>
              <a:gd name="T65" fmla="*/ 2147483646 h 13"/>
              <a:gd name="T66" fmla="*/ 2147483646 w 294"/>
              <a:gd name="T67" fmla="*/ 2147483646 h 13"/>
              <a:gd name="T68" fmla="*/ 2147483646 w 294"/>
              <a:gd name="T69" fmla="*/ 2147483646 h 13"/>
              <a:gd name="T70" fmla="*/ 2147483646 w 294"/>
              <a:gd name="T71" fmla="*/ 2147483646 h 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4"/>
              <a:gd name="T109" fmla="*/ 0 h 13"/>
              <a:gd name="T110" fmla="*/ 294 w 294"/>
              <a:gd name="T111" fmla="*/ 13 h 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4" h="13">
                <a:moveTo>
                  <a:pt x="294" y="13"/>
                </a:moveTo>
                <a:lnTo>
                  <a:pt x="124" y="13"/>
                </a:lnTo>
                <a:lnTo>
                  <a:pt x="124" y="11"/>
                </a:lnTo>
                <a:lnTo>
                  <a:pt x="122" y="11"/>
                </a:lnTo>
                <a:lnTo>
                  <a:pt x="124" y="13"/>
                </a:lnTo>
                <a:lnTo>
                  <a:pt x="0" y="13"/>
                </a:lnTo>
                <a:lnTo>
                  <a:pt x="0" y="11"/>
                </a:lnTo>
                <a:lnTo>
                  <a:pt x="0" y="10"/>
                </a:lnTo>
                <a:lnTo>
                  <a:pt x="0" y="8"/>
                </a:lnTo>
                <a:lnTo>
                  <a:pt x="2" y="8"/>
                </a:lnTo>
                <a:lnTo>
                  <a:pt x="2" y="6"/>
                </a:lnTo>
                <a:lnTo>
                  <a:pt x="2" y="4"/>
                </a:lnTo>
                <a:lnTo>
                  <a:pt x="2" y="2"/>
                </a:lnTo>
                <a:lnTo>
                  <a:pt x="2" y="0"/>
                </a:lnTo>
                <a:lnTo>
                  <a:pt x="281" y="0"/>
                </a:lnTo>
                <a:lnTo>
                  <a:pt x="283" y="2"/>
                </a:lnTo>
                <a:lnTo>
                  <a:pt x="285" y="4"/>
                </a:lnTo>
                <a:lnTo>
                  <a:pt x="287" y="6"/>
                </a:lnTo>
                <a:lnTo>
                  <a:pt x="287" y="8"/>
                </a:lnTo>
                <a:lnTo>
                  <a:pt x="288" y="8"/>
                </a:lnTo>
                <a:lnTo>
                  <a:pt x="290" y="10"/>
                </a:lnTo>
                <a:lnTo>
                  <a:pt x="292" y="11"/>
                </a:lnTo>
                <a:lnTo>
                  <a:pt x="294" y="13"/>
                </a:lnTo>
                <a:close/>
              </a:path>
            </a:pathLst>
          </a:custGeom>
          <a:solidFill>
            <a:srgbClr val="9C0D1C"/>
          </a:solidFill>
          <a:ln w="9525">
            <a:noFill/>
            <a:round/>
            <a:headEnd/>
            <a:tailEnd/>
          </a:ln>
        </p:spPr>
        <p:txBody>
          <a:bodyPr wrap="none"/>
          <a:lstStyle/>
          <a:p>
            <a:endParaRPr lang="el-GR"/>
          </a:p>
        </p:txBody>
      </p:sp>
      <p:sp>
        <p:nvSpPr>
          <p:cNvPr id="41131" name="Freeform 171"/>
          <p:cNvSpPr>
            <a:spLocks/>
          </p:cNvSpPr>
          <p:nvPr/>
        </p:nvSpPr>
        <p:spPr bwMode="auto">
          <a:xfrm rot="63308">
            <a:off x="5108575" y="3308350"/>
            <a:ext cx="403225" cy="25400"/>
          </a:xfrm>
          <a:custGeom>
            <a:avLst/>
            <a:gdLst>
              <a:gd name="T0" fmla="*/ 2147483646 w 285"/>
              <a:gd name="T1" fmla="*/ 2147483646 h 16"/>
              <a:gd name="T2" fmla="*/ 0 w 285"/>
              <a:gd name="T3" fmla="*/ 2147483646 h 16"/>
              <a:gd name="T4" fmla="*/ 0 w 285"/>
              <a:gd name="T5" fmla="*/ 2147483646 h 16"/>
              <a:gd name="T6" fmla="*/ 0 w 285"/>
              <a:gd name="T7" fmla="*/ 2147483646 h 16"/>
              <a:gd name="T8" fmla="*/ 0 w 285"/>
              <a:gd name="T9" fmla="*/ 2147483646 h 16"/>
              <a:gd name="T10" fmla="*/ 0 w 285"/>
              <a:gd name="T11" fmla="*/ 2147483646 h 16"/>
              <a:gd name="T12" fmla="*/ 0 w 285"/>
              <a:gd name="T13" fmla="*/ 2147483646 h 16"/>
              <a:gd name="T14" fmla="*/ 0 w 285"/>
              <a:gd name="T15" fmla="*/ 2147483646 h 16"/>
              <a:gd name="T16" fmla="*/ 0 w 285"/>
              <a:gd name="T17" fmla="*/ 2147483646 h 16"/>
              <a:gd name="T18" fmla="*/ 0 w 285"/>
              <a:gd name="T19" fmla="*/ 0 h 16"/>
              <a:gd name="T20" fmla="*/ 2147483646 w 285"/>
              <a:gd name="T21" fmla="*/ 0 h 16"/>
              <a:gd name="T22" fmla="*/ 2147483646 w 285"/>
              <a:gd name="T23" fmla="*/ 2147483646 h 16"/>
              <a:gd name="T24" fmla="*/ 2147483646 w 285"/>
              <a:gd name="T25" fmla="*/ 2147483646 h 16"/>
              <a:gd name="T26" fmla="*/ 2147483646 w 285"/>
              <a:gd name="T27" fmla="*/ 2147483646 h 16"/>
              <a:gd name="T28" fmla="*/ 2147483646 w 285"/>
              <a:gd name="T29" fmla="*/ 2147483646 h 16"/>
              <a:gd name="T30" fmla="*/ 2147483646 w 285"/>
              <a:gd name="T31" fmla="*/ 2147483646 h 16"/>
              <a:gd name="T32" fmla="*/ 2147483646 w 285"/>
              <a:gd name="T33" fmla="*/ 2147483646 h 16"/>
              <a:gd name="T34" fmla="*/ 2147483646 w 285"/>
              <a:gd name="T35" fmla="*/ 2147483646 h 16"/>
              <a:gd name="T36" fmla="*/ 2147483646 w 285"/>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5"/>
              <a:gd name="T58" fmla="*/ 0 h 16"/>
              <a:gd name="T59" fmla="*/ 285 w 285"/>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5" h="16">
                <a:moveTo>
                  <a:pt x="285" y="16"/>
                </a:moveTo>
                <a:lnTo>
                  <a:pt x="0" y="16"/>
                </a:lnTo>
                <a:lnTo>
                  <a:pt x="0" y="14"/>
                </a:lnTo>
                <a:lnTo>
                  <a:pt x="0" y="12"/>
                </a:lnTo>
                <a:lnTo>
                  <a:pt x="0" y="10"/>
                </a:lnTo>
                <a:lnTo>
                  <a:pt x="0" y="8"/>
                </a:lnTo>
                <a:lnTo>
                  <a:pt x="0" y="6"/>
                </a:lnTo>
                <a:lnTo>
                  <a:pt x="0" y="4"/>
                </a:lnTo>
                <a:lnTo>
                  <a:pt x="0" y="2"/>
                </a:lnTo>
                <a:lnTo>
                  <a:pt x="0" y="0"/>
                </a:lnTo>
                <a:lnTo>
                  <a:pt x="271" y="0"/>
                </a:lnTo>
                <a:lnTo>
                  <a:pt x="273" y="2"/>
                </a:lnTo>
                <a:lnTo>
                  <a:pt x="275" y="4"/>
                </a:lnTo>
                <a:lnTo>
                  <a:pt x="277" y="6"/>
                </a:lnTo>
                <a:lnTo>
                  <a:pt x="279" y="8"/>
                </a:lnTo>
                <a:lnTo>
                  <a:pt x="281" y="10"/>
                </a:lnTo>
                <a:lnTo>
                  <a:pt x="283" y="12"/>
                </a:lnTo>
                <a:lnTo>
                  <a:pt x="285" y="14"/>
                </a:lnTo>
                <a:lnTo>
                  <a:pt x="285" y="16"/>
                </a:lnTo>
                <a:close/>
              </a:path>
            </a:pathLst>
          </a:custGeom>
          <a:solidFill>
            <a:srgbClr val="9E0F1C"/>
          </a:solidFill>
          <a:ln w="9525">
            <a:noFill/>
            <a:round/>
            <a:headEnd/>
            <a:tailEnd/>
          </a:ln>
        </p:spPr>
        <p:txBody>
          <a:bodyPr wrap="none"/>
          <a:lstStyle/>
          <a:p>
            <a:endParaRPr lang="el-GR"/>
          </a:p>
        </p:txBody>
      </p:sp>
      <p:sp>
        <p:nvSpPr>
          <p:cNvPr id="41132" name="Freeform 172"/>
          <p:cNvSpPr>
            <a:spLocks/>
          </p:cNvSpPr>
          <p:nvPr/>
        </p:nvSpPr>
        <p:spPr bwMode="auto">
          <a:xfrm rot="63308">
            <a:off x="5108575" y="3300413"/>
            <a:ext cx="393700" cy="20637"/>
          </a:xfrm>
          <a:custGeom>
            <a:avLst/>
            <a:gdLst>
              <a:gd name="T0" fmla="*/ 2147483646 w 279"/>
              <a:gd name="T1" fmla="*/ 2147483646 h 13"/>
              <a:gd name="T2" fmla="*/ 0 w 279"/>
              <a:gd name="T3" fmla="*/ 2147483646 h 13"/>
              <a:gd name="T4" fmla="*/ 0 w 279"/>
              <a:gd name="T5" fmla="*/ 2147483646 h 13"/>
              <a:gd name="T6" fmla="*/ 0 w 279"/>
              <a:gd name="T7" fmla="*/ 2147483646 h 13"/>
              <a:gd name="T8" fmla="*/ 0 w 279"/>
              <a:gd name="T9" fmla="*/ 2147483646 h 13"/>
              <a:gd name="T10" fmla="*/ 0 w 279"/>
              <a:gd name="T11" fmla="*/ 2147483646 h 13"/>
              <a:gd name="T12" fmla="*/ 0 w 279"/>
              <a:gd name="T13" fmla="*/ 2147483646 h 13"/>
              <a:gd name="T14" fmla="*/ 0 w 279"/>
              <a:gd name="T15" fmla="*/ 2147483646 h 13"/>
              <a:gd name="T16" fmla="*/ 2147483646 w 279"/>
              <a:gd name="T17" fmla="*/ 2147483646 h 13"/>
              <a:gd name="T18" fmla="*/ 2147483646 w 279"/>
              <a:gd name="T19" fmla="*/ 0 h 13"/>
              <a:gd name="T20" fmla="*/ 2147483646 w 279"/>
              <a:gd name="T21" fmla="*/ 0 h 13"/>
              <a:gd name="T22" fmla="*/ 2147483646 w 279"/>
              <a:gd name="T23" fmla="*/ 2147483646 h 13"/>
              <a:gd name="T24" fmla="*/ 2147483646 w 279"/>
              <a:gd name="T25" fmla="*/ 2147483646 h 13"/>
              <a:gd name="T26" fmla="*/ 2147483646 w 279"/>
              <a:gd name="T27" fmla="*/ 2147483646 h 13"/>
              <a:gd name="T28" fmla="*/ 2147483646 w 279"/>
              <a:gd name="T29" fmla="*/ 2147483646 h 13"/>
              <a:gd name="T30" fmla="*/ 2147483646 w 279"/>
              <a:gd name="T31" fmla="*/ 2147483646 h 13"/>
              <a:gd name="T32" fmla="*/ 2147483646 w 279"/>
              <a:gd name="T33" fmla="*/ 2147483646 h 13"/>
              <a:gd name="T34" fmla="*/ 2147483646 w 279"/>
              <a:gd name="T35" fmla="*/ 2147483646 h 13"/>
              <a:gd name="T36" fmla="*/ 2147483646 w 27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9"/>
              <a:gd name="T58" fmla="*/ 0 h 13"/>
              <a:gd name="T59" fmla="*/ 279 w 27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9" h="13">
                <a:moveTo>
                  <a:pt x="279" y="13"/>
                </a:moveTo>
                <a:lnTo>
                  <a:pt x="0" y="13"/>
                </a:lnTo>
                <a:lnTo>
                  <a:pt x="0" y="11"/>
                </a:lnTo>
                <a:lnTo>
                  <a:pt x="0" y="9"/>
                </a:lnTo>
                <a:lnTo>
                  <a:pt x="0" y="7"/>
                </a:lnTo>
                <a:lnTo>
                  <a:pt x="0" y="5"/>
                </a:lnTo>
                <a:lnTo>
                  <a:pt x="0" y="3"/>
                </a:lnTo>
                <a:lnTo>
                  <a:pt x="0" y="2"/>
                </a:lnTo>
                <a:lnTo>
                  <a:pt x="2" y="2"/>
                </a:lnTo>
                <a:lnTo>
                  <a:pt x="2" y="0"/>
                </a:lnTo>
                <a:lnTo>
                  <a:pt x="265" y="0"/>
                </a:lnTo>
                <a:lnTo>
                  <a:pt x="267" y="2"/>
                </a:lnTo>
                <a:lnTo>
                  <a:pt x="269" y="2"/>
                </a:lnTo>
                <a:lnTo>
                  <a:pt x="269" y="3"/>
                </a:lnTo>
                <a:lnTo>
                  <a:pt x="271" y="5"/>
                </a:lnTo>
                <a:lnTo>
                  <a:pt x="273" y="7"/>
                </a:lnTo>
                <a:lnTo>
                  <a:pt x="275" y="9"/>
                </a:lnTo>
                <a:lnTo>
                  <a:pt x="277" y="11"/>
                </a:lnTo>
                <a:lnTo>
                  <a:pt x="279" y="13"/>
                </a:lnTo>
                <a:close/>
              </a:path>
            </a:pathLst>
          </a:custGeom>
          <a:solidFill>
            <a:srgbClr val="9E0D1C"/>
          </a:solidFill>
          <a:ln w="9525">
            <a:noFill/>
            <a:round/>
            <a:headEnd/>
            <a:tailEnd/>
          </a:ln>
        </p:spPr>
        <p:txBody>
          <a:bodyPr wrap="none"/>
          <a:lstStyle/>
          <a:p>
            <a:endParaRPr lang="el-GR"/>
          </a:p>
        </p:txBody>
      </p:sp>
      <p:sp>
        <p:nvSpPr>
          <p:cNvPr id="41133" name="Freeform 173"/>
          <p:cNvSpPr>
            <a:spLocks/>
          </p:cNvSpPr>
          <p:nvPr/>
        </p:nvSpPr>
        <p:spPr bwMode="auto">
          <a:xfrm rot="63308">
            <a:off x="5108575" y="3287713"/>
            <a:ext cx="382588" cy="20637"/>
          </a:xfrm>
          <a:custGeom>
            <a:avLst/>
            <a:gdLst>
              <a:gd name="T0" fmla="*/ 2147483646 w 271"/>
              <a:gd name="T1" fmla="*/ 2147483646 h 13"/>
              <a:gd name="T2" fmla="*/ 0 w 271"/>
              <a:gd name="T3" fmla="*/ 2147483646 h 13"/>
              <a:gd name="T4" fmla="*/ 0 w 271"/>
              <a:gd name="T5" fmla="*/ 2147483646 h 13"/>
              <a:gd name="T6" fmla="*/ 0 w 271"/>
              <a:gd name="T7" fmla="*/ 2147483646 h 13"/>
              <a:gd name="T8" fmla="*/ 2147483646 w 271"/>
              <a:gd name="T9" fmla="*/ 2147483646 h 13"/>
              <a:gd name="T10" fmla="*/ 2147483646 w 271"/>
              <a:gd name="T11" fmla="*/ 2147483646 h 13"/>
              <a:gd name="T12" fmla="*/ 2147483646 w 271"/>
              <a:gd name="T13" fmla="*/ 2147483646 h 13"/>
              <a:gd name="T14" fmla="*/ 2147483646 w 271"/>
              <a:gd name="T15" fmla="*/ 2147483646 h 13"/>
              <a:gd name="T16" fmla="*/ 2147483646 w 271"/>
              <a:gd name="T17" fmla="*/ 2147483646 h 13"/>
              <a:gd name="T18" fmla="*/ 2147483646 w 271"/>
              <a:gd name="T19" fmla="*/ 0 h 13"/>
              <a:gd name="T20" fmla="*/ 2147483646 w 271"/>
              <a:gd name="T21" fmla="*/ 0 h 13"/>
              <a:gd name="T22" fmla="*/ 2147483646 w 271"/>
              <a:gd name="T23" fmla="*/ 2147483646 h 13"/>
              <a:gd name="T24" fmla="*/ 2147483646 w 271"/>
              <a:gd name="T25" fmla="*/ 2147483646 h 13"/>
              <a:gd name="T26" fmla="*/ 2147483646 w 271"/>
              <a:gd name="T27" fmla="*/ 2147483646 h 13"/>
              <a:gd name="T28" fmla="*/ 2147483646 w 271"/>
              <a:gd name="T29" fmla="*/ 2147483646 h 13"/>
              <a:gd name="T30" fmla="*/ 2147483646 w 271"/>
              <a:gd name="T31" fmla="*/ 2147483646 h 13"/>
              <a:gd name="T32" fmla="*/ 2147483646 w 271"/>
              <a:gd name="T33" fmla="*/ 2147483646 h 13"/>
              <a:gd name="T34" fmla="*/ 2147483646 w 271"/>
              <a:gd name="T35" fmla="*/ 2147483646 h 13"/>
              <a:gd name="T36" fmla="*/ 2147483646 w 27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1"/>
              <a:gd name="T58" fmla="*/ 0 h 13"/>
              <a:gd name="T59" fmla="*/ 271 w 27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1" h="13">
                <a:moveTo>
                  <a:pt x="271" y="13"/>
                </a:moveTo>
                <a:lnTo>
                  <a:pt x="0" y="13"/>
                </a:lnTo>
                <a:lnTo>
                  <a:pt x="0" y="11"/>
                </a:lnTo>
                <a:lnTo>
                  <a:pt x="0" y="10"/>
                </a:lnTo>
                <a:lnTo>
                  <a:pt x="2" y="10"/>
                </a:lnTo>
                <a:lnTo>
                  <a:pt x="2" y="8"/>
                </a:lnTo>
                <a:lnTo>
                  <a:pt x="2" y="6"/>
                </a:lnTo>
                <a:lnTo>
                  <a:pt x="2" y="4"/>
                </a:lnTo>
                <a:lnTo>
                  <a:pt x="2" y="2"/>
                </a:lnTo>
                <a:lnTo>
                  <a:pt x="2" y="0"/>
                </a:lnTo>
                <a:lnTo>
                  <a:pt x="260" y="0"/>
                </a:lnTo>
                <a:lnTo>
                  <a:pt x="260" y="2"/>
                </a:lnTo>
                <a:lnTo>
                  <a:pt x="262" y="4"/>
                </a:lnTo>
                <a:lnTo>
                  <a:pt x="264" y="6"/>
                </a:lnTo>
                <a:lnTo>
                  <a:pt x="265" y="8"/>
                </a:lnTo>
                <a:lnTo>
                  <a:pt x="267" y="10"/>
                </a:lnTo>
                <a:lnTo>
                  <a:pt x="269" y="10"/>
                </a:lnTo>
                <a:lnTo>
                  <a:pt x="269" y="11"/>
                </a:lnTo>
                <a:lnTo>
                  <a:pt x="271" y="13"/>
                </a:lnTo>
                <a:close/>
              </a:path>
            </a:pathLst>
          </a:custGeom>
          <a:solidFill>
            <a:srgbClr val="A1101F"/>
          </a:solidFill>
          <a:ln w="9525">
            <a:noFill/>
            <a:round/>
            <a:headEnd/>
            <a:tailEnd/>
          </a:ln>
        </p:spPr>
        <p:txBody>
          <a:bodyPr wrap="none"/>
          <a:lstStyle/>
          <a:p>
            <a:endParaRPr lang="el-GR"/>
          </a:p>
        </p:txBody>
      </p:sp>
      <p:sp>
        <p:nvSpPr>
          <p:cNvPr id="41134" name="Freeform 174"/>
          <p:cNvSpPr>
            <a:spLocks/>
          </p:cNvSpPr>
          <p:nvPr/>
        </p:nvSpPr>
        <p:spPr bwMode="auto">
          <a:xfrm rot="63308">
            <a:off x="5111750" y="3275013"/>
            <a:ext cx="371475" cy="25400"/>
          </a:xfrm>
          <a:custGeom>
            <a:avLst/>
            <a:gdLst>
              <a:gd name="T0" fmla="*/ 2147483646 w 263"/>
              <a:gd name="T1" fmla="*/ 2147483646 h 16"/>
              <a:gd name="T2" fmla="*/ 0 w 263"/>
              <a:gd name="T3" fmla="*/ 2147483646 h 16"/>
              <a:gd name="T4" fmla="*/ 0 w 263"/>
              <a:gd name="T5" fmla="*/ 2147483646 h 16"/>
              <a:gd name="T6" fmla="*/ 0 w 263"/>
              <a:gd name="T7" fmla="*/ 2147483646 h 16"/>
              <a:gd name="T8" fmla="*/ 0 w 263"/>
              <a:gd name="T9" fmla="*/ 2147483646 h 16"/>
              <a:gd name="T10" fmla="*/ 0 w 263"/>
              <a:gd name="T11" fmla="*/ 2147483646 h 16"/>
              <a:gd name="T12" fmla="*/ 0 w 263"/>
              <a:gd name="T13" fmla="*/ 2147483646 h 16"/>
              <a:gd name="T14" fmla="*/ 0 w 263"/>
              <a:gd name="T15" fmla="*/ 2147483646 h 16"/>
              <a:gd name="T16" fmla="*/ 0 w 263"/>
              <a:gd name="T17" fmla="*/ 2147483646 h 16"/>
              <a:gd name="T18" fmla="*/ 0 w 263"/>
              <a:gd name="T19" fmla="*/ 0 h 16"/>
              <a:gd name="T20" fmla="*/ 2147483646 w 263"/>
              <a:gd name="T21" fmla="*/ 0 h 16"/>
              <a:gd name="T22" fmla="*/ 2147483646 w 263"/>
              <a:gd name="T23" fmla="*/ 2147483646 h 16"/>
              <a:gd name="T24" fmla="*/ 2147483646 w 263"/>
              <a:gd name="T25" fmla="*/ 2147483646 h 16"/>
              <a:gd name="T26" fmla="*/ 2147483646 w 263"/>
              <a:gd name="T27" fmla="*/ 2147483646 h 16"/>
              <a:gd name="T28" fmla="*/ 2147483646 w 263"/>
              <a:gd name="T29" fmla="*/ 2147483646 h 16"/>
              <a:gd name="T30" fmla="*/ 2147483646 w 263"/>
              <a:gd name="T31" fmla="*/ 2147483646 h 16"/>
              <a:gd name="T32" fmla="*/ 2147483646 w 263"/>
              <a:gd name="T33" fmla="*/ 2147483646 h 16"/>
              <a:gd name="T34" fmla="*/ 2147483646 w 263"/>
              <a:gd name="T35" fmla="*/ 2147483646 h 16"/>
              <a:gd name="T36" fmla="*/ 2147483646 w 263"/>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3"/>
              <a:gd name="T58" fmla="*/ 0 h 16"/>
              <a:gd name="T59" fmla="*/ 263 w 263"/>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3" h="16">
                <a:moveTo>
                  <a:pt x="263" y="16"/>
                </a:moveTo>
                <a:lnTo>
                  <a:pt x="0" y="16"/>
                </a:lnTo>
                <a:lnTo>
                  <a:pt x="0" y="14"/>
                </a:lnTo>
                <a:lnTo>
                  <a:pt x="0" y="12"/>
                </a:lnTo>
                <a:lnTo>
                  <a:pt x="0" y="10"/>
                </a:lnTo>
                <a:lnTo>
                  <a:pt x="0" y="8"/>
                </a:lnTo>
                <a:lnTo>
                  <a:pt x="0" y="6"/>
                </a:lnTo>
                <a:lnTo>
                  <a:pt x="0" y="4"/>
                </a:lnTo>
                <a:lnTo>
                  <a:pt x="0" y="2"/>
                </a:lnTo>
                <a:lnTo>
                  <a:pt x="0" y="0"/>
                </a:lnTo>
                <a:lnTo>
                  <a:pt x="250" y="0"/>
                </a:lnTo>
                <a:lnTo>
                  <a:pt x="252" y="2"/>
                </a:lnTo>
                <a:lnTo>
                  <a:pt x="254" y="4"/>
                </a:lnTo>
                <a:lnTo>
                  <a:pt x="256" y="6"/>
                </a:lnTo>
                <a:lnTo>
                  <a:pt x="258" y="8"/>
                </a:lnTo>
                <a:lnTo>
                  <a:pt x="258" y="10"/>
                </a:lnTo>
                <a:lnTo>
                  <a:pt x="260" y="12"/>
                </a:lnTo>
                <a:lnTo>
                  <a:pt x="262" y="14"/>
                </a:lnTo>
                <a:lnTo>
                  <a:pt x="263" y="16"/>
                </a:lnTo>
                <a:close/>
              </a:path>
            </a:pathLst>
          </a:custGeom>
          <a:solidFill>
            <a:srgbClr val="A1101C"/>
          </a:solidFill>
          <a:ln w="9525">
            <a:noFill/>
            <a:round/>
            <a:headEnd/>
            <a:tailEnd/>
          </a:ln>
        </p:spPr>
        <p:txBody>
          <a:bodyPr wrap="none"/>
          <a:lstStyle/>
          <a:p>
            <a:endParaRPr lang="el-GR"/>
          </a:p>
        </p:txBody>
      </p:sp>
      <p:sp>
        <p:nvSpPr>
          <p:cNvPr id="41135" name="Freeform 175"/>
          <p:cNvSpPr>
            <a:spLocks/>
          </p:cNvSpPr>
          <p:nvPr/>
        </p:nvSpPr>
        <p:spPr bwMode="auto">
          <a:xfrm rot="63308">
            <a:off x="5111750" y="3267075"/>
            <a:ext cx="365125" cy="20638"/>
          </a:xfrm>
          <a:custGeom>
            <a:avLst/>
            <a:gdLst>
              <a:gd name="T0" fmla="*/ 2147483646 w 258"/>
              <a:gd name="T1" fmla="*/ 2147483646 h 13"/>
              <a:gd name="T2" fmla="*/ 0 w 258"/>
              <a:gd name="T3" fmla="*/ 2147483646 h 13"/>
              <a:gd name="T4" fmla="*/ 0 w 258"/>
              <a:gd name="T5" fmla="*/ 2147483646 h 13"/>
              <a:gd name="T6" fmla="*/ 0 w 258"/>
              <a:gd name="T7" fmla="*/ 2147483646 h 13"/>
              <a:gd name="T8" fmla="*/ 0 w 258"/>
              <a:gd name="T9" fmla="*/ 2147483646 h 13"/>
              <a:gd name="T10" fmla="*/ 0 w 258"/>
              <a:gd name="T11" fmla="*/ 2147483646 h 13"/>
              <a:gd name="T12" fmla="*/ 0 w 258"/>
              <a:gd name="T13" fmla="*/ 2147483646 h 13"/>
              <a:gd name="T14" fmla="*/ 2147483646 w 258"/>
              <a:gd name="T15" fmla="*/ 2147483646 h 13"/>
              <a:gd name="T16" fmla="*/ 2147483646 w 258"/>
              <a:gd name="T17" fmla="*/ 2147483646 h 13"/>
              <a:gd name="T18" fmla="*/ 2147483646 w 258"/>
              <a:gd name="T19" fmla="*/ 0 h 13"/>
              <a:gd name="T20" fmla="*/ 2147483646 w 258"/>
              <a:gd name="T21" fmla="*/ 0 h 13"/>
              <a:gd name="T22" fmla="*/ 2147483646 w 258"/>
              <a:gd name="T23" fmla="*/ 2147483646 h 13"/>
              <a:gd name="T24" fmla="*/ 2147483646 w 258"/>
              <a:gd name="T25" fmla="*/ 2147483646 h 13"/>
              <a:gd name="T26" fmla="*/ 2147483646 w 258"/>
              <a:gd name="T27" fmla="*/ 2147483646 h 13"/>
              <a:gd name="T28" fmla="*/ 2147483646 w 258"/>
              <a:gd name="T29" fmla="*/ 2147483646 h 13"/>
              <a:gd name="T30" fmla="*/ 2147483646 w 258"/>
              <a:gd name="T31" fmla="*/ 2147483646 h 13"/>
              <a:gd name="T32" fmla="*/ 2147483646 w 258"/>
              <a:gd name="T33" fmla="*/ 2147483646 h 13"/>
              <a:gd name="T34" fmla="*/ 2147483646 w 258"/>
              <a:gd name="T35" fmla="*/ 2147483646 h 13"/>
              <a:gd name="T36" fmla="*/ 2147483646 w 25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8"/>
              <a:gd name="T58" fmla="*/ 0 h 13"/>
              <a:gd name="T59" fmla="*/ 258 w 25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8" h="13">
                <a:moveTo>
                  <a:pt x="258" y="13"/>
                </a:moveTo>
                <a:lnTo>
                  <a:pt x="0" y="13"/>
                </a:lnTo>
                <a:lnTo>
                  <a:pt x="0" y="11"/>
                </a:lnTo>
                <a:lnTo>
                  <a:pt x="0" y="9"/>
                </a:lnTo>
                <a:lnTo>
                  <a:pt x="0" y="7"/>
                </a:lnTo>
                <a:lnTo>
                  <a:pt x="0" y="5"/>
                </a:lnTo>
                <a:lnTo>
                  <a:pt x="0" y="3"/>
                </a:lnTo>
                <a:lnTo>
                  <a:pt x="2" y="3"/>
                </a:lnTo>
                <a:lnTo>
                  <a:pt x="2" y="2"/>
                </a:lnTo>
                <a:lnTo>
                  <a:pt x="2" y="0"/>
                </a:lnTo>
                <a:lnTo>
                  <a:pt x="244" y="0"/>
                </a:lnTo>
                <a:lnTo>
                  <a:pt x="246" y="2"/>
                </a:lnTo>
                <a:lnTo>
                  <a:pt x="248" y="3"/>
                </a:lnTo>
                <a:lnTo>
                  <a:pt x="250" y="3"/>
                </a:lnTo>
                <a:lnTo>
                  <a:pt x="250" y="5"/>
                </a:lnTo>
                <a:lnTo>
                  <a:pt x="252" y="7"/>
                </a:lnTo>
                <a:lnTo>
                  <a:pt x="254" y="9"/>
                </a:lnTo>
                <a:lnTo>
                  <a:pt x="256" y="11"/>
                </a:lnTo>
                <a:lnTo>
                  <a:pt x="258" y="13"/>
                </a:lnTo>
                <a:close/>
              </a:path>
            </a:pathLst>
          </a:custGeom>
          <a:solidFill>
            <a:srgbClr val="A10D1C"/>
          </a:solidFill>
          <a:ln w="9525">
            <a:noFill/>
            <a:round/>
            <a:headEnd/>
            <a:tailEnd/>
          </a:ln>
        </p:spPr>
        <p:txBody>
          <a:bodyPr wrap="none"/>
          <a:lstStyle/>
          <a:p>
            <a:endParaRPr lang="el-GR"/>
          </a:p>
        </p:txBody>
      </p:sp>
      <p:sp>
        <p:nvSpPr>
          <p:cNvPr id="41136" name="Freeform 176"/>
          <p:cNvSpPr>
            <a:spLocks/>
          </p:cNvSpPr>
          <p:nvPr/>
        </p:nvSpPr>
        <p:spPr bwMode="auto">
          <a:xfrm rot="63308">
            <a:off x="5113338" y="3254375"/>
            <a:ext cx="352425" cy="20638"/>
          </a:xfrm>
          <a:custGeom>
            <a:avLst/>
            <a:gdLst>
              <a:gd name="T0" fmla="*/ 2147483646 w 250"/>
              <a:gd name="T1" fmla="*/ 2147483646 h 13"/>
              <a:gd name="T2" fmla="*/ 0 w 250"/>
              <a:gd name="T3" fmla="*/ 2147483646 h 13"/>
              <a:gd name="T4" fmla="*/ 0 w 250"/>
              <a:gd name="T5" fmla="*/ 2147483646 h 13"/>
              <a:gd name="T6" fmla="*/ 2147483646 w 250"/>
              <a:gd name="T7" fmla="*/ 2147483646 h 13"/>
              <a:gd name="T8" fmla="*/ 2147483646 w 250"/>
              <a:gd name="T9" fmla="*/ 2147483646 h 13"/>
              <a:gd name="T10" fmla="*/ 2147483646 w 250"/>
              <a:gd name="T11" fmla="*/ 2147483646 h 13"/>
              <a:gd name="T12" fmla="*/ 2147483646 w 250"/>
              <a:gd name="T13" fmla="*/ 2147483646 h 13"/>
              <a:gd name="T14" fmla="*/ 2147483646 w 250"/>
              <a:gd name="T15" fmla="*/ 2147483646 h 13"/>
              <a:gd name="T16" fmla="*/ 2147483646 w 250"/>
              <a:gd name="T17" fmla="*/ 2147483646 h 13"/>
              <a:gd name="T18" fmla="*/ 2147483646 w 250"/>
              <a:gd name="T19" fmla="*/ 0 h 13"/>
              <a:gd name="T20" fmla="*/ 2147483646 w 250"/>
              <a:gd name="T21" fmla="*/ 0 h 13"/>
              <a:gd name="T22" fmla="*/ 2147483646 w 250"/>
              <a:gd name="T23" fmla="*/ 2147483646 h 13"/>
              <a:gd name="T24" fmla="*/ 2147483646 w 250"/>
              <a:gd name="T25" fmla="*/ 2147483646 h 13"/>
              <a:gd name="T26" fmla="*/ 2147483646 w 250"/>
              <a:gd name="T27" fmla="*/ 2147483646 h 13"/>
              <a:gd name="T28" fmla="*/ 2147483646 w 250"/>
              <a:gd name="T29" fmla="*/ 2147483646 h 13"/>
              <a:gd name="T30" fmla="*/ 2147483646 w 250"/>
              <a:gd name="T31" fmla="*/ 2147483646 h 13"/>
              <a:gd name="T32" fmla="*/ 2147483646 w 250"/>
              <a:gd name="T33" fmla="*/ 2147483646 h 13"/>
              <a:gd name="T34" fmla="*/ 2147483646 w 250"/>
              <a:gd name="T35" fmla="*/ 2147483646 h 13"/>
              <a:gd name="T36" fmla="*/ 2147483646 w 250"/>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0"/>
              <a:gd name="T58" fmla="*/ 0 h 13"/>
              <a:gd name="T59" fmla="*/ 250 w 250"/>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0" h="13">
                <a:moveTo>
                  <a:pt x="250" y="13"/>
                </a:moveTo>
                <a:lnTo>
                  <a:pt x="0" y="13"/>
                </a:lnTo>
                <a:lnTo>
                  <a:pt x="0" y="11"/>
                </a:lnTo>
                <a:lnTo>
                  <a:pt x="2" y="11"/>
                </a:lnTo>
                <a:lnTo>
                  <a:pt x="2" y="10"/>
                </a:lnTo>
                <a:lnTo>
                  <a:pt x="2" y="8"/>
                </a:lnTo>
                <a:lnTo>
                  <a:pt x="2" y="6"/>
                </a:lnTo>
                <a:lnTo>
                  <a:pt x="2" y="4"/>
                </a:lnTo>
                <a:lnTo>
                  <a:pt x="2" y="2"/>
                </a:lnTo>
                <a:lnTo>
                  <a:pt x="2" y="0"/>
                </a:lnTo>
                <a:lnTo>
                  <a:pt x="239" y="0"/>
                </a:lnTo>
                <a:lnTo>
                  <a:pt x="241" y="2"/>
                </a:lnTo>
                <a:lnTo>
                  <a:pt x="242" y="4"/>
                </a:lnTo>
                <a:lnTo>
                  <a:pt x="242" y="6"/>
                </a:lnTo>
                <a:lnTo>
                  <a:pt x="244" y="8"/>
                </a:lnTo>
                <a:lnTo>
                  <a:pt x="246" y="10"/>
                </a:lnTo>
                <a:lnTo>
                  <a:pt x="248" y="11"/>
                </a:lnTo>
                <a:lnTo>
                  <a:pt x="250" y="11"/>
                </a:lnTo>
                <a:lnTo>
                  <a:pt x="250" y="13"/>
                </a:lnTo>
                <a:close/>
              </a:path>
            </a:pathLst>
          </a:custGeom>
          <a:solidFill>
            <a:srgbClr val="A30F1E"/>
          </a:solidFill>
          <a:ln w="9525">
            <a:noFill/>
            <a:round/>
            <a:headEnd/>
            <a:tailEnd/>
          </a:ln>
        </p:spPr>
        <p:txBody>
          <a:bodyPr wrap="none"/>
          <a:lstStyle/>
          <a:p>
            <a:endParaRPr lang="el-GR"/>
          </a:p>
        </p:txBody>
      </p:sp>
      <p:sp>
        <p:nvSpPr>
          <p:cNvPr id="41137" name="Freeform 177"/>
          <p:cNvSpPr>
            <a:spLocks/>
          </p:cNvSpPr>
          <p:nvPr/>
        </p:nvSpPr>
        <p:spPr bwMode="auto">
          <a:xfrm rot="63308">
            <a:off x="5116513" y="3241675"/>
            <a:ext cx="341312" cy="25400"/>
          </a:xfrm>
          <a:custGeom>
            <a:avLst/>
            <a:gdLst>
              <a:gd name="T0" fmla="*/ 2147483646 w 242"/>
              <a:gd name="T1" fmla="*/ 2147483646 h 16"/>
              <a:gd name="T2" fmla="*/ 0 w 242"/>
              <a:gd name="T3" fmla="*/ 2147483646 h 16"/>
              <a:gd name="T4" fmla="*/ 0 w 242"/>
              <a:gd name="T5" fmla="*/ 2147483646 h 16"/>
              <a:gd name="T6" fmla="*/ 0 w 242"/>
              <a:gd name="T7" fmla="*/ 2147483646 h 16"/>
              <a:gd name="T8" fmla="*/ 0 w 242"/>
              <a:gd name="T9" fmla="*/ 2147483646 h 16"/>
              <a:gd name="T10" fmla="*/ 0 w 242"/>
              <a:gd name="T11" fmla="*/ 2147483646 h 16"/>
              <a:gd name="T12" fmla="*/ 0 w 242"/>
              <a:gd name="T13" fmla="*/ 2147483646 h 16"/>
              <a:gd name="T14" fmla="*/ 0 w 242"/>
              <a:gd name="T15" fmla="*/ 2147483646 h 16"/>
              <a:gd name="T16" fmla="*/ 0 w 242"/>
              <a:gd name="T17" fmla="*/ 2147483646 h 16"/>
              <a:gd name="T18" fmla="*/ 0 w 242"/>
              <a:gd name="T19" fmla="*/ 0 h 16"/>
              <a:gd name="T20" fmla="*/ 2147483646 w 242"/>
              <a:gd name="T21" fmla="*/ 0 h 16"/>
              <a:gd name="T22" fmla="*/ 2147483646 w 242"/>
              <a:gd name="T23" fmla="*/ 2147483646 h 16"/>
              <a:gd name="T24" fmla="*/ 2147483646 w 242"/>
              <a:gd name="T25" fmla="*/ 2147483646 h 16"/>
              <a:gd name="T26" fmla="*/ 2147483646 w 242"/>
              <a:gd name="T27" fmla="*/ 2147483646 h 16"/>
              <a:gd name="T28" fmla="*/ 2147483646 w 242"/>
              <a:gd name="T29" fmla="*/ 2147483646 h 16"/>
              <a:gd name="T30" fmla="*/ 2147483646 w 242"/>
              <a:gd name="T31" fmla="*/ 2147483646 h 16"/>
              <a:gd name="T32" fmla="*/ 2147483646 w 242"/>
              <a:gd name="T33" fmla="*/ 2147483646 h 16"/>
              <a:gd name="T34" fmla="*/ 2147483646 w 242"/>
              <a:gd name="T35" fmla="*/ 2147483646 h 16"/>
              <a:gd name="T36" fmla="*/ 2147483646 w 242"/>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2"/>
              <a:gd name="T58" fmla="*/ 0 h 16"/>
              <a:gd name="T59" fmla="*/ 242 w 242"/>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2" h="16">
                <a:moveTo>
                  <a:pt x="242" y="16"/>
                </a:moveTo>
                <a:lnTo>
                  <a:pt x="0" y="16"/>
                </a:lnTo>
                <a:lnTo>
                  <a:pt x="0" y="14"/>
                </a:lnTo>
                <a:lnTo>
                  <a:pt x="0" y="12"/>
                </a:lnTo>
                <a:lnTo>
                  <a:pt x="0" y="10"/>
                </a:lnTo>
                <a:lnTo>
                  <a:pt x="0" y="8"/>
                </a:lnTo>
                <a:lnTo>
                  <a:pt x="0" y="6"/>
                </a:lnTo>
                <a:lnTo>
                  <a:pt x="0" y="4"/>
                </a:lnTo>
                <a:lnTo>
                  <a:pt x="0" y="2"/>
                </a:lnTo>
                <a:lnTo>
                  <a:pt x="0" y="0"/>
                </a:lnTo>
                <a:lnTo>
                  <a:pt x="231" y="0"/>
                </a:lnTo>
                <a:lnTo>
                  <a:pt x="233" y="2"/>
                </a:lnTo>
                <a:lnTo>
                  <a:pt x="235" y="4"/>
                </a:lnTo>
                <a:lnTo>
                  <a:pt x="235" y="6"/>
                </a:lnTo>
                <a:lnTo>
                  <a:pt x="237" y="8"/>
                </a:lnTo>
                <a:lnTo>
                  <a:pt x="239" y="10"/>
                </a:lnTo>
                <a:lnTo>
                  <a:pt x="240" y="12"/>
                </a:lnTo>
                <a:lnTo>
                  <a:pt x="240" y="14"/>
                </a:lnTo>
                <a:lnTo>
                  <a:pt x="242" y="16"/>
                </a:lnTo>
                <a:close/>
              </a:path>
            </a:pathLst>
          </a:custGeom>
          <a:solidFill>
            <a:srgbClr val="A30F1C"/>
          </a:solidFill>
          <a:ln w="9525">
            <a:noFill/>
            <a:round/>
            <a:headEnd/>
            <a:tailEnd/>
          </a:ln>
        </p:spPr>
        <p:txBody>
          <a:bodyPr wrap="none"/>
          <a:lstStyle/>
          <a:p>
            <a:endParaRPr lang="el-GR"/>
          </a:p>
        </p:txBody>
      </p:sp>
      <p:sp>
        <p:nvSpPr>
          <p:cNvPr id="41138" name="Freeform 178"/>
          <p:cNvSpPr>
            <a:spLocks/>
          </p:cNvSpPr>
          <p:nvPr/>
        </p:nvSpPr>
        <p:spPr bwMode="auto">
          <a:xfrm rot="63308">
            <a:off x="5116513" y="3232150"/>
            <a:ext cx="334962" cy="20638"/>
          </a:xfrm>
          <a:custGeom>
            <a:avLst/>
            <a:gdLst>
              <a:gd name="T0" fmla="*/ 2147483646 w 237"/>
              <a:gd name="T1" fmla="*/ 2147483646 h 13"/>
              <a:gd name="T2" fmla="*/ 0 w 237"/>
              <a:gd name="T3" fmla="*/ 2147483646 h 13"/>
              <a:gd name="T4" fmla="*/ 0 w 237"/>
              <a:gd name="T5" fmla="*/ 2147483646 h 13"/>
              <a:gd name="T6" fmla="*/ 0 w 237"/>
              <a:gd name="T7" fmla="*/ 2147483646 h 13"/>
              <a:gd name="T8" fmla="*/ 0 w 237"/>
              <a:gd name="T9" fmla="*/ 2147483646 h 13"/>
              <a:gd name="T10" fmla="*/ 0 w 237"/>
              <a:gd name="T11" fmla="*/ 2147483646 h 13"/>
              <a:gd name="T12" fmla="*/ 0 w 237"/>
              <a:gd name="T13" fmla="*/ 2147483646 h 13"/>
              <a:gd name="T14" fmla="*/ 0 w 237"/>
              <a:gd name="T15" fmla="*/ 2147483646 h 13"/>
              <a:gd name="T16" fmla="*/ 0 w 237"/>
              <a:gd name="T17" fmla="*/ 2147483646 h 13"/>
              <a:gd name="T18" fmla="*/ 2147483646 w 237"/>
              <a:gd name="T19" fmla="*/ 0 h 13"/>
              <a:gd name="T20" fmla="*/ 2147483646 w 237"/>
              <a:gd name="T21" fmla="*/ 0 h 13"/>
              <a:gd name="T22" fmla="*/ 2147483646 w 237"/>
              <a:gd name="T23" fmla="*/ 2147483646 h 13"/>
              <a:gd name="T24" fmla="*/ 2147483646 w 237"/>
              <a:gd name="T25" fmla="*/ 2147483646 h 13"/>
              <a:gd name="T26" fmla="*/ 2147483646 w 237"/>
              <a:gd name="T27" fmla="*/ 2147483646 h 13"/>
              <a:gd name="T28" fmla="*/ 2147483646 w 237"/>
              <a:gd name="T29" fmla="*/ 2147483646 h 13"/>
              <a:gd name="T30" fmla="*/ 2147483646 w 237"/>
              <a:gd name="T31" fmla="*/ 2147483646 h 13"/>
              <a:gd name="T32" fmla="*/ 2147483646 w 237"/>
              <a:gd name="T33" fmla="*/ 2147483646 h 13"/>
              <a:gd name="T34" fmla="*/ 2147483646 w 237"/>
              <a:gd name="T35" fmla="*/ 2147483646 h 13"/>
              <a:gd name="T36" fmla="*/ 2147483646 w 237"/>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7"/>
              <a:gd name="T58" fmla="*/ 0 h 13"/>
              <a:gd name="T59" fmla="*/ 237 w 23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7" h="13">
                <a:moveTo>
                  <a:pt x="237" y="13"/>
                </a:moveTo>
                <a:lnTo>
                  <a:pt x="0" y="13"/>
                </a:lnTo>
                <a:lnTo>
                  <a:pt x="0" y="11"/>
                </a:lnTo>
                <a:lnTo>
                  <a:pt x="0" y="9"/>
                </a:lnTo>
                <a:lnTo>
                  <a:pt x="0" y="7"/>
                </a:lnTo>
                <a:lnTo>
                  <a:pt x="0" y="5"/>
                </a:lnTo>
                <a:lnTo>
                  <a:pt x="0" y="3"/>
                </a:lnTo>
                <a:lnTo>
                  <a:pt x="0" y="2"/>
                </a:lnTo>
                <a:lnTo>
                  <a:pt x="2" y="0"/>
                </a:lnTo>
                <a:lnTo>
                  <a:pt x="225" y="0"/>
                </a:lnTo>
                <a:lnTo>
                  <a:pt x="227" y="2"/>
                </a:lnTo>
                <a:lnTo>
                  <a:pt x="229" y="3"/>
                </a:lnTo>
                <a:lnTo>
                  <a:pt x="229" y="5"/>
                </a:lnTo>
                <a:lnTo>
                  <a:pt x="231" y="5"/>
                </a:lnTo>
                <a:lnTo>
                  <a:pt x="233" y="7"/>
                </a:lnTo>
                <a:lnTo>
                  <a:pt x="235" y="9"/>
                </a:lnTo>
                <a:lnTo>
                  <a:pt x="235" y="11"/>
                </a:lnTo>
                <a:lnTo>
                  <a:pt x="237" y="13"/>
                </a:lnTo>
                <a:close/>
              </a:path>
            </a:pathLst>
          </a:custGeom>
          <a:solidFill>
            <a:srgbClr val="A6101F"/>
          </a:solidFill>
          <a:ln w="9525">
            <a:noFill/>
            <a:round/>
            <a:headEnd/>
            <a:tailEnd/>
          </a:ln>
        </p:spPr>
        <p:txBody>
          <a:bodyPr wrap="none"/>
          <a:lstStyle/>
          <a:p>
            <a:endParaRPr lang="el-GR"/>
          </a:p>
        </p:txBody>
      </p:sp>
      <p:sp>
        <p:nvSpPr>
          <p:cNvPr id="41139" name="Freeform 179"/>
          <p:cNvSpPr>
            <a:spLocks/>
          </p:cNvSpPr>
          <p:nvPr/>
        </p:nvSpPr>
        <p:spPr bwMode="auto">
          <a:xfrm rot="63308">
            <a:off x="5116513" y="3219450"/>
            <a:ext cx="325437" cy="20638"/>
          </a:xfrm>
          <a:custGeom>
            <a:avLst/>
            <a:gdLst>
              <a:gd name="T0" fmla="*/ 2147483646 w 231"/>
              <a:gd name="T1" fmla="*/ 2147483646 h 13"/>
              <a:gd name="T2" fmla="*/ 0 w 231"/>
              <a:gd name="T3" fmla="*/ 2147483646 h 13"/>
              <a:gd name="T4" fmla="*/ 0 w 231"/>
              <a:gd name="T5" fmla="*/ 2147483646 h 13"/>
              <a:gd name="T6" fmla="*/ 0 w 231"/>
              <a:gd name="T7" fmla="*/ 2147483646 h 13"/>
              <a:gd name="T8" fmla="*/ 0 w 231"/>
              <a:gd name="T9" fmla="*/ 2147483646 h 13"/>
              <a:gd name="T10" fmla="*/ 2147483646 w 231"/>
              <a:gd name="T11" fmla="*/ 2147483646 h 13"/>
              <a:gd name="T12" fmla="*/ 2147483646 w 231"/>
              <a:gd name="T13" fmla="*/ 2147483646 h 13"/>
              <a:gd name="T14" fmla="*/ 2147483646 w 231"/>
              <a:gd name="T15" fmla="*/ 2147483646 h 13"/>
              <a:gd name="T16" fmla="*/ 2147483646 w 231"/>
              <a:gd name="T17" fmla="*/ 2147483646 h 13"/>
              <a:gd name="T18" fmla="*/ 2147483646 w 231"/>
              <a:gd name="T19" fmla="*/ 0 h 13"/>
              <a:gd name="T20" fmla="*/ 2147483646 w 231"/>
              <a:gd name="T21" fmla="*/ 0 h 13"/>
              <a:gd name="T22" fmla="*/ 2147483646 w 231"/>
              <a:gd name="T23" fmla="*/ 2147483646 h 13"/>
              <a:gd name="T24" fmla="*/ 2147483646 w 231"/>
              <a:gd name="T25" fmla="*/ 2147483646 h 13"/>
              <a:gd name="T26" fmla="*/ 2147483646 w 231"/>
              <a:gd name="T27" fmla="*/ 2147483646 h 13"/>
              <a:gd name="T28" fmla="*/ 2147483646 w 231"/>
              <a:gd name="T29" fmla="*/ 2147483646 h 13"/>
              <a:gd name="T30" fmla="*/ 2147483646 w 231"/>
              <a:gd name="T31" fmla="*/ 2147483646 h 13"/>
              <a:gd name="T32" fmla="*/ 2147483646 w 231"/>
              <a:gd name="T33" fmla="*/ 2147483646 h 13"/>
              <a:gd name="T34" fmla="*/ 2147483646 w 231"/>
              <a:gd name="T35" fmla="*/ 2147483646 h 13"/>
              <a:gd name="T36" fmla="*/ 2147483646 w 23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1"/>
              <a:gd name="T58" fmla="*/ 0 h 13"/>
              <a:gd name="T59" fmla="*/ 231 w 23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1" h="13">
                <a:moveTo>
                  <a:pt x="231" y="13"/>
                </a:moveTo>
                <a:lnTo>
                  <a:pt x="0" y="13"/>
                </a:lnTo>
                <a:lnTo>
                  <a:pt x="0" y="11"/>
                </a:lnTo>
                <a:lnTo>
                  <a:pt x="0" y="10"/>
                </a:lnTo>
                <a:lnTo>
                  <a:pt x="2" y="8"/>
                </a:lnTo>
                <a:lnTo>
                  <a:pt x="2" y="6"/>
                </a:lnTo>
                <a:lnTo>
                  <a:pt x="2" y="4"/>
                </a:lnTo>
                <a:lnTo>
                  <a:pt x="2" y="2"/>
                </a:lnTo>
                <a:lnTo>
                  <a:pt x="2" y="0"/>
                </a:lnTo>
                <a:lnTo>
                  <a:pt x="219" y="0"/>
                </a:lnTo>
                <a:lnTo>
                  <a:pt x="221" y="2"/>
                </a:lnTo>
                <a:lnTo>
                  <a:pt x="223" y="4"/>
                </a:lnTo>
                <a:lnTo>
                  <a:pt x="225" y="6"/>
                </a:lnTo>
                <a:lnTo>
                  <a:pt x="225" y="8"/>
                </a:lnTo>
                <a:lnTo>
                  <a:pt x="227" y="10"/>
                </a:lnTo>
                <a:lnTo>
                  <a:pt x="229" y="11"/>
                </a:lnTo>
                <a:lnTo>
                  <a:pt x="229" y="13"/>
                </a:lnTo>
                <a:lnTo>
                  <a:pt x="231" y="13"/>
                </a:lnTo>
                <a:close/>
              </a:path>
            </a:pathLst>
          </a:custGeom>
          <a:solidFill>
            <a:srgbClr val="A6101F"/>
          </a:solidFill>
          <a:ln w="9525">
            <a:noFill/>
            <a:round/>
            <a:headEnd/>
            <a:tailEnd/>
          </a:ln>
        </p:spPr>
        <p:txBody>
          <a:bodyPr wrap="none"/>
          <a:lstStyle/>
          <a:p>
            <a:endParaRPr lang="el-GR"/>
          </a:p>
        </p:txBody>
      </p:sp>
      <p:sp>
        <p:nvSpPr>
          <p:cNvPr id="41140" name="Freeform 180"/>
          <p:cNvSpPr>
            <a:spLocks/>
          </p:cNvSpPr>
          <p:nvPr/>
        </p:nvSpPr>
        <p:spPr bwMode="auto">
          <a:xfrm rot="63308">
            <a:off x="5119688" y="3209925"/>
            <a:ext cx="314325" cy="22225"/>
          </a:xfrm>
          <a:custGeom>
            <a:avLst/>
            <a:gdLst>
              <a:gd name="T0" fmla="*/ 2147483646 w 223"/>
              <a:gd name="T1" fmla="*/ 2147483646 h 14"/>
              <a:gd name="T2" fmla="*/ 0 w 223"/>
              <a:gd name="T3" fmla="*/ 2147483646 h 14"/>
              <a:gd name="T4" fmla="*/ 0 w 223"/>
              <a:gd name="T5" fmla="*/ 2147483646 h 14"/>
              <a:gd name="T6" fmla="*/ 0 w 223"/>
              <a:gd name="T7" fmla="*/ 2147483646 h 14"/>
              <a:gd name="T8" fmla="*/ 0 w 223"/>
              <a:gd name="T9" fmla="*/ 2147483646 h 14"/>
              <a:gd name="T10" fmla="*/ 0 w 223"/>
              <a:gd name="T11" fmla="*/ 2147483646 h 14"/>
              <a:gd name="T12" fmla="*/ 0 w 223"/>
              <a:gd name="T13" fmla="*/ 2147483646 h 14"/>
              <a:gd name="T14" fmla="*/ 0 w 223"/>
              <a:gd name="T15" fmla="*/ 2147483646 h 14"/>
              <a:gd name="T16" fmla="*/ 0 w 223"/>
              <a:gd name="T17" fmla="*/ 0 h 14"/>
              <a:gd name="T18" fmla="*/ 0 w 223"/>
              <a:gd name="T19" fmla="*/ 0 h 14"/>
              <a:gd name="T20" fmla="*/ 2147483646 w 223"/>
              <a:gd name="T21" fmla="*/ 0 h 14"/>
              <a:gd name="T22" fmla="*/ 2147483646 w 223"/>
              <a:gd name="T23" fmla="*/ 0 h 14"/>
              <a:gd name="T24" fmla="*/ 2147483646 w 223"/>
              <a:gd name="T25" fmla="*/ 2147483646 h 14"/>
              <a:gd name="T26" fmla="*/ 2147483646 w 223"/>
              <a:gd name="T27" fmla="*/ 2147483646 h 14"/>
              <a:gd name="T28" fmla="*/ 2147483646 w 223"/>
              <a:gd name="T29" fmla="*/ 2147483646 h 14"/>
              <a:gd name="T30" fmla="*/ 2147483646 w 223"/>
              <a:gd name="T31" fmla="*/ 2147483646 h 14"/>
              <a:gd name="T32" fmla="*/ 2147483646 w 223"/>
              <a:gd name="T33" fmla="*/ 2147483646 h 14"/>
              <a:gd name="T34" fmla="*/ 2147483646 w 223"/>
              <a:gd name="T35" fmla="*/ 2147483646 h 14"/>
              <a:gd name="T36" fmla="*/ 2147483646 w 223"/>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3"/>
              <a:gd name="T58" fmla="*/ 0 h 14"/>
              <a:gd name="T59" fmla="*/ 223 w 223"/>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3" h="14">
                <a:moveTo>
                  <a:pt x="223" y="14"/>
                </a:moveTo>
                <a:lnTo>
                  <a:pt x="0" y="14"/>
                </a:lnTo>
                <a:lnTo>
                  <a:pt x="0" y="12"/>
                </a:lnTo>
                <a:lnTo>
                  <a:pt x="0" y="10"/>
                </a:lnTo>
                <a:lnTo>
                  <a:pt x="0" y="8"/>
                </a:lnTo>
                <a:lnTo>
                  <a:pt x="0" y="6"/>
                </a:lnTo>
                <a:lnTo>
                  <a:pt x="0" y="4"/>
                </a:lnTo>
                <a:lnTo>
                  <a:pt x="0" y="2"/>
                </a:lnTo>
                <a:lnTo>
                  <a:pt x="0" y="0"/>
                </a:lnTo>
                <a:lnTo>
                  <a:pt x="214" y="0"/>
                </a:lnTo>
                <a:lnTo>
                  <a:pt x="216" y="2"/>
                </a:lnTo>
                <a:lnTo>
                  <a:pt x="217" y="4"/>
                </a:lnTo>
                <a:lnTo>
                  <a:pt x="217" y="6"/>
                </a:lnTo>
                <a:lnTo>
                  <a:pt x="219" y="8"/>
                </a:lnTo>
                <a:lnTo>
                  <a:pt x="221" y="10"/>
                </a:lnTo>
                <a:lnTo>
                  <a:pt x="223" y="12"/>
                </a:lnTo>
                <a:lnTo>
                  <a:pt x="223" y="14"/>
                </a:lnTo>
                <a:close/>
              </a:path>
            </a:pathLst>
          </a:custGeom>
          <a:solidFill>
            <a:srgbClr val="A6101C"/>
          </a:solidFill>
          <a:ln w="9525">
            <a:noFill/>
            <a:round/>
            <a:headEnd/>
            <a:tailEnd/>
          </a:ln>
        </p:spPr>
        <p:txBody>
          <a:bodyPr wrap="none"/>
          <a:lstStyle/>
          <a:p>
            <a:endParaRPr lang="el-GR"/>
          </a:p>
        </p:txBody>
      </p:sp>
      <p:sp>
        <p:nvSpPr>
          <p:cNvPr id="41141" name="Freeform 181"/>
          <p:cNvSpPr>
            <a:spLocks/>
          </p:cNvSpPr>
          <p:nvPr/>
        </p:nvSpPr>
        <p:spPr bwMode="auto">
          <a:xfrm rot="63308">
            <a:off x="5119688" y="3198813"/>
            <a:ext cx="306387" cy="20637"/>
          </a:xfrm>
          <a:custGeom>
            <a:avLst/>
            <a:gdLst>
              <a:gd name="T0" fmla="*/ 2147483646 w 217"/>
              <a:gd name="T1" fmla="*/ 2147483646 h 13"/>
              <a:gd name="T2" fmla="*/ 0 w 217"/>
              <a:gd name="T3" fmla="*/ 2147483646 h 13"/>
              <a:gd name="T4" fmla="*/ 0 w 217"/>
              <a:gd name="T5" fmla="*/ 2147483646 h 13"/>
              <a:gd name="T6" fmla="*/ 0 w 217"/>
              <a:gd name="T7" fmla="*/ 2147483646 h 13"/>
              <a:gd name="T8" fmla="*/ 0 w 217"/>
              <a:gd name="T9" fmla="*/ 2147483646 h 13"/>
              <a:gd name="T10" fmla="*/ 0 w 217"/>
              <a:gd name="T11" fmla="*/ 2147483646 h 13"/>
              <a:gd name="T12" fmla="*/ 0 w 217"/>
              <a:gd name="T13" fmla="*/ 2147483646 h 13"/>
              <a:gd name="T14" fmla="*/ 0 w 217"/>
              <a:gd name="T15" fmla="*/ 2147483646 h 13"/>
              <a:gd name="T16" fmla="*/ 0 w 217"/>
              <a:gd name="T17" fmla="*/ 2147483646 h 13"/>
              <a:gd name="T18" fmla="*/ 0 w 217"/>
              <a:gd name="T19" fmla="*/ 0 h 13"/>
              <a:gd name="T20" fmla="*/ 2147483646 w 217"/>
              <a:gd name="T21" fmla="*/ 0 h 13"/>
              <a:gd name="T22" fmla="*/ 2147483646 w 217"/>
              <a:gd name="T23" fmla="*/ 2147483646 h 13"/>
              <a:gd name="T24" fmla="*/ 2147483646 w 217"/>
              <a:gd name="T25" fmla="*/ 2147483646 h 13"/>
              <a:gd name="T26" fmla="*/ 2147483646 w 217"/>
              <a:gd name="T27" fmla="*/ 2147483646 h 13"/>
              <a:gd name="T28" fmla="*/ 2147483646 w 217"/>
              <a:gd name="T29" fmla="*/ 2147483646 h 13"/>
              <a:gd name="T30" fmla="*/ 2147483646 w 217"/>
              <a:gd name="T31" fmla="*/ 2147483646 h 13"/>
              <a:gd name="T32" fmla="*/ 2147483646 w 217"/>
              <a:gd name="T33" fmla="*/ 2147483646 h 13"/>
              <a:gd name="T34" fmla="*/ 2147483646 w 217"/>
              <a:gd name="T35" fmla="*/ 2147483646 h 13"/>
              <a:gd name="T36" fmla="*/ 2147483646 w 217"/>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7"/>
              <a:gd name="T58" fmla="*/ 0 h 13"/>
              <a:gd name="T59" fmla="*/ 217 w 21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7" h="13">
                <a:moveTo>
                  <a:pt x="217" y="13"/>
                </a:moveTo>
                <a:lnTo>
                  <a:pt x="0" y="13"/>
                </a:lnTo>
                <a:lnTo>
                  <a:pt x="0" y="11"/>
                </a:lnTo>
                <a:lnTo>
                  <a:pt x="0" y="9"/>
                </a:lnTo>
                <a:lnTo>
                  <a:pt x="0" y="7"/>
                </a:lnTo>
                <a:lnTo>
                  <a:pt x="0" y="5"/>
                </a:lnTo>
                <a:lnTo>
                  <a:pt x="0" y="3"/>
                </a:lnTo>
                <a:lnTo>
                  <a:pt x="0" y="2"/>
                </a:lnTo>
                <a:lnTo>
                  <a:pt x="0" y="0"/>
                </a:lnTo>
                <a:lnTo>
                  <a:pt x="208" y="0"/>
                </a:lnTo>
                <a:lnTo>
                  <a:pt x="210" y="2"/>
                </a:lnTo>
                <a:lnTo>
                  <a:pt x="210" y="3"/>
                </a:lnTo>
                <a:lnTo>
                  <a:pt x="212" y="5"/>
                </a:lnTo>
                <a:lnTo>
                  <a:pt x="214" y="7"/>
                </a:lnTo>
                <a:lnTo>
                  <a:pt x="216" y="9"/>
                </a:lnTo>
                <a:lnTo>
                  <a:pt x="217" y="11"/>
                </a:lnTo>
                <a:lnTo>
                  <a:pt x="217" y="13"/>
                </a:lnTo>
                <a:close/>
              </a:path>
            </a:pathLst>
          </a:custGeom>
          <a:solidFill>
            <a:srgbClr val="A80F1E"/>
          </a:solidFill>
          <a:ln w="9525">
            <a:noFill/>
            <a:round/>
            <a:headEnd/>
            <a:tailEnd/>
          </a:ln>
        </p:spPr>
        <p:txBody>
          <a:bodyPr wrap="none"/>
          <a:lstStyle/>
          <a:p>
            <a:endParaRPr lang="el-GR"/>
          </a:p>
        </p:txBody>
      </p:sp>
      <p:sp>
        <p:nvSpPr>
          <p:cNvPr id="41142" name="Freeform 182"/>
          <p:cNvSpPr>
            <a:spLocks/>
          </p:cNvSpPr>
          <p:nvPr/>
        </p:nvSpPr>
        <p:spPr bwMode="auto">
          <a:xfrm rot="63308">
            <a:off x="5119688" y="3186113"/>
            <a:ext cx="301625" cy="23812"/>
          </a:xfrm>
          <a:custGeom>
            <a:avLst/>
            <a:gdLst>
              <a:gd name="T0" fmla="*/ 2147483646 w 214"/>
              <a:gd name="T1" fmla="*/ 2147483646 h 15"/>
              <a:gd name="T2" fmla="*/ 0 w 214"/>
              <a:gd name="T3" fmla="*/ 2147483646 h 15"/>
              <a:gd name="T4" fmla="*/ 0 w 214"/>
              <a:gd name="T5" fmla="*/ 2147483646 h 15"/>
              <a:gd name="T6" fmla="*/ 0 w 214"/>
              <a:gd name="T7" fmla="*/ 2147483646 h 15"/>
              <a:gd name="T8" fmla="*/ 0 w 214"/>
              <a:gd name="T9" fmla="*/ 2147483646 h 15"/>
              <a:gd name="T10" fmla="*/ 0 w 214"/>
              <a:gd name="T11" fmla="*/ 2147483646 h 15"/>
              <a:gd name="T12" fmla="*/ 0 w 214"/>
              <a:gd name="T13" fmla="*/ 2147483646 h 15"/>
              <a:gd name="T14" fmla="*/ 0 w 214"/>
              <a:gd name="T15" fmla="*/ 2147483646 h 15"/>
              <a:gd name="T16" fmla="*/ 0 w 214"/>
              <a:gd name="T17" fmla="*/ 2147483646 h 15"/>
              <a:gd name="T18" fmla="*/ 0 w 214"/>
              <a:gd name="T19" fmla="*/ 0 h 15"/>
              <a:gd name="T20" fmla="*/ 2147483646 w 214"/>
              <a:gd name="T21" fmla="*/ 0 h 15"/>
              <a:gd name="T22" fmla="*/ 2147483646 w 214"/>
              <a:gd name="T23" fmla="*/ 2147483646 h 15"/>
              <a:gd name="T24" fmla="*/ 2147483646 w 214"/>
              <a:gd name="T25" fmla="*/ 2147483646 h 15"/>
              <a:gd name="T26" fmla="*/ 2147483646 w 214"/>
              <a:gd name="T27" fmla="*/ 2147483646 h 15"/>
              <a:gd name="T28" fmla="*/ 2147483646 w 214"/>
              <a:gd name="T29" fmla="*/ 2147483646 h 15"/>
              <a:gd name="T30" fmla="*/ 2147483646 w 214"/>
              <a:gd name="T31" fmla="*/ 2147483646 h 15"/>
              <a:gd name="T32" fmla="*/ 2147483646 w 214"/>
              <a:gd name="T33" fmla="*/ 2147483646 h 15"/>
              <a:gd name="T34" fmla="*/ 2147483646 w 214"/>
              <a:gd name="T35" fmla="*/ 2147483646 h 15"/>
              <a:gd name="T36" fmla="*/ 2147483646 w 214"/>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4"/>
              <a:gd name="T58" fmla="*/ 0 h 15"/>
              <a:gd name="T59" fmla="*/ 214 w 214"/>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4" h="15">
                <a:moveTo>
                  <a:pt x="214" y="15"/>
                </a:moveTo>
                <a:lnTo>
                  <a:pt x="0" y="15"/>
                </a:lnTo>
                <a:lnTo>
                  <a:pt x="0" y="13"/>
                </a:lnTo>
                <a:lnTo>
                  <a:pt x="0" y="11"/>
                </a:lnTo>
                <a:lnTo>
                  <a:pt x="0" y="10"/>
                </a:lnTo>
                <a:lnTo>
                  <a:pt x="0" y="8"/>
                </a:lnTo>
                <a:lnTo>
                  <a:pt x="0" y="6"/>
                </a:lnTo>
                <a:lnTo>
                  <a:pt x="0" y="4"/>
                </a:lnTo>
                <a:lnTo>
                  <a:pt x="0" y="2"/>
                </a:lnTo>
                <a:lnTo>
                  <a:pt x="0" y="0"/>
                </a:lnTo>
                <a:lnTo>
                  <a:pt x="202" y="0"/>
                </a:lnTo>
                <a:lnTo>
                  <a:pt x="204" y="2"/>
                </a:lnTo>
                <a:lnTo>
                  <a:pt x="206" y="4"/>
                </a:lnTo>
                <a:lnTo>
                  <a:pt x="206" y="6"/>
                </a:lnTo>
                <a:lnTo>
                  <a:pt x="208" y="8"/>
                </a:lnTo>
                <a:lnTo>
                  <a:pt x="210" y="10"/>
                </a:lnTo>
                <a:lnTo>
                  <a:pt x="210" y="11"/>
                </a:lnTo>
                <a:lnTo>
                  <a:pt x="212" y="13"/>
                </a:lnTo>
                <a:lnTo>
                  <a:pt x="214" y="15"/>
                </a:lnTo>
                <a:close/>
              </a:path>
            </a:pathLst>
          </a:custGeom>
          <a:solidFill>
            <a:srgbClr val="A80F1E"/>
          </a:solidFill>
          <a:ln w="9525">
            <a:noFill/>
            <a:round/>
            <a:headEnd/>
            <a:tailEnd/>
          </a:ln>
        </p:spPr>
        <p:txBody>
          <a:bodyPr wrap="none"/>
          <a:lstStyle/>
          <a:p>
            <a:endParaRPr lang="el-GR"/>
          </a:p>
        </p:txBody>
      </p:sp>
      <p:sp>
        <p:nvSpPr>
          <p:cNvPr id="41143" name="Freeform 183"/>
          <p:cNvSpPr>
            <a:spLocks/>
          </p:cNvSpPr>
          <p:nvPr/>
        </p:nvSpPr>
        <p:spPr bwMode="auto">
          <a:xfrm rot="63308">
            <a:off x="5119688" y="3176588"/>
            <a:ext cx="293687" cy="22225"/>
          </a:xfrm>
          <a:custGeom>
            <a:avLst/>
            <a:gdLst>
              <a:gd name="T0" fmla="*/ 2147483646 w 208"/>
              <a:gd name="T1" fmla="*/ 2147483646 h 14"/>
              <a:gd name="T2" fmla="*/ 0 w 208"/>
              <a:gd name="T3" fmla="*/ 2147483646 h 14"/>
              <a:gd name="T4" fmla="*/ 0 w 208"/>
              <a:gd name="T5" fmla="*/ 2147483646 h 14"/>
              <a:gd name="T6" fmla="*/ 0 w 208"/>
              <a:gd name="T7" fmla="*/ 2147483646 h 14"/>
              <a:gd name="T8" fmla="*/ 0 w 208"/>
              <a:gd name="T9" fmla="*/ 2147483646 h 14"/>
              <a:gd name="T10" fmla="*/ 0 w 208"/>
              <a:gd name="T11" fmla="*/ 2147483646 h 14"/>
              <a:gd name="T12" fmla="*/ 0 w 208"/>
              <a:gd name="T13" fmla="*/ 2147483646 h 14"/>
              <a:gd name="T14" fmla="*/ 0 w 208"/>
              <a:gd name="T15" fmla="*/ 2147483646 h 14"/>
              <a:gd name="T16" fmla="*/ 2147483646 w 208"/>
              <a:gd name="T17" fmla="*/ 2147483646 h 14"/>
              <a:gd name="T18" fmla="*/ 2147483646 w 208"/>
              <a:gd name="T19" fmla="*/ 0 h 14"/>
              <a:gd name="T20" fmla="*/ 2147483646 w 208"/>
              <a:gd name="T21" fmla="*/ 0 h 14"/>
              <a:gd name="T22" fmla="*/ 2147483646 w 208"/>
              <a:gd name="T23" fmla="*/ 2147483646 h 14"/>
              <a:gd name="T24" fmla="*/ 2147483646 w 208"/>
              <a:gd name="T25" fmla="*/ 2147483646 h 14"/>
              <a:gd name="T26" fmla="*/ 2147483646 w 208"/>
              <a:gd name="T27" fmla="*/ 2147483646 h 14"/>
              <a:gd name="T28" fmla="*/ 2147483646 w 208"/>
              <a:gd name="T29" fmla="*/ 2147483646 h 14"/>
              <a:gd name="T30" fmla="*/ 2147483646 w 208"/>
              <a:gd name="T31" fmla="*/ 2147483646 h 14"/>
              <a:gd name="T32" fmla="*/ 2147483646 w 208"/>
              <a:gd name="T33" fmla="*/ 2147483646 h 14"/>
              <a:gd name="T34" fmla="*/ 2147483646 w 208"/>
              <a:gd name="T35" fmla="*/ 2147483646 h 14"/>
              <a:gd name="T36" fmla="*/ 2147483646 w 20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8"/>
              <a:gd name="T58" fmla="*/ 0 h 14"/>
              <a:gd name="T59" fmla="*/ 208 w 20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8" h="14">
                <a:moveTo>
                  <a:pt x="208" y="14"/>
                </a:moveTo>
                <a:lnTo>
                  <a:pt x="0" y="14"/>
                </a:lnTo>
                <a:lnTo>
                  <a:pt x="0" y="12"/>
                </a:lnTo>
                <a:lnTo>
                  <a:pt x="0" y="10"/>
                </a:lnTo>
                <a:lnTo>
                  <a:pt x="0" y="8"/>
                </a:lnTo>
                <a:lnTo>
                  <a:pt x="0" y="6"/>
                </a:lnTo>
                <a:lnTo>
                  <a:pt x="0" y="4"/>
                </a:lnTo>
                <a:lnTo>
                  <a:pt x="2" y="2"/>
                </a:lnTo>
                <a:lnTo>
                  <a:pt x="2" y="0"/>
                </a:lnTo>
                <a:lnTo>
                  <a:pt x="198" y="0"/>
                </a:lnTo>
                <a:lnTo>
                  <a:pt x="198" y="2"/>
                </a:lnTo>
                <a:lnTo>
                  <a:pt x="200" y="4"/>
                </a:lnTo>
                <a:lnTo>
                  <a:pt x="202" y="4"/>
                </a:lnTo>
                <a:lnTo>
                  <a:pt x="202" y="6"/>
                </a:lnTo>
                <a:lnTo>
                  <a:pt x="204" y="8"/>
                </a:lnTo>
                <a:lnTo>
                  <a:pt x="206" y="10"/>
                </a:lnTo>
                <a:lnTo>
                  <a:pt x="206" y="12"/>
                </a:lnTo>
                <a:lnTo>
                  <a:pt x="208" y="14"/>
                </a:lnTo>
                <a:close/>
              </a:path>
            </a:pathLst>
          </a:custGeom>
          <a:solidFill>
            <a:srgbClr val="AB0F21"/>
          </a:solidFill>
          <a:ln w="9525">
            <a:noFill/>
            <a:round/>
            <a:headEnd/>
            <a:tailEnd/>
          </a:ln>
        </p:spPr>
        <p:txBody>
          <a:bodyPr wrap="none"/>
          <a:lstStyle/>
          <a:p>
            <a:endParaRPr lang="el-GR"/>
          </a:p>
        </p:txBody>
      </p:sp>
      <p:sp>
        <p:nvSpPr>
          <p:cNvPr id="41144" name="Freeform 184"/>
          <p:cNvSpPr>
            <a:spLocks/>
          </p:cNvSpPr>
          <p:nvPr/>
        </p:nvSpPr>
        <p:spPr bwMode="auto">
          <a:xfrm rot="63308">
            <a:off x="5121275" y="3165475"/>
            <a:ext cx="284163" cy="20638"/>
          </a:xfrm>
          <a:custGeom>
            <a:avLst/>
            <a:gdLst>
              <a:gd name="T0" fmla="*/ 2147483646 w 202"/>
              <a:gd name="T1" fmla="*/ 2147483646 h 13"/>
              <a:gd name="T2" fmla="*/ 0 w 202"/>
              <a:gd name="T3" fmla="*/ 2147483646 h 13"/>
              <a:gd name="T4" fmla="*/ 0 w 202"/>
              <a:gd name="T5" fmla="*/ 2147483646 h 13"/>
              <a:gd name="T6" fmla="*/ 0 w 202"/>
              <a:gd name="T7" fmla="*/ 2147483646 h 13"/>
              <a:gd name="T8" fmla="*/ 2147483646 w 202"/>
              <a:gd name="T9" fmla="*/ 2147483646 h 13"/>
              <a:gd name="T10" fmla="*/ 2147483646 w 202"/>
              <a:gd name="T11" fmla="*/ 2147483646 h 13"/>
              <a:gd name="T12" fmla="*/ 2147483646 w 202"/>
              <a:gd name="T13" fmla="*/ 2147483646 h 13"/>
              <a:gd name="T14" fmla="*/ 2147483646 w 202"/>
              <a:gd name="T15" fmla="*/ 2147483646 h 13"/>
              <a:gd name="T16" fmla="*/ 2147483646 w 202"/>
              <a:gd name="T17" fmla="*/ 2147483646 h 13"/>
              <a:gd name="T18" fmla="*/ 2147483646 w 202"/>
              <a:gd name="T19" fmla="*/ 0 h 13"/>
              <a:gd name="T20" fmla="*/ 2147483646 w 202"/>
              <a:gd name="T21" fmla="*/ 0 h 13"/>
              <a:gd name="T22" fmla="*/ 2147483646 w 202"/>
              <a:gd name="T23" fmla="*/ 2147483646 h 13"/>
              <a:gd name="T24" fmla="*/ 2147483646 w 202"/>
              <a:gd name="T25" fmla="*/ 2147483646 h 13"/>
              <a:gd name="T26" fmla="*/ 2147483646 w 202"/>
              <a:gd name="T27" fmla="*/ 2147483646 h 13"/>
              <a:gd name="T28" fmla="*/ 2147483646 w 202"/>
              <a:gd name="T29" fmla="*/ 2147483646 h 13"/>
              <a:gd name="T30" fmla="*/ 2147483646 w 202"/>
              <a:gd name="T31" fmla="*/ 2147483646 h 13"/>
              <a:gd name="T32" fmla="*/ 2147483646 w 202"/>
              <a:gd name="T33" fmla="*/ 2147483646 h 13"/>
              <a:gd name="T34" fmla="*/ 2147483646 w 202"/>
              <a:gd name="T35" fmla="*/ 2147483646 h 13"/>
              <a:gd name="T36" fmla="*/ 2147483646 w 202"/>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13"/>
              <a:gd name="T59" fmla="*/ 202 w 20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13">
                <a:moveTo>
                  <a:pt x="202" y="13"/>
                </a:moveTo>
                <a:lnTo>
                  <a:pt x="0" y="13"/>
                </a:lnTo>
                <a:lnTo>
                  <a:pt x="0" y="11"/>
                </a:lnTo>
                <a:lnTo>
                  <a:pt x="2" y="9"/>
                </a:lnTo>
                <a:lnTo>
                  <a:pt x="2" y="7"/>
                </a:lnTo>
                <a:lnTo>
                  <a:pt x="2" y="5"/>
                </a:lnTo>
                <a:lnTo>
                  <a:pt x="2" y="3"/>
                </a:lnTo>
                <a:lnTo>
                  <a:pt x="2" y="2"/>
                </a:lnTo>
                <a:lnTo>
                  <a:pt x="2" y="0"/>
                </a:lnTo>
                <a:lnTo>
                  <a:pt x="193" y="0"/>
                </a:lnTo>
                <a:lnTo>
                  <a:pt x="195" y="2"/>
                </a:lnTo>
                <a:lnTo>
                  <a:pt x="196" y="3"/>
                </a:lnTo>
                <a:lnTo>
                  <a:pt x="196" y="5"/>
                </a:lnTo>
                <a:lnTo>
                  <a:pt x="198" y="7"/>
                </a:lnTo>
                <a:lnTo>
                  <a:pt x="198" y="9"/>
                </a:lnTo>
                <a:lnTo>
                  <a:pt x="200" y="11"/>
                </a:lnTo>
                <a:lnTo>
                  <a:pt x="202" y="11"/>
                </a:lnTo>
                <a:lnTo>
                  <a:pt x="202" y="13"/>
                </a:lnTo>
                <a:close/>
              </a:path>
            </a:pathLst>
          </a:custGeom>
          <a:solidFill>
            <a:srgbClr val="AB0F1F"/>
          </a:solidFill>
          <a:ln w="9525">
            <a:noFill/>
            <a:round/>
            <a:headEnd/>
            <a:tailEnd/>
          </a:ln>
        </p:spPr>
        <p:txBody>
          <a:bodyPr wrap="none"/>
          <a:lstStyle/>
          <a:p>
            <a:endParaRPr lang="el-GR"/>
          </a:p>
        </p:txBody>
      </p:sp>
      <p:sp>
        <p:nvSpPr>
          <p:cNvPr id="41145" name="Freeform 185"/>
          <p:cNvSpPr>
            <a:spLocks/>
          </p:cNvSpPr>
          <p:nvPr/>
        </p:nvSpPr>
        <p:spPr bwMode="auto">
          <a:xfrm rot="63308">
            <a:off x="5122863" y="3152775"/>
            <a:ext cx="277812" cy="23813"/>
          </a:xfrm>
          <a:custGeom>
            <a:avLst/>
            <a:gdLst>
              <a:gd name="T0" fmla="*/ 2147483646 w 196"/>
              <a:gd name="T1" fmla="*/ 2147483646 h 15"/>
              <a:gd name="T2" fmla="*/ 0 w 196"/>
              <a:gd name="T3" fmla="*/ 2147483646 h 15"/>
              <a:gd name="T4" fmla="*/ 0 w 196"/>
              <a:gd name="T5" fmla="*/ 2147483646 h 15"/>
              <a:gd name="T6" fmla="*/ 0 w 196"/>
              <a:gd name="T7" fmla="*/ 2147483646 h 15"/>
              <a:gd name="T8" fmla="*/ 0 w 196"/>
              <a:gd name="T9" fmla="*/ 2147483646 h 15"/>
              <a:gd name="T10" fmla="*/ 0 w 196"/>
              <a:gd name="T11" fmla="*/ 2147483646 h 15"/>
              <a:gd name="T12" fmla="*/ 0 w 196"/>
              <a:gd name="T13" fmla="*/ 2147483646 h 15"/>
              <a:gd name="T14" fmla="*/ 0 w 196"/>
              <a:gd name="T15" fmla="*/ 2147483646 h 15"/>
              <a:gd name="T16" fmla="*/ 0 w 196"/>
              <a:gd name="T17" fmla="*/ 2147483646 h 15"/>
              <a:gd name="T18" fmla="*/ 0 w 196"/>
              <a:gd name="T19" fmla="*/ 0 h 15"/>
              <a:gd name="T20" fmla="*/ 2147483646 w 196"/>
              <a:gd name="T21" fmla="*/ 0 h 15"/>
              <a:gd name="T22" fmla="*/ 2147483646 w 196"/>
              <a:gd name="T23" fmla="*/ 2147483646 h 15"/>
              <a:gd name="T24" fmla="*/ 2147483646 w 196"/>
              <a:gd name="T25" fmla="*/ 2147483646 h 15"/>
              <a:gd name="T26" fmla="*/ 2147483646 w 196"/>
              <a:gd name="T27" fmla="*/ 2147483646 h 15"/>
              <a:gd name="T28" fmla="*/ 2147483646 w 196"/>
              <a:gd name="T29" fmla="*/ 2147483646 h 15"/>
              <a:gd name="T30" fmla="*/ 2147483646 w 196"/>
              <a:gd name="T31" fmla="*/ 2147483646 h 15"/>
              <a:gd name="T32" fmla="*/ 2147483646 w 196"/>
              <a:gd name="T33" fmla="*/ 2147483646 h 15"/>
              <a:gd name="T34" fmla="*/ 2147483646 w 196"/>
              <a:gd name="T35" fmla="*/ 2147483646 h 15"/>
              <a:gd name="T36" fmla="*/ 2147483646 w 196"/>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15"/>
              <a:gd name="T59" fmla="*/ 196 w 196"/>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15">
                <a:moveTo>
                  <a:pt x="196" y="15"/>
                </a:moveTo>
                <a:lnTo>
                  <a:pt x="0" y="15"/>
                </a:lnTo>
                <a:lnTo>
                  <a:pt x="0" y="13"/>
                </a:lnTo>
                <a:lnTo>
                  <a:pt x="0" y="11"/>
                </a:lnTo>
                <a:lnTo>
                  <a:pt x="0" y="10"/>
                </a:lnTo>
                <a:lnTo>
                  <a:pt x="0" y="8"/>
                </a:lnTo>
                <a:lnTo>
                  <a:pt x="0" y="6"/>
                </a:lnTo>
                <a:lnTo>
                  <a:pt x="0" y="4"/>
                </a:lnTo>
                <a:lnTo>
                  <a:pt x="0" y="2"/>
                </a:lnTo>
                <a:lnTo>
                  <a:pt x="0" y="0"/>
                </a:lnTo>
                <a:lnTo>
                  <a:pt x="187" y="0"/>
                </a:lnTo>
                <a:lnTo>
                  <a:pt x="189" y="2"/>
                </a:lnTo>
                <a:lnTo>
                  <a:pt x="189" y="4"/>
                </a:lnTo>
                <a:lnTo>
                  <a:pt x="191" y="6"/>
                </a:lnTo>
                <a:lnTo>
                  <a:pt x="191" y="8"/>
                </a:lnTo>
                <a:lnTo>
                  <a:pt x="193" y="10"/>
                </a:lnTo>
                <a:lnTo>
                  <a:pt x="194" y="11"/>
                </a:lnTo>
                <a:lnTo>
                  <a:pt x="194" y="13"/>
                </a:lnTo>
                <a:lnTo>
                  <a:pt x="196" y="15"/>
                </a:lnTo>
                <a:close/>
              </a:path>
            </a:pathLst>
          </a:custGeom>
          <a:solidFill>
            <a:srgbClr val="AB0F1F"/>
          </a:solidFill>
          <a:ln w="9525">
            <a:noFill/>
            <a:round/>
            <a:headEnd/>
            <a:tailEnd/>
          </a:ln>
        </p:spPr>
        <p:txBody>
          <a:bodyPr wrap="none"/>
          <a:lstStyle/>
          <a:p>
            <a:endParaRPr lang="el-GR"/>
          </a:p>
        </p:txBody>
      </p:sp>
      <p:sp>
        <p:nvSpPr>
          <p:cNvPr id="41146" name="Freeform 186"/>
          <p:cNvSpPr>
            <a:spLocks/>
          </p:cNvSpPr>
          <p:nvPr/>
        </p:nvSpPr>
        <p:spPr bwMode="auto">
          <a:xfrm rot="63308">
            <a:off x="5122863" y="3143250"/>
            <a:ext cx="269875" cy="22225"/>
          </a:xfrm>
          <a:custGeom>
            <a:avLst/>
            <a:gdLst>
              <a:gd name="T0" fmla="*/ 2147483646 w 191"/>
              <a:gd name="T1" fmla="*/ 2147483646 h 14"/>
              <a:gd name="T2" fmla="*/ 0 w 191"/>
              <a:gd name="T3" fmla="*/ 2147483646 h 14"/>
              <a:gd name="T4" fmla="*/ 0 w 191"/>
              <a:gd name="T5" fmla="*/ 2147483646 h 14"/>
              <a:gd name="T6" fmla="*/ 0 w 191"/>
              <a:gd name="T7" fmla="*/ 2147483646 h 14"/>
              <a:gd name="T8" fmla="*/ 0 w 191"/>
              <a:gd name="T9" fmla="*/ 2147483646 h 14"/>
              <a:gd name="T10" fmla="*/ 0 w 191"/>
              <a:gd name="T11" fmla="*/ 2147483646 h 14"/>
              <a:gd name="T12" fmla="*/ 0 w 191"/>
              <a:gd name="T13" fmla="*/ 2147483646 h 14"/>
              <a:gd name="T14" fmla="*/ 0 w 191"/>
              <a:gd name="T15" fmla="*/ 2147483646 h 14"/>
              <a:gd name="T16" fmla="*/ 0 w 191"/>
              <a:gd name="T17" fmla="*/ 2147483646 h 14"/>
              <a:gd name="T18" fmla="*/ 0 w 191"/>
              <a:gd name="T19" fmla="*/ 0 h 14"/>
              <a:gd name="T20" fmla="*/ 2147483646 w 191"/>
              <a:gd name="T21" fmla="*/ 0 h 14"/>
              <a:gd name="T22" fmla="*/ 2147483646 w 191"/>
              <a:gd name="T23" fmla="*/ 2147483646 h 14"/>
              <a:gd name="T24" fmla="*/ 2147483646 w 191"/>
              <a:gd name="T25" fmla="*/ 2147483646 h 14"/>
              <a:gd name="T26" fmla="*/ 2147483646 w 191"/>
              <a:gd name="T27" fmla="*/ 2147483646 h 14"/>
              <a:gd name="T28" fmla="*/ 2147483646 w 191"/>
              <a:gd name="T29" fmla="*/ 2147483646 h 14"/>
              <a:gd name="T30" fmla="*/ 2147483646 w 191"/>
              <a:gd name="T31" fmla="*/ 2147483646 h 14"/>
              <a:gd name="T32" fmla="*/ 2147483646 w 191"/>
              <a:gd name="T33" fmla="*/ 2147483646 h 14"/>
              <a:gd name="T34" fmla="*/ 2147483646 w 191"/>
              <a:gd name="T35" fmla="*/ 2147483646 h 14"/>
              <a:gd name="T36" fmla="*/ 2147483646 w 191"/>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
              <a:gd name="T58" fmla="*/ 0 h 14"/>
              <a:gd name="T59" fmla="*/ 191 w 19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 h="14">
                <a:moveTo>
                  <a:pt x="191" y="14"/>
                </a:moveTo>
                <a:lnTo>
                  <a:pt x="0" y="14"/>
                </a:lnTo>
                <a:lnTo>
                  <a:pt x="0" y="12"/>
                </a:lnTo>
                <a:lnTo>
                  <a:pt x="0" y="10"/>
                </a:lnTo>
                <a:lnTo>
                  <a:pt x="0" y="8"/>
                </a:lnTo>
                <a:lnTo>
                  <a:pt x="0" y="6"/>
                </a:lnTo>
                <a:lnTo>
                  <a:pt x="0" y="4"/>
                </a:lnTo>
                <a:lnTo>
                  <a:pt x="0" y="2"/>
                </a:lnTo>
                <a:lnTo>
                  <a:pt x="0" y="0"/>
                </a:lnTo>
                <a:lnTo>
                  <a:pt x="183" y="0"/>
                </a:lnTo>
                <a:lnTo>
                  <a:pt x="183" y="2"/>
                </a:lnTo>
                <a:lnTo>
                  <a:pt x="185" y="4"/>
                </a:lnTo>
                <a:lnTo>
                  <a:pt x="185" y="6"/>
                </a:lnTo>
                <a:lnTo>
                  <a:pt x="187" y="6"/>
                </a:lnTo>
                <a:lnTo>
                  <a:pt x="189" y="8"/>
                </a:lnTo>
                <a:lnTo>
                  <a:pt x="189" y="10"/>
                </a:lnTo>
                <a:lnTo>
                  <a:pt x="191" y="12"/>
                </a:lnTo>
                <a:lnTo>
                  <a:pt x="191" y="14"/>
                </a:lnTo>
                <a:close/>
              </a:path>
            </a:pathLst>
          </a:custGeom>
          <a:solidFill>
            <a:srgbClr val="AD0F21"/>
          </a:solidFill>
          <a:ln w="9525">
            <a:noFill/>
            <a:round/>
            <a:headEnd/>
            <a:tailEnd/>
          </a:ln>
        </p:spPr>
        <p:txBody>
          <a:bodyPr wrap="none"/>
          <a:lstStyle/>
          <a:p>
            <a:endParaRPr lang="el-GR"/>
          </a:p>
        </p:txBody>
      </p:sp>
      <p:sp>
        <p:nvSpPr>
          <p:cNvPr id="41147" name="Freeform 187"/>
          <p:cNvSpPr>
            <a:spLocks/>
          </p:cNvSpPr>
          <p:nvPr/>
        </p:nvSpPr>
        <p:spPr bwMode="auto">
          <a:xfrm rot="63308">
            <a:off x="5122863" y="3132138"/>
            <a:ext cx="265112" cy="20637"/>
          </a:xfrm>
          <a:custGeom>
            <a:avLst/>
            <a:gdLst>
              <a:gd name="T0" fmla="*/ 2147483646 w 187"/>
              <a:gd name="T1" fmla="*/ 2147483646 h 13"/>
              <a:gd name="T2" fmla="*/ 0 w 187"/>
              <a:gd name="T3" fmla="*/ 2147483646 h 13"/>
              <a:gd name="T4" fmla="*/ 0 w 187"/>
              <a:gd name="T5" fmla="*/ 2147483646 h 13"/>
              <a:gd name="T6" fmla="*/ 0 w 187"/>
              <a:gd name="T7" fmla="*/ 2147483646 h 13"/>
              <a:gd name="T8" fmla="*/ 0 w 187"/>
              <a:gd name="T9" fmla="*/ 2147483646 h 13"/>
              <a:gd name="T10" fmla="*/ 0 w 187"/>
              <a:gd name="T11" fmla="*/ 2147483646 h 13"/>
              <a:gd name="T12" fmla="*/ 0 w 187"/>
              <a:gd name="T13" fmla="*/ 2147483646 h 13"/>
              <a:gd name="T14" fmla="*/ 0 w 187"/>
              <a:gd name="T15" fmla="*/ 2147483646 h 13"/>
              <a:gd name="T16" fmla="*/ 0 w 187"/>
              <a:gd name="T17" fmla="*/ 2147483646 h 13"/>
              <a:gd name="T18" fmla="*/ 0 w 187"/>
              <a:gd name="T19" fmla="*/ 0 h 13"/>
              <a:gd name="T20" fmla="*/ 2147483646 w 187"/>
              <a:gd name="T21" fmla="*/ 0 h 13"/>
              <a:gd name="T22" fmla="*/ 2147483646 w 187"/>
              <a:gd name="T23" fmla="*/ 2147483646 h 13"/>
              <a:gd name="T24" fmla="*/ 2147483646 w 187"/>
              <a:gd name="T25" fmla="*/ 2147483646 h 13"/>
              <a:gd name="T26" fmla="*/ 2147483646 w 187"/>
              <a:gd name="T27" fmla="*/ 2147483646 h 13"/>
              <a:gd name="T28" fmla="*/ 2147483646 w 187"/>
              <a:gd name="T29" fmla="*/ 2147483646 h 13"/>
              <a:gd name="T30" fmla="*/ 2147483646 w 187"/>
              <a:gd name="T31" fmla="*/ 2147483646 h 13"/>
              <a:gd name="T32" fmla="*/ 2147483646 w 187"/>
              <a:gd name="T33" fmla="*/ 2147483646 h 13"/>
              <a:gd name="T34" fmla="*/ 2147483646 w 187"/>
              <a:gd name="T35" fmla="*/ 2147483646 h 13"/>
              <a:gd name="T36" fmla="*/ 2147483646 w 187"/>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13"/>
              <a:gd name="T59" fmla="*/ 187 w 18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13">
                <a:moveTo>
                  <a:pt x="187" y="13"/>
                </a:moveTo>
                <a:lnTo>
                  <a:pt x="0" y="13"/>
                </a:lnTo>
                <a:lnTo>
                  <a:pt x="0" y="11"/>
                </a:lnTo>
                <a:lnTo>
                  <a:pt x="0" y="9"/>
                </a:lnTo>
                <a:lnTo>
                  <a:pt x="0" y="7"/>
                </a:lnTo>
                <a:lnTo>
                  <a:pt x="0" y="5"/>
                </a:lnTo>
                <a:lnTo>
                  <a:pt x="0" y="3"/>
                </a:lnTo>
                <a:lnTo>
                  <a:pt x="0" y="2"/>
                </a:lnTo>
                <a:lnTo>
                  <a:pt x="0" y="0"/>
                </a:lnTo>
                <a:lnTo>
                  <a:pt x="177" y="0"/>
                </a:lnTo>
                <a:lnTo>
                  <a:pt x="179" y="2"/>
                </a:lnTo>
                <a:lnTo>
                  <a:pt x="179" y="3"/>
                </a:lnTo>
                <a:lnTo>
                  <a:pt x="181" y="5"/>
                </a:lnTo>
                <a:lnTo>
                  <a:pt x="183" y="7"/>
                </a:lnTo>
                <a:lnTo>
                  <a:pt x="183" y="9"/>
                </a:lnTo>
                <a:lnTo>
                  <a:pt x="185" y="11"/>
                </a:lnTo>
                <a:lnTo>
                  <a:pt x="185" y="13"/>
                </a:lnTo>
                <a:lnTo>
                  <a:pt x="187" y="13"/>
                </a:lnTo>
                <a:close/>
              </a:path>
            </a:pathLst>
          </a:custGeom>
          <a:solidFill>
            <a:srgbClr val="AD0F1E"/>
          </a:solidFill>
          <a:ln w="9525">
            <a:noFill/>
            <a:round/>
            <a:headEnd/>
            <a:tailEnd/>
          </a:ln>
        </p:spPr>
        <p:txBody>
          <a:bodyPr wrap="none"/>
          <a:lstStyle/>
          <a:p>
            <a:endParaRPr lang="el-GR"/>
          </a:p>
        </p:txBody>
      </p:sp>
      <p:sp>
        <p:nvSpPr>
          <p:cNvPr id="41148" name="Freeform 188"/>
          <p:cNvSpPr>
            <a:spLocks/>
          </p:cNvSpPr>
          <p:nvPr/>
        </p:nvSpPr>
        <p:spPr bwMode="auto">
          <a:xfrm rot="63308">
            <a:off x="5122863" y="3122613"/>
            <a:ext cx="258762" cy="20637"/>
          </a:xfrm>
          <a:custGeom>
            <a:avLst/>
            <a:gdLst>
              <a:gd name="T0" fmla="*/ 2147483646 w 183"/>
              <a:gd name="T1" fmla="*/ 2147483646 h 13"/>
              <a:gd name="T2" fmla="*/ 0 w 183"/>
              <a:gd name="T3" fmla="*/ 2147483646 h 13"/>
              <a:gd name="T4" fmla="*/ 0 w 183"/>
              <a:gd name="T5" fmla="*/ 2147483646 h 13"/>
              <a:gd name="T6" fmla="*/ 0 w 183"/>
              <a:gd name="T7" fmla="*/ 2147483646 h 13"/>
              <a:gd name="T8" fmla="*/ 0 w 183"/>
              <a:gd name="T9" fmla="*/ 2147483646 h 13"/>
              <a:gd name="T10" fmla="*/ 0 w 183"/>
              <a:gd name="T11" fmla="*/ 2147483646 h 13"/>
              <a:gd name="T12" fmla="*/ 0 w 183"/>
              <a:gd name="T13" fmla="*/ 2147483646 h 13"/>
              <a:gd name="T14" fmla="*/ 0 w 183"/>
              <a:gd name="T15" fmla="*/ 2147483646 h 13"/>
              <a:gd name="T16" fmla="*/ 0 w 183"/>
              <a:gd name="T17" fmla="*/ 0 h 13"/>
              <a:gd name="T18" fmla="*/ 0 w 183"/>
              <a:gd name="T19" fmla="*/ 0 h 13"/>
              <a:gd name="T20" fmla="*/ 2147483646 w 183"/>
              <a:gd name="T21" fmla="*/ 0 h 13"/>
              <a:gd name="T22" fmla="*/ 2147483646 w 183"/>
              <a:gd name="T23" fmla="*/ 0 h 13"/>
              <a:gd name="T24" fmla="*/ 2147483646 w 183"/>
              <a:gd name="T25" fmla="*/ 2147483646 h 13"/>
              <a:gd name="T26" fmla="*/ 2147483646 w 183"/>
              <a:gd name="T27" fmla="*/ 2147483646 h 13"/>
              <a:gd name="T28" fmla="*/ 2147483646 w 183"/>
              <a:gd name="T29" fmla="*/ 2147483646 h 13"/>
              <a:gd name="T30" fmla="*/ 2147483646 w 183"/>
              <a:gd name="T31" fmla="*/ 2147483646 h 13"/>
              <a:gd name="T32" fmla="*/ 2147483646 w 183"/>
              <a:gd name="T33" fmla="*/ 2147483646 h 13"/>
              <a:gd name="T34" fmla="*/ 2147483646 w 183"/>
              <a:gd name="T35" fmla="*/ 2147483646 h 13"/>
              <a:gd name="T36" fmla="*/ 2147483646 w 18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13"/>
              <a:gd name="T59" fmla="*/ 183 w 18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13">
                <a:moveTo>
                  <a:pt x="183" y="13"/>
                </a:moveTo>
                <a:lnTo>
                  <a:pt x="0" y="13"/>
                </a:lnTo>
                <a:lnTo>
                  <a:pt x="0" y="11"/>
                </a:lnTo>
                <a:lnTo>
                  <a:pt x="0" y="9"/>
                </a:lnTo>
                <a:lnTo>
                  <a:pt x="0" y="8"/>
                </a:lnTo>
                <a:lnTo>
                  <a:pt x="0" y="6"/>
                </a:lnTo>
                <a:lnTo>
                  <a:pt x="0" y="4"/>
                </a:lnTo>
                <a:lnTo>
                  <a:pt x="0" y="2"/>
                </a:lnTo>
                <a:lnTo>
                  <a:pt x="0" y="0"/>
                </a:lnTo>
                <a:lnTo>
                  <a:pt x="173" y="0"/>
                </a:lnTo>
                <a:lnTo>
                  <a:pt x="175" y="0"/>
                </a:lnTo>
                <a:lnTo>
                  <a:pt x="175" y="2"/>
                </a:lnTo>
                <a:lnTo>
                  <a:pt x="177" y="4"/>
                </a:lnTo>
                <a:lnTo>
                  <a:pt x="177" y="6"/>
                </a:lnTo>
                <a:lnTo>
                  <a:pt x="179" y="8"/>
                </a:lnTo>
                <a:lnTo>
                  <a:pt x="179" y="9"/>
                </a:lnTo>
                <a:lnTo>
                  <a:pt x="181" y="11"/>
                </a:lnTo>
                <a:lnTo>
                  <a:pt x="183" y="13"/>
                </a:lnTo>
                <a:close/>
              </a:path>
            </a:pathLst>
          </a:custGeom>
          <a:solidFill>
            <a:srgbClr val="B01221"/>
          </a:solidFill>
          <a:ln w="9525">
            <a:noFill/>
            <a:round/>
            <a:headEnd/>
            <a:tailEnd/>
          </a:ln>
        </p:spPr>
        <p:txBody>
          <a:bodyPr wrap="none"/>
          <a:lstStyle/>
          <a:p>
            <a:endParaRPr lang="el-GR"/>
          </a:p>
        </p:txBody>
      </p:sp>
      <p:sp>
        <p:nvSpPr>
          <p:cNvPr id="41149" name="Freeform 189"/>
          <p:cNvSpPr>
            <a:spLocks/>
          </p:cNvSpPr>
          <p:nvPr/>
        </p:nvSpPr>
        <p:spPr bwMode="auto">
          <a:xfrm rot="63308">
            <a:off x="5122863" y="3109913"/>
            <a:ext cx="250825" cy="22225"/>
          </a:xfrm>
          <a:custGeom>
            <a:avLst/>
            <a:gdLst>
              <a:gd name="T0" fmla="*/ 2147483646 w 177"/>
              <a:gd name="T1" fmla="*/ 2147483646 h 14"/>
              <a:gd name="T2" fmla="*/ 0 w 177"/>
              <a:gd name="T3" fmla="*/ 2147483646 h 14"/>
              <a:gd name="T4" fmla="*/ 0 w 177"/>
              <a:gd name="T5" fmla="*/ 2147483646 h 14"/>
              <a:gd name="T6" fmla="*/ 0 w 177"/>
              <a:gd name="T7" fmla="*/ 2147483646 h 14"/>
              <a:gd name="T8" fmla="*/ 0 w 177"/>
              <a:gd name="T9" fmla="*/ 2147483646 h 14"/>
              <a:gd name="T10" fmla="*/ 0 w 177"/>
              <a:gd name="T11" fmla="*/ 2147483646 h 14"/>
              <a:gd name="T12" fmla="*/ 0 w 177"/>
              <a:gd name="T13" fmla="*/ 2147483646 h 14"/>
              <a:gd name="T14" fmla="*/ 0 w 177"/>
              <a:gd name="T15" fmla="*/ 2147483646 h 14"/>
              <a:gd name="T16" fmla="*/ 0 w 177"/>
              <a:gd name="T17" fmla="*/ 2147483646 h 14"/>
              <a:gd name="T18" fmla="*/ 0 w 177"/>
              <a:gd name="T19" fmla="*/ 0 h 14"/>
              <a:gd name="T20" fmla="*/ 2147483646 w 177"/>
              <a:gd name="T21" fmla="*/ 0 h 14"/>
              <a:gd name="T22" fmla="*/ 2147483646 w 177"/>
              <a:gd name="T23" fmla="*/ 2147483646 h 14"/>
              <a:gd name="T24" fmla="*/ 2147483646 w 177"/>
              <a:gd name="T25" fmla="*/ 2147483646 h 14"/>
              <a:gd name="T26" fmla="*/ 2147483646 w 177"/>
              <a:gd name="T27" fmla="*/ 2147483646 h 14"/>
              <a:gd name="T28" fmla="*/ 2147483646 w 177"/>
              <a:gd name="T29" fmla="*/ 2147483646 h 14"/>
              <a:gd name="T30" fmla="*/ 2147483646 w 177"/>
              <a:gd name="T31" fmla="*/ 2147483646 h 14"/>
              <a:gd name="T32" fmla="*/ 2147483646 w 177"/>
              <a:gd name="T33" fmla="*/ 2147483646 h 14"/>
              <a:gd name="T34" fmla="*/ 2147483646 w 177"/>
              <a:gd name="T35" fmla="*/ 2147483646 h 14"/>
              <a:gd name="T36" fmla="*/ 2147483646 w 177"/>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14"/>
              <a:gd name="T59" fmla="*/ 177 w 177"/>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14">
                <a:moveTo>
                  <a:pt x="177" y="14"/>
                </a:moveTo>
                <a:lnTo>
                  <a:pt x="0" y="14"/>
                </a:lnTo>
                <a:lnTo>
                  <a:pt x="0" y="12"/>
                </a:lnTo>
                <a:lnTo>
                  <a:pt x="0" y="10"/>
                </a:lnTo>
                <a:lnTo>
                  <a:pt x="0" y="8"/>
                </a:lnTo>
                <a:lnTo>
                  <a:pt x="0" y="6"/>
                </a:lnTo>
                <a:lnTo>
                  <a:pt x="0" y="4"/>
                </a:lnTo>
                <a:lnTo>
                  <a:pt x="0" y="2"/>
                </a:lnTo>
                <a:lnTo>
                  <a:pt x="0" y="0"/>
                </a:lnTo>
                <a:lnTo>
                  <a:pt x="170" y="0"/>
                </a:lnTo>
                <a:lnTo>
                  <a:pt x="172" y="2"/>
                </a:lnTo>
                <a:lnTo>
                  <a:pt x="172" y="4"/>
                </a:lnTo>
                <a:lnTo>
                  <a:pt x="173" y="6"/>
                </a:lnTo>
                <a:lnTo>
                  <a:pt x="173" y="8"/>
                </a:lnTo>
                <a:lnTo>
                  <a:pt x="175" y="8"/>
                </a:lnTo>
                <a:lnTo>
                  <a:pt x="175" y="10"/>
                </a:lnTo>
                <a:lnTo>
                  <a:pt x="177" y="12"/>
                </a:lnTo>
                <a:lnTo>
                  <a:pt x="177" y="14"/>
                </a:lnTo>
                <a:close/>
              </a:path>
            </a:pathLst>
          </a:custGeom>
          <a:solidFill>
            <a:srgbClr val="B00F21"/>
          </a:solidFill>
          <a:ln w="9525">
            <a:noFill/>
            <a:round/>
            <a:headEnd/>
            <a:tailEnd/>
          </a:ln>
        </p:spPr>
        <p:txBody>
          <a:bodyPr wrap="none"/>
          <a:lstStyle/>
          <a:p>
            <a:endParaRPr lang="el-GR"/>
          </a:p>
        </p:txBody>
      </p:sp>
      <p:sp>
        <p:nvSpPr>
          <p:cNvPr id="41150" name="Freeform 190"/>
          <p:cNvSpPr>
            <a:spLocks/>
          </p:cNvSpPr>
          <p:nvPr/>
        </p:nvSpPr>
        <p:spPr bwMode="auto">
          <a:xfrm rot="63308">
            <a:off x="5122863" y="3098800"/>
            <a:ext cx="244475" cy="23813"/>
          </a:xfrm>
          <a:custGeom>
            <a:avLst/>
            <a:gdLst>
              <a:gd name="T0" fmla="*/ 2147483646 w 173"/>
              <a:gd name="T1" fmla="*/ 2147483646 h 15"/>
              <a:gd name="T2" fmla="*/ 0 w 173"/>
              <a:gd name="T3" fmla="*/ 2147483646 h 15"/>
              <a:gd name="T4" fmla="*/ 0 w 173"/>
              <a:gd name="T5" fmla="*/ 2147483646 h 15"/>
              <a:gd name="T6" fmla="*/ 0 w 173"/>
              <a:gd name="T7" fmla="*/ 2147483646 h 15"/>
              <a:gd name="T8" fmla="*/ 0 w 173"/>
              <a:gd name="T9" fmla="*/ 2147483646 h 15"/>
              <a:gd name="T10" fmla="*/ 0 w 173"/>
              <a:gd name="T11" fmla="*/ 2147483646 h 15"/>
              <a:gd name="T12" fmla="*/ 0 w 173"/>
              <a:gd name="T13" fmla="*/ 2147483646 h 15"/>
              <a:gd name="T14" fmla="*/ 0 w 173"/>
              <a:gd name="T15" fmla="*/ 2147483646 h 15"/>
              <a:gd name="T16" fmla="*/ 0 w 173"/>
              <a:gd name="T17" fmla="*/ 2147483646 h 15"/>
              <a:gd name="T18" fmla="*/ 0 w 173"/>
              <a:gd name="T19" fmla="*/ 0 h 15"/>
              <a:gd name="T20" fmla="*/ 2147483646 w 173"/>
              <a:gd name="T21" fmla="*/ 0 h 15"/>
              <a:gd name="T22" fmla="*/ 2147483646 w 173"/>
              <a:gd name="T23" fmla="*/ 2147483646 h 15"/>
              <a:gd name="T24" fmla="*/ 2147483646 w 173"/>
              <a:gd name="T25" fmla="*/ 2147483646 h 15"/>
              <a:gd name="T26" fmla="*/ 2147483646 w 173"/>
              <a:gd name="T27" fmla="*/ 2147483646 h 15"/>
              <a:gd name="T28" fmla="*/ 2147483646 w 173"/>
              <a:gd name="T29" fmla="*/ 2147483646 h 15"/>
              <a:gd name="T30" fmla="*/ 2147483646 w 173"/>
              <a:gd name="T31" fmla="*/ 2147483646 h 15"/>
              <a:gd name="T32" fmla="*/ 2147483646 w 173"/>
              <a:gd name="T33" fmla="*/ 2147483646 h 15"/>
              <a:gd name="T34" fmla="*/ 2147483646 w 173"/>
              <a:gd name="T35" fmla="*/ 2147483646 h 15"/>
              <a:gd name="T36" fmla="*/ 2147483646 w 173"/>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3"/>
              <a:gd name="T58" fmla="*/ 0 h 15"/>
              <a:gd name="T59" fmla="*/ 173 w 173"/>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3" h="15">
                <a:moveTo>
                  <a:pt x="173" y="15"/>
                </a:moveTo>
                <a:lnTo>
                  <a:pt x="0" y="15"/>
                </a:lnTo>
                <a:lnTo>
                  <a:pt x="0" y="13"/>
                </a:lnTo>
                <a:lnTo>
                  <a:pt x="0" y="11"/>
                </a:lnTo>
                <a:lnTo>
                  <a:pt x="0" y="9"/>
                </a:lnTo>
                <a:lnTo>
                  <a:pt x="0" y="7"/>
                </a:lnTo>
                <a:lnTo>
                  <a:pt x="0" y="5"/>
                </a:lnTo>
                <a:lnTo>
                  <a:pt x="0" y="3"/>
                </a:lnTo>
                <a:lnTo>
                  <a:pt x="0" y="2"/>
                </a:lnTo>
                <a:lnTo>
                  <a:pt x="0" y="0"/>
                </a:lnTo>
                <a:lnTo>
                  <a:pt x="166" y="0"/>
                </a:lnTo>
                <a:lnTo>
                  <a:pt x="166" y="2"/>
                </a:lnTo>
                <a:lnTo>
                  <a:pt x="168" y="3"/>
                </a:lnTo>
                <a:lnTo>
                  <a:pt x="168" y="5"/>
                </a:lnTo>
                <a:lnTo>
                  <a:pt x="170" y="7"/>
                </a:lnTo>
                <a:lnTo>
                  <a:pt x="172" y="9"/>
                </a:lnTo>
                <a:lnTo>
                  <a:pt x="172" y="11"/>
                </a:lnTo>
                <a:lnTo>
                  <a:pt x="173" y="13"/>
                </a:lnTo>
                <a:lnTo>
                  <a:pt x="173" y="15"/>
                </a:lnTo>
                <a:close/>
              </a:path>
            </a:pathLst>
          </a:custGeom>
          <a:solidFill>
            <a:srgbClr val="B00F1F"/>
          </a:solidFill>
          <a:ln w="9525">
            <a:noFill/>
            <a:round/>
            <a:headEnd/>
            <a:tailEnd/>
          </a:ln>
        </p:spPr>
        <p:txBody>
          <a:bodyPr wrap="none"/>
          <a:lstStyle/>
          <a:p>
            <a:endParaRPr lang="el-GR"/>
          </a:p>
        </p:txBody>
      </p:sp>
      <p:sp>
        <p:nvSpPr>
          <p:cNvPr id="41151" name="Freeform 191"/>
          <p:cNvSpPr>
            <a:spLocks/>
          </p:cNvSpPr>
          <p:nvPr/>
        </p:nvSpPr>
        <p:spPr bwMode="auto">
          <a:xfrm rot="63308">
            <a:off x="5122863" y="3089275"/>
            <a:ext cx="239712" cy="20638"/>
          </a:xfrm>
          <a:custGeom>
            <a:avLst/>
            <a:gdLst>
              <a:gd name="T0" fmla="*/ 2147483646 w 170"/>
              <a:gd name="T1" fmla="*/ 2147483646 h 13"/>
              <a:gd name="T2" fmla="*/ 0 w 170"/>
              <a:gd name="T3" fmla="*/ 2147483646 h 13"/>
              <a:gd name="T4" fmla="*/ 0 w 170"/>
              <a:gd name="T5" fmla="*/ 2147483646 h 13"/>
              <a:gd name="T6" fmla="*/ 0 w 170"/>
              <a:gd name="T7" fmla="*/ 2147483646 h 13"/>
              <a:gd name="T8" fmla="*/ 0 w 170"/>
              <a:gd name="T9" fmla="*/ 2147483646 h 13"/>
              <a:gd name="T10" fmla="*/ 0 w 170"/>
              <a:gd name="T11" fmla="*/ 2147483646 h 13"/>
              <a:gd name="T12" fmla="*/ 0 w 170"/>
              <a:gd name="T13" fmla="*/ 2147483646 h 13"/>
              <a:gd name="T14" fmla="*/ 0 w 170"/>
              <a:gd name="T15" fmla="*/ 2147483646 h 13"/>
              <a:gd name="T16" fmla="*/ 0 w 170"/>
              <a:gd name="T17" fmla="*/ 2147483646 h 13"/>
              <a:gd name="T18" fmla="*/ 0 w 170"/>
              <a:gd name="T19" fmla="*/ 0 h 13"/>
              <a:gd name="T20" fmla="*/ 2147483646 w 170"/>
              <a:gd name="T21" fmla="*/ 0 h 13"/>
              <a:gd name="T22" fmla="*/ 2147483646 w 170"/>
              <a:gd name="T23" fmla="*/ 2147483646 h 13"/>
              <a:gd name="T24" fmla="*/ 2147483646 w 170"/>
              <a:gd name="T25" fmla="*/ 2147483646 h 13"/>
              <a:gd name="T26" fmla="*/ 2147483646 w 170"/>
              <a:gd name="T27" fmla="*/ 2147483646 h 13"/>
              <a:gd name="T28" fmla="*/ 2147483646 w 170"/>
              <a:gd name="T29" fmla="*/ 2147483646 h 13"/>
              <a:gd name="T30" fmla="*/ 2147483646 w 170"/>
              <a:gd name="T31" fmla="*/ 2147483646 h 13"/>
              <a:gd name="T32" fmla="*/ 2147483646 w 170"/>
              <a:gd name="T33" fmla="*/ 2147483646 h 13"/>
              <a:gd name="T34" fmla="*/ 2147483646 w 170"/>
              <a:gd name="T35" fmla="*/ 2147483646 h 13"/>
              <a:gd name="T36" fmla="*/ 2147483646 w 170"/>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0"/>
              <a:gd name="T58" fmla="*/ 0 h 13"/>
              <a:gd name="T59" fmla="*/ 170 w 170"/>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0" h="13">
                <a:moveTo>
                  <a:pt x="170" y="13"/>
                </a:moveTo>
                <a:lnTo>
                  <a:pt x="0" y="13"/>
                </a:lnTo>
                <a:lnTo>
                  <a:pt x="0" y="11"/>
                </a:lnTo>
                <a:lnTo>
                  <a:pt x="0" y="9"/>
                </a:lnTo>
                <a:lnTo>
                  <a:pt x="0" y="8"/>
                </a:lnTo>
                <a:lnTo>
                  <a:pt x="0" y="6"/>
                </a:lnTo>
                <a:lnTo>
                  <a:pt x="0" y="4"/>
                </a:lnTo>
                <a:lnTo>
                  <a:pt x="0" y="2"/>
                </a:lnTo>
                <a:lnTo>
                  <a:pt x="0" y="0"/>
                </a:lnTo>
                <a:lnTo>
                  <a:pt x="162" y="0"/>
                </a:lnTo>
                <a:lnTo>
                  <a:pt x="162" y="2"/>
                </a:lnTo>
                <a:lnTo>
                  <a:pt x="164" y="2"/>
                </a:lnTo>
                <a:lnTo>
                  <a:pt x="164" y="4"/>
                </a:lnTo>
                <a:lnTo>
                  <a:pt x="166" y="6"/>
                </a:lnTo>
                <a:lnTo>
                  <a:pt x="166" y="8"/>
                </a:lnTo>
                <a:lnTo>
                  <a:pt x="168" y="9"/>
                </a:lnTo>
                <a:lnTo>
                  <a:pt x="168" y="11"/>
                </a:lnTo>
                <a:lnTo>
                  <a:pt x="170" y="13"/>
                </a:lnTo>
                <a:close/>
              </a:path>
            </a:pathLst>
          </a:custGeom>
          <a:solidFill>
            <a:srgbClr val="B21121"/>
          </a:solidFill>
          <a:ln w="9525">
            <a:noFill/>
            <a:round/>
            <a:headEnd/>
            <a:tailEnd/>
          </a:ln>
        </p:spPr>
        <p:txBody>
          <a:bodyPr wrap="none"/>
          <a:lstStyle/>
          <a:p>
            <a:endParaRPr lang="el-GR"/>
          </a:p>
        </p:txBody>
      </p:sp>
      <p:sp>
        <p:nvSpPr>
          <p:cNvPr id="41152" name="Freeform 192"/>
          <p:cNvSpPr>
            <a:spLocks/>
          </p:cNvSpPr>
          <p:nvPr/>
        </p:nvSpPr>
        <p:spPr bwMode="auto">
          <a:xfrm rot="63308">
            <a:off x="5124450" y="3076575"/>
            <a:ext cx="234950" cy="22225"/>
          </a:xfrm>
          <a:custGeom>
            <a:avLst/>
            <a:gdLst>
              <a:gd name="T0" fmla="*/ 2147483646 w 166"/>
              <a:gd name="T1" fmla="*/ 2147483646 h 14"/>
              <a:gd name="T2" fmla="*/ 0 w 166"/>
              <a:gd name="T3" fmla="*/ 2147483646 h 14"/>
              <a:gd name="T4" fmla="*/ 0 w 166"/>
              <a:gd name="T5" fmla="*/ 2147483646 h 14"/>
              <a:gd name="T6" fmla="*/ 0 w 166"/>
              <a:gd name="T7" fmla="*/ 2147483646 h 14"/>
              <a:gd name="T8" fmla="*/ 0 w 166"/>
              <a:gd name="T9" fmla="*/ 2147483646 h 14"/>
              <a:gd name="T10" fmla="*/ 0 w 166"/>
              <a:gd name="T11" fmla="*/ 2147483646 h 14"/>
              <a:gd name="T12" fmla="*/ 0 w 166"/>
              <a:gd name="T13" fmla="*/ 2147483646 h 14"/>
              <a:gd name="T14" fmla="*/ 0 w 166"/>
              <a:gd name="T15" fmla="*/ 2147483646 h 14"/>
              <a:gd name="T16" fmla="*/ 0 w 166"/>
              <a:gd name="T17" fmla="*/ 2147483646 h 14"/>
              <a:gd name="T18" fmla="*/ 0 w 166"/>
              <a:gd name="T19" fmla="*/ 0 h 14"/>
              <a:gd name="T20" fmla="*/ 2147483646 w 166"/>
              <a:gd name="T21" fmla="*/ 0 h 14"/>
              <a:gd name="T22" fmla="*/ 2147483646 w 166"/>
              <a:gd name="T23" fmla="*/ 2147483646 h 14"/>
              <a:gd name="T24" fmla="*/ 2147483646 w 166"/>
              <a:gd name="T25" fmla="*/ 2147483646 h 14"/>
              <a:gd name="T26" fmla="*/ 2147483646 w 166"/>
              <a:gd name="T27" fmla="*/ 2147483646 h 14"/>
              <a:gd name="T28" fmla="*/ 2147483646 w 166"/>
              <a:gd name="T29" fmla="*/ 2147483646 h 14"/>
              <a:gd name="T30" fmla="*/ 2147483646 w 166"/>
              <a:gd name="T31" fmla="*/ 2147483646 h 14"/>
              <a:gd name="T32" fmla="*/ 2147483646 w 166"/>
              <a:gd name="T33" fmla="*/ 2147483646 h 14"/>
              <a:gd name="T34" fmla="*/ 2147483646 w 166"/>
              <a:gd name="T35" fmla="*/ 2147483646 h 14"/>
              <a:gd name="T36" fmla="*/ 2147483646 w 166"/>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6"/>
              <a:gd name="T58" fmla="*/ 0 h 14"/>
              <a:gd name="T59" fmla="*/ 166 w 166"/>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6" h="14">
                <a:moveTo>
                  <a:pt x="166" y="14"/>
                </a:moveTo>
                <a:lnTo>
                  <a:pt x="0" y="14"/>
                </a:lnTo>
                <a:lnTo>
                  <a:pt x="0" y="12"/>
                </a:lnTo>
                <a:lnTo>
                  <a:pt x="0" y="10"/>
                </a:lnTo>
                <a:lnTo>
                  <a:pt x="0" y="8"/>
                </a:lnTo>
                <a:lnTo>
                  <a:pt x="0" y="6"/>
                </a:lnTo>
                <a:lnTo>
                  <a:pt x="0" y="4"/>
                </a:lnTo>
                <a:lnTo>
                  <a:pt x="0" y="2"/>
                </a:lnTo>
                <a:lnTo>
                  <a:pt x="0" y="0"/>
                </a:lnTo>
                <a:lnTo>
                  <a:pt x="158" y="0"/>
                </a:lnTo>
                <a:lnTo>
                  <a:pt x="160" y="2"/>
                </a:lnTo>
                <a:lnTo>
                  <a:pt x="160" y="4"/>
                </a:lnTo>
                <a:lnTo>
                  <a:pt x="160" y="6"/>
                </a:lnTo>
                <a:lnTo>
                  <a:pt x="162" y="8"/>
                </a:lnTo>
                <a:lnTo>
                  <a:pt x="162" y="10"/>
                </a:lnTo>
                <a:lnTo>
                  <a:pt x="164" y="10"/>
                </a:lnTo>
                <a:lnTo>
                  <a:pt x="164" y="12"/>
                </a:lnTo>
                <a:lnTo>
                  <a:pt x="166" y="14"/>
                </a:lnTo>
                <a:close/>
              </a:path>
            </a:pathLst>
          </a:custGeom>
          <a:solidFill>
            <a:srgbClr val="B20F21"/>
          </a:solidFill>
          <a:ln w="9525">
            <a:noFill/>
            <a:round/>
            <a:headEnd/>
            <a:tailEnd/>
          </a:ln>
        </p:spPr>
        <p:txBody>
          <a:bodyPr wrap="none"/>
          <a:lstStyle/>
          <a:p>
            <a:endParaRPr lang="el-GR"/>
          </a:p>
        </p:txBody>
      </p:sp>
      <p:sp>
        <p:nvSpPr>
          <p:cNvPr id="41153" name="Freeform 193"/>
          <p:cNvSpPr>
            <a:spLocks/>
          </p:cNvSpPr>
          <p:nvPr/>
        </p:nvSpPr>
        <p:spPr bwMode="auto">
          <a:xfrm rot="63308">
            <a:off x="5124450" y="3065463"/>
            <a:ext cx="228600" cy="23812"/>
          </a:xfrm>
          <a:custGeom>
            <a:avLst/>
            <a:gdLst>
              <a:gd name="T0" fmla="*/ 2147483646 w 162"/>
              <a:gd name="T1" fmla="*/ 2147483646 h 15"/>
              <a:gd name="T2" fmla="*/ 0 w 162"/>
              <a:gd name="T3" fmla="*/ 2147483646 h 15"/>
              <a:gd name="T4" fmla="*/ 0 w 162"/>
              <a:gd name="T5" fmla="*/ 2147483646 h 15"/>
              <a:gd name="T6" fmla="*/ 0 w 162"/>
              <a:gd name="T7" fmla="*/ 2147483646 h 15"/>
              <a:gd name="T8" fmla="*/ 0 w 162"/>
              <a:gd name="T9" fmla="*/ 2147483646 h 15"/>
              <a:gd name="T10" fmla="*/ 0 w 162"/>
              <a:gd name="T11" fmla="*/ 2147483646 h 15"/>
              <a:gd name="T12" fmla="*/ 0 w 162"/>
              <a:gd name="T13" fmla="*/ 2147483646 h 15"/>
              <a:gd name="T14" fmla="*/ 0 w 162"/>
              <a:gd name="T15" fmla="*/ 2147483646 h 15"/>
              <a:gd name="T16" fmla="*/ 0 w 162"/>
              <a:gd name="T17" fmla="*/ 2147483646 h 15"/>
              <a:gd name="T18" fmla="*/ 0 w 162"/>
              <a:gd name="T19" fmla="*/ 0 h 15"/>
              <a:gd name="T20" fmla="*/ 2147483646 w 162"/>
              <a:gd name="T21" fmla="*/ 0 h 15"/>
              <a:gd name="T22" fmla="*/ 2147483646 w 162"/>
              <a:gd name="T23" fmla="*/ 2147483646 h 15"/>
              <a:gd name="T24" fmla="*/ 2147483646 w 162"/>
              <a:gd name="T25" fmla="*/ 2147483646 h 15"/>
              <a:gd name="T26" fmla="*/ 2147483646 w 162"/>
              <a:gd name="T27" fmla="*/ 2147483646 h 15"/>
              <a:gd name="T28" fmla="*/ 2147483646 w 162"/>
              <a:gd name="T29" fmla="*/ 2147483646 h 15"/>
              <a:gd name="T30" fmla="*/ 2147483646 w 162"/>
              <a:gd name="T31" fmla="*/ 2147483646 h 15"/>
              <a:gd name="T32" fmla="*/ 2147483646 w 162"/>
              <a:gd name="T33" fmla="*/ 2147483646 h 15"/>
              <a:gd name="T34" fmla="*/ 2147483646 w 162"/>
              <a:gd name="T35" fmla="*/ 2147483646 h 15"/>
              <a:gd name="T36" fmla="*/ 2147483646 w 162"/>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2"/>
              <a:gd name="T58" fmla="*/ 0 h 15"/>
              <a:gd name="T59" fmla="*/ 162 w 16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2" h="15">
                <a:moveTo>
                  <a:pt x="162" y="15"/>
                </a:moveTo>
                <a:lnTo>
                  <a:pt x="0" y="15"/>
                </a:lnTo>
                <a:lnTo>
                  <a:pt x="0" y="13"/>
                </a:lnTo>
                <a:lnTo>
                  <a:pt x="0" y="11"/>
                </a:lnTo>
                <a:lnTo>
                  <a:pt x="0" y="9"/>
                </a:lnTo>
                <a:lnTo>
                  <a:pt x="0" y="7"/>
                </a:lnTo>
                <a:lnTo>
                  <a:pt x="0" y="5"/>
                </a:lnTo>
                <a:lnTo>
                  <a:pt x="0" y="3"/>
                </a:lnTo>
                <a:lnTo>
                  <a:pt x="0" y="2"/>
                </a:lnTo>
                <a:lnTo>
                  <a:pt x="0" y="0"/>
                </a:lnTo>
                <a:lnTo>
                  <a:pt x="154" y="0"/>
                </a:lnTo>
                <a:lnTo>
                  <a:pt x="156" y="2"/>
                </a:lnTo>
                <a:lnTo>
                  <a:pt x="156" y="3"/>
                </a:lnTo>
                <a:lnTo>
                  <a:pt x="158" y="5"/>
                </a:lnTo>
                <a:lnTo>
                  <a:pt x="158" y="7"/>
                </a:lnTo>
                <a:lnTo>
                  <a:pt x="158" y="9"/>
                </a:lnTo>
                <a:lnTo>
                  <a:pt x="160" y="11"/>
                </a:lnTo>
                <a:lnTo>
                  <a:pt x="160" y="13"/>
                </a:lnTo>
                <a:lnTo>
                  <a:pt x="162" y="15"/>
                </a:lnTo>
                <a:close/>
              </a:path>
            </a:pathLst>
          </a:custGeom>
          <a:solidFill>
            <a:srgbClr val="B20F1E"/>
          </a:solidFill>
          <a:ln w="9525">
            <a:noFill/>
            <a:round/>
            <a:headEnd/>
            <a:tailEnd/>
          </a:ln>
        </p:spPr>
        <p:txBody>
          <a:bodyPr wrap="none"/>
          <a:lstStyle/>
          <a:p>
            <a:endParaRPr lang="el-GR"/>
          </a:p>
        </p:txBody>
      </p:sp>
      <p:sp>
        <p:nvSpPr>
          <p:cNvPr id="41154" name="Freeform 194"/>
          <p:cNvSpPr>
            <a:spLocks/>
          </p:cNvSpPr>
          <p:nvPr/>
        </p:nvSpPr>
        <p:spPr bwMode="auto">
          <a:xfrm rot="63308">
            <a:off x="5124450" y="3055938"/>
            <a:ext cx="223838" cy="20637"/>
          </a:xfrm>
          <a:custGeom>
            <a:avLst/>
            <a:gdLst>
              <a:gd name="T0" fmla="*/ 2147483646 w 158"/>
              <a:gd name="T1" fmla="*/ 2147483646 h 13"/>
              <a:gd name="T2" fmla="*/ 0 w 158"/>
              <a:gd name="T3" fmla="*/ 2147483646 h 13"/>
              <a:gd name="T4" fmla="*/ 0 w 158"/>
              <a:gd name="T5" fmla="*/ 2147483646 h 13"/>
              <a:gd name="T6" fmla="*/ 0 w 158"/>
              <a:gd name="T7" fmla="*/ 2147483646 h 13"/>
              <a:gd name="T8" fmla="*/ 0 w 158"/>
              <a:gd name="T9" fmla="*/ 2147483646 h 13"/>
              <a:gd name="T10" fmla="*/ 0 w 158"/>
              <a:gd name="T11" fmla="*/ 2147483646 h 13"/>
              <a:gd name="T12" fmla="*/ 0 w 158"/>
              <a:gd name="T13" fmla="*/ 2147483646 h 13"/>
              <a:gd name="T14" fmla="*/ 0 w 158"/>
              <a:gd name="T15" fmla="*/ 2147483646 h 13"/>
              <a:gd name="T16" fmla="*/ 0 w 158"/>
              <a:gd name="T17" fmla="*/ 2147483646 h 13"/>
              <a:gd name="T18" fmla="*/ 0 w 158"/>
              <a:gd name="T19" fmla="*/ 0 h 13"/>
              <a:gd name="T20" fmla="*/ 2147483646 w 158"/>
              <a:gd name="T21" fmla="*/ 0 h 13"/>
              <a:gd name="T22" fmla="*/ 2147483646 w 158"/>
              <a:gd name="T23" fmla="*/ 2147483646 h 13"/>
              <a:gd name="T24" fmla="*/ 2147483646 w 158"/>
              <a:gd name="T25" fmla="*/ 2147483646 h 13"/>
              <a:gd name="T26" fmla="*/ 2147483646 w 158"/>
              <a:gd name="T27" fmla="*/ 2147483646 h 13"/>
              <a:gd name="T28" fmla="*/ 2147483646 w 158"/>
              <a:gd name="T29" fmla="*/ 2147483646 h 13"/>
              <a:gd name="T30" fmla="*/ 2147483646 w 158"/>
              <a:gd name="T31" fmla="*/ 2147483646 h 13"/>
              <a:gd name="T32" fmla="*/ 2147483646 w 158"/>
              <a:gd name="T33" fmla="*/ 2147483646 h 13"/>
              <a:gd name="T34" fmla="*/ 2147483646 w 158"/>
              <a:gd name="T35" fmla="*/ 2147483646 h 13"/>
              <a:gd name="T36" fmla="*/ 2147483646 w 15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8"/>
              <a:gd name="T58" fmla="*/ 0 h 13"/>
              <a:gd name="T59" fmla="*/ 158 w 15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8" h="13">
                <a:moveTo>
                  <a:pt x="158" y="13"/>
                </a:moveTo>
                <a:lnTo>
                  <a:pt x="0" y="13"/>
                </a:lnTo>
                <a:lnTo>
                  <a:pt x="0" y="11"/>
                </a:lnTo>
                <a:lnTo>
                  <a:pt x="0" y="9"/>
                </a:lnTo>
                <a:lnTo>
                  <a:pt x="0" y="8"/>
                </a:lnTo>
                <a:lnTo>
                  <a:pt x="0" y="6"/>
                </a:lnTo>
                <a:lnTo>
                  <a:pt x="0" y="4"/>
                </a:lnTo>
                <a:lnTo>
                  <a:pt x="0" y="2"/>
                </a:lnTo>
                <a:lnTo>
                  <a:pt x="0" y="0"/>
                </a:lnTo>
                <a:lnTo>
                  <a:pt x="151" y="0"/>
                </a:lnTo>
                <a:lnTo>
                  <a:pt x="152" y="2"/>
                </a:lnTo>
                <a:lnTo>
                  <a:pt x="152" y="4"/>
                </a:lnTo>
                <a:lnTo>
                  <a:pt x="154" y="4"/>
                </a:lnTo>
                <a:lnTo>
                  <a:pt x="154" y="6"/>
                </a:lnTo>
                <a:lnTo>
                  <a:pt x="156" y="8"/>
                </a:lnTo>
                <a:lnTo>
                  <a:pt x="156" y="9"/>
                </a:lnTo>
                <a:lnTo>
                  <a:pt x="158" y="11"/>
                </a:lnTo>
                <a:lnTo>
                  <a:pt x="158" y="13"/>
                </a:lnTo>
                <a:close/>
              </a:path>
            </a:pathLst>
          </a:custGeom>
          <a:solidFill>
            <a:srgbClr val="B51221"/>
          </a:solidFill>
          <a:ln w="9525">
            <a:noFill/>
            <a:round/>
            <a:headEnd/>
            <a:tailEnd/>
          </a:ln>
        </p:spPr>
        <p:txBody>
          <a:bodyPr wrap="none"/>
          <a:lstStyle/>
          <a:p>
            <a:endParaRPr lang="el-GR"/>
          </a:p>
        </p:txBody>
      </p:sp>
      <p:sp>
        <p:nvSpPr>
          <p:cNvPr id="41155" name="Freeform 195"/>
          <p:cNvSpPr>
            <a:spLocks/>
          </p:cNvSpPr>
          <p:nvPr/>
        </p:nvSpPr>
        <p:spPr bwMode="auto">
          <a:xfrm rot="63308">
            <a:off x="5124450" y="3043238"/>
            <a:ext cx="217488" cy="22225"/>
          </a:xfrm>
          <a:custGeom>
            <a:avLst/>
            <a:gdLst>
              <a:gd name="T0" fmla="*/ 2147483646 w 154"/>
              <a:gd name="T1" fmla="*/ 2147483646 h 14"/>
              <a:gd name="T2" fmla="*/ 0 w 154"/>
              <a:gd name="T3" fmla="*/ 2147483646 h 14"/>
              <a:gd name="T4" fmla="*/ 0 w 154"/>
              <a:gd name="T5" fmla="*/ 2147483646 h 14"/>
              <a:gd name="T6" fmla="*/ 0 w 154"/>
              <a:gd name="T7" fmla="*/ 2147483646 h 14"/>
              <a:gd name="T8" fmla="*/ 0 w 154"/>
              <a:gd name="T9" fmla="*/ 2147483646 h 14"/>
              <a:gd name="T10" fmla="*/ 0 w 154"/>
              <a:gd name="T11" fmla="*/ 2147483646 h 14"/>
              <a:gd name="T12" fmla="*/ 0 w 154"/>
              <a:gd name="T13" fmla="*/ 2147483646 h 14"/>
              <a:gd name="T14" fmla="*/ 0 w 154"/>
              <a:gd name="T15" fmla="*/ 2147483646 h 14"/>
              <a:gd name="T16" fmla="*/ 0 w 154"/>
              <a:gd name="T17" fmla="*/ 2147483646 h 14"/>
              <a:gd name="T18" fmla="*/ 0 w 154"/>
              <a:gd name="T19" fmla="*/ 0 h 14"/>
              <a:gd name="T20" fmla="*/ 2147483646 w 154"/>
              <a:gd name="T21" fmla="*/ 0 h 14"/>
              <a:gd name="T22" fmla="*/ 2147483646 w 154"/>
              <a:gd name="T23" fmla="*/ 2147483646 h 14"/>
              <a:gd name="T24" fmla="*/ 2147483646 w 154"/>
              <a:gd name="T25" fmla="*/ 2147483646 h 14"/>
              <a:gd name="T26" fmla="*/ 2147483646 w 154"/>
              <a:gd name="T27" fmla="*/ 2147483646 h 14"/>
              <a:gd name="T28" fmla="*/ 2147483646 w 154"/>
              <a:gd name="T29" fmla="*/ 2147483646 h 14"/>
              <a:gd name="T30" fmla="*/ 2147483646 w 154"/>
              <a:gd name="T31" fmla="*/ 2147483646 h 14"/>
              <a:gd name="T32" fmla="*/ 2147483646 w 154"/>
              <a:gd name="T33" fmla="*/ 2147483646 h 14"/>
              <a:gd name="T34" fmla="*/ 2147483646 w 154"/>
              <a:gd name="T35" fmla="*/ 2147483646 h 14"/>
              <a:gd name="T36" fmla="*/ 2147483646 w 154"/>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
              <a:gd name="T58" fmla="*/ 0 h 14"/>
              <a:gd name="T59" fmla="*/ 154 w 15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 h="14">
                <a:moveTo>
                  <a:pt x="154" y="14"/>
                </a:moveTo>
                <a:lnTo>
                  <a:pt x="0" y="14"/>
                </a:lnTo>
                <a:lnTo>
                  <a:pt x="0" y="12"/>
                </a:lnTo>
                <a:lnTo>
                  <a:pt x="0" y="10"/>
                </a:lnTo>
                <a:lnTo>
                  <a:pt x="0" y="8"/>
                </a:lnTo>
                <a:lnTo>
                  <a:pt x="0" y="6"/>
                </a:lnTo>
                <a:lnTo>
                  <a:pt x="0" y="4"/>
                </a:lnTo>
                <a:lnTo>
                  <a:pt x="0" y="2"/>
                </a:lnTo>
                <a:lnTo>
                  <a:pt x="0" y="0"/>
                </a:lnTo>
                <a:lnTo>
                  <a:pt x="149" y="0"/>
                </a:lnTo>
                <a:lnTo>
                  <a:pt x="149" y="2"/>
                </a:lnTo>
                <a:lnTo>
                  <a:pt x="151" y="4"/>
                </a:lnTo>
                <a:lnTo>
                  <a:pt x="151" y="6"/>
                </a:lnTo>
                <a:lnTo>
                  <a:pt x="151" y="8"/>
                </a:lnTo>
                <a:lnTo>
                  <a:pt x="152" y="10"/>
                </a:lnTo>
                <a:lnTo>
                  <a:pt x="152" y="12"/>
                </a:lnTo>
                <a:lnTo>
                  <a:pt x="154" y="12"/>
                </a:lnTo>
                <a:lnTo>
                  <a:pt x="154" y="14"/>
                </a:lnTo>
                <a:close/>
              </a:path>
            </a:pathLst>
          </a:custGeom>
          <a:solidFill>
            <a:srgbClr val="B50F21"/>
          </a:solidFill>
          <a:ln w="9525">
            <a:noFill/>
            <a:round/>
            <a:headEnd/>
            <a:tailEnd/>
          </a:ln>
        </p:spPr>
        <p:txBody>
          <a:bodyPr wrap="none"/>
          <a:lstStyle/>
          <a:p>
            <a:endParaRPr lang="el-GR"/>
          </a:p>
        </p:txBody>
      </p:sp>
      <p:sp>
        <p:nvSpPr>
          <p:cNvPr id="41156" name="Freeform 196"/>
          <p:cNvSpPr>
            <a:spLocks/>
          </p:cNvSpPr>
          <p:nvPr/>
        </p:nvSpPr>
        <p:spPr bwMode="auto">
          <a:xfrm rot="63308">
            <a:off x="5124450" y="3035300"/>
            <a:ext cx="212725" cy="20638"/>
          </a:xfrm>
          <a:custGeom>
            <a:avLst/>
            <a:gdLst>
              <a:gd name="T0" fmla="*/ 2147483646 w 151"/>
              <a:gd name="T1" fmla="*/ 2147483646 h 13"/>
              <a:gd name="T2" fmla="*/ 0 w 151"/>
              <a:gd name="T3" fmla="*/ 2147483646 h 13"/>
              <a:gd name="T4" fmla="*/ 0 w 151"/>
              <a:gd name="T5" fmla="*/ 2147483646 h 13"/>
              <a:gd name="T6" fmla="*/ 0 w 151"/>
              <a:gd name="T7" fmla="*/ 2147483646 h 13"/>
              <a:gd name="T8" fmla="*/ 0 w 151"/>
              <a:gd name="T9" fmla="*/ 2147483646 h 13"/>
              <a:gd name="T10" fmla="*/ 0 w 151"/>
              <a:gd name="T11" fmla="*/ 2147483646 h 13"/>
              <a:gd name="T12" fmla="*/ 0 w 151"/>
              <a:gd name="T13" fmla="*/ 2147483646 h 13"/>
              <a:gd name="T14" fmla="*/ 0 w 151"/>
              <a:gd name="T15" fmla="*/ 2147483646 h 13"/>
              <a:gd name="T16" fmla="*/ 0 w 151"/>
              <a:gd name="T17" fmla="*/ 0 h 13"/>
              <a:gd name="T18" fmla="*/ 0 w 151"/>
              <a:gd name="T19" fmla="*/ 0 h 13"/>
              <a:gd name="T20" fmla="*/ 2147483646 w 151"/>
              <a:gd name="T21" fmla="*/ 0 h 13"/>
              <a:gd name="T22" fmla="*/ 2147483646 w 151"/>
              <a:gd name="T23" fmla="*/ 0 h 13"/>
              <a:gd name="T24" fmla="*/ 2147483646 w 151"/>
              <a:gd name="T25" fmla="*/ 2147483646 h 13"/>
              <a:gd name="T26" fmla="*/ 2147483646 w 151"/>
              <a:gd name="T27" fmla="*/ 2147483646 h 13"/>
              <a:gd name="T28" fmla="*/ 2147483646 w 151"/>
              <a:gd name="T29" fmla="*/ 2147483646 h 13"/>
              <a:gd name="T30" fmla="*/ 2147483646 w 151"/>
              <a:gd name="T31" fmla="*/ 2147483646 h 13"/>
              <a:gd name="T32" fmla="*/ 2147483646 w 151"/>
              <a:gd name="T33" fmla="*/ 2147483646 h 13"/>
              <a:gd name="T34" fmla="*/ 2147483646 w 151"/>
              <a:gd name="T35" fmla="*/ 2147483646 h 13"/>
              <a:gd name="T36" fmla="*/ 2147483646 w 15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13"/>
              <a:gd name="T59" fmla="*/ 151 w 15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13">
                <a:moveTo>
                  <a:pt x="151" y="13"/>
                </a:moveTo>
                <a:lnTo>
                  <a:pt x="0" y="13"/>
                </a:lnTo>
                <a:lnTo>
                  <a:pt x="0" y="11"/>
                </a:lnTo>
                <a:lnTo>
                  <a:pt x="0" y="9"/>
                </a:lnTo>
                <a:lnTo>
                  <a:pt x="0" y="7"/>
                </a:lnTo>
                <a:lnTo>
                  <a:pt x="0" y="5"/>
                </a:lnTo>
                <a:lnTo>
                  <a:pt x="0" y="3"/>
                </a:lnTo>
                <a:lnTo>
                  <a:pt x="0" y="1"/>
                </a:lnTo>
                <a:lnTo>
                  <a:pt x="0" y="0"/>
                </a:lnTo>
                <a:lnTo>
                  <a:pt x="145" y="0"/>
                </a:lnTo>
                <a:lnTo>
                  <a:pt x="147" y="0"/>
                </a:lnTo>
                <a:lnTo>
                  <a:pt x="147" y="1"/>
                </a:lnTo>
                <a:lnTo>
                  <a:pt x="147" y="3"/>
                </a:lnTo>
                <a:lnTo>
                  <a:pt x="149" y="5"/>
                </a:lnTo>
                <a:lnTo>
                  <a:pt x="149" y="7"/>
                </a:lnTo>
                <a:lnTo>
                  <a:pt x="151" y="9"/>
                </a:lnTo>
                <a:lnTo>
                  <a:pt x="151" y="11"/>
                </a:lnTo>
                <a:lnTo>
                  <a:pt x="151" y="13"/>
                </a:lnTo>
                <a:close/>
              </a:path>
            </a:pathLst>
          </a:custGeom>
          <a:solidFill>
            <a:srgbClr val="B81222"/>
          </a:solidFill>
          <a:ln w="9525">
            <a:noFill/>
            <a:round/>
            <a:headEnd/>
            <a:tailEnd/>
          </a:ln>
        </p:spPr>
        <p:txBody>
          <a:bodyPr wrap="none"/>
          <a:lstStyle/>
          <a:p>
            <a:endParaRPr lang="el-GR"/>
          </a:p>
        </p:txBody>
      </p:sp>
      <p:sp>
        <p:nvSpPr>
          <p:cNvPr id="41157" name="Freeform 197"/>
          <p:cNvSpPr>
            <a:spLocks/>
          </p:cNvSpPr>
          <p:nvPr/>
        </p:nvSpPr>
        <p:spPr bwMode="auto">
          <a:xfrm rot="63308">
            <a:off x="5124450" y="3022600"/>
            <a:ext cx="211138" cy="20638"/>
          </a:xfrm>
          <a:custGeom>
            <a:avLst/>
            <a:gdLst>
              <a:gd name="T0" fmla="*/ 2147483646 w 149"/>
              <a:gd name="T1" fmla="*/ 2147483646 h 13"/>
              <a:gd name="T2" fmla="*/ 0 w 149"/>
              <a:gd name="T3" fmla="*/ 2147483646 h 13"/>
              <a:gd name="T4" fmla="*/ 0 w 149"/>
              <a:gd name="T5" fmla="*/ 2147483646 h 13"/>
              <a:gd name="T6" fmla="*/ 0 w 149"/>
              <a:gd name="T7" fmla="*/ 2147483646 h 13"/>
              <a:gd name="T8" fmla="*/ 0 w 149"/>
              <a:gd name="T9" fmla="*/ 2147483646 h 13"/>
              <a:gd name="T10" fmla="*/ 0 w 149"/>
              <a:gd name="T11" fmla="*/ 2147483646 h 13"/>
              <a:gd name="T12" fmla="*/ 0 w 149"/>
              <a:gd name="T13" fmla="*/ 2147483646 h 13"/>
              <a:gd name="T14" fmla="*/ 0 w 149"/>
              <a:gd name="T15" fmla="*/ 2147483646 h 13"/>
              <a:gd name="T16" fmla="*/ 0 w 149"/>
              <a:gd name="T17" fmla="*/ 2147483646 h 13"/>
              <a:gd name="T18" fmla="*/ 0 w 149"/>
              <a:gd name="T19" fmla="*/ 0 h 13"/>
              <a:gd name="T20" fmla="*/ 2147483646 w 149"/>
              <a:gd name="T21" fmla="*/ 0 h 13"/>
              <a:gd name="T22" fmla="*/ 2147483646 w 149"/>
              <a:gd name="T23" fmla="*/ 0 h 13"/>
              <a:gd name="T24" fmla="*/ 2147483646 w 149"/>
              <a:gd name="T25" fmla="*/ 0 h 13"/>
              <a:gd name="T26" fmla="*/ 2147483646 w 149"/>
              <a:gd name="T27" fmla="*/ 0 h 13"/>
              <a:gd name="T28" fmla="*/ 2147483646 w 149"/>
              <a:gd name="T29" fmla="*/ 0 h 13"/>
              <a:gd name="T30" fmla="*/ 2147483646 w 149"/>
              <a:gd name="T31" fmla="*/ 2147483646 h 13"/>
              <a:gd name="T32" fmla="*/ 2147483646 w 149"/>
              <a:gd name="T33" fmla="*/ 2147483646 h 13"/>
              <a:gd name="T34" fmla="*/ 2147483646 w 149"/>
              <a:gd name="T35" fmla="*/ 2147483646 h 13"/>
              <a:gd name="T36" fmla="*/ 2147483646 w 149"/>
              <a:gd name="T37" fmla="*/ 2147483646 h 13"/>
              <a:gd name="T38" fmla="*/ 2147483646 w 149"/>
              <a:gd name="T39" fmla="*/ 2147483646 h 13"/>
              <a:gd name="T40" fmla="*/ 2147483646 w 149"/>
              <a:gd name="T41" fmla="*/ 2147483646 h 13"/>
              <a:gd name="T42" fmla="*/ 2147483646 w 149"/>
              <a:gd name="T43" fmla="*/ 2147483646 h 13"/>
              <a:gd name="T44" fmla="*/ 2147483646 w 149"/>
              <a:gd name="T45" fmla="*/ 2147483646 h 13"/>
              <a:gd name="T46" fmla="*/ 2147483646 w 149"/>
              <a:gd name="T47" fmla="*/ 2147483646 h 13"/>
              <a:gd name="T48" fmla="*/ 2147483646 w 149"/>
              <a:gd name="T49" fmla="*/ 2147483646 h 13"/>
              <a:gd name="T50" fmla="*/ 2147483646 w 149"/>
              <a:gd name="T51" fmla="*/ 2147483646 h 13"/>
              <a:gd name="T52" fmla="*/ 2147483646 w 149"/>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9"/>
              <a:gd name="T82" fmla="*/ 0 h 13"/>
              <a:gd name="T83" fmla="*/ 149 w 149"/>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9" h="13">
                <a:moveTo>
                  <a:pt x="149" y="13"/>
                </a:moveTo>
                <a:lnTo>
                  <a:pt x="0" y="13"/>
                </a:lnTo>
                <a:lnTo>
                  <a:pt x="0" y="11"/>
                </a:lnTo>
                <a:lnTo>
                  <a:pt x="0" y="9"/>
                </a:lnTo>
                <a:lnTo>
                  <a:pt x="0" y="8"/>
                </a:lnTo>
                <a:lnTo>
                  <a:pt x="0" y="6"/>
                </a:lnTo>
                <a:lnTo>
                  <a:pt x="0" y="4"/>
                </a:lnTo>
                <a:lnTo>
                  <a:pt x="0" y="2"/>
                </a:lnTo>
                <a:lnTo>
                  <a:pt x="0" y="0"/>
                </a:lnTo>
                <a:lnTo>
                  <a:pt x="143" y="0"/>
                </a:lnTo>
                <a:lnTo>
                  <a:pt x="143" y="2"/>
                </a:lnTo>
                <a:lnTo>
                  <a:pt x="143" y="4"/>
                </a:lnTo>
                <a:lnTo>
                  <a:pt x="145" y="4"/>
                </a:lnTo>
                <a:lnTo>
                  <a:pt x="145" y="6"/>
                </a:lnTo>
                <a:lnTo>
                  <a:pt x="145" y="8"/>
                </a:lnTo>
                <a:lnTo>
                  <a:pt x="147" y="9"/>
                </a:lnTo>
                <a:lnTo>
                  <a:pt x="147" y="11"/>
                </a:lnTo>
                <a:lnTo>
                  <a:pt x="149" y="13"/>
                </a:lnTo>
                <a:close/>
              </a:path>
            </a:pathLst>
          </a:custGeom>
          <a:solidFill>
            <a:srgbClr val="B81022"/>
          </a:solidFill>
          <a:ln w="9525">
            <a:noFill/>
            <a:round/>
            <a:headEnd/>
            <a:tailEnd/>
          </a:ln>
        </p:spPr>
        <p:txBody>
          <a:bodyPr wrap="none"/>
          <a:lstStyle/>
          <a:p>
            <a:endParaRPr lang="el-GR"/>
          </a:p>
        </p:txBody>
      </p:sp>
      <p:sp>
        <p:nvSpPr>
          <p:cNvPr id="41158" name="Freeform 198"/>
          <p:cNvSpPr>
            <a:spLocks/>
          </p:cNvSpPr>
          <p:nvPr/>
        </p:nvSpPr>
        <p:spPr bwMode="auto">
          <a:xfrm rot="63308">
            <a:off x="5124450" y="3009900"/>
            <a:ext cx="204788" cy="25400"/>
          </a:xfrm>
          <a:custGeom>
            <a:avLst/>
            <a:gdLst>
              <a:gd name="T0" fmla="*/ 2147483646 w 145"/>
              <a:gd name="T1" fmla="*/ 2147483646 h 16"/>
              <a:gd name="T2" fmla="*/ 0 w 145"/>
              <a:gd name="T3" fmla="*/ 2147483646 h 16"/>
              <a:gd name="T4" fmla="*/ 0 w 145"/>
              <a:gd name="T5" fmla="*/ 2147483646 h 16"/>
              <a:gd name="T6" fmla="*/ 0 w 145"/>
              <a:gd name="T7" fmla="*/ 2147483646 h 16"/>
              <a:gd name="T8" fmla="*/ 0 w 145"/>
              <a:gd name="T9" fmla="*/ 2147483646 h 16"/>
              <a:gd name="T10" fmla="*/ 0 w 145"/>
              <a:gd name="T11" fmla="*/ 2147483646 h 16"/>
              <a:gd name="T12" fmla="*/ 0 w 145"/>
              <a:gd name="T13" fmla="*/ 2147483646 h 16"/>
              <a:gd name="T14" fmla="*/ 0 w 145"/>
              <a:gd name="T15" fmla="*/ 2147483646 h 16"/>
              <a:gd name="T16" fmla="*/ 0 w 145"/>
              <a:gd name="T17" fmla="*/ 2147483646 h 16"/>
              <a:gd name="T18" fmla="*/ 0 w 145"/>
              <a:gd name="T19" fmla="*/ 0 h 16"/>
              <a:gd name="T20" fmla="*/ 2147483646 w 145"/>
              <a:gd name="T21" fmla="*/ 0 h 16"/>
              <a:gd name="T22" fmla="*/ 2147483646 w 145"/>
              <a:gd name="T23" fmla="*/ 2147483646 h 16"/>
              <a:gd name="T24" fmla="*/ 2147483646 w 145"/>
              <a:gd name="T25" fmla="*/ 2147483646 h 16"/>
              <a:gd name="T26" fmla="*/ 2147483646 w 145"/>
              <a:gd name="T27" fmla="*/ 2147483646 h 16"/>
              <a:gd name="T28" fmla="*/ 2147483646 w 145"/>
              <a:gd name="T29" fmla="*/ 2147483646 h 16"/>
              <a:gd name="T30" fmla="*/ 2147483646 w 145"/>
              <a:gd name="T31" fmla="*/ 2147483646 h 16"/>
              <a:gd name="T32" fmla="*/ 2147483646 w 145"/>
              <a:gd name="T33" fmla="*/ 2147483646 h 16"/>
              <a:gd name="T34" fmla="*/ 2147483646 w 145"/>
              <a:gd name="T35" fmla="*/ 2147483646 h 16"/>
              <a:gd name="T36" fmla="*/ 2147483646 w 145"/>
              <a:gd name="T37" fmla="*/ 2147483646 h 16"/>
              <a:gd name="T38" fmla="*/ 2147483646 w 145"/>
              <a:gd name="T39" fmla="*/ 2147483646 h 16"/>
              <a:gd name="T40" fmla="*/ 2147483646 w 145"/>
              <a:gd name="T41" fmla="*/ 2147483646 h 16"/>
              <a:gd name="T42" fmla="*/ 2147483646 w 145"/>
              <a:gd name="T43" fmla="*/ 2147483646 h 16"/>
              <a:gd name="T44" fmla="*/ 2147483646 w 145"/>
              <a:gd name="T45" fmla="*/ 2147483646 h 16"/>
              <a:gd name="T46" fmla="*/ 2147483646 w 145"/>
              <a:gd name="T47" fmla="*/ 2147483646 h 16"/>
              <a:gd name="T48" fmla="*/ 2147483646 w 145"/>
              <a:gd name="T49" fmla="*/ 2147483646 h 16"/>
              <a:gd name="T50" fmla="*/ 2147483646 w 145"/>
              <a:gd name="T51" fmla="*/ 2147483646 h 16"/>
              <a:gd name="T52" fmla="*/ 2147483646 w 145"/>
              <a:gd name="T53" fmla="*/ 2147483646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6"/>
              <a:gd name="T83" fmla="*/ 145 w 145"/>
              <a:gd name="T84" fmla="*/ 16 h 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6">
                <a:moveTo>
                  <a:pt x="145" y="16"/>
                </a:moveTo>
                <a:lnTo>
                  <a:pt x="0" y="16"/>
                </a:lnTo>
                <a:lnTo>
                  <a:pt x="0" y="14"/>
                </a:lnTo>
                <a:lnTo>
                  <a:pt x="0" y="12"/>
                </a:lnTo>
                <a:lnTo>
                  <a:pt x="0" y="10"/>
                </a:lnTo>
                <a:lnTo>
                  <a:pt x="0" y="8"/>
                </a:lnTo>
                <a:lnTo>
                  <a:pt x="0" y="6"/>
                </a:lnTo>
                <a:lnTo>
                  <a:pt x="0" y="4"/>
                </a:lnTo>
                <a:lnTo>
                  <a:pt x="0" y="2"/>
                </a:lnTo>
                <a:lnTo>
                  <a:pt x="0" y="0"/>
                </a:lnTo>
                <a:lnTo>
                  <a:pt x="139" y="0"/>
                </a:lnTo>
                <a:lnTo>
                  <a:pt x="139" y="2"/>
                </a:lnTo>
                <a:lnTo>
                  <a:pt x="141" y="2"/>
                </a:lnTo>
                <a:lnTo>
                  <a:pt x="141" y="4"/>
                </a:lnTo>
                <a:lnTo>
                  <a:pt x="141" y="6"/>
                </a:lnTo>
                <a:lnTo>
                  <a:pt x="143" y="8"/>
                </a:lnTo>
                <a:lnTo>
                  <a:pt x="143" y="10"/>
                </a:lnTo>
                <a:lnTo>
                  <a:pt x="143" y="12"/>
                </a:lnTo>
                <a:lnTo>
                  <a:pt x="145" y="12"/>
                </a:lnTo>
                <a:lnTo>
                  <a:pt x="145" y="14"/>
                </a:lnTo>
                <a:lnTo>
                  <a:pt x="145" y="16"/>
                </a:lnTo>
                <a:close/>
              </a:path>
            </a:pathLst>
          </a:custGeom>
          <a:solidFill>
            <a:srgbClr val="B81022"/>
          </a:solidFill>
          <a:ln w="9525">
            <a:noFill/>
            <a:round/>
            <a:headEnd/>
            <a:tailEnd/>
          </a:ln>
        </p:spPr>
        <p:txBody>
          <a:bodyPr wrap="none"/>
          <a:lstStyle/>
          <a:p>
            <a:endParaRPr lang="el-GR"/>
          </a:p>
        </p:txBody>
      </p:sp>
      <p:sp>
        <p:nvSpPr>
          <p:cNvPr id="41159" name="Freeform 199"/>
          <p:cNvSpPr>
            <a:spLocks/>
          </p:cNvSpPr>
          <p:nvPr/>
        </p:nvSpPr>
        <p:spPr bwMode="auto">
          <a:xfrm rot="63308">
            <a:off x="5124450" y="3001963"/>
            <a:ext cx="201613" cy="20637"/>
          </a:xfrm>
          <a:custGeom>
            <a:avLst/>
            <a:gdLst>
              <a:gd name="T0" fmla="*/ 2147483646 w 143"/>
              <a:gd name="T1" fmla="*/ 2147483646 h 13"/>
              <a:gd name="T2" fmla="*/ 0 w 143"/>
              <a:gd name="T3" fmla="*/ 2147483646 h 13"/>
              <a:gd name="T4" fmla="*/ 0 w 143"/>
              <a:gd name="T5" fmla="*/ 2147483646 h 13"/>
              <a:gd name="T6" fmla="*/ 0 w 143"/>
              <a:gd name="T7" fmla="*/ 2147483646 h 13"/>
              <a:gd name="T8" fmla="*/ 0 w 143"/>
              <a:gd name="T9" fmla="*/ 2147483646 h 13"/>
              <a:gd name="T10" fmla="*/ 0 w 143"/>
              <a:gd name="T11" fmla="*/ 2147483646 h 13"/>
              <a:gd name="T12" fmla="*/ 0 w 143"/>
              <a:gd name="T13" fmla="*/ 2147483646 h 13"/>
              <a:gd name="T14" fmla="*/ 0 w 143"/>
              <a:gd name="T15" fmla="*/ 2147483646 h 13"/>
              <a:gd name="T16" fmla="*/ 0 w 143"/>
              <a:gd name="T17" fmla="*/ 2147483646 h 13"/>
              <a:gd name="T18" fmla="*/ 0 w 143"/>
              <a:gd name="T19" fmla="*/ 0 h 13"/>
              <a:gd name="T20" fmla="*/ 2147483646 w 143"/>
              <a:gd name="T21" fmla="*/ 0 h 13"/>
              <a:gd name="T22" fmla="*/ 2147483646 w 143"/>
              <a:gd name="T23" fmla="*/ 2147483646 h 13"/>
              <a:gd name="T24" fmla="*/ 2147483646 w 143"/>
              <a:gd name="T25" fmla="*/ 2147483646 h 13"/>
              <a:gd name="T26" fmla="*/ 2147483646 w 143"/>
              <a:gd name="T27" fmla="*/ 2147483646 h 13"/>
              <a:gd name="T28" fmla="*/ 2147483646 w 143"/>
              <a:gd name="T29" fmla="*/ 2147483646 h 13"/>
              <a:gd name="T30" fmla="*/ 2147483646 w 143"/>
              <a:gd name="T31" fmla="*/ 2147483646 h 13"/>
              <a:gd name="T32" fmla="*/ 2147483646 w 143"/>
              <a:gd name="T33" fmla="*/ 2147483646 h 13"/>
              <a:gd name="T34" fmla="*/ 2147483646 w 143"/>
              <a:gd name="T35" fmla="*/ 2147483646 h 13"/>
              <a:gd name="T36" fmla="*/ 2147483646 w 14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3"/>
              <a:gd name="T58" fmla="*/ 0 h 13"/>
              <a:gd name="T59" fmla="*/ 143 w 14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3" h="13">
                <a:moveTo>
                  <a:pt x="143" y="13"/>
                </a:moveTo>
                <a:lnTo>
                  <a:pt x="0" y="13"/>
                </a:lnTo>
                <a:lnTo>
                  <a:pt x="0" y="11"/>
                </a:lnTo>
                <a:lnTo>
                  <a:pt x="0" y="9"/>
                </a:lnTo>
                <a:lnTo>
                  <a:pt x="0" y="7"/>
                </a:lnTo>
                <a:lnTo>
                  <a:pt x="0" y="5"/>
                </a:lnTo>
                <a:lnTo>
                  <a:pt x="0" y="3"/>
                </a:lnTo>
                <a:lnTo>
                  <a:pt x="0" y="1"/>
                </a:lnTo>
                <a:lnTo>
                  <a:pt x="0" y="0"/>
                </a:lnTo>
                <a:lnTo>
                  <a:pt x="137" y="0"/>
                </a:lnTo>
                <a:lnTo>
                  <a:pt x="137" y="1"/>
                </a:lnTo>
                <a:lnTo>
                  <a:pt x="137" y="3"/>
                </a:lnTo>
                <a:lnTo>
                  <a:pt x="139" y="3"/>
                </a:lnTo>
                <a:lnTo>
                  <a:pt x="139" y="5"/>
                </a:lnTo>
                <a:lnTo>
                  <a:pt x="141" y="7"/>
                </a:lnTo>
                <a:lnTo>
                  <a:pt x="141" y="9"/>
                </a:lnTo>
                <a:lnTo>
                  <a:pt x="141" y="11"/>
                </a:lnTo>
                <a:lnTo>
                  <a:pt x="143" y="13"/>
                </a:lnTo>
                <a:close/>
              </a:path>
            </a:pathLst>
          </a:custGeom>
          <a:solidFill>
            <a:srgbClr val="BA1221"/>
          </a:solidFill>
          <a:ln w="9525">
            <a:noFill/>
            <a:round/>
            <a:headEnd/>
            <a:tailEnd/>
          </a:ln>
        </p:spPr>
        <p:txBody>
          <a:bodyPr wrap="none"/>
          <a:lstStyle/>
          <a:p>
            <a:endParaRPr lang="el-GR"/>
          </a:p>
        </p:txBody>
      </p:sp>
      <p:sp>
        <p:nvSpPr>
          <p:cNvPr id="41160" name="Freeform 200"/>
          <p:cNvSpPr>
            <a:spLocks/>
          </p:cNvSpPr>
          <p:nvPr/>
        </p:nvSpPr>
        <p:spPr bwMode="auto">
          <a:xfrm rot="63308">
            <a:off x="5126038" y="2989263"/>
            <a:ext cx="196850" cy="20637"/>
          </a:xfrm>
          <a:custGeom>
            <a:avLst/>
            <a:gdLst>
              <a:gd name="T0" fmla="*/ 2147483646 w 139"/>
              <a:gd name="T1" fmla="*/ 2147483646 h 13"/>
              <a:gd name="T2" fmla="*/ 0 w 139"/>
              <a:gd name="T3" fmla="*/ 2147483646 h 13"/>
              <a:gd name="T4" fmla="*/ 0 w 139"/>
              <a:gd name="T5" fmla="*/ 2147483646 h 13"/>
              <a:gd name="T6" fmla="*/ 0 w 139"/>
              <a:gd name="T7" fmla="*/ 2147483646 h 13"/>
              <a:gd name="T8" fmla="*/ 0 w 139"/>
              <a:gd name="T9" fmla="*/ 2147483646 h 13"/>
              <a:gd name="T10" fmla="*/ 0 w 139"/>
              <a:gd name="T11" fmla="*/ 2147483646 h 13"/>
              <a:gd name="T12" fmla="*/ 0 w 139"/>
              <a:gd name="T13" fmla="*/ 2147483646 h 13"/>
              <a:gd name="T14" fmla="*/ 0 w 139"/>
              <a:gd name="T15" fmla="*/ 2147483646 h 13"/>
              <a:gd name="T16" fmla="*/ 0 w 139"/>
              <a:gd name="T17" fmla="*/ 2147483646 h 13"/>
              <a:gd name="T18" fmla="*/ 0 w 139"/>
              <a:gd name="T19" fmla="*/ 0 h 13"/>
              <a:gd name="T20" fmla="*/ 2147483646 w 139"/>
              <a:gd name="T21" fmla="*/ 0 h 13"/>
              <a:gd name="T22" fmla="*/ 2147483646 w 139"/>
              <a:gd name="T23" fmla="*/ 2147483646 h 13"/>
              <a:gd name="T24" fmla="*/ 2147483646 w 139"/>
              <a:gd name="T25" fmla="*/ 2147483646 h 13"/>
              <a:gd name="T26" fmla="*/ 2147483646 w 139"/>
              <a:gd name="T27" fmla="*/ 2147483646 h 13"/>
              <a:gd name="T28" fmla="*/ 2147483646 w 139"/>
              <a:gd name="T29" fmla="*/ 2147483646 h 13"/>
              <a:gd name="T30" fmla="*/ 2147483646 w 139"/>
              <a:gd name="T31" fmla="*/ 2147483646 h 13"/>
              <a:gd name="T32" fmla="*/ 2147483646 w 139"/>
              <a:gd name="T33" fmla="*/ 2147483646 h 13"/>
              <a:gd name="T34" fmla="*/ 2147483646 w 139"/>
              <a:gd name="T35" fmla="*/ 2147483646 h 13"/>
              <a:gd name="T36" fmla="*/ 2147483646 w 13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9"/>
              <a:gd name="T58" fmla="*/ 0 h 13"/>
              <a:gd name="T59" fmla="*/ 139 w 13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9" h="13">
                <a:moveTo>
                  <a:pt x="139" y="13"/>
                </a:moveTo>
                <a:lnTo>
                  <a:pt x="0" y="13"/>
                </a:lnTo>
                <a:lnTo>
                  <a:pt x="0" y="11"/>
                </a:lnTo>
                <a:lnTo>
                  <a:pt x="0" y="9"/>
                </a:lnTo>
                <a:lnTo>
                  <a:pt x="0" y="8"/>
                </a:lnTo>
                <a:lnTo>
                  <a:pt x="0" y="6"/>
                </a:lnTo>
                <a:lnTo>
                  <a:pt x="0" y="4"/>
                </a:lnTo>
                <a:lnTo>
                  <a:pt x="0" y="2"/>
                </a:lnTo>
                <a:lnTo>
                  <a:pt x="0" y="0"/>
                </a:lnTo>
                <a:lnTo>
                  <a:pt x="133" y="0"/>
                </a:lnTo>
                <a:lnTo>
                  <a:pt x="135" y="2"/>
                </a:lnTo>
                <a:lnTo>
                  <a:pt x="135" y="4"/>
                </a:lnTo>
                <a:lnTo>
                  <a:pt x="135" y="6"/>
                </a:lnTo>
                <a:lnTo>
                  <a:pt x="137" y="8"/>
                </a:lnTo>
                <a:lnTo>
                  <a:pt x="137" y="9"/>
                </a:lnTo>
                <a:lnTo>
                  <a:pt x="139" y="11"/>
                </a:lnTo>
                <a:lnTo>
                  <a:pt x="139" y="13"/>
                </a:lnTo>
                <a:close/>
              </a:path>
            </a:pathLst>
          </a:custGeom>
          <a:solidFill>
            <a:srgbClr val="BA0F21"/>
          </a:solidFill>
          <a:ln w="9525">
            <a:noFill/>
            <a:round/>
            <a:headEnd/>
            <a:tailEnd/>
          </a:ln>
        </p:spPr>
        <p:txBody>
          <a:bodyPr wrap="none"/>
          <a:lstStyle/>
          <a:p>
            <a:endParaRPr lang="el-GR"/>
          </a:p>
        </p:txBody>
      </p:sp>
      <p:sp>
        <p:nvSpPr>
          <p:cNvPr id="41161" name="Freeform 201"/>
          <p:cNvSpPr>
            <a:spLocks/>
          </p:cNvSpPr>
          <p:nvPr/>
        </p:nvSpPr>
        <p:spPr bwMode="auto">
          <a:xfrm rot="63308">
            <a:off x="5126038" y="2976563"/>
            <a:ext cx="193675" cy="25400"/>
          </a:xfrm>
          <a:custGeom>
            <a:avLst/>
            <a:gdLst>
              <a:gd name="T0" fmla="*/ 2147483646 w 137"/>
              <a:gd name="T1" fmla="*/ 2147483646 h 16"/>
              <a:gd name="T2" fmla="*/ 0 w 137"/>
              <a:gd name="T3" fmla="*/ 2147483646 h 16"/>
              <a:gd name="T4" fmla="*/ 0 w 137"/>
              <a:gd name="T5" fmla="*/ 2147483646 h 16"/>
              <a:gd name="T6" fmla="*/ 0 w 137"/>
              <a:gd name="T7" fmla="*/ 2147483646 h 16"/>
              <a:gd name="T8" fmla="*/ 0 w 137"/>
              <a:gd name="T9" fmla="*/ 2147483646 h 16"/>
              <a:gd name="T10" fmla="*/ 0 w 137"/>
              <a:gd name="T11" fmla="*/ 2147483646 h 16"/>
              <a:gd name="T12" fmla="*/ 0 w 137"/>
              <a:gd name="T13" fmla="*/ 2147483646 h 16"/>
              <a:gd name="T14" fmla="*/ 0 w 137"/>
              <a:gd name="T15" fmla="*/ 2147483646 h 16"/>
              <a:gd name="T16" fmla="*/ 0 w 137"/>
              <a:gd name="T17" fmla="*/ 2147483646 h 16"/>
              <a:gd name="T18" fmla="*/ 0 w 137"/>
              <a:gd name="T19" fmla="*/ 0 h 16"/>
              <a:gd name="T20" fmla="*/ 2147483646 w 137"/>
              <a:gd name="T21" fmla="*/ 0 h 16"/>
              <a:gd name="T22" fmla="*/ 2147483646 w 137"/>
              <a:gd name="T23" fmla="*/ 2147483646 h 16"/>
              <a:gd name="T24" fmla="*/ 2147483646 w 137"/>
              <a:gd name="T25" fmla="*/ 2147483646 h 16"/>
              <a:gd name="T26" fmla="*/ 2147483646 w 137"/>
              <a:gd name="T27" fmla="*/ 2147483646 h 16"/>
              <a:gd name="T28" fmla="*/ 2147483646 w 137"/>
              <a:gd name="T29" fmla="*/ 2147483646 h 16"/>
              <a:gd name="T30" fmla="*/ 2147483646 w 137"/>
              <a:gd name="T31" fmla="*/ 2147483646 h 16"/>
              <a:gd name="T32" fmla="*/ 2147483646 w 137"/>
              <a:gd name="T33" fmla="*/ 2147483646 h 16"/>
              <a:gd name="T34" fmla="*/ 2147483646 w 137"/>
              <a:gd name="T35" fmla="*/ 2147483646 h 16"/>
              <a:gd name="T36" fmla="*/ 2147483646 w 137"/>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7"/>
              <a:gd name="T58" fmla="*/ 0 h 16"/>
              <a:gd name="T59" fmla="*/ 137 w 13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7" h="16">
                <a:moveTo>
                  <a:pt x="137" y="16"/>
                </a:moveTo>
                <a:lnTo>
                  <a:pt x="0" y="16"/>
                </a:lnTo>
                <a:lnTo>
                  <a:pt x="0" y="14"/>
                </a:lnTo>
                <a:lnTo>
                  <a:pt x="0" y="12"/>
                </a:lnTo>
                <a:lnTo>
                  <a:pt x="0" y="10"/>
                </a:lnTo>
                <a:lnTo>
                  <a:pt x="0" y="8"/>
                </a:lnTo>
                <a:lnTo>
                  <a:pt x="0" y="6"/>
                </a:lnTo>
                <a:lnTo>
                  <a:pt x="0" y="4"/>
                </a:lnTo>
                <a:lnTo>
                  <a:pt x="0" y="2"/>
                </a:lnTo>
                <a:lnTo>
                  <a:pt x="0" y="0"/>
                </a:lnTo>
                <a:lnTo>
                  <a:pt x="131" y="0"/>
                </a:lnTo>
                <a:lnTo>
                  <a:pt x="131" y="2"/>
                </a:lnTo>
                <a:lnTo>
                  <a:pt x="133" y="4"/>
                </a:lnTo>
                <a:lnTo>
                  <a:pt x="133" y="6"/>
                </a:lnTo>
                <a:lnTo>
                  <a:pt x="133" y="8"/>
                </a:lnTo>
                <a:lnTo>
                  <a:pt x="135" y="10"/>
                </a:lnTo>
                <a:lnTo>
                  <a:pt x="135" y="12"/>
                </a:lnTo>
                <a:lnTo>
                  <a:pt x="135" y="14"/>
                </a:lnTo>
                <a:lnTo>
                  <a:pt x="137" y="16"/>
                </a:lnTo>
                <a:close/>
              </a:path>
            </a:pathLst>
          </a:custGeom>
          <a:solidFill>
            <a:srgbClr val="BD1224"/>
          </a:solidFill>
          <a:ln w="9525">
            <a:noFill/>
            <a:round/>
            <a:headEnd/>
            <a:tailEnd/>
          </a:ln>
        </p:spPr>
        <p:txBody>
          <a:bodyPr wrap="none"/>
          <a:lstStyle/>
          <a:p>
            <a:endParaRPr lang="el-GR"/>
          </a:p>
        </p:txBody>
      </p:sp>
      <p:sp>
        <p:nvSpPr>
          <p:cNvPr id="41162" name="Freeform 202"/>
          <p:cNvSpPr>
            <a:spLocks/>
          </p:cNvSpPr>
          <p:nvPr/>
        </p:nvSpPr>
        <p:spPr bwMode="auto">
          <a:xfrm rot="63308">
            <a:off x="5126038" y="2968625"/>
            <a:ext cx="187325" cy="20638"/>
          </a:xfrm>
          <a:custGeom>
            <a:avLst/>
            <a:gdLst>
              <a:gd name="T0" fmla="*/ 2147483646 w 133"/>
              <a:gd name="T1" fmla="*/ 2147483646 h 13"/>
              <a:gd name="T2" fmla="*/ 0 w 133"/>
              <a:gd name="T3" fmla="*/ 2147483646 h 13"/>
              <a:gd name="T4" fmla="*/ 0 w 133"/>
              <a:gd name="T5" fmla="*/ 2147483646 h 13"/>
              <a:gd name="T6" fmla="*/ 0 w 133"/>
              <a:gd name="T7" fmla="*/ 2147483646 h 13"/>
              <a:gd name="T8" fmla="*/ 0 w 133"/>
              <a:gd name="T9" fmla="*/ 2147483646 h 13"/>
              <a:gd name="T10" fmla="*/ 0 w 133"/>
              <a:gd name="T11" fmla="*/ 2147483646 h 13"/>
              <a:gd name="T12" fmla="*/ 0 w 133"/>
              <a:gd name="T13" fmla="*/ 2147483646 h 13"/>
              <a:gd name="T14" fmla="*/ 0 w 133"/>
              <a:gd name="T15" fmla="*/ 2147483646 h 13"/>
              <a:gd name="T16" fmla="*/ 0 w 133"/>
              <a:gd name="T17" fmla="*/ 2147483646 h 13"/>
              <a:gd name="T18" fmla="*/ 0 w 133"/>
              <a:gd name="T19" fmla="*/ 0 h 13"/>
              <a:gd name="T20" fmla="*/ 2147483646 w 133"/>
              <a:gd name="T21" fmla="*/ 0 h 13"/>
              <a:gd name="T22" fmla="*/ 2147483646 w 133"/>
              <a:gd name="T23" fmla="*/ 2147483646 h 13"/>
              <a:gd name="T24" fmla="*/ 2147483646 w 133"/>
              <a:gd name="T25" fmla="*/ 2147483646 h 13"/>
              <a:gd name="T26" fmla="*/ 2147483646 w 133"/>
              <a:gd name="T27" fmla="*/ 2147483646 h 13"/>
              <a:gd name="T28" fmla="*/ 2147483646 w 133"/>
              <a:gd name="T29" fmla="*/ 2147483646 h 13"/>
              <a:gd name="T30" fmla="*/ 2147483646 w 133"/>
              <a:gd name="T31" fmla="*/ 2147483646 h 13"/>
              <a:gd name="T32" fmla="*/ 2147483646 w 133"/>
              <a:gd name="T33" fmla="*/ 2147483646 h 13"/>
              <a:gd name="T34" fmla="*/ 2147483646 w 133"/>
              <a:gd name="T35" fmla="*/ 2147483646 h 13"/>
              <a:gd name="T36" fmla="*/ 2147483646 w 13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3"/>
              <a:gd name="T58" fmla="*/ 0 h 13"/>
              <a:gd name="T59" fmla="*/ 133 w 13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3" h="13">
                <a:moveTo>
                  <a:pt x="133" y="13"/>
                </a:moveTo>
                <a:lnTo>
                  <a:pt x="0" y="13"/>
                </a:lnTo>
                <a:lnTo>
                  <a:pt x="0" y="11"/>
                </a:lnTo>
                <a:lnTo>
                  <a:pt x="0" y="9"/>
                </a:lnTo>
                <a:lnTo>
                  <a:pt x="0" y="7"/>
                </a:lnTo>
                <a:lnTo>
                  <a:pt x="0" y="5"/>
                </a:lnTo>
                <a:lnTo>
                  <a:pt x="0" y="3"/>
                </a:lnTo>
                <a:lnTo>
                  <a:pt x="0" y="1"/>
                </a:lnTo>
                <a:lnTo>
                  <a:pt x="0" y="0"/>
                </a:lnTo>
                <a:lnTo>
                  <a:pt x="130" y="0"/>
                </a:lnTo>
                <a:lnTo>
                  <a:pt x="130" y="1"/>
                </a:lnTo>
                <a:lnTo>
                  <a:pt x="131" y="3"/>
                </a:lnTo>
                <a:lnTo>
                  <a:pt x="131" y="5"/>
                </a:lnTo>
                <a:lnTo>
                  <a:pt x="131" y="7"/>
                </a:lnTo>
                <a:lnTo>
                  <a:pt x="133" y="9"/>
                </a:lnTo>
                <a:lnTo>
                  <a:pt x="133" y="11"/>
                </a:lnTo>
                <a:lnTo>
                  <a:pt x="133" y="13"/>
                </a:lnTo>
                <a:close/>
              </a:path>
            </a:pathLst>
          </a:custGeom>
          <a:solidFill>
            <a:srgbClr val="BD1221"/>
          </a:solidFill>
          <a:ln w="9525">
            <a:noFill/>
            <a:round/>
            <a:headEnd/>
            <a:tailEnd/>
          </a:ln>
        </p:spPr>
        <p:txBody>
          <a:bodyPr wrap="none"/>
          <a:lstStyle/>
          <a:p>
            <a:endParaRPr lang="el-GR"/>
          </a:p>
        </p:txBody>
      </p:sp>
      <p:sp>
        <p:nvSpPr>
          <p:cNvPr id="41163" name="Freeform 203"/>
          <p:cNvSpPr>
            <a:spLocks/>
          </p:cNvSpPr>
          <p:nvPr/>
        </p:nvSpPr>
        <p:spPr bwMode="auto">
          <a:xfrm rot="63308">
            <a:off x="5126038" y="2955925"/>
            <a:ext cx="185737" cy="20638"/>
          </a:xfrm>
          <a:custGeom>
            <a:avLst/>
            <a:gdLst>
              <a:gd name="T0" fmla="*/ 2147483646 w 131"/>
              <a:gd name="T1" fmla="*/ 2147483646 h 13"/>
              <a:gd name="T2" fmla="*/ 0 w 131"/>
              <a:gd name="T3" fmla="*/ 2147483646 h 13"/>
              <a:gd name="T4" fmla="*/ 0 w 131"/>
              <a:gd name="T5" fmla="*/ 2147483646 h 13"/>
              <a:gd name="T6" fmla="*/ 0 w 131"/>
              <a:gd name="T7" fmla="*/ 2147483646 h 13"/>
              <a:gd name="T8" fmla="*/ 0 w 131"/>
              <a:gd name="T9" fmla="*/ 2147483646 h 13"/>
              <a:gd name="T10" fmla="*/ 0 w 131"/>
              <a:gd name="T11" fmla="*/ 2147483646 h 13"/>
              <a:gd name="T12" fmla="*/ 0 w 131"/>
              <a:gd name="T13" fmla="*/ 2147483646 h 13"/>
              <a:gd name="T14" fmla="*/ 0 w 131"/>
              <a:gd name="T15" fmla="*/ 2147483646 h 13"/>
              <a:gd name="T16" fmla="*/ 0 w 131"/>
              <a:gd name="T17" fmla="*/ 2147483646 h 13"/>
              <a:gd name="T18" fmla="*/ 0 w 131"/>
              <a:gd name="T19" fmla="*/ 0 h 13"/>
              <a:gd name="T20" fmla="*/ 2147483646 w 131"/>
              <a:gd name="T21" fmla="*/ 0 h 13"/>
              <a:gd name="T22" fmla="*/ 2147483646 w 131"/>
              <a:gd name="T23" fmla="*/ 2147483646 h 13"/>
              <a:gd name="T24" fmla="*/ 2147483646 w 131"/>
              <a:gd name="T25" fmla="*/ 2147483646 h 13"/>
              <a:gd name="T26" fmla="*/ 2147483646 w 131"/>
              <a:gd name="T27" fmla="*/ 2147483646 h 13"/>
              <a:gd name="T28" fmla="*/ 2147483646 w 131"/>
              <a:gd name="T29" fmla="*/ 2147483646 h 13"/>
              <a:gd name="T30" fmla="*/ 2147483646 w 131"/>
              <a:gd name="T31" fmla="*/ 2147483646 h 13"/>
              <a:gd name="T32" fmla="*/ 2147483646 w 131"/>
              <a:gd name="T33" fmla="*/ 2147483646 h 13"/>
              <a:gd name="T34" fmla="*/ 2147483646 w 131"/>
              <a:gd name="T35" fmla="*/ 2147483646 h 13"/>
              <a:gd name="T36" fmla="*/ 2147483646 w 13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1"/>
              <a:gd name="T58" fmla="*/ 0 h 13"/>
              <a:gd name="T59" fmla="*/ 131 w 13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1" h="13">
                <a:moveTo>
                  <a:pt x="131" y="13"/>
                </a:moveTo>
                <a:lnTo>
                  <a:pt x="0" y="13"/>
                </a:lnTo>
                <a:lnTo>
                  <a:pt x="0" y="11"/>
                </a:lnTo>
                <a:lnTo>
                  <a:pt x="0" y="9"/>
                </a:lnTo>
                <a:lnTo>
                  <a:pt x="0" y="8"/>
                </a:lnTo>
                <a:lnTo>
                  <a:pt x="0" y="6"/>
                </a:lnTo>
                <a:lnTo>
                  <a:pt x="0" y="4"/>
                </a:lnTo>
                <a:lnTo>
                  <a:pt x="0" y="2"/>
                </a:lnTo>
                <a:lnTo>
                  <a:pt x="0" y="0"/>
                </a:lnTo>
                <a:lnTo>
                  <a:pt x="128" y="0"/>
                </a:lnTo>
                <a:lnTo>
                  <a:pt x="128" y="2"/>
                </a:lnTo>
                <a:lnTo>
                  <a:pt x="128" y="4"/>
                </a:lnTo>
                <a:lnTo>
                  <a:pt x="130" y="6"/>
                </a:lnTo>
                <a:lnTo>
                  <a:pt x="130" y="8"/>
                </a:lnTo>
                <a:lnTo>
                  <a:pt x="130" y="9"/>
                </a:lnTo>
                <a:lnTo>
                  <a:pt x="131" y="11"/>
                </a:lnTo>
                <a:lnTo>
                  <a:pt x="131" y="13"/>
                </a:lnTo>
                <a:close/>
              </a:path>
            </a:pathLst>
          </a:custGeom>
          <a:solidFill>
            <a:srgbClr val="BD1021"/>
          </a:solidFill>
          <a:ln w="9525">
            <a:noFill/>
            <a:round/>
            <a:headEnd/>
            <a:tailEnd/>
          </a:ln>
        </p:spPr>
        <p:txBody>
          <a:bodyPr wrap="none"/>
          <a:lstStyle/>
          <a:p>
            <a:endParaRPr lang="el-GR"/>
          </a:p>
        </p:txBody>
      </p:sp>
      <p:sp>
        <p:nvSpPr>
          <p:cNvPr id="41164" name="Freeform 204"/>
          <p:cNvSpPr>
            <a:spLocks/>
          </p:cNvSpPr>
          <p:nvPr/>
        </p:nvSpPr>
        <p:spPr bwMode="auto">
          <a:xfrm rot="63308">
            <a:off x="5126038" y="2943225"/>
            <a:ext cx="184150" cy="25400"/>
          </a:xfrm>
          <a:custGeom>
            <a:avLst/>
            <a:gdLst>
              <a:gd name="T0" fmla="*/ 2147483646 w 130"/>
              <a:gd name="T1" fmla="*/ 2147483646 h 16"/>
              <a:gd name="T2" fmla="*/ 0 w 130"/>
              <a:gd name="T3" fmla="*/ 2147483646 h 16"/>
              <a:gd name="T4" fmla="*/ 0 w 130"/>
              <a:gd name="T5" fmla="*/ 2147483646 h 16"/>
              <a:gd name="T6" fmla="*/ 0 w 130"/>
              <a:gd name="T7" fmla="*/ 2147483646 h 16"/>
              <a:gd name="T8" fmla="*/ 0 w 130"/>
              <a:gd name="T9" fmla="*/ 2147483646 h 16"/>
              <a:gd name="T10" fmla="*/ 0 w 130"/>
              <a:gd name="T11" fmla="*/ 2147483646 h 16"/>
              <a:gd name="T12" fmla="*/ 0 w 130"/>
              <a:gd name="T13" fmla="*/ 2147483646 h 16"/>
              <a:gd name="T14" fmla="*/ 0 w 130"/>
              <a:gd name="T15" fmla="*/ 2147483646 h 16"/>
              <a:gd name="T16" fmla="*/ 0 w 130"/>
              <a:gd name="T17" fmla="*/ 2147483646 h 16"/>
              <a:gd name="T18" fmla="*/ 0 w 130"/>
              <a:gd name="T19" fmla="*/ 0 h 16"/>
              <a:gd name="T20" fmla="*/ 2147483646 w 130"/>
              <a:gd name="T21" fmla="*/ 0 h 16"/>
              <a:gd name="T22" fmla="*/ 2147483646 w 130"/>
              <a:gd name="T23" fmla="*/ 2147483646 h 16"/>
              <a:gd name="T24" fmla="*/ 2147483646 w 130"/>
              <a:gd name="T25" fmla="*/ 2147483646 h 16"/>
              <a:gd name="T26" fmla="*/ 2147483646 w 130"/>
              <a:gd name="T27" fmla="*/ 2147483646 h 16"/>
              <a:gd name="T28" fmla="*/ 2147483646 w 130"/>
              <a:gd name="T29" fmla="*/ 2147483646 h 16"/>
              <a:gd name="T30" fmla="*/ 2147483646 w 130"/>
              <a:gd name="T31" fmla="*/ 2147483646 h 16"/>
              <a:gd name="T32" fmla="*/ 2147483646 w 130"/>
              <a:gd name="T33" fmla="*/ 2147483646 h 16"/>
              <a:gd name="T34" fmla="*/ 2147483646 w 130"/>
              <a:gd name="T35" fmla="*/ 2147483646 h 16"/>
              <a:gd name="T36" fmla="*/ 2147483646 w 130"/>
              <a:gd name="T37" fmla="*/ 2147483646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16"/>
              <a:gd name="T59" fmla="*/ 130 w 130"/>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16">
                <a:moveTo>
                  <a:pt x="130" y="16"/>
                </a:moveTo>
                <a:lnTo>
                  <a:pt x="0" y="16"/>
                </a:lnTo>
                <a:lnTo>
                  <a:pt x="0" y="14"/>
                </a:lnTo>
                <a:lnTo>
                  <a:pt x="0" y="12"/>
                </a:lnTo>
                <a:lnTo>
                  <a:pt x="0" y="10"/>
                </a:lnTo>
                <a:lnTo>
                  <a:pt x="0" y="8"/>
                </a:lnTo>
                <a:lnTo>
                  <a:pt x="0" y="6"/>
                </a:lnTo>
                <a:lnTo>
                  <a:pt x="0" y="4"/>
                </a:lnTo>
                <a:lnTo>
                  <a:pt x="0" y="2"/>
                </a:lnTo>
                <a:lnTo>
                  <a:pt x="0" y="0"/>
                </a:lnTo>
                <a:lnTo>
                  <a:pt x="124" y="0"/>
                </a:lnTo>
                <a:lnTo>
                  <a:pt x="126" y="2"/>
                </a:lnTo>
                <a:lnTo>
                  <a:pt x="126" y="4"/>
                </a:lnTo>
                <a:lnTo>
                  <a:pt x="126" y="6"/>
                </a:lnTo>
                <a:lnTo>
                  <a:pt x="128" y="8"/>
                </a:lnTo>
                <a:lnTo>
                  <a:pt x="128" y="10"/>
                </a:lnTo>
                <a:lnTo>
                  <a:pt x="128" y="12"/>
                </a:lnTo>
                <a:lnTo>
                  <a:pt x="130" y="14"/>
                </a:lnTo>
                <a:lnTo>
                  <a:pt x="130" y="16"/>
                </a:lnTo>
                <a:close/>
              </a:path>
            </a:pathLst>
          </a:custGeom>
          <a:solidFill>
            <a:srgbClr val="BF1223"/>
          </a:solidFill>
          <a:ln w="9525">
            <a:noFill/>
            <a:round/>
            <a:headEnd/>
            <a:tailEnd/>
          </a:ln>
        </p:spPr>
        <p:txBody>
          <a:bodyPr wrap="none"/>
          <a:lstStyle/>
          <a:p>
            <a:endParaRPr lang="el-GR"/>
          </a:p>
        </p:txBody>
      </p:sp>
      <p:sp>
        <p:nvSpPr>
          <p:cNvPr id="41165" name="Freeform 205"/>
          <p:cNvSpPr>
            <a:spLocks/>
          </p:cNvSpPr>
          <p:nvPr/>
        </p:nvSpPr>
        <p:spPr bwMode="auto">
          <a:xfrm rot="63308">
            <a:off x="5126038" y="2935288"/>
            <a:ext cx="180975" cy="20637"/>
          </a:xfrm>
          <a:custGeom>
            <a:avLst/>
            <a:gdLst>
              <a:gd name="T0" fmla="*/ 2147483646 w 128"/>
              <a:gd name="T1" fmla="*/ 2147483646 h 13"/>
              <a:gd name="T2" fmla="*/ 0 w 128"/>
              <a:gd name="T3" fmla="*/ 2147483646 h 13"/>
              <a:gd name="T4" fmla="*/ 0 w 128"/>
              <a:gd name="T5" fmla="*/ 2147483646 h 13"/>
              <a:gd name="T6" fmla="*/ 0 w 128"/>
              <a:gd name="T7" fmla="*/ 2147483646 h 13"/>
              <a:gd name="T8" fmla="*/ 0 w 128"/>
              <a:gd name="T9" fmla="*/ 2147483646 h 13"/>
              <a:gd name="T10" fmla="*/ 0 w 128"/>
              <a:gd name="T11" fmla="*/ 2147483646 h 13"/>
              <a:gd name="T12" fmla="*/ 0 w 128"/>
              <a:gd name="T13" fmla="*/ 2147483646 h 13"/>
              <a:gd name="T14" fmla="*/ 0 w 128"/>
              <a:gd name="T15" fmla="*/ 2147483646 h 13"/>
              <a:gd name="T16" fmla="*/ 0 w 128"/>
              <a:gd name="T17" fmla="*/ 2147483646 h 13"/>
              <a:gd name="T18" fmla="*/ 0 w 128"/>
              <a:gd name="T19" fmla="*/ 0 h 13"/>
              <a:gd name="T20" fmla="*/ 2147483646 w 128"/>
              <a:gd name="T21" fmla="*/ 0 h 13"/>
              <a:gd name="T22" fmla="*/ 2147483646 w 128"/>
              <a:gd name="T23" fmla="*/ 2147483646 h 13"/>
              <a:gd name="T24" fmla="*/ 2147483646 w 128"/>
              <a:gd name="T25" fmla="*/ 2147483646 h 13"/>
              <a:gd name="T26" fmla="*/ 2147483646 w 128"/>
              <a:gd name="T27" fmla="*/ 2147483646 h 13"/>
              <a:gd name="T28" fmla="*/ 2147483646 w 128"/>
              <a:gd name="T29" fmla="*/ 2147483646 h 13"/>
              <a:gd name="T30" fmla="*/ 2147483646 w 128"/>
              <a:gd name="T31" fmla="*/ 2147483646 h 13"/>
              <a:gd name="T32" fmla="*/ 2147483646 w 128"/>
              <a:gd name="T33" fmla="*/ 2147483646 h 13"/>
              <a:gd name="T34" fmla="*/ 2147483646 w 128"/>
              <a:gd name="T35" fmla="*/ 2147483646 h 13"/>
              <a:gd name="T36" fmla="*/ 2147483646 w 12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3"/>
              <a:gd name="T59" fmla="*/ 128 w 12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3">
                <a:moveTo>
                  <a:pt x="128" y="13"/>
                </a:moveTo>
                <a:lnTo>
                  <a:pt x="0" y="13"/>
                </a:lnTo>
                <a:lnTo>
                  <a:pt x="0" y="11"/>
                </a:lnTo>
                <a:lnTo>
                  <a:pt x="0" y="9"/>
                </a:lnTo>
                <a:lnTo>
                  <a:pt x="0" y="7"/>
                </a:lnTo>
                <a:lnTo>
                  <a:pt x="0" y="5"/>
                </a:lnTo>
                <a:lnTo>
                  <a:pt x="0" y="3"/>
                </a:lnTo>
                <a:lnTo>
                  <a:pt x="0" y="1"/>
                </a:lnTo>
                <a:lnTo>
                  <a:pt x="0" y="0"/>
                </a:lnTo>
                <a:lnTo>
                  <a:pt x="122" y="0"/>
                </a:lnTo>
                <a:lnTo>
                  <a:pt x="124" y="1"/>
                </a:lnTo>
                <a:lnTo>
                  <a:pt x="124" y="3"/>
                </a:lnTo>
                <a:lnTo>
                  <a:pt x="124" y="5"/>
                </a:lnTo>
                <a:lnTo>
                  <a:pt x="124" y="7"/>
                </a:lnTo>
                <a:lnTo>
                  <a:pt x="126" y="7"/>
                </a:lnTo>
                <a:lnTo>
                  <a:pt x="126" y="9"/>
                </a:lnTo>
                <a:lnTo>
                  <a:pt x="126" y="11"/>
                </a:lnTo>
                <a:lnTo>
                  <a:pt x="128" y="13"/>
                </a:lnTo>
                <a:close/>
              </a:path>
            </a:pathLst>
          </a:custGeom>
          <a:solidFill>
            <a:srgbClr val="BF1221"/>
          </a:solidFill>
          <a:ln w="9525">
            <a:noFill/>
            <a:round/>
            <a:headEnd/>
            <a:tailEnd/>
          </a:ln>
        </p:spPr>
        <p:txBody>
          <a:bodyPr wrap="none"/>
          <a:lstStyle/>
          <a:p>
            <a:endParaRPr lang="el-GR"/>
          </a:p>
        </p:txBody>
      </p:sp>
      <p:sp>
        <p:nvSpPr>
          <p:cNvPr id="41166" name="Freeform 206"/>
          <p:cNvSpPr>
            <a:spLocks/>
          </p:cNvSpPr>
          <p:nvPr/>
        </p:nvSpPr>
        <p:spPr bwMode="auto">
          <a:xfrm rot="63308">
            <a:off x="5126038" y="2922588"/>
            <a:ext cx="174625" cy="20637"/>
          </a:xfrm>
          <a:custGeom>
            <a:avLst/>
            <a:gdLst>
              <a:gd name="T0" fmla="*/ 2147483646 w 124"/>
              <a:gd name="T1" fmla="*/ 2147483646 h 13"/>
              <a:gd name="T2" fmla="*/ 0 w 124"/>
              <a:gd name="T3" fmla="*/ 2147483646 h 13"/>
              <a:gd name="T4" fmla="*/ 0 w 124"/>
              <a:gd name="T5" fmla="*/ 2147483646 h 13"/>
              <a:gd name="T6" fmla="*/ 0 w 124"/>
              <a:gd name="T7" fmla="*/ 2147483646 h 13"/>
              <a:gd name="T8" fmla="*/ 0 w 124"/>
              <a:gd name="T9" fmla="*/ 2147483646 h 13"/>
              <a:gd name="T10" fmla="*/ 0 w 124"/>
              <a:gd name="T11" fmla="*/ 2147483646 h 13"/>
              <a:gd name="T12" fmla="*/ 0 w 124"/>
              <a:gd name="T13" fmla="*/ 2147483646 h 13"/>
              <a:gd name="T14" fmla="*/ 0 w 124"/>
              <a:gd name="T15" fmla="*/ 2147483646 h 13"/>
              <a:gd name="T16" fmla="*/ 0 w 124"/>
              <a:gd name="T17" fmla="*/ 2147483646 h 13"/>
              <a:gd name="T18" fmla="*/ 0 w 124"/>
              <a:gd name="T19" fmla="*/ 0 h 13"/>
              <a:gd name="T20" fmla="*/ 2147483646 w 124"/>
              <a:gd name="T21" fmla="*/ 0 h 13"/>
              <a:gd name="T22" fmla="*/ 2147483646 w 124"/>
              <a:gd name="T23" fmla="*/ 2147483646 h 13"/>
              <a:gd name="T24" fmla="*/ 2147483646 w 124"/>
              <a:gd name="T25" fmla="*/ 2147483646 h 13"/>
              <a:gd name="T26" fmla="*/ 2147483646 w 124"/>
              <a:gd name="T27" fmla="*/ 2147483646 h 13"/>
              <a:gd name="T28" fmla="*/ 2147483646 w 124"/>
              <a:gd name="T29" fmla="*/ 2147483646 h 13"/>
              <a:gd name="T30" fmla="*/ 2147483646 w 124"/>
              <a:gd name="T31" fmla="*/ 2147483646 h 13"/>
              <a:gd name="T32" fmla="*/ 2147483646 w 124"/>
              <a:gd name="T33" fmla="*/ 2147483646 h 13"/>
              <a:gd name="T34" fmla="*/ 2147483646 w 124"/>
              <a:gd name="T35" fmla="*/ 2147483646 h 13"/>
              <a:gd name="T36" fmla="*/ 2147483646 w 12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13"/>
              <a:gd name="T59" fmla="*/ 124 w 12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13">
                <a:moveTo>
                  <a:pt x="124" y="13"/>
                </a:moveTo>
                <a:lnTo>
                  <a:pt x="0" y="13"/>
                </a:lnTo>
                <a:lnTo>
                  <a:pt x="0" y="11"/>
                </a:lnTo>
                <a:lnTo>
                  <a:pt x="0" y="9"/>
                </a:lnTo>
                <a:lnTo>
                  <a:pt x="0" y="8"/>
                </a:lnTo>
                <a:lnTo>
                  <a:pt x="0" y="6"/>
                </a:lnTo>
                <a:lnTo>
                  <a:pt x="0" y="4"/>
                </a:lnTo>
                <a:lnTo>
                  <a:pt x="0" y="2"/>
                </a:lnTo>
                <a:lnTo>
                  <a:pt x="0" y="0"/>
                </a:lnTo>
                <a:lnTo>
                  <a:pt x="120" y="0"/>
                </a:lnTo>
                <a:lnTo>
                  <a:pt x="120" y="2"/>
                </a:lnTo>
                <a:lnTo>
                  <a:pt x="122" y="4"/>
                </a:lnTo>
                <a:lnTo>
                  <a:pt x="122" y="6"/>
                </a:lnTo>
                <a:lnTo>
                  <a:pt x="122" y="8"/>
                </a:lnTo>
                <a:lnTo>
                  <a:pt x="124" y="9"/>
                </a:lnTo>
                <a:lnTo>
                  <a:pt x="124" y="11"/>
                </a:lnTo>
                <a:lnTo>
                  <a:pt x="124" y="13"/>
                </a:lnTo>
                <a:close/>
              </a:path>
            </a:pathLst>
          </a:custGeom>
          <a:solidFill>
            <a:srgbClr val="C21224"/>
          </a:solidFill>
          <a:ln w="9525">
            <a:noFill/>
            <a:round/>
            <a:headEnd/>
            <a:tailEnd/>
          </a:ln>
        </p:spPr>
        <p:txBody>
          <a:bodyPr wrap="none"/>
          <a:lstStyle/>
          <a:p>
            <a:endParaRPr lang="el-GR"/>
          </a:p>
        </p:txBody>
      </p:sp>
      <p:sp>
        <p:nvSpPr>
          <p:cNvPr id="41167" name="Freeform 207"/>
          <p:cNvSpPr>
            <a:spLocks/>
          </p:cNvSpPr>
          <p:nvPr/>
        </p:nvSpPr>
        <p:spPr bwMode="auto">
          <a:xfrm rot="63308">
            <a:off x="5122863" y="2911475"/>
            <a:ext cx="176212" cy="22225"/>
          </a:xfrm>
          <a:custGeom>
            <a:avLst/>
            <a:gdLst>
              <a:gd name="T0" fmla="*/ 2147483646 w 124"/>
              <a:gd name="T1" fmla="*/ 2147483646 h 14"/>
              <a:gd name="T2" fmla="*/ 2147483646 w 124"/>
              <a:gd name="T3" fmla="*/ 2147483646 h 14"/>
              <a:gd name="T4" fmla="*/ 2147483646 w 124"/>
              <a:gd name="T5" fmla="*/ 2147483646 h 14"/>
              <a:gd name="T6" fmla="*/ 2147483646 w 124"/>
              <a:gd name="T7" fmla="*/ 2147483646 h 14"/>
              <a:gd name="T8" fmla="*/ 2147483646 w 124"/>
              <a:gd name="T9" fmla="*/ 2147483646 h 14"/>
              <a:gd name="T10" fmla="*/ 2147483646 w 124"/>
              <a:gd name="T11" fmla="*/ 2147483646 h 14"/>
              <a:gd name="T12" fmla="*/ 0 w 124"/>
              <a:gd name="T13" fmla="*/ 2147483646 h 14"/>
              <a:gd name="T14" fmla="*/ 0 w 124"/>
              <a:gd name="T15" fmla="*/ 2147483646 h 14"/>
              <a:gd name="T16" fmla="*/ 0 w 124"/>
              <a:gd name="T17" fmla="*/ 2147483646 h 14"/>
              <a:gd name="T18" fmla="*/ 0 w 124"/>
              <a:gd name="T19" fmla="*/ 0 h 14"/>
              <a:gd name="T20" fmla="*/ 2147483646 w 124"/>
              <a:gd name="T21" fmla="*/ 0 h 14"/>
              <a:gd name="T22" fmla="*/ 2147483646 w 124"/>
              <a:gd name="T23" fmla="*/ 2147483646 h 14"/>
              <a:gd name="T24" fmla="*/ 2147483646 w 124"/>
              <a:gd name="T25" fmla="*/ 2147483646 h 14"/>
              <a:gd name="T26" fmla="*/ 2147483646 w 124"/>
              <a:gd name="T27" fmla="*/ 2147483646 h 14"/>
              <a:gd name="T28" fmla="*/ 2147483646 w 124"/>
              <a:gd name="T29" fmla="*/ 2147483646 h 14"/>
              <a:gd name="T30" fmla="*/ 2147483646 w 124"/>
              <a:gd name="T31" fmla="*/ 2147483646 h 14"/>
              <a:gd name="T32" fmla="*/ 2147483646 w 124"/>
              <a:gd name="T33" fmla="*/ 2147483646 h 14"/>
              <a:gd name="T34" fmla="*/ 2147483646 w 124"/>
              <a:gd name="T35" fmla="*/ 2147483646 h 14"/>
              <a:gd name="T36" fmla="*/ 2147483646 w 124"/>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14"/>
              <a:gd name="T59" fmla="*/ 124 w 12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14">
                <a:moveTo>
                  <a:pt x="124" y="14"/>
                </a:moveTo>
                <a:lnTo>
                  <a:pt x="2" y="14"/>
                </a:lnTo>
                <a:lnTo>
                  <a:pt x="2" y="12"/>
                </a:lnTo>
                <a:lnTo>
                  <a:pt x="2" y="10"/>
                </a:lnTo>
                <a:lnTo>
                  <a:pt x="2" y="8"/>
                </a:lnTo>
                <a:lnTo>
                  <a:pt x="2" y="6"/>
                </a:lnTo>
                <a:lnTo>
                  <a:pt x="0" y="4"/>
                </a:lnTo>
                <a:lnTo>
                  <a:pt x="0" y="2"/>
                </a:lnTo>
                <a:lnTo>
                  <a:pt x="0" y="0"/>
                </a:lnTo>
                <a:lnTo>
                  <a:pt x="120" y="0"/>
                </a:lnTo>
                <a:lnTo>
                  <a:pt x="120" y="2"/>
                </a:lnTo>
                <a:lnTo>
                  <a:pt x="122" y="2"/>
                </a:lnTo>
                <a:lnTo>
                  <a:pt x="122" y="4"/>
                </a:lnTo>
                <a:lnTo>
                  <a:pt x="122" y="6"/>
                </a:lnTo>
                <a:lnTo>
                  <a:pt x="122" y="8"/>
                </a:lnTo>
                <a:lnTo>
                  <a:pt x="124" y="10"/>
                </a:lnTo>
                <a:lnTo>
                  <a:pt x="124" y="12"/>
                </a:lnTo>
                <a:lnTo>
                  <a:pt x="124" y="14"/>
                </a:lnTo>
                <a:close/>
              </a:path>
            </a:pathLst>
          </a:custGeom>
          <a:solidFill>
            <a:srgbClr val="C21224"/>
          </a:solidFill>
          <a:ln w="9525">
            <a:noFill/>
            <a:round/>
            <a:headEnd/>
            <a:tailEnd/>
          </a:ln>
        </p:spPr>
        <p:txBody>
          <a:bodyPr wrap="none"/>
          <a:lstStyle/>
          <a:p>
            <a:endParaRPr lang="el-GR"/>
          </a:p>
        </p:txBody>
      </p:sp>
      <p:sp>
        <p:nvSpPr>
          <p:cNvPr id="41168" name="Freeform 208"/>
          <p:cNvSpPr>
            <a:spLocks/>
          </p:cNvSpPr>
          <p:nvPr/>
        </p:nvSpPr>
        <p:spPr bwMode="auto">
          <a:xfrm rot="63308">
            <a:off x="5124450" y="2900363"/>
            <a:ext cx="173038" cy="20637"/>
          </a:xfrm>
          <a:custGeom>
            <a:avLst/>
            <a:gdLst>
              <a:gd name="T0" fmla="*/ 2147483646 w 122"/>
              <a:gd name="T1" fmla="*/ 2147483646 h 13"/>
              <a:gd name="T2" fmla="*/ 2147483646 w 122"/>
              <a:gd name="T3" fmla="*/ 2147483646 h 13"/>
              <a:gd name="T4" fmla="*/ 0 w 122"/>
              <a:gd name="T5" fmla="*/ 2147483646 h 13"/>
              <a:gd name="T6" fmla="*/ 0 w 122"/>
              <a:gd name="T7" fmla="*/ 2147483646 h 13"/>
              <a:gd name="T8" fmla="*/ 0 w 122"/>
              <a:gd name="T9" fmla="*/ 2147483646 h 13"/>
              <a:gd name="T10" fmla="*/ 0 w 122"/>
              <a:gd name="T11" fmla="*/ 2147483646 h 13"/>
              <a:gd name="T12" fmla="*/ 0 w 122"/>
              <a:gd name="T13" fmla="*/ 2147483646 h 13"/>
              <a:gd name="T14" fmla="*/ 0 w 122"/>
              <a:gd name="T15" fmla="*/ 2147483646 h 13"/>
              <a:gd name="T16" fmla="*/ 0 w 122"/>
              <a:gd name="T17" fmla="*/ 2147483646 h 13"/>
              <a:gd name="T18" fmla="*/ 0 w 122"/>
              <a:gd name="T19" fmla="*/ 0 h 13"/>
              <a:gd name="T20" fmla="*/ 2147483646 w 122"/>
              <a:gd name="T21" fmla="*/ 0 h 13"/>
              <a:gd name="T22" fmla="*/ 2147483646 w 122"/>
              <a:gd name="T23" fmla="*/ 2147483646 h 13"/>
              <a:gd name="T24" fmla="*/ 2147483646 w 122"/>
              <a:gd name="T25" fmla="*/ 2147483646 h 13"/>
              <a:gd name="T26" fmla="*/ 2147483646 w 122"/>
              <a:gd name="T27" fmla="*/ 2147483646 h 13"/>
              <a:gd name="T28" fmla="*/ 2147483646 w 122"/>
              <a:gd name="T29" fmla="*/ 2147483646 h 13"/>
              <a:gd name="T30" fmla="*/ 2147483646 w 122"/>
              <a:gd name="T31" fmla="*/ 2147483646 h 13"/>
              <a:gd name="T32" fmla="*/ 2147483646 w 122"/>
              <a:gd name="T33" fmla="*/ 2147483646 h 13"/>
              <a:gd name="T34" fmla="*/ 2147483646 w 122"/>
              <a:gd name="T35" fmla="*/ 2147483646 h 13"/>
              <a:gd name="T36" fmla="*/ 2147483646 w 122"/>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3"/>
              <a:gd name="T59" fmla="*/ 122 w 12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3">
                <a:moveTo>
                  <a:pt x="122" y="13"/>
                </a:moveTo>
                <a:lnTo>
                  <a:pt x="2" y="13"/>
                </a:lnTo>
                <a:lnTo>
                  <a:pt x="0" y="11"/>
                </a:lnTo>
                <a:lnTo>
                  <a:pt x="0" y="9"/>
                </a:lnTo>
                <a:lnTo>
                  <a:pt x="0" y="7"/>
                </a:lnTo>
                <a:lnTo>
                  <a:pt x="0" y="5"/>
                </a:lnTo>
                <a:lnTo>
                  <a:pt x="0" y="3"/>
                </a:lnTo>
                <a:lnTo>
                  <a:pt x="0" y="1"/>
                </a:lnTo>
                <a:lnTo>
                  <a:pt x="0" y="0"/>
                </a:lnTo>
                <a:lnTo>
                  <a:pt x="118" y="0"/>
                </a:lnTo>
                <a:lnTo>
                  <a:pt x="118" y="1"/>
                </a:lnTo>
                <a:lnTo>
                  <a:pt x="118" y="3"/>
                </a:lnTo>
                <a:lnTo>
                  <a:pt x="120" y="5"/>
                </a:lnTo>
                <a:lnTo>
                  <a:pt x="120" y="7"/>
                </a:lnTo>
                <a:lnTo>
                  <a:pt x="120" y="9"/>
                </a:lnTo>
                <a:lnTo>
                  <a:pt x="122" y="9"/>
                </a:lnTo>
                <a:lnTo>
                  <a:pt x="122" y="11"/>
                </a:lnTo>
                <a:lnTo>
                  <a:pt x="122" y="13"/>
                </a:lnTo>
                <a:close/>
              </a:path>
            </a:pathLst>
          </a:custGeom>
          <a:solidFill>
            <a:srgbClr val="C21221"/>
          </a:solidFill>
          <a:ln w="9525">
            <a:noFill/>
            <a:round/>
            <a:headEnd/>
            <a:tailEnd/>
          </a:ln>
        </p:spPr>
        <p:txBody>
          <a:bodyPr wrap="none"/>
          <a:lstStyle/>
          <a:p>
            <a:endParaRPr lang="el-GR"/>
          </a:p>
        </p:txBody>
      </p:sp>
      <p:sp>
        <p:nvSpPr>
          <p:cNvPr id="41169" name="Freeform 209"/>
          <p:cNvSpPr>
            <a:spLocks/>
          </p:cNvSpPr>
          <p:nvPr/>
        </p:nvSpPr>
        <p:spPr bwMode="auto">
          <a:xfrm rot="63308">
            <a:off x="5124450" y="2887663"/>
            <a:ext cx="169863" cy="23812"/>
          </a:xfrm>
          <a:custGeom>
            <a:avLst/>
            <a:gdLst>
              <a:gd name="T0" fmla="*/ 2147483646 w 120"/>
              <a:gd name="T1" fmla="*/ 2147483646 h 15"/>
              <a:gd name="T2" fmla="*/ 0 w 120"/>
              <a:gd name="T3" fmla="*/ 2147483646 h 15"/>
              <a:gd name="T4" fmla="*/ 0 w 120"/>
              <a:gd name="T5" fmla="*/ 2147483646 h 15"/>
              <a:gd name="T6" fmla="*/ 0 w 120"/>
              <a:gd name="T7" fmla="*/ 2147483646 h 15"/>
              <a:gd name="T8" fmla="*/ 0 w 120"/>
              <a:gd name="T9" fmla="*/ 2147483646 h 15"/>
              <a:gd name="T10" fmla="*/ 0 w 120"/>
              <a:gd name="T11" fmla="*/ 2147483646 h 15"/>
              <a:gd name="T12" fmla="*/ 0 w 120"/>
              <a:gd name="T13" fmla="*/ 2147483646 h 15"/>
              <a:gd name="T14" fmla="*/ 0 w 120"/>
              <a:gd name="T15" fmla="*/ 2147483646 h 15"/>
              <a:gd name="T16" fmla="*/ 0 w 120"/>
              <a:gd name="T17" fmla="*/ 2147483646 h 15"/>
              <a:gd name="T18" fmla="*/ 0 w 120"/>
              <a:gd name="T19" fmla="*/ 0 h 15"/>
              <a:gd name="T20" fmla="*/ 2147483646 w 120"/>
              <a:gd name="T21" fmla="*/ 0 h 15"/>
              <a:gd name="T22" fmla="*/ 2147483646 w 120"/>
              <a:gd name="T23" fmla="*/ 2147483646 h 15"/>
              <a:gd name="T24" fmla="*/ 2147483646 w 120"/>
              <a:gd name="T25" fmla="*/ 2147483646 h 15"/>
              <a:gd name="T26" fmla="*/ 2147483646 w 120"/>
              <a:gd name="T27" fmla="*/ 2147483646 h 15"/>
              <a:gd name="T28" fmla="*/ 2147483646 w 120"/>
              <a:gd name="T29" fmla="*/ 2147483646 h 15"/>
              <a:gd name="T30" fmla="*/ 2147483646 w 120"/>
              <a:gd name="T31" fmla="*/ 2147483646 h 15"/>
              <a:gd name="T32" fmla="*/ 2147483646 w 120"/>
              <a:gd name="T33" fmla="*/ 2147483646 h 15"/>
              <a:gd name="T34" fmla="*/ 2147483646 w 120"/>
              <a:gd name="T35" fmla="*/ 2147483646 h 15"/>
              <a:gd name="T36" fmla="*/ 2147483646 w 120"/>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5"/>
              <a:gd name="T59" fmla="*/ 120 w 120"/>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5">
                <a:moveTo>
                  <a:pt x="120" y="15"/>
                </a:moveTo>
                <a:lnTo>
                  <a:pt x="0" y="15"/>
                </a:lnTo>
                <a:lnTo>
                  <a:pt x="0" y="13"/>
                </a:lnTo>
                <a:lnTo>
                  <a:pt x="0" y="11"/>
                </a:lnTo>
                <a:lnTo>
                  <a:pt x="0" y="9"/>
                </a:lnTo>
                <a:lnTo>
                  <a:pt x="0" y="8"/>
                </a:lnTo>
                <a:lnTo>
                  <a:pt x="0" y="6"/>
                </a:lnTo>
                <a:lnTo>
                  <a:pt x="0" y="4"/>
                </a:lnTo>
                <a:lnTo>
                  <a:pt x="0" y="2"/>
                </a:lnTo>
                <a:lnTo>
                  <a:pt x="0" y="0"/>
                </a:lnTo>
                <a:lnTo>
                  <a:pt x="116" y="0"/>
                </a:lnTo>
                <a:lnTo>
                  <a:pt x="116" y="2"/>
                </a:lnTo>
                <a:lnTo>
                  <a:pt x="116" y="4"/>
                </a:lnTo>
                <a:lnTo>
                  <a:pt x="118" y="6"/>
                </a:lnTo>
                <a:lnTo>
                  <a:pt x="118" y="8"/>
                </a:lnTo>
                <a:lnTo>
                  <a:pt x="118" y="9"/>
                </a:lnTo>
                <a:lnTo>
                  <a:pt x="118" y="11"/>
                </a:lnTo>
                <a:lnTo>
                  <a:pt x="120" y="13"/>
                </a:lnTo>
                <a:lnTo>
                  <a:pt x="120" y="15"/>
                </a:lnTo>
                <a:close/>
              </a:path>
            </a:pathLst>
          </a:custGeom>
          <a:solidFill>
            <a:srgbClr val="C41123"/>
          </a:solidFill>
          <a:ln w="9525">
            <a:noFill/>
            <a:round/>
            <a:headEnd/>
            <a:tailEnd/>
          </a:ln>
        </p:spPr>
        <p:txBody>
          <a:bodyPr wrap="none"/>
          <a:lstStyle/>
          <a:p>
            <a:endParaRPr lang="el-GR"/>
          </a:p>
        </p:txBody>
      </p:sp>
      <p:sp>
        <p:nvSpPr>
          <p:cNvPr id="41170" name="Freeform 210"/>
          <p:cNvSpPr>
            <a:spLocks/>
          </p:cNvSpPr>
          <p:nvPr/>
        </p:nvSpPr>
        <p:spPr bwMode="auto">
          <a:xfrm rot="63308">
            <a:off x="5124450" y="2878138"/>
            <a:ext cx="166688" cy="22225"/>
          </a:xfrm>
          <a:custGeom>
            <a:avLst/>
            <a:gdLst>
              <a:gd name="T0" fmla="*/ 2147483646 w 118"/>
              <a:gd name="T1" fmla="*/ 2147483646 h 14"/>
              <a:gd name="T2" fmla="*/ 0 w 118"/>
              <a:gd name="T3" fmla="*/ 2147483646 h 14"/>
              <a:gd name="T4" fmla="*/ 0 w 118"/>
              <a:gd name="T5" fmla="*/ 2147483646 h 14"/>
              <a:gd name="T6" fmla="*/ 0 w 118"/>
              <a:gd name="T7" fmla="*/ 2147483646 h 14"/>
              <a:gd name="T8" fmla="*/ 0 w 118"/>
              <a:gd name="T9" fmla="*/ 2147483646 h 14"/>
              <a:gd name="T10" fmla="*/ 0 w 118"/>
              <a:gd name="T11" fmla="*/ 2147483646 h 14"/>
              <a:gd name="T12" fmla="*/ 0 w 118"/>
              <a:gd name="T13" fmla="*/ 2147483646 h 14"/>
              <a:gd name="T14" fmla="*/ 0 w 118"/>
              <a:gd name="T15" fmla="*/ 2147483646 h 14"/>
              <a:gd name="T16" fmla="*/ 0 w 118"/>
              <a:gd name="T17" fmla="*/ 2147483646 h 14"/>
              <a:gd name="T18" fmla="*/ 0 w 118"/>
              <a:gd name="T19" fmla="*/ 0 h 14"/>
              <a:gd name="T20" fmla="*/ 2147483646 w 118"/>
              <a:gd name="T21" fmla="*/ 0 h 14"/>
              <a:gd name="T22" fmla="*/ 2147483646 w 118"/>
              <a:gd name="T23" fmla="*/ 2147483646 h 14"/>
              <a:gd name="T24" fmla="*/ 2147483646 w 118"/>
              <a:gd name="T25" fmla="*/ 2147483646 h 14"/>
              <a:gd name="T26" fmla="*/ 2147483646 w 118"/>
              <a:gd name="T27" fmla="*/ 2147483646 h 14"/>
              <a:gd name="T28" fmla="*/ 2147483646 w 118"/>
              <a:gd name="T29" fmla="*/ 2147483646 h 14"/>
              <a:gd name="T30" fmla="*/ 2147483646 w 118"/>
              <a:gd name="T31" fmla="*/ 2147483646 h 14"/>
              <a:gd name="T32" fmla="*/ 2147483646 w 118"/>
              <a:gd name="T33" fmla="*/ 2147483646 h 14"/>
              <a:gd name="T34" fmla="*/ 2147483646 w 118"/>
              <a:gd name="T35" fmla="*/ 2147483646 h 14"/>
              <a:gd name="T36" fmla="*/ 2147483646 w 11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8"/>
              <a:gd name="T58" fmla="*/ 0 h 14"/>
              <a:gd name="T59" fmla="*/ 118 w 11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8" h="14">
                <a:moveTo>
                  <a:pt x="118" y="14"/>
                </a:moveTo>
                <a:lnTo>
                  <a:pt x="0" y="14"/>
                </a:lnTo>
                <a:lnTo>
                  <a:pt x="0" y="12"/>
                </a:lnTo>
                <a:lnTo>
                  <a:pt x="0" y="10"/>
                </a:lnTo>
                <a:lnTo>
                  <a:pt x="0" y="8"/>
                </a:lnTo>
                <a:lnTo>
                  <a:pt x="0" y="6"/>
                </a:lnTo>
                <a:lnTo>
                  <a:pt x="0" y="4"/>
                </a:lnTo>
                <a:lnTo>
                  <a:pt x="0" y="2"/>
                </a:lnTo>
                <a:lnTo>
                  <a:pt x="0" y="0"/>
                </a:lnTo>
                <a:lnTo>
                  <a:pt x="114" y="0"/>
                </a:lnTo>
                <a:lnTo>
                  <a:pt x="114" y="2"/>
                </a:lnTo>
                <a:lnTo>
                  <a:pt x="114" y="4"/>
                </a:lnTo>
                <a:lnTo>
                  <a:pt x="116" y="4"/>
                </a:lnTo>
                <a:lnTo>
                  <a:pt x="116" y="6"/>
                </a:lnTo>
                <a:lnTo>
                  <a:pt x="116" y="8"/>
                </a:lnTo>
                <a:lnTo>
                  <a:pt x="116" y="10"/>
                </a:lnTo>
                <a:lnTo>
                  <a:pt x="118" y="12"/>
                </a:lnTo>
                <a:lnTo>
                  <a:pt x="118" y="14"/>
                </a:lnTo>
                <a:close/>
              </a:path>
            </a:pathLst>
          </a:custGeom>
          <a:solidFill>
            <a:srgbClr val="C41123"/>
          </a:solidFill>
          <a:ln w="9525">
            <a:noFill/>
            <a:round/>
            <a:headEnd/>
            <a:tailEnd/>
          </a:ln>
        </p:spPr>
        <p:txBody>
          <a:bodyPr wrap="none"/>
          <a:lstStyle/>
          <a:p>
            <a:endParaRPr lang="el-GR"/>
          </a:p>
        </p:txBody>
      </p:sp>
      <p:sp>
        <p:nvSpPr>
          <p:cNvPr id="41171" name="Freeform 211"/>
          <p:cNvSpPr>
            <a:spLocks/>
          </p:cNvSpPr>
          <p:nvPr/>
        </p:nvSpPr>
        <p:spPr bwMode="auto">
          <a:xfrm rot="63308">
            <a:off x="5124450" y="2867025"/>
            <a:ext cx="163513" cy="20638"/>
          </a:xfrm>
          <a:custGeom>
            <a:avLst/>
            <a:gdLst>
              <a:gd name="T0" fmla="*/ 2147483646 w 116"/>
              <a:gd name="T1" fmla="*/ 2147483646 h 13"/>
              <a:gd name="T2" fmla="*/ 0 w 116"/>
              <a:gd name="T3" fmla="*/ 2147483646 h 13"/>
              <a:gd name="T4" fmla="*/ 0 w 116"/>
              <a:gd name="T5" fmla="*/ 2147483646 h 13"/>
              <a:gd name="T6" fmla="*/ 0 w 116"/>
              <a:gd name="T7" fmla="*/ 2147483646 h 13"/>
              <a:gd name="T8" fmla="*/ 0 w 116"/>
              <a:gd name="T9" fmla="*/ 2147483646 h 13"/>
              <a:gd name="T10" fmla="*/ 0 w 116"/>
              <a:gd name="T11" fmla="*/ 2147483646 h 13"/>
              <a:gd name="T12" fmla="*/ 0 w 116"/>
              <a:gd name="T13" fmla="*/ 2147483646 h 13"/>
              <a:gd name="T14" fmla="*/ 0 w 116"/>
              <a:gd name="T15" fmla="*/ 2147483646 h 13"/>
              <a:gd name="T16" fmla="*/ 0 w 116"/>
              <a:gd name="T17" fmla="*/ 2147483646 h 13"/>
              <a:gd name="T18" fmla="*/ 0 w 116"/>
              <a:gd name="T19" fmla="*/ 0 h 13"/>
              <a:gd name="T20" fmla="*/ 2147483646 w 116"/>
              <a:gd name="T21" fmla="*/ 0 h 13"/>
              <a:gd name="T22" fmla="*/ 2147483646 w 116"/>
              <a:gd name="T23" fmla="*/ 2147483646 h 13"/>
              <a:gd name="T24" fmla="*/ 2147483646 w 116"/>
              <a:gd name="T25" fmla="*/ 2147483646 h 13"/>
              <a:gd name="T26" fmla="*/ 2147483646 w 116"/>
              <a:gd name="T27" fmla="*/ 2147483646 h 13"/>
              <a:gd name="T28" fmla="*/ 2147483646 w 116"/>
              <a:gd name="T29" fmla="*/ 2147483646 h 13"/>
              <a:gd name="T30" fmla="*/ 2147483646 w 116"/>
              <a:gd name="T31" fmla="*/ 2147483646 h 13"/>
              <a:gd name="T32" fmla="*/ 2147483646 w 116"/>
              <a:gd name="T33" fmla="*/ 2147483646 h 13"/>
              <a:gd name="T34" fmla="*/ 2147483646 w 116"/>
              <a:gd name="T35" fmla="*/ 2147483646 h 13"/>
              <a:gd name="T36" fmla="*/ 2147483646 w 116"/>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
              <a:gd name="T58" fmla="*/ 0 h 13"/>
              <a:gd name="T59" fmla="*/ 116 w 11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 h="13">
                <a:moveTo>
                  <a:pt x="116" y="13"/>
                </a:moveTo>
                <a:lnTo>
                  <a:pt x="0" y="13"/>
                </a:lnTo>
                <a:lnTo>
                  <a:pt x="0" y="11"/>
                </a:lnTo>
                <a:lnTo>
                  <a:pt x="0" y="9"/>
                </a:lnTo>
                <a:lnTo>
                  <a:pt x="0" y="7"/>
                </a:lnTo>
                <a:lnTo>
                  <a:pt x="0" y="5"/>
                </a:lnTo>
                <a:lnTo>
                  <a:pt x="0" y="3"/>
                </a:lnTo>
                <a:lnTo>
                  <a:pt x="0" y="1"/>
                </a:lnTo>
                <a:lnTo>
                  <a:pt x="0" y="0"/>
                </a:lnTo>
                <a:lnTo>
                  <a:pt x="112" y="0"/>
                </a:lnTo>
                <a:lnTo>
                  <a:pt x="112" y="1"/>
                </a:lnTo>
                <a:lnTo>
                  <a:pt x="112" y="3"/>
                </a:lnTo>
                <a:lnTo>
                  <a:pt x="112" y="5"/>
                </a:lnTo>
                <a:lnTo>
                  <a:pt x="114" y="7"/>
                </a:lnTo>
                <a:lnTo>
                  <a:pt x="114" y="9"/>
                </a:lnTo>
                <a:lnTo>
                  <a:pt x="114" y="11"/>
                </a:lnTo>
                <a:lnTo>
                  <a:pt x="116" y="11"/>
                </a:lnTo>
                <a:lnTo>
                  <a:pt x="116" y="13"/>
                </a:lnTo>
                <a:close/>
              </a:path>
            </a:pathLst>
          </a:custGeom>
          <a:solidFill>
            <a:srgbClr val="C71226"/>
          </a:solidFill>
          <a:ln w="9525">
            <a:noFill/>
            <a:round/>
            <a:headEnd/>
            <a:tailEnd/>
          </a:ln>
        </p:spPr>
        <p:txBody>
          <a:bodyPr wrap="none"/>
          <a:lstStyle/>
          <a:p>
            <a:endParaRPr lang="el-GR"/>
          </a:p>
        </p:txBody>
      </p:sp>
      <p:sp>
        <p:nvSpPr>
          <p:cNvPr id="41172" name="Freeform 212"/>
          <p:cNvSpPr>
            <a:spLocks/>
          </p:cNvSpPr>
          <p:nvPr/>
        </p:nvSpPr>
        <p:spPr bwMode="auto">
          <a:xfrm rot="63308">
            <a:off x="5121275" y="2854325"/>
            <a:ext cx="165100" cy="23813"/>
          </a:xfrm>
          <a:custGeom>
            <a:avLst/>
            <a:gdLst>
              <a:gd name="T0" fmla="*/ 2147483646 w 116"/>
              <a:gd name="T1" fmla="*/ 2147483646 h 15"/>
              <a:gd name="T2" fmla="*/ 2147483646 w 116"/>
              <a:gd name="T3" fmla="*/ 2147483646 h 15"/>
              <a:gd name="T4" fmla="*/ 2147483646 w 116"/>
              <a:gd name="T5" fmla="*/ 2147483646 h 15"/>
              <a:gd name="T6" fmla="*/ 2147483646 w 116"/>
              <a:gd name="T7" fmla="*/ 2147483646 h 15"/>
              <a:gd name="T8" fmla="*/ 2147483646 w 116"/>
              <a:gd name="T9" fmla="*/ 2147483646 h 15"/>
              <a:gd name="T10" fmla="*/ 2147483646 w 116"/>
              <a:gd name="T11" fmla="*/ 2147483646 h 15"/>
              <a:gd name="T12" fmla="*/ 2147483646 w 116"/>
              <a:gd name="T13" fmla="*/ 2147483646 h 15"/>
              <a:gd name="T14" fmla="*/ 2147483646 w 116"/>
              <a:gd name="T15" fmla="*/ 2147483646 h 15"/>
              <a:gd name="T16" fmla="*/ 2147483646 w 116"/>
              <a:gd name="T17" fmla="*/ 2147483646 h 15"/>
              <a:gd name="T18" fmla="*/ 0 w 116"/>
              <a:gd name="T19" fmla="*/ 2147483646 h 15"/>
              <a:gd name="T20" fmla="*/ 0 w 116"/>
              <a:gd name="T21" fmla="*/ 2147483646 h 15"/>
              <a:gd name="T22" fmla="*/ 0 w 116"/>
              <a:gd name="T23" fmla="*/ 2147483646 h 15"/>
              <a:gd name="T24" fmla="*/ 0 w 116"/>
              <a:gd name="T25" fmla="*/ 2147483646 h 15"/>
              <a:gd name="T26" fmla="*/ 0 w 116"/>
              <a:gd name="T27" fmla="*/ 2147483646 h 15"/>
              <a:gd name="T28" fmla="*/ 0 w 116"/>
              <a:gd name="T29" fmla="*/ 2147483646 h 15"/>
              <a:gd name="T30" fmla="*/ 0 w 116"/>
              <a:gd name="T31" fmla="*/ 2147483646 h 15"/>
              <a:gd name="T32" fmla="*/ 0 w 116"/>
              <a:gd name="T33" fmla="*/ 2147483646 h 15"/>
              <a:gd name="T34" fmla="*/ 0 w 116"/>
              <a:gd name="T35" fmla="*/ 0 h 15"/>
              <a:gd name="T36" fmla="*/ 2147483646 w 116"/>
              <a:gd name="T37" fmla="*/ 0 h 15"/>
              <a:gd name="T38" fmla="*/ 2147483646 w 116"/>
              <a:gd name="T39" fmla="*/ 2147483646 h 15"/>
              <a:gd name="T40" fmla="*/ 2147483646 w 116"/>
              <a:gd name="T41" fmla="*/ 2147483646 h 15"/>
              <a:gd name="T42" fmla="*/ 2147483646 w 116"/>
              <a:gd name="T43" fmla="*/ 2147483646 h 15"/>
              <a:gd name="T44" fmla="*/ 2147483646 w 116"/>
              <a:gd name="T45" fmla="*/ 2147483646 h 15"/>
              <a:gd name="T46" fmla="*/ 2147483646 w 116"/>
              <a:gd name="T47" fmla="*/ 2147483646 h 15"/>
              <a:gd name="T48" fmla="*/ 2147483646 w 116"/>
              <a:gd name="T49" fmla="*/ 2147483646 h 15"/>
              <a:gd name="T50" fmla="*/ 2147483646 w 116"/>
              <a:gd name="T51" fmla="*/ 2147483646 h 15"/>
              <a:gd name="T52" fmla="*/ 2147483646 w 116"/>
              <a:gd name="T53" fmla="*/ 2147483646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6"/>
              <a:gd name="T82" fmla="*/ 0 h 15"/>
              <a:gd name="T83" fmla="*/ 116 w 116"/>
              <a:gd name="T84" fmla="*/ 15 h 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6" h="15">
                <a:moveTo>
                  <a:pt x="116" y="15"/>
                </a:moveTo>
                <a:lnTo>
                  <a:pt x="2" y="15"/>
                </a:lnTo>
                <a:lnTo>
                  <a:pt x="2" y="13"/>
                </a:lnTo>
                <a:lnTo>
                  <a:pt x="2" y="11"/>
                </a:lnTo>
                <a:lnTo>
                  <a:pt x="2" y="9"/>
                </a:lnTo>
                <a:lnTo>
                  <a:pt x="2" y="8"/>
                </a:lnTo>
                <a:lnTo>
                  <a:pt x="2" y="6"/>
                </a:lnTo>
                <a:lnTo>
                  <a:pt x="0" y="6"/>
                </a:lnTo>
                <a:lnTo>
                  <a:pt x="0" y="4"/>
                </a:lnTo>
                <a:lnTo>
                  <a:pt x="0" y="2"/>
                </a:lnTo>
                <a:lnTo>
                  <a:pt x="0" y="0"/>
                </a:lnTo>
                <a:lnTo>
                  <a:pt x="113" y="0"/>
                </a:lnTo>
                <a:lnTo>
                  <a:pt x="113" y="2"/>
                </a:lnTo>
                <a:lnTo>
                  <a:pt x="113" y="4"/>
                </a:lnTo>
                <a:lnTo>
                  <a:pt x="113" y="6"/>
                </a:lnTo>
                <a:lnTo>
                  <a:pt x="114" y="8"/>
                </a:lnTo>
                <a:lnTo>
                  <a:pt x="114" y="9"/>
                </a:lnTo>
                <a:lnTo>
                  <a:pt x="114" y="11"/>
                </a:lnTo>
                <a:lnTo>
                  <a:pt x="114" y="13"/>
                </a:lnTo>
                <a:lnTo>
                  <a:pt x="116" y="15"/>
                </a:lnTo>
                <a:close/>
              </a:path>
            </a:pathLst>
          </a:custGeom>
          <a:solidFill>
            <a:srgbClr val="C71224"/>
          </a:solidFill>
          <a:ln w="9525">
            <a:noFill/>
            <a:round/>
            <a:headEnd/>
            <a:tailEnd/>
          </a:ln>
        </p:spPr>
        <p:txBody>
          <a:bodyPr wrap="none"/>
          <a:lstStyle/>
          <a:p>
            <a:endParaRPr lang="el-GR"/>
          </a:p>
        </p:txBody>
      </p:sp>
      <p:sp>
        <p:nvSpPr>
          <p:cNvPr id="41173" name="Freeform 213"/>
          <p:cNvSpPr>
            <a:spLocks/>
          </p:cNvSpPr>
          <p:nvPr/>
        </p:nvSpPr>
        <p:spPr bwMode="auto">
          <a:xfrm>
            <a:off x="5110163" y="2843213"/>
            <a:ext cx="161925" cy="22225"/>
          </a:xfrm>
          <a:custGeom>
            <a:avLst/>
            <a:gdLst>
              <a:gd name="T0" fmla="*/ 2147483646 w 114"/>
              <a:gd name="T1" fmla="*/ 2147483646 h 14"/>
              <a:gd name="T2" fmla="*/ 2147483646 w 114"/>
              <a:gd name="T3" fmla="*/ 2147483646 h 14"/>
              <a:gd name="T4" fmla="*/ 2147483646 w 114"/>
              <a:gd name="T5" fmla="*/ 2147483646 h 14"/>
              <a:gd name="T6" fmla="*/ 2147483646 w 114"/>
              <a:gd name="T7" fmla="*/ 2147483646 h 14"/>
              <a:gd name="T8" fmla="*/ 2147483646 w 114"/>
              <a:gd name="T9" fmla="*/ 2147483646 h 14"/>
              <a:gd name="T10" fmla="*/ 2147483646 w 114"/>
              <a:gd name="T11" fmla="*/ 2147483646 h 14"/>
              <a:gd name="T12" fmla="*/ 0 w 114"/>
              <a:gd name="T13" fmla="*/ 2147483646 h 14"/>
              <a:gd name="T14" fmla="*/ 0 w 114"/>
              <a:gd name="T15" fmla="*/ 2147483646 h 14"/>
              <a:gd name="T16" fmla="*/ 0 w 114"/>
              <a:gd name="T17" fmla="*/ 2147483646 h 14"/>
              <a:gd name="T18" fmla="*/ 0 w 114"/>
              <a:gd name="T19" fmla="*/ 2147483646 h 14"/>
              <a:gd name="T20" fmla="*/ 0 w 114"/>
              <a:gd name="T21" fmla="*/ 2147483646 h 14"/>
              <a:gd name="T22" fmla="*/ 0 w 114"/>
              <a:gd name="T23" fmla="*/ 2147483646 h 14"/>
              <a:gd name="T24" fmla="*/ 0 w 114"/>
              <a:gd name="T25" fmla="*/ 2147483646 h 14"/>
              <a:gd name="T26" fmla="*/ 0 w 114"/>
              <a:gd name="T27" fmla="*/ 2147483646 h 14"/>
              <a:gd name="T28" fmla="*/ 0 w 114"/>
              <a:gd name="T29" fmla="*/ 2147483646 h 14"/>
              <a:gd name="T30" fmla="*/ 0 w 114"/>
              <a:gd name="T31" fmla="*/ 2147483646 h 14"/>
              <a:gd name="T32" fmla="*/ 0 w 114"/>
              <a:gd name="T33" fmla="*/ 2147483646 h 14"/>
              <a:gd name="T34" fmla="*/ 0 w 114"/>
              <a:gd name="T35" fmla="*/ 0 h 14"/>
              <a:gd name="T36" fmla="*/ 2147483646 w 114"/>
              <a:gd name="T37" fmla="*/ 0 h 14"/>
              <a:gd name="T38" fmla="*/ 2147483646 w 114"/>
              <a:gd name="T39" fmla="*/ 2147483646 h 14"/>
              <a:gd name="T40" fmla="*/ 2147483646 w 114"/>
              <a:gd name="T41" fmla="*/ 2147483646 h 14"/>
              <a:gd name="T42" fmla="*/ 2147483646 w 114"/>
              <a:gd name="T43" fmla="*/ 2147483646 h 14"/>
              <a:gd name="T44" fmla="*/ 2147483646 w 114"/>
              <a:gd name="T45" fmla="*/ 2147483646 h 14"/>
              <a:gd name="T46" fmla="*/ 2147483646 w 114"/>
              <a:gd name="T47" fmla="*/ 2147483646 h 14"/>
              <a:gd name="T48" fmla="*/ 2147483646 w 114"/>
              <a:gd name="T49" fmla="*/ 2147483646 h 14"/>
              <a:gd name="T50" fmla="*/ 2147483646 w 114"/>
              <a:gd name="T51" fmla="*/ 2147483646 h 14"/>
              <a:gd name="T52" fmla="*/ 2147483646 w 114"/>
              <a:gd name="T53" fmla="*/ 2147483646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4"/>
              <a:gd name="T82" fmla="*/ 0 h 14"/>
              <a:gd name="T83" fmla="*/ 114 w 114"/>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4" h="14">
                <a:moveTo>
                  <a:pt x="114" y="14"/>
                </a:moveTo>
                <a:lnTo>
                  <a:pt x="2" y="14"/>
                </a:lnTo>
                <a:lnTo>
                  <a:pt x="2" y="12"/>
                </a:lnTo>
                <a:lnTo>
                  <a:pt x="0" y="12"/>
                </a:lnTo>
                <a:lnTo>
                  <a:pt x="0" y="10"/>
                </a:lnTo>
                <a:lnTo>
                  <a:pt x="0" y="8"/>
                </a:lnTo>
                <a:lnTo>
                  <a:pt x="0" y="6"/>
                </a:lnTo>
                <a:lnTo>
                  <a:pt x="0" y="4"/>
                </a:lnTo>
                <a:lnTo>
                  <a:pt x="0" y="2"/>
                </a:lnTo>
                <a:lnTo>
                  <a:pt x="0" y="0"/>
                </a:lnTo>
                <a:lnTo>
                  <a:pt x="111" y="0"/>
                </a:lnTo>
                <a:lnTo>
                  <a:pt x="111" y="2"/>
                </a:lnTo>
                <a:lnTo>
                  <a:pt x="111" y="4"/>
                </a:lnTo>
                <a:lnTo>
                  <a:pt x="111" y="6"/>
                </a:lnTo>
                <a:lnTo>
                  <a:pt x="113" y="6"/>
                </a:lnTo>
                <a:lnTo>
                  <a:pt x="113" y="8"/>
                </a:lnTo>
                <a:lnTo>
                  <a:pt x="113" y="10"/>
                </a:lnTo>
                <a:lnTo>
                  <a:pt x="113" y="12"/>
                </a:lnTo>
                <a:lnTo>
                  <a:pt x="114" y="14"/>
                </a:lnTo>
                <a:close/>
              </a:path>
            </a:pathLst>
          </a:custGeom>
          <a:solidFill>
            <a:srgbClr val="C71224"/>
          </a:solidFill>
          <a:ln w="9525">
            <a:noFill/>
            <a:round/>
            <a:headEnd/>
            <a:tailEnd/>
          </a:ln>
        </p:spPr>
        <p:txBody>
          <a:bodyPr wrap="none"/>
          <a:lstStyle/>
          <a:p>
            <a:endParaRPr lang="el-GR"/>
          </a:p>
        </p:txBody>
      </p:sp>
      <p:sp>
        <p:nvSpPr>
          <p:cNvPr id="41174" name="Freeform 214"/>
          <p:cNvSpPr>
            <a:spLocks/>
          </p:cNvSpPr>
          <p:nvPr/>
        </p:nvSpPr>
        <p:spPr bwMode="auto">
          <a:xfrm>
            <a:off x="5105400" y="2832100"/>
            <a:ext cx="158750" cy="20638"/>
          </a:xfrm>
          <a:custGeom>
            <a:avLst/>
            <a:gdLst>
              <a:gd name="T0" fmla="*/ 2147483646 w 113"/>
              <a:gd name="T1" fmla="*/ 2147483646 h 13"/>
              <a:gd name="T2" fmla="*/ 0 w 113"/>
              <a:gd name="T3" fmla="*/ 2147483646 h 13"/>
              <a:gd name="T4" fmla="*/ 0 w 113"/>
              <a:gd name="T5" fmla="*/ 2147483646 h 13"/>
              <a:gd name="T6" fmla="*/ 0 w 113"/>
              <a:gd name="T7" fmla="*/ 2147483646 h 13"/>
              <a:gd name="T8" fmla="*/ 0 w 113"/>
              <a:gd name="T9" fmla="*/ 2147483646 h 13"/>
              <a:gd name="T10" fmla="*/ 0 w 113"/>
              <a:gd name="T11" fmla="*/ 2147483646 h 13"/>
              <a:gd name="T12" fmla="*/ 0 w 113"/>
              <a:gd name="T13" fmla="*/ 2147483646 h 13"/>
              <a:gd name="T14" fmla="*/ 0 w 113"/>
              <a:gd name="T15" fmla="*/ 2147483646 h 13"/>
              <a:gd name="T16" fmla="*/ 0 w 113"/>
              <a:gd name="T17" fmla="*/ 2147483646 h 13"/>
              <a:gd name="T18" fmla="*/ 0 w 113"/>
              <a:gd name="T19" fmla="*/ 0 h 13"/>
              <a:gd name="T20" fmla="*/ 2147483646 w 113"/>
              <a:gd name="T21" fmla="*/ 0 h 13"/>
              <a:gd name="T22" fmla="*/ 2147483646 w 113"/>
              <a:gd name="T23" fmla="*/ 2147483646 h 13"/>
              <a:gd name="T24" fmla="*/ 2147483646 w 113"/>
              <a:gd name="T25" fmla="*/ 2147483646 h 13"/>
              <a:gd name="T26" fmla="*/ 2147483646 w 113"/>
              <a:gd name="T27" fmla="*/ 2147483646 h 13"/>
              <a:gd name="T28" fmla="*/ 2147483646 w 113"/>
              <a:gd name="T29" fmla="*/ 2147483646 h 13"/>
              <a:gd name="T30" fmla="*/ 2147483646 w 113"/>
              <a:gd name="T31" fmla="*/ 2147483646 h 13"/>
              <a:gd name="T32" fmla="*/ 2147483646 w 113"/>
              <a:gd name="T33" fmla="*/ 2147483646 h 13"/>
              <a:gd name="T34" fmla="*/ 2147483646 w 113"/>
              <a:gd name="T35" fmla="*/ 2147483646 h 13"/>
              <a:gd name="T36" fmla="*/ 2147483646 w 11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3"/>
              <a:gd name="T59" fmla="*/ 113 w 1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3">
                <a:moveTo>
                  <a:pt x="113" y="13"/>
                </a:moveTo>
                <a:lnTo>
                  <a:pt x="0" y="13"/>
                </a:lnTo>
                <a:lnTo>
                  <a:pt x="0" y="11"/>
                </a:lnTo>
                <a:lnTo>
                  <a:pt x="0" y="9"/>
                </a:lnTo>
                <a:lnTo>
                  <a:pt x="0" y="7"/>
                </a:lnTo>
                <a:lnTo>
                  <a:pt x="0" y="5"/>
                </a:lnTo>
                <a:lnTo>
                  <a:pt x="0" y="3"/>
                </a:lnTo>
                <a:lnTo>
                  <a:pt x="0" y="1"/>
                </a:lnTo>
                <a:lnTo>
                  <a:pt x="0" y="0"/>
                </a:lnTo>
                <a:lnTo>
                  <a:pt x="109" y="0"/>
                </a:lnTo>
                <a:lnTo>
                  <a:pt x="109" y="1"/>
                </a:lnTo>
                <a:lnTo>
                  <a:pt x="109" y="3"/>
                </a:lnTo>
                <a:lnTo>
                  <a:pt x="109" y="5"/>
                </a:lnTo>
                <a:lnTo>
                  <a:pt x="111" y="7"/>
                </a:lnTo>
                <a:lnTo>
                  <a:pt x="111" y="9"/>
                </a:lnTo>
                <a:lnTo>
                  <a:pt x="111" y="11"/>
                </a:lnTo>
                <a:lnTo>
                  <a:pt x="111" y="13"/>
                </a:lnTo>
                <a:lnTo>
                  <a:pt x="113" y="13"/>
                </a:lnTo>
                <a:close/>
              </a:path>
            </a:pathLst>
          </a:custGeom>
          <a:solidFill>
            <a:srgbClr val="C91126"/>
          </a:solidFill>
          <a:ln w="9525">
            <a:noFill/>
            <a:round/>
            <a:headEnd/>
            <a:tailEnd/>
          </a:ln>
        </p:spPr>
        <p:txBody>
          <a:bodyPr wrap="none"/>
          <a:lstStyle/>
          <a:p>
            <a:endParaRPr lang="el-GR"/>
          </a:p>
        </p:txBody>
      </p:sp>
      <p:sp>
        <p:nvSpPr>
          <p:cNvPr id="41175" name="Freeform 215"/>
          <p:cNvSpPr>
            <a:spLocks/>
          </p:cNvSpPr>
          <p:nvPr/>
        </p:nvSpPr>
        <p:spPr bwMode="auto">
          <a:xfrm>
            <a:off x="5110163" y="2822575"/>
            <a:ext cx="160337" cy="20638"/>
          </a:xfrm>
          <a:custGeom>
            <a:avLst/>
            <a:gdLst>
              <a:gd name="T0" fmla="*/ 2147483646 w 113"/>
              <a:gd name="T1" fmla="*/ 2147483646 h 13"/>
              <a:gd name="T2" fmla="*/ 2147483646 w 113"/>
              <a:gd name="T3" fmla="*/ 2147483646 h 13"/>
              <a:gd name="T4" fmla="*/ 2147483646 w 113"/>
              <a:gd name="T5" fmla="*/ 2147483646 h 13"/>
              <a:gd name="T6" fmla="*/ 2147483646 w 113"/>
              <a:gd name="T7" fmla="*/ 2147483646 h 13"/>
              <a:gd name="T8" fmla="*/ 2147483646 w 113"/>
              <a:gd name="T9" fmla="*/ 2147483646 h 13"/>
              <a:gd name="T10" fmla="*/ 2147483646 w 113"/>
              <a:gd name="T11" fmla="*/ 2147483646 h 13"/>
              <a:gd name="T12" fmla="*/ 0 w 113"/>
              <a:gd name="T13" fmla="*/ 2147483646 h 13"/>
              <a:gd name="T14" fmla="*/ 0 w 113"/>
              <a:gd name="T15" fmla="*/ 2147483646 h 13"/>
              <a:gd name="T16" fmla="*/ 0 w 113"/>
              <a:gd name="T17" fmla="*/ 0 h 13"/>
              <a:gd name="T18" fmla="*/ 0 w 113"/>
              <a:gd name="T19" fmla="*/ 0 h 13"/>
              <a:gd name="T20" fmla="*/ 2147483646 w 113"/>
              <a:gd name="T21" fmla="*/ 0 h 13"/>
              <a:gd name="T22" fmla="*/ 2147483646 w 113"/>
              <a:gd name="T23" fmla="*/ 0 h 13"/>
              <a:gd name="T24" fmla="*/ 2147483646 w 113"/>
              <a:gd name="T25" fmla="*/ 2147483646 h 13"/>
              <a:gd name="T26" fmla="*/ 2147483646 w 113"/>
              <a:gd name="T27" fmla="*/ 2147483646 h 13"/>
              <a:gd name="T28" fmla="*/ 2147483646 w 113"/>
              <a:gd name="T29" fmla="*/ 2147483646 h 13"/>
              <a:gd name="T30" fmla="*/ 2147483646 w 113"/>
              <a:gd name="T31" fmla="*/ 2147483646 h 13"/>
              <a:gd name="T32" fmla="*/ 2147483646 w 113"/>
              <a:gd name="T33" fmla="*/ 2147483646 h 13"/>
              <a:gd name="T34" fmla="*/ 2147483646 w 113"/>
              <a:gd name="T35" fmla="*/ 2147483646 h 13"/>
              <a:gd name="T36" fmla="*/ 2147483646 w 11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3"/>
              <a:gd name="T59" fmla="*/ 113 w 1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3">
                <a:moveTo>
                  <a:pt x="113" y="13"/>
                </a:moveTo>
                <a:lnTo>
                  <a:pt x="2" y="13"/>
                </a:lnTo>
                <a:lnTo>
                  <a:pt x="2" y="11"/>
                </a:lnTo>
                <a:lnTo>
                  <a:pt x="2" y="9"/>
                </a:lnTo>
                <a:lnTo>
                  <a:pt x="2" y="7"/>
                </a:lnTo>
                <a:lnTo>
                  <a:pt x="2" y="6"/>
                </a:lnTo>
                <a:lnTo>
                  <a:pt x="0" y="4"/>
                </a:lnTo>
                <a:lnTo>
                  <a:pt x="0" y="2"/>
                </a:lnTo>
                <a:lnTo>
                  <a:pt x="0" y="0"/>
                </a:lnTo>
                <a:lnTo>
                  <a:pt x="107" y="0"/>
                </a:lnTo>
                <a:lnTo>
                  <a:pt x="109" y="0"/>
                </a:lnTo>
                <a:lnTo>
                  <a:pt x="109" y="2"/>
                </a:lnTo>
                <a:lnTo>
                  <a:pt x="109" y="4"/>
                </a:lnTo>
                <a:lnTo>
                  <a:pt x="111" y="6"/>
                </a:lnTo>
                <a:lnTo>
                  <a:pt x="111" y="7"/>
                </a:lnTo>
                <a:lnTo>
                  <a:pt x="111" y="9"/>
                </a:lnTo>
                <a:lnTo>
                  <a:pt x="111" y="11"/>
                </a:lnTo>
                <a:lnTo>
                  <a:pt x="113" y="13"/>
                </a:lnTo>
                <a:close/>
              </a:path>
            </a:pathLst>
          </a:custGeom>
          <a:solidFill>
            <a:srgbClr val="C91123"/>
          </a:solidFill>
          <a:ln w="9525">
            <a:noFill/>
            <a:round/>
            <a:headEnd/>
            <a:tailEnd/>
          </a:ln>
        </p:spPr>
        <p:txBody>
          <a:bodyPr wrap="none"/>
          <a:lstStyle/>
          <a:p>
            <a:endParaRPr lang="el-GR"/>
          </a:p>
        </p:txBody>
      </p:sp>
      <p:sp>
        <p:nvSpPr>
          <p:cNvPr id="41176" name="Freeform 216"/>
          <p:cNvSpPr>
            <a:spLocks/>
          </p:cNvSpPr>
          <p:nvPr/>
        </p:nvSpPr>
        <p:spPr bwMode="auto">
          <a:xfrm>
            <a:off x="5108575" y="2809875"/>
            <a:ext cx="155575" cy="22225"/>
          </a:xfrm>
          <a:custGeom>
            <a:avLst/>
            <a:gdLst>
              <a:gd name="T0" fmla="*/ 2147483646 w 111"/>
              <a:gd name="T1" fmla="*/ 2147483646 h 14"/>
              <a:gd name="T2" fmla="*/ 2147483646 w 111"/>
              <a:gd name="T3" fmla="*/ 2147483646 h 14"/>
              <a:gd name="T4" fmla="*/ 0 w 111"/>
              <a:gd name="T5" fmla="*/ 2147483646 h 14"/>
              <a:gd name="T6" fmla="*/ 0 w 111"/>
              <a:gd name="T7" fmla="*/ 2147483646 h 14"/>
              <a:gd name="T8" fmla="*/ 0 w 111"/>
              <a:gd name="T9" fmla="*/ 2147483646 h 14"/>
              <a:gd name="T10" fmla="*/ 0 w 111"/>
              <a:gd name="T11" fmla="*/ 2147483646 h 14"/>
              <a:gd name="T12" fmla="*/ 0 w 111"/>
              <a:gd name="T13" fmla="*/ 2147483646 h 14"/>
              <a:gd name="T14" fmla="*/ 0 w 111"/>
              <a:gd name="T15" fmla="*/ 2147483646 h 14"/>
              <a:gd name="T16" fmla="*/ 0 w 111"/>
              <a:gd name="T17" fmla="*/ 2147483646 h 14"/>
              <a:gd name="T18" fmla="*/ 0 w 111"/>
              <a:gd name="T19" fmla="*/ 0 h 14"/>
              <a:gd name="T20" fmla="*/ 2147483646 w 111"/>
              <a:gd name="T21" fmla="*/ 0 h 14"/>
              <a:gd name="T22" fmla="*/ 2147483646 w 111"/>
              <a:gd name="T23" fmla="*/ 2147483646 h 14"/>
              <a:gd name="T24" fmla="*/ 2147483646 w 111"/>
              <a:gd name="T25" fmla="*/ 2147483646 h 14"/>
              <a:gd name="T26" fmla="*/ 2147483646 w 111"/>
              <a:gd name="T27" fmla="*/ 2147483646 h 14"/>
              <a:gd name="T28" fmla="*/ 2147483646 w 111"/>
              <a:gd name="T29" fmla="*/ 2147483646 h 14"/>
              <a:gd name="T30" fmla="*/ 2147483646 w 111"/>
              <a:gd name="T31" fmla="*/ 2147483646 h 14"/>
              <a:gd name="T32" fmla="*/ 2147483646 w 111"/>
              <a:gd name="T33" fmla="*/ 2147483646 h 14"/>
              <a:gd name="T34" fmla="*/ 2147483646 w 111"/>
              <a:gd name="T35" fmla="*/ 2147483646 h 14"/>
              <a:gd name="T36" fmla="*/ 2147483646 w 111"/>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14"/>
              <a:gd name="T59" fmla="*/ 111 w 11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14">
                <a:moveTo>
                  <a:pt x="111" y="14"/>
                </a:moveTo>
                <a:lnTo>
                  <a:pt x="2" y="14"/>
                </a:lnTo>
                <a:lnTo>
                  <a:pt x="0" y="12"/>
                </a:lnTo>
                <a:lnTo>
                  <a:pt x="0" y="10"/>
                </a:lnTo>
                <a:lnTo>
                  <a:pt x="0" y="8"/>
                </a:lnTo>
                <a:lnTo>
                  <a:pt x="0" y="6"/>
                </a:lnTo>
                <a:lnTo>
                  <a:pt x="0" y="4"/>
                </a:lnTo>
                <a:lnTo>
                  <a:pt x="0" y="2"/>
                </a:lnTo>
                <a:lnTo>
                  <a:pt x="0" y="0"/>
                </a:lnTo>
                <a:lnTo>
                  <a:pt x="105" y="0"/>
                </a:lnTo>
                <a:lnTo>
                  <a:pt x="107" y="2"/>
                </a:lnTo>
                <a:lnTo>
                  <a:pt x="107" y="4"/>
                </a:lnTo>
                <a:lnTo>
                  <a:pt x="107" y="6"/>
                </a:lnTo>
                <a:lnTo>
                  <a:pt x="107" y="8"/>
                </a:lnTo>
                <a:lnTo>
                  <a:pt x="109" y="8"/>
                </a:lnTo>
                <a:lnTo>
                  <a:pt x="109" y="10"/>
                </a:lnTo>
                <a:lnTo>
                  <a:pt x="109" y="12"/>
                </a:lnTo>
                <a:lnTo>
                  <a:pt x="111" y="14"/>
                </a:lnTo>
                <a:close/>
              </a:path>
            </a:pathLst>
          </a:custGeom>
          <a:solidFill>
            <a:srgbClr val="CC1426"/>
          </a:solidFill>
          <a:ln w="9525">
            <a:noFill/>
            <a:round/>
            <a:headEnd/>
            <a:tailEnd/>
          </a:ln>
        </p:spPr>
        <p:txBody>
          <a:bodyPr wrap="none"/>
          <a:lstStyle/>
          <a:p>
            <a:endParaRPr lang="el-GR"/>
          </a:p>
        </p:txBody>
      </p:sp>
      <p:sp>
        <p:nvSpPr>
          <p:cNvPr id="41177" name="Freeform 217"/>
          <p:cNvSpPr>
            <a:spLocks/>
          </p:cNvSpPr>
          <p:nvPr/>
        </p:nvSpPr>
        <p:spPr bwMode="auto">
          <a:xfrm>
            <a:off x="5095875" y="2798763"/>
            <a:ext cx="153988" cy="23812"/>
          </a:xfrm>
          <a:custGeom>
            <a:avLst/>
            <a:gdLst>
              <a:gd name="T0" fmla="*/ 2147483646 w 109"/>
              <a:gd name="T1" fmla="*/ 2147483646 h 15"/>
              <a:gd name="T2" fmla="*/ 2147483646 w 109"/>
              <a:gd name="T3" fmla="*/ 2147483646 h 15"/>
              <a:gd name="T4" fmla="*/ 2147483646 w 109"/>
              <a:gd name="T5" fmla="*/ 2147483646 h 15"/>
              <a:gd name="T6" fmla="*/ 2147483646 w 109"/>
              <a:gd name="T7" fmla="*/ 2147483646 h 15"/>
              <a:gd name="T8" fmla="*/ 2147483646 w 109"/>
              <a:gd name="T9" fmla="*/ 2147483646 h 15"/>
              <a:gd name="T10" fmla="*/ 2147483646 w 109"/>
              <a:gd name="T11" fmla="*/ 2147483646 h 15"/>
              <a:gd name="T12" fmla="*/ 0 w 109"/>
              <a:gd name="T13" fmla="*/ 2147483646 h 15"/>
              <a:gd name="T14" fmla="*/ 0 w 109"/>
              <a:gd name="T15" fmla="*/ 2147483646 h 15"/>
              <a:gd name="T16" fmla="*/ 0 w 109"/>
              <a:gd name="T17" fmla="*/ 2147483646 h 15"/>
              <a:gd name="T18" fmla="*/ 0 w 109"/>
              <a:gd name="T19" fmla="*/ 0 h 15"/>
              <a:gd name="T20" fmla="*/ 2147483646 w 109"/>
              <a:gd name="T21" fmla="*/ 0 h 15"/>
              <a:gd name="T22" fmla="*/ 2147483646 w 109"/>
              <a:gd name="T23" fmla="*/ 2147483646 h 15"/>
              <a:gd name="T24" fmla="*/ 2147483646 w 109"/>
              <a:gd name="T25" fmla="*/ 2147483646 h 15"/>
              <a:gd name="T26" fmla="*/ 2147483646 w 109"/>
              <a:gd name="T27" fmla="*/ 2147483646 h 15"/>
              <a:gd name="T28" fmla="*/ 2147483646 w 109"/>
              <a:gd name="T29" fmla="*/ 2147483646 h 15"/>
              <a:gd name="T30" fmla="*/ 2147483646 w 109"/>
              <a:gd name="T31" fmla="*/ 2147483646 h 15"/>
              <a:gd name="T32" fmla="*/ 2147483646 w 109"/>
              <a:gd name="T33" fmla="*/ 2147483646 h 15"/>
              <a:gd name="T34" fmla="*/ 2147483646 w 109"/>
              <a:gd name="T35" fmla="*/ 2147483646 h 15"/>
              <a:gd name="T36" fmla="*/ 2147483646 w 109"/>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5"/>
              <a:gd name="T59" fmla="*/ 109 w 109"/>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5">
                <a:moveTo>
                  <a:pt x="109" y="15"/>
                </a:moveTo>
                <a:lnTo>
                  <a:pt x="2" y="15"/>
                </a:lnTo>
                <a:lnTo>
                  <a:pt x="2" y="13"/>
                </a:lnTo>
                <a:lnTo>
                  <a:pt x="2" y="11"/>
                </a:lnTo>
                <a:lnTo>
                  <a:pt x="2" y="9"/>
                </a:lnTo>
                <a:lnTo>
                  <a:pt x="2" y="7"/>
                </a:lnTo>
                <a:lnTo>
                  <a:pt x="0" y="5"/>
                </a:lnTo>
                <a:lnTo>
                  <a:pt x="0" y="3"/>
                </a:lnTo>
                <a:lnTo>
                  <a:pt x="0" y="1"/>
                </a:lnTo>
                <a:lnTo>
                  <a:pt x="0" y="0"/>
                </a:lnTo>
                <a:lnTo>
                  <a:pt x="105" y="0"/>
                </a:lnTo>
                <a:lnTo>
                  <a:pt x="107" y="1"/>
                </a:lnTo>
                <a:lnTo>
                  <a:pt x="107" y="3"/>
                </a:lnTo>
                <a:lnTo>
                  <a:pt x="107" y="5"/>
                </a:lnTo>
                <a:lnTo>
                  <a:pt x="107" y="7"/>
                </a:lnTo>
                <a:lnTo>
                  <a:pt x="109" y="9"/>
                </a:lnTo>
                <a:lnTo>
                  <a:pt x="109" y="11"/>
                </a:lnTo>
                <a:lnTo>
                  <a:pt x="109" y="13"/>
                </a:lnTo>
                <a:lnTo>
                  <a:pt x="109" y="15"/>
                </a:lnTo>
                <a:close/>
              </a:path>
            </a:pathLst>
          </a:custGeom>
          <a:solidFill>
            <a:srgbClr val="CC1226"/>
          </a:solidFill>
          <a:ln w="9525">
            <a:noFill/>
            <a:round/>
            <a:headEnd/>
            <a:tailEnd/>
          </a:ln>
        </p:spPr>
        <p:txBody>
          <a:bodyPr wrap="none"/>
          <a:lstStyle/>
          <a:p>
            <a:endParaRPr lang="el-GR"/>
          </a:p>
        </p:txBody>
      </p:sp>
      <p:sp>
        <p:nvSpPr>
          <p:cNvPr id="41178" name="Freeform 218"/>
          <p:cNvSpPr>
            <a:spLocks/>
          </p:cNvSpPr>
          <p:nvPr/>
        </p:nvSpPr>
        <p:spPr bwMode="auto">
          <a:xfrm>
            <a:off x="5095875" y="2789238"/>
            <a:ext cx="153988" cy="20637"/>
          </a:xfrm>
          <a:custGeom>
            <a:avLst/>
            <a:gdLst>
              <a:gd name="T0" fmla="*/ 2147483646 w 109"/>
              <a:gd name="T1" fmla="*/ 2147483646 h 13"/>
              <a:gd name="T2" fmla="*/ 2147483646 w 109"/>
              <a:gd name="T3" fmla="*/ 2147483646 h 13"/>
              <a:gd name="T4" fmla="*/ 2147483646 w 109"/>
              <a:gd name="T5" fmla="*/ 2147483646 h 13"/>
              <a:gd name="T6" fmla="*/ 2147483646 w 109"/>
              <a:gd name="T7" fmla="*/ 2147483646 h 13"/>
              <a:gd name="T8" fmla="*/ 2147483646 w 109"/>
              <a:gd name="T9" fmla="*/ 2147483646 h 13"/>
              <a:gd name="T10" fmla="*/ 2147483646 w 109"/>
              <a:gd name="T11" fmla="*/ 2147483646 h 13"/>
              <a:gd name="T12" fmla="*/ 2147483646 w 109"/>
              <a:gd name="T13" fmla="*/ 2147483646 h 13"/>
              <a:gd name="T14" fmla="*/ 0 w 109"/>
              <a:gd name="T15" fmla="*/ 2147483646 h 13"/>
              <a:gd name="T16" fmla="*/ 0 w 109"/>
              <a:gd name="T17" fmla="*/ 2147483646 h 13"/>
              <a:gd name="T18" fmla="*/ 0 w 109"/>
              <a:gd name="T19" fmla="*/ 0 h 13"/>
              <a:gd name="T20" fmla="*/ 2147483646 w 109"/>
              <a:gd name="T21" fmla="*/ 0 h 13"/>
              <a:gd name="T22" fmla="*/ 2147483646 w 109"/>
              <a:gd name="T23" fmla="*/ 2147483646 h 13"/>
              <a:gd name="T24" fmla="*/ 2147483646 w 109"/>
              <a:gd name="T25" fmla="*/ 2147483646 h 13"/>
              <a:gd name="T26" fmla="*/ 2147483646 w 109"/>
              <a:gd name="T27" fmla="*/ 2147483646 h 13"/>
              <a:gd name="T28" fmla="*/ 2147483646 w 109"/>
              <a:gd name="T29" fmla="*/ 2147483646 h 13"/>
              <a:gd name="T30" fmla="*/ 2147483646 w 109"/>
              <a:gd name="T31" fmla="*/ 2147483646 h 13"/>
              <a:gd name="T32" fmla="*/ 2147483646 w 109"/>
              <a:gd name="T33" fmla="*/ 2147483646 h 13"/>
              <a:gd name="T34" fmla="*/ 2147483646 w 109"/>
              <a:gd name="T35" fmla="*/ 2147483646 h 13"/>
              <a:gd name="T36" fmla="*/ 2147483646 w 10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3"/>
              <a:gd name="T59" fmla="*/ 109 w 10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3">
                <a:moveTo>
                  <a:pt x="109" y="13"/>
                </a:moveTo>
                <a:lnTo>
                  <a:pt x="4" y="13"/>
                </a:lnTo>
                <a:lnTo>
                  <a:pt x="2" y="11"/>
                </a:lnTo>
                <a:lnTo>
                  <a:pt x="2" y="9"/>
                </a:lnTo>
                <a:lnTo>
                  <a:pt x="2" y="7"/>
                </a:lnTo>
                <a:lnTo>
                  <a:pt x="2" y="6"/>
                </a:lnTo>
                <a:lnTo>
                  <a:pt x="2" y="4"/>
                </a:lnTo>
                <a:lnTo>
                  <a:pt x="0" y="2"/>
                </a:lnTo>
                <a:lnTo>
                  <a:pt x="0" y="0"/>
                </a:lnTo>
                <a:lnTo>
                  <a:pt x="105" y="0"/>
                </a:lnTo>
                <a:lnTo>
                  <a:pt x="107" y="2"/>
                </a:lnTo>
                <a:lnTo>
                  <a:pt x="107" y="4"/>
                </a:lnTo>
                <a:lnTo>
                  <a:pt x="107" y="6"/>
                </a:lnTo>
                <a:lnTo>
                  <a:pt x="109" y="7"/>
                </a:lnTo>
                <a:lnTo>
                  <a:pt x="109" y="9"/>
                </a:lnTo>
                <a:lnTo>
                  <a:pt x="109" y="11"/>
                </a:lnTo>
                <a:lnTo>
                  <a:pt x="109" y="13"/>
                </a:lnTo>
                <a:close/>
              </a:path>
            </a:pathLst>
          </a:custGeom>
          <a:solidFill>
            <a:srgbClr val="CC1224"/>
          </a:solidFill>
          <a:ln w="9525">
            <a:noFill/>
            <a:round/>
            <a:headEnd/>
            <a:tailEnd/>
          </a:ln>
        </p:spPr>
        <p:txBody>
          <a:bodyPr wrap="none"/>
          <a:lstStyle/>
          <a:p>
            <a:endParaRPr lang="el-GR"/>
          </a:p>
        </p:txBody>
      </p:sp>
      <p:sp>
        <p:nvSpPr>
          <p:cNvPr id="41179" name="Freeform 219"/>
          <p:cNvSpPr>
            <a:spLocks/>
          </p:cNvSpPr>
          <p:nvPr/>
        </p:nvSpPr>
        <p:spPr bwMode="auto">
          <a:xfrm>
            <a:off x="5099050" y="2776538"/>
            <a:ext cx="153988" cy="22225"/>
          </a:xfrm>
          <a:custGeom>
            <a:avLst/>
            <a:gdLst>
              <a:gd name="T0" fmla="*/ 2147483646 w 109"/>
              <a:gd name="T1" fmla="*/ 2147483646 h 14"/>
              <a:gd name="T2" fmla="*/ 2147483646 w 109"/>
              <a:gd name="T3" fmla="*/ 2147483646 h 14"/>
              <a:gd name="T4" fmla="*/ 2147483646 w 109"/>
              <a:gd name="T5" fmla="*/ 2147483646 h 14"/>
              <a:gd name="T6" fmla="*/ 2147483646 w 109"/>
              <a:gd name="T7" fmla="*/ 2147483646 h 14"/>
              <a:gd name="T8" fmla="*/ 2147483646 w 109"/>
              <a:gd name="T9" fmla="*/ 2147483646 h 14"/>
              <a:gd name="T10" fmla="*/ 2147483646 w 109"/>
              <a:gd name="T11" fmla="*/ 2147483646 h 14"/>
              <a:gd name="T12" fmla="*/ 2147483646 w 109"/>
              <a:gd name="T13" fmla="*/ 2147483646 h 14"/>
              <a:gd name="T14" fmla="*/ 2147483646 w 109"/>
              <a:gd name="T15" fmla="*/ 2147483646 h 14"/>
              <a:gd name="T16" fmla="*/ 0 w 109"/>
              <a:gd name="T17" fmla="*/ 2147483646 h 14"/>
              <a:gd name="T18" fmla="*/ 0 w 109"/>
              <a:gd name="T19" fmla="*/ 0 h 14"/>
              <a:gd name="T20" fmla="*/ 2147483646 w 109"/>
              <a:gd name="T21" fmla="*/ 0 h 14"/>
              <a:gd name="T22" fmla="*/ 2147483646 w 109"/>
              <a:gd name="T23" fmla="*/ 2147483646 h 14"/>
              <a:gd name="T24" fmla="*/ 2147483646 w 109"/>
              <a:gd name="T25" fmla="*/ 2147483646 h 14"/>
              <a:gd name="T26" fmla="*/ 2147483646 w 109"/>
              <a:gd name="T27" fmla="*/ 2147483646 h 14"/>
              <a:gd name="T28" fmla="*/ 2147483646 w 109"/>
              <a:gd name="T29" fmla="*/ 2147483646 h 14"/>
              <a:gd name="T30" fmla="*/ 2147483646 w 109"/>
              <a:gd name="T31" fmla="*/ 2147483646 h 14"/>
              <a:gd name="T32" fmla="*/ 2147483646 w 109"/>
              <a:gd name="T33" fmla="*/ 2147483646 h 14"/>
              <a:gd name="T34" fmla="*/ 2147483646 w 109"/>
              <a:gd name="T35" fmla="*/ 2147483646 h 14"/>
              <a:gd name="T36" fmla="*/ 2147483646 w 109"/>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4"/>
              <a:gd name="T59" fmla="*/ 109 w 10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4">
                <a:moveTo>
                  <a:pt x="109" y="14"/>
                </a:moveTo>
                <a:lnTo>
                  <a:pt x="4" y="14"/>
                </a:lnTo>
                <a:lnTo>
                  <a:pt x="4" y="12"/>
                </a:lnTo>
                <a:lnTo>
                  <a:pt x="2" y="10"/>
                </a:lnTo>
                <a:lnTo>
                  <a:pt x="2" y="8"/>
                </a:lnTo>
                <a:lnTo>
                  <a:pt x="2" y="6"/>
                </a:lnTo>
                <a:lnTo>
                  <a:pt x="2" y="4"/>
                </a:lnTo>
                <a:lnTo>
                  <a:pt x="0" y="2"/>
                </a:lnTo>
                <a:lnTo>
                  <a:pt x="0" y="0"/>
                </a:lnTo>
                <a:lnTo>
                  <a:pt x="105" y="0"/>
                </a:lnTo>
                <a:lnTo>
                  <a:pt x="107" y="2"/>
                </a:lnTo>
                <a:lnTo>
                  <a:pt x="107" y="4"/>
                </a:lnTo>
                <a:lnTo>
                  <a:pt x="107" y="6"/>
                </a:lnTo>
                <a:lnTo>
                  <a:pt x="107" y="8"/>
                </a:lnTo>
                <a:lnTo>
                  <a:pt x="109" y="10"/>
                </a:lnTo>
                <a:lnTo>
                  <a:pt x="109" y="12"/>
                </a:lnTo>
                <a:lnTo>
                  <a:pt x="109" y="14"/>
                </a:lnTo>
                <a:close/>
              </a:path>
            </a:pathLst>
          </a:custGeom>
          <a:solidFill>
            <a:srgbClr val="CF1527"/>
          </a:solidFill>
          <a:ln w="9525">
            <a:noFill/>
            <a:round/>
            <a:headEnd/>
            <a:tailEnd/>
          </a:ln>
        </p:spPr>
        <p:txBody>
          <a:bodyPr wrap="none"/>
          <a:lstStyle/>
          <a:p>
            <a:endParaRPr lang="el-GR"/>
          </a:p>
        </p:txBody>
      </p:sp>
      <p:sp>
        <p:nvSpPr>
          <p:cNvPr id="41180" name="Freeform 220"/>
          <p:cNvSpPr>
            <a:spLocks/>
          </p:cNvSpPr>
          <p:nvPr/>
        </p:nvSpPr>
        <p:spPr bwMode="auto">
          <a:xfrm>
            <a:off x="5091113" y="2765425"/>
            <a:ext cx="153987" cy="23813"/>
          </a:xfrm>
          <a:custGeom>
            <a:avLst/>
            <a:gdLst>
              <a:gd name="T0" fmla="*/ 2147483646 w 109"/>
              <a:gd name="T1" fmla="*/ 2147483646 h 15"/>
              <a:gd name="T2" fmla="*/ 2147483646 w 109"/>
              <a:gd name="T3" fmla="*/ 2147483646 h 15"/>
              <a:gd name="T4" fmla="*/ 2147483646 w 109"/>
              <a:gd name="T5" fmla="*/ 2147483646 h 15"/>
              <a:gd name="T6" fmla="*/ 2147483646 w 109"/>
              <a:gd name="T7" fmla="*/ 2147483646 h 15"/>
              <a:gd name="T8" fmla="*/ 2147483646 w 109"/>
              <a:gd name="T9" fmla="*/ 2147483646 h 15"/>
              <a:gd name="T10" fmla="*/ 2147483646 w 109"/>
              <a:gd name="T11" fmla="*/ 2147483646 h 15"/>
              <a:gd name="T12" fmla="*/ 2147483646 w 109"/>
              <a:gd name="T13" fmla="*/ 2147483646 h 15"/>
              <a:gd name="T14" fmla="*/ 2147483646 w 109"/>
              <a:gd name="T15" fmla="*/ 2147483646 h 15"/>
              <a:gd name="T16" fmla="*/ 2147483646 w 109"/>
              <a:gd name="T17" fmla="*/ 2147483646 h 15"/>
              <a:gd name="T18" fmla="*/ 0 w 109"/>
              <a:gd name="T19" fmla="*/ 0 h 15"/>
              <a:gd name="T20" fmla="*/ 2147483646 w 109"/>
              <a:gd name="T21" fmla="*/ 0 h 15"/>
              <a:gd name="T22" fmla="*/ 2147483646 w 109"/>
              <a:gd name="T23" fmla="*/ 2147483646 h 15"/>
              <a:gd name="T24" fmla="*/ 2147483646 w 109"/>
              <a:gd name="T25" fmla="*/ 2147483646 h 15"/>
              <a:gd name="T26" fmla="*/ 2147483646 w 109"/>
              <a:gd name="T27" fmla="*/ 2147483646 h 15"/>
              <a:gd name="T28" fmla="*/ 2147483646 w 109"/>
              <a:gd name="T29" fmla="*/ 2147483646 h 15"/>
              <a:gd name="T30" fmla="*/ 2147483646 w 109"/>
              <a:gd name="T31" fmla="*/ 2147483646 h 15"/>
              <a:gd name="T32" fmla="*/ 2147483646 w 109"/>
              <a:gd name="T33" fmla="*/ 2147483646 h 15"/>
              <a:gd name="T34" fmla="*/ 2147483646 w 109"/>
              <a:gd name="T35" fmla="*/ 2147483646 h 15"/>
              <a:gd name="T36" fmla="*/ 2147483646 w 109"/>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5"/>
              <a:gd name="T59" fmla="*/ 109 w 109"/>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5">
                <a:moveTo>
                  <a:pt x="109" y="15"/>
                </a:moveTo>
                <a:lnTo>
                  <a:pt x="4" y="15"/>
                </a:lnTo>
                <a:lnTo>
                  <a:pt x="4" y="13"/>
                </a:lnTo>
                <a:lnTo>
                  <a:pt x="4" y="11"/>
                </a:lnTo>
                <a:lnTo>
                  <a:pt x="2" y="9"/>
                </a:lnTo>
                <a:lnTo>
                  <a:pt x="2" y="7"/>
                </a:lnTo>
                <a:lnTo>
                  <a:pt x="2" y="5"/>
                </a:lnTo>
                <a:lnTo>
                  <a:pt x="2" y="3"/>
                </a:lnTo>
                <a:lnTo>
                  <a:pt x="2" y="1"/>
                </a:lnTo>
                <a:lnTo>
                  <a:pt x="0" y="0"/>
                </a:lnTo>
                <a:lnTo>
                  <a:pt x="105" y="0"/>
                </a:lnTo>
                <a:lnTo>
                  <a:pt x="107" y="1"/>
                </a:lnTo>
                <a:lnTo>
                  <a:pt x="107" y="3"/>
                </a:lnTo>
                <a:lnTo>
                  <a:pt x="107" y="5"/>
                </a:lnTo>
                <a:lnTo>
                  <a:pt x="107" y="7"/>
                </a:lnTo>
                <a:lnTo>
                  <a:pt x="109" y="9"/>
                </a:lnTo>
                <a:lnTo>
                  <a:pt x="109" y="11"/>
                </a:lnTo>
                <a:lnTo>
                  <a:pt x="109" y="13"/>
                </a:lnTo>
                <a:lnTo>
                  <a:pt x="109" y="15"/>
                </a:lnTo>
                <a:close/>
              </a:path>
            </a:pathLst>
          </a:custGeom>
          <a:solidFill>
            <a:srgbClr val="CF1227"/>
          </a:solidFill>
          <a:ln w="9525">
            <a:noFill/>
            <a:round/>
            <a:headEnd/>
            <a:tailEnd/>
          </a:ln>
        </p:spPr>
        <p:txBody>
          <a:bodyPr wrap="none"/>
          <a:lstStyle/>
          <a:p>
            <a:endParaRPr lang="el-GR"/>
          </a:p>
        </p:txBody>
      </p:sp>
      <p:sp>
        <p:nvSpPr>
          <p:cNvPr id="41181" name="Freeform 221"/>
          <p:cNvSpPr>
            <a:spLocks/>
          </p:cNvSpPr>
          <p:nvPr/>
        </p:nvSpPr>
        <p:spPr bwMode="auto">
          <a:xfrm>
            <a:off x="5095875" y="2755900"/>
            <a:ext cx="153988" cy="20638"/>
          </a:xfrm>
          <a:custGeom>
            <a:avLst/>
            <a:gdLst>
              <a:gd name="T0" fmla="*/ 2147483646 w 109"/>
              <a:gd name="T1" fmla="*/ 2147483646 h 13"/>
              <a:gd name="T2" fmla="*/ 2147483646 w 109"/>
              <a:gd name="T3" fmla="*/ 2147483646 h 13"/>
              <a:gd name="T4" fmla="*/ 2147483646 w 109"/>
              <a:gd name="T5" fmla="*/ 2147483646 h 13"/>
              <a:gd name="T6" fmla="*/ 2147483646 w 109"/>
              <a:gd name="T7" fmla="*/ 2147483646 h 13"/>
              <a:gd name="T8" fmla="*/ 2147483646 w 109"/>
              <a:gd name="T9" fmla="*/ 2147483646 h 13"/>
              <a:gd name="T10" fmla="*/ 2147483646 w 109"/>
              <a:gd name="T11" fmla="*/ 2147483646 h 13"/>
              <a:gd name="T12" fmla="*/ 2147483646 w 109"/>
              <a:gd name="T13" fmla="*/ 2147483646 h 13"/>
              <a:gd name="T14" fmla="*/ 2147483646 w 109"/>
              <a:gd name="T15" fmla="*/ 2147483646 h 13"/>
              <a:gd name="T16" fmla="*/ 2147483646 w 109"/>
              <a:gd name="T17" fmla="*/ 2147483646 h 13"/>
              <a:gd name="T18" fmla="*/ 0 w 109"/>
              <a:gd name="T19" fmla="*/ 0 h 13"/>
              <a:gd name="T20" fmla="*/ 2147483646 w 109"/>
              <a:gd name="T21" fmla="*/ 0 h 13"/>
              <a:gd name="T22" fmla="*/ 2147483646 w 109"/>
              <a:gd name="T23" fmla="*/ 2147483646 h 13"/>
              <a:gd name="T24" fmla="*/ 2147483646 w 109"/>
              <a:gd name="T25" fmla="*/ 2147483646 h 13"/>
              <a:gd name="T26" fmla="*/ 2147483646 w 109"/>
              <a:gd name="T27" fmla="*/ 2147483646 h 13"/>
              <a:gd name="T28" fmla="*/ 2147483646 w 109"/>
              <a:gd name="T29" fmla="*/ 2147483646 h 13"/>
              <a:gd name="T30" fmla="*/ 2147483646 w 109"/>
              <a:gd name="T31" fmla="*/ 2147483646 h 13"/>
              <a:gd name="T32" fmla="*/ 2147483646 w 109"/>
              <a:gd name="T33" fmla="*/ 2147483646 h 13"/>
              <a:gd name="T34" fmla="*/ 2147483646 w 109"/>
              <a:gd name="T35" fmla="*/ 2147483646 h 13"/>
              <a:gd name="T36" fmla="*/ 2147483646 w 10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3"/>
              <a:gd name="T59" fmla="*/ 109 w 10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3">
                <a:moveTo>
                  <a:pt x="109" y="13"/>
                </a:moveTo>
                <a:lnTo>
                  <a:pt x="4" y="13"/>
                </a:lnTo>
                <a:lnTo>
                  <a:pt x="4" y="11"/>
                </a:lnTo>
                <a:lnTo>
                  <a:pt x="4" y="9"/>
                </a:lnTo>
                <a:lnTo>
                  <a:pt x="4" y="7"/>
                </a:lnTo>
                <a:lnTo>
                  <a:pt x="2" y="6"/>
                </a:lnTo>
                <a:lnTo>
                  <a:pt x="2" y="4"/>
                </a:lnTo>
                <a:lnTo>
                  <a:pt x="2" y="2"/>
                </a:lnTo>
                <a:lnTo>
                  <a:pt x="0" y="0"/>
                </a:lnTo>
                <a:lnTo>
                  <a:pt x="105" y="0"/>
                </a:lnTo>
                <a:lnTo>
                  <a:pt x="107" y="2"/>
                </a:lnTo>
                <a:lnTo>
                  <a:pt x="107" y="4"/>
                </a:lnTo>
                <a:lnTo>
                  <a:pt x="107" y="6"/>
                </a:lnTo>
                <a:lnTo>
                  <a:pt x="109" y="7"/>
                </a:lnTo>
                <a:lnTo>
                  <a:pt x="109" y="9"/>
                </a:lnTo>
                <a:lnTo>
                  <a:pt x="109" y="11"/>
                </a:lnTo>
                <a:lnTo>
                  <a:pt x="109" y="13"/>
                </a:lnTo>
                <a:close/>
              </a:path>
            </a:pathLst>
          </a:custGeom>
          <a:solidFill>
            <a:srgbClr val="CF1224"/>
          </a:solidFill>
          <a:ln w="9525">
            <a:noFill/>
            <a:round/>
            <a:headEnd/>
            <a:tailEnd/>
          </a:ln>
        </p:spPr>
        <p:txBody>
          <a:bodyPr wrap="none"/>
          <a:lstStyle/>
          <a:p>
            <a:endParaRPr lang="el-GR"/>
          </a:p>
        </p:txBody>
      </p:sp>
      <p:sp>
        <p:nvSpPr>
          <p:cNvPr id="41182" name="Freeform 222"/>
          <p:cNvSpPr>
            <a:spLocks/>
          </p:cNvSpPr>
          <p:nvPr/>
        </p:nvSpPr>
        <p:spPr bwMode="auto">
          <a:xfrm>
            <a:off x="5086350" y="2743200"/>
            <a:ext cx="152400" cy="22225"/>
          </a:xfrm>
          <a:custGeom>
            <a:avLst/>
            <a:gdLst>
              <a:gd name="T0" fmla="*/ 2147483646 w 108"/>
              <a:gd name="T1" fmla="*/ 2147483646 h 14"/>
              <a:gd name="T2" fmla="*/ 2147483646 w 108"/>
              <a:gd name="T3" fmla="*/ 2147483646 h 14"/>
              <a:gd name="T4" fmla="*/ 2147483646 w 108"/>
              <a:gd name="T5" fmla="*/ 2147483646 h 14"/>
              <a:gd name="T6" fmla="*/ 2147483646 w 108"/>
              <a:gd name="T7" fmla="*/ 2147483646 h 14"/>
              <a:gd name="T8" fmla="*/ 2147483646 w 108"/>
              <a:gd name="T9" fmla="*/ 2147483646 h 14"/>
              <a:gd name="T10" fmla="*/ 2147483646 w 108"/>
              <a:gd name="T11" fmla="*/ 2147483646 h 14"/>
              <a:gd name="T12" fmla="*/ 2147483646 w 108"/>
              <a:gd name="T13" fmla="*/ 2147483646 h 14"/>
              <a:gd name="T14" fmla="*/ 2147483646 w 108"/>
              <a:gd name="T15" fmla="*/ 2147483646 h 14"/>
              <a:gd name="T16" fmla="*/ 2147483646 w 108"/>
              <a:gd name="T17" fmla="*/ 2147483646 h 14"/>
              <a:gd name="T18" fmla="*/ 0 w 108"/>
              <a:gd name="T19" fmla="*/ 0 h 14"/>
              <a:gd name="T20" fmla="*/ 2147483646 w 108"/>
              <a:gd name="T21" fmla="*/ 0 h 14"/>
              <a:gd name="T22" fmla="*/ 2147483646 w 108"/>
              <a:gd name="T23" fmla="*/ 2147483646 h 14"/>
              <a:gd name="T24" fmla="*/ 2147483646 w 108"/>
              <a:gd name="T25" fmla="*/ 2147483646 h 14"/>
              <a:gd name="T26" fmla="*/ 2147483646 w 108"/>
              <a:gd name="T27" fmla="*/ 2147483646 h 14"/>
              <a:gd name="T28" fmla="*/ 2147483646 w 108"/>
              <a:gd name="T29" fmla="*/ 2147483646 h 14"/>
              <a:gd name="T30" fmla="*/ 2147483646 w 108"/>
              <a:gd name="T31" fmla="*/ 2147483646 h 14"/>
              <a:gd name="T32" fmla="*/ 2147483646 w 108"/>
              <a:gd name="T33" fmla="*/ 2147483646 h 14"/>
              <a:gd name="T34" fmla="*/ 2147483646 w 108"/>
              <a:gd name="T35" fmla="*/ 2147483646 h 14"/>
              <a:gd name="T36" fmla="*/ 2147483646 w 10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14"/>
              <a:gd name="T59" fmla="*/ 108 w 10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14">
                <a:moveTo>
                  <a:pt x="108" y="14"/>
                </a:moveTo>
                <a:lnTo>
                  <a:pt x="3" y="14"/>
                </a:lnTo>
                <a:lnTo>
                  <a:pt x="3" y="12"/>
                </a:lnTo>
                <a:lnTo>
                  <a:pt x="3" y="10"/>
                </a:lnTo>
                <a:lnTo>
                  <a:pt x="1" y="8"/>
                </a:lnTo>
                <a:lnTo>
                  <a:pt x="1" y="6"/>
                </a:lnTo>
                <a:lnTo>
                  <a:pt x="1" y="4"/>
                </a:lnTo>
                <a:lnTo>
                  <a:pt x="1" y="2"/>
                </a:lnTo>
                <a:lnTo>
                  <a:pt x="0" y="0"/>
                </a:lnTo>
                <a:lnTo>
                  <a:pt x="105" y="0"/>
                </a:lnTo>
                <a:lnTo>
                  <a:pt x="106" y="2"/>
                </a:lnTo>
                <a:lnTo>
                  <a:pt x="106" y="4"/>
                </a:lnTo>
                <a:lnTo>
                  <a:pt x="106" y="6"/>
                </a:lnTo>
                <a:lnTo>
                  <a:pt x="106" y="8"/>
                </a:lnTo>
                <a:lnTo>
                  <a:pt x="108" y="10"/>
                </a:lnTo>
                <a:lnTo>
                  <a:pt x="108" y="12"/>
                </a:lnTo>
                <a:lnTo>
                  <a:pt x="108" y="14"/>
                </a:lnTo>
                <a:close/>
              </a:path>
            </a:pathLst>
          </a:custGeom>
          <a:solidFill>
            <a:srgbClr val="D11426"/>
          </a:solidFill>
          <a:ln w="9525">
            <a:noFill/>
            <a:round/>
            <a:headEnd/>
            <a:tailEnd/>
          </a:ln>
        </p:spPr>
        <p:txBody>
          <a:bodyPr wrap="none"/>
          <a:lstStyle/>
          <a:p>
            <a:endParaRPr lang="el-GR"/>
          </a:p>
        </p:txBody>
      </p:sp>
      <p:sp>
        <p:nvSpPr>
          <p:cNvPr id="41183" name="Freeform 223"/>
          <p:cNvSpPr>
            <a:spLocks/>
          </p:cNvSpPr>
          <p:nvPr/>
        </p:nvSpPr>
        <p:spPr bwMode="auto">
          <a:xfrm>
            <a:off x="5092700" y="2733675"/>
            <a:ext cx="152400" cy="22225"/>
          </a:xfrm>
          <a:custGeom>
            <a:avLst/>
            <a:gdLst>
              <a:gd name="T0" fmla="*/ 2147483646 w 108"/>
              <a:gd name="T1" fmla="*/ 2147483646 h 14"/>
              <a:gd name="T2" fmla="*/ 2147483646 w 108"/>
              <a:gd name="T3" fmla="*/ 2147483646 h 14"/>
              <a:gd name="T4" fmla="*/ 2147483646 w 108"/>
              <a:gd name="T5" fmla="*/ 2147483646 h 14"/>
              <a:gd name="T6" fmla="*/ 2147483646 w 108"/>
              <a:gd name="T7" fmla="*/ 2147483646 h 14"/>
              <a:gd name="T8" fmla="*/ 2147483646 w 108"/>
              <a:gd name="T9" fmla="*/ 2147483646 h 14"/>
              <a:gd name="T10" fmla="*/ 2147483646 w 108"/>
              <a:gd name="T11" fmla="*/ 2147483646 h 14"/>
              <a:gd name="T12" fmla="*/ 2147483646 w 108"/>
              <a:gd name="T13" fmla="*/ 2147483646 h 14"/>
              <a:gd name="T14" fmla="*/ 2147483646 w 108"/>
              <a:gd name="T15" fmla="*/ 2147483646 h 14"/>
              <a:gd name="T16" fmla="*/ 0 w 108"/>
              <a:gd name="T17" fmla="*/ 0 h 14"/>
              <a:gd name="T18" fmla="*/ 0 w 108"/>
              <a:gd name="T19" fmla="*/ 0 h 14"/>
              <a:gd name="T20" fmla="*/ 2147483646 w 108"/>
              <a:gd name="T21" fmla="*/ 0 h 14"/>
              <a:gd name="T22" fmla="*/ 2147483646 w 108"/>
              <a:gd name="T23" fmla="*/ 0 h 14"/>
              <a:gd name="T24" fmla="*/ 2147483646 w 108"/>
              <a:gd name="T25" fmla="*/ 2147483646 h 14"/>
              <a:gd name="T26" fmla="*/ 2147483646 w 108"/>
              <a:gd name="T27" fmla="*/ 2147483646 h 14"/>
              <a:gd name="T28" fmla="*/ 2147483646 w 108"/>
              <a:gd name="T29" fmla="*/ 2147483646 h 14"/>
              <a:gd name="T30" fmla="*/ 2147483646 w 108"/>
              <a:gd name="T31" fmla="*/ 2147483646 h 14"/>
              <a:gd name="T32" fmla="*/ 2147483646 w 108"/>
              <a:gd name="T33" fmla="*/ 2147483646 h 14"/>
              <a:gd name="T34" fmla="*/ 2147483646 w 108"/>
              <a:gd name="T35" fmla="*/ 2147483646 h 14"/>
              <a:gd name="T36" fmla="*/ 2147483646 w 10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14"/>
              <a:gd name="T59" fmla="*/ 108 w 10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14">
                <a:moveTo>
                  <a:pt x="108" y="14"/>
                </a:moveTo>
                <a:lnTo>
                  <a:pt x="3" y="14"/>
                </a:lnTo>
                <a:lnTo>
                  <a:pt x="3" y="12"/>
                </a:lnTo>
                <a:lnTo>
                  <a:pt x="3" y="10"/>
                </a:lnTo>
                <a:lnTo>
                  <a:pt x="3" y="8"/>
                </a:lnTo>
                <a:lnTo>
                  <a:pt x="2" y="6"/>
                </a:lnTo>
                <a:lnTo>
                  <a:pt x="2" y="4"/>
                </a:lnTo>
                <a:lnTo>
                  <a:pt x="2" y="2"/>
                </a:lnTo>
                <a:lnTo>
                  <a:pt x="0" y="0"/>
                </a:lnTo>
                <a:lnTo>
                  <a:pt x="105" y="0"/>
                </a:lnTo>
                <a:lnTo>
                  <a:pt x="107" y="0"/>
                </a:lnTo>
                <a:lnTo>
                  <a:pt x="107" y="2"/>
                </a:lnTo>
                <a:lnTo>
                  <a:pt x="107" y="4"/>
                </a:lnTo>
                <a:lnTo>
                  <a:pt x="107" y="6"/>
                </a:lnTo>
                <a:lnTo>
                  <a:pt x="108" y="8"/>
                </a:lnTo>
                <a:lnTo>
                  <a:pt x="108" y="10"/>
                </a:lnTo>
                <a:lnTo>
                  <a:pt x="108" y="12"/>
                </a:lnTo>
                <a:lnTo>
                  <a:pt x="108" y="14"/>
                </a:lnTo>
                <a:close/>
              </a:path>
            </a:pathLst>
          </a:custGeom>
          <a:solidFill>
            <a:srgbClr val="D11226"/>
          </a:solidFill>
          <a:ln w="9525">
            <a:noFill/>
            <a:round/>
            <a:headEnd/>
            <a:tailEnd/>
          </a:ln>
        </p:spPr>
        <p:txBody>
          <a:bodyPr wrap="none"/>
          <a:lstStyle/>
          <a:p>
            <a:endParaRPr lang="el-GR"/>
          </a:p>
        </p:txBody>
      </p:sp>
      <p:sp>
        <p:nvSpPr>
          <p:cNvPr id="41184" name="Freeform 224"/>
          <p:cNvSpPr>
            <a:spLocks/>
          </p:cNvSpPr>
          <p:nvPr/>
        </p:nvSpPr>
        <p:spPr bwMode="auto">
          <a:xfrm>
            <a:off x="5067300" y="2722563"/>
            <a:ext cx="153988" cy="20637"/>
          </a:xfrm>
          <a:custGeom>
            <a:avLst/>
            <a:gdLst>
              <a:gd name="T0" fmla="*/ 2147483646 w 109"/>
              <a:gd name="T1" fmla="*/ 2147483646 h 13"/>
              <a:gd name="T2" fmla="*/ 2147483646 w 109"/>
              <a:gd name="T3" fmla="*/ 2147483646 h 13"/>
              <a:gd name="T4" fmla="*/ 2147483646 w 109"/>
              <a:gd name="T5" fmla="*/ 2147483646 h 13"/>
              <a:gd name="T6" fmla="*/ 2147483646 w 109"/>
              <a:gd name="T7" fmla="*/ 2147483646 h 13"/>
              <a:gd name="T8" fmla="*/ 2147483646 w 109"/>
              <a:gd name="T9" fmla="*/ 2147483646 h 13"/>
              <a:gd name="T10" fmla="*/ 2147483646 w 109"/>
              <a:gd name="T11" fmla="*/ 2147483646 h 13"/>
              <a:gd name="T12" fmla="*/ 2147483646 w 109"/>
              <a:gd name="T13" fmla="*/ 2147483646 h 13"/>
              <a:gd name="T14" fmla="*/ 0 w 109"/>
              <a:gd name="T15" fmla="*/ 2147483646 h 13"/>
              <a:gd name="T16" fmla="*/ 0 w 109"/>
              <a:gd name="T17" fmla="*/ 2147483646 h 13"/>
              <a:gd name="T18" fmla="*/ 0 w 109"/>
              <a:gd name="T19" fmla="*/ 0 h 13"/>
              <a:gd name="T20" fmla="*/ 2147483646 w 109"/>
              <a:gd name="T21" fmla="*/ 0 h 13"/>
              <a:gd name="T22" fmla="*/ 2147483646 w 109"/>
              <a:gd name="T23" fmla="*/ 2147483646 h 13"/>
              <a:gd name="T24" fmla="*/ 2147483646 w 109"/>
              <a:gd name="T25" fmla="*/ 2147483646 h 13"/>
              <a:gd name="T26" fmla="*/ 2147483646 w 109"/>
              <a:gd name="T27" fmla="*/ 2147483646 h 13"/>
              <a:gd name="T28" fmla="*/ 2147483646 w 109"/>
              <a:gd name="T29" fmla="*/ 2147483646 h 13"/>
              <a:gd name="T30" fmla="*/ 2147483646 w 109"/>
              <a:gd name="T31" fmla="*/ 2147483646 h 13"/>
              <a:gd name="T32" fmla="*/ 2147483646 w 109"/>
              <a:gd name="T33" fmla="*/ 2147483646 h 13"/>
              <a:gd name="T34" fmla="*/ 2147483646 w 109"/>
              <a:gd name="T35" fmla="*/ 2147483646 h 13"/>
              <a:gd name="T36" fmla="*/ 2147483646 w 109"/>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3"/>
              <a:gd name="T59" fmla="*/ 109 w 109"/>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3">
                <a:moveTo>
                  <a:pt x="109" y="13"/>
                </a:moveTo>
                <a:lnTo>
                  <a:pt x="4" y="13"/>
                </a:lnTo>
                <a:lnTo>
                  <a:pt x="4" y="11"/>
                </a:lnTo>
                <a:lnTo>
                  <a:pt x="4" y="9"/>
                </a:lnTo>
                <a:lnTo>
                  <a:pt x="2" y="7"/>
                </a:lnTo>
                <a:lnTo>
                  <a:pt x="2" y="6"/>
                </a:lnTo>
                <a:lnTo>
                  <a:pt x="0" y="4"/>
                </a:lnTo>
                <a:lnTo>
                  <a:pt x="0" y="2"/>
                </a:lnTo>
                <a:lnTo>
                  <a:pt x="0" y="0"/>
                </a:lnTo>
                <a:lnTo>
                  <a:pt x="105" y="0"/>
                </a:lnTo>
                <a:lnTo>
                  <a:pt x="107" y="2"/>
                </a:lnTo>
                <a:lnTo>
                  <a:pt x="107" y="4"/>
                </a:lnTo>
                <a:lnTo>
                  <a:pt x="107" y="6"/>
                </a:lnTo>
                <a:lnTo>
                  <a:pt x="107" y="7"/>
                </a:lnTo>
                <a:lnTo>
                  <a:pt x="109" y="7"/>
                </a:lnTo>
                <a:lnTo>
                  <a:pt x="109" y="9"/>
                </a:lnTo>
                <a:lnTo>
                  <a:pt x="109" y="11"/>
                </a:lnTo>
                <a:lnTo>
                  <a:pt x="109" y="13"/>
                </a:lnTo>
                <a:close/>
              </a:path>
            </a:pathLst>
          </a:custGeom>
          <a:solidFill>
            <a:srgbClr val="D41527"/>
          </a:solidFill>
          <a:ln w="9525">
            <a:noFill/>
            <a:round/>
            <a:headEnd/>
            <a:tailEnd/>
          </a:ln>
        </p:spPr>
        <p:txBody>
          <a:bodyPr wrap="none"/>
          <a:lstStyle/>
          <a:p>
            <a:endParaRPr lang="el-GR"/>
          </a:p>
        </p:txBody>
      </p:sp>
      <p:sp>
        <p:nvSpPr>
          <p:cNvPr id="41185" name="Freeform 225"/>
          <p:cNvSpPr>
            <a:spLocks/>
          </p:cNvSpPr>
          <p:nvPr/>
        </p:nvSpPr>
        <p:spPr bwMode="auto">
          <a:xfrm>
            <a:off x="5075238" y="2709863"/>
            <a:ext cx="157162" cy="23812"/>
          </a:xfrm>
          <a:custGeom>
            <a:avLst/>
            <a:gdLst>
              <a:gd name="T0" fmla="*/ 2147483646 w 111"/>
              <a:gd name="T1" fmla="*/ 2147483646 h 15"/>
              <a:gd name="T2" fmla="*/ 2147483646 w 111"/>
              <a:gd name="T3" fmla="*/ 2147483646 h 15"/>
              <a:gd name="T4" fmla="*/ 2147483646 w 111"/>
              <a:gd name="T5" fmla="*/ 2147483646 h 15"/>
              <a:gd name="T6" fmla="*/ 2147483646 w 111"/>
              <a:gd name="T7" fmla="*/ 2147483646 h 15"/>
              <a:gd name="T8" fmla="*/ 2147483646 w 111"/>
              <a:gd name="T9" fmla="*/ 2147483646 h 15"/>
              <a:gd name="T10" fmla="*/ 2147483646 w 111"/>
              <a:gd name="T11" fmla="*/ 2147483646 h 15"/>
              <a:gd name="T12" fmla="*/ 2147483646 w 111"/>
              <a:gd name="T13" fmla="*/ 2147483646 h 15"/>
              <a:gd name="T14" fmla="*/ 2147483646 w 111"/>
              <a:gd name="T15" fmla="*/ 2147483646 h 15"/>
              <a:gd name="T16" fmla="*/ 2147483646 w 111"/>
              <a:gd name="T17" fmla="*/ 2147483646 h 15"/>
              <a:gd name="T18" fmla="*/ 0 w 111"/>
              <a:gd name="T19" fmla="*/ 0 h 15"/>
              <a:gd name="T20" fmla="*/ 2147483646 w 111"/>
              <a:gd name="T21" fmla="*/ 0 h 15"/>
              <a:gd name="T22" fmla="*/ 2147483646 w 111"/>
              <a:gd name="T23" fmla="*/ 2147483646 h 15"/>
              <a:gd name="T24" fmla="*/ 2147483646 w 111"/>
              <a:gd name="T25" fmla="*/ 2147483646 h 15"/>
              <a:gd name="T26" fmla="*/ 2147483646 w 111"/>
              <a:gd name="T27" fmla="*/ 2147483646 h 15"/>
              <a:gd name="T28" fmla="*/ 2147483646 w 111"/>
              <a:gd name="T29" fmla="*/ 2147483646 h 15"/>
              <a:gd name="T30" fmla="*/ 2147483646 w 111"/>
              <a:gd name="T31" fmla="*/ 2147483646 h 15"/>
              <a:gd name="T32" fmla="*/ 2147483646 w 111"/>
              <a:gd name="T33" fmla="*/ 2147483646 h 15"/>
              <a:gd name="T34" fmla="*/ 2147483646 w 111"/>
              <a:gd name="T35" fmla="*/ 2147483646 h 15"/>
              <a:gd name="T36" fmla="*/ 2147483646 w 111"/>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15"/>
              <a:gd name="T59" fmla="*/ 111 w 111"/>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15">
                <a:moveTo>
                  <a:pt x="111" y="15"/>
                </a:moveTo>
                <a:lnTo>
                  <a:pt x="6" y="15"/>
                </a:lnTo>
                <a:lnTo>
                  <a:pt x="6" y="14"/>
                </a:lnTo>
                <a:lnTo>
                  <a:pt x="4" y="12"/>
                </a:lnTo>
                <a:lnTo>
                  <a:pt x="4" y="10"/>
                </a:lnTo>
                <a:lnTo>
                  <a:pt x="4" y="8"/>
                </a:lnTo>
                <a:lnTo>
                  <a:pt x="2" y="6"/>
                </a:lnTo>
                <a:lnTo>
                  <a:pt x="2" y="4"/>
                </a:lnTo>
                <a:lnTo>
                  <a:pt x="2" y="2"/>
                </a:lnTo>
                <a:lnTo>
                  <a:pt x="0" y="0"/>
                </a:lnTo>
                <a:lnTo>
                  <a:pt x="107" y="0"/>
                </a:lnTo>
                <a:lnTo>
                  <a:pt x="107" y="2"/>
                </a:lnTo>
                <a:lnTo>
                  <a:pt x="109" y="4"/>
                </a:lnTo>
                <a:lnTo>
                  <a:pt x="109" y="6"/>
                </a:lnTo>
                <a:lnTo>
                  <a:pt x="109" y="8"/>
                </a:lnTo>
                <a:lnTo>
                  <a:pt x="111" y="10"/>
                </a:lnTo>
                <a:lnTo>
                  <a:pt x="111" y="12"/>
                </a:lnTo>
                <a:lnTo>
                  <a:pt x="111" y="14"/>
                </a:lnTo>
                <a:lnTo>
                  <a:pt x="111" y="15"/>
                </a:lnTo>
                <a:close/>
              </a:path>
            </a:pathLst>
          </a:custGeom>
          <a:solidFill>
            <a:srgbClr val="D41227"/>
          </a:solidFill>
          <a:ln w="9525">
            <a:noFill/>
            <a:round/>
            <a:headEnd/>
            <a:tailEnd/>
          </a:ln>
        </p:spPr>
        <p:txBody>
          <a:bodyPr wrap="none"/>
          <a:lstStyle/>
          <a:p>
            <a:endParaRPr lang="el-GR"/>
          </a:p>
        </p:txBody>
      </p:sp>
      <p:sp>
        <p:nvSpPr>
          <p:cNvPr id="41186" name="Freeform 226"/>
          <p:cNvSpPr>
            <a:spLocks/>
          </p:cNvSpPr>
          <p:nvPr/>
        </p:nvSpPr>
        <p:spPr bwMode="auto">
          <a:xfrm>
            <a:off x="5060950" y="2700338"/>
            <a:ext cx="157163" cy="22225"/>
          </a:xfrm>
          <a:custGeom>
            <a:avLst/>
            <a:gdLst>
              <a:gd name="T0" fmla="*/ 2147483646 w 111"/>
              <a:gd name="T1" fmla="*/ 2147483646 h 14"/>
              <a:gd name="T2" fmla="*/ 2147483646 w 111"/>
              <a:gd name="T3" fmla="*/ 2147483646 h 14"/>
              <a:gd name="T4" fmla="*/ 2147483646 w 111"/>
              <a:gd name="T5" fmla="*/ 2147483646 h 14"/>
              <a:gd name="T6" fmla="*/ 2147483646 w 111"/>
              <a:gd name="T7" fmla="*/ 2147483646 h 14"/>
              <a:gd name="T8" fmla="*/ 2147483646 w 111"/>
              <a:gd name="T9" fmla="*/ 2147483646 h 14"/>
              <a:gd name="T10" fmla="*/ 2147483646 w 111"/>
              <a:gd name="T11" fmla="*/ 2147483646 h 14"/>
              <a:gd name="T12" fmla="*/ 2147483646 w 111"/>
              <a:gd name="T13" fmla="*/ 2147483646 h 14"/>
              <a:gd name="T14" fmla="*/ 2147483646 w 111"/>
              <a:gd name="T15" fmla="*/ 2147483646 h 14"/>
              <a:gd name="T16" fmla="*/ 0 w 111"/>
              <a:gd name="T17" fmla="*/ 2147483646 h 14"/>
              <a:gd name="T18" fmla="*/ 0 w 111"/>
              <a:gd name="T19" fmla="*/ 0 h 14"/>
              <a:gd name="T20" fmla="*/ 2147483646 w 111"/>
              <a:gd name="T21" fmla="*/ 0 h 14"/>
              <a:gd name="T22" fmla="*/ 2147483646 w 111"/>
              <a:gd name="T23" fmla="*/ 2147483646 h 14"/>
              <a:gd name="T24" fmla="*/ 2147483646 w 111"/>
              <a:gd name="T25" fmla="*/ 2147483646 h 14"/>
              <a:gd name="T26" fmla="*/ 2147483646 w 111"/>
              <a:gd name="T27" fmla="*/ 2147483646 h 14"/>
              <a:gd name="T28" fmla="*/ 2147483646 w 111"/>
              <a:gd name="T29" fmla="*/ 2147483646 h 14"/>
              <a:gd name="T30" fmla="*/ 2147483646 w 111"/>
              <a:gd name="T31" fmla="*/ 2147483646 h 14"/>
              <a:gd name="T32" fmla="*/ 2147483646 w 111"/>
              <a:gd name="T33" fmla="*/ 2147483646 h 14"/>
              <a:gd name="T34" fmla="*/ 2147483646 w 111"/>
              <a:gd name="T35" fmla="*/ 2147483646 h 14"/>
              <a:gd name="T36" fmla="*/ 2147483646 w 111"/>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1"/>
              <a:gd name="T58" fmla="*/ 0 h 14"/>
              <a:gd name="T59" fmla="*/ 111 w 111"/>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1" h="14">
                <a:moveTo>
                  <a:pt x="111" y="14"/>
                </a:moveTo>
                <a:lnTo>
                  <a:pt x="6" y="14"/>
                </a:lnTo>
                <a:lnTo>
                  <a:pt x="4" y="12"/>
                </a:lnTo>
                <a:lnTo>
                  <a:pt x="4" y="10"/>
                </a:lnTo>
                <a:lnTo>
                  <a:pt x="4" y="8"/>
                </a:lnTo>
                <a:lnTo>
                  <a:pt x="2" y="6"/>
                </a:lnTo>
                <a:lnTo>
                  <a:pt x="2" y="4"/>
                </a:lnTo>
                <a:lnTo>
                  <a:pt x="2" y="2"/>
                </a:lnTo>
                <a:lnTo>
                  <a:pt x="0" y="2"/>
                </a:lnTo>
                <a:lnTo>
                  <a:pt x="0" y="0"/>
                </a:lnTo>
                <a:lnTo>
                  <a:pt x="107" y="0"/>
                </a:lnTo>
                <a:lnTo>
                  <a:pt x="107" y="2"/>
                </a:lnTo>
                <a:lnTo>
                  <a:pt x="109" y="2"/>
                </a:lnTo>
                <a:lnTo>
                  <a:pt x="109" y="4"/>
                </a:lnTo>
                <a:lnTo>
                  <a:pt x="109" y="6"/>
                </a:lnTo>
                <a:lnTo>
                  <a:pt x="109" y="8"/>
                </a:lnTo>
                <a:lnTo>
                  <a:pt x="111" y="10"/>
                </a:lnTo>
                <a:lnTo>
                  <a:pt x="111" y="12"/>
                </a:lnTo>
                <a:lnTo>
                  <a:pt x="111" y="14"/>
                </a:lnTo>
                <a:close/>
              </a:path>
            </a:pathLst>
          </a:custGeom>
          <a:solidFill>
            <a:srgbClr val="D41227"/>
          </a:solidFill>
          <a:ln w="9525">
            <a:noFill/>
            <a:round/>
            <a:headEnd/>
            <a:tailEnd/>
          </a:ln>
        </p:spPr>
        <p:txBody>
          <a:bodyPr wrap="none"/>
          <a:lstStyle/>
          <a:p>
            <a:endParaRPr lang="el-GR"/>
          </a:p>
        </p:txBody>
      </p:sp>
      <p:sp>
        <p:nvSpPr>
          <p:cNvPr id="41187" name="Freeform 227"/>
          <p:cNvSpPr>
            <a:spLocks/>
          </p:cNvSpPr>
          <p:nvPr/>
        </p:nvSpPr>
        <p:spPr bwMode="auto">
          <a:xfrm>
            <a:off x="5067300" y="2689225"/>
            <a:ext cx="158750" cy="20638"/>
          </a:xfrm>
          <a:custGeom>
            <a:avLst/>
            <a:gdLst>
              <a:gd name="T0" fmla="*/ 2147483646 w 113"/>
              <a:gd name="T1" fmla="*/ 2147483646 h 13"/>
              <a:gd name="T2" fmla="*/ 2147483646 w 113"/>
              <a:gd name="T3" fmla="*/ 2147483646 h 13"/>
              <a:gd name="T4" fmla="*/ 2147483646 w 113"/>
              <a:gd name="T5" fmla="*/ 2147483646 h 13"/>
              <a:gd name="T6" fmla="*/ 2147483646 w 113"/>
              <a:gd name="T7" fmla="*/ 2147483646 h 13"/>
              <a:gd name="T8" fmla="*/ 2147483646 w 113"/>
              <a:gd name="T9" fmla="*/ 2147483646 h 13"/>
              <a:gd name="T10" fmla="*/ 2147483646 w 113"/>
              <a:gd name="T11" fmla="*/ 2147483646 h 13"/>
              <a:gd name="T12" fmla="*/ 2147483646 w 113"/>
              <a:gd name="T13" fmla="*/ 2147483646 h 13"/>
              <a:gd name="T14" fmla="*/ 2147483646 w 113"/>
              <a:gd name="T15" fmla="*/ 2147483646 h 13"/>
              <a:gd name="T16" fmla="*/ 2147483646 w 113"/>
              <a:gd name="T17" fmla="*/ 2147483646 h 13"/>
              <a:gd name="T18" fmla="*/ 0 w 113"/>
              <a:gd name="T19" fmla="*/ 0 h 13"/>
              <a:gd name="T20" fmla="*/ 2147483646 w 113"/>
              <a:gd name="T21" fmla="*/ 0 h 13"/>
              <a:gd name="T22" fmla="*/ 2147483646 w 113"/>
              <a:gd name="T23" fmla="*/ 2147483646 h 13"/>
              <a:gd name="T24" fmla="*/ 2147483646 w 113"/>
              <a:gd name="T25" fmla="*/ 2147483646 h 13"/>
              <a:gd name="T26" fmla="*/ 2147483646 w 113"/>
              <a:gd name="T27" fmla="*/ 2147483646 h 13"/>
              <a:gd name="T28" fmla="*/ 2147483646 w 113"/>
              <a:gd name="T29" fmla="*/ 2147483646 h 13"/>
              <a:gd name="T30" fmla="*/ 2147483646 w 113"/>
              <a:gd name="T31" fmla="*/ 2147483646 h 13"/>
              <a:gd name="T32" fmla="*/ 2147483646 w 113"/>
              <a:gd name="T33" fmla="*/ 2147483646 h 13"/>
              <a:gd name="T34" fmla="*/ 2147483646 w 113"/>
              <a:gd name="T35" fmla="*/ 2147483646 h 13"/>
              <a:gd name="T36" fmla="*/ 2147483646 w 11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3"/>
              <a:gd name="T59" fmla="*/ 113 w 1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3">
                <a:moveTo>
                  <a:pt x="113" y="13"/>
                </a:moveTo>
                <a:lnTo>
                  <a:pt x="6" y="13"/>
                </a:lnTo>
                <a:lnTo>
                  <a:pt x="6" y="11"/>
                </a:lnTo>
                <a:lnTo>
                  <a:pt x="6" y="9"/>
                </a:lnTo>
                <a:lnTo>
                  <a:pt x="4" y="9"/>
                </a:lnTo>
                <a:lnTo>
                  <a:pt x="4" y="7"/>
                </a:lnTo>
                <a:lnTo>
                  <a:pt x="4" y="5"/>
                </a:lnTo>
                <a:lnTo>
                  <a:pt x="2" y="4"/>
                </a:lnTo>
                <a:lnTo>
                  <a:pt x="2" y="2"/>
                </a:lnTo>
                <a:lnTo>
                  <a:pt x="0" y="0"/>
                </a:lnTo>
                <a:lnTo>
                  <a:pt x="109" y="0"/>
                </a:lnTo>
                <a:lnTo>
                  <a:pt x="109" y="2"/>
                </a:lnTo>
                <a:lnTo>
                  <a:pt x="111" y="4"/>
                </a:lnTo>
                <a:lnTo>
                  <a:pt x="111" y="5"/>
                </a:lnTo>
                <a:lnTo>
                  <a:pt x="111" y="7"/>
                </a:lnTo>
                <a:lnTo>
                  <a:pt x="111" y="9"/>
                </a:lnTo>
                <a:lnTo>
                  <a:pt x="113" y="9"/>
                </a:lnTo>
                <a:lnTo>
                  <a:pt x="113" y="11"/>
                </a:lnTo>
                <a:lnTo>
                  <a:pt x="113" y="13"/>
                </a:lnTo>
                <a:close/>
              </a:path>
            </a:pathLst>
          </a:custGeom>
          <a:solidFill>
            <a:srgbClr val="D61426"/>
          </a:solidFill>
          <a:ln w="9525">
            <a:noFill/>
            <a:round/>
            <a:headEnd/>
            <a:tailEnd/>
          </a:ln>
        </p:spPr>
        <p:txBody>
          <a:bodyPr wrap="none"/>
          <a:lstStyle/>
          <a:p>
            <a:endParaRPr lang="el-GR"/>
          </a:p>
        </p:txBody>
      </p:sp>
      <p:sp>
        <p:nvSpPr>
          <p:cNvPr id="41188" name="Freeform 228"/>
          <p:cNvSpPr>
            <a:spLocks/>
          </p:cNvSpPr>
          <p:nvPr/>
        </p:nvSpPr>
        <p:spPr bwMode="auto">
          <a:xfrm>
            <a:off x="5070475" y="2676525"/>
            <a:ext cx="158750" cy="23813"/>
          </a:xfrm>
          <a:custGeom>
            <a:avLst/>
            <a:gdLst>
              <a:gd name="T0" fmla="*/ 2147483646 w 113"/>
              <a:gd name="T1" fmla="*/ 2147483646 h 15"/>
              <a:gd name="T2" fmla="*/ 2147483646 w 113"/>
              <a:gd name="T3" fmla="*/ 2147483646 h 15"/>
              <a:gd name="T4" fmla="*/ 2147483646 w 113"/>
              <a:gd name="T5" fmla="*/ 2147483646 h 15"/>
              <a:gd name="T6" fmla="*/ 2147483646 w 113"/>
              <a:gd name="T7" fmla="*/ 2147483646 h 15"/>
              <a:gd name="T8" fmla="*/ 2147483646 w 113"/>
              <a:gd name="T9" fmla="*/ 2147483646 h 15"/>
              <a:gd name="T10" fmla="*/ 2147483646 w 113"/>
              <a:gd name="T11" fmla="*/ 2147483646 h 15"/>
              <a:gd name="T12" fmla="*/ 2147483646 w 113"/>
              <a:gd name="T13" fmla="*/ 2147483646 h 15"/>
              <a:gd name="T14" fmla="*/ 0 w 113"/>
              <a:gd name="T15" fmla="*/ 2147483646 h 15"/>
              <a:gd name="T16" fmla="*/ 0 w 113"/>
              <a:gd name="T17" fmla="*/ 2147483646 h 15"/>
              <a:gd name="T18" fmla="*/ 0 w 113"/>
              <a:gd name="T19" fmla="*/ 0 h 15"/>
              <a:gd name="T20" fmla="*/ 2147483646 w 113"/>
              <a:gd name="T21" fmla="*/ 0 h 15"/>
              <a:gd name="T22" fmla="*/ 2147483646 w 113"/>
              <a:gd name="T23" fmla="*/ 2147483646 h 15"/>
              <a:gd name="T24" fmla="*/ 2147483646 w 113"/>
              <a:gd name="T25" fmla="*/ 2147483646 h 15"/>
              <a:gd name="T26" fmla="*/ 2147483646 w 113"/>
              <a:gd name="T27" fmla="*/ 2147483646 h 15"/>
              <a:gd name="T28" fmla="*/ 2147483646 w 113"/>
              <a:gd name="T29" fmla="*/ 2147483646 h 15"/>
              <a:gd name="T30" fmla="*/ 2147483646 w 113"/>
              <a:gd name="T31" fmla="*/ 2147483646 h 15"/>
              <a:gd name="T32" fmla="*/ 2147483646 w 113"/>
              <a:gd name="T33" fmla="*/ 2147483646 h 15"/>
              <a:gd name="T34" fmla="*/ 2147483646 w 113"/>
              <a:gd name="T35" fmla="*/ 2147483646 h 15"/>
              <a:gd name="T36" fmla="*/ 2147483646 w 113"/>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5"/>
              <a:gd name="T59" fmla="*/ 113 w 113"/>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5">
                <a:moveTo>
                  <a:pt x="113" y="15"/>
                </a:moveTo>
                <a:lnTo>
                  <a:pt x="6" y="15"/>
                </a:lnTo>
                <a:lnTo>
                  <a:pt x="6" y="13"/>
                </a:lnTo>
                <a:lnTo>
                  <a:pt x="4" y="12"/>
                </a:lnTo>
                <a:lnTo>
                  <a:pt x="4" y="10"/>
                </a:lnTo>
                <a:lnTo>
                  <a:pt x="2" y="8"/>
                </a:lnTo>
                <a:lnTo>
                  <a:pt x="2" y="6"/>
                </a:lnTo>
                <a:lnTo>
                  <a:pt x="0" y="4"/>
                </a:lnTo>
                <a:lnTo>
                  <a:pt x="0" y="2"/>
                </a:lnTo>
                <a:lnTo>
                  <a:pt x="0" y="0"/>
                </a:lnTo>
                <a:lnTo>
                  <a:pt x="109" y="0"/>
                </a:lnTo>
                <a:lnTo>
                  <a:pt x="109" y="2"/>
                </a:lnTo>
                <a:lnTo>
                  <a:pt x="111" y="4"/>
                </a:lnTo>
                <a:lnTo>
                  <a:pt x="111" y="6"/>
                </a:lnTo>
                <a:lnTo>
                  <a:pt x="111" y="8"/>
                </a:lnTo>
                <a:lnTo>
                  <a:pt x="111" y="10"/>
                </a:lnTo>
                <a:lnTo>
                  <a:pt x="113" y="12"/>
                </a:lnTo>
                <a:lnTo>
                  <a:pt x="113" y="13"/>
                </a:lnTo>
                <a:lnTo>
                  <a:pt x="113" y="15"/>
                </a:lnTo>
                <a:close/>
              </a:path>
            </a:pathLst>
          </a:custGeom>
          <a:solidFill>
            <a:srgbClr val="D61226"/>
          </a:solidFill>
          <a:ln w="9525">
            <a:noFill/>
            <a:round/>
            <a:headEnd/>
            <a:tailEnd/>
          </a:ln>
        </p:spPr>
        <p:txBody>
          <a:bodyPr wrap="none"/>
          <a:lstStyle/>
          <a:p>
            <a:endParaRPr lang="el-GR"/>
          </a:p>
        </p:txBody>
      </p:sp>
      <p:sp>
        <p:nvSpPr>
          <p:cNvPr id="41189" name="Freeform 229"/>
          <p:cNvSpPr>
            <a:spLocks/>
          </p:cNvSpPr>
          <p:nvPr/>
        </p:nvSpPr>
        <p:spPr bwMode="auto">
          <a:xfrm>
            <a:off x="5046663" y="2667000"/>
            <a:ext cx="163512" cy="22225"/>
          </a:xfrm>
          <a:custGeom>
            <a:avLst/>
            <a:gdLst>
              <a:gd name="T0" fmla="*/ 2147483646 w 115"/>
              <a:gd name="T1" fmla="*/ 2147483646 h 14"/>
              <a:gd name="T2" fmla="*/ 2147483646 w 115"/>
              <a:gd name="T3" fmla="*/ 2147483646 h 14"/>
              <a:gd name="T4" fmla="*/ 2147483646 w 115"/>
              <a:gd name="T5" fmla="*/ 2147483646 h 14"/>
              <a:gd name="T6" fmla="*/ 2147483646 w 115"/>
              <a:gd name="T7" fmla="*/ 2147483646 h 14"/>
              <a:gd name="T8" fmla="*/ 2147483646 w 115"/>
              <a:gd name="T9" fmla="*/ 2147483646 h 14"/>
              <a:gd name="T10" fmla="*/ 2147483646 w 115"/>
              <a:gd name="T11" fmla="*/ 2147483646 h 14"/>
              <a:gd name="T12" fmla="*/ 2147483646 w 115"/>
              <a:gd name="T13" fmla="*/ 2147483646 h 14"/>
              <a:gd name="T14" fmla="*/ 2147483646 w 115"/>
              <a:gd name="T15" fmla="*/ 2147483646 h 14"/>
              <a:gd name="T16" fmla="*/ 0 w 115"/>
              <a:gd name="T17" fmla="*/ 2147483646 h 14"/>
              <a:gd name="T18" fmla="*/ 0 w 115"/>
              <a:gd name="T19" fmla="*/ 0 h 14"/>
              <a:gd name="T20" fmla="*/ 2147483646 w 115"/>
              <a:gd name="T21" fmla="*/ 0 h 14"/>
              <a:gd name="T22" fmla="*/ 2147483646 w 115"/>
              <a:gd name="T23" fmla="*/ 2147483646 h 14"/>
              <a:gd name="T24" fmla="*/ 2147483646 w 115"/>
              <a:gd name="T25" fmla="*/ 2147483646 h 14"/>
              <a:gd name="T26" fmla="*/ 2147483646 w 115"/>
              <a:gd name="T27" fmla="*/ 2147483646 h 14"/>
              <a:gd name="T28" fmla="*/ 2147483646 w 115"/>
              <a:gd name="T29" fmla="*/ 2147483646 h 14"/>
              <a:gd name="T30" fmla="*/ 2147483646 w 115"/>
              <a:gd name="T31" fmla="*/ 2147483646 h 14"/>
              <a:gd name="T32" fmla="*/ 2147483646 w 115"/>
              <a:gd name="T33" fmla="*/ 2147483646 h 14"/>
              <a:gd name="T34" fmla="*/ 2147483646 w 115"/>
              <a:gd name="T35" fmla="*/ 2147483646 h 14"/>
              <a:gd name="T36" fmla="*/ 2147483646 w 115"/>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5"/>
              <a:gd name="T58" fmla="*/ 0 h 14"/>
              <a:gd name="T59" fmla="*/ 115 w 115"/>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5" h="14">
                <a:moveTo>
                  <a:pt x="115" y="14"/>
                </a:moveTo>
                <a:lnTo>
                  <a:pt x="6" y="14"/>
                </a:lnTo>
                <a:lnTo>
                  <a:pt x="6" y="12"/>
                </a:lnTo>
                <a:lnTo>
                  <a:pt x="4" y="10"/>
                </a:lnTo>
                <a:lnTo>
                  <a:pt x="4" y="8"/>
                </a:lnTo>
                <a:lnTo>
                  <a:pt x="4" y="6"/>
                </a:lnTo>
                <a:lnTo>
                  <a:pt x="2" y="4"/>
                </a:lnTo>
                <a:lnTo>
                  <a:pt x="0" y="2"/>
                </a:lnTo>
                <a:lnTo>
                  <a:pt x="0" y="0"/>
                </a:lnTo>
                <a:lnTo>
                  <a:pt x="111" y="0"/>
                </a:lnTo>
                <a:lnTo>
                  <a:pt x="111" y="2"/>
                </a:lnTo>
                <a:lnTo>
                  <a:pt x="113" y="4"/>
                </a:lnTo>
                <a:lnTo>
                  <a:pt x="113" y="6"/>
                </a:lnTo>
                <a:lnTo>
                  <a:pt x="113" y="8"/>
                </a:lnTo>
                <a:lnTo>
                  <a:pt x="115" y="10"/>
                </a:lnTo>
                <a:lnTo>
                  <a:pt x="115" y="12"/>
                </a:lnTo>
                <a:lnTo>
                  <a:pt x="115" y="14"/>
                </a:lnTo>
                <a:close/>
              </a:path>
            </a:pathLst>
          </a:custGeom>
          <a:solidFill>
            <a:srgbClr val="D91529"/>
          </a:solidFill>
          <a:ln w="9525">
            <a:noFill/>
            <a:round/>
            <a:headEnd/>
            <a:tailEnd/>
          </a:ln>
        </p:spPr>
        <p:txBody>
          <a:bodyPr wrap="none"/>
          <a:lstStyle/>
          <a:p>
            <a:endParaRPr lang="el-GR"/>
          </a:p>
        </p:txBody>
      </p:sp>
      <p:sp>
        <p:nvSpPr>
          <p:cNvPr id="41190" name="Freeform 230"/>
          <p:cNvSpPr>
            <a:spLocks/>
          </p:cNvSpPr>
          <p:nvPr/>
        </p:nvSpPr>
        <p:spPr bwMode="auto">
          <a:xfrm>
            <a:off x="5054600" y="2655888"/>
            <a:ext cx="163513" cy="20637"/>
          </a:xfrm>
          <a:custGeom>
            <a:avLst/>
            <a:gdLst>
              <a:gd name="T0" fmla="*/ 2147483646 w 116"/>
              <a:gd name="T1" fmla="*/ 2147483646 h 13"/>
              <a:gd name="T2" fmla="*/ 2147483646 w 116"/>
              <a:gd name="T3" fmla="*/ 2147483646 h 13"/>
              <a:gd name="T4" fmla="*/ 2147483646 w 116"/>
              <a:gd name="T5" fmla="*/ 2147483646 h 13"/>
              <a:gd name="T6" fmla="*/ 2147483646 w 116"/>
              <a:gd name="T7" fmla="*/ 2147483646 h 13"/>
              <a:gd name="T8" fmla="*/ 2147483646 w 116"/>
              <a:gd name="T9" fmla="*/ 2147483646 h 13"/>
              <a:gd name="T10" fmla="*/ 2147483646 w 116"/>
              <a:gd name="T11" fmla="*/ 2147483646 h 13"/>
              <a:gd name="T12" fmla="*/ 2147483646 w 116"/>
              <a:gd name="T13" fmla="*/ 2147483646 h 13"/>
              <a:gd name="T14" fmla="*/ 2147483646 w 116"/>
              <a:gd name="T15" fmla="*/ 2147483646 h 13"/>
              <a:gd name="T16" fmla="*/ 0 w 116"/>
              <a:gd name="T17" fmla="*/ 2147483646 h 13"/>
              <a:gd name="T18" fmla="*/ 0 w 116"/>
              <a:gd name="T19" fmla="*/ 0 h 13"/>
              <a:gd name="T20" fmla="*/ 2147483646 w 116"/>
              <a:gd name="T21" fmla="*/ 0 h 13"/>
              <a:gd name="T22" fmla="*/ 2147483646 w 116"/>
              <a:gd name="T23" fmla="*/ 2147483646 h 13"/>
              <a:gd name="T24" fmla="*/ 2147483646 w 116"/>
              <a:gd name="T25" fmla="*/ 2147483646 h 13"/>
              <a:gd name="T26" fmla="*/ 2147483646 w 116"/>
              <a:gd name="T27" fmla="*/ 2147483646 h 13"/>
              <a:gd name="T28" fmla="*/ 2147483646 w 116"/>
              <a:gd name="T29" fmla="*/ 2147483646 h 13"/>
              <a:gd name="T30" fmla="*/ 2147483646 w 116"/>
              <a:gd name="T31" fmla="*/ 2147483646 h 13"/>
              <a:gd name="T32" fmla="*/ 2147483646 w 116"/>
              <a:gd name="T33" fmla="*/ 2147483646 h 13"/>
              <a:gd name="T34" fmla="*/ 2147483646 w 116"/>
              <a:gd name="T35" fmla="*/ 2147483646 h 13"/>
              <a:gd name="T36" fmla="*/ 2147483646 w 116"/>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
              <a:gd name="T58" fmla="*/ 0 h 13"/>
              <a:gd name="T59" fmla="*/ 116 w 11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 h="13">
                <a:moveTo>
                  <a:pt x="116" y="13"/>
                </a:moveTo>
                <a:lnTo>
                  <a:pt x="7" y="13"/>
                </a:lnTo>
                <a:lnTo>
                  <a:pt x="5" y="11"/>
                </a:lnTo>
                <a:lnTo>
                  <a:pt x="3" y="9"/>
                </a:lnTo>
                <a:lnTo>
                  <a:pt x="3" y="7"/>
                </a:lnTo>
                <a:lnTo>
                  <a:pt x="2" y="5"/>
                </a:lnTo>
                <a:lnTo>
                  <a:pt x="2" y="4"/>
                </a:lnTo>
                <a:lnTo>
                  <a:pt x="0" y="2"/>
                </a:lnTo>
                <a:lnTo>
                  <a:pt x="0" y="0"/>
                </a:lnTo>
                <a:lnTo>
                  <a:pt x="112" y="0"/>
                </a:lnTo>
                <a:lnTo>
                  <a:pt x="112" y="2"/>
                </a:lnTo>
                <a:lnTo>
                  <a:pt x="114" y="4"/>
                </a:lnTo>
                <a:lnTo>
                  <a:pt x="114" y="5"/>
                </a:lnTo>
                <a:lnTo>
                  <a:pt x="114" y="7"/>
                </a:lnTo>
                <a:lnTo>
                  <a:pt x="114" y="9"/>
                </a:lnTo>
                <a:lnTo>
                  <a:pt x="116" y="11"/>
                </a:lnTo>
                <a:lnTo>
                  <a:pt x="116" y="13"/>
                </a:lnTo>
                <a:close/>
              </a:path>
            </a:pathLst>
          </a:custGeom>
          <a:solidFill>
            <a:srgbClr val="D91526"/>
          </a:solidFill>
          <a:ln w="9525">
            <a:noFill/>
            <a:round/>
            <a:headEnd/>
            <a:tailEnd/>
          </a:ln>
        </p:spPr>
        <p:txBody>
          <a:bodyPr wrap="none"/>
          <a:lstStyle/>
          <a:p>
            <a:endParaRPr lang="el-GR"/>
          </a:p>
        </p:txBody>
      </p:sp>
      <p:sp>
        <p:nvSpPr>
          <p:cNvPr id="41191" name="Freeform 231"/>
          <p:cNvSpPr>
            <a:spLocks/>
          </p:cNvSpPr>
          <p:nvPr/>
        </p:nvSpPr>
        <p:spPr bwMode="auto">
          <a:xfrm>
            <a:off x="5037138" y="2646363"/>
            <a:ext cx="166687" cy="20637"/>
          </a:xfrm>
          <a:custGeom>
            <a:avLst/>
            <a:gdLst>
              <a:gd name="T0" fmla="*/ 2147483646 w 118"/>
              <a:gd name="T1" fmla="*/ 2147483646 h 13"/>
              <a:gd name="T2" fmla="*/ 2147483646 w 118"/>
              <a:gd name="T3" fmla="*/ 2147483646 h 13"/>
              <a:gd name="T4" fmla="*/ 2147483646 w 118"/>
              <a:gd name="T5" fmla="*/ 2147483646 h 13"/>
              <a:gd name="T6" fmla="*/ 2147483646 w 118"/>
              <a:gd name="T7" fmla="*/ 2147483646 h 13"/>
              <a:gd name="T8" fmla="*/ 2147483646 w 118"/>
              <a:gd name="T9" fmla="*/ 2147483646 h 13"/>
              <a:gd name="T10" fmla="*/ 2147483646 w 118"/>
              <a:gd name="T11" fmla="*/ 2147483646 h 13"/>
              <a:gd name="T12" fmla="*/ 2147483646 w 118"/>
              <a:gd name="T13" fmla="*/ 2147483646 h 13"/>
              <a:gd name="T14" fmla="*/ 2147483646 w 118"/>
              <a:gd name="T15" fmla="*/ 2147483646 h 13"/>
              <a:gd name="T16" fmla="*/ 0 w 118"/>
              <a:gd name="T17" fmla="*/ 0 h 13"/>
              <a:gd name="T18" fmla="*/ 0 w 118"/>
              <a:gd name="T19" fmla="*/ 0 h 13"/>
              <a:gd name="T20" fmla="*/ 2147483646 w 118"/>
              <a:gd name="T21" fmla="*/ 0 h 13"/>
              <a:gd name="T22" fmla="*/ 2147483646 w 118"/>
              <a:gd name="T23" fmla="*/ 0 h 13"/>
              <a:gd name="T24" fmla="*/ 2147483646 w 118"/>
              <a:gd name="T25" fmla="*/ 2147483646 h 13"/>
              <a:gd name="T26" fmla="*/ 2147483646 w 118"/>
              <a:gd name="T27" fmla="*/ 2147483646 h 13"/>
              <a:gd name="T28" fmla="*/ 2147483646 w 118"/>
              <a:gd name="T29" fmla="*/ 2147483646 h 13"/>
              <a:gd name="T30" fmla="*/ 2147483646 w 118"/>
              <a:gd name="T31" fmla="*/ 2147483646 h 13"/>
              <a:gd name="T32" fmla="*/ 2147483646 w 118"/>
              <a:gd name="T33" fmla="*/ 2147483646 h 13"/>
              <a:gd name="T34" fmla="*/ 2147483646 w 118"/>
              <a:gd name="T35" fmla="*/ 2147483646 h 13"/>
              <a:gd name="T36" fmla="*/ 2147483646 w 11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8"/>
              <a:gd name="T58" fmla="*/ 0 h 13"/>
              <a:gd name="T59" fmla="*/ 118 w 11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8" h="13">
                <a:moveTo>
                  <a:pt x="118" y="13"/>
                </a:moveTo>
                <a:lnTo>
                  <a:pt x="7" y="13"/>
                </a:lnTo>
                <a:lnTo>
                  <a:pt x="6" y="11"/>
                </a:lnTo>
                <a:lnTo>
                  <a:pt x="6" y="10"/>
                </a:lnTo>
                <a:lnTo>
                  <a:pt x="4" y="8"/>
                </a:lnTo>
                <a:lnTo>
                  <a:pt x="4" y="6"/>
                </a:lnTo>
                <a:lnTo>
                  <a:pt x="2" y="4"/>
                </a:lnTo>
                <a:lnTo>
                  <a:pt x="2" y="2"/>
                </a:lnTo>
                <a:lnTo>
                  <a:pt x="0" y="0"/>
                </a:lnTo>
                <a:lnTo>
                  <a:pt x="114" y="0"/>
                </a:lnTo>
                <a:lnTo>
                  <a:pt x="114" y="2"/>
                </a:lnTo>
                <a:lnTo>
                  <a:pt x="116" y="4"/>
                </a:lnTo>
                <a:lnTo>
                  <a:pt x="116" y="6"/>
                </a:lnTo>
                <a:lnTo>
                  <a:pt x="116" y="8"/>
                </a:lnTo>
                <a:lnTo>
                  <a:pt x="118" y="10"/>
                </a:lnTo>
                <a:lnTo>
                  <a:pt x="118" y="11"/>
                </a:lnTo>
                <a:lnTo>
                  <a:pt x="118" y="13"/>
                </a:lnTo>
                <a:close/>
              </a:path>
            </a:pathLst>
          </a:custGeom>
          <a:solidFill>
            <a:srgbClr val="D91226"/>
          </a:solidFill>
          <a:ln w="9525">
            <a:noFill/>
            <a:round/>
            <a:headEnd/>
            <a:tailEnd/>
          </a:ln>
        </p:spPr>
        <p:txBody>
          <a:bodyPr wrap="none"/>
          <a:lstStyle/>
          <a:p>
            <a:endParaRPr lang="el-GR"/>
          </a:p>
        </p:txBody>
      </p:sp>
      <p:sp>
        <p:nvSpPr>
          <p:cNvPr id="41192" name="Freeform 232"/>
          <p:cNvSpPr>
            <a:spLocks/>
          </p:cNvSpPr>
          <p:nvPr/>
        </p:nvSpPr>
        <p:spPr bwMode="auto">
          <a:xfrm>
            <a:off x="5054600" y="2633663"/>
            <a:ext cx="168275" cy="22225"/>
          </a:xfrm>
          <a:custGeom>
            <a:avLst/>
            <a:gdLst>
              <a:gd name="T0" fmla="*/ 2147483646 w 120"/>
              <a:gd name="T1" fmla="*/ 2147483646 h 14"/>
              <a:gd name="T2" fmla="*/ 2147483646 w 120"/>
              <a:gd name="T3" fmla="*/ 2147483646 h 14"/>
              <a:gd name="T4" fmla="*/ 2147483646 w 120"/>
              <a:gd name="T5" fmla="*/ 2147483646 h 14"/>
              <a:gd name="T6" fmla="*/ 2147483646 w 120"/>
              <a:gd name="T7" fmla="*/ 2147483646 h 14"/>
              <a:gd name="T8" fmla="*/ 2147483646 w 120"/>
              <a:gd name="T9" fmla="*/ 2147483646 h 14"/>
              <a:gd name="T10" fmla="*/ 2147483646 w 120"/>
              <a:gd name="T11" fmla="*/ 2147483646 h 14"/>
              <a:gd name="T12" fmla="*/ 2147483646 w 120"/>
              <a:gd name="T13" fmla="*/ 2147483646 h 14"/>
              <a:gd name="T14" fmla="*/ 2147483646 w 120"/>
              <a:gd name="T15" fmla="*/ 2147483646 h 14"/>
              <a:gd name="T16" fmla="*/ 0 w 120"/>
              <a:gd name="T17" fmla="*/ 2147483646 h 14"/>
              <a:gd name="T18" fmla="*/ 0 w 120"/>
              <a:gd name="T19" fmla="*/ 0 h 14"/>
              <a:gd name="T20" fmla="*/ 2147483646 w 120"/>
              <a:gd name="T21" fmla="*/ 0 h 14"/>
              <a:gd name="T22" fmla="*/ 2147483646 w 120"/>
              <a:gd name="T23" fmla="*/ 2147483646 h 14"/>
              <a:gd name="T24" fmla="*/ 2147483646 w 120"/>
              <a:gd name="T25" fmla="*/ 2147483646 h 14"/>
              <a:gd name="T26" fmla="*/ 2147483646 w 120"/>
              <a:gd name="T27" fmla="*/ 2147483646 h 14"/>
              <a:gd name="T28" fmla="*/ 2147483646 w 120"/>
              <a:gd name="T29" fmla="*/ 2147483646 h 14"/>
              <a:gd name="T30" fmla="*/ 2147483646 w 120"/>
              <a:gd name="T31" fmla="*/ 2147483646 h 14"/>
              <a:gd name="T32" fmla="*/ 2147483646 w 120"/>
              <a:gd name="T33" fmla="*/ 2147483646 h 14"/>
              <a:gd name="T34" fmla="*/ 2147483646 w 120"/>
              <a:gd name="T35" fmla="*/ 2147483646 h 14"/>
              <a:gd name="T36" fmla="*/ 2147483646 w 120"/>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14"/>
              <a:gd name="T59" fmla="*/ 120 w 120"/>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14">
                <a:moveTo>
                  <a:pt x="120" y="14"/>
                </a:moveTo>
                <a:lnTo>
                  <a:pt x="8" y="14"/>
                </a:lnTo>
                <a:lnTo>
                  <a:pt x="6" y="12"/>
                </a:lnTo>
                <a:lnTo>
                  <a:pt x="6" y="10"/>
                </a:lnTo>
                <a:lnTo>
                  <a:pt x="4" y="8"/>
                </a:lnTo>
                <a:lnTo>
                  <a:pt x="4" y="6"/>
                </a:lnTo>
                <a:lnTo>
                  <a:pt x="2" y="6"/>
                </a:lnTo>
                <a:lnTo>
                  <a:pt x="2" y="4"/>
                </a:lnTo>
                <a:lnTo>
                  <a:pt x="0" y="2"/>
                </a:lnTo>
                <a:lnTo>
                  <a:pt x="0" y="0"/>
                </a:lnTo>
                <a:lnTo>
                  <a:pt x="116" y="0"/>
                </a:lnTo>
                <a:lnTo>
                  <a:pt x="116" y="2"/>
                </a:lnTo>
                <a:lnTo>
                  <a:pt x="116" y="4"/>
                </a:lnTo>
                <a:lnTo>
                  <a:pt x="118" y="6"/>
                </a:lnTo>
                <a:lnTo>
                  <a:pt x="118" y="8"/>
                </a:lnTo>
                <a:lnTo>
                  <a:pt x="118" y="10"/>
                </a:lnTo>
                <a:lnTo>
                  <a:pt x="120" y="12"/>
                </a:lnTo>
                <a:lnTo>
                  <a:pt x="120" y="14"/>
                </a:lnTo>
                <a:close/>
              </a:path>
            </a:pathLst>
          </a:custGeom>
          <a:solidFill>
            <a:srgbClr val="DB1428"/>
          </a:solidFill>
          <a:ln w="9525">
            <a:noFill/>
            <a:round/>
            <a:headEnd/>
            <a:tailEnd/>
          </a:ln>
        </p:spPr>
        <p:txBody>
          <a:bodyPr wrap="none"/>
          <a:lstStyle/>
          <a:p>
            <a:endParaRPr lang="el-GR"/>
          </a:p>
        </p:txBody>
      </p:sp>
      <p:sp>
        <p:nvSpPr>
          <p:cNvPr id="41193" name="Freeform 233"/>
          <p:cNvSpPr>
            <a:spLocks/>
          </p:cNvSpPr>
          <p:nvPr/>
        </p:nvSpPr>
        <p:spPr bwMode="auto">
          <a:xfrm>
            <a:off x="5037138" y="2622550"/>
            <a:ext cx="173037" cy="23813"/>
          </a:xfrm>
          <a:custGeom>
            <a:avLst/>
            <a:gdLst>
              <a:gd name="T0" fmla="*/ 2147483646 w 122"/>
              <a:gd name="T1" fmla="*/ 2147483646 h 15"/>
              <a:gd name="T2" fmla="*/ 2147483646 w 122"/>
              <a:gd name="T3" fmla="*/ 2147483646 h 15"/>
              <a:gd name="T4" fmla="*/ 2147483646 w 122"/>
              <a:gd name="T5" fmla="*/ 2147483646 h 15"/>
              <a:gd name="T6" fmla="*/ 2147483646 w 122"/>
              <a:gd name="T7" fmla="*/ 2147483646 h 15"/>
              <a:gd name="T8" fmla="*/ 2147483646 w 122"/>
              <a:gd name="T9" fmla="*/ 2147483646 h 15"/>
              <a:gd name="T10" fmla="*/ 2147483646 w 122"/>
              <a:gd name="T11" fmla="*/ 2147483646 h 15"/>
              <a:gd name="T12" fmla="*/ 2147483646 w 122"/>
              <a:gd name="T13" fmla="*/ 2147483646 h 15"/>
              <a:gd name="T14" fmla="*/ 2147483646 w 122"/>
              <a:gd name="T15" fmla="*/ 2147483646 h 15"/>
              <a:gd name="T16" fmla="*/ 0 w 122"/>
              <a:gd name="T17" fmla="*/ 2147483646 h 15"/>
              <a:gd name="T18" fmla="*/ 0 w 122"/>
              <a:gd name="T19" fmla="*/ 0 h 15"/>
              <a:gd name="T20" fmla="*/ 2147483646 w 122"/>
              <a:gd name="T21" fmla="*/ 0 h 15"/>
              <a:gd name="T22" fmla="*/ 2147483646 w 122"/>
              <a:gd name="T23" fmla="*/ 2147483646 h 15"/>
              <a:gd name="T24" fmla="*/ 2147483646 w 122"/>
              <a:gd name="T25" fmla="*/ 2147483646 h 15"/>
              <a:gd name="T26" fmla="*/ 2147483646 w 122"/>
              <a:gd name="T27" fmla="*/ 2147483646 h 15"/>
              <a:gd name="T28" fmla="*/ 2147483646 w 122"/>
              <a:gd name="T29" fmla="*/ 2147483646 h 15"/>
              <a:gd name="T30" fmla="*/ 2147483646 w 122"/>
              <a:gd name="T31" fmla="*/ 2147483646 h 15"/>
              <a:gd name="T32" fmla="*/ 2147483646 w 122"/>
              <a:gd name="T33" fmla="*/ 2147483646 h 15"/>
              <a:gd name="T34" fmla="*/ 2147483646 w 122"/>
              <a:gd name="T35" fmla="*/ 2147483646 h 15"/>
              <a:gd name="T36" fmla="*/ 2147483646 w 122"/>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5"/>
              <a:gd name="T59" fmla="*/ 122 w 12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5">
                <a:moveTo>
                  <a:pt x="122" y="15"/>
                </a:moveTo>
                <a:lnTo>
                  <a:pt x="8" y="15"/>
                </a:lnTo>
                <a:lnTo>
                  <a:pt x="6" y="13"/>
                </a:lnTo>
                <a:lnTo>
                  <a:pt x="6" y="11"/>
                </a:lnTo>
                <a:lnTo>
                  <a:pt x="4" y="9"/>
                </a:lnTo>
                <a:lnTo>
                  <a:pt x="4" y="7"/>
                </a:lnTo>
                <a:lnTo>
                  <a:pt x="2" y="5"/>
                </a:lnTo>
                <a:lnTo>
                  <a:pt x="2" y="4"/>
                </a:lnTo>
                <a:lnTo>
                  <a:pt x="0" y="2"/>
                </a:lnTo>
                <a:lnTo>
                  <a:pt x="0" y="0"/>
                </a:lnTo>
                <a:lnTo>
                  <a:pt x="119" y="0"/>
                </a:lnTo>
                <a:lnTo>
                  <a:pt x="119" y="2"/>
                </a:lnTo>
                <a:lnTo>
                  <a:pt x="119" y="4"/>
                </a:lnTo>
                <a:lnTo>
                  <a:pt x="119" y="5"/>
                </a:lnTo>
                <a:lnTo>
                  <a:pt x="120" y="7"/>
                </a:lnTo>
                <a:lnTo>
                  <a:pt x="120" y="9"/>
                </a:lnTo>
                <a:lnTo>
                  <a:pt x="120" y="11"/>
                </a:lnTo>
                <a:lnTo>
                  <a:pt x="122" y="13"/>
                </a:lnTo>
                <a:lnTo>
                  <a:pt x="122" y="15"/>
                </a:lnTo>
                <a:close/>
              </a:path>
            </a:pathLst>
          </a:custGeom>
          <a:solidFill>
            <a:srgbClr val="DB1426"/>
          </a:solidFill>
          <a:ln w="9525">
            <a:noFill/>
            <a:round/>
            <a:headEnd/>
            <a:tailEnd/>
          </a:ln>
        </p:spPr>
        <p:txBody>
          <a:bodyPr wrap="none"/>
          <a:lstStyle/>
          <a:p>
            <a:endParaRPr lang="el-GR"/>
          </a:p>
        </p:txBody>
      </p:sp>
      <p:sp>
        <p:nvSpPr>
          <p:cNvPr id="41194" name="Freeform 234"/>
          <p:cNvSpPr>
            <a:spLocks/>
          </p:cNvSpPr>
          <p:nvPr/>
        </p:nvSpPr>
        <p:spPr bwMode="auto">
          <a:xfrm>
            <a:off x="5032375" y="2613025"/>
            <a:ext cx="177800" cy="20638"/>
          </a:xfrm>
          <a:custGeom>
            <a:avLst/>
            <a:gdLst>
              <a:gd name="T0" fmla="*/ 2147483646 w 126"/>
              <a:gd name="T1" fmla="*/ 2147483646 h 13"/>
              <a:gd name="T2" fmla="*/ 2147483646 w 126"/>
              <a:gd name="T3" fmla="*/ 2147483646 h 13"/>
              <a:gd name="T4" fmla="*/ 2147483646 w 126"/>
              <a:gd name="T5" fmla="*/ 2147483646 h 13"/>
              <a:gd name="T6" fmla="*/ 2147483646 w 126"/>
              <a:gd name="T7" fmla="*/ 2147483646 h 13"/>
              <a:gd name="T8" fmla="*/ 2147483646 w 126"/>
              <a:gd name="T9" fmla="*/ 2147483646 h 13"/>
              <a:gd name="T10" fmla="*/ 2147483646 w 126"/>
              <a:gd name="T11" fmla="*/ 2147483646 h 13"/>
              <a:gd name="T12" fmla="*/ 2147483646 w 126"/>
              <a:gd name="T13" fmla="*/ 2147483646 h 13"/>
              <a:gd name="T14" fmla="*/ 2147483646 w 126"/>
              <a:gd name="T15" fmla="*/ 2147483646 h 13"/>
              <a:gd name="T16" fmla="*/ 2147483646 w 126"/>
              <a:gd name="T17" fmla="*/ 0 h 13"/>
              <a:gd name="T18" fmla="*/ 0 w 126"/>
              <a:gd name="T19" fmla="*/ 0 h 13"/>
              <a:gd name="T20" fmla="*/ 2147483646 w 126"/>
              <a:gd name="T21" fmla="*/ 0 h 13"/>
              <a:gd name="T22" fmla="*/ 2147483646 w 126"/>
              <a:gd name="T23" fmla="*/ 2147483646 h 13"/>
              <a:gd name="T24" fmla="*/ 2147483646 w 126"/>
              <a:gd name="T25" fmla="*/ 2147483646 h 13"/>
              <a:gd name="T26" fmla="*/ 2147483646 w 126"/>
              <a:gd name="T27" fmla="*/ 2147483646 h 13"/>
              <a:gd name="T28" fmla="*/ 2147483646 w 126"/>
              <a:gd name="T29" fmla="*/ 2147483646 h 13"/>
              <a:gd name="T30" fmla="*/ 2147483646 w 126"/>
              <a:gd name="T31" fmla="*/ 2147483646 h 13"/>
              <a:gd name="T32" fmla="*/ 2147483646 w 126"/>
              <a:gd name="T33" fmla="*/ 2147483646 h 13"/>
              <a:gd name="T34" fmla="*/ 2147483646 w 126"/>
              <a:gd name="T35" fmla="*/ 2147483646 h 13"/>
              <a:gd name="T36" fmla="*/ 2147483646 w 126"/>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6"/>
              <a:gd name="T58" fmla="*/ 0 h 13"/>
              <a:gd name="T59" fmla="*/ 126 w 12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6" h="13">
                <a:moveTo>
                  <a:pt x="126" y="13"/>
                </a:moveTo>
                <a:lnTo>
                  <a:pt x="10" y="13"/>
                </a:lnTo>
                <a:lnTo>
                  <a:pt x="8" y="11"/>
                </a:lnTo>
                <a:lnTo>
                  <a:pt x="8" y="10"/>
                </a:lnTo>
                <a:lnTo>
                  <a:pt x="6" y="8"/>
                </a:lnTo>
                <a:lnTo>
                  <a:pt x="6" y="6"/>
                </a:lnTo>
                <a:lnTo>
                  <a:pt x="4" y="4"/>
                </a:lnTo>
                <a:lnTo>
                  <a:pt x="2" y="2"/>
                </a:lnTo>
                <a:lnTo>
                  <a:pt x="2" y="0"/>
                </a:lnTo>
                <a:lnTo>
                  <a:pt x="0" y="0"/>
                </a:lnTo>
                <a:lnTo>
                  <a:pt x="123" y="0"/>
                </a:lnTo>
                <a:lnTo>
                  <a:pt x="123" y="2"/>
                </a:lnTo>
                <a:lnTo>
                  <a:pt x="123" y="4"/>
                </a:lnTo>
                <a:lnTo>
                  <a:pt x="125" y="6"/>
                </a:lnTo>
                <a:lnTo>
                  <a:pt x="125" y="8"/>
                </a:lnTo>
                <a:lnTo>
                  <a:pt x="125" y="10"/>
                </a:lnTo>
                <a:lnTo>
                  <a:pt x="126" y="11"/>
                </a:lnTo>
                <a:lnTo>
                  <a:pt x="126" y="13"/>
                </a:lnTo>
                <a:close/>
              </a:path>
            </a:pathLst>
          </a:custGeom>
          <a:solidFill>
            <a:srgbClr val="DE1529"/>
          </a:solidFill>
          <a:ln w="9525">
            <a:noFill/>
            <a:round/>
            <a:headEnd/>
            <a:tailEnd/>
          </a:ln>
        </p:spPr>
        <p:txBody>
          <a:bodyPr wrap="none"/>
          <a:lstStyle/>
          <a:p>
            <a:endParaRPr lang="el-GR"/>
          </a:p>
        </p:txBody>
      </p:sp>
      <p:sp>
        <p:nvSpPr>
          <p:cNvPr id="41195" name="Freeform 235"/>
          <p:cNvSpPr>
            <a:spLocks/>
          </p:cNvSpPr>
          <p:nvPr/>
        </p:nvSpPr>
        <p:spPr bwMode="auto">
          <a:xfrm>
            <a:off x="5013325" y="2600325"/>
            <a:ext cx="180975" cy="22225"/>
          </a:xfrm>
          <a:custGeom>
            <a:avLst/>
            <a:gdLst>
              <a:gd name="T0" fmla="*/ 2147483646 w 128"/>
              <a:gd name="T1" fmla="*/ 2147483646 h 14"/>
              <a:gd name="T2" fmla="*/ 2147483646 w 128"/>
              <a:gd name="T3" fmla="*/ 2147483646 h 14"/>
              <a:gd name="T4" fmla="*/ 2147483646 w 128"/>
              <a:gd name="T5" fmla="*/ 2147483646 h 14"/>
              <a:gd name="T6" fmla="*/ 2147483646 w 128"/>
              <a:gd name="T7" fmla="*/ 2147483646 h 14"/>
              <a:gd name="T8" fmla="*/ 2147483646 w 128"/>
              <a:gd name="T9" fmla="*/ 2147483646 h 14"/>
              <a:gd name="T10" fmla="*/ 2147483646 w 128"/>
              <a:gd name="T11" fmla="*/ 2147483646 h 14"/>
              <a:gd name="T12" fmla="*/ 2147483646 w 128"/>
              <a:gd name="T13" fmla="*/ 2147483646 h 14"/>
              <a:gd name="T14" fmla="*/ 2147483646 w 128"/>
              <a:gd name="T15" fmla="*/ 2147483646 h 14"/>
              <a:gd name="T16" fmla="*/ 0 w 128"/>
              <a:gd name="T17" fmla="*/ 2147483646 h 14"/>
              <a:gd name="T18" fmla="*/ 0 w 128"/>
              <a:gd name="T19" fmla="*/ 0 h 14"/>
              <a:gd name="T20" fmla="*/ 2147483646 w 128"/>
              <a:gd name="T21" fmla="*/ 0 h 14"/>
              <a:gd name="T22" fmla="*/ 2147483646 w 128"/>
              <a:gd name="T23" fmla="*/ 2147483646 h 14"/>
              <a:gd name="T24" fmla="*/ 2147483646 w 128"/>
              <a:gd name="T25" fmla="*/ 2147483646 h 14"/>
              <a:gd name="T26" fmla="*/ 2147483646 w 128"/>
              <a:gd name="T27" fmla="*/ 2147483646 h 14"/>
              <a:gd name="T28" fmla="*/ 2147483646 w 128"/>
              <a:gd name="T29" fmla="*/ 2147483646 h 14"/>
              <a:gd name="T30" fmla="*/ 2147483646 w 128"/>
              <a:gd name="T31" fmla="*/ 2147483646 h 14"/>
              <a:gd name="T32" fmla="*/ 2147483646 w 128"/>
              <a:gd name="T33" fmla="*/ 2147483646 h 14"/>
              <a:gd name="T34" fmla="*/ 2147483646 w 128"/>
              <a:gd name="T35" fmla="*/ 2147483646 h 14"/>
              <a:gd name="T36" fmla="*/ 2147483646 w 12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4"/>
              <a:gd name="T59" fmla="*/ 128 w 12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4">
                <a:moveTo>
                  <a:pt x="128" y="14"/>
                </a:moveTo>
                <a:lnTo>
                  <a:pt x="9" y="14"/>
                </a:lnTo>
                <a:lnTo>
                  <a:pt x="7" y="12"/>
                </a:lnTo>
                <a:lnTo>
                  <a:pt x="5" y="10"/>
                </a:lnTo>
                <a:lnTo>
                  <a:pt x="5" y="8"/>
                </a:lnTo>
                <a:lnTo>
                  <a:pt x="3" y="8"/>
                </a:lnTo>
                <a:lnTo>
                  <a:pt x="3" y="6"/>
                </a:lnTo>
                <a:lnTo>
                  <a:pt x="2" y="4"/>
                </a:lnTo>
                <a:lnTo>
                  <a:pt x="0" y="2"/>
                </a:lnTo>
                <a:lnTo>
                  <a:pt x="0" y="0"/>
                </a:lnTo>
                <a:lnTo>
                  <a:pt x="122" y="0"/>
                </a:lnTo>
                <a:lnTo>
                  <a:pt x="124" y="2"/>
                </a:lnTo>
                <a:lnTo>
                  <a:pt x="124" y="4"/>
                </a:lnTo>
                <a:lnTo>
                  <a:pt x="124" y="6"/>
                </a:lnTo>
                <a:lnTo>
                  <a:pt x="126" y="8"/>
                </a:lnTo>
                <a:lnTo>
                  <a:pt x="126" y="10"/>
                </a:lnTo>
                <a:lnTo>
                  <a:pt x="126" y="12"/>
                </a:lnTo>
                <a:lnTo>
                  <a:pt x="128" y="14"/>
                </a:lnTo>
                <a:close/>
              </a:path>
            </a:pathLst>
          </a:custGeom>
          <a:solidFill>
            <a:srgbClr val="DE1529"/>
          </a:solidFill>
          <a:ln w="9525">
            <a:noFill/>
            <a:round/>
            <a:headEnd/>
            <a:tailEnd/>
          </a:ln>
        </p:spPr>
        <p:txBody>
          <a:bodyPr wrap="none"/>
          <a:lstStyle/>
          <a:p>
            <a:endParaRPr lang="el-GR"/>
          </a:p>
        </p:txBody>
      </p:sp>
      <p:sp>
        <p:nvSpPr>
          <p:cNvPr id="41196" name="Freeform 236"/>
          <p:cNvSpPr>
            <a:spLocks/>
          </p:cNvSpPr>
          <p:nvPr/>
        </p:nvSpPr>
        <p:spPr bwMode="auto">
          <a:xfrm>
            <a:off x="5016500" y="2589213"/>
            <a:ext cx="185738" cy="23812"/>
          </a:xfrm>
          <a:custGeom>
            <a:avLst/>
            <a:gdLst>
              <a:gd name="T0" fmla="*/ 2147483646 w 132"/>
              <a:gd name="T1" fmla="*/ 2147483646 h 15"/>
              <a:gd name="T2" fmla="*/ 2147483646 w 132"/>
              <a:gd name="T3" fmla="*/ 2147483646 h 15"/>
              <a:gd name="T4" fmla="*/ 2147483646 w 132"/>
              <a:gd name="T5" fmla="*/ 2147483646 h 15"/>
              <a:gd name="T6" fmla="*/ 2147483646 w 132"/>
              <a:gd name="T7" fmla="*/ 2147483646 h 15"/>
              <a:gd name="T8" fmla="*/ 2147483646 w 132"/>
              <a:gd name="T9" fmla="*/ 2147483646 h 15"/>
              <a:gd name="T10" fmla="*/ 2147483646 w 132"/>
              <a:gd name="T11" fmla="*/ 2147483646 h 15"/>
              <a:gd name="T12" fmla="*/ 2147483646 w 132"/>
              <a:gd name="T13" fmla="*/ 2147483646 h 15"/>
              <a:gd name="T14" fmla="*/ 2147483646 w 132"/>
              <a:gd name="T15" fmla="*/ 2147483646 h 15"/>
              <a:gd name="T16" fmla="*/ 2147483646 w 132"/>
              <a:gd name="T17" fmla="*/ 2147483646 h 15"/>
              <a:gd name="T18" fmla="*/ 0 w 132"/>
              <a:gd name="T19" fmla="*/ 0 h 15"/>
              <a:gd name="T20" fmla="*/ 2147483646 w 132"/>
              <a:gd name="T21" fmla="*/ 0 h 15"/>
              <a:gd name="T22" fmla="*/ 2147483646 w 132"/>
              <a:gd name="T23" fmla="*/ 2147483646 h 15"/>
              <a:gd name="T24" fmla="*/ 2147483646 w 132"/>
              <a:gd name="T25" fmla="*/ 2147483646 h 15"/>
              <a:gd name="T26" fmla="*/ 2147483646 w 132"/>
              <a:gd name="T27" fmla="*/ 2147483646 h 15"/>
              <a:gd name="T28" fmla="*/ 2147483646 w 132"/>
              <a:gd name="T29" fmla="*/ 2147483646 h 15"/>
              <a:gd name="T30" fmla="*/ 2147483646 w 132"/>
              <a:gd name="T31" fmla="*/ 2147483646 h 15"/>
              <a:gd name="T32" fmla="*/ 2147483646 w 132"/>
              <a:gd name="T33" fmla="*/ 2147483646 h 15"/>
              <a:gd name="T34" fmla="*/ 2147483646 w 132"/>
              <a:gd name="T35" fmla="*/ 2147483646 h 15"/>
              <a:gd name="T36" fmla="*/ 2147483646 w 132"/>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2"/>
              <a:gd name="T58" fmla="*/ 0 h 15"/>
              <a:gd name="T59" fmla="*/ 132 w 13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2" h="15">
                <a:moveTo>
                  <a:pt x="132" y="15"/>
                </a:moveTo>
                <a:lnTo>
                  <a:pt x="9" y="15"/>
                </a:lnTo>
                <a:lnTo>
                  <a:pt x="9" y="13"/>
                </a:lnTo>
                <a:lnTo>
                  <a:pt x="8" y="11"/>
                </a:lnTo>
                <a:lnTo>
                  <a:pt x="6" y="9"/>
                </a:lnTo>
                <a:lnTo>
                  <a:pt x="6" y="7"/>
                </a:lnTo>
                <a:lnTo>
                  <a:pt x="4" y="5"/>
                </a:lnTo>
                <a:lnTo>
                  <a:pt x="2" y="4"/>
                </a:lnTo>
                <a:lnTo>
                  <a:pt x="2" y="2"/>
                </a:lnTo>
                <a:lnTo>
                  <a:pt x="0" y="0"/>
                </a:lnTo>
                <a:lnTo>
                  <a:pt x="126" y="0"/>
                </a:lnTo>
                <a:lnTo>
                  <a:pt x="126" y="2"/>
                </a:lnTo>
                <a:lnTo>
                  <a:pt x="128" y="4"/>
                </a:lnTo>
                <a:lnTo>
                  <a:pt x="128" y="5"/>
                </a:lnTo>
                <a:lnTo>
                  <a:pt x="128" y="7"/>
                </a:lnTo>
                <a:lnTo>
                  <a:pt x="130" y="9"/>
                </a:lnTo>
                <a:lnTo>
                  <a:pt x="130" y="11"/>
                </a:lnTo>
                <a:lnTo>
                  <a:pt x="130" y="13"/>
                </a:lnTo>
                <a:lnTo>
                  <a:pt x="132" y="15"/>
                </a:lnTo>
                <a:close/>
              </a:path>
            </a:pathLst>
          </a:custGeom>
          <a:solidFill>
            <a:srgbClr val="DE1526"/>
          </a:solidFill>
          <a:ln w="9525">
            <a:noFill/>
            <a:round/>
            <a:headEnd/>
            <a:tailEnd/>
          </a:ln>
        </p:spPr>
        <p:txBody>
          <a:bodyPr wrap="none"/>
          <a:lstStyle/>
          <a:p>
            <a:endParaRPr lang="el-GR"/>
          </a:p>
        </p:txBody>
      </p:sp>
      <p:sp>
        <p:nvSpPr>
          <p:cNvPr id="41197" name="Freeform 237"/>
          <p:cNvSpPr>
            <a:spLocks/>
          </p:cNvSpPr>
          <p:nvPr/>
        </p:nvSpPr>
        <p:spPr bwMode="auto">
          <a:xfrm>
            <a:off x="4995863" y="2579688"/>
            <a:ext cx="188912" cy="20637"/>
          </a:xfrm>
          <a:custGeom>
            <a:avLst/>
            <a:gdLst>
              <a:gd name="T0" fmla="*/ 2147483646 w 134"/>
              <a:gd name="T1" fmla="*/ 2147483646 h 13"/>
              <a:gd name="T2" fmla="*/ 2147483646 w 134"/>
              <a:gd name="T3" fmla="*/ 2147483646 h 13"/>
              <a:gd name="T4" fmla="*/ 2147483646 w 134"/>
              <a:gd name="T5" fmla="*/ 2147483646 h 13"/>
              <a:gd name="T6" fmla="*/ 2147483646 w 134"/>
              <a:gd name="T7" fmla="*/ 2147483646 h 13"/>
              <a:gd name="T8" fmla="*/ 2147483646 w 134"/>
              <a:gd name="T9" fmla="*/ 2147483646 h 13"/>
              <a:gd name="T10" fmla="*/ 2147483646 w 134"/>
              <a:gd name="T11" fmla="*/ 2147483646 h 13"/>
              <a:gd name="T12" fmla="*/ 2147483646 w 134"/>
              <a:gd name="T13" fmla="*/ 2147483646 h 13"/>
              <a:gd name="T14" fmla="*/ 2147483646 w 134"/>
              <a:gd name="T15" fmla="*/ 2147483646 h 13"/>
              <a:gd name="T16" fmla="*/ 2147483646 w 134"/>
              <a:gd name="T17" fmla="*/ 2147483646 h 13"/>
              <a:gd name="T18" fmla="*/ 0 w 134"/>
              <a:gd name="T19" fmla="*/ 0 h 13"/>
              <a:gd name="T20" fmla="*/ 2147483646 w 134"/>
              <a:gd name="T21" fmla="*/ 0 h 13"/>
              <a:gd name="T22" fmla="*/ 2147483646 w 134"/>
              <a:gd name="T23" fmla="*/ 2147483646 h 13"/>
              <a:gd name="T24" fmla="*/ 2147483646 w 134"/>
              <a:gd name="T25" fmla="*/ 2147483646 h 13"/>
              <a:gd name="T26" fmla="*/ 2147483646 w 134"/>
              <a:gd name="T27" fmla="*/ 2147483646 h 13"/>
              <a:gd name="T28" fmla="*/ 2147483646 w 134"/>
              <a:gd name="T29" fmla="*/ 2147483646 h 13"/>
              <a:gd name="T30" fmla="*/ 2147483646 w 134"/>
              <a:gd name="T31" fmla="*/ 2147483646 h 13"/>
              <a:gd name="T32" fmla="*/ 2147483646 w 134"/>
              <a:gd name="T33" fmla="*/ 2147483646 h 13"/>
              <a:gd name="T34" fmla="*/ 2147483646 w 134"/>
              <a:gd name="T35" fmla="*/ 2147483646 h 13"/>
              <a:gd name="T36" fmla="*/ 2147483646 w 13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4"/>
              <a:gd name="T58" fmla="*/ 0 h 13"/>
              <a:gd name="T59" fmla="*/ 134 w 13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4" h="13">
                <a:moveTo>
                  <a:pt x="134" y="13"/>
                </a:moveTo>
                <a:lnTo>
                  <a:pt x="12" y="13"/>
                </a:lnTo>
                <a:lnTo>
                  <a:pt x="10" y="11"/>
                </a:lnTo>
                <a:lnTo>
                  <a:pt x="8" y="10"/>
                </a:lnTo>
                <a:lnTo>
                  <a:pt x="8" y="8"/>
                </a:lnTo>
                <a:lnTo>
                  <a:pt x="6" y="6"/>
                </a:lnTo>
                <a:lnTo>
                  <a:pt x="4" y="4"/>
                </a:lnTo>
                <a:lnTo>
                  <a:pt x="4" y="2"/>
                </a:lnTo>
                <a:lnTo>
                  <a:pt x="2" y="2"/>
                </a:lnTo>
                <a:lnTo>
                  <a:pt x="0" y="0"/>
                </a:lnTo>
                <a:lnTo>
                  <a:pt x="130" y="0"/>
                </a:lnTo>
                <a:lnTo>
                  <a:pt x="130" y="2"/>
                </a:lnTo>
                <a:lnTo>
                  <a:pt x="132" y="4"/>
                </a:lnTo>
                <a:lnTo>
                  <a:pt x="132" y="6"/>
                </a:lnTo>
                <a:lnTo>
                  <a:pt x="132" y="8"/>
                </a:lnTo>
                <a:lnTo>
                  <a:pt x="134" y="10"/>
                </a:lnTo>
                <a:lnTo>
                  <a:pt x="134" y="11"/>
                </a:lnTo>
                <a:lnTo>
                  <a:pt x="134" y="13"/>
                </a:lnTo>
                <a:close/>
              </a:path>
            </a:pathLst>
          </a:custGeom>
          <a:solidFill>
            <a:srgbClr val="E01428"/>
          </a:solidFill>
          <a:ln w="9525">
            <a:noFill/>
            <a:round/>
            <a:headEnd/>
            <a:tailEnd/>
          </a:ln>
        </p:spPr>
        <p:txBody>
          <a:bodyPr wrap="none"/>
          <a:lstStyle/>
          <a:p>
            <a:endParaRPr lang="el-GR"/>
          </a:p>
        </p:txBody>
      </p:sp>
      <p:sp>
        <p:nvSpPr>
          <p:cNvPr id="41198" name="Freeform 238"/>
          <p:cNvSpPr>
            <a:spLocks/>
          </p:cNvSpPr>
          <p:nvPr/>
        </p:nvSpPr>
        <p:spPr bwMode="auto">
          <a:xfrm>
            <a:off x="5005388" y="2566988"/>
            <a:ext cx="193675" cy="22225"/>
          </a:xfrm>
          <a:custGeom>
            <a:avLst/>
            <a:gdLst>
              <a:gd name="T0" fmla="*/ 2147483646 w 138"/>
              <a:gd name="T1" fmla="*/ 2147483646 h 14"/>
              <a:gd name="T2" fmla="*/ 2147483646 w 138"/>
              <a:gd name="T3" fmla="*/ 2147483646 h 14"/>
              <a:gd name="T4" fmla="*/ 2147483646 w 138"/>
              <a:gd name="T5" fmla="*/ 2147483646 h 14"/>
              <a:gd name="T6" fmla="*/ 2147483646 w 138"/>
              <a:gd name="T7" fmla="*/ 2147483646 h 14"/>
              <a:gd name="T8" fmla="*/ 2147483646 w 138"/>
              <a:gd name="T9" fmla="*/ 2147483646 h 14"/>
              <a:gd name="T10" fmla="*/ 2147483646 w 138"/>
              <a:gd name="T11" fmla="*/ 2147483646 h 14"/>
              <a:gd name="T12" fmla="*/ 2147483646 w 138"/>
              <a:gd name="T13" fmla="*/ 2147483646 h 14"/>
              <a:gd name="T14" fmla="*/ 2147483646 w 138"/>
              <a:gd name="T15" fmla="*/ 2147483646 h 14"/>
              <a:gd name="T16" fmla="*/ 2147483646 w 138"/>
              <a:gd name="T17" fmla="*/ 2147483646 h 14"/>
              <a:gd name="T18" fmla="*/ 0 w 138"/>
              <a:gd name="T19" fmla="*/ 0 h 14"/>
              <a:gd name="T20" fmla="*/ 2147483646 w 138"/>
              <a:gd name="T21" fmla="*/ 0 h 14"/>
              <a:gd name="T22" fmla="*/ 2147483646 w 138"/>
              <a:gd name="T23" fmla="*/ 2147483646 h 14"/>
              <a:gd name="T24" fmla="*/ 2147483646 w 138"/>
              <a:gd name="T25" fmla="*/ 2147483646 h 14"/>
              <a:gd name="T26" fmla="*/ 2147483646 w 138"/>
              <a:gd name="T27" fmla="*/ 2147483646 h 14"/>
              <a:gd name="T28" fmla="*/ 2147483646 w 138"/>
              <a:gd name="T29" fmla="*/ 2147483646 h 14"/>
              <a:gd name="T30" fmla="*/ 2147483646 w 138"/>
              <a:gd name="T31" fmla="*/ 2147483646 h 14"/>
              <a:gd name="T32" fmla="*/ 2147483646 w 138"/>
              <a:gd name="T33" fmla="*/ 2147483646 h 14"/>
              <a:gd name="T34" fmla="*/ 2147483646 w 138"/>
              <a:gd name="T35" fmla="*/ 2147483646 h 14"/>
              <a:gd name="T36" fmla="*/ 2147483646 w 138"/>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8"/>
              <a:gd name="T58" fmla="*/ 0 h 14"/>
              <a:gd name="T59" fmla="*/ 138 w 138"/>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8" h="14">
                <a:moveTo>
                  <a:pt x="138" y="14"/>
                </a:moveTo>
                <a:lnTo>
                  <a:pt x="12" y="14"/>
                </a:lnTo>
                <a:lnTo>
                  <a:pt x="10" y="12"/>
                </a:lnTo>
                <a:lnTo>
                  <a:pt x="10" y="10"/>
                </a:lnTo>
                <a:lnTo>
                  <a:pt x="8" y="10"/>
                </a:lnTo>
                <a:lnTo>
                  <a:pt x="6" y="8"/>
                </a:lnTo>
                <a:lnTo>
                  <a:pt x="4" y="6"/>
                </a:lnTo>
                <a:lnTo>
                  <a:pt x="4" y="4"/>
                </a:lnTo>
                <a:lnTo>
                  <a:pt x="2" y="2"/>
                </a:lnTo>
                <a:lnTo>
                  <a:pt x="0" y="0"/>
                </a:lnTo>
                <a:lnTo>
                  <a:pt x="134" y="0"/>
                </a:lnTo>
                <a:lnTo>
                  <a:pt x="134" y="2"/>
                </a:lnTo>
                <a:lnTo>
                  <a:pt x="134" y="4"/>
                </a:lnTo>
                <a:lnTo>
                  <a:pt x="136" y="6"/>
                </a:lnTo>
                <a:lnTo>
                  <a:pt x="136" y="8"/>
                </a:lnTo>
                <a:lnTo>
                  <a:pt x="136" y="10"/>
                </a:lnTo>
                <a:lnTo>
                  <a:pt x="138" y="12"/>
                </a:lnTo>
                <a:lnTo>
                  <a:pt x="138" y="14"/>
                </a:lnTo>
                <a:close/>
              </a:path>
            </a:pathLst>
          </a:custGeom>
          <a:solidFill>
            <a:srgbClr val="E01428"/>
          </a:solidFill>
          <a:ln w="9525">
            <a:noFill/>
            <a:round/>
            <a:headEnd/>
            <a:tailEnd/>
          </a:ln>
        </p:spPr>
        <p:txBody>
          <a:bodyPr wrap="none"/>
          <a:lstStyle/>
          <a:p>
            <a:endParaRPr lang="el-GR"/>
          </a:p>
        </p:txBody>
      </p:sp>
      <p:sp>
        <p:nvSpPr>
          <p:cNvPr id="41199" name="Freeform 239"/>
          <p:cNvSpPr>
            <a:spLocks/>
          </p:cNvSpPr>
          <p:nvPr/>
        </p:nvSpPr>
        <p:spPr bwMode="auto">
          <a:xfrm>
            <a:off x="4981575" y="2555875"/>
            <a:ext cx="198438" cy="23813"/>
          </a:xfrm>
          <a:custGeom>
            <a:avLst/>
            <a:gdLst>
              <a:gd name="T0" fmla="*/ 2147483646 w 141"/>
              <a:gd name="T1" fmla="*/ 2147483646 h 15"/>
              <a:gd name="T2" fmla="*/ 2147483646 w 141"/>
              <a:gd name="T3" fmla="*/ 2147483646 h 15"/>
              <a:gd name="T4" fmla="*/ 2147483646 w 141"/>
              <a:gd name="T5" fmla="*/ 2147483646 h 15"/>
              <a:gd name="T6" fmla="*/ 2147483646 w 141"/>
              <a:gd name="T7" fmla="*/ 2147483646 h 15"/>
              <a:gd name="T8" fmla="*/ 2147483646 w 141"/>
              <a:gd name="T9" fmla="*/ 2147483646 h 15"/>
              <a:gd name="T10" fmla="*/ 2147483646 w 141"/>
              <a:gd name="T11" fmla="*/ 2147483646 h 15"/>
              <a:gd name="T12" fmla="*/ 2147483646 w 141"/>
              <a:gd name="T13" fmla="*/ 2147483646 h 15"/>
              <a:gd name="T14" fmla="*/ 2147483646 w 141"/>
              <a:gd name="T15" fmla="*/ 2147483646 h 15"/>
              <a:gd name="T16" fmla="*/ 2147483646 w 141"/>
              <a:gd name="T17" fmla="*/ 2147483646 h 15"/>
              <a:gd name="T18" fmla="*/ 0 w 141"/>
              <a:gd name="T19" fmla="*/ 0 h 15"/>
              <a:gd name="T20" fmla="*/ 2147483646 w 141"/>
              <a:gd name="T21" fmla="*/ 0 h 15"/>
              <a:gd name="T22" fmla="*/ 2147483646 w 141"/>
              <a:gd name="T23" fmla="*/ 2147483646 h 15"/>
              <a:gd name="T24" fmla="*/ 2147483646 w 141"/>
              <a:gd name="T25" fmla="*/ 2147483646 h 15"/>
              <a:gd name="T26" fmla="*/ 2147483646 w 141"/>
              <a:gd name="T27" fmla="*/ 2147483646 h 15"/>
              <a:gd name="T28" fmla="*/ 2147483646 w 141"/>
              <a:gd name="T29" fmla="*/ 2147483646 h 15"/>
              <a:gd name="T30" fmla="*/ 2147483646 w 141"/>
              <a:gd name="T31" fmla="*/ 2147483646 h 15"/>
              <a:gd name="T32" fmla="*/ 2147483646 w 141"/>
              <a:gd name="T33" fmla="*/ 2147483646 h 15"/>
              <a:gd name="T34" fmla="*/ 2147483646 w 141"/>
              <a:gd name="T35" fmla="*/ 2147483646 h 15"/>
              <a:gd name="T36" fmla="*/ 2147483646 w 141"/>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1"/>
              <a:gd name="T58" fmla="*/ 0 h 15"/>
              <a:gd name="T59" fmla="*/ 141 w 141"/>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1" h="15">
                <a:moveTo>
                  <a:pt x="141" y="15"/>
                </a:moveTo>
                <a:lnTo>
                  <a:pt x="11" y="15"/>
                </a:lnTo>
                <a:lnTo>
                  <a:pt x="9" y="13"/>
                </a:lnTo>
                <a:lnTo>
                  <a:pt x="9" y="11"/>
                </a:lnTo>
                <a:lnTo>
                  <a:pt x="7" y="9"/>
                </a:lnTo>
                <a:lnTo>
                  <a:pt x="5" y="7"/>
                </a:lnTo>
                <a:lnTo>
                  <a:pt x="4" y="5"/>
                </a:lnTo>
                <a:lnTo>
                  <a:pt x="4" y="4"/>
                </a:lnTo>
                <a:lnTo>
                  <a:pt x="2" y="2"/>
                </a:lnTo>
                <a:lnTo>
                  <a:pt x="0" y="0"/>
                </a:lnTo>
                <a:lnTo>
                  <a:pt x="135" y="0"/>
                </a:lnTo>
                <a:lnTo>
                  <a:pt x="137" y="2"/>
                </a:lnTo>
                <a:lnTo>
                  <a:pt x="137" y="4"/>
                </a:lnTo>
                <a:lnTo>
                  <a:pt x="137" y="5"/>
                </a:lnTo>
                <a:lnTo>
                  <a:pt x="139" y="7"/>
                </a:lnTo>
                <a:lnTo>
                  <a:pt x="139" y="9"/>
                </a:lnTo>
                <a:lnTo>
                  <a:pt x="139" y="11"/>
                </a:lnTo>
                <a:lnTo>
                  <a:pt x="141" y="13"/>
                </a:lnTo>
                <a:lnTo>
                  <a:pt x="141" y="15"/>
                </a:lnTo>
                <a:close/>
              </a:path>
            </a:pathLst>
          </a:custGeom>
          <a:solidFill>
            <a:srgbClr val="E3142B"/>
          </a:solidFill>
          <a:ln w="9525">
            <a:noFill/>
            <a:round/>
            <a:headEnd/>
            <a:tailEnd/>
          </a:ln>
        </p:spPr>
        <p:txBody>
          <a:bodyPr wrap="none"/>
          <a:lstStyle/>
          <a:p>
            <a:endParaRPr lang="el-GR"/>
          </a:p>
        </p:txBody>
      </p:sp>
      <p:sp>
        <p:nvSpPr>
          <p:cNvPr id="41200" name="Freeform 240"/>
          <p:cNvSpPr>
            <a:spLocks/>
          </p:cNvSpPr>
          <p:nvPr/>
        </p:nvSpPr>
        <p:spPr bwMode="auto">
          <a:xfrm>
            <a:off x="4994275" y="2546350"/>
            <a:ext cx="204788" cy="20638"/>
          </a:xfrm>
          <a:custGeom>
            <a:avLst/>
            <a:gdLst>
              <a:gd name="T0" fmla="*/ 2147483646 w 145"/>
              <a:gd name="T1" fmla="*/ 2147483646 h 13"/>
              <a:gd name="T2" fmla="*/ 2147483646 w 145"/>
              <a:gd name="T3" fmla="*/ 2147483646 h 13"/>
              <a:gd name="T4" fmla="*/ 2147483646 w 145"/>
              <a:gd name="T5" fmla="*/ 2147483646 h 13"/>
              <a:gd name="T6" fmla="*/ 2147483646 w 145"/>
              <a:gd name="T7" fmla="*/ 2147483646 h 13"/>
              <a:gd name="T8" fmla="*/ 2147483646 w 145"/>
              <a:gd name="T9" fmla="*/ 2147483646 h 13"/>
              <a:gd name="T10" fmla="*/ 2147483646 w 145"/>
              <a:gd name="T11" fmla="*/ 2147483646 h 13"/>
              <a:gd name="T12" fmla="*/ 2147483646 w 145"/>
              <a:gd name="T13" fmla="*/ 2147483646 h 13"/>
              <a:gd name="T14" fmla="*/ 2147483646 w 145"/>
              <a:gd name="T15" fmla="*/ 2147483646 h 13"/>
              <a:gd name="T16" fmla="*/ 2147483646 w 145"/>
              <a:gd name="T17" fmla="*/ 2147483646 h 13"/>
              <a:gd name="T18" fmla="*/ 0 w 145"/>
              <a:gd name="T19" fmla="*/ 0 h 13"/>
              <a:gd name="T20" fmla="*/ 2147483646 w 145"/>
              <a:gd name="T21" fmla="*/ 0 h 13"/>
              <a:gd name="T22" fmla="*/ 2147483646 w 145"/>
              <a:gd name="T23" fmla="*/ 2147483646 h 13"/>
              <a:gd name="T24" fmla="*/ 2147483646 w 145"/>
              <a:gd name="T25" fmla="*/ 2147483646 h 13"/>
              <a:gd name="T26" fmla="*/ 2147483646 w 145"/>
              <a:gd name="T27" fmla="*/ 2147483646 h 13"/>
              <a:gd name="T28" fmla="*/ 2147483646 w 145"/>
              <a:gd name="T29" fmla="*/ 2147483646 h 13"/>
              <a:gd name="T30" fmla="*/ 2147483646 w 145"/>
              <a:gd name="T31" fmla="*/ 2147483646 h 13"/>
              <a:gd name="T32" fmla="*/ 2147483646 w 145"/>
              <a:gd name="T33" fmla="*/ 2147483646 h 13"/>
              <a:gd name="T34" fmla="*/ 2147483646 w 145"/>
              <a:gd name="T35" fmla="*/ 2147483646 h 13"/>
              <a:gd name="T36" fmla="*/ 2147483646 w 145"/>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13"/>
              <a:gd name="T59" fmla="*/ 145 w 145"/>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13">
                <a:moveTo>
                  <a:pt x="145" y="13"/>
                </a:moveTo>
                <a:lnTo>
                  <a:pt x="11" y="13"/>
                </a:lnTo>
                <a:lnTo>
                  <a:pt x="10" y="11"/>
                </a:lnTo>
                <a:lnTo>
                  <a:pt x="10" y="10"/>
                </a:lnTo>
                <a:lnTo>
                  <a:pt x="8" y="8"/>
                </a:lnTo>
                <a:lnTo>
                  <a:pt x="6" y="6"/>
                </a:lnTo>
                <a:lnTo>
                  <a:pt x="4" y="4"/>
                </a:lnTo>
                <a:lnTo>
                  <a:pt x="2" y="2"/>
                </a:lnTo>
                <a:lnTo>
                  <a:pt x="0" y="0"/>
                </a:lnTo>
                <a:lnTo>
                  <a:pt x="139" y="0"/>
                </a:lnTo>
                <a:lnTo>
                  <a:pt x="139" y="2"/>
                </a:lnTo>
                <a:lnTo>
                  <a:pt x="141" y="4"/>
                </a:lnTo>
                <a:lnTo>
                  <a:pt x="141" y="6"/>
                </a:lnTo>
                <a:lnTo>
                  <a:pt x="143" y="8"/>
                </a:lnTo>
                <a:lnTo>
                  <a:pt x="143" y="10"/>
                </a:lnTo>
                <a:lnTo>
                  <a:pt x="143" y="11"/>
                </a:lnTo>
                <a:lnTo>
                  <a:pt x="145" y="13"/>
                </a:lnTo>
                <a:close/>
              </a:path>
            </a:pathLst>
          </a:custGeom>
          <a:solidFill>
            <a:srgbClr val="E31429"/>
          </a:solidFill>
          <a:ln w="9525">
            <a:noFill/>
            <a:round/>
            <a:headEnd/>
            <a:tailEnd/>
          </a:ln>
        </p:spPr>
        <p:txBody>
          <a:bodyPr wrap="none"/>
          <a:lstStyle/>
          <a:p>
            <a:endParaRPr lang="el-GR"/>
          </a:p>
        </p:txBody>
      </p:sp>
      <p:sp>
        <p:nvSpPr>
          <p:cNvPr id="41201" name="Freeform 241"/>
          <p:cNvSpPr>
            <a:spLocks/>
          </p:cNvSpPr>
          <p:nvPr/>
        </p:nvSpPr>
        <p:spPr bwMode="auto">
          <a:xfrm>
            <a:off x="4972050" y="2533650"/>
            <a:ext cx="211138" cy="22225"/>
          </a:xfrm>
          <a:custGeom>
            <a:avLst/>
            <a:gdLst>
              <a:gd name="T0" fmla="*/ 2147483646 w 149"/>
              <a:gd name="T1" fmla="*/ 2147483646 h 14"/>
              <a:gd name="T2" fmla="*/ 2147483646 w 149"/>
              <a:gd name="T3" fmla="*/ 2147483646 h 14"/>
              <a:gd name="T4" fmla="*/ 2147483646 w 149"/>
              <a:gd name="T5" fmla="*/ 2147483646 h 14"/>
              <a:gd name="T6" fmla="*/ 2147483646 w 149"/>
              <a:gd name="T7" fmla="*/ 2147483646 h 14"/>
              <a:gd name="T8" fmla="*/ 2147483646 w 149"/>
              <a:gd name="T9" fmla="*/ 2147483646 h 14"/>
              <a:gd name="T10" fmla="*/ 2147483646 w 149"/>
              <a:gd name="T11" fmla="*/ 2147483646 h 14"/>
              <a:gd name="T12" fmla="*/ 2147483646 w 149"/>
              <a:gd name="T13" fmla="*/ 2147483646 h 14"/>
              <a:gd name="T14" fmla="*/ 2147483646 w 149"/>
              <a:gd name="T15" fmla="*/ 2147483646 h 14"/>
              <a:gd name="T16" fmla="*/ 2147483646 w 149"/>
              <a:gd name="T17" fmla="*/ 2147483646 h 14"/>
              <a:gd name="T18" fmla="*/ 0 w 149"/>
              <a:gd name="T19" fmla="*/ 0 h 14"/>
              <a:gd name="T20" fmla="*/ 2147483646 w 149"/>
              <a:gd name="T21" fmla="*/ 0 h 14"/>
              <a:gd name="T22" fmla="*/ 2147483646 w 149"/>
              <a:gd name="T23" fmla="*/ 2147483646 h 14"/>
              <a:gd name="T24" fmla="*/ 2147483646 w 149"/>
              <a:gd name="T25" fmla="*/ 2147483646 h 14"/>
              <a:gd name="T26" fmla="*/ 2147483646 w 149"/>
              <a:gd name="T27" fmla="*/ 2147483646 h 14"/>
              <a:gd name="T28" fmla="*/ 2147483646 w 149"/>
              <a:gd name="T29" fmla="*/ 2147483646 h 14"/>
              <a:gd name="T30" fmla="*/ 2147483646 w 149"/>
              <a:gd name="T31" fmla="*/ 2147483646 h 14"/>
              <a:gd name="T32" fmla="*/ 2147483646 w 149"/>
              <a:gd name="T33" fmla="*/ 2147483646 h 14"/>
              <a:gd name="T34" fmla="*/ 2147483646 w 149"/>
              <a:gd name="T35" fmla="*/ 2147483646 h 14"/>
              <a:gd name="T36" fmla="*/ 2147483646 w 149"/>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9"/>
              <a:gd name="T58" fmla="*/ 0 h 14"/>
              <a:gd name="T59" fmla="*/ 149 w 14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9" h="14">
                <a:moveTo>
                  <a:pt x="149" y="14"/>
                </a:moveTo>
                <a:lnTo>
                  <a:pt x="14" y="14"/>
                </a:lnTo>
                <a:lnTo>
                  <a:pt x="12" y="12"/>
                </a:lnTo>
                <a:lnTo>
                  <a:pt x="10" y="10"/>
                </a:lnTo>
                <a:lnTo>
                  <a:pt x="8" y="8"/>
                </a:lnTo>
                <a:lnTo>
                  <a:pt x="6" y="8"/>
                </a:lnTo>
                <a:lnTo>
                  <a:pt x="6" y="6"/>
                </a:lnTo>
                <a:lnTo>
                  <a:pt x="4" y="4"/>
                </a:lnTo>
                <a:lnTo>
                  <a:pt x="2" y="2"/>
                </a:lnTo>
                <a:lnTo>
                  <a:pt x="0" y="0"/>
                </a:lnTo>
                <a:lnTo>
                  <a:pt x="145" y="0"/>
                </a:lnTo>
                <a:lnTo>
                  <a:pt x="145" y="2"/>
                </a:lnTo>
                <a:lnTo>
                  <a:pt x="145" y="4"/>
                </a:lnTo>
                <a:lnTo>
                  <a:pt x="147" y="6"/>
                </a:lnTo>
                <a:lnTo>
                  <a:pt x="147" y="8"/>
                </a:lnTo>
                <a:lnTo>
                  <a:pt x="147" y="10"/>
                </a:lnTo>
                <a:lnTo>
                  <a:pt x="149" y="12"/>
                </a:lnTo>
                <a:lnTo>
                  <a:pt x="149" y="14"/>
                </a:lnTo>
                <a:close/>
              </a:path>
            </a:pathLst>
          </a:custGeom>
          <a:solidFill>
            <a:srgbClr val="E31429"/>
          </a:solidFill>
          <a:ln w="9525">
            <a:noFill/>
            <a:round/>
            <a:headEnd/>
            <a:tailEnd/>
          </a:ln>
        </p:spPr>
        <p:txBody>
          <a:bodyPr wrap="none"/>
          <a:lstStyle/>
          <a:p>
            <a:endParaRPr lang="el-GR"/>
          </a:p>
        </p:txBody>
      </p:sp>
      <p:sp>
        <p:nvSpPr>
          <p:cNvPr id="41202" name="Freeform 242"/>
          <p:cNvSpPr>
            <a:spLocks/>
          </p:cNvSpPr>
          <p:nvPr/>
        </p:nvSpPr>
        <p:spPr bwMode="auto">
          <a:xfrm>
            <a:off x="4951413" y="2525713"/>
            <a:ext cx="217487" cy="20637"/>
          </a:xfrm>
          <a:custGeom>
            <a:avLst/>
            <a:gdLst>
              <a:gd name="T0" fmla="*/ 2147483646 w 154"/>
              <a:gd name="T1" fmla="*/ 2147483646 h 13"/>
              <a:gd name="T2" fmla="*/ 2147483646 w 154"/>
              <a:gd name="T3" fmla="*/ 2147483646 h 13"/>
              <a:gd name="T4" fmla="*/ 2147483646 w 154"/>
              <a:gd name="T5" fmla="*/ 2147483646 h 13"/>
              <a:gd name="T6" fmla="*/ 2147483646 w 154"/>
              <a:gd name="T7" fmla="*/ 2147483646 h 13"/>
              <a:gd name="T8" fmla="*/ 2147483646 w 154"/>
              <a:gd name="T9" fmla="*/ 2147483646 h 13"/>
              <a:gd name="T10" fmla="*/ 2147483646 w 154"/>
              <a:gd name="T11" fmla="*/ 2147483646 h 13"/>
              <a:gd name="T12" fmla="*/ 2147483646 w 154"/>
              <a:gd name="T13" fmla="*/ 2147483646 h 13"/>
              <a:gd name="T14" fmla="*/ 2147483646 w 154"/>
              <a:gd name="T15" fmla="*/ 2147483646 h 13"/>
              <a:gd name="T16" fmla="*/ 2147483646 w 154"/>
              <a:gd name="T17" fmla="*/ 0 h 13"/>
              <a:gd name="T18" fmla="*/ 0 w 154"/>
              <a:gd name="T19" fmla="*/ 0 h 13"/>
              <a:gd name="T20" fmla="*/ 2147483646 w 154"/>
              <a:gd name="T21" fmla="*/ 0 h 13"/>
              <a:gd name="T22" fmla="*/ 2147483646 w 154"/>
              <a:gd name="T23" fmla="*/ 0 h 13"/>
              <a:gd name="T24" fmla="*/ 2147483646 w 154"/>
              <a:gd name="T25" fmla="*/ 2147483646 h 13"/>
              <a:gd name="T26" fmla="*/ 2147483646 w 154"/>
              <a:gd name="T27" fmla="*/ 2147483646 h 13"/>
              <a:gd name="T28" fmla="*/ 2147483646 w 154"/>
              <a:gd name="T29" fmla="*/ 2147483646 h 13"/>
              <a:gd name="T30" fmla="*/ 2147483646 w 154"/>
              <a:gd name="T31" fmla="*/ 2147483646 h 13"/>
              <a:gd name="T32" fmla="*/ 2147483646 w 154"/>
              <a:gd name="T33" fmla="*/ 2147483646 h 13"/>
              <a:gd name="T34" fmla="*/ 2147483646 w 154"/>
              <a:gd name="T35" fmla="*/ 2147483646 h 13"/>
              <a:gd name="T36" fmla="*/ 2147483646 w 15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
              <a:gd name="T58" fmla="*/ 0 h 13"/>
              <a:gd name="T59" fmla="*/ 154 w 15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 h="13">
                <a:moveTo>
                  <a:pt x="154" y="13"/>
                </a:moveTo>
                <a:lnTo>
                  <a:pt x="15" y="13"/>
                </a:lnTo>
                <a:lnTo>
                  <a:pt x="13" y="11"/>
                </a:lnTo>
                <a:lnTo>
                  <a:pt x="11" y="9"/>
                </a:lnTo>
                <a:lnTo>
                  <a:pt x="9" y="7"/>
                </a:lnTo>
                <a:lnTo>
                  <a:pt x="7" y="5"/>
                </a:lnTo>
                <a:lnTo>
                  <a:pt x="5" y="3"/>
                </a:lnTo>
                <a:lnTo>
                  <a:pt x="4" y="2"/>
                </a:lnTo>
                <a:lnTo>
                  <a:pt x="2" y="0"/>
                </a:lnTo>
                <a:lnTo>
                  <a:pt x="0" y="0"/>
                </a:lnTo>
                <a:lnTo>
                  <a:pt x="149" y="0"/>
                </a:lnTo>
                <a:lnTo>
                  <a:pt x="151" y="2"/>
                </a:lnTo>
                <a:lnTo>
                  <a:pt x="151" y="3"/>
                </a:lnTo>
                <a:lnTo>
                  <a:pt x="151" y="5"/>
                </a:lnTo>
                <a:lnTo>
                  <a:pt x="152" y="7"/>
                </a:lnTo>
                <a:lnTo>
                  <a:pt x="152" y="9"/>
                </a:lnTo>
                <a:lnTo>
                  <a:pt x="154" y="11"/>
                </a:lnTo>
                <a:lnTo>
                  <a:pt x="154" y="13"/>
                </a:lnTo>
                <a:close/>
              </a:path>
            </a:pathLst>
          </a:custGeom>
          <a:solidFill>
            <a:srgbClr val="E5142B"/>
          </a:solidFill>
          <a:ln w="9525">
            <a:noFill/>
            <a:round/>
            <a:headEnd/>
            <a:tailEnd/>
          </a:ln>
        </p:spPr>
        <p:txBody>
          <a:bodyPr wrap="none"/>
          <a:lstStyle/>
          <a:p>
            <a:endParaRPr lang="el-GR"/>
          </a:p>
        </p:txBody>
      </p:sp>
      <p:sp>
        <p:nvSpPr>
          <p:cNvPr id="41203" name="Freeform 243"/>
          <p:cNvSpPr>
            <a:spLocks/>
          </p:cNvSpPr>
          <p:nvPr/>
        </p:nvSpPr>
        <p:spPr bwMode="auto">
          <a:xfrm>
            <a:off x="4948238" y="2513013"/>
            <a:ext cx="223837" cy="20637"/>
          </a:xfrm>
          <a:custGeom>
            <a:avLst/>
            <a:gdLst>
              <a:gd name="T0" fmla="*/ 2147483646 w 158"/>
              <a:gd name="T1" fmla="*/ 2147483646 h 13"/>
              <a:gd name="T2" fmla="*/ 2147483646 w 158"/>
              <a:gd name="T3" fmla="*/ 2147483646 h 13"/>
              <a:gd name="T4" fmla="*/ 2147483646 w 158"/>
              <a:gd name="T5" fmla="*/ 2147483646 h 13"/>
              <a:gd name="T6" fmla="*/ 2147483646 w 158"/>
              <a:gd name="T7" fmla="*/ 2147483646 h 13"/>
              <a:gd name="T8" fmla="*/ 2147483646 w 158"/>
              <a:gd name="T9" fmla="*/ 2147483646 h 13"/>
              <a:gd name="T10" fmla="*/ 2147483646 w 158"/>
              <a:gd name="T11" fmla="*/ 2147483646 h 13"/>
              <a:gd name="T12" fmla="*/ 2147483646 w 158"/>
              <a:gd name="T13" fmla="*/ 2147483646 h 13"/>
              <a:gd name="T14" fmla="*/ 2147483646 w 158"/>
              <a:gd name="T15" fmla="*/ 2147483646 h 13"/>
              <a:gd name="T16" fmla="*/ 0 w 158"/>
              <a:gd name="T17" fmla="*/ 2147483646 h 13"/>
              <a:gd name="T18" fmla="*/ 0 w 158"/>
              <a:gd name="T19" fmla="*/ 2147483646 h 13"/>
              <a:gd name="T20" fmla="*/ 0 w 158"/>
              <a:gd name="T21" fmla="*/ 2147483646 h 13"/>
              <a:gd name="T22" fmla="*/ 0 w 158"/>
              <a:gd name="T23" fmla="*/ 2147483646 h 13"/>
              <a:gd name="T24" fmla="*/ 0 w 158"/>
              <a:gd name="T25" fmla="*/ 0 h 13"/>
              <a:gd name="T26" fmla="*/ 0 w 158"/>
              <a:gd name="T27" fmla="*/ 0 h 13"/>
              <a:gd name="T28" fmla="*/ 0 w 158"/>
              <a:gd name="T29" fmla="*/ 0 h 13"/>
              <a:gd name="T30" fmla="*/ 0 w 158"/>
              <a:gd name="T31" fmla="*/ 0 h 13"/>
              <a:gd name="T32" fmla="*/ 0 w 158"/>
              <a:gd name="T33" fmla="*/ 0 h 13"/>
              <a:gd name="T34" fmla="*/ 0 w 158"/>
              <a:gd name="T35" fmla="*/ 0 h 13"/>
              <a:gd name="T36" fmla="*/ 2147483646 w 158"/>
              <a:gd name="T37" fmla="*/ 0 h 13"/>
              <a:gd name="T38" fmla="*/ 2147483646 w 158"/>
              <a:gd name="T39" fmla="*/ 2147483646 h 13"/>
              <a:gd name="T40" fmla="*/ 2147483646 w 158"/>
              <a:gd name="T41" fmla="*/ 2147483646 h 13"/>
              <a:gd name="T42" fmla="*/ 2147483646 w 158"/>
              <a:gd name="T43" fmla="*/ 2147483646 h 13"/>
              <a:gd name="T44" fmla="*/ 2147483646 w 158"/>
              <a:gd name="T45" fmla="*/ 2147483646 h 13"/>
              <a:gd name="T46" fmla="*/ 2147483646 w 158"/>
              <a:gd name="T47" fmla="*/ 2147483646 h 13"/>
              <a:gd name="T48" fmla="*/ 2147483646 w 158"/>
              <a:gd name="T49" fmla="*/ 2147483646 h 13"/>
              <a:gd name="T50" fmla="*/ 2147483646 w 158"/>
              <a:gd name="T51" fmla="*/ 2147483646 h 13"/>
              <a:gd name="T52" fmla="*/ 2147483646 w 158"/>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8"/>
              <a:gd name="T82" fmla="*/ 0 h 13"/>
              <a:gd name="T83" fmla="*/ 158 w 158"/>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8" h="13">
                <a:moveTo>
                  <a:pt x="158" y="13"/>
                </a:moveTo>
                <a:lnTo>
                  <a:pt x="13" y="13"/>
                </a:lnTo>
                <a:lnTo>
                  <a:pt x="11" y="11"/>
                </a:lnTo>
                <a:lnTo>
                  <a:pt x="8" y="8"/>
                </a:lnTo>
                <a:lnTo>
                  <a:pt x="6" y="6"/>
                </a:lnTo>
                <a:lnTo>
                  <a:pt x="4" y="4"/>
                </a:lnTo>
                <a:lnTo>
                  <a:pt x="2" y="4"/>
                </a:lnTo>
                <a:lnTo>
                  <a:pt x="2" y="2"/>
                </a:lnTo>
                <a:lnTo>
                  <a:pt x="0" y="2"/>
                </a:lnTo>
                <a:lnTo>
                  <a:pt x="0" y="0"/>
                </a:lnTo>
                <a:lnTo>
                  <a:pt x="151" y="0"/>
                </a:lnTo>
                <a:lnTo>
                  <a:pt x="153" y="2"/>
                </a:lnTo>
                <a:lnTo>
                  <a:pt x="153" y="4"/>
                </a:lnTo>
                <a:lnTo>
                  <a:pt x="155" y="6"/>
                </a:lnTo>
                <a:lnTo>
                  <a:pt x="155" y="8"/>
                </a:lnTo>
                <a:lnTo>
                  <a:pt x="157" y="10"/>
                </a:lnTo>
                <a:lnTo>
                  <a:pt x="157" y="11"/>
                </a:lnTo>
                <a:lnTo>
                  <a:pt x="158" y="13"/>
                </a:lnTo>
                <a:close/>
              </a:path>
            </a:pathLst>
          </a:custGeom>
          <a:solidFill>
            <a:srgbClr val="E51428"/>
          </a:solidFill>
          <a:ln w="9525">
            <a:noFill/>
            <a:round/>
            <a:headEnd/>
            <a:tailEnd/>
          </a:ln>
        </p:spPr>
        <p:txBody>
          <a:bodyPr wrap="none"/>
          <a:lstStyle/>
          <a:p>
            <a:endParaRPr lang="el-GR"/>
          </a:p>
        </p:txBody>
      </p:sp>
      <p:sp>
        <p:nvSpPr>
          <p:cNvPr id="41204" name="Freeform 244"/>
          <p:cNvSpPr>
            <a:spLocks/>
          </p:cNvSpPr>
          <p:nvPr/>
        </p:nvSpPr>
        <p:spPr bwMode="auto">
          <a:xfrm>
            <a:off x="4956175" y="2500313"/>
            <a:ext cx="222250" cy="25400"/>
          </a:xfrm>
          <a:custGeom>
            <a:avLst/>
            <a:gdLst>
              <a:gd name="T0" fmla="*/ 2147483646 w 157"/>
              <a:gd name="T1" fmla="*/ 2147483646 h 16"/>
              <a:gd name="T2" fmla="*/ 2147483646 w 157"/>
              <a:gd name="T3" fmla="*/ 2147483646 h 16"/>
              <a:gd name="T4" fmla="*/ 2147483646 w 157"/>
              <a:gd name="T5" fmla="*/ 2147483646 h 16"/>
              <a:gd name="T6" fmla="*/ 2147483646 w 157"/>
              <a:gd name="T7" fmla="*/ 2147483646 h 16"/>
              <a:gd name="T8" fmla="*/ 2147483646 w 157"/>
              <a:gd name="T9" fmla="*/ 2147483646 h 16"/>
              <a:gd name="T10" fmla="*/ 2147483646 w 157"/>
              <a:gd name="T11" fmla="*/ 2147483646 h 16"/>
              <a:gd name="T12" fmla="*/ 2147483646 w 157"/>
              <a:gd name="T13" fmla="*/ 2147483646 h 16"/>
              <a:gd name="T14" fmla="*/ 2147483646 w 157"/>
              <a:gd name="T15" fmla="*/ 2147483646 h 16"/>
              <a:gd name="T16" fmla="*/ 2147483646 w 157"/>
              <a:gd name="T17" fmla="*/ 2147483646 h 16"/>
              <a:gd name="T18" fmla="*/ 2147483646 w 157"/>
              <a:gd name="T19" fmla="*/ 2147483646 h 16"/>
              <a:gd name="T20" fmla="*/ 2147483646 w 157"/>
              <a:gd name="T21" fmla="*/ 2147483646 h 16"/>
              <a:gd name="T22" fmla="*/ 2147483646 w 157"/>
              <a:gd name="T23" fmla="*/ 2147483646 h 16"/>
              <a:gd name="T24" fmla="*/ 2147483646 w 157"/>
              <a:gd name="T25" fmla="*/ 2147483646 h 16"/>
              <a:gd name="T26" fmla="*/ 2147483646 w 157"/>
              <a:gd name="T27" fmla="*/ 2147483646 h 16"/>
              <a:gd name="T28" fmla="*/ 2147483646 w 157"/>
              <a:gd name="T29" fmla="*/ 2147483646 h 16"/>
              <a:gd name="T30" fmla="*/ 2147483646 w 157"/>
              <a:gd name="T31" fmla="*/ 2147483646 h 16"/>
              <a:gd name="T32" fmla="*/ 0 w 157"/>
              <a:gd name="T33" fmla="*/ 2147483646 h 16"/>
              <a:gd name="T34" fmla="*/ 0 w 157"/>
              <a:gd name="T35" fmla="*/ 0 h 16"/>
              <a:gd name="T36" fmla="*/ 2147483646 w 157"/>
              <a:gd name="T37" fmla="*/ 0 h 16"/>
              <a:gd name="T38" fmla="*/ 2147483646 w 157"/>
              <a:gd name="T39" fmla="*/ 2147483646 h 16"/>
              <a:gd name="T40" fmla="*/ 2147483646 w 157"/>
              <a:gd name="T41" fmla="*/ 2147483646 h 16"/>
              <a:gd name="T42" fmla="*/ 2147483646 w 157"/>
              <a:gd name="T43" fmla="*/ 2147483646 h 16"/>
              <a:gd name="T44" fmla="*/ 2147483646 w 157"/>
              <a:gd name="T45" fmla="*/ 2147483646 h 16"/>
              <a:gd name="T46" fmla="*/ 2147483646 w 157"/>
              <a:gd name="T47" fmla="*/ 2147483646 h 16"/>
              <a:gd name="T48" fmla="*/ 2147483646 w 157"/>
              <a:gd name="T49" fmla="*/ 2147483646 h 16"/>
              <a:gd name="T50" fmla="*/ 2147483646 w 157"/>
              <a:gd name="T51" fmla="*/ 2147483646 h 16"/>
              <a:gd name="T52" fmla="*/ 2147483646 w 157"/>
              <a:gd name="T53" fmla="*/ 2147483646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7"/>
              <a:gd name="T82" fmla="*/ 0 h 16"/>
              <a:gd name="T83" fmla="*/ 157 w 157"/>
              <a:gd name="T84" fmla="*/ 16 h 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7" h="16">
                <a:moveTo>
                  <a:pt x="157" y="16"/>
                </a:moveTo>
                <a:lnTo>
                  <a:pt x="8" y="16"/>
                </a:lnTo>
                <a:lnTo>
                  <a:pt x="8" y="14"/>
                </a:lnTo>
                <a:lnTo>
                  <a:pt x="6" y="12"/>
                </a:lnTo>
                <a:lnTo>
                  <a:pt x="4" y="12"/>
                </a:lnTo>
                <a:lnTo>
                  <a:pt x="4" y="10"/>
                </a:lnTo>
                <a:lnTo>
                  <a:pt x="2" y="10"/>
                </a:lnTo>
                <a:lnTo>
                  <a:pt x="2" y="8"/>
                </a:lnTo>
                <a:lnTo>
                  <a:pt x="2" y="6"/>
                </a:lnTo>
                <a:lnTo>
                  <a:pt x="2" y="4"/>
                </a:lnTo>
                <a:lnTo>
                  <a:pt x="2" y="2"/>
                </a:lnTo>
                <a:lnTo>
                  <a:pt x="0" y="2"/>
                </a:lnTo>
                <a:lnTo>
                  <a:pt x="0" y="0"/>
                </a:lnTo>
                <a:lnTo>
                  <a:pt x="149" y="0"/>
                </a:lnTo>
                <a:lnTo>
                  <a:pt x="151" y="2"/>
                </a:lnTo>
                <a:lnTo>
                  <a:pt x="151" y="4"/>
                </a:lnTo>
                <a:lnTo>
                  <a:pt x="153" y="6"/>
                </a:lnTo>
                <a:lnTo>
                  <a:pt x="153" y="8"/>
                </a:lnTo>
                <a:lnTo>
                  <a:pt x="155" y="10"/>
                </a:lnTo>
                <a:lnTo>
                  <a:pt x="155" y="12"/>
                </a:lnTo>
                <a:lnTo>
                  <a:pt x="157" y="14"/>
                </a:lnTo>
                <a:lnTo>
                  <a:pt x="157" y="16"/>
                </a:lnTo>
                <a:close/>
              </a:path>
            </a:pathLst>
          </a:custGeom>
          <a:solidFill>
            <a:srgbClr val="E51428"/>
          </a:solidFill>
          <a:ln w="9525">
            <a:noFill/>
            <a:round/>
            <a:headEnd/>
            <a:tailEnd/>
          </a:ln>
        </p:spPr>
        <p:txBody>
          <a:bodyPr wrap="none"/>
          <a:lstStyle/>
          <a:p>
            <a:endParaRPr lang="el-GR"/>
          </a:p>
        </p:txBody>
      </p:sp>
      <p:sp>
        <p:nvSpPr>
          <p:cNvPr id="41205" name="Freeform 245"/>
          <p:cNvSpPr>
            <a:spLocks/>
          </p:cNvSpPr>
          <p:nvPr/>
        </p:nvSpPr>
        <p:spPr bwMode="auto">
          <a:xfrm>
            <a:off x="4951413" y="2492375"/>
            <a:ext cx="215900" cy="20638"/>
          </a:xfrm>
          <a:custGeom>
            <a:avLst/>
            <a:gdLst>
              <a:gd name="T0" fmla="*/ 2147483646 w 153"/>
              <a:gd name="T1" fmla="*/ 2147483646 h 13"/>
              <a:gd name="T2" fmla="*/ 2147483646 w 153"/>
              <a:gd name="T3" fmla="*/ 2147483646 h 13"/>
              <a:gd name="T4" fmla="*/ 2147483646 w 153"/>
              <a:gd name="T5" fmla="*/ 2147483646 h 13"/>
              <a:gd name="T6" fmla="*/ 2147483646 w 153"/>
              <a:gd name="T7" fmla="*/ 2147483646 h 13"/>
              <a:gd name="T8" fmla="*/ 0 w 153"/>
              <a:gd name="T9" fmla="*/ 2147483646 h 13"/>
              <a:gd name="T10" fmla="*/ 0 w 153"/>
              <a:gd name="T11" fmla="*/ 2147483646 h 13"/>
              <a:gd name="T12" fmla="*/ 0 w 153"/>
              <a:gd name="T13" fmla="*/ 2147483646 h 13"/>
              <a:gd name="T14" fmla="*/ 0 w 153"/>
              <a:gd name="T15" fmla="*/ 2147483646 h 13"/>
              <a:gd name="T16" fmla="*/ 0 w 153"/>
              <a:gd name="T17" fmla="*/ 2147483646 h 13"/>
              <a:gd name="T18" fmla="*/ 0 w 153"/>
              <a:gd name="T19" fmla="*/ 0 h 13"/>
              <a:gd name="T20" fmla="*/ 2147483646 w 153"/>
              <a:gd name="T21" fmla="*/ 0 h 13"/>
              <a:gd name="T22" fmla="*/ 2147483646 w 153"/>
              <a:gd name="T23" fmla="*/ 2147483646 h 13"/>
              <a:gd name="T24" fmla="*/ 2147483646 w 153"/>
              <a:gd name="T25" fmla="*/ 2147483646 h 13"/>
              <a:gd name="T26" fmla="*/ 2147483646 w 153"/>
              <a:gd name="T27" fmla="*/ 2147483646 h 13"/>
              <a:gd name="T28" fmla="*/ 2147483646 w 153"/>
              <a:gd name="T29" fmla="*/ 2147483646 h 13"/>
              <a:gd name="T30" fmla="*/ 2147483646 w 153"/>
              <a:gd name="T31" fmla="*/ 2147483646 h 13"/>
              <a:gd name="T32" fmla="*/ 2147483646 w 153"/>
              <a:gd name="T33" fmla="*/ 2147483646 h 13"/>
              <a:gd name="T34" fmla="*/ 2147483646 w 153"/>
              <a:gd name="T35" fmla="*/ 2147483646 h 13"/>
              <a:gd name="T36" fmla="*/ 2147483646 w 153"/>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3"/>
              <a:gd name="T58" fmla="*/ 0 h 13"/>
              <a:gd name="T59" fmla="*/ 153 w 15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3" h="13">
                <a:moveTo>
                  <a:pt x="153" y="13"/>
                </a:moveTo>
                <a:lnTo>
                  <a:pt x="2" y="13"/>
                </a:lnTo>
                <a:lnTo>
                  <a:pt x="2" y="11"/>
                </a:lnTo>
                <a:lnTo>
                  <a:pt x="2" y="9"/>
                </a:lnTo>
                <a:lnTo>
                  <a:pt x="0" y="7"/>
                </a:lnTo>
                <a:lnTo>
                  <a:pt x="0" y="5"/>
                </a:lnTo>
                <a:lnTo>
                  <a:pt x="0" y="3"/>
                </a:lnTo>
                <a:lnTo>
                  <a:pt x="0" y="2"/>
                </a:lnTo>
                <a:lnTo>
                  <a:pt x="0" y="0"/>
                </a:lnTo>
                <a:lnTo>
                  <a:pt x="145" y="0"/>
                </a:lnTo>
                <a:lnTo>
                  <a:pt x="147" y="2"/>
                </a:lnTo>
                <a:lnTo>
                  <a:pt x="149" y="3"/>
                </a:lnTo>
                <a:lnTo>
                  <a:pt x="149" y="5"/>
                </a:lnTo>
                <a:lnTo>
                  <a:pt x="151" y="7"/>
                </a:lnTo>
                <a:lnTo>
                  <a:pt x="151" y="9"/>
                </a:lnTo>
                <a:lnTo>
                  <a:pt x="153" y="11"/>
                </a:lnTo>
                <a:lnTo>
                  <a:pt x="153" y="13"/>
                </a:lnTo>
                <a:close/>
              </a:path>
            </a:pathLst>
          </a:custGeom>
          <a:solidFill>
            <a:srgbClr val="E8142B"/>
          </a:solidFill>
          <a:ln w="9525">
            <a:noFill/>
            <a:round/>
            <a:headEnd/>
            <a:tailEnd/>
          </a:ln>
        </p:spPr>
        <p:txBody>
          <a:bodyPr wrap="none"/>
          <a:lstStyle/>
          <a:p>
            <a:endParaRPr lang="el-GR"/>
          </a:p>
        </p:txBody>
      </p:sp>
      <p:sp>
        <p:nvSpPr>
          <p:cNvPr id="41206" name="Freeform 246"/>
          <p:cNvSpPr>
            <a:spLocks/>
          </p:cNvSpPr>
          <p:nvPr/>
        </p:nvSpPr>
        <p:spPr bwMode="auto">
          <a:xfrm>
            <a:off x="4945063" y="2479675"/>
            <a:ext cx="214312" cy="20638"/>
          </a:xfrm>
          <a:custGeom>
            <a:avLst/>
            <a:gdLst>
              <a:gd name="T0" fmla="*/ 2147483646 w 151"/>
              <a:gd name="T1" fmla="*/ 2147483646 h 13"/>
              <a:gd name="T2" fmla="*/ 2147483646 w 151"/>
              <a:gd name="T3" fmla="*/ 2147483646 h 13"/>
              <a:gd name="T4" fmla="*/ 2147483646 w 151"/>
              <a:gd name="T5" fmla="*/ 2147483646 h 13"/>
              <a:gd name="T6" fmla="*/ 2147483646 w 151"/>
              <a:gd name="T7" fmla="*/ 2147483646 h 13"/>
              <a:gd name="T8" fmla="*/ 2147483646 w 151"/>
              <a:gd name="T9" fmla="*/ 2147483646 h 13"/>
              <a:gd name="T10" fmla="*/ 2147483646 w 151"/>
              <a:gd name="T11" fmla="*/ 2147483646 h 13"/>
              <a:gd name="T12" fmla="*/ 0 w 151"/>
              <a:gd name="T13" fmla="*/ 2147483646 h 13"/>
              <a:gd name="T14" fmla="*/ 0 w 151"/>
              <a:gd name="T15" fmla="*/ 2147483646 h 13"/>
              <a:gd name="T16" fmla="*/ 0 w 151"/>
              <a:gd name="T17" fmla="*/ 2147483646 h 13"/>
              <a:gd name="T18" fmla="*/ 0 w 151"/>
              <a:gd name="T19" fmla="*/ 0 h 13"/>
              <a:gd name="T20" fmla="*/ 2147483646 w 151"/>
              <a:gd name="T21" fmla="*/ 0 h 13"/>
              <a:gd name="T22" fmla="*/ 2147483646 w 151"/>
              <a:gd name="T23" fmla="*/ 2147483646 h 13"/>
              <a:gd name="T24" fmla="*/ 2147483646 w 151"/>
              <a:gd name="T25" fmla="*/ 2147483646 h 13"/>
              <a:gd name="T26" fmla="*/ 2147483646 w 151"/>
              <a:gd name="T27" fmla="*/ 2147483646 h 13"/>
              <a:gd name="T28" fmla="*/ 2147483646 w 151"/>
              <a:gd name="T29" fmla="*/ 2147483646 h 13"/>
              <a:gd name="T30" fmla="*/ 2147483646 w 151"/>
              <a:gd name="T31" fmla="*/ 2147483646 h 13"/>
              <a:gd name="T32" fmla="*/ 2147483646 w 151"/>
              <a:gd name="T33" fmla="*/ 2147483646 h 13"/>
              <a:gd name="T34" fmla="*/ 2147483646 w 151"/>
              <a:gd name="T35" fmla="*/ 2147483646 h 13"/>
              <a:gd name="T36" fmla="*/ 2147483646 w 151"/>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13"/>
              <a:gd name="T59" fmla="*/ 151 w 151"/>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13">
                <a:moveTo>
                  <a:pt x="151" y="13"/>
                </a:moveTo>
                <a:lnTo>
                  <a:pt x="2" y="13"/>
                </a:lnTo>
                <a:lnTo>
                  <a:pt x="2" y="11"/>
                </a:lnTo>
                <a:lnTo>
                  <a:pt x="2" y="10"/>
                </a:lnTo>
                <a:lnTo>
                  <a:pt x="2" y="8"/>
                </a:lnTo>
                <a:lnTo>
                  <a:pt x="0" y="6"/>
                </a:lnTo>
                <a:lnTo>
                  <a:pt x="0" y="4"/>
                </a:lnTo>
                <a:lnTo>
                  <a:pt x="0" y="2"/>
                </a:lnTo>
                <a:lnTo>
                  <a:pt x="0" y="0"/>
                </a:lnTo>
                <a:lnTo>
                  <a:pt x="143" y="0"/>
                </a:lnTo>
                <a:lnTo>
                  <a:pt x="143" y="2"/>
                </a:lnTo>
                <a:lnTo>
                  <a:pt x="145" y="4"/>
                </a:lnTo>
                <a:lnTo>
                  <a:pt x="147" y="4"/>
                </a:lnTo>
                <a:lnTo>
                  <a:pt x="147" y="6"/>
                </a:lnTo>
                <a:lnTo>
                  <a:pt x="149" y="8"/>
                </a:lnTo>
                <a:lnTo>
                  <a:pt x="149" y="10"/>
                </a:lnTo>
                <a:lnTo>
                  <a:pt x="151" y="11"/>
                </a:lnTo>
                <a:lnTo>
                  <a:pt x="151" y="13"/>
                </a:lnTo>
                <a:close/>
              </a:path>
            </a:pathLst>
          </a:custGeom>
          <a:solidFill>
            <a:srgbClr val="E81429"/>
          </a:solidFill>
          <a:ln w="9525">
            <a:noFill/>
            <a:round/>
            <a:headEnd/>
            <a:tailEnd/>
          </a:ln>
        </p:spPr>
        <p:txBody>
          <a:bodyPr wrap="none"/>
          <a:lstStyle/>
          <a:p>
            <a:endParaRPr lang="el-GR"/>
          </a:p>
        </p:txBody>
      </p:sp>
      <p:sp>
        <p:nvSpPr>
          <p:cNvPr id="41207" name="Freeform 247"/>
          <p:cNvSpPr>
            <a:spLocks/>
          </p:cNvSpPr>
          <p:nvPr/>
        </p:nvSpPr>
        <p:spPr bwMode="auto">
          <a:xfrm>
            <a:off x="4937125" y="2466975"/>
            <a:ext cx="207963" cy="25400"/>
          </a:xfrm>
          <a:custGeom>
            <a:avLst/>
            <a:gdLst>
              <a:gd name="T0" fmla="*/ 2147483646 w 147"/>
              <a:gd name="T1" fmla="*/ 2147483646 h 16"/>
              <a:gd name="T2" fmla="*/ 2147483646 w 147"/>
              <a:gd name="T3" fmla="*/ 2147483646 h 16"/>
              <a:gd name="T4" fmla="*/ 0 w 147"/>
              <a:gd name="T5" fmla="*/ 2147483646 h 16"/>
              <a:gd name="T6" fmla="*/ 0 w 147"/>
              <a:gd name="T7" fmla="*/ 2147483646 h 16"/>
              <a:gd name="T8" fmla="*/ 0 w 147"/>
              <a:gd name="T9" fmla="*/ 2147483646 h 16"/>
              <a:gd name="T10" fmla="*/ 0 w 147"/>
              <a:gd name="T11" fmla="*/ 2147483646 h 16"/>
              <a:gd name="T12" fmla="*/ 0 w 147"/>
              <a:gd name="T13" fmla="*/ 2147483646 h 16"/>
              <a:gd name="T14" fmla="*/ 0 w 147"/>
              <a:gd name="T15" fmla="*/ 2147483646 h 16"/>
              <a:gd name="T16" fmla="*/ 0 w 147"/>
              <a:gd name="T17" fmla="*/ 2147483646 h 16"/>
              <a:gd name="T18" fmla="*/ 0 w 147"/>
              <a:gd name="T19" fmla="*/ 0 h 16"/>
              <a:gd name="T20" fmla="*/ 2147483646 w 147"/>
              <a:gd name="T21" fmla="*/ 0 h 16"/>
              <a:gd name="T22" fmla="*/ 2147483646 w 147"/>
              <a:gd name="T23" fmla="*/ 2147483646 h 16"/>
              <a:gd name="T24" fmla="*/ 2147483646 w 147"/>
              <a:gd name="T25" fmla="*/ 2147483646 h 16"/>
              <a:gd name="T26" fmla="*/ 2147483646 w 147"/>
              <a:gd name="T27" fmla="*/ 2147483646 h 16"/>
              <a:gd name="T28" fmla="*/ 2147483646 w 147"/>
              <a:gd name="T29" fmla="*/ 2147483646 h 16"/>
              <a:gd name="T30" fmla="*/ 2147483646 w 147"/>
              <a:gd name="T31" fmla="*/ 2147483646 h 16"/>
              <a:gd name="T32" fmla="*/ 2147483646 w 147"/>
              <a:gd name="T33" fmla="*/ 2147483646 h 16"/>
              <a:gd name="T34" fmla="*/ 2147483646 w 147"/>
              <a:gd name="T35" fmla="*/ 2147483646 h 16"/>
              <a:gd name="T36" fmla="*/ 2147483646 w 147"/>
              <a:gd name="T37" fmla="*/ 2147483646 h 16"/>
              <a:gd name="T38" fmla="*/ 2147483646 w 147"/>
              <a:gd name="T39" fmla="*/ 2147483646 h 16"/>
              <a:gd name="T40" fmla="*/ 2147483646 w 147"/>
              <a:gd name="T41" fmla="*/ 2147483646 h 16"/>
              <a:gd name="T42" fmla="*/ 2147483646 w 147"/>
              <a:gd name="T43" fmla="*/ 2147483646 h 16"/>
              <a:gd name="T44" fmla="*/ 2147483646 w 147"/>
              <a:gd name="T45" fmla="*/ 2147483646 h 16"/>
              <a:gd name="T46" fmla="*/ 2147483646 w 147"/>
              <a:gd name="T47" fmla="*/ 2147483646 h 16"/>
              <a:gd name="T48" fmla="*/ 2147483646 w 147"/>
              <a:gd name="T49" fmla="*/ 2147483646 h 16"/>
              <a:gd name="T50" fmla="*/ 2147483646 w 147"/>
              <a:gd name="T51" fmla="*/ 2147483646 h 16"/>
              <a:gd name="T52" fmla="*/ 2147483646 w 147"/>
              <a:gd name="T53" fmla="*/ 2147483646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7"/>
              <a:gd name="T82" fmla="*/ 0 h 16"/>
              <a:gd name="T83" fmla="*/ 147 w 147"/>
              <a:gd name="T84" fmla="*/ 16 h 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7" h="16">
                <a:moveTo>
                  <a:pt x="147" y="16"/>
                </a:moveTo>
                <a:lnTo>
                  <a:pt x="2" y="16"/>
                </a:lnTo>
                <a:lnTo>
                  <a:pt x="0" y="14"/>
                </a:lnTo>
                <a:lnTo>
                  <a:pt x="0" y="12"/>
                </a:lnTo>
                <a:lnTo>
                  <a:pt x="0" y="10"/>
                </a:lnTo>
                <a:lnTo>
                  <a:pt x="0" y="8"/>
                </a:lnTo>
                <a:lnTo>
                  <a:pt x="0" y="6"/>
                </a:lnTo>
                <a:lnTo>
                  <a:pt x="0" y="4"/>
                </a:lnTo>
                <a:lnTo>
                  <a:pt x="0" y="2"/>
                </a:lnTo>
                <a:lnTo>
                  <a:pt x="0" y="0"/>
                </a:lnTo>
                <a:lnTo>
                  <a:pt x="136" y="0"/>
                </a:lnTo>
                <a:lnTo>
                  <a:pt x="138" y="2"/>
                </a:lnTo>
                <a:lnTo>
                  <a:pt x="138" y="4"/>
                </a:lnTo>
                <a:lnTo>
                  <a:pt x="140" y="4"/>
                </a:lnTo>
                <a:lnTo>
                  <a:pt x="140" y="6"/>
                </a:lnTo>
                <a:lnTo>
                  <a:pt x="141" y="6"/>
                </a:lnTo>
                <a:lnTo>
                  <a:pt x="141" y="8"/>
                </a:lnTo>
                <a:lnTo>
                  <a:pt x="143" y="8"/>
                </a:lnTo>
                <a:lnTo>
                  <a:pt x="143" y="10"/>
                </a:lnTo>
                <a:lnTo>
                  <a:pt x="145" y="10"/>
                </a:lnTo>
                <a:lnTo>
                  <a:pt x="145" y="12"/>
                </a:lnTo>
                <a:lnTo>
                  <a:pt x="147" y="12"/>
                </a:lnTo>
                <a:lnTo>
                  <a:pt x="147" y="14"/>
                </a:lnTo>
                <a:lnTo>
                  <a:pt x="147" y="16"/>
                </a:lnTo>
                <a:close/>
              </a:path>
            </a:pathLst>
          </a:custGeom>
          <a:solidFill>
            <a:srgbClr val="EB172C"/>
          </a:solidFill>
          <a:ln w="9525">
            <a:noFill/>
            <a:round/>
            <a:headEnd/>
            <a:tailEnd/>
          </a:ln>
        </p:spPr>
        <p:txBody>
          <a:bodyPr wrap="none"/>
          <a:lstStyle/>
          <a:p>
            <a:endParaRPr lang="el-GR"/>
          </a:p>
        </p:txBody>
      </p:sp>
      <p:sp>
        <p:nvSpPr>
          <p:cNvPr id="41208" name="Freeform 248"/>
          <p:cNvSpPr>
            <a:spLocks/>
          </p:cNvSpPr>
          <p:nvPr/>
        </p:nvSpPr>
        <p:spPr bwMode="auto">
          <a:xfrm>
            <a:off x="4933950" y="2459038"/>
            <a:ext cx="204788" cy="20637"/>
          </a:xfrm>
          <a:custGeom>
            <a:avLst/>
            <a:gdLst>
              <a:gd name="T0" fmla="*/ 2147483646 w 145"/>
              <a:gd name="T1" fmla="*/ 2147483646 h 13"/>
              <a:gd name="T2" fmla="*/ 2147483646 w 145"/>
              <a:gd name="T3" fmla="*/ 2147483646 h 13"/>
              <a:gd name="T4" fmla="*/ 2147483646 w 145"/>
              <a:gd name="T5" fmla="*/ 2147483646 h 13"/>
              <a:gd name="T6" fmla="*/ 2147483646 w 145"/>
              <a:gd name="T7" fmla="*/ 2147483646 h 13"/>
              <a:gd name="T8" fmla="*/ 2147483646 w 145"/>
              <a:gd name="T9" fmla="*/ 2147483646 h 13"/>
              <a:gd name="T10" fmla="*/ 2147483646 w 145"/>
              <a:gd name="T11" fmla="*/ 2147483646 h 13"/>
              <a:gd name="T12" fmla="*/ 2147483646 w 145"/>
              <a:gd name="T13" fmla="*/ 2147483646 h 13"/>
              <a:gd name="T14" fmla="*/ 0 w 145"/>
              <a:gd name="T15" fmla="*/ 2147483646 h 13"/>
              <a:gd name="T16" fmla="*/ 0 w 145"/>
              <a:gd name="T17" fmla="*/ 2147483646 h 13"/>
              <a:gd name="T18" fmla="*/ 0 w 145"/>
              <a:gd name="T19" fmla="*/ 0 h 13"/>
              <a:gd name="T20" fmla="*/ 2147483646 w 145"/>
              <a:gd name="T21" fmla="*/ 0 h 13"/>
              <a:gd name="T22" fmla="*/ 2147483646 w 145"/>
              <a:gd name="T23" fmla="*/ 2147483646 h 13"/>
              <a:gd name="T24" fmla="*/ 2147483646 w 145"/>
              <a:gd name="T25" fmla="*/ 2147483646 h 13"/>
              <a:gd name="T26" fmla="*/ 2147483646 w 145"/>
              <a:gd name="T27" fmla="*/ 2147483646 h 13"/>
              <a:gd name="T28" fmla="*/ 2147483646 w 145"/>
              <a:gd name="T29" fmla="*/ 2147483646 h 13"/>
              <a:gd name="T30" fmla="*/ 2147483646 w 145"/>
              <a:gd name="T31" fmla="*/ 2147483646 h 13"/>
              <a:gd name="T32" fmla="*/ 2147483646 w 145"/>
              <a:gd name="T33" fmla="*/ 2147483646 h 13"/>
              <a:gd name="T34" fmla="*/ 2147483646 w 145"/>
              <a:gd name="T35" fmla="*/ 2147483646 h 13"/>
              <a:gd name="T36" fmla="*/ 2147483646 w 145"/>
              <a:gd name="T37" fmla="*/ 2147483646 h 13"/>
              <a:gd name="T38" fmla="*/ 2147483646 w 145"/>
              <a:gd name="T39" fmla="*/ 2147483646 h 13"/>
              <a:gd name="T40" fmla="*/ 2147483646 w 145"/>
              <a:gd name="T41" fmla="*/ 2147483646 h 13"/>
              <a:gd name="T42" fmla="*/ 2147483646 w 145"/>
              <a:gd name="T43" fmla="*/ 2147483646 h 13"/>
              <a:gd name="T44" fmla="*/ 2147483646 w 145"/>
              <a:gd name="T45" fmla="*/ 2147483646 h 13"/>
              <a:gd name="T46" fmla="*/ 2147483646 w 145"/>
              <a:gd name="T47" fmla="*/ 2147483646 h 13"/>
              <a:gd name="T48" fmla="*/ 2147483646 w 145"/>
              <a:gd name="T49" fmla="*/ 2147483646 h 13"/>
              <a:gd name="T50" fmla="*/ 2147483646 w 145"/>
              <a:gd name="T51" fmla="*/ 2147483646 h 13"/>
              <a:gd name="T52" fmla="*/ 2147483646 w 145"/>
              <a:gd name="T53" fmla="*/ 2147483646 h 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3"/>
              <a:gd name="T83" fmla="*/ 145 w 145"/>
              <a:gd name="T84" fmla="*/ 13 h 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3">
                <a:moveTo>
                  <a:pt x="145" y="13"/>
                </a:moveTo>
                <a:lnTo>
                  <a:pt x="2" y="13"/>
                </a:lnTo>
                <a:lnTo>
                  <a:pt x="2" y="11"/>
                </a:lnTo>
                <a:lnTo>
                  <a:pt x="2" y="9"/>
                </a:lnTo>
                <a:lnTo>
                  <a:pt x="2" y="7"/>
                </a:lnTo>
                <a:lnTo>
                  <a:pt x="2" y="5"/>
                </a:lnTo>
                <a:lnTo>
                  <a:pt x="2" y="3"/>
                </a:lnTo>
                <a:lnTo>
                  <a:pt x="0" y="3"/>
                </a:lnTo>
                <a:lnTo>
                  <a:pt x="0" y="2"/>
                </a:lnTo>
                <a:lnTo>
                  <a:pt x="0" y="0"/>
                </a:lnTo>
                <a:lnTo>
                  <a:pt x="130" y="0"/>
                </a:lnTo>
                <a:lnTo>
                  <a:pt x="132" y="2"/>
                </a:lnTo>
                <a:lnTo>
                  <a:pt x="134" y="3"/>
                </a:lnTo>
                <a:lnTo>
                  <a:pt x="136" y="3"/>
                </a:lnTo>
                <a:lnTo>
                  <a:pt x="138" y="5"/>
                </a:lnTo>
                <a:lnTo>
                  <a:pt x="140" y="7"/>
                </a:lnTo>
                <a:lnTo>
                  <a:pt x="142" y="9"/>
                </a:lnTo>
                <a:lnTo>
                  <a:pt x="142" y="11"/>
                </a:lnTo>
                <a:lnTo>
                  <a:pt x="143" y="11"/>
                </a:lnTo>
                <a:lnTo>
                  <a:pt x="143" y="13"/>
                </a:lnTo>
                <a:lnTo>
                  <a:pt x="145" y="13"/>
                </a:lnTo>
                <a:close/>
              </a:path>
            </a:pathLst>
          </a:custGeom>
          <a:solidFill>
            <a:srgbClr val="EB152C"/>
          </a:solidFill>
          <a:ln w="9525">
            <a:noFill/>
            <a:round/>
            <a:headEnd/>
            <a:tailEnd/>
          </a:ln>
        </p:spPr>
        <p:txBody>
          <a:bodyPr wrap="none"/>
          <a:lstStyle/>
          <a:p>
            <a:endParaRPr lang="el-GR"/>
          </a:p>
        </p:txBody>
      </p:sp>
      <p:sp>
        <p:nvSpPr>
          <p:cNvPr id="41209" name="Freeform 249"/>
          <p:cNvSpPr>
            <a:spLocks/>
          </p:cNvSpPr>
          <p:nvPr/>
        </p:nvSpPr>
        <p:spPr bwMode="auto">
          <a:xfrm>
            <a:off x="4930775" y="2446338"/>
            <a:ext cx="195263" cy="20637"/>
          </a:xfrm>
          <a:custGeom>
            <a:avLst/>
            <a:gdLst>
              <a:gd name="T0" fmla="*/ 2147483646 w 138"/>
              <a:gd name="T1" fmla="*/ 2147483646 h 13"/>
              <a:gd name="T2" fmla="*/ 2147483646 w 138"/>
              <a:gd name="T3" fmla="*/ 2147483646 h 13"/>
              <a:gd name="T4" fmla="*/ 2147483646 w 138"/>
              <a:gd name="T5" fmla="*/ 2147483646 h 13"/>
              <a:gd name="T6" fmla="*/ 0 w 138"/>
              <a:gd name="T7" fmla="*/ 2147483646 h 13"/>
              <a:gd name="T8" fmla="*/ 0 w 138"/>
              <a:gd name="T9" fmla="*/ 2147483646 h 13"/>
              <a:gd name="T10" fmla="*/ 0 w 138"/>
              <a:gd name="T11" fmla="*/ 2147483646 h 13"/>
              <a:gd name="T12" fmla="*/ 0 w 138"/>
              <a:gd name="T13" fmla="*/ 2147483646 h 13"/>
              <a:gd name="T14" fmla="*/ 0 w 138"/>
              <a:gd name="T15" fmla="*/ 2147483646 h 13"/>
              <a:gd name="T16" fmla="*/ 0 w 138"/>
              <a:gd name="T17" fmla="*/ 2147483646 h 13"/>
              <a:gd name="T18" fmla="*/ 0 w 138"/>
              <a:gd name="T19" fmla="*/ 0 h 13"/>
              <a:gd name="T20" fmla="*/ 2147483646 w 138"/>
              <a:gd name="T21" fmla="*/ 0 h 13"/>
              <a:gd name="T22" fmla="*/ 2147483646 w 138"/>
              <a:gd name="T23" fmla="*/ 2147483646 h 13"/>
              <a:gd name="T24" fmla="*/ 2147483646 w 138"/>
              <a:gd name="T25" fmla="*/ 2147483646 h 13"/>
              <a:gd name="T26" fmla="*/ 2147483646 w 138"/>
              <a:gd name="T27" fmla="*/ 2147483646 h 13"/>
              <a:gd name="T28" fmla="*/ 2147483646 w 138"/>
              <a:gd name="T29" fmla="*/ 2147483646 h 13"/>
              <a:gd name="T30" fmla="*/ 2147483646 w 138"/>
              <a:gd name="T31" fmla="*/ 2147483646 h 13"/>
              <a:gd name="T32" fmla="*/ 2147483646 w 138"/>
              <a:gd name="T33" fmla="*/ 2147483646 h 13"/>
              <a:gd name="T34" fmla="*/ 2147483646 w 138"/>
              <a:gd name="T35" fmla="*/ 2147483646 h 13"/>
              <a:gd name="T36" fmla="*/ 2147483646 w 138"/>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8"/>
              <a:gd name="T58" fmla="*/ 0 h 13"/>
              <a:gd name="T59" fmla="*/ 138 w 13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8" h="13">
                <a:moveTo>
                  <a:pt x="138" y="13"/>
                </a:moveTo>
                <a:lnTo>
                  <a:pt x="2" y="13"/>
                </a:lnTo>
                <a:lnTo>
                  <a:pt x="2" y="11"/>
                </a:lnTo>
                <a:lnTo>
                  <a:pt x="0" y="11"/>
                </a:lnTo>
                <a:lnTo>
                  <a:pt x="0" y="10"/>
                </a:lnTo>
                <a:lnTo>
                  <a:pt x="0" y="8"/>
                </a:lnTo>
                <a:lnTo>
                  <a:pt x="0" y="6"/>
                </a:lnTo>
                <a:lnTo>
                  <a:pt x="0" y="4"/>
                </a:lnTo>
                <a:lnTo>
                  <a:pt x="0" y="2"/>
                </a:lnTo>
                <a:lnTo>
                  <a:pt x="0" y="0"/>
                </a:lnTo>
                <a:lnTo>
                  <a:pt x="122" y="0"/>
                </a:lnTo>
                <a:lnTo>
                  <a:pt x="124" y="2"/>
                </a:lnTo>
                <a:lnTo>
                  <a:pt x="126" y="4"/>
                </a:lnTo>
                <a:lnTo>
                  <a:pt x="130" y="6"/>
                </a:lnTo>
                <a:lnTo>
                  <a:pt x="132" y="8"/>
                </a:lnTo>
                <a:lnTo>
                  <a:pt x="134" y="10"/>
                </a:lnTo>
                <a:lnTo>
                  <a:pt x="134" y="11"/>
                </a:lnTo>
                <a:lnTo>
                  <a:pt x="136" y="13"/>
                </a:lnTo>
                <a:lnTo>
                  <a:pt x="138" y="13"/>
                </a:lnTo>
                <a:close/>
              </a:path>
            </a:pathLst>
          </a:custGeom>
          <a:solidFill>
            <a:srgbClr val="EB1529"/>
          </a:solidFill>
          <a:ln w="9525">
            <a:noFill/>
            <a:round/>
            <a:headEnd/>
            <a:tailEnd/>
          </a:ln>
        </p:spPr>
        <p:txBody>
          <a:bodyPr wrap="none"/>
          <a:lstStyle/>
          <a:p>
            <a:endParaRPr lang="el-GR"/>
          </a:p>
        </p:txBody>
      </p:sp>
      <p:sp>
        <p:nvSpPr>
          <p:cNvPr id="41210" name="Freeform 250"/>
          <p:cNvSpPr>
            <a:spLocks/>
          </p:cNvSpPr>
          <p:nvPr/>
        </p:nvSpPr>
        <p:spPr bwMode="auto">
          <a:xfrm>
            <a:off x="4976813" y="2436813"/>
            <a:ext cx="182562" cy="22225"/>
          </a:xfrm>
          <a:custGeom>
            <a:avLst/>
            <a:gdLst>
              <a:gd name="T0" fmla="*/ 2147483646 w 130"/>
              <a:gd name="T1" fmla="*/ 2147483646 h 14"/>
              <a:gd name="T2" fmla="*/ 0 w 130"/>
              <a:gd name="T3" fmla="*/ 2147483646 h 14"/>
              <a:gd name="T4" fmla="*/ 0 w 130"/>
              <a:gd name="T5" fmla="*/ 2147483646 h 14"/>
              <a:gd name="T6" fmla="*/ 0 w 130"/>
              <a:gd name="T7" fmla="*/ 2147483646 h 14"/>
              <a:gd name="T8" fmla="*/ 0 w 130"/>
              <a:gd name="T9" fmla="*/ 2147483646 h 14"/>
              <a:gd name="T10" fmla="*/ 0 w 130"/>
              <a:gd name="T11" fmla="*/ 2147483646 h 14"/>
              <a:gd name="T12" fmla="*/ 0 w 130"/>
              <a:gd name="T13" fmla="*/ 2147483646 h 14"/>
              <a:gd name="T14" fmla="*/ 0 w 130"/>
              <a:gd name="T15" fmla="*/ 2147483646 h 14"/>
              <a:gd name="T16" fmla="*/ 0 w 130"/>
              <a:gd name="T17" fmla="*/ 0 h 14"/>
              <a:gd name="T18" fmla="*/ 0 w 130"/>
              <a:gd name="T19" fmla="*/ 0 h 14"/>
              <a:gd name="T20" fmla="*/ 2147483646 w 130"/>
              <a:gd name="T21" fmla="*/ 0 h 14"/>
              <a:gd name="T22" fmla="*/ 2147483646 w 130"/>
              <a:gd name="T23" fmla="*/ 0 h 14"/>
              <a:gd name="T24" fmla="*/ 2147483646 w 130"/>
              <a:gd name="T25" fmla="*/ 2147483646 h 14"/>
              <a:gd name="T26" fmla="*/ 2147483646 w 130"/>
              <a:gd name="T27" fmla="*/ 2147483646 h 14"/>
              <a:gd name="T28" fmla="*/ 2147483646 w 130"/>
              <a:gd name="T29" fmla="*/ 2147483646 h 14"/>
              <a:gd name="T30" fmla="*/ 2147483646 w 130"/>
              <a:gd name="T31" fmla="*/ 2147483646 h 14"/>
              <a:gd name="T32" fmla="*/ 2147483646 w 130"/>
              <a:gd name="T33" fmla="*/ 2147483646 h 14"/>
              <a:gd name="T34" fmla="*/ 2147483646 w 130"/>
              <a:gd name="T35" fmla="*/ 2147483646 h 14"/>
              <a:gd name="T36" fmla="*/ 2147483646 w 130"/>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14"/>
              <a:gd name="T59" fmla="*/ 130 w 130"/>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14">
                <a:moveTo>
                  <a:pt x="130" y="14"/>
                </a:moveTo>
                <a:lnTo>
                  <a:pt x="0" y="14"/>
                </a:lnTo>
                <a:lnTo>
                  <a:pt x="0" y="12"/>
                </a:lnTo>
                <a:lnTo>
                  <a:pt x="0" y="10"/>
                </a:lnTo>
                <a:lnTo>
                  <a:pt x="0" y="8"/>
                </a:lnTo>
                <a:lnTo>
                  <a:pt x="0" y="6"/>
                </a:lnTo>
                <a:lnTo>
                  <a:pt x="0" y="4"/>
                </a:lnTo>
                <a:lnTo>
                  <a:pt x="0" y="2"/>
                </a:lnTo>
                <a:lnTo>
                  <a:pt x="0" y="0"/>
                </a:lnTo>
                <a:lnTo>
                  <a:pt x="115" y="0"/>
                </a:lnTo>
                <a:lnTo>
                  <a:pt x="117" y="0"/>
                </a:lnTo>
                <a:lnTo>
                  <a:pt x="119" y="2"/>
                </a:lnTo>
                <a:lnTo>
                  <a:pt x="121" y="4"/>
                </a:lnTo>
                <a:lnTo>
                  <a:pt x="122" y="6"/>
                </a:lnTo>
                <a:lnTo>
                  <a:pt x="124" y="8"/>
                </a:lnTo>
                <a:lnTo>
                  <a:pt x="126" y="10"/>
                </a:lnTo>
                <a:lnTo>
                  <a:pt x="128" y="12"/>
                </a:lnTo>
                <a:lnTo>
                  <a:pt x="130" y="14"/>
                </a:lnTo>
                <a:close/>
              </a:path>
            </a:pathLst>
          </a:custGeom>
          <a:solidFill>
            <a:srgbClr val="ED172B"/>
          </a:solidFill>
          <a:ln w="9525">
            <a:noFill/>
            <a:round/>
            <a:headEnd/>
            <a:tailEnd/>
          </a:ln>
        </p:spPr>
        <p:txBody>
          <a:bodyPr wrap="none"/>
          <a:lstStyle/>
          <a:p>
            <a:endParaRPr lang="el-GR"/>
          </a:p>
        </p:txBody>
      </p:sp>
      <p:sp>
        <p:nvSpPr>
          <p:cNvPr id="41211" name="Freeform 251"/>
          <p:cNvSpPr>
            <a:spLocks/>
          </p:cNvSpPr>
          <p:nvPr/>
        </p:nvSpPr>
        <p:spPr bwMode="auto">
          <a:xfrm>
            <a:off x="4976813" y="2425700"/>
            <a:ext cx="171450" cy="20638"/>
          </a:xfrm>
          <a:custGeom>
            <a:avLst/>
            <a:gdLst>
              <a:gd name="T0" fmla="*/ 2147483646 w 122"/>
              <a:gd name="T1" fmla="*/ 2147483646 h 13"/>
              <a:gd name="T2" fmla="*/ 0 w 122"/>
              <a:gd name="T3" fmla="*/ 2147483646 h 13"/>
              <a:gd name="T4" fmla="*/ 0 w 122"/>
              <a:gd name="T5" fmla="*/ 2147483646 h 13"/>
              <a:gd name="T6" fmla="*/ 0 w 122"/>
              <a:gd name="T7" fmla="*/ 2147483646 h 13"/>
              <a:gd name="T8" fmla="*/ 0 w 122"/>
              <a:gd name="T9" fmla="*/ 2147483646 h 13"/>
              <a:gd name="T10" fmla="*/ 0 w 122"/>
              <a:gd name="T11" fmla="*/ 2147483646 h 13"/>
              <a:gd name="T12" fmla="*/ 0 w 122"/>
              <a:gd name="T13" fmla="*/ 2147483646 h 13"/>
              <a:gd name="T14" fmla="*/ 0 w 122"/>
              <a:gd name="T15" fmla="*/ 2147483646 h 13"/>
              <a:gd name="T16" fmla="*/ 0 w 122"/>
              <a:gd name="T17" fmla="*/ 2147483646 h 13"/>
              <a:gd name="T18" fmla="*/ 0 w 122"/>
              <a:gd name="T19" fmla="*/ 0 h 13"/>
              <a:gd name="T20" fmla="*/ 2147483646 w 122"/>
              <a:gd name="T21" fmla="*/ 0 h 13"/>
              <a:gd name="T22" fmla="*/ 2147483646 w 122"/>
              <a:gd name="T23" fmla="*/ 2147483646 h 13"/>
              <a:gd name="T24" fmla="*/ 2147483646 w 122"/>
              <a:gd name="T25" fmla="*/ 2147483646 h 13"/>
              <a:gd name="T26" fmla="*/ 2147483646 w 122"/>
              <a:gd name="T27" fmla="*/ 2147483646 h 13"/>
              <a:gd name="T28" fmla="*/ 2147483646 w 122"/>
              <a:gd name="T29" fmla="*/ 2147483646 h 13"/>
              <a:gd name="T30" fmla="*/ 2147483646 w 122"/>
              <a:gd name="T31" fmla="*/ 2147483646 h 13"/>
              <a:gd name="T32" fmla="*/ 2147483646 w 122"/>
              <a:gd name="T33" fmla="*/ 2147483646 h 13"/>
              <a:gd name="T34" fmla="*/ 2147483646 w 122"/>
              <a:gd name="T35" fmla="*/ 2147483646 h 13"/>
              <a:gd name="T36" fmla="*/ 2147483646 w 122"/>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3"/>
              <a:gd name="T59" fmla="*/ 122 w 12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3">
                <a:moveTo>
                  <a:pt x="122" y="13"/>
                </a:moveTo>
                <a:lnTo>
                  <a:pt x="0" y="13"/>
                </a:lnTo>
                <a:lnTo>
                  <a:pt x="0" y="11"/>
                </a:lnTo>
                <a:lnTo>
                  <a:pt x="0" y="9"/>
                </a:lnTo>
                <a:lnTo>
                  <a:pt x="0" y="7"/>
                </a:lnTo>
                <a:lnTo>
                  <a:pt x="0" y="5"/>
                </a:lnTo>
                <a:lnTo>
                  <a:pt x="0" y="3"/>
                </a:lnTo>
                <a:lnTo>
                  <a:pt x="0" y="2"/>
                </a:lnTo>
                <a:lnTo>
                  <a:pt x="0" y="0"/>
                </a:lnTo>
                <a:lnTo>
                  <a:pt x="105" y="0"/>
                </a:lnTo>
                <a:lnTo>
                  <a:pt x="107" y="2"/>
                </a:lnTo>
                <a:lnTo>
                  <a:pt x="109" y="3"/>
                </a:lnTo>
                <a:lnTo>
                  <a:pt x="111" y="5"/>
                </a:lnTo>
                <a:lnTo>
                  <a:pt x="115" y="7"/>
                </a:lnTo>
                <a:lnTo>
                  <a:pt x="117" y="7"/>
                </a:lnTo>
                <a:lnTo>
                  <a:pt x="119" y="9"/>
                </a:lnTo>
                <a:lnTo>
                  <a:pt x="121" y="11"/>
                </a:lnTo>
                <a:lnTo>
                  <a:pt x="122" y="13"/>
                </a:lnTo>
                <a:close/>
              </a:path>
            </a:pathLst>
          </a:custGeom>
          <a:solidFill>
            <a:srgbClr val="ED142B"/>
          </a:solidFill>
          <a:ln w="9525">
            <a:noFill/>
            <a:round/>
            <a:headEnd/>
            <a:tailEnd/>
          </a:ln>
        </p:spPr>
        <p:txBody>
          <a:bodyPr wrap="none"/>
          <a:lstStyle/>
          <a:p>
            <a:endParaRPr lang="el-GR"/>
          </a:p>
        </p:txBody>
      </p:sp>
      <p:sp>
        <p:nvSpPr>
          <p:cNvPr id="41212" name="Freeform 252"/>
          <p:cNvSpPr>
            <a:spLocks/>
          </p:cNvSpPr>
          <p:nvPr/>
        </p:nvSpPr>
        <p:spPr bwMode="auto">
          <a:xfrm>
            <a:off x="4910138" y="2413000"/>
            <a:ext cx="239712" cy="74613"/>
          </a:xfrm>
          <a:custGeom>
            <a:avLst/>
            <a:gdLst>
              <a:gd name="T0" fmla="*/ 2147483646 w 170"/>
              <a:gd name="T1" fmla="*/ 2147483646 h 47"/>
              <a:gd name="T2" fmla="*/ 2147483646 w 170"/>
              <a:gd name="T3" fmla="*/ 2147483646 h 47"/>
              <a:gd name="T4" fmla="*/ 2147483646 w 170"/>
              <a:gd name="T5" fmla="*/ 2147483646 h 47"/>
              <a:gd name="T6" fmla="*/ 0 w 170"/>
              <a:gd name="T7" fmla="*/ 2147483646 h 47"/>
              <a:gd name="T8" fmla="*/ 2147483646 w 170"/>
              <a:gd name="T9" fmla="*/ 2147483646 h 47"/>
              <a:gd name="T10" fmla="*/ 2147483646 w 170"/>
              <a:gd name="T11" fmla="*/ 2147483646 h 47"/>
              <a:gd name="T12" fmla="*/ 2147483646 w 170"/>
              <a:gd name="T13" fmla="*/ 2147483646 h 47"/>
              <a:gd name="T14" fmla="*/ 2147483646 w 170"/>
              <a:gd name="T15" fmla="*/ 2147483646 h 47"/>
              <a:gd name="T16" fmla="*/ 2147483646 w 170"/>
              <a:gd name="T17" fmla="*/ 2147483646 h 47"/>
              <a:gd name="T18" fmla="*/ 2147483646 w 170"/>
              <a:gd name="T19" fmla="*/ 0 h 47"/>
              <a:gd name="T20" fmla="*/ 2147483646 w 170"/>
              <a:gd name="T21" fmla="*/ 0 h 47"/>
              <a:gd name="T22" fmla="*/ 2147483646 w 170"/>
              <a:gd name="T23" fmla="*/ 2147483646 h 47"/>
              <a:gd name="T24" fmla="*/ 2147483646 w 170"/>
              <a:gd name="T25" fmla="*/ 2147483646 h 47"/>
              <a:gd name="T26" fmla="*/ 2147483646 w 170"/>
              <a:gd name="T27" fmla="*/ 2147483646 h 47"/>
              <a:gd name="T28" fmla="*/ 2147483646 w 170"/>
              <a:gd name="T29" fmla="*/ 2147483646 h 47"/>
              <a:gd name="T30" fmla="*/ 2147483646 w 170"/>
              <a:gd name="T31" fmla="*/ 2147483646 h 47"/>
              <a:gd name="T32" fmla="*/ 2147483646 w 170"/>
              <a:gd name="T33" fmla="*/ 2147483646 h 47"/>
              <a:gd name="T34" fmla="*/ 2147483646 w 170"/>
              <a:gd name="T35" fmla="*/ 2147483646 h 47"/>
              <a:gd name="T36" fmla="*/ 2147483646 w 170"/>
              <a:gd name="T37" fmla="*/ 2147483646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0"/>
              <a:gd name="T58" fmla="*/ 0 h 47"/>
              <a:gd name="T59" fmla="*/ 170 w 170"/>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0" h="47">
                <a:moveTo>
                  <a:pt x="170" y="47"/>
                </a:moveTo>
                <a:lnTo>
                  <a:pt x="18" y="47"/>
                </a:lnTo>
                <a:lnTo>
                  <a:pt x="18" y="41"/>
                </a:lnTo>
                <a:lnTo>
                  <a:pt x="0" y="14"/>
                </a:lnTo>
                <a:lnTo>
                  <a:pt x="18" y="31"/>
                </a:lnTo>
                <a:lnTo>
                  <a:pt x="21" y="25"/>
                </a:lnTo>
                <a:lnTo>
                  <a:pt x="9" y="15"/>
                </a:lnTo>
                <a:lnTo>
                  <a:pt x="7" y="8"/>
                </a:lnTo>
                <a:lnTo>
                  <a:pt x="21" y="6"/>
                </a:lnTo>
                <a:lnTo>
                  <a:pt x="21" y="0"/>
                </a:lnTo>
                <a:lnTo>
                  <a:pt x="145" y="0"/>
                </a:lnTo>
                <a:lnTo>
                  <a:pt x="148" y="6"/>
                </a:lnTo>
                <a:lnTo>
                  <a:pt x="150" y="13"/>
                </a:lnTo>
                <a:lnTo>
                  <a:pt x="151" y="19"/>
                </a:lnTo>
                <a:lnTo>
                  <a:pt x="157" y="25"/>
                </a:lnTo>
                <a:lnTo>
                  <a:pt x="159" y="31"/>
                </a:lnTo>
                <a:lnTo>
                  <a:pt x="162" y="34"/>
                </a:lnTo>
                <a:lnTo>
                  <a:pt x="165" y="41"/>
                </a:lnTo>
                <a:lnTo>
                  <a:pt x="170" y="47"/>
                </a:lnTo>
                <a:close/>
              </a:path>
            </a:pathLst>
          </a:custGeom>
          <a:solidFill>
            <a:srgbClr val="F0172C"/>
          </a:solidFill>
          <a:ln w="9525">
            <a:noFill/>
            <a:round/>
            <a:headEnd/>
            <a:tailEnd/>
          </a:ln>
        </p:spPr>
        <p:txBody>
          <a:bodyPr wrap="none"/>
          <a:lstStyle/>
          <a:p>
            <a:endParaRPr lang="el-GR"/>
          </a:p>
        </p:txBody>
      </p:sp>
      <p:sp>
        <p:nvSpPr>
          <p:cNvPr id="41213" name="Freeform 253"/>
          <p:cNvSpPr>
            <a:spLocks/>
          </p:cNvSpPr>
          <p:nvPr/>
        </p:nvSpPr>
        <p:spPr bwMode="auto">
          <a:xfrm>
            <a:off x="4937125" y="2403475"/>
            <a:ext cx="147638" cy="22225"/>
          </a:xfrm>
          <a:custGeom>
            <a:avLst/>
            <a:gdLst>
              <a:gd name="T0" fmla="*/ 2147483646 w 105"/>
              <a:gd name="T1" fmla="*/ 2147483646 h 14"/>
              <a:gd name="T2" fmla="*/ 0 w 105"/>
              <a:gd name="T3" fmla="*/ 2147483646 h 14"/>
              <a:gd name="T4" fmla="*/ 2147483646 w 105"/>
              <a:gd name="T5" fmla="*/ 2147483646 h 14"/>
              <a:gd name="T6" fmla="*/ 2147483646 w 105"/>
              <a:gd name="T7" fmla="*/ 2147483646 h 14"/>
              <a:gd name="T8" fmla="*/ 2147483646 w 105"/>
              <a:gd name="T9" fmla="*/ 2147483646 h 14"/>
              <a:gd name="T10" fmla="*/ 2147483646 w 105"/>
              <a:gd name="T11" fmla="*/ 2147483646 h 14"/>
              <a:gd name="T12" fmla="*/ 2147483646 w 105"/>
              <a:gd name="T13" fmla="*/ 2147483646 h 14"/>
              <a:gd name="T14" fmla="*/ 2147483646 w 105"/>
              <a:gd name="T15" fmla="*/ 2147483646 h 14"/>
              <a:gd name="T16" fmla="*/ 2147483646 w 105"/>
              <a:gd name="T17" fmla="*/ 0 h 14"/>
              <a:gd name="T18" fmla="*/ 2147483646 w 105"/>
              <a:gd name="T19" fmla="*/ 0 h 14"/>
              <a:gd name="T20" fmla="*/ 2147483646 w 105"/>
              <a:gd name="T21" fmla="*/ 0 h 14"/>
              <a:gd name="T22" fmla="*/ 2147483646 w 105"/>
              <a:gd name="T23" fmla="*/ 2147483646 h 14"/>
              <a:gd name="T24" fmla="*/ 2147483646 w 105"/>
              <a:gd name="T25" fmla="*/ 2147483646 h 14"/>
              <a:gd name="T26" fmla="*/ 2147483646 w 105"/>
              <a:gd name="T27" fmla="*/ 2147483646 h 14"/>
              <a:gd name="T28" fmla="*/ 2147483646 w 105"/>
              <a:gd name="T29" fmla="*/ 2147483646 h 14"/>
              <a:gd name="T30" fmla="*/ 2147483646 w 105"/>
              <a:gd name="T31" fmla="*/ 2147483646 h 14"/>
              <a:gd name="T32" fmla="*/ 2147483646 w 105"/>
              <a:gd name="T33" fmla="*/ 2147483646 h 14"/>
              <a:gd name="T34" fmla="*/ 2147483646 w 105"/>
              <a:gd name="T35" fmla="*/ 2147483646 h 14"/>
              <a:gd name="T36" fmla="*/ 2147483646 w 105"/>
              <a:gd name="T37" fmla="*/ 214748364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
              <a:gd name="T58" fmla="*/ 0 h 14"/>
              <a:gd name="T59" fmla="*/ 105 w 105"/>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 h="14">
                <a:moveTo>
                  <a:pt x="105" y="14"/>
                </a:moveTo>
                <a:lnTo>
                  <a:pt x="0" y="14"/>
                </a:lnTo>
                <a:lnTo>
                  <a:pt x="2" y="12"/>
                </a:lnTo>
                <a:lnTo>
                  <a:pt x="2" y="10"/>
                </a:lnTo>
                <a:lnTo>
                  <a:pt x="2" y="8"/>
                </a:lnTo>
                <a:lnTo>
                  <a:pt x="2" y="6"/>
                </a:lnTo>
                <a:lnTo>
                  <a:pt x="2" y="4"/>
                </a:lnTo>
                <a:lnTo>
                  <a:pt x="4" y="2"/>
                </a:lnTo>
                <a:lnTo>
                  <a:pt x="4" y="0"/>
                </a:lnTo>
                <a:lnTo>
                  <a:pt x="84" y="0"/>
                </a:lnTo>
                <a:lnTo>
                  <a:pt x="86" y="2"/>
                </a:lnTo>
                <a:lnTo>
                  <a:pt x="90" y="2"/>
                </a:lnTo>
                <a:lnTo>
                  <a:pt x="92" y="4"/>
                </a:lnTo>
                <a:lnTo>
                  <a:pt x="94" y="6"/>
                </a:lnTo>
                <a:lnTo>
                  <a:pt x="98" y="8"/>
                </a:lnTo>
                <a:lnTo>
                  <a:pt x="100" y="10"/>
                </a:lnTo>
                <a:lnTo>
                  <a:pt x="101" y="12"/>
                </a:lnTo>
                <a:lnTo>
                  <a:pt x="105" y="14"/>
                </a:lnTo>
                <a:close/>
              </a:path>
            </a:pathLst>
          </a:custGeom>
          <a:solidFill>
            <a:srgbClr val="F0152C"/>
          </a:solidFill>
          <a:ln w="9525">
            <a:noFill/>
            <a:round/>
            <a:headEnd/>
            <a:tailEnd/>
          </a:ln>
        </p:spPr>
        <p:txBody>
          <a:bodyPr wrap="none"/>
          <a:lstStyle/>
          <a:p>
            <a:endParaRPr lang="el-GR"/>
          </a:p>
        </p:txBody>
      </p:sp>
      <p:sp>
        <p:nvSpPr>
          <p:cNvPr id="41214" name="Freeform 254"/>
          <p:cNvSpPr>
            <a:spLocks/>
          </p:cNvSpPr>
          <p:nvPr/>
        </p:nvSpPr>
        <p:spPr bwMode="auto">
          <a:xfrm>
            <a:off x="4979988" y="2392363"/>
            <a:ext cx="131762" cy="20637"/>
          </a:xfrm>
          <a:custGeom>
            <a:avLst/>
            <a:gdLst>
              <a:gd name="T0" fmla="*/ 2147483646 w 94"/>
              <a:gd name="T1" fmla="*/ 2147483646 h 13"/>
              <a:gd name="T2" fmla="*/ 0 w 94"/>
              <a:gd name="T3" fmla="*/ 2147483646 h 13"/>
              <a:gd name="T4" fmla="*/ 0 w 94"/>
              <a:gd name="T5" fmla="*/ 2147483646 h 13"/>
              <a:gd name="T6" fmla="*/ 2147483646 w 94"/>
              <a:gd name="T7" fmla="*/ 2147483646 h 13"/>
              <a:gd name="T8" fmla="*/ 2147483646 w 94"/>
              <a:gd name="T9" fmla="*/ 2147483646 h 13"/>
              <a:gd name="T10" fmla="*/ 2147483646 w 94"/>
              <a:gd name="T11" fmla="*/ 2147483646 h 13"/>
              <a:gd name="T12" fmla="*/ 2147483646 w 94"/>
              <a:gd name="T13" fmla="*/ 2147483646 h 13"/>
              <a:gd name="T14" fmla="*/ 2147483646 w 94"/>
              <a:gd name="T15" fmla="*/ 2147483646 h 13"/>
              <a:gd name="T16" fmla="*/ 2147483646 w 94"/>
              <a:gd name="T17" fmla="*/ 2147483646 h 13"/>
              <a:gd name="T18" fmla="*/ 2147483646 w 94"/>
              <a:gd name="T19" fmla="*/ 0 h 13"/>
              <a:gd name="T20" fmla="*/ 2147483646 w 94"/>
              <a:gd name="T21" fmla="*/ 0 h 13"/>
              <a:gd name="T22" fmla="*/ 2147483646 w 94"/>
              <a:gd name="T23" fmla="*/ 2147483646 h 13"/>
              <a:gd name="T24" fmla="*/ 2147483646 w 94"/>
              <a:gd name="T25" fmla="*/ 2147483646 h 13"/>
              <a:gd name="T26" fmla="*/ 2147483646 w 94"/>
              <a:gd name="T27" fmla="*/ 2147483646 h 13"/>
              <a:gd name="T28" fmla="*/ 2147483646 w 94"/>
              <a:gd name="T29" fmla="*/ 2147483646 h 13"/>
              <a:gd name="T30" fmla="*/ 2147483646 w 94"/>
              <a:gd name="T31" fmla="*/ 2147483646 h 13"/>
              <a:gd name="T32" fmla="*/ 2147483646 w 94"/>
              <a:gd name="T33" fmla="*/ 2147483646 h 13"/>
              <a:gd name="T34" fmla="*/ 2147483646 w 94"/>
              <a:gd name="T35" fmla="*/ 2147483646 h 13"/>
              <a:gd name="T36" fmla="*/ 2147483646 w 94"/>
              <a:gd name="T37" fmla="*/ 2147483646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
              <a:gd name="T58" fmla="*/ 0 h 13"/>
              <a:gd name="T59" fmla="*/ 94 w 94"/>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 h="13">
                <a:moveTo>
                  <a:pt x="94" y="13"/>
                </a:moveTo>
                <a:lnTo>
                  <a:pt x="0" y="13"/>
                </a:lnTo>
                <a:lnTo>
                  <a:pt x="0" y="11"/>
                </a:lnTo>
                <a:lnTo>
                  <a:pt x="2" y="9"/>
                </a:lnTo>
                <a:lnTo>
                  <a:pt x="2" y="7"/>
                </a:lnTo>
                <a:lnTo>
                  <a:pt x="2" y="5"/>
                </a:lnTo>
                <a:lnTo>
                  <a:pt x="4" y="3"/>
                </a:lnTo>
                <a:lnTo>
                  <a:pt x="6" y="2"/>
                </a:lnTo>
                <a:lnTo>
                  <a:pt x="6" y="0"/>
                </a:lnTo>
                <a:lnTo>
                  <a:pt x="69" y="0"/>
                </a:lnTo>
                <a:lnTo>
                  <a:pt x="73" y="2"/>
                </a:lnTo>
                <a:lnTo>
                  <a:pt x="75" y="3"/>
                </a:lnTo>
                <a:lnTo>
                  <a:pt x="78" y="5"/>
                </a:lnTo>
                <a:lnTo>
                  <a:pt x="80" y="5"/>
                </a:lnTo>
                <a:lnTo>
                  <a:pt x="84" y="7"/>
                </a:lnTo>
                <a:lnTo>
                  <a:pt x="86" y="9"/>
                </a:lnTo>
                <a:lnTo>
                  <a:pt x="90" y="11"/>
                </a:lnTo>
                <a:lnTo>
                  <a:pt x="94" y="13"/>
                </a:lnTo>
                <a:close/>
              </a:path>
            </a:pathLst>
          </a:custGeom>
          <a:solidFill>
            <a:srgbClr val="F0152C"/>
          </a:solidFill>
          <a:ln w="9525">
            <a:noFill/>
            <a:round/>
            <a:headEnd/>
            <a:tailEnd/>
          </a:ln>
        </p:spPr>
        <p:txBody>
          <a:bodyPr wrap="none"/>
          <a:lstStyle/>
          <a:p>
            <a:endParaRPr lang="el-GR"/>
          </a:p>
        </p:txBody>
      </p:sp>
      <p:sp>
        <p:nvSpPr>
          <p:cNvPr id="41215" name="Freeform 255"/>
          <p:cNvSpPr>
            <a:spLocks/>
          </p:cNvSpPr>
          <p:nvPr/>
        </p:nvSpPr>
        <p:spPr bwMode="auto">
          <a:xfrm>
            <a:off x="4981575" y="2379663"/>
            <a:ext cx="114300" cy="23812"/>
          </a:xfrm>
          <a:custGeom>
            <a:avLst/>
            <a:gdLst>
              <a:gd name="T0" fmla="*/ 2147483646 w 80"/>
              <a:gd name="T1" fmla="*/ 2147483646 h 15"/>
              <a:gd name="T2" fmla="*/ 0 w 80"/>
              <a:gd name="T3" fmla="*/ 2147483646 h 15"/>
              <a:gd name="T4" fmla="*/ 2147483646 w 80"/>
              <a:gd name="T5" fmla="*/ 2147483646 h 15"/>
              <a:gd name="T6" fmla="*/ 2147483646 w 80"/>
              <a:gd name="T7" fmla="*/ 2147483646 h 15"/>
              <a:gd name="T8" fmla="*/ 2147483646 w 80"/>
              <a:gd name="T9" fmla="*/ 2147483646 h 15"/>
              <a:gd name="T10" fmla="*/ 2147483646 w 80"/>
              <a:gd name="T11" fmla="*/ 2147483646 h 15"/>
              <a:gd name="T12" fmla="*/ 2147483646 w 80"/>
              <a:gd name="T13" fmla="*/ 2147483646 h 15"/>
              <a:gd name="T14" fmla="*/ 2147483646 w 80"/>
              <a:gd name="T15" fmla="*/ 2147483646 h 15"/>
              <a:gd name="T16" fmla="*/ 2147483646 w 80"/>
              <a:gd name="T17" fmla="*/ 2147483646 h 15"/>
              <a:gd name="T18" fmla="*/ 2147483646 w 80"/>
              <a:gd name="T19" fmla="*/ 0 h 15"/>
              <a:gd name="T20" fmla="*/ 2147483646 w 80"/>
              <a:gd name="T21" fmla="*/ 0 h 15"/>
              <a:gd name="T22" fmla="*/ 2147483646 w 80"/>
              <a:gd name="T23" fmla="*/ 2147483646 h 15"/>
              <a:gd name="T24" fmla="*/ 2147483646 w 80"/>
              <a:gd name="T25" fmla="*/ 2147483646 h 15"/>
              <a:gd name="T26" fmla="*/ 2147483646 w 80"/>
              <a:gd name="T27" fmla="*/ 2147483646 h 15"/>
              <a:gd name="T28" fmla="*/ 2147483646 w 80"/>
              <a:gd name="T29" fmla="*/ 2147483646 h 15"/>
              <a:gd name="T30" fmla="*/ 2147483646 w 80"/>
              <a:gd name="T31" fmla="*/ 2147483646 h 15"/>
              <a:gd name="T32" fmla="*/ 2147483646 w 80"/>
              <a:gd name="T33" fmla="*/ 2147483646 h 15"/>
              <a:gd name="T34" fmla="*/ 2147483646 w 80"/>
              <a:gd name="T35" fmla="*/ 2147483646 h 15"/>
              <a:gd name="T36" fmla="*/ 2147483646 w 80"/>
              <a:gd name="T37" fmla="*/ 2147483646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15"/>
              <a:gd name="T59" fmla="*/ 80 w 80"/>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15">
                <a:moveTo>
                  <a:pt x="80" y="15"/>
                </a:moveTo>
                <a:lnTo>
                  <a:pt x="0" y="15"/>
                </a:lnTo>
                <a:lnTo>
                  <a:pt x="2" y="11"/>
                </a:lnTo>
                <a:lnTo>
                  <a:pt x="2" y="10"/>
                </a:lnTo>
                <a:lnTo>
                  <a:pt x="4" y="8"/>
                </a:lnTo>
                <a:lnTo>
                  <a:pt x="6" y="6"/>
                </a:lnTo>
                <a:lnTo>
                  <a:pt x="8" y="4"/>
                </a:lnTo>
                <a:lnTo>
                  <a:pt x="10" y="2"/>
                </a:lnTo>
                <a:lnTo>
                  <a:pt x="12" y="0"/>
                </a:lnTo>
                <a:lnTo>
                  <a:pt x="52" y="0"/>
                </a:lnTo>
                <a:lnTo>
                  <a:pt x="54" y="2"/>
                </a:lnTo>
                <a:lnTo>
                  <a:pt x="57" y="4"/>
                </a:lnTo>
                <a:lnTo>
                  <a:pt x="61" y="6"/>
                </a:lnTo>
                <a:lnTo>
                  <a:pt x="65" y="8"/>
                </a:lnTo>
                <a:lnTo>
                  <a:pt x="69" y="10"/>
                </a:lnTo>
                <a:lnTo>
                  <a:pt x="73" y="11"/>
                </a:lnTo>
                <a:lnTo>
                  <a:pt x="76" y="13"/>
                </a:lnTo>
                <a:lnTo>
                  <a:pt x="80" y="15"/>
                </a:lnTo>
                <a:close/>
              </a:path>
            </a:pathLst>
          </a:custGeom>
          <a:solidFill>
            <a:srgbClr val="F2172B"/>
          </a:solidFill>
          <a:ln w="9525">
            <a:noFill/>
            <a:round/>
            <a:headEnd/>
            <a:tailEnd/>
          </a:ln>
        </p:spPr>
        <p:txBody>
          <a:bodyPr wrap="none"/>
          <a:lstStyle/>
          <a:p>
            <a:endParaRPr lang="el-GR"/>
          </a:p>
        </p:txBody>
      </p:sp>
      <p:sp>
        <p:nvSpPr>
          <p:cNvPr id="41216" name="Freeform 256"/>
          <p:cNvSpPr>
            <a:spLocks/>
          </p:cNvSpPr>
          <p:nvPr/>
        </p:nvSpPr>
        <p:spPr bwMode="auto">
          <a:xfrm>
            <a:off x="4930775" y="2338388"/>
            <a:ext cx="171450" cy="93662"/>
          </a:xfrm>
          <a:custGeom>
            <a:avLst/>
            <a:gdLst>
              <a:gd name="T0" fmla="*/ 2147483646 w 63"/>
              <a:gd name="T1" fmla="*/ 2147483646 h 12"/>
              <a:gd name="T2" fmla="*/ 0 w 63"/>
              <a:gd name="T3" fmla="*/ 2147483646 h 12"/>
              <a:gd name="T4" fmla="*/ 2147483646 w 63"/>
              <a:gd name="T5" fmla="*/ 2147483646 h 12"/>
              <a:gd name="T6" fmla="*/ 2147483646 w 63"/>
              <a:gd name="T7" fmla="*/ 2147483646 h 12"/>
              <a:gd name="T8" fmla="*/ 2147483646 w 63"/>
              <a:gd name="T9" fmla="*/ 0 h 12"/>
              <a:gd name="T10" fmla="*/ 2147483646 w 63"/>
              <a:gd name="T11" fmla="*/ 0 h 12"/>
              <a:gd name="T12" fmla="*/ 2147483646 w 63"/>
              <a:gd name="T13" fmla="*/ 2147483646 h 12"/>
              <a:gd name="T14" fmla="*/ 2147483646 w 63"/>
              <a:gd name="T15" fmla="*/ 2147483646 h 12"/>
              <a:gd name="T16" fmla="*/ 2147483646 w 63"/>
              <a:gd name="T17" fmla="*/ 2147483646 h 12"/>
              <a:gd name="T18" fmla="*/ 2147483646 w 63"/>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
              <a:gd name="T31" fmla="*/ 0 h 12"/>
              <a:gd name="T32" fmla="*/ 63 w 63"/>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 h="12">
                <a:moveTo>
                  <a:pt x="63" y="12"/>
                </a:moveTo>
                <a:lnTo>
                  <a:pt x="0" y="12"/>
                </a:lnTo>
                <a:lnTo>
                  <a:pt x="6" y="6"/>
                </a:lnTo>
                <a:lnTo>
                  <a:pt x="11" y="2"/>
                </a:lnTo>
                <a:lnTo>
                  <a:pt x="19" y="0"/>
                </a:lnTo>
                <a:lnTo>
                  <a:pt x="27" y="0"/>
                </a:lnTo>
                <a:lnTo>
                  <a:pt x="34" y="2"/>
                </a:lnTo>
                <a:lnTo>
                  <a:pt x="44" y="4"/>
                </a:lnTo>
                <a:lnTo>
                  <a:pt x="53" y="8"/>
                </a:lnTo>
                <a:lnTo>
                  <a:pt x="63" y="12"/>
                </a:lnTo>
                <a:close/>
              </a:path>
            </a:pathLst>
          </a:custGeom>
          <a:solidFill>
            <a:srgbClr val="F2142B"/>
          </a:solidFill>
          <a:ln w="9525">
            <a:noFill/>
            <a:round/>
            <a:headEnd/>
            <a:tailEnd/>
          </a:ln>
        </p:spPr>
        <p:txBody>
          <a:bodyPr wrap="none"/>
          <a:lstStyle/>
          <a:p>
            <a:endParaRPr lang="el-GR"/>
          </a:p>
        </p:txBody>
      </p:sp>
      <p:sp>
        <p:nvSpPr>
          <p:cNvPr id="41217" name="Freeform 257"/>
          <p:cNvSpPr>
            <a:spLocks/>
          </p:cNvSpPr>
          <p:nvPr/>
        </p:nvSpPr>
        <p:spPr bwMode="auto">
          <a:xfrm>
            <a:off x="4999038" y="2373313"/>
            <a:ext cx="57150" cy="6350"/>
          </a:xfrm>
          <a:custGeom>
            <a:avLst/>
            <a:gdLst>
              <a:gd name="T0" fmla="*/ 2147483646 w 40"/>
              <a:gd name="T1" fmla="*/ 2147483646 h 4"/>
              <a:gd name="T2" fmla="*/ 0 w 40"/>
              <a:gd name="T3" fmla="*/ 2147483646 h 4"/>
              <a:gd name="T4" fmla="*/ 2147483646 w 40"/>
              <a:gd name="T5" fmla="*/ 2147483646 h 4"/>
              <a:gd name="T6" fmla="*/ 2147483646 w 40"/>
              <a:gd name="T7" fmla="*/ 2147483646 h 4"/>
              <a:gd name="T8" fmla="*/ 2147483646 w 40"/>
              <a:gd name="T9" fmla="*/ 0 h 4"/>
              <a:gd name="T10" fmla="*/ 2147483646 w 40"/>
              <a:gd name="T11" fmla="*/ 0 h 4"/>
              <a:gd name="T12" fmla="*/ 2147483646 w 40"/>
              <a:gd name="T13" fmla="*/ 0 h 4"/>
              <a:gd name="T14" fmla="*/ 2147483646 w 40"/>
              <a:gd name="T15" fmla="*/ 2147483646 h 4"/>
              <a:gd name="T16" fmla="*/ 2147483646 w 40"/>
              <a:gd name="T17" fmla="*/ 2147483646 h 4"/>
              <a:gd name="T18" fmla="*/ 2147483646 w 40"/>
              <a:gd name="T19" fmla="*/ 2147483646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4"/>
              <a:gd name="T32" fmla="*/ 40 w 40"/>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4">
                <a:moveTo>
                  <a:pt x="40" y="4"/>
                </a:moveTo>
                <a:lnTo>
                  <a:pt x="0" y="4"/>
                </a:lnTo>
                <a:lnTo>
                  <a:pt x="3" y="2"/>
                </a:lnTo>
                <a:lnTo>
                  <a:pt x="7" y="2"/>
                </a:lnTo>
                <a:lnTo>
                  <a:pt x="13" y="0"/>
                </a:lnTo>
                <a:lnTo>
                  <a:pt x="17" y="0"/>
                </a:lnTo>
                <a:lnTo>
                  <a:pt x="22" y="0"/>
                </a:lnTo>
                <a:lnTo>
                  <a:pt x="28" y="2"/>
                </a:lnTo>
                <a:lnTo>
                  <a:pt x="34" y="2"/>
                </a:lnTo>
                <a:lnTo>
                  <a:pt x="40" y="4"/>
                </a:lnTo>
                <a:close/>
              </a:path>
            </a:pathLst>
          </a:custGeom>
          <a:solidFill>
            <a:srgbClr val="F5172E"/>
          </a:solidFill>
          <a:ln w="9525">
            <a:noFill/>
            <a:round/>
            <a:headEnd/>
            <a:tailEnd/>
          </a:ln>
        </p:spPr>
        <p:txBody>
          <a:bodyPr wrap="none"/>
          <a:lstStyle/>
          <a:p>
            <a:endParaRPr lang="el-GR"/>
          </a:p>
        </p:txBody>
      </p:sp>
      <p:sp>
        <p:nvSpPr>
          <p:cNvPr id="41218" name="Rectangle 258"/>
          <p:cNvSpPr>
            <a:spLocks noChangeArrowheads="1"/>
          </p:cNvSpPr>
          <p:nvPr/>
        </p:nvSpPr>
        <p:spPr bwMode="auto">
          <a:xfrm>
            <a:off x="3619500" y="2324100"/>
            <a:ext cx="1160463" cy="244475"/>
          </a:xfrm>
          <a:prstGeom prst="rect">
            <a:avLst/>
          </a:prstGeom>
          <a:noFill/>
          <a:ln w="12700">
            <a:noFill/>
            <a:miter lim="800000"/>
            <a:headEnd/>
            <a:tailEnd/>
          </a:ln>
        </p:spPr>
        <p:txBody>
          <a:bodyPr wrap="none" lIns="0" tIns="0" rIns="0" bIns="0" anchor="ctr" anchorCtr="1">
            <a:spAutoFit/>
          </a:bodyPr>
          <a:lstStyle/>
          <a:p>
            <a:r>
              <a:rPr lang="el-GR" altLang="el-GR" sz="1600" b="1">
                <a:latin typeface="Arial" pitchFamily="34" charset="0"/>
              </a:rPr>
              <a:t>Γλυκόζη</a:t>
            </a:r>
            <a:r>
              <a:rPr lang="en-GB" altLang="el-GR" sz="1600" b="1">
                <a:latin typeface="Arial" pitchFamily="34" charset="0"/>
              </a:rPr>
              <a:t> (G)</a:t>
            </a:r>
          </a:p>
        </p:txBody>
      </p:sp>
      <p:sp>
        <p:nvSpPr>
          <p:cNvPr id="41219" name="Freeform 259"/>
          <p:cNvSpPr>
            <a:spLocks/>
          </p:cNvSpPr>
          <p:nvPr/>
        </p:nvSpPr>
        <p:spPr bwMode="auto">
          <a:xfrm>
            <a:off x="5018088" y="2341563"/>
            <a:ext cx="1327150" cy="1376362"/>
          </a:xfrm>
          <a:custGeom>
            <a:avLst/>
            <a:gdLst>
              <a:gd name="T0" fmla="*/ 2147483646 w 941"/>
              <a:gd name="T1" fmla="*/ 2147483646 h 867"/>
              <a:gd name="T2" fmla="*/ 2147483646 w 941"/>
              <a:gd name="T3" fmla="*/ 2147483646 h 867"/>
              <a:gd name="T4" fmla="*/ 2147483646 w 941"/>
              <a:gd name="T5" fmla="*/ 2147483646 h 867"/>
              <a:gd name="T6" fmla="*/ 2147483646 w 941"/>
              <a:gd name="T7" fmla="*/ 2147483646 h 867"/>
              <a:gd name="T8" fmla="*/ 2147483646 w 941"/>
              <a:gd name="T9" fmla="*/ 2147483646 h 867"/>
              <a:gd name="T10" fmla="*/ 2147483646 w 941"/>
              <a:gd name="T11" fmla="*/ 2147483646 h 867"/>
              <a:gd name="T12" fmla="*/ 2147483646 w 941"/>
              <a:gd name="T13" fmla="*/ 2147483646 h 867"/>
              <a:gd name="T14" fmla="*/ 2147483646 w 941"/>
              <a:gd name="T15" fmla="*/ 2147483646 h 867"/>
              <a:gd name="T16" fmla="*/ 2147483646 w 941"/>
              <a:gd name="T17" fmla="*/ 2147483646 h 867"/>
              <a:gd name="T18" fmla="*/ 2147483646 w 941"/>
              <a:gd name="T19" fmla="*/ 2147483646 h 867"/>
              <a:gd name="T20" fmla="*/ 2147483646 w 941"/>
              <a:gd name="T21" fmla="*/ 2147483646 h 867"/>
              <a:gd name="T22" fmla="*/ 2147483646 w 941"/>
              <a:gd name="T23" fmla="*/ 2147483646 h 867"/>
              <a:gd name="T24" fmla="*/ 2147483646 w 941"/>
              <a:gd name="T25" fmla="*/ 2147483646 h 867"/>
              <a:gd name="T26" fmla="*/ 2147483646 w 941"/>
              <a:gd name="T27" fmla="*/ 2147483646 h 867"/>
              <a:gd name="T28" fmla="*/ 2147483646 w 941"/>
              <a:gd name="T29" fmla="*/ 2147483646 h 867"/>
              <a:gd name="T30" fmla="*/ 2147483646 w 941"/>
              <a:gd name="T31" fmla="*/ 2147483646 h 867"/>
              <a:gd name="T32" fmla="*/ 0 w 941"/>
              <a:gd name="T33" fmla="*/ 2147483646 h 867"/>
              <a:gd name="T34" fmla="*/ 2147483646 w 941"/>
              <a:gd name="T35" fmla="*/ 2147483646 h 867"/>
              <a:gd name="T36" fmla="*/ 2147483646 w 941"/>
              <a:gd name="T37" fmla="*/ 2147483646 h 867"/>
              <a:gd name="T38" fmla="*/ 2147483646 w 941"/>
              <a:gd name="T39" fmla="*/ 2147483646 h 867"/>
              <a:gd name="T40" fmla="*/ 2147483646 w 941"/>
              <a:gd name="T41" fmla="*/ 2147483646 h 867"/>
              <a:gd name="T42" fmla="*/ 2147483646 w 941"/>
              <a:gd name="T43" fmla="*/ 2147483646 h 867"/>
              <a:gd name="T44" fmla="*/ 2147483646 w 941"/>
              <a:gd name="T45" fmla="*/ 2147483646 h 867"/>
              <a:gd name="T46" fmla="*/ 2147483646 w 941"/>
              <a:gd name="T47" fmla="*/ 2147483646 h 867"/>
              <a:gd name="T48" fmla="*/ 2147483646 w 941"/>
              <a:gd name="T49" fmla="*/ 2147483646 h 867"/>
              <a:gd name="T50" fmla="*/ 2147483646 w 941"/>
              <a:gd name="T51" fmla="*/ 2147483646 h 867"/>
              <a:gd name="T52" fmla="*/ 2147483646 w 941"/>
              <a:gd name="T53" fmla="*/ 2147483646 h 867"/>
              <a:gd name="T54" fmla="*/ 2147483646 w 941"/>
              <a:gd name="T55" fmla="*/ 2147483646 h 867"/>
              <a:gd name="T56" fmla="*/ 2147483646 w 941"/>
              <a:gd name="T57" fmla="*/ 2147483646 h 867"/>
              <a:gd name="T58" fmla="*/ 2147483646 w 941"/>
              <a:gd name="T59" fmla="*/ 2147483646 h 867"/>
              <a:gd name="T60" fmla="*/ 2147483646 w 941"/>
              <a:gd name="T61" fmla="*/ 2147483646 h 867"/>
              <a:gd name="T62" fmla="*/ 2147483646 w 941"/>
              <a:gd name="T63" fmla="*/ 2147483646 h 867"/>
              <a:gd name="T64" fmla="*/ 2147483646 w 941"/>
              <a:gd name="T65" fmla="*/ 2147483646 h 8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1"/>
              <a:gd name="T100" fmla="*/ 0 h 867"/>
              <a:gd name="T101" fmla="*/ 941 w 941"/>
              <a:gd name="T102" fmla="*/ 867 h 8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1" h="867">
                <a:moveTo>
                  <a:pt x="941" y="857"/>
                </a:moveTo>
                <a:lnTo>
                  <a:pt x="855" y="842"/>
                </a:lnTo>
                <a:lnTo>
                  <a:pt x="777" y="826"/>
                </a:lnTo>
                <a:lnTo>
                  <a:pt x="705" y="808"/>
                </a:lnTo>
                <a:lnTo>
                  <a:pt x="639" y="785"/>
                </a:lnTo>
                <a:lnTo>
                  <a:pt x="579" y="763"/>
                </a:lnTo>
                <a:lnTo>
                  <a:pt x="524" y="738"/>
                </a:lnTo>
                <a:lnTo>
                  <a:pt x="476" y="712"/>
                </a:lnTo>
                <a:lnTo>
                  <a:pt x="432" y="684"/>
                </a:lnTo>
                <a:lnTo>
                  <a:pt x="393" y="656"/>
                </a:lnTo>
                <a:lnTo>
                  <a:pt x="357" y="624"/>
                </a:lnTo>
                <a:lnTo>
                  <a:pt x="328" y="593"/>
                </a:lnTo>
                <a:lnTo>
                  <a:pt x="301" y="562"/>
                </a:lnTo>
                <a:lnTo>
                  <a:pt x="276" y="529"/>
                </a:lnTo>
                <a:lnTo>
                  <a:pt x="256" y="496"/>
                </a:lnTo>
                <a:lnTo>
                  <a:pt x="238" y="463"/>
                </a:lnTo>
                <a:lnTo>
                  <a:pt x="224" y="430"/>
                </a:lnTo>
                <a:lnTo>
                  <a:pt x="210" y="398"/>
                </a:lnTo>
                <a:lnTo>
                  <a:pt x="198" y="366"/>
                </a:lnTo>
                <a:lnTo>
                  <a:pt x="189" y="332"/>
                </a:lnTo>
                <a:lnTo>
                  <a:pt x="180" y="302"/>
                </a:lnTo>
                <a:lnTo>
                  <a:pt x="173" y="270"/>
                </a:lnTo>
                <a:lnTo>
                  <a:pt x="165" y="241"/>
                </a:lnTo>
                <a:lnTo>
                  <a:pt x="158" y="213"/>
                </a:lnTo>
                <a:lnTo>
                  <a:pt x="151" y="187"/>
                </a:lnTo>
                <a:lnTo>
                  <a:pt x="143" y="162"/>
                </a:lnTo>
                <a:lnTo>
                  <a:pt x="134" y="138"/>
                </a:lnTo>
                <a:lnTo>
                  <a:pt x="126" y="117"/>
                </a:lnTo>
                <a:lnTo>
                  <a:pt x="114" y="97"/>
                </a:lnTo>
                <a:lnTo>
                  <a:pt x="102" y="80"/>
                </a:lnTo>
                <a:lnTo>
                  <a:pt x="87" y="66"/>
                </a:lnTo>
                <a:lnTo>
                  <a:pt x="69" y="53"/>
                </a:lnTo>
                <a:lnTo>
                  <a:pt x="8" y="0"/>
                </a:lnTo>
                <a:lnTo>
                  <a:pt x="0" y="9"/>
                </a:lnTo>
                <a:lnTo>
                  <a:pt x="61" y="61"/>
                </a:lnTo>
                <a:lnTo>
                  <a:pt x="78" y="72"/>
                </a:lnTo>
                <a:lnTo>
                  <a:pt x="90" y="86"/>
                </a:lnTo>
                <a:lnTo>
                  <a:pt x="102" y="101"/>
                </a:lnTo>
                <a:lnTo>
                  <a:pt x="113" y="120"/>
                </a:lnTo>
                <a:lnTo>
                  <a:pt x="122" y="140"/>
                </a:lnTo>
                <a:lnTo>
                  <a:pt x="131" y="164"/>
                </a:lnTo>
                <a:lnTo>
                  <a:pt x="138" y="189"/>
                </a:lnTo>
                <a:lnTo>
                  <a:pt x="146" y="215"/>
                </a:lnTo>
                <a:lnTo>
                  <a:pt x="153" y="244"/>
                </a:lnTo>
                <a:lnTo>
                  <a:pt x="159" y="273"/>
                </a:lnTo>
                <a:lnTo>
                  <a:pt x="167" y="303"/>
                </a:lnTo>
                <a:lnTo>
                  <a:pt x="176" y="334"/>
                </a:lnTo>
                <a:lnTo>
                  <a:pt x="185" y="368"/>
                </a:lnTo>
                <a:lnTo>
                  <a:pt x="198" y="400"/>
                </a:lnTo>
                <a:lnTo>
                  <a:pt x="211" y="434"/>
                </a:lnTo>
                <a:lnTo>
                  <a:pt x="226" y="467"/>
                </a:lnTo>
                <a:lnTo>
                  <a:pt x="244" y="501"/>
                </a:lnTo>
                <a:lnTo>
                  <a:pt x="266" y="533"/>
                </a:lnTo>
                <a:lnTo>
                  <a:pt x="290" y="568"/>
                </a:lnTo>
                <a:lnTo>
                  <a:pt x="318" y="599"/>
                </a:lnTo>
                <a:lnTo>
                  <a:pt x="348" y="631"/>
                </a:lnTo>
                <a:lnTo>
                  <a:pt x="383" y="662"/>
                </a:lnTo>
                <a:lnTo>
                  <a:pt x="424" y="691"/>
                </a:lnTo>
                <a:lnTo>
                  <a:pt x="470" y="720"/>
                </a:lnTo>
                <a:lnTo>
                  <a:pt x="518" y="747"/>
                </a:lnTo>
                <a:lnTo>
                  <a:pt x="574" y="773"/>
                </a:lnTo>
                <a:lnTo>
                  <a:pt x="634" y="796"/>
                </a:lnTo>
                <a:lnTo>
                  <a:pt x="701" y="816"/>
                </a:lnTo>
                <a:lnTo>
                  <a:pt x="773" y="836"/>
                </a:lnTo>
                <a:lnTo>
                  <a:pt x="852" y="852"/>
                </a:lnTo>
                <a:lnTo>
                  <a:pt x="939" y="867"/>
                </a:lnTo>
                <a:lnTo>
                  <a:pt x="941" y="857"/>
                </a:lnTo>
              </a:path>
            </a:pathLst>
          </a:custGeom>
          <a:solidFill>
            <a:schemeClr val="hlink"/>
          </a:solidFill>
          <a:ln w="12700" cap="rnd">
            <a:solidFill>
              <a:srgbClr val="FC0128"/>
            </a:solidFill>
            <a:round/>
            <a:headEnd/>
            <a:tailEnd/>
          </a:ln>
        </p:spPr>
        <p:txBody>
          <a:bodyPr wrap="none"/>
          <a:lstStyle/>
          <a:p>
            <a:endParaRPr lang="el-GR"/>
          </a:p>
        </p:txBody>
      </p:sp>
      <p:sp>
        <p:nvSpPr>
          <p:cNvPr id="41220" name="Freeform 260"/>
          <p:cNvSpPr>
            <a:spLocks/>
          </p:cNvSpPr>
          <p:nvPr/>
        </p:nvSpPr>
        <p:spPr bwMode="auto">
          <a:xfrm rot="64774">
            <a:off x="5254625" y="3328988"/>
            <a:ext cx="1069975" cy="514350"/>
          </a:xfrm>
          <a:custGeom>
            <a:avLst/>
            <a:gdLst>
              <a:gd name="T0" fmla="*/ 2147483646 w 758"/>
              <a:gd name="T1" fmla="*/ 2147483646 h 324"/>
              <a:gd name="T2" fmla="*/ 2147483646 w 758"/>
              <a:gd name="T3" fmla="*/ 2147483646 h 324"/>
              <a:gd name="T4" fmla="*/ 2147483646 w 758"/>
              <a:gd name="T5" fmla="*/ 2147483646 h 324"/>
              <a:gd name="T6" fmla="*/ 2147483646 w 758"/>
              <a:gd name="T7" fmla="*/ 2147483646 h 324"/>
              <a:gd name="T8" fmla="*/ 2147483646 w 758"/>
              <a:gd name="T9" fmla="*/ 2147483646 h 324"/>
              <a:gd name="T10" fmla="*/ 2147483646 w 758"/>
              <a:gd name="T11" fmla="*/ 2147483646 h 324"/>
              <a:gd name="T12" fmla="*/ 2147483646 w 758"/>
              <a:gd name="T13" fmla="*/ 2147483646 h 324"/>
              <a:gd name="T14" fmla="*/ 2147483646 w 758"/>
              <a:gd name="T15" fmla="*/ 2147483646 h 324"/>
              <a:gd name="T16" fmla="*/ 2147483646 w 758"/>
              <a:gd name="T17" fmla="*/ 2147483646 h 324"/>
              <a:gd name="T18" fmla="*/ 2147483646 w 758"/>
              <a:gd name="T19" fmla="*/ 2147483646 h 324"/>
              <a:gd name="T20" fmla="*/ 2147483646 w 758"/>
              <a:gd name="T21" fmla="*/ 2147483646 h 324"/>
              <a:gd name="T22" fmla="*/ 2147483646 w 758"/>
              <a:gd name="T23" fmla="*/ 2147483646 h 324"/>
              <a:gd name="T24" fmla="*/ 2147483646 w 758"/>
              <a:gd name="T25" fmla="*/ 2147483646 h 324"/>
              <a:gd name="T26" fmla="*/ 2147483646 w 758"/>
              <a:gd name="T27" fmla="*/ 2147483646 h 324"/>
              <a:gd name="T28" fmla="*/ 2147483646 w 758"/>
              <a:gd name="T29" fmla="*/ 2147483646 h 324"/>
              <a:gd name="T30" fmla="*/ 2147483646 w 758"/>
              <a:gd name="T31" fmla="*/ 2147483646 h 324"/>
              <a:gd name="T32" fmla="*/ 2147483646 w 758"/>
              <a:gd name="T33" fmla="*/ 2147483646 h 324"/>
              <a:gd name="T34" fmla="*/ 2147483646 w 758"/>
              <a:gd name="T35" fmla="*/ 2147483646 h 324"/>
              <a:gd name="T36" fmla="*/ 2147483646 w 758"/>
              <a:gd name="T37" fmla="*/ 2147483646 h 324"/>
              <a:gd name="T38" fmla="*/ 2147483646 w 758"/>
              <a:gd name="T39" fmla="*/ 2147483646 h 324"/>
              <a:gd name="T40" fmla="*/ 2147483646 w 758"/>
              <a:gd name="T41" fmla="*/ 2147483646 h 324"/>
              <a:gd name="T42" fmla="*/ 2147483646 w 758"/>
              <a:gd name="T43" fmla="*/ 2147483646 h 324"/>
              <a:gd name="T44" fmla="*/ 2147483646 w 758"/>
              <a:gd name="T45" fmla="*/ 2147483646 h 324"/>
              <a:gd name="T46" fmla="*/ 2147483646 w 758"/>
              <a:gd name="T47" fmla="*/ 2147483646 h 324"/>
              <a:gd name="T48" fmla="*/ 2147483646 w 758"/>
              <a:gd name="T49" fmla="*/ 2147483646 h 324"/>
              <a:gd name="T50" fmla="*/ 2147483646 w 758"/>
              <a:gd name="T51" fmla="*/ 2147483646 h 324"/>
              <a:gd name="T52" fmla="*/ 2147483646 w 758"/>
              <a:gd name="T53" fmla="*/ 2147483646 h 324"/>
              <a:gd name="T54" fmla="*/ 2147483646 w 758"/>
              <a:gd name="T55" fmla="*/ 2147483646 h 324"/>
              <a:gd name="T56" fmla="*/ 2147483646 w 758"/>
              <a:gd name="T57" fmla="*/ 2147483646 h 324"/>
              <a:gd name="T58" fmla="*/ 2147483646 w 758"/>
              <a:gd name="T59" fmla="*/ 2147483646 h 324"/>
              <a:gd name="T60" fmla="*/ 2147483646 w 758"/>
              <a:gd name="T61" fmla="*/ 2147483646 h 324"/>
              <a:gd name="T62" fmla="*/ 2147483646 w 758"/>
              <a:gd name="T63" fmla="*/ 2147483646 h 324"/>
              <a:gd name="T64" fmla="*/ 2147483646 w 758"/>
              <a:gd name="T65" fmla="*/ 2147483646 h 324"/>
              <a:gd name="T66" fmla="*/ 2147483646 w 758"/>
              <a:gd name="T67" fmla="*/ 2147483646 h 324"/>
              <a:gd name="T68" fmla="*/ 0 w 758"/>
              <a:gd name="T69" fmla="*/ 0 h 324"/>
              <a:gd name="T70" fmla="*/ 2147483646 w 758"/>
              <a:gd name="T71" fmla="*/ 2147483646 h 3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58"/>
              <a:gd name="T109" fmla="*/ 0 h 324"/>
              <a:gd name="T110" fmla="*/ 758 w 758"/>
              <a:gd name="T111" fmla="*/ 324 h 3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58" h="324">
                <a:moveTo>
                  <a:pt x="15" y="19"/>
                </a:moveTo>
                <a:lnTo>
                  <a:pt x="3" y="22"/>
                </a:lnTo>
                <a:lnTo>
                  <a:pt x="18" y="40"/>
                </a:lnTo>
                <a:lnTo>
                  <a:pt x="35" y="58"/>
                </a:lnTo>
                <a:lnTo>
                  <a:pt x="52" y="75"/>
                </a:lnTo>
                <a:lnTo>
                  <a:pt x="69" y="90"/>
                </a:lnTo>
                <a:lnTo>
                  <a:pt x="88" y="105"/>
                </a:lnTo>
                <a:lnTo>
                  <a:pt x="107" y="120"/>
                </a:lnTo>
                <a:lnTo>
                  <a:pt x="127" y="133"/>
                </a:lnTo>
                <a:lnTo>
                  <a:pt x="147" y="147"/>
                </a:lnTo>
                <a:lnTo>
                  <a:pt x="167" y="159"/>
                </a:lnTo>
                <a:lnTo>
                  <a:pt x="188" y="170"/>
                </a:lnTo>
                <a:lnTo>
                  <a:pt x="210" y="182"/>
                </a:lnTo>
                <a:lnTo>
                  <a:pt x="232" y="193"/>
                </a:lnTo>
                <a:lnTo>
                  <a:pt x="255" y="203"/>
                </a:lnTo>
                <a:lnTo>
                  <a:pt x="278" y="212"/>
                </a:lnTo>
                <a:lnTo>
                  <a:pt x="301" y="221"/>
                </a:lnTo>
                <a:lnTo>
                  <a:pt x="325" y="231"/>
                </a:lnTo>
                <a:lnTo>
                  <a:pt x="349" y="238"/>
                </a:lnTo>
                <a:lnTo>
                  <a:pt x="374" y="246"/>
                </a:lnTo>
                <a:lnTo>
                  <a:pt x="400" y="253"/>
                </a:lnTo>
                <a:lnTo>
                  <a:pt x="425" y="260"/>
                </a:lnTo>
                <a:lnTo>
                  <a:pt x="451" y="267"/>
                </a:lnTo>
                <a:lnTo>
                  <a:pt x="476" y="273"/>
                </a:lnTo>
                <a:lnTo>
                  <a:pt x="503" y="279"/>
                </a:lnTo>
                <a:lnTo>
                  <a:pt x="529" y="284"/>
                </a:lnTo>
                <a:lnTo>
                  <a:pt x="557" y="290"/>
                </a:lnTo>
                <a:lnTo>
                  <a:pt x="585" y="295"/>
                </a:lnTo>
                <a:lnTo>
                  <a:pt x="612" y="300"/>
                </a:lnTo>
                <a:lnTo>
                  <a:pt x="640" y="305"/>
                </a:lnTo>
                <a:lnTo>
                  <a:pt x="668" y="309"/>
                </a:lnTo>
                <a:lnTo>
                  <a:pt x="697" y="315"/>
                </a:lnTo>
                <a:lnTo>
                  <a:pt x="725" y="319"/>
                </a:lnTo>
                <a:lnTo>
                  <a:pt x="754" y="323"/>
                </a:lnTo>
                <a:lnTo>
                  <a:pt x="757" y="314"/>
                </a:lnTo>
                <a:lnTo>
                  <a:pt x="729" y="309"/>
                </a:lnTo>
                <a:lnTo>
                  <a:pt x="700" y="304"/>
                </a:lnTo>
                <a:lnTo>
                  <a:pt x="671" y="300"/>
                </a:lnTo>
                <a:lnTo>
                  <a:pt x="642" y="295"/>
                </a:lnTo>
                <a:lnTo>
                  <a:pt x="616" y="290"/>
                </a:lnTo>
                <a:lnTo>
                  <a:pt x="588" y="285"/>
                </a:lnTo>
                <a:lnTo>
                  <a:pt x="560" y="281"/>
                </a:lnTo>
                <a:lnTo>
                  <a:pt x="535" y="275"/>
                </a:lnTo>
                <a:lnTo>
                  <a:pt x="507" y="270"/>
                </a:lnTo>
                <a:lnTo>
                  <a:pt x="481" y="264"/>
                </a:lnTo>
                <a:lnTo>
                  <a:pt x="455" y="257"/>
                </a:lnTo>
                <a:lnTo>
                  <a:pt x="430" y="250"/>
                </a:lnTo>
                <a:lnTo>
                  <a:pt x="405" y="243"/>
                </a:lnTo>
                <a:lnTo>
                  <a:pt x="380" y="237"/>
                </a:lnTo>
                <a:lnTo>
                  <a:pt x="354" y="229"/>
                </a:lnTo>
                <a:lnTo>
                  <a:pt x="331" y="221"/>
                </a:lnTo>
                <a:lnTo>
                  <a:pt x="308" y="212"/>
                </a:lnTo>
                <a:lnTo>
                  <a:pt x="284" y="203"/>
                </a:lnTo>
                <a:lnTo>
                  <a:pt x="262" y="195"/>
                </a:lnTo>
                <a:lnTo>
                  <a:pt x="240" y="185"/>
                </a:lnTo>
                <a:lnTo>
                  <a:pt x="218" y="174"/>
                </a:lnTo>
                <a:lnTo>
                  <a:pt x="197" y="163"/>
                </a:lnTo>
                <a:lnTo>
                  <a:pt x="176" y="152"/>
                </a:lnTo>
                <a:lnTo>
                  <a:pt x="156" y="139"/>
                </a:lnTo>
                <a:lnTo>
                  <a:pt x="136" y="126"/>
                </a:lnTo>
                <a:lnTo>
                  <a:pt x="117" y="114"/>
                </a:lnTo>
                <a:lnTo>
                  <a:pt x="99" y="98"/>
                </a:lnTo>
                <a:lnTo>
                  <a:pt x="81" y="83"/>
                </a:lnTo>
                <a:lnTo>
                  <a:pt x="63" y="69"/>
                </a:lnTo>
                <a:lnTo>
                  <a:pt x="46" y="52"/>
                </a:lnTo>
                <a:lnTo>
                  <a:pt x="29" y="35"/>
                </a:lnTo>
                <a:lnTo>
                  <a:pt x="14" y="17"/>
                </a:lnTo>
                <a:lnTo>
                  <a:pt x="2" y="19"/>
                </a:lnTo>
                <a:lnTo>
                  <a:pt x="14" y="17"/>
                </a:lnTo>
                <a:lnTo>
                  <a:pt x="0" y="0"/>
                </a:lnTo>
                <a:lnTo>
                  <a:pt x="2" y="19"/>
                </a:lnTo>
                <a:lnTo>
                  <a:pt x="15" y="19"/>
                </a:lnTo>
              </a:path>
            </a:pathLst>
          </a:custGeom>
          <a:solidFill>
            <a:schemeClr val="hlink"/>
          </a:solidFill>
          <a:ln w="12700" cap="rnd">
            <a:solidFill>
              <a:srgbClr val="FC0128"/>
            </a:solidFill>
            <a:round/>
            <a:headEnd/>
            <a:tailEnd/>
          </a:ln>
        </p:spPr>
        <p:txBody>
          <a:bodyPr wrap="none"/>
          <a:lstStyle/>
          <a:p>
            <a:endParaRPr lang="el-GR"/>
          </a:p>
        </p:txBody>
      </p:sp>
      <p:sp>
        <p:nvSpPr>
          <p:cNvPr id="41221" name="Freeform 261"/>
          <p:cNvSpPr>
            <a:spLocks/>
          </p:cNvSpPr>
          <p:nvPr/>
        </p:nvSpPr>
        <p:spPr bwMode="auto">
          <a:xfrm rot="64774">
            <a:off x="5257800" y="3341688"/>
            <a:ext cx="158750" cy="508000"/>
          </a:xfrm>
          <a:custGeom>
            <a:avLst/>
            <a:gdLst>
              <a:gd name="T0" fmla="*/ 2147483646 w 113"/>
              <a:gd name="T1" fmla="*/ 2147483646 h 320"/>
              <a:gd name="T2" fmla="*/ 2147483646 w 113"/>
              <a:gd name="T3" fmla="*/ 2147483646 h 320"/>
              <a:gd name="T4" fmla="*/ 2147483646 w 113"/>
              <a:gd name="T5" fmla="*/ 2147483646 h 320"/>
              <a:gd name="T6" fmla="*/ 2147483646 w 113"/>
              <a:gd name="T7" fmla="*/ 2147483646 h 320"/>
              <a:gd name="T8" fmla="*/ 2147483646 w 113"/>
              <a:gd name="T9" fmla="*/ 2147483646 h 320"/>
              <a:gd name="T10" fmla="*/ 2147483646 w 113"/>
              <a:gd name="T11" fmla="*/ 2147483646 h 320"/>
              <a:gd name="T12" fmla="*/ 2147483646 w 113"/>
              <a:gd name="T13" fmla="*/ 2147483646 h 320"/>
              <a:gd name="T14" fmla="*/ 2147483646 w 113"/>
              <a:gd name="T15" fmla="*/ 2147483646 h 320"/>
              <a:gd name="T16" fmla="*/ 2147483646 w 113"/>
              <a:gd name="T17" fmla="*/ 2147483646 h 320"/>
              <a:gd name="T18" fmla="*/ 2147483646 w 113"/>
              <a:gd name="T19" fmla="*/ 2147483646 h 320"/>
              <a:gd name="T20" fmla="*/ 2147483646 w 113"/>
              <a:gd name="T21" fmla="*/ 2147483646 h 320"/>
              <a:gd name="T22" fmla="*/ 2147483646 w 113"/>
              <a:gd name="T23" fmla="*/ 2147483646 h 320"/>
              <a:gd name="T24" fmla="*/ 2147483646 w 113"/>
              <a:gd name="T25" fmla="*/ 2147483646 h 320"/>
              <a:gd name="T26" fmla="*/ 2147483646 w 113"/>
              <a:gd name="T27" fmla="*/ 2147483646 h 320"/>
              <a:gd name="T28" fmla="*/ 2147483646 w 113"/>
              <a:gd name="T29" fmla="*/ 2147483646 h 320"/>
              <a:gd name="T30" fmla="*/ 2147483646 w 113"/>
              <a:gd name="T31" fmla="*/ 2147483646 h 320"/>
              <a:gd name="T32" fmla="*/ 2147483646 w 113"/>
              <a:gd name="T33" fmla="*/ 0 h 320"/>
              <a:gd name="T34" fmla="*/ 2147483646 w 113"/>
              <a:gd name="T35" fmla="*/ 2147483646 h 320"/>
              <a:gd name="T36" fmla="*/ 2147483646 w 113"/>
              <a:gd name="T37" fmla="*/ 2147483646 h 320"/>
              <a:gd name="T38" fmla="*/ 2147483646 w 113"/>
              <a:gd name="T39" fmla="*/ 2147483646 h 320"/>
              <a:gd name="T40" fmla="*/ 2147483646 w 113"/>
              <a:gd name="T41" fmla="*/ 2147483646 h 320"/>
              <a:gd name="T42" fmla="*/ 2147483646 w 113"/>
              <a:gd name="T43" fmla="*/ 2147483646 h 320"/>
              <a:gd name="T44" fmla="*/ 2147483646 w 113"/>
              <a:gd name="T45" fmla="*/ 2147483646 h 320"/>
              <a:gd name="T46" fmla="*/ 2147483646 w 113"/>
              <a:gd name="T47" fmla="*/ 2147483646 h 320"/>
              <a:gd name="T48" fmla="*/ 2147483646 w 113"/>
              <a:gd name="T49" fmla="*/ 2147483646 h 320"/>
              <a:gd name="T50" fmla="*/ 2147483646 w 113"/>
              <a:gd name="T51" fmla="*/ 2147483646 h 320"/>
              <a:gd name="T52" fmla="*/ 2147483646 w 113"/>
              <a:gd name="T53" fmla="*/ 2147483646 h 320"/>
              <a:gd name="T54" fmla="*/ 2147483646 w 113"/>
              <a:gd name="T55" fmla="*/ 2147483646 h 320"/>
              <a:gd name="T56" fmla="*/ 2147483646 w 113"/>
              <a:gd name="T57" fmla="*/ 2147483646 h 320"/>
              <a:gd name="T58" fmla="*/ 2147483646 w 113"/>
              <a:gd name="T59" fmla="*/ 2147483646 h 320"/>
              <a:gd name="T60" fmla="*/ 2147483646 w 113"/>
              <a:gd name="T61" fmla="*/ 2147483646 h 320"/>
              <a:gd name="T62" fmla="*/ 2147483646 w 113"/>
              <a:gd name="T63" fmla="*/ 2147483646 h 320"/>
              <a:gd name="T64" fmla="*/ 2147483646 w 113"/>
              <a:gd name="T65" fmla="*/ 2147483646 h 320"/>
              <a:gd name="T66" fmla="*/ 2147483646 w 113"/>
              <a:gd name="T67" fmla="*/ 2147483646 h 320"/>
              <a:gd name="T68" fmla="*/ 2147483646 w 113"/>
              <a:gd name="T69" fmla="*/ 2147483646 h 320"/>
              <a:gd name="T70" fmla="*/ 2147483646 w 113"/>
              <a:gd name="T71" fmla="*/ 2147483646 h 3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3"/>
              <a:gd name="T109" fmla="*/ 0 h 320"/>
              <a:gd name="T110" fmla="*/ 113 w 113"/>
              <a:gd name="T111" fmla="*/ 320 h 3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3" h="320">
                <a:moveTo>
                  <a:pt x="110" y="313"/>
                </a:moveTo>
                <a:lnTo>
                  <a:pt x="112" y="314"/>
                </a:lnTo>
                <a:lnTo>
                  <a:pt x="107" y="305"/>
                </a:lnTo>
                <a:lnTo>
                  <a:pt x="103" y="294"/>
                </a:lnTo>
                <a:lnTo>
                  <a:pt x="97" y="284"/>
                </a:lnTo>
                <a:lnTo>
                  <a:pt x="93" y="276"/>
                </a:lnTo>
                <a:lnTo>
                  <a:pt x="89" y="265"/>
                </a:lnTo>
                <a:lnTo>
                  <a:pt x="85" y="256"/>
                </a:lnTo>
                <a:lnTo>
                  <a:pt x="80" y="246"/>
                </a:lnTo>
                <a:lnTo>
                  <a:pt x="76" y="236"/>
                </a:lnTo>
                <a:lnTo>
                  <a:pt x="73" y="227"/>
                </a:lnTo>
                <a:lnTo>
                  <a:pt x="68" y="217"/>
                </a:lnTo>
                <a:lnTo>
                  <a:pt x="65" y="207"/>
                </a:lnTo>
                <a:lnTo>
                  <a:pt x="60" y="198"/>
                </a:lnTo>
                <a:lnTo>
                  <a:pt x="57" y="188"/>
                </a:lnTo>
                <a:lnTo>
                  <a:pt x="54" y="178"/>
                </a:lnTo>
                <a:lnTo>
                  <a:pt x="51" y="168"/>
                </a:lnTo>
                <a:lnTo>
                  <a:pt x="47" y="158"/>
                </a:lnTo>
                <a:lnTo>
                  <a:pt x="44" y="149"/>
                </a:lnTo>
                <a:lnTo>
                  <a:pt x="42" y="139"/>
                </a:lnTo>
                <a:lnTo>
                  <a:pt x="38" y="128"/>
                </a:lnTo>
                <a:lnTo>
                  <a:pt x="36" y="119"/>
                </a:lnTo>
                <a:lnTo>
                  <a:pt x="33" y="109"/>
                </a:lnTo>
                <a:lnTo>
                  <a:pt x="31" y="100"/>
                </a:lnTo>
                <a:lnTo>
                  <a:pt x="28" y="89"/>
                </a:lnTo>
                <a:lnTo>
                  <a:pt x="26" y="79"/>
                </a:lnTo>
                <a:lnTo>
                  <a:pt x="24" y="70"/>
                </a:lnTo>
                <a:lnTo>
                  <a:pt x="22" y="60"/>
                </a:lnTo>
                <a:lnTo>
                  <a:pt x="21" y="49"/>
                </a:lnTo>
                <a:lnTo>
                  <a:pt x="18" y="39"/>
                </a:lnTo>
                <a:lnTo>
                  <a:pt x="17" y="30"/>
                </a:lnTo>
                <a:lnTo>
                  <a:pt x="15" y="20"/>
                </a:lnTo>
                <a:lnTo>
                  <a:pt x="14" y="9"/>
                </a:lnTo>
                <a:lnTo>
                  <a:pt x="13" y="0"/>
                </a:lnTo>
                <a:lnTo>
                  <a:pt x="0" y="0"/>
                </a:lnTo>
                <a:lnTo>
                  <a:pt x="1" y="10"/>
                </a:lnTo>
                <a:lnTo>
                  <a:pt x="2" y="20"/>
                </a:lnTo>
                <a:lnTo>
                  <a:pt x="3" y="31"/>
                </a:lnTo>
                <a:lnTo>
                  <a:pt x="5" y="40"/>
                </a:lnTo>
                <a:lnTo>
                  <a:pt x="6" y="51"/>
                </a:lnTo>
                <a:lnTo>
                  <a:pt x="8" y="61"/>
                </a:lnTo>
                <a:lnTo>
                  <a:pt x="11" y="71"/>
                </a:lnTo>
                <a:lnTo>
                  <a:pt x="13" y="81"/>
                </a:lnTo>
                <a:lnTo>
                  <a:pt x="15" y="91"/>
                </a:lnTo>
                <a:lnTo>
                  <a:pt x="17" y="101"/>
                </a:lnTo>
                <a:lnTo>
                  <a:pt x="19" y="111"/>
                </a:lnTo>
                <a:lnTo>
                  <a:pt x="22" y="121"/>
                </a:lnTo>
                <a:lnTo>
                  <a:pt x="25" y="131"/>
                </a:lnTo>
                <a:lnTo>
                  <a:pt x="28" y="140"/>
                </a:lnTo>
                <a:lnTo>
                  <a:pt x="31" y="151"/>
                </a:lnTo>
                <a:lnTo>
                  <a:pt x="34" y="160"/>
                </a:lnTo>
                <a:lnTo>
                  <a:pt x="37" y="170"/>
                </a:lnTo>
                <a:lnTo>
                  <a:pt x="41" y="180"/>
                </a:lnTo>
                <a:lnTo>
                  <a:pt x="44" y="191"/>
                </a:lnTo>
                <a:lnTo>
                  <a:pt x="47" y="200"/>
                </a:lnTo>
                <a:lnTo>
                  <a:pt x="52" y="210"/>
                </a:lnTo>
                <a:lnTo>
                  <a:pt x="55" y="219"/>
                </a:lnTo>
                <a:lnTo>
                  <a:pt x="59" y="230"/>
                </a:lnTo>
                <a:lnTo>
                  <a:pt x="63" y="239"/>
                </a:lnTo>
                <a:lnTo>
                  <a:pt x="67" y="248"/>
                </a:lnTo>
                <a:lnTo>
                  <a:pt x="72" y="259"/>
                </a:lnTo>
                <a:lnTo>
                  <a:pt x="76" y="269"/>
                </a:lnTo>
                <a:lnTo>
                  <a:pt x="80" y="279"/>
                </a:lnTo>
                <a:lnTo>
                  <a:pt x="85" y="288"/>
                </a:lnTo>
                <a:lnTo>
                  <a:pt x="89" y="298"/>
                </a:lnTo>
                <a:lnTo>
                  <a:pt x="94" y="308"/>
                </a:lnTo>
                <a:lnTo>
                  <a:pt x="99" y="317"/>
                </a:lnTo>
                <a:lnTo>
                  <a:pt x="99" y="319"/>
                </a:lnTo>
                <a:lnTo>
                  <a:pt x="99" y="317"/>
                </a:lnTo>
                <a:lnTo>
                  <a:pt x="99" y="318"/>
                </a:lnTo>
                <a:lnTo>
                  <a:pt x="99" y="319"/>
                </a:lnTo>
                <a:lnTo>
                  <a:pt x="110" y="313"/>
                </a:lnTo>
              </a:path>
            </a:pathLst>
          </a:custGeom>
          <a:solidFill>
            <a:schemeClr val="hlink"/>
          </a:solidFill>
          <a:ln w="12700" cap="rnd">
            <a:solidFill>
              <a:srgbClr val="FC0128"/>
            </a:solidFill>
            <a:round/>
            <a:headEnd/>
            <a:tailEnd/>
          </a:ln>
        </p:spPr>
        <p:txBody>
          <a:bodyPr wrap="none"/>
          <a:lstStyle/>
          <a:p>
            <a:endParaRPr lang="el-GR"/>
          </a:p>
        </p:txBody>
      </p:sp>
      <p:sp>
        <p:nvSpPr>
          <p:cNvPr id="41222" name="Freeform 262"/>
          <p:cNvSpPr>
            <a:spLocks/>
          </p:cNvSpPr>
          <p:nvPr/>
        </p:nvSpPr>
        <p:spPr bwMode="auto">
          <a:xfrm rot="64774">
            <a:off x="5381625" y="3841750"/>
            <a:ext cx="174625" cy="1133475"/>
          </a:xfrm>
          <a:custGeom>
            <a:avLst/>
            <a:gdLst>
              <a:gd name="T0" fmla="*/ 2147483646 w 124"/>
              <a:gd name="T1" fmla="*/ 2147483646 h 714"/>
              <a:gd name="T2" fmla="*/ 2147483646 w 124"/>
              <a:gd name="T3" fmla="*/ 2147483646 h 714"/>
              <a:gd name="T4" fmla="*/ 2147483646 w 124"/>
              <a:gd name="T5" fmla="*/ 2147483646 h 714"/>
              <a:gd name="T6" fmla="*/ 2147483646 w 124"/>
              <a:gd name="T7" fmla="*/ 2147483646 h 714"/>
              <a:gd name="T8" fmla="*/ 2147483646 w 124"/>
              <a:gd name="T9" fmla="*/ 2147483646 h 714"/>
              <a:gd name="T10" fmla="*/ 2147483646 w 124"/>
              <a:gd name="T11" fmla="*/ 2147483646 h 714"/>
              <a:gd name="T12" fmla="*/ 2147483646 w 124"/>
              <a:gd name="T13" fmla="*/ 2147483646 h 714"/>
              <a:gd name="T14" fmla="*/ 2147483646 w 124"/>
              <a:gd name="T15" fmla="*/ 2147483646 h 714"/>
              <a:gd name="T16" fmla="*/ 2147483646 w 124"/>
              <a:gd name="T17" fmla="*/ 2147483646 h 714"/>
              <a:gd name="T18" fmla="*/ 2147483646 w 124"/>
              <a:gd name="T19" fmla="*/ 2147483646 h 714"/>
              <a:gd name="T20" fmla="*/ 2147483646 w 124"/>
              <a:gd name="T21" fmla="*/ 2147483646 h 714"/>
              <a:gd name="T22" fmla="*/ 2147483646 w 124"/>
              <a:gd name="T23" fmla="*/ 2147483646 h 714"/>
              <a:gd name="T24" fmla="*/ 2147483646 w 124"/>
              <a:gd name="T25" fmla="*/ 2147483646 h 714"/>
              <a:gd name="T26" fmla="*/ 2147483646 w 124"/>
              <a:gd name="T27" fmla="*/ 2147483646 h 714"/>
              <a:gd name="T28" fmla="*/ 2147483646 w 124"/>
              <a:gd name="T29" fmla="*/ 2147483646 h 714"/>
              <a:gd name="T30" fmla="*/ 2147483646 w 124"/>
              <a:gd name="T31" fmla="*/ 2147483646 h 714"/>
              <a:gd name="T32" fmla="*/ 0 w 124"/>
              <a:gd name="T33" fmla="*/ 2147483646 h 714"/>
              <a:gd name="T34" fmla="*/ 2147483646 w 124"/>
              <a:gd name="T35" fmla="*/ 2147483646 h 714"/>
              <a:gd name="T36" fmla="*/ 2147483646 w 124"/>
              <a:gd name="T37" fmla="*/ 2147483646 h 714"/>
              <a:gd name="T38" fmla="*/ 2147483646 w 124"/>
              <a:gd name="T39" fmla="*/ 2147483646 h 714"/>
              <a:gd name="T40" fmla="*/ 2147483646 w 124"/>
              <a:gd name="T41" fmla="*/ 2147483646 h 714"/>
              <a:gd name="T42" fmla="*/ 2147483646 w 124"/>
              <a:gd name="T43" fmla="*/ 2147483646 h 714"/>
              <a:gd name="T44" fmla="*/ 2147483646 w 124"/>
              <a:gd name="T45" fmla="*/ 2147483646 h 714"/>
              <a:gd name="T46" fmla="*/ 2147483646 w 124"/>
              <a:gd name="T47" fmla="*/ 2147483646 h 714"/>
              <a:gd name="T48" fmla="*/ 2147483646 w 124"/>
              <a:gd name="T49" fmla="*/ 2147483646 h 714"/>
              <a:gd name="T50" fmla="*/ 2147483646 w 124"/>
              <a:gd name="T51" fmla="*/ 2147483646 h 714"/>
              <a:gd name="T52" fmla="*/ 2147483646 w 124"/>
              <a:gd name="T53" fmla="*/ 2147483646 h 714"/>
              <a:gd name="T54" fmla="*/ 2147483646 w 124"/>
              <a:gd name="T55" fmla="*/ 2147483646 h 714"/>
              <a:gd name="T56" fmla="*/ 2147483646 w 124"/>
              <a:gd name="T57" fmla="*/ 2147483646 h 714"/>
              <a:gd name="T58" fmla="*/ 2147483646 w 124"/>
              <a:gd name="T59" fmla="*/ 2147483646 h 714"/>
              <a:gd name="T60" fmla="*/ 2147483646 w 124"/>
              <a:gd name="T61" fmla="*/ 2147483646 h 714"/>
              <a:gd name="T62" fmla="*/ 2147483646 w 124"/>
              <a:gd name="T63" fmla="*/ 2147483646 h 714"/>
              <a:gd name="T64" fmla="*/ 2147483646 w 124"/>
              <a:gd name="T65" fmla="*/ 2147483646 h 7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714"/>
              <a:gd name="T101" fmla="*/ 124 w 124"/>
              <a:gd name="T102" fmla="*/ 714 h 7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714">
                <a:moveTo>
                  <a:pt x="109" y="713"/>
                </a:moveTo>
                <a:lnTo>
                  <a:pt x="109" y="689"/>
                </a:lnTo>
                <a:lnTo>
                  <a:pt x="110" y="667"/>
                </a:lnTo>
                <a:lnTo>
                  <a:pt x="111" y="643"/>
                </a:lnTo>
                <a:lnTo>
                  <a:pt x="113" y="621"/>
                </a:lnTo>
                <a:lnTo>
                  <a:pt x="114" y="596"/>
                </a:lnTo>
                <a:lnTo>
                  <a:pt x="115" y="572"/>
                </a:lnTo>
                <a:lnTo>
                  <a:pt x="116" y="547"/>
                </a:lnTo>
                <a:lnTo>
                  <a:pt x="117" y="523"/>
                </a:lnTo>
                <a:lnTo>
                  <a:pt x="119" y="499"/>
                </a:lnTo>
                <a:lnTo>
                  <a:pt x="120" y="473"/>
                </a:lnTo>
                <a:lnTo>
                  <a:pt x="121" y="448"/>
                </a:lnTo>
                <a:lnTo>
                  <a:pt x="121" y="423"/>
                </a:lnTo>
                <a:lnTo>
                  <a:pt x="123" y="398"/>
                </a:lnTo>
                <a:lnTo>
                  <a:pt x="123" y="375"/>
                </a:lnTo>
                <a:lnTo>
                  <a:pt x="123" y="349"/>
                </a:lnTo>
                <a:lnTo>
                  <a:pt x="121" y="326"/>
                </a:lnTo>
                <a:lnTo>
                  <a:pt x="120" y="301"/>
                </a:lnTo>
                <a:lnTo>
                  <a:pt x="119" y="277"/>
                </a:lnTo>
                <a:lnTo>
                  <a:pt x="117" y="253"/>
                </a:lnTo>
                <a:lnTo>
                  <a:pt x="114" y="231"/>
                </a:lnTo>
                <a:lnTo>
                  <a:pt x="110" y="209"/>
                </a:lnTo>
                <a:lnTo>
                  <a:pt x="106" y="186"/>
                </a:lnTo>
                <a:lnTo>
                  <a:pt x="101" y="164"/>
                </a:lnTo>
                <a:lnTo>
                  <a:pt x="96" y="142"/>
                </a:lnTo>
                <a:lnTo>
                  <a:pt x="89" y="123"/>
                </a:lnTo>
                <a:lnTo>
                  <a:pt x="81" y="103"/>
                </a:lnTo>
                <a:lnTo>
                  <a:pt x="73" y="83"/>
                </a:lnTo>
                <a:lnTo>
                  <a:pt x="63" y="64"/>
                </a:lnTo>
                <a:lnTo>
                  <a:pt x="51" y="47"/>
                </a:lnTo>
                <a:lnTo>
                  <a:pt x="38" y="31"/>
                </a:lnTo>
                <a:lnTo>
                  <a:pt x="25" y="14"/>
                </a:lnTo>
                <a:lnTo>
                  <a:pt x="11" y="0"/>
                </a:lnTo>
                <a:lnTo>
                  <a:pt x="0" y="5"/>
                </a:lnTo>
                <a:lnTo>
                  <a:pt x="14" y="19"/>
                </a:lnTo>
                <a:lnTo>
                  <a:pt x="27" y="36"/>
                </a:lnTo>
                <a:lnTo>
                  <a:pt x="38" y="51"/>
                </a:lnTo>
                <a:lnTo>
                  <a:pt x="48" y="69"/>
                </a:lnTo>
                <a:lnTo>
                  <a:pt x="58" y="86"/>
                </a:lnTo>
                <a:lnTo>
                  <a:pt x="68" y="105"/>
                </a:lnTo>
                <a:lnTo>
                  <a:pt x="75" y="125"/>
                </a:lnTo>
                <a:lnTo>
                  <a:pt x="83" y="145"/>
                </a:lnTo>
                <a:lnTo>
                  <a:pt x="88" y="166"/>
                </a:lnTo>
                <a:lnTo>
                  <a:pt x="93" y="187"/>
                </a:lnTo>
                <a:lnTo>
                  <a:pt x="97" y="209"/>
                </a:lnTo>
                <a:lnTo>
                  <a:pt x="100" y="231"/>
                </a:lnTo>
                <a:lnTo>
                  <a:pt x="103" y="254"/>
                </a:lnTo>
                <a:lnTo>
                  <a:pt x="105" y="278"/>
                </a:lnTo>
                <a:lnTo>
                  <a:pt x="107" y="301"/>
                </a:lnTo>
                <a:lnTo>
                  <a:pt x="108" y="326"/>
                </a:lnTo>
                <a:lnTo>
                  <a:pt x="108" y="349"/>
                </a:lnTo>
                <a:lnTo>
                  <a:pt x="108" y="375"/>
                </a:lnTo>
                <a:lnTo>
                  <a:pt x="108" y="398"/>
                </a:lnTo>
                <a:lnTo>
                  <a:pt x="108" y="423"/>
                </a:lnTo>
                <a:lnTo>
                  <a:pt x="107" y="448"/>
                </a:lnTo>
                <a:lnTo>
                  <a:pt x="106" y="473"/>
                </a:lnTo>
                <a:lnTo>
                  <a:pt x="105" y="499"/>
                </a:lnTo>
                <a:lnTo>
                  <a:pt x="104" y="522"/>
                </a:lnTo>
                <a:lnTo>
                  <a:pt x="103" y="547"/>
                </a:lnTo>
                <a:lnTo>
                  <a:pt x="100" y="571"/>
                </a:lnTo>
                <a:lnTo>
                  <a:pt x="99" y="596"/>
                </a:lnTo>
                <a:lnTo>
                  <a:pt x="98" y="620"/>
                </a:lnTo>
                <a:lnTo>
                  <a:pt x="97" y="643"/>
                </a:lnTo>
                <a:lnTo>
                  <a:pt x="96" y="667"/>
                </a:lnTo>
                <a:lnTo>
                  <a:pt x="96" y="689"/>
                </a:lnTo>
                <a:lnTo>
                  <a:pt x="96" y="713"/>
                </a:lnTo>
                <a:lnTo>
                  <a:pt x="109" y="713"/>
                </a:lnTo>
              </a:path>
            </a:pathLst>
          </a:custGeom>
          <a:solidFill>
            <a:schemeClr val="hlink"/>
          </a:solidFill>
          <a:ln w="12700" cap="rnd">
            <a:solidFill>
              <a:srgbClr val="FC0128"/>
            </a:solidFill>
            <a:round/>
            <a:headEnd/>
            <a:tailEnd/>
          </a:ln>
        </p:spPr>
        <p:txBody>
          <a:bodyPr wrap="none"/>
          <a:lstStyle/>
          <a:p>
            <a:endParaRPr lang="el-GR"/>
          </a:p>
        </p:txBody>
      </p:sp>
      <p:sp>
        <p:nvSpPr>
          <p:cNvPr id="41223" name="Freeform 263"/>
          <p:cNvSpPr>
            <a:spLocks/>
          </p:cNvSpPr>
          <p:nvPr/>
        </p:nvSpPr>
        <p:spPr bwMode="auto">
          <a:xfrm rot="64774">
            <a:off x="5319713" y="4216400"/>
            <a:ext cx="61912" cy="844550"/>
          </a:xfrm>
          <a:custGeom>
            <a:avLst/>
            <a:gdLst>
              <a:gd name="T0" fmla="*/ 2147483646 w 44"/>
              <a:gd name="T1" fmla="*/ 2147483646 h 532"/>
              <a:gd name="T2" fmla="*/ 2147483646 w 44"/>
              <a:gd name="T3" fmla="*/ 2147483646 h 532"/>
              <a:gd name="T4" fmla="*/ 2147483646 w 44"/>
              <a:gd name="T5" fmla="*/ 2147483646 h 532"/>
              <a:gd name="T6" fmla="*/ 2147483646 w 44"/>
              <a:gd name="T7" fmla="*/ 2147483646 h 532"/>
              <a:gd name="T8" fmla="*/ 2147483646 w 44"/>
              <a:gd name="T9" fmla="*/ 2147483646 h 532"/>
              <a:gd name="T10" fmla="*/ 2147483646 w 44"/>
              <a:gd name="T11" fmla="*/ 2147483646 h 532"/>
              <a:gd name="T12" fmla="*/ 2147483646 w 44"/>
              <a:gd name="T13" fmla="*/ 2147483646 h 532"/>
              <a:gd name="T14" fmla="*/ 2147483646 w 44"/>
              <a:gd name="T15" fmla="*/ 2147483646 h 532"/>
              <a:gd name="T16" fmla="*/ 2147483646 w 44"/>
              <a:gd name="T17" fmla="*/ 2147483646 h 532"/>
              <a:gd name="T18" fmla="*/ 2147483646 w 44"/>
              <a:gd name="T19" fmla="*/ 2147483646 h 532"/>
              <a:gd name="T20" fmla="*/ 2147483646 w 44"/>
              <a:gd name="T21" fmla="*/ 2147483646 h 532"/>
              <a:gd name="T22" fmla="*/ 2147483646 w 44"/>
              <a:gd name="T23" fmla="*/ 2147483646 h 532"/>
              <a:gd name="T24" fmla="*/ 2147483646 w 44"/>
              <a:gd name="T25" fmla="*/ 2147483646 h 532"/>
              <a:gd name="T26" fmla="*/ 2147483646 w 44"/>
              <a:gd name="T27" fmla="*/ 2147483646 h 532"/>
              <a:gd name="T28" fmla="*/ 2147483646 w 44"/>
              <a:gd name="T29" fmla="*/ 2147483646 h 532"/>
              <a:gd name="T30" fmla="*/ 2147483646 w 44"/>
              <a:gd name="T31" fmla="*/ 2147483646 h 532"/>
              <a:gd name="T32" fmla="*/ 2147483646 w 44"/>
              <a:gd name="T33" fmla="*/ 2147483646 h 532"/>
              <a:gd name="T34" fmla="*/ 2147483646 w 44"/>
              <a:gd name="T35" fmla="*/ 2147483646 h 532"/>
              <a:gd name="T36" fmla="*/ 2147483646 w 44"/>
              <a:gd name="T37" fmla="*/ 2147483646 h 532"/>
              <a:gd name="T38" fmla="*/ 2147483646 w 44"/>
              <a:gd name="T39" fmla="*/ 2147483646 h 532"/>
              <a:gd name="T40" fmla="*/ 2147483646 w 44"/>
              <a:gd name="T41" fmla="*/ 2147483646 h 532"/>
              <a:gd name="T42" fmla="*/ 2147483646 w 44"/>
              <a:gd name="T43" fmla="*/ 2147483646 h 532"/>
              <a:gd name="T44" fmla="*/ 2147483646 w 44"/>
              <a:gd name="T45" fmla="*/ 2147483646 h 532"/>
              <a:gd name="T46" fmla="*/ 2147483646 w 44"/>
              <a:gd name="T47" fmla="*/ 2147483646 h 532"/>
              <a:gd name="T48" fmla="*/ 2147483646 w 44"/>
              <a:gd name="T49" fmla="*/ 2147483646 h 532"/>
              <a:gd name="T50" fmla="*/ 2147483646 w 44"/>
              <a:gd name="T51" fmla="*/ 2147483646 h 532"/>
              <a:gd name="T52" fmla="*/ 2147483646 w 44"/>
              <a:gd name="T53" fmla="*/ 2147483646 h 532"/>
              <a:gd name="T54" fmla="*/ 2147483646 w 44"/>
              <a:gd name="T55" fmla="*/ 2147483646 h 532"/>
              <a:gd name="T56" fmla="*/ 2147483646 w 44"/>
              <a:gd name="T57" fmla="*/ 2147483646 h 532"/>
              <a:gd name="T58" fmla="*/ 2147483646 w 44"/>
              <a:gd name="T59" fmla="*/ 2147483646 h 532"/>
              <a:gd name="T60" fmla="*/ 2147483646 w 44"/>
              <a:gd name="T61" fmla="*/ 2147483646 h 532"/>
              <a:gd name="T62" fmla="*/ 2147483646 w 44"/>
              <a:gd name="T63" fmla="*/ 2147483646 h 532"/>
              <a:gd name="T64" fmla="*/ 2147483646 w 44"/>
              <a:gd name="T65" fmla="*/ 0 h 5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
              <a:gd name="T100" fmla="*/ 0 h 532"/>
              <a:gd name="T101" fmla="*/ 44 w 44"/>
              <a:gd name="T102" fmla="*/ 532 h 5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 h="532">
                <a:moveTo>
                  <a:pt x="18" y="0"/>
                </a:moveTo>
                <a:lnTo>
                  <a:pt x="19" y="18"/>
                </a:lnTo>
                <a:lnTo>
                  <a:pt x="22" y="35"/>
                </a:lnTo>
                <a:lnTo>
                  <a:pt x="24" y="51"/>
                </a:lnTo>
                <a:lnTo>
                  <a:pt x="25" y="69"/>
                </a:lnTo>
                <a:lnTo>
                  <a:pt x="26" y="85"/>
                </a:lnTo>
                <a:lnTo>
                  <a:pt x="26" y="102"/>
                </a:lnTo>
                <a:lnTo>
                  <a:pt x="27" y="120"/>
                </a:lnTo>
                <a:lnTo>
                  <a:pt x="28" y="136"/>
                </a:lnTo>
                <a:lnTo>
                  <a:pt x="28" y="153"/>
                </a:lnTo>
                <a:lnTo>
                  <a:pt x="29" y="169"/>
                </a:lnTo>
                <a:lnTo>
                  <a:pt x="29" y="186"/>
                </a:lnTo>
                <a:lnTo>
                  <a:pt x="29" y="203"/>
                </a:lnTo>
                <a:lnTo>
                  <a:pt x="29" y="219"/>
                </a:lnTo>
                <a:lnTo>
                  <a:pt x="29" y="235"/>
                </a:lnTo>
                <a:lnTo>
                  <a:pt x="28" y="251"/>
                </a:lnTo>
                <a:lnTo>
                  <a:pt x="28" y="268"/>
                </a:lnTo>
                <a:lnTo>
                  <a:pt x="27" y="285"/>
                </a:lnTo>
                <a:lnTo>
                  <a:pt x="26" y="301"/>
                </a:lnTo>
                <a:lnTo>
                  <a:pt x="26" y="318"/>
                </a:lnTo>
                <a:lnTo>
                  <a:pt x="25" y="334"/>
                </a:lnTo>
                <a:lnTo>
                  <a:pt x="24" y="350"/>
                </a:lnTo>
                <a:lnTo>
                  <a:pt x="22" y="367"/>
                </a:lnTo>
                <a:lnTo>
                  <a:pt x="19" y="382"/>
                </a:lnTo>
                <a:lnTo>
                  <a:pt x="18" y="399"/>
                </a:lnTo>
                <a:lnTo>
                  <a:pt x="16" y="415"/>
                </a:lnTo>
                <a:lnTo>
                  <a:pt x="14" y="432"/>
                </a:lnTo>
                <a:lnTo>
                  <a:pt x="12" y="449"/>
                </a:lnTo>
                <a:lnTo>
                  <a:pt x="9" y="464"/>
                </a:lnTo>
                <a:lnTo>
                  <a:pt x="7" y="481"/>
                </a:lnTo>
                <a:lnTo>
                  <a:pt x="5" y="496"/>
                </a:lnTo>
                <a:lnTo>
                  <a:pt x="2" y="513"/>
                </a:lnTo>
                <a:lnTo>
                  <a:pt x="0" y="530"/>
                </a:lnTo>
                <a:lnTo>
                  <a:pt x="14" y="531"/>
                </a:lnTo>
                <a:lnTo>
                  <a:pt x="16" y="514"/>
                </a:lnTo>
                <a:lnTo>
                  <a:pt x="18" y="498"/>
                </a:lnTo>
                <a:lnTo>
                  <a:pt x="23" y="482"/>
                </a:lnTo>
                <a:lnTo>
                  <a:pt x="25" y="465"/>
                </a:lnTo>
                <a:lnTo>
                  <a:pt x="27" y="449"/>
                </a:lnTo>
                <a:lnTo>
                  <a:pt x="29" y="432"/>
                </a:lnTo>
                <a:lnTo>
                  <a:pt x="30" y="415"/>
                </a:lnTo>
                <a:lnTo>
                  <a:pt x="33" y="400"/>
                </a:lnTo>
                <a:lnTo>
                  <a:pt x="35" y="383"/>
                </a:lnTo>
                <a:lnTo>
                  <a:pt x="36" y="367"/>
                </a:lnTo>
                <a:lnTo>
                  <a:pt x="37" y="351"/>
                </a:lnTo>
                <a:lnTo>
                  <a:pt x="38" y="334"/>
                </a:lnTo>
                <a:lnTo>
                  <a:pt x="39" y="318"/>
                </a:lnTo>
                <a:lnTo>
                  <a:pt x="40" y="302"/>
                </a:lnTo>
                <a:lnTo>
                  <a:pt x="41" y="285"/>
                </a:lnTo>
                <a:lnTo>
                  <a:pt x="41" y="268"/>
                </a:lnTo>
                <a:lnTo>
                  <a:pt x="43" y="251"/>
                </a:lnTo>
                <a:lnTo>
                  <a:pt x="43" y="235"/>
                </a:lnTo>
                <a:lnTo>
                  <a:pt x="43" y="219"/>
                </a:lnTo>
                <a:lnTo>
                  <a:pt x="43" y="203"/>
                </a:lnTo>
                <a:lnTo>
                  <a:pt x="43" y="186"/>
                </a:lnTo>
                <a:lnTo>
                  <a:pt x="43" y="169"/>
                </a:lnTo>
                <a:lnTo>
                  <a:pt x="43" y="152"/>
                </a:lnTo>
                <a:lnTo>
                  <a:pt x="41" y="135"/>
                </a:lnTo>
                <a:lnTo>
                  <a:pt x="41" y="119"/>
                </a:lnTo>
                <a:lnTo>
                  <a:pt x="40" y="102"/>
                </a:lnTo>
                <a:lnTo>
                  <a:pt x="39" y="85"/>
                </a:lnTo>
                <a:lnTo>
                  <a:pt x="38" y="68"/>
                </a:lnTo>
                <a:lnTo>
                  <a:pt x="37" y="51"/>
                </a:lnTo>
                <a:lnTo>
                  <a:pt x="36" y="34"/>
                </a:lnTo>
                <a:lnTo>
                  <a:pt x="35" y="17"/>
                </a:lnTo>
                <a:lnTo>
                  <a:pt x="33" y="0"/>
                </a:lnTo>
                <a:lnTo>
                  <a:pt x="18" y="0"/>
                </a:lnTo>
              </a:path>
            </a:pathLst>
          </a:custGeom>
          <a:solidFill>
            <a:schemeClr val="hlink"/>
          </a:solidFill>
          <a:ln w="12700" cap="rnd">
            <a:solidFill>
              <a:srgbClr val="FC0128"/>
            </a:solidFill>
            <a:round/>
            <a:headEnd/>
            <a:tailEnd/>
          </a:ln>
        </p:spPr>
        <p:txBody>
          <a:bodyPr wrap="none"/>
          <a:lstStyle/>
          <a:p>
            <a:endParaRPr lang="el-GR"/>
          </a:p>
        </p:txBody>
      </p:sp>
      <p:sp>
        <p:nvSpPr>
          <p:cNvPr id="41224" name="Freeform 264"/>
          <p:cNvSpPr>
            <a:spLocks/>
          </p:cNvSpPr>
          <p:nvPr/>
        </p:nvSpPr>
        <p:spPr bwMode="auto">
          <a:xfrm rot="64774">
            <a:off x="5197475" y="3746500"/>
            <a:ext cx="177800" cy="471488"/>
          </a:xfrm>
          <a:custGeom>
            <a:avLst/>
            <a:gdLst>
              <a:gd name="T0" fmla="*/ 2147483646 w 154"/>
              <a:gd name="T1" fmla="*/ 2147483646 h 313"/>
              <a:gd name="T2" fmla="*/ 2147483646 w 154"/>
              <a:gd name="T3" fmla="*/ 2147483646 h 313"/>
              <a:gd name="T4" fmla="*/ 2147483646 w 154"/>
              <a:gd name="T5" fmla="*/ 2147483646 h 313"/>
              <a:gd name="T6" fmla="*/ 2147483646 w 154"/>
              <a:gd name="T7" fmla="*/ 2147483646 h 313"/>
              <a:gd name="T8" fmla="*/ 2147483646 w 154"/>
              <a:gd name="T9" fmla="*/ 2147483646 h 313"/>
              <a:gd name="T10" fmla="*/ 2147483646 w 154"/>
              <a:gd name="T11" fmla="*/ 2147483646 h 313"/>
              <a:gd name="T12" fmla="*/ 2147483646 w 154"/>
              <a:gd name="T13" fmla="*/ 2147483646 h 313"/>
              <a:gd name="T14" fmla="*/ 2147483646 w 154"/>
              <a:gd name="T15" fmla="*/ 2147483646 h 313"/>
              <a:gd name="T16" fmla="*/ 2147483646 w 154"/>
              <a:gd name="T17" fmla="*/ 2147483646 h 313"/>
              <a:gd name="T18" fmla="*/ 2147483646 w 154"/>
              <a:gd name="T19" fmla="*/ 2147483646 h 313"/>
              <a:gd name="T20" fmla="*/ 2147483646 w 154"/>
              <a:gd name="T21" fmla="*/ 2147483646 h 313"/>
              <a:gd name="T22" fmla="*/ 2147483646 w 154"/>
              <a:gd name="T23" fmla="*/ 2147483646 h 313"/>
              <a:gd name="T24" fmla="*/ 2147483646 w 154"/>
              <a:gd name="T25" fmla="*/ 2147483646 h 313"/>
              <a:gd name="T26" fmla="*/ 2147483646 w 154"/>
              <a:gd name="T27" fmla="*/ 2147483646 h 313"/>
              <a:gd name="T28" fmla="*/ 2147483646 w 154"/>
              <a:gd name="T29" fmla="*/ 2147483646 h 313"/>
              <a:gd name="T30" fmla="*/ 2147483646 w 154"/>
              <a:gd name="T31" fmla="*/ 2147483646 h 313"/>
              <a:gd name="T32" fmla="*/ 2147483646 w 154"/>
              <a:gd name="T33" fmla="*/ 2147483646 h 313"/>
              <a:gd name="T34" fmla="*/ 2147483646 w 154"/>
              <a:gd name="T35" fmla="*/ 2147483646 h 313"/>
              <a:gd name="T36" fmla="*/ 2147483646 w 154"/>
              <a:gd name="T37" fmla="*/ 2147483646 h 313"/>
              <a:gd name="T38" fmla="*/ 2147483646 w 154"/>
              <a:gd name="T39" fmla="*/ 2147483646 h 313"/>
              <a:gd name="T40" fmla="*/ 2147483646 w 154"/>
              <a:gd name="T41" fmla="*/ 2147483646 h 313"/>
              <a:gd name="T42" fmla="*/ 2147483646 w 154"/>
              <a:gd name="T43" fmla="*/ 2147483646 h 313"/>
              <a:gd name="T44" fmla="*/ 2147483646 w 154"/>
              <a:gd name="T45" fmla="*/ 2147483646 h 313"/>
              <a:gd name="T46" fmla="*/ 2147483646 w 154"/>
              <a:gd name="T47" fmla="*/ 2147483646 h 313"/>
              <a:gd name="T48" fmla="*/ 2147483646 w 154"/>
              <a:gd name="T49" fmla="*/ 2147483646 h 313"/>
              <a:gd name="T50" fmla="*/ 2147483646 w 154"/>
              <a:gd name="T51" fmla="*/ 2147483646 h 313"/>
              <a:gd name="T52" fmla="*/ 2147483646 w 154"/>
              <a:gd name="T53" fmla="*/ 2147483646 h 313"/>
              <a:gd name="T54" fmla="*/ 2147483646 w 154"/>
              <a:gd name="T55" fmla="*/ 2147483646 h 313"/>
              <a:gd name="T56" fmla="*/ 2147483646 w 154"/>
              <a:gd name="T57" fmla="*/ 2147483646 h 313"/>
              <a:gd name="T58" fmla="*/ 2147483646 w 154"/>
              <a:gd name="T59" fmla="*/ 2147483646 h 313"/>
              <a:gd name="T60" fmla="*/ 2147483646 w 154"/>
              <a:gd name="T61" fmla="*/ 2147483646 h 313"/>
              <a:gd name="T62" fmla="*/ 2147483646 w 154"/>
              <a:gd name="T63" fmla="*/ 2147483646 h 313"/>
              <a:gd name="T64" fmla="*/ 2147483646 w 154"/>
              <a:gd name="T65" fmla="*/ 0 h 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313"/>
              <a:gd name="T101" fmla="*/ 154 w 154"/>
              <a:gd name="T102" fmla="*/ 313 h 3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313">
                <a:moveTo>
                  <a:pt x="0" y="3"/>
                </a:moveTo>
                <a:lnTo>
                  <a:pt x="5" y="13"/>
                </a:lnTo>
                <a:lnTo>
                  <a:pt x="9" y="22"/>
                </a:lnTo>
                <a:lnTo>
                  <a:pt x="15" y="31"/>
                </a:lnTo>
                <a:lnTo>
                  <a:pt x="21" y="41"/>
                </a:lnTo>
                <a:lnTo>
                  <a:pt x="25" y="50"/>
                </a:lnTo>
                <a:lnTo>
                  <a:pt x="31" y="59"/>
                </a:lnTo>
                <a:lnTo>
                  <a:pt x="36" y="68"/>
                </a:lnTo>
                <a:lnTo>
                  <a:pt x="41" y="77"/>
                </a:lnTo>
                <a:lnTo>
                  <a:pt x="46" y="86"/>
                </a:lnTo>
                <a:lnTo>
                  <a:pt x="52" y="95"/>
                </a:lnTo>
                <a:lnTo>
                  <a:pt x="56" y="103"/>
                </a:lnTo>
                <a:lnTo>
                  <a:pt x="62" y="112"/>
                </a:lnTo>
                <a:lnTo>
                  <a:pt x="66" y="122"/>
                </a:lnTo>
                <a:lnTo>
                  <a:pt x="71" y="130"/>
                </a:lnTo>
                <a:lnTo>
                  <a:pt x="77" y="139"/>
                </a:lnTo>
                <a:lnTo>
                  <a:pt x="81" y="148"/>
                </a:lnTo>
                <a:lnTo>
                  <a:pt x="86" y="157"/>
                </a:lnTo>
                <a:lnTo>
                  <a:pt x="90" y="167"/>
                </a:lnTo>
                <a:lnTo>
                  <a:pt x="95" y="176"/>
                </a:lnTo>
                <a:lnTo>
                  <a:pt x="99" y="184"/>
                </a:lnTo>
                <a:lnTo>
                  <a:pt x="103" y="194"/>
                </a:lnTo>
                <a:lnTo>
                  <a:pt x="107" y="204"/>
                </a:lnTo>
                <a:lnTo>
                  <a:pt x="111" y="214"/>
                </a:lnTo>
                <a:lnTo>
                  <a:pt x="115" y="223"/>
                </a:lnTo>
                <a:lnTo>
                  <a:pt x="118" y="233"/>
                </a:lnTo>
                <a:lnTo>
                  <a:pt x="121" y="244"/>
                </a:lnTo>
                <a:lnTo>
                  <a:pt x="125" y="255"/>
                </a:lnTo>
                <a:lnTo>
                  <a:pt x="128" y="266"/>
                </a:lnTo>
                <a:lnTo>
                  <a:pt x="131" y="276"/>
                </a:lnTo>
                <a:lnTo>
                  <a:pt x="134" y="288"/>
                </a:lnTo>
                <a:lnTo>
                  <a:pt x="136" y="300"/>
                </a:lnTo>
                <a:lnTo>
                  <a:pt x="139" y="312"/>
                </a:lnTo>
                <a:lnTo>
                  <a:pt x="153" y="311"/>
                </a:lnTo>
                <a:lnTo>
                  <a:pt x="150" y="298"/>
                </a:lnTo>
                <a:lnTo>
                  <a:pt x="148" y="287"/>
                </a:lnTo>
                <a:lnTo>
                  <a:pt x="145" y="275"/>
                </a:lnTo>
                <a:lnTo>
                  <a:pt x="141" y="265"/>
                </a:lnTo>
                <a:lnTo>
                  <a:pt x="138" y="253"/>
                </a:lnTo>
                <a:lnTo>
                  <a:pt x="135" y="242"/>
                </a:lnTo>
                <a:lnTo>
                  <a:pt x="131" y="231"/>
                </a:lnTo>
                <a:lnTo>
                  <a:pt x="128" y="222"/>
                </a:lnTo>
                <a:lnTo>
                  <a:pt x="125" y="211"/>
                </a:lnTo>
                <a:lnTo>
                  <a:pt x="120" y="201"/>
                </a:lnTo>
                <a:lnTo>
                  <a:pt x="116" y="191"/>
                </a:lnTo>
                <a:lnTo>
                  <a:pt x="113" y="181"/>
                </a:lnTo>
                <a:lnTo>
                  <a:pt x="108" y="172"/>
                </a:lnTo>
                <a:lnTo>
                  <a:pt x="104" y="163"/>
                </a:lnTo>
                <a:lnTo>
                  <a:pt x="99" y="154"/>
                </a:lnTo>
                <a:lnTo>
                  <a:pt x="95" y="144"/>
                </a:lnTo>
                <a:lnTo>
                  <a:pt x="89" y="135"/>
                </a:lnTo>
                <a:lnTo>
                  <a:pt x="85" y="127"/>
                </a:lnTo>
                <a:lnTo>
                  <a:pt x="80" y="118"/>
                </a:lnTo>
                <a:lnTo>
                  <a:pt x="74" y="108"/>
                </a:lnTo>
                <a:lnTo>
                  <a:pt x="69" y="100"/>
                </a:lnTo>
                <a:lnTo>
                  <a:pt x="64" y="90"/>
                </a:lnTo>
                <a:lnTo>
                  <a:pt x="59" y="82"/>
                </a:lnTo>
                <a:lnTo>
                  <a:pt x="54" y="73"/>
                </a:lnTo>
                <a:lnTo>
                  <a:pt x="48" y="64"/>
                </a:lnTo>
                <a:lnTo>
                  <a:pt x="44" y="55"/>
                </a:lnTo>
                <a:lnTo>
                  <a:pt x="38" y="46"/>
                </a:lnTo>
                <a:lnTo>
                  <a:pt x="33" y="37"/>
                </a:lnTo>
                <a:lnTo>
                  <a:pt x="28" y="28"/>
                </a:lnTo>
                <a:lnTo>
                  <a:pt x="23" y="19"/>
                </a:lnTo>
                <a:lnTo>
                  <a:pt x="17" y="9"/>
                </a:lnTo>
                <a:lnTo>
                  <a:pt x="12" y="0"/>
                </a:lnTo>
                <a:lnTo>
                  <a:pt x="0" y="3"/>
                </a:lnTo>
              </a:path>
            </a:pathLst>
          </a:custGeom>
          <a:solidFill>
            <a:schemeClr val="hlink"/>
          </a:solidFill>
          <a:ln w="12700" cap="rnd">
            <a:solidFill>
              <a:srgbClr val="FC0128"/>
            </a:solidFill>
            <a:round/>
            <a:headEnd/>
            <a:tailEnd/>
          </a:ln>
        </p:spPr>
        <p:txBody>
          <a:bodyPr wrap="none"/>
          <a:lstStyle/>
          <a:p>
            <a:endParaRPr lang="el-GR"/>
          </a:p>
        </p:txBody>
      </p:sp>
      <p:sp>
        <p:nvSpPr>
          <p:cNvPr id="41225" name="Freeform 265"/>
          <p:cNvSpPr>
            <a:spLocks/>
          </p:cNvSpPr>
          <p:nvPr/>
        </p:nvSpPr>
        <p:spPr bwMode="auto">
          <a:xfrm rot="64774">
            <a:off x="4052888" y="4616450"/>
            <a:ext cx="552450" cy="373063"/>
          </a:xfrm>
          <a:custGeom>
            <a:avLst/>
            <a:gdLst>
              <a:gd name="T0" fmla="*/ 2147483646 w 394"/>
              <a:gd name="T1" fmla="*/ 0 h 236"/>
              <a:gd name="T2" fmla="*/ 2147483646 w 394"/>
              <a:gd name="T3" fmla="*/ 2147483646 h 236"/>
              <a:gd name="T4" fmla="*/ 2147483646 w 394"/>
              <a:gd name="T5" fmla="*/ 2147483646 h 236"/>
              <a:gd name="T6" fmla="*/ 2147483646 w 394"/>
              <a:gd name="T7" fmla="*/ 2147483646 h 236"/>
              <a:gd name="T8" fmla="*/ 2147483646 w 394"/>
              <a:gd name="T9" fmla="*/ 2147483646 h 236"/>
              <a:gd name="T10" fmla="*/ 2147483646 w 394"/>
              <a:gd name="T11" fmla="*/ 2147483646 h 236"/>
              <a:gd name="T12" fmla="*/ 2147483646 w 394"/>
              <a:gd name="T13" fmla="*/ 2147483646 h 236"/>
              <a:gd name="T14" fmla="*/ 2147483646 w 394"/>
              <a:gd name="T15" fmla="*/ 2147483646 h 236"/>
              <a:gd name="T16" fmla="*/ 2147483646 w 394"/>
              <a:gd name="T17" fmla="*/ 2147483646 h 236"/>
              <a:gd name="T18" fmla="*/ 2147483646 w 394"/>
              <a:gd name="T19" fmla="*/ 2147483646 h 236"/>
              <a:gd name="T20" fmla="*/ 2147483646 w 394"/>
              <a:gd name="T21" fmla="*/ 2147483646 h 236"/>
              <a:gd name="T22" fmla="*/ 2147483646 w 394"/>
              <a:gd name="T23" fmla="*/ 2147483646 h 236"/>
              <a:gd name="T24" fmla="*/ 2147483646 w 394"/>
              <a:gd name="T25" fmla="*/ 2147483646 h 236"/>
              <a:gd name="T26" fmla="*/ 2147483646 w 394"/>
              <a:gd name="T27" fmla="*/ 2147483646 h 236"/>
              <a:gd name="T28" fmla="*/ 2147483646 w 394"/>
              <a:gd name="T29" fmla="*/ 2147483646 h 236"/>
              <a:gd name="T30" fmla="*/ 2147483646 w 394"/>
              <a:gd name="T31" fmla="*/ 2147483646 h 236"/>
              <a:gd name="T32" fmla="*/ 0 w 394"/>
              <a:gd name="T33" fmla="*/ 2147483646 h 236"/>
              <a:gd name="T34" fmla="*/ 2147483646 w 394"/>
              <a:gd name="T35" fmla="*/ 2147483646 h 236"/>
              <a:gd name="T36" fmla="*/ 2147483646 w 394"/>
              <a:gd name="T37" fmla="*/ 2147483646 h 236"/>
              <a:gd name="T38" fmla="*/ 2147483646 w 394"/>
              <a:gd name="T39" fmla="*/ 2147483646 h 236"/>
              <a:gd name="T40" fmla="*/ 2147483646 w 394"/>
              <a:gd name="T41" fmla="*/ 2147483646 h 236"/>
              <a:gd name="T42" fmla="*/ 2147483646 w 394"/>
              <a:gd name="T43" fmla="*/ 2147483646 h 236"/>
              <a:gd name="T44" fmla="*/ 2147483646 w 394"/>
              <a:gd name="T45" fmla="*/ 2147483646 h 236"/>
              <a:gd name="T46" fmla="*/ 2147483646 w 394"/>
              <a:gd name="T47" fmla="*/ 2147483646 h 236"/>
              <a:gd name="T48" fmla="*/ 2147483646 w 394"/>
              <a:gd name="T49" fmla="*/ 2147483646 h 236"/>
              <a:gd name="T50" fmla="*/ 2147483646 w 394"/>
              <a:gd name="T51" fmla="*/ 2147483646 h 236"/>
              <a:gd name="T52" fmla="*/ 2147483646 w 394"/>
              <a:gd name="T53" fmla="*/ 2147483646 h 236"/>
              <a:gd name="T54" fmla="*/ 2147483646 w 394"/>
              <a:gd name="T55" fmla="*/ 2147483646 h 236"/>
              <a:gd name="T56" fmla="*/ 2147483646 w 394"/>
              <a:gd name="T57" fmla="*/ 2147483646 h 236"/>
              <a:gd name="T58" fmla="*/ 2147483646 w 394"/>
              <a:gd name="T59" fmla="*/ 2147483646 h 236"/>
              <a:gd name="T60" fmla="*/ 2147483646 w 394"/>
              <a:gd name="T61" fmla="*/ 2147483646 h 236"/>
              <a:gd name="T62" fmla="*/ 2147483646 w 394"/>
              <a:gd name="T63" fmla="*/ 2147483646 h 236"/>
              <a:gd name="T64" fmla="*/ 2147483646 w 394"/>
              <a:gd name="T65" fmla="*/ 2147483646 h 236"/>
              <a:gd name="T66" fmla="*/ 2147483646 w 394"/>
              <a:gd name="T67" fmla="*/ 0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4"/>
              <a:gd name="T103" fmla="*/ 0 h 236"/>
              <a:gd name="T104" fmla="*/ 394 w 394"/>
              <a:gd name="T105" fmla="*/ 236 h 2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4" h="236">
                <a:moveTo>
                  <a:pt x="379" y="0"/>
                </a:moveTo>
                <a:lnTo>
                  <a:pt x="380" y="0"/>
                </a:lnTo>
                <a:lnTo>
                  <a:pt x="375" y="8"/>
                </a:lnTo>
                <a:lnTo>
                  <a:pt x="368" y="16"/>
                </a:lnTo>
                <a:lnTo>
                  <a:pt x="363" y="26"/>
                </a:lnTo>
                <a:lnTo>
                  <a:pt x="356" y="35"/>
                </a:lnTo>
                <a:lnTo>
                  <a:pt x="348" y="43"/>
                </a:lnTo>
                <a:lnTo>
                  <a:pt x="340" y="53"/>
                </a:lnTo>
                <a:lnTo>
                  <a:pt x="333" y="62"/>
                </a:lnTo>
                <a:lnTo>
                  <a:pt x="324" y="72"/>
                </a:lnTo>
                <a:lnTo>
                  <a:pt x="315" y="80"/>
                </a:lnTo>
                <a:lnTo>
                  <a:pt x="306" y="89"/>
                </a:lnTo>
                <a:lnTo>
                  <a:pt x="296" y="99"/>
                </a:lnTo>
                <a:lnTo>
                  <a:pt x="285" y="108"/>
                </a:lnTo>
                <a:lnTo>
                  <a:pt x="275" y="117"/>
                </a:lnTo>
                <a:lnTo>
                  <a:pt x="264" y="125"/>
                </a:lnTo>
                <a:lnTo>
                  <a:pt x="253" y="134"/>
                </a:lnTo>
                <a:lnTo>
                  <a:pt x="240" y="142"/>
                </a:lnTo>
                <a:lnTo>
                  <a:pt x="228" y="151"/>
                </a:lnTo>
                <a:lnTo>
                  <a:pt x="216" y="158"/>
                </a:lnTo>
                <a:lnTo>
                  <a:pt x="203" y="165"/>
                </a:lnTo>
                <a:lnTo>
                  <a:pt x="189" y="172"/>
                </a:lnTo>
                <a:lnTo>
                  <a:pt x="176" y="180"/>
                </a:lnTo>
                <a:lnTo>
                  <a:pt x="162" y="186"/>
                </a:lnTo>
                <a:lnTo>
                  <a:pt x="147" y="192"/>
                </a:lnTo>
                <a:lnTo>
                  <a:pt x="133" y="198"/>
                </a:lnTo>
                <a:lnTo>
                  <a:pt x="117" y="203"/>
                </a:lnTo>
                <a:lnTo>
                  <a:pt x="102" y="207"/>
                </a:lnTo>
                <a:lnTo>
                  <a:pt x="85" y="212"/>
                </a:lnTo>
                <a:lnTo>
                  <a:pt x="68" y="215"/>
                </a:lnTo>
                <a:lnTo>
                  <a:pt x="52" y="219"/>
                </a:lnTo>
                <a:lnTo>
                  <a:pt x="35" y="221"/>
                </a:lnTo>
                <a:lnTo>
                  <a:pt x="17" y="223"/>
                </a:lnTo>
                <a:lnTo>
                  <a:pt x="0" y="225"/>
                </a:lnTo>
                <a:lnTo>
                  <a:pt x="1" y="235"/>
                </a:lnTo>
                <a:lnTo>
                  <a:pt x="19" y="233"/>
                </a:lnTo>
                <a:lnTo>
                  <a:pt x="37" y="232"/>
                </a:lnTo>
                <a:lnTo>
                  <a:pt x="55" y="228"/>
                </a:lnTo>
                <a:lnTo>
                  <a:pt x="73" y="225"/>
                </a:lnTo>
                <a:lnTo>
                  <a:pt x="89" y="221"/>
                </a:lnTo>
                <a:lnTo>
                  <a:pt x="107" y="217"/>
                </a:lnTo>
                <a:lnTo>
                  <a:pt x="123" y="212"/>
                </a:lnTo>
                <a:lnTo>
                  <a:pt x="138" y="206"/>
                </a:lnTo>
                <a:lnTo>
                  <a:pt x="154" y="200"/>
                </a:lnTo>
                <a:lnTo>
                  <a:pt x="169" y="195"/>
                </a:lnTo>
                <a:lnTo>
                  <a:pt x="184" y="188"/>
                </a:lnTo>
                <a:lnTo>
                  <a:pt x="198" y="181"/>
                </a:lnTo>
                <a:lnTo>
                  <a:pt x="212" y="173"/>
                </a:lnTo>
                <a:lnTo>
                  <a:pt x="225" y="165"/>
                </a:lnTo>
                <a:lnTo>
                  <a:pt x="237" y="158"/>
                </a:lnTo>
                <a:lnTo>
                  <a:pt x="250" y="150"/>
                </a:lnTo>
                <a:lnTo>
                  <a:pt x="263" y="140"/>
                </a:lnTo>
                <a:lnTo>
                  <a:pt x="274" y="132"/>
                </a:lnTo>
                <a:lnTo>
                  <a:pt x="285" y="123"/>
                </a:lnTo>
                <a:lnTo>
                  <a:pt x="297" y="114"/>
                </a:lnTo>
                <a:lnTo>
                  <a:pt x="307" y="105"/>
                </a:lnTo>
                <a:lnTo>
                  <a:pt x="317" y="95"/>
                </a:lnTo>
                <a:lnTo>
                  <a:pt x="327" y="86"/>
                </a:lnTo>
                <a:lnTo>
                  <a:pt x="336" y="77"/>
                </a:lnTo>
                <a:lnTo>
                  <a:pt x="344" y="67"/>
                </a:lnTo>
                <a:lnTo>
                  <a:pt x="353" y="58"/>
                </a:lnTo>
                <a:lnTo>
                  <a:pt x="360" y="49"/>
                </a:lnTo>
                <a:lnTo>
                  <a:pt x="367" y="39"/>
                </a:lnTo>
                <a:lnTo>
                  <a:pt x="375" y="31"/>
                </a:lnTo>
                <a:lnTo>
                  <a:pt x="381" y="21"/>
                </a:lnTo>
                <a:lnTo>
                  <a:pt x="387" y="12"/>
                </a:lnTo>
                <a:lnTo>
                  <a:pt x="393" y="3"/>
                </a:lnTo>
                <a:lnTo>
                  <a:pt x="379" y="0"/>
                </a:lnTo>
              </a:path>
            </a:pathLst>
          </a:custGeom>
          <a:solidFill>
            <a:schemeClr val="hlink"/>
          </a:solidFill>
          <a:ln w="12700" cap="rnd">
            <a:solidFill>
              <a:srgbClr val="FC0128"/>
            </a:solidFill>
            <a:round/>
            <a:headEnd/>
            <a:tailEnd/>
          </a:ln>
        </p:spPr>
        <p:txBody>
          <a:bodyPr wrap="none"/>
          <a:lstStyle/>
          <a:p>
            <a:endParaRPr lang="el-GR"/>
          </a:p>
        </p:txBody>
      </p:sp>
      <p:sp>
        <p:nvSpPr>
          <p:cNvPr id="41226" name="Freeform 266"/>
          <p:cNvSpPr>
            <a:spLocks/>
          </p:cNvSpPr>
          <p:nvPr/>
        </p:nvSpPr>
        <p:spPr bwMode="auto">
          <a:xfrm rot="64774">
            <a:off x="4586288" y="4329113"/>
            <a:ext cx="212725" cy="314325"/>
          </a:xfrm>
          <a:custGeom>
            <a:avLst/>
            <a:gdLst>
              <a:gd name="T0" fmla="*/ 2147483646 w 133"/>
              <a:gd name="T1" fmla="*/ 2147483646 h 182"/>
              <a:gd name="T2" fmla="*/ 2147483646 w 133"/>
              <a:gd name="T3" fmla="*/ 2147483646 h 182"/>
              <a:gd name="T4" fmla="*/ 2147483646 w 133"/>
              <a:gd name="T5" fmla="*/ 2147483646 h 182"/>
              <a:gd name="T6" fmla="*/ 2147483646 w 133"/>
              <a:gd name="T7" fmla="*/ 2147483646 h 182"/>
              <a:gd name="T8" fmla="*/ 2147483646 w 133"/>
              <a:gd name="T9" fmla="*/ 2147483646 h 182"/>
              <a:gd name="T10" fmla="*/ 2147483646 w 133"/>
              <a:gd name="T11" fmla="*/ 2147483646 h 182"/>
              <a:gd name="T12" fmla="*/ 2147483646 w 133"/>
              <a:gd name="T13" fmla="*/ 2147483646 h 182"/>
              <a:gd name="T14" fmla="*/ 2147483646 w 133"/>
              <a:gd name="T15" fmla="*/ 2147483646 h 182"/>
              <a:gd name="T16" fmla="*/ 2147483646 w 133"/>
              <a:gd name="T17" fmla="*/ 2147483646 h 182"/>
              <a:gd name="T18" fmla="*/ 2147483646 w 133"/>
              <a:gd name="T19" fmla="*/ 2147483646 h 182"/>
              <a:gd name="T20" fmla="*/ 2147483646 w 133"/>
              <a:gd name="T21" fmla="*/ 2147483646 h 182"/>
              <a:gd name="T22" fmla="*/ 2147483646 w 133"/>
              <a:gd name="T23" fmla="*/ 2147483646 h 182"/>
              <a:gd name="T24" fmla="*/ 2147483646 w 133"/>
              <a:gd name="T25" fmla="*/ 2147483646 h 182"/>
              <a:gd name="T26" fmla="*/ 2147483646 w 133"/>
              <a:gd name="T27" fmla="*/ 2147483646 h 182"/>
              <a:gd name="T28" fmla="*/ 2147483646 w 133"/>
              <a:gd name="T29" fmla="*/ 2147483646 h 182"/>
              <a:gd name="T30" fmla="*/ 2147483646 w 133"/>
              <a:gd name="T31" fmla="*/ 2147483646 h 182"/>
              <a:gd name="T32" fmla="*/ 2147483646 w 133"/>
              <a:gd name="T33" fmla="*/ 2147483646 h 182"/>
              <a:gd name="T34" fmla="*/ 2147483646 w 133"/>
              <a:gd name="T35" fmla="*/ 2147483646 h 182"/>
              <a:gd name="T36" fmla="*/ 2147483646 w 133"/>
              <a:gd name="T37" fmla="*/ 2147483646 h 182"/>
              <a:gd name="T38" fmla="*/ 2147483646 w 133"/>
              <a:gd name="T39" fmla="*/ 2147483646 h 182"/>
              <a:gd name="T40" fmla="*/ 2147483646 w 133"/>
              <a:gd name="T41" fmla="*/ 2147483646 h 182"/>
              <a:gd name="T42" fmla="*/ 2147483646 w 133"/>
              <a:gd name="T43" fmla="*/ 2147483646 h 182"/>
              <a:gd name="T44" fmla="*/ 2147483646 w 133"/>
              <a:gd name="T45" fmla="*/ 2147483646 h 182"/>
              <a:gd name="T46" fmla="*/ 2147483646 w 133"/>
              <a:gd name="T47" fmla="*/ 2147483646 h 182"/>
              <a:gd name="T48" fmla="*/ 2147483646 w 133"/>
              <a:gd name="T49" fmla="*/ 2147483646 h 182"/>
              <a:gd name="T50" fmla="*/ 2147483646 w 133"/>
              <a:gd name="T51" fmla="*/ 2147483646 h 182"/>
              <a:gd name="T52" fmla="*/ 2147483646 w 133"/>
              <a:gd name="T53" fmla="*/ 2147483646 h 182"/>
              <a:gd name="T54" fmla="*/ 2147483646 w 133"/>
              <a:gd name="T55" fmla="*/ 2147483646 h 182"/>
              <a:gd name="T56" fmla="*/ 2147483646 w 133"/>
              <a:gd name="T57" fmla="*/ 2147483646 h 182"/>
              <a:gd name="T58" fmla="*/ 2147483646 w 133"/>
              <a:gd name="T59" fmla="*/ 2147483646 h 182"/>
              <a:gd name="T60" fmla="*/ 2147483646 w 133"/>
              <a:gd name="T61" fmla="*/ 2147483646 h 182"/>
              <a:gd name="T62" fmla="*/ 2147483646 w 133"/>
              <a:gd name="T63" fmla="*/ 2147483646 h 182"/>
              <a:gd name="T64" fmla="*/ 2147483646 w 133"/>
              <a:gd name="T65" fmla="*/ 2147483646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
              <a:gd name="T100" fmla="*/ 0 h 182"/>
              <a:gd name="T101" fmla="*/ 133 w 13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 h="182">
                <a:moveTo>
                  <a:pt x="120" y="0"/>
                </a:moveTo>
                <a:lnTo>
                  <a:pt x="115" y="5"/>
                </a:lnTo>
                <a:lnTo>
                  <a:pt x="109" y="10"/>
                </a:lnTo>
                <a:lnTo>
                  <a:pt x="104" y="15"/>
                </a:lnTo>
                <a:lnTo>
                  <a:pt x="98" y="20"/>
                </a:lnTo>
                <a:lnTo>
                  <a:pt x="94" y="26"/>
                </a:lnTo>
                <a:lnTo>
                  <a:pt x="89" y="32"/>
                </a:lnTo>
                <a:lnTo>
                  <a:pt x="85" y="38"/>
                </a:lnTo>
                <a:lnTo>
                  <a:pt x="81" y="43"/>
                </a:lnTo>
                <a:lnTo>
                  <a:pt x="76" y="47"/>
                </a:lnTo>
                <a:lnTo>
                  <a:pt x="72" y="53"/>
                </a:lnTo>
                <a:lnTo>
                  <a:pt x="68" y="59"/>
                </a:lnTo>
                <a:lnTo>
                  <a:pt x="65" y="64"/>
                </a:lnTo>
                <a:lnTo>
                  <a:pt x="62" y="70"/>
                </a:lnTo>
                <a:lnTo>
                  <a:pt x="58" y="75"/>
                </a:lnTo>
                <a:lnTo>
                  <a:pt x="54" y="81"/>
                </a:lnTo>
                <a:lnTo>
                  <a:pt x="50" y="87"/>
                </a:lnTo>
                <a:lnTo>
                  <a:pt x="47" y="91"/>
                </a:lnTo>
                <a:lnTo>
                  <a:pt x="44" y="97"/>
                </a:lnTo>
                <a:lnTo>
                  <a:pt x="41" y="103"/>
                </a:lnTo>
                <a:lnTo>
                  <a:pt x="38" y="109"/>
                </a:lnTo>
                <a:lnTo>
                  <a:pt x="35" y="114"/>
                </a:lnTo>
                <a:lnTo>
                  <a:pt x="32" y="120"/>
                </a:lnTo>
                <a:lnTo>
                  <a:pt x="28" y="126"/>
                </a:lnTo>
                <a:lnTo>
                  <a:pt x="26" y="132"/>
                </a:lnTo>
                <a:lnTo>
                  <a:pt x="23" y="137"/>
                </a:lnTo>
                <a:lnTo>
                  <a:pt x="19" y="143"/>
                </a:lnTo>
                <a:lnTo>
                  <a:pt x="16" y="149"/>
                </a:lnTo>
                <a:lnTo>
                  <a:pt x="13" y="155"/>
                </a:lnTo>
                <a:lnTo>
                  <a:pt x="9" y="160"/>
                </a:lnTo>
                <a:lnTo>
                  <a:pt x="6" y="166"/>
                </a:lnTo>
                <a:lnTo>
                  <a:pt x="4" y="172"/>
                </a:lnTo>
                <a:lnTo>
                  <a:pt x="0" y="178"/>
                </a:lnTo>
                <a:lnTo>
                  <a:pt x="13" y="181"/>
                </a:lnTo>
                <a:lnTo>
                  <a:pt x="16" y="175"/>
                </a:lnTo>
                <a:lnTo>
                  <a:pt x="19" y="170"/>
                </a:lnTo>
                <a:lnTo>
                  <a:pt x="23" y="164"/>
                </a:lnTo>
                <a:lnTo>
                  <a:pt x="26" y="158"/>
                </a:lnTo>
                <a:lnTo>
                  <a:pt x="29" y="152"/>
                </a:lnTo>
                <a:lnTo>
                  <a:pt x="33" y="146"/>
                </a:lnTo>
                <a:lnTo>
                  <a:pt x="35" y="141"/>
                </a:lnTo>
                <a:lnTo>
                  <a:pt x="38" y="136"/>
                </a:lnTo>
                <a:lnTo>
                  <a:pt x="42" y="130"/>
                </a:lnTo>
                <a:lnTo>
                  <a:pt x="45" y="124"/>
                </a:lnTo>
                <a:lnTo>
                  <a:pt x="48" y="119"/>
                </a:lnTo>
                <a:lnTo>
                  <a:pt x="50" y="113"/>
                </a:lnTo>
                <a:lnTo>
                  <a:pt x="54" y="107"/>
                </a:lnTo>
                <a:lnTo>
                  <a:pt x="57" y="102"/>
                </a:lnTo>
                <a:lnTo>
                  <a:pt x="60" y="96"/>
                </a:lnTo>
                <a:lnTo>
                  <a:pt x="64" y="91"/>
                </a:lnTo>
                <a:lnTo>
                  <a:pt x="66" y="85"/>
                </a:lnTo>
                <a:lnTo>
                  <a:pt x="69" y="79"/>
                </a:lnTo>
                <a:lnTo>
                  <a:pt x="73" y="74"/>
                </a:lnTo>
                <a:lnTo>
                  <a:pt x="76" y="68"/>
                </a:lnTo>
                <a:lnTo>
                  <a:pt x="81" y="63"/>
                </a:lnTo>
                <a:lnTo>
                  <a:pt x="84" y="58"/>
                </a:lnTo>
                <a:lnTo>
                  <a:pt x="88" y="52"/>
                </a:lnTo>
                <a:lnTo>
                  <a:pt x="92" y="47"/>
                </a:lnTo>
                <a:lnTo>
                  <a:pt x="96" y="43"/>
                </a:lnTo>
                <a:lnTo>
                  <a:pt x="100" y="38"/>
                </a:lnTo>
                <a:lnTo>
                  <a:pt x="106" y="32"/>
                </a:lnTo>
                <a:lnTo>
                  <a:pt x="110" y="26"/>
                </a:lnTo>
                <a:lnTo>
                  <a:pt x="115" y="21"/>
                </a:lnTo>
                <a:lnTo>
                  <a:pt x="120" y="16"/>
                </a:lnTo>
                <a:lnTo>
                  <a:pt x="126" y="11"/>
                </a:lnTo>
                <a:lnTo>
                  <a:pt x="132" y="6"/>
                </a:lnTo>
                <a:lnTo>
                  <a:pt x="120" y="0"/>
                </a:lnTo>
              </a:path>
            </a:pathLst>
          </a:custGeom>
          <a:solidFill>
            <a:schemeClr val="hlink"/>
          </a:solidFill>
          <a:ln w="12700" cap="rnd">
            <a:solidFill>
              <a:srgbClr val="FC0128"/>
            </a:solidFill>
            <a:round/>
            <a:headEnd/>
            <a:tailEnd/>
          </a:ln>
        </p:spPr>
        <p:txBody>
          <a:bodyPr wrap="none"/>
          <a:lstStyle/>
          <a:p>
            <a:endParaRPr lang="el-GR"/>
          </a:p>
        </p:txBody>
      </p:sp>
      <p:sp>
        <p:nvSpPr>
          <p:cNvPr id="41227" name="Freeform 267"/>
          <p:cNvSpPr>
            <a:spLocks/>
          </p:cNvSpPr>
          <p:nvPr/>
        </p:nvSpPr>
        <p:spPr bwMode="auto">
          <a:xfrm rot="64774">
            <a:off x="4767263" y="3735388"/>
            <a:ext cx="431800" cy="630237"/>
          </a:xfrm>
          <a:custGeom>
            <a:avLst/>
            <a:gdLst>
              <a:gd name="T0" fmla="*/ 2147483646 w 343"/>
              <a:gd name="T1" fmla="*/ 0 h 397"/>
              <a:gd name="T2" fmla="*/ 2147483646 w 343"/>
              <a:gd name="T3" fmla="*/ 2147483646 h 397"/>
              <a:gd name="T4" fmla="*/ 2147483646 w 343"/>
              <a:gd name="T5" fmla="*/ 2147483646 h 397"/>
              <a:gd name="T6" fmla="*/ 2147483646 w 343"/>
              <a:gd name="T7" fmla="*/ 2147483646 h 397"/>
              <a:gd name="T8" fmla="*/ 2147483646 w 343"/>
              <a:gd name="T9" fmla="*/ 2147483646 h 397"/>
              <a:gd name="T10" fmla="*/ 2147483646 w 343"/>
              <a:gd name="T11" fmla="*/ 2147483646 h 397"/>
              <a:gd name="T12" fmla="*/ 2147483646 w 343"/>
              <a:gd name="T13" fmla="*/ 2147483646 h 397"/>
              <a:gd name="T14" fmla="*/ 2147483646 w 343"/>
              <a:gd name="T15" fmla="*/ 2147483646 h 397"/>
              <a:gd name="T16" fmla="*/ 2147483646 w 343"/>
              <a:gd name="T17" fmla="*/ 2147483646 h 397"/>
              <a:gd name="T18" fmla="*/ 2147483646 w 343"/>
              <a:gd name="T19" fmla="*/ 2147483646 h 397"/>
              <a:gd name="T20" fmla="*/ 2147483646 w 343"/>
              <a:gd name="T21" fmla="*/ 2147483646 h 397"/>
              <a:gd name="T22" fmla="*/ 2147483646 w 343"/>
              <a:gd name="T23" fmla="*/ 2147483646 h 397"/>
              <a:gd name="T24" fmla="*/ 2147483646 w 343"/>
              <a:gd name="T25" fmla="*/ 2147483646 h 397"/>
              <a:gd name="T26" fmla="*/ 2147483646 w 343"/>
              <a:gd name="T27" fmla="*/ 2147483646 h 397"/>
              <a:gd name="T28" fmla="*/ 2147483646 w 343"/>
              <a:gd name="T29" fmla="*/ 2147483646 h 397"/>
              <a:gd name="T30" fmla="*/ 2147483646 w 343"/>
              <a:gd name="T31" fmla="*/ 2147483646 h 397"/>
              <a:gd name="T32" fmla="*/ 0 w 343"/>
              <a:gd name="T33" fmla="*/ 2147483646 h 397"/>
              <a:gd name="T34" fmla="*/ 2147483646 w 343"/>
              <a:gd name="T35" fmla="*/ 2147483646 h 397"/>
              <a:gd name="T36" fmla="*/ 2147483646 w 343"/>
              <a:gd name="T37" fmla="*/ 2147483646 h 397"/>
              <a:gd name="T38" fmla="*/ 2147483646 w 343"/>
              <a:gd name="T39" fmla="*/ 2147483646 h 397"/>
              <a:gd name="T40" fmla="*/ 2147483646 w 343"/>
              <a:gd name="T41" fmla="*/ 2147483646 h 397"/>
              <a:gd name="T42" fmla="*/ 2147483646 w 343"/>
              <a:gd name="T43" fmla="*/ 2147483646 h 397"/>
              <a:gd name="T44" fmla="*/ 2147483646 w 343"/>
              <a:gd name="T45" fmla="*/ 2147483646 h 397"/>
              <a:gd name="T46" fmla="*/ 2147483646 w 343"/>
              <a:gd name="T47" fmla="*/ 2147483646 h 397"/>
              <a:gd name="T48" fmla="*/ 2147483646 w 343"/>
              <a:gd name="T49" fmla="*/ 2147483646 h 397"/>
              <a:gd name="T50" fmla="*/ 2147483646 w 343"/>
              <a:gd name="T51" fmla="*/ 2147483646 h 397"/>
              <a:gd name="T52" fmla="*/ 2147483646 w 343"/>
              <a:gd name="T53" fmla="*/ 2147483646 h 397"/>
              <a:gd name="T54" fmla="*/ 2147483646 w 343"/>
              <a:gd name="T55" fmla="*/ 2147483646 h 397"/>
              <a:gd name="T56" fmla="*/ 2147483646 w 343"/>
              <a:gd name="T57" fmla="*/ 2147483646 h 397"/>
              <a:gd name="T58" fmla="*/ 2147483646 w 343"/>
              <a:gd name="T59" fmla="*/ 2147483646 h 397"/>
              <a:gd name="T60" fmla="*/ 2147483646 w 343"/>
              <a:gd name="T61" fmla="*/ 2147483646 h 397"/>
              <a:gd name="T62" fmla="*/ 2147483646 w 343"/>
              <a:gd name="T63" fmla="*/ 2147483646 h 397"/>
              <a:gd name="T64" fmla="*/ 2147483646 w 343"/>
              <a:gd name="T65" fmla="*/ 2147483646 h 397"/>
              <a:gd name="T66" fmla="*/ 2147483646 w 343"/>
              <a:gd name="T67" fmla="*/ 2147483646 h 397"/>
              <a:gd name="T68" fmla="*/ 2147483646 w 343"/>
              <a:gd name="T69" fmla="*/ 2147483646 h 3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3"/>
              <a:gd name="T106" fmla="*/ 0 h 397"/>
              <a:gd name="T107" fmla="*/ 343 w 343"/>
              <a:gd name="T108" fmla="*/ 397 h 39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3" h="397">
                <a:moveTo>
                  <a:pt x="327" y="1"/>
                </a:moveTo>
                <a:lnTo>
                  <a:pt x="327" y="0"/>
                </a:lnTo>
                <a:lnTo>
                  <a:pt x="324" y="9"/>
                </a:lnTo>
                <a:lnTo>
                  <a:pt x="320" y="19"/>
                </a:lnTo>
                <a:lnTo>
                  <a:pt x="316" y="30"/>
                </a:lnTo>
                <a:lnTo>
                  <a:pt x="312" y="40"/>
                </a:lnTo>
                <a:lnTo>
                  <a:pt x="306" y="51"/>
                </a:lnTo>
                <a:lnTo>
                  <a:pt x="300" y="62"/>
                </a:lnTo>
                <a:lnTo>
                  <a:pt x="294" y="73"/>
                </a:lnTo>
                <a:lnTo>
                  <a:pt x="287" y="84"/>
                </a:lnTo>
                <a:lnTo>
                  <a:pt x="280" y="95"/>
                </a:lnTo>
                <a:lnTo>
                  <a:pt x="273" y="107"/>
                </a:lnTo>
                <a:lnTo>
                  <a:pt x="265" y="118"/>
                </a:lnTo>
                <a:lnTo>
                  <a:pt x="256" y="130"/>
                </a:lnTo>
                <a:lnTo>
                  <a:pt x="247" y="142"/>
                </a:lnTo>
                <a:lnTo>
                  <a:pt x="238" y="155"/>
                </a:lnTo>
                <a:lnTo>
                  <a:pt x="229" y="167"/>
                </a:lnTo>
                <a:lnTo>
                  <a:pt x="219" y="179"/>
                </a:lnTo>
                <a:lnTo>
                  <a:pt x="208" y="192"/>
                </a:lnTo>
                <a:lnTo>
                  <a:pt x="197" y="204"/>
                </a:lnTo>
                <a:lnTo>
                  <a:pt x="186" y="217"/>
                </a:lnTo>
                <a:lnTo>
                  <a:pt x="175" y="230"/>
                </a:lnTo>
                <a:lnTo>
                  <a:pt x="161" y="243"/>
                </a:lnTo>
                <a:lnTo>
                  <a:pt x="148" y="256"/>
                </a:lnTo>
                <a:lnTo>
                  <a:pt x="135" y="270"/>
                </a:lnTo>
                <a:lnTo>
                  <a:pt x="122" y="282"/>
                </a:lnTo>
                <a:lnTo>
                  <a:pt x="108" y="295"/>
                </a:lnTo>
                <a:lnTo>
                  <a:pt x="94" y="309"/>
                </a:lnTo>
                <a:lnTo>
                  <a:pt x="79" y="322"/>
                </a:lnTo>
                <a:lnTo>
                  <a:pt x="64" y="336"/>
                </a:lnTo>
                <a:lnTo>
                  <a:pt x="48" y="349"/>
                </a:lnTo>
                <a:lnTo>
                  <a:pt x="33" y="362"/>
                </a:lnTo>
                <a:lnTo>
                  <a:pt x="16" y="376"/>
                </a:lnTo>
                <a:lnTo>
                  <a:pt x="0" y="389"/>
                </a:lnTo>
                <a:lnTo>
                  <a:pt x="11" y="396"/>
                </a:lnTo>
                <a:lnTo>
                  <a:pt x="27" y="382"/>
                </a:lnTo>
                <a:lnTo>
                  <a:pt x="43" y="369"/>
                </a:lnTo>
                <a:lnTo>
                  <a:pt x="59" y="355"/>
                </a:lnTo>
                <a:lnTo>
                  <a:pt x="75" y="342"/>
                </a:lnTo>
                <a:lnTo>
                  <a:pt x="91" y="328"/>
                </a:lnTo>
                <a:lnTo>
                  <a:pt x="105" y="316"/>
                </a:lnTo>
                <a:lnTo>
                  <a:pt x="119" y="302"/>
                </a:lnTo>
                <a:lnTo>
                  <a:pt x="133" y="289"/>
                </a:lnTo>
                <a:lnTo>
                  <a:pt x="147" y="275"/>
                </a:lnTo>
                <a:lnTo>
                  <a:pt x="159" y="262"/>
                </a:lnTo>
                <a:lnTo>
                  <a:pt x="174" y="249"/>
                </a:lnTo>
                <a:lnTo>
                  <a:pt x="186" y="236"/>
                </a:lnTo>
                <a:lnTo>
                  <a:pt x="198" y="223"/>
                </a:lnTo>
                <a:lnTo>
                  <a:pt x="209" y="210"/>
                </a:lnTo>
                <a:lnTo>
                  <a:pt x="220" y="197"/>
                </a:lnTo>
                <a:lnTo>
                  <a:pt x="230" y="184"/>
                </a:lnTo>
                <a:lnTo>
                  <a:pt x="240" y="172"/>
                </a:lnTo>
                <a:lnTo>
                  <a:pt x="250" y="159"/>
                </a:lnTo>
                <a:lnTo>
                  <a:pt x="260" y="147"/>
                </a:lnTo>
                <a:lnTo>
                  <a:pt x="268" y="135"/>
                </a:lnTo>
                <a:lnTo>
                  <a:pt x="277" y="123"/>
                </a:lnTo>
                <a:lnTo>
                  <a:pt x="285" y="111"/>
                </a:lnTo>
                <a:lnTo>
                  <a:pt x="293" y="99"/>
                </a:lnTo>
                <a:lnTo>
                  <a:pt x="300" y="87"/>
                </a:lnTo>
                <a:lnTo>
                  <a:pt x="307" y="77"/>
                </a:lnTo>
                <a:lnTo>
                  <a:pt x="313" y="65"/>
                </a:lnTo>
                <a:lnTo>
                  <a:pt x="318" y="54"/>
                </a:lnTo>
                <a:lnTo>
                  <a:pt x="324" y="43"/>
                </a:lnTo>
                <a:lnTo>
                  <a:pt x="329" y="33"/>
                </a:lnTo>
                <a:lnTo>
                  <a:pt x="334" y="22"/>
                </a:lnTo>
                <a:lnTo>
                  <a:pt x="337" y="12"/>
                </a:lnTo>
                <a:lnTo>
                  <a:pt x="340" y="2"/>
                </a:lnTo>
                <a:lnTo>
                  <a:pt x="342" y="1"/>
                </a:lnTo>
                <a:lnTo>
                  <a:pt x="340" y="2"/>
                </a:lnTo>
                <a:lnTo>
                  <a:pt x="342" y="1"/>
                </a:lnTo>
                <a:lnTo>
                  <a:pt x="327" y="1"/>
                </a:lnTo>
              </a:path>
            </a:pathLst>
          </a:custGeom>
          <a:solidFill>
            <a:schemeClr val="hlink"/>
          </a:solidFill>
          <a:ln w="12700" cap="rnd">
            <a:solidFill>
              <a:srgbClr val="FC0128"/>
            </a:solidFill>
            <a:round/>
            <a:headEnd/>
            <a:tailEnd/>
          </a:ln>
        </p:spPr>
        <p:txBody>
          <a:bodyPr wrap="none"/>
          <a:lstStyle/>
          <a:p>
            <a:endParaRPr lang="el-GR"/>
          </a:p>
        </p:txBody>
      </p:sp>
      <p:sp>
        <p:nvSpPr>
          <p:cNvPr id="41228" name="Freeform 268"/>
          <p:cNvSpPr>
            <a:spLocks/>
          </p:cNvSpPr>
          <p:nvPr/>
        </p:nvSpPr>
        <p:spPr bwMode="auto">
          <a:xfrm>
            <a:off x="3467100" y="4822825"/>
            <a:ext cx="581025" cy="158750"/>
          </a:xfrm>
          <a:custGeom>
            <a:avLst/>
            <a:gdLst>
              <a:gd name="T0" fmla="*/ 2147483646 w 412"/>
              <a:gd name="T1" fmla="*/ 2147483646 h 100"/>
              <a:gd name="T2" fmla="*/ 2147483646 w 412"/>
              <a:gd name="T3" fmla="*/ 2147483646 h 100"/>
              <a:gd name="T4" fmla="*/ 2147483646 w 412"/>
              <a:gd name="T5" fmla="*/ 2147483646 h 100"/>
              <a:gd name="T6" fmla="*/ 2147483646 w 412"/>
              <a:gd name="T7" fmla="*/ 2147483646 h 100"/>
              <a:gd name="T8" fmla="*/ 2147483646 w 412"/>
              <a:gd name="T9" fmla="*/ 2147483646 h 100"/>
              <a:gd name="T10" fmla="*/ 2147483646 w 412"/>
              <a:gd name="T11" fmla="*/ 2147483646 h 100"/>
              <a:gd name="T12" fmla="*/ 2147483646 w 412"/>
              <a:gd name="T13" fmla="*/ 2147483646 h 100"/>
              <a:gd name="T14" fmla="*/ 2147483646 w 412"/>
              <a:gd name="T15" fmla="*/ 2147483646 h 100"/>
              <a:gd name="T16" fmla="*/ 2147483646 w 412"/>
              <a:gd name="T17" fmla="*/ 2147483646 h 100"/>
              <a:gd name="T18" fmla="*/ 2147483646 w 412"/>
              <a:gd name="T19" fmla="*/ 2147483646 h 100"/>
              <a:gd name="T20" fmla="*/ 2147483646 w 412"/>
              <a:gd name="T21" fmla="*/ 2147483646 h 100"/>
              <a:gd name="T22" fmla="*/ 2147483646 w 412"/>
              <a:gd name="T23" fmla="*/ 2147483646 h 100"/>
              <a:gd name="T24" fmla="*/ 2147483646 w 412"/>
              <a:gd name="T25" fmla="*/ 2147483646 h 100"/>
              <a:gd name="T26" fmla="*/ 2147483646 w 412"/>
              <a:gd name="T27" fmla="*/ 2147483646 h 100"/>
              <a:gd name="T28" fmla="*/ 2147483646 w 412"/>
              <a:gd name="T29" fmla="*/ 2147483646 h 100"/>
              <a:gd name="T30" fmla="*/ 2147483646 w 412"/>
              <a:gd name="T31" fmla="*/ 2147483646 h 100"/>
              <a:gd name="T32" fmla="*/ 0 w 412"/>
              <a:gd name="T33" fmla="*/ 2147483646 h 100"/>
              <a:gd name="T34" fmla="*/ 2147483646 w 412"/>
              <a:gd name="T35" fmla="*/ 2147483646 h 100"/>
              <a:gd name="T36" fmla="*/ 2147483646 w 412"/>
              <a:gd name="T37" fmla="*/ 2147483646 h 100"/>
              <a:gd name="T38" fmla="*/ 2147483646 w 412"/>
              <a:gd name="T39" fmla="*/ 2147483646 h 100"/>
              <a:gd name="T40" fmla="*/ 2147483646 w 412"/>
              <a:gd name="T41" fmla="*/ 2147483646 h 100"/>
              <a:gd name="T42" fmla="*/ 2147483646 w 412"/>
              <a:gd name="T43" fmla="*/ 2147483646 h 100"/>
              <a:gd name="T44" fmla="*/ 2147483646 w 412"/>
              <a:gd name="T45" fmla="*/ 2147483646 h 100"/>
              <a:gd name="T46" fmla="*/ 2147483646 w 412"/>
              <a:gd name="T47" fmla="*/ 2147483646 h 100"/>
              <a:gd name="T48" fmla="*/ 2147483646 w 412"/>
              <a:gd name="T49" fmla="*/ 2147483646 h 100"/>
              <a:gd name="T50" fmla="*/ 2147483646 w 412"/>
              <a:gd name="T51" fmla="*/ 2147483646 h 100"/>
              <a:gd name="T52" fmla="*/ 2147483646 w 412"/>
              <a:gd name="T53" fmla="*/ 2147483646 h 100"/>
              <a:gd name="T54" fmla="*/ 2147483646 w 412"/>
              <a:gd name="T55" fmla="*/ 2147483646 h 100"/>
              <a:gd name="T56" fmla="*/ 2147483646 w 412"/>
              <a:gd name="T57" fmla="*/ 2147483646 h 100"/>
              <a:gd name="T58" fmla="*/ 2147483646 w 412"/>
              <a:gd name="T59" fmla="*/ 2147483646 h 100"/>
              <a:gd name="T60" fmla="*/ 2147483646 w 412"/>
              <a:gd name="T61" fmla="*/ 2147483646 h 100"/>
              <a:gd name="T62" fmla="*/ 2147483646 w 412"/>
              <a:gd name="T63" fmla="*/ 2147483646 h 100"/>
              <a:gd name="T64" fmla="*/ 2147483646 w 412"/>
              <a:gd name="T65" fmla="*/ 2147483646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2"/>
              <a:gd name="T100" fmla="*/ 0 h 100"/>
              <a:gd name="T101" fmla="*/ 412 w 41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2" h="100">
                <a:moveTo>
                  <a:pt x="410" y="90"/>
                </a:moveTo>
                <a:lnTo>
                  <a:pt x="398" y="90"/>
                </a:lnTo>
                <a:lnTo>
                  <a:pt x="385" y="89"/>
                </a:lnTo>
                <a:lnTo>
                  <a:pt x="373" y="89"/>
                </a:lnTo>
                <a:lnTo>
                  <a:pt x="361" y="89"/>
                </a:lnTo>
                <a:lnTo>
                  <a:pt x="350" y="89"/>
                </a:lnTo>
                <a:lnTo>
                  <a:pt x="338" y="88"/>
                </a:lnTo>
                <a:lnTo>
                  <a:pt x="326" y="87"/>
                </a:lnTo>
                <a:lnTo>
                  <a:pt x="314" y="87"/>
                </a:lnTo>
                <a:lnTo>
                  <a:pt x="304" y="86"/>
                </a:lnTo>
                <a:lnTo>
                  <a:pt x="292" y="86"/>
                </a:lnTo>
                <a:lnTo>
                  <a:pt x="281" y="84"/>
                </a:lnTo>
                <a:lnTo>
                  <a:pt x="269" y="83"/>
                </a:lnTo>
                <a:lnTo>
                  <a:pt x="258" y="83"/>
                </a:lnTo>
                <a:lnTo>
                  <a:pt x="248" y="82"/>
                </a:lnTo>
                <a:lnTo>
                  <a:pt x="236" y="80"/>
                </a:lnTo>
                <a:lnTo>
                  <a:pt x="226" y="78"/>
                </a:lnTo>
                <a:lnTo>
                  <a:pt x="214" y="76"/>
                </a:lnTo>
                <a:lnTo>
                  <a:pt x="204" y="75"/>
                </a:lnTo>
                <a:lnTo>
                  <a:pt x="194" y="73"/>
                </a:lnTo>
                <a:lnTo>
                  <a:pt x="182" y="71"/>
                </a:lnTo>
                <a:lnTo>
                  <a:pt x="172" y="69"/>
                </a:lnTo>
                <a:lnTo>
                  <a:pt x="162" y="67"/>
                </a:lnTo>
                <a:lnTo>
                  <a:pt x="152" y="65"/>
                </a:lnTo>
                <a:lnTo>
                  <a:pt x="142" y="63"/>
                </a:lnTo>
                <a:lnTo>
                  <a:pt x="130" y="60"/>
                </a:lnTo>
                <a:lnTo>
                  <a:pt x="120" y="57"/>
                </a:lnTo>
                <a:lnTo>
                  <a:pt x="111" y="54"/>
                </a:lnTo>
                <a:lnTo>
                  <a:pt x="100" y="51"/>
                </a:lnTo>
                <a:lnTo>
                  <a:pt x="90" y="48"/>
                </a:lnTo>
                <a:cubicBezTo>
                  <a:pt x="87" y="47"/>
                  <a:pt x="73" y="41"/>
                  <a:pt x="64" y="36"/>
                </a:cubicBezTo>
                <a:cubicBezTo>
                  <a:pt x="55" y="31"/>
                  <a:pt x="46" y="25"/>
                  <a:pt x="34" y="17"/>
                </a:cubicBezTo>
                <a:cubicBezTo>
                  <a:pt x="22" y="9"/>
                  <a:pt x="16" y="2"/>
                  <a:pt x="10" y="0"/>
                </a:cubicBezTo>
                <a:lnTo>
                  <a:pt x="0" y="5"/>
                </a:lnTo>
                <a:cubicBezTo>
                  <a:pt x="0" y="5"/>
                  <a:pt x="16" y="16"/>
                  <a:pt x="28" y="24"/>
                </a:cubicBezTo>
                <a:cubicBezTo>
                  <a:pt x="40" y="32"/>
                  <a:pt x="55" y="42"/>
                  <a:pt x="64" y="48"/>
                </a:cubicBezTo>
                <a:cubicBezTo>
                  <a:pt x="73" y="54"/>
                  <a:pt x="80" y="57"/>
                  <a:pt x="83" y="58"/>
                </a:cubicBezTo>
                <a:lnTo>
                  <a:pt x="93" y="60"/>
                </a:lnTo>
                <a:lnTo>
                  <a:pt x="104" y="63"/>
                </a:lnTo>
                <a:lnTo>
                  <a:pt x="115" y="66"/>
                </a:lnTo>
                <a:lnTo>
                  <a:pt x="125" y="69"/>
                </a:lnTo>
                <a:lnTo>
                  <a:pt x="135" y="72"/>
                </a:lnTo>
                <a:lnTo>
                  <a:pt x="146" y="74"/>
                </a:lnTo>
                <a:lnTo>
                  <a:pt x="157" y="76"/>
                </a:lnTo>
                <a:lnTo>
                  <a:pt x="168" y="79"/>
                </a:lnTo>
                <a:lnTo>
                  <a:pt x="177" y="81"/>
                </a:lnTo>
                <a:lnTo>
                  <a:pt x="189" y="83"/>
                </a:lnTo>
                <a:lnTo>
                  <a:pt x="199" y="85"/>
                </a:lnTo>
                <a:lnTo>
                  <a:pt x="211" y="87"/>
                </a:lnTo>
                <a:lnTo>
                  <a:pt x="222" y="88"/>
                </a:lnTo>
                <a:lnTo>
                  <a:pt x="234" y="90"/>
                </a:lnTo>
                <a:lnTo>
                  <a:pt x="245" y="92"/>
                </a:lnTo>
                <a:lnTo>
                  <a:pt x="257" y="93"/>
                </a:lnTo>
                <a:lnTo>
                  <a:pt x="268" y="94"/>
                </a:lnTo>
                <a:lnTo>
                  <a:pt x="280" y="94"/>
                </a:lnTo>
                <a:lnTo>
                  <a:pt x="291" y="96"/>
                </a:lnTo>
                <a:lnTo>
                  <a:pt x="303" y="96"/>
                </a:lnTo>
                <a:lnTo>
                  <a:pt x="314" y="97"/>
                </a:lnTo>
                <a:lnTo>
                  <a:pt x="326" y="97"/>
                </a:lnTo>
                <a:lnTo>
                  <a:pt x="337" y="98"/>
                </a:lnTo>
                <a:lnTo>
                  <a:pt x="349" y="99"/>
                </a:lnTo>
                <a:lnTo>
                  <a:pt x="361" y="99"/>
                </a:lnTo>
                <a:lnTo>
                  <a:pt x="373" y="99"/>
                </a:lnTo>
                <a:lnTo>
                  <a:pt x="385" y="99"/>
                </a:lnTo>
                <a:lnTo>
                  <a:pt x="398" y="100"/>
                </a:lnTo>
                <a:lnTo>
                  <a:pt x="412" y="100"/>
                </a:lnTo>
                <a:lnTo>
                  <a:pt x="410" y="90"/>
                </a:lnTo>
              </a:path>
            </a:pathLst>
          </a:custGeom>
          <a:solidFill>
            <a:schemeClr val="hlink"/>
          </a:solidFill>
          <a:ln w="12700" cap="rnd">
            <a:solidFill>
              <a:srgbClr val="FC0128"/>
            </a:solidFill>
            <a:round/>
            <a:headEnd/>
            <a:tailEnd/>
          </a:ln>
        </p:spPr>
        <p:txBody>
          <a:bodyPr wrap="none"/>
          <a:lstStyle/>
          <a:p>
            <a:endParaRPr lang="el-GR"/>
          </a:p>
        </p:txBody>
      </p:sp>
      <p:sp>
        <p:nvSpPr>
          <p:cNvPr id="41229" name="Freeform 269"/>
          <p:cNvSpPr>
            <a:spLocks/>
          </p:cNvSpPr>
          <p:nvPr/>
        </p:nvSpPr>
        <p:spPr bwMode="auto">
          <a:xfrm>
            <a:off x="3605213" y="4694238"/>
            <a:ext cx="525462" cy="138112"/>
          </a:xfrm>
          <a:custGeom>
            <a:avLst/>
            <a:gdLst>
              <a:gd name="T0" fmla="*/ 2147483646 w 318"/>
              <a:gd name="T1" fmla="*/ 2147483646 h 87"/>
              <a:gd name="T2" fmla="*/ 2147483646 w 318"/>
              <a:gd name="T3" fmla="*/ 2147483646 h 87"/>
              <a:gd name="T4" fmla="*/ 2147483646 w 318"/>
              <a:gd name="T5" fmla="*/ 2147483646 h 87"/>
              <a:gd name="T6" fmla="*/ 2147483646 w 318"/>
              <a:gd name="T7" fmla="*/ 2147483646 h 87"/>
              <a:gd name="T8" fmla="*/ 2147483646 w 318"/>
              <a:gd name="T9" fmla="*/ 2147483646 h 87"/>
              <a:gd name="T10" fmla="*/ 2147483646 w 318"/>
              <a:gd name="T11" fmla="*/ 2147483646 h 87"/>
              <a:gd name="T12" fmla="*/ 2147483646 w 318"/>
              <a:gd name="T13" fmla="*/ 2147483646 h 87"/>
              <a:gd name="T14" fmla="*/ 2147483646 w 318"/>
              <a:gd name="T15" fmla="*/ 2147483646 h 87"/>
              <a:gd name="T16" fmla="*/ 2147483646 w 318"/>
              <a:gd name="T17" fmla="*/ 2147483646 h 87"/>
              <a:gd name="T18" fmla="*/ 2147483646 w 318"/>
              <a:gd name="T19" fmla="*/ 2147483646 h 87"/>
              <a:gd name="T20" fmla="*/ 2147483646 w 318"/>
              <a:gd name="T21" fmla="*/ 2147483646 h 87"/>
              <a:gd name="T22" fmla="*/ 2147483646 w 318"/>
              <a:gd name="T23" fmla="*/ 2147483646 h 87"/>
              <a:gd name="T24" fmla="*/ 2147483646 w 318"/>
              <a:gd name="T25" fmla="*/ 2147483646 h 87"/>
              <a:gd name="T26" fmla="*/ 2147483646 w 318"/>
              <a:gd name="T27" fmla="*/ 2147483646 h 87"/>
              <a:gd name="T28" fmla="*/ 2147483646 w 318"/>
              <a:gd name="T29" fmla="*/ 2147483646 h 87"/>
              <a:gd name="T30" fmla="*/ 2147483646 w 318"/>
              <a:gd name="T31" fmla="*/ 2147483646 h 87"/>
              <a:gd name="T32" fmla="*/ 0 w 318"/>
              <a:gd name="T33" fmla="*/ 2147483646 h 87"/>
              <a:gd name="T34" fmla="*/ 2147483646 w 318"/>
              <a:gd name="T35" fmla="*/ 2147483646 h 87"/>
              <a:gd name="T36" fmla="*/ 2147483646 w 318"/>
              <a:gd name="T37" fmla="*/ 2147483646 h 87"/>
              <a:gd name="T38" fmla="*/ 2147483646 w 318"/>
              <a:gd name="T39" fmla="*/ 2147483646 h 87"/>
              <a:gd name="T40" fmla="*/ 2147483646 w 318"/>
              <a:gd name="T41" fmla="*/ 2147483646 h 87"/>
              <a:gd name="T42" fmla="*/ 2147483646 w 318"/>
              <a:gd name="T43" fmla="*/ 2147483646 h 87"/>
              <a:gd name="T44" fmla="*/ 2147483646 w 318"/>
              <a:gd name="T45" fmla="*/ 2147483646 h 87"/>
              <a:gd name="T46" fmla="*/ 2147483646 w 318"/>
              <a:gd name="T47" fmla="*/ 2147483646 h 87"/>
              <a:gd name="T48" fmla="*/ 2147483646 w 318"/>
              <a:gd name="T49" fmla="*/ 2147483646 h 87"/>
              <a:gd name="T50" fmla="*/ 2147483646 w 318"/>
              <a:gd name="T51" fmla="*/ 2147483646 h 87"/>
              <a:gd name="T52" fmla="*/ 2147483646 w 318"/>
              <a:gd name="T53" fmla="*/ 2147483646 h 87"/>
              <a:gd name="T54" fmla="*/ 2147483646 w 318"/>
              <a:gd name="T55" fmla="*/ 2147483646 h 87"/>
              <a:gd name="T56" fmla="*/ 2147483646 w 318"/>
              <a:gd name="T57" fmla="*/ 2147483646 h 87"/>
              <a:gd name="T58" fmla="*/ 2147483646 w 318"/>
              <a:gd name="T59" fmla="*/ 2147483646 h 87"/>
              <a:gd name="T60" fmla="*/ 2147483646 w 318"/>
              <a:gd name="T61" fmla="*/ 2147483646 h 87"/>
              <a:gd name="T62" fmla="*/ 2147483646 w 318"/>
              <a:gd name="T63" fmla="*/ 2147483646 h 87"/>
              <a:gd name="T64" fmla="*/ 2147483646 w 318"/>
              <a:gd name="T65" fmla="*/ 2147483646 h 87"/>
              <a:gd name="T66" fmla="*/ 2147483646 w 318"/>
              <a:gd name="T67" fmla="*/ 2147483646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8"/>
              <a:gd name="T103" fmla="*/ 0 h 87"/>
              <a:gd name="T104" fmla="*/ 318 w 318"/>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8" h="87">
                <a:moveTo>
                  <a:pt x="315" y="66"/>
                </a:moveTo>
                <a:lnTo>
                  <a:pt x="306" y="67"/>
                </a:lnTo>
                <a:lnTo>
                  <a:pt x="297" y="69"/>
                </a:lnTo>
                <a:lnTo>
                  <a:pt x="287" y="70"/>
                </a:lnTo>
                <a:lnTo>
                  <a:pt x="279" y="71"/>
                </a:lnTo>
                <a:lnTo>
                  <a:pt x="270" y="71"/>
                </a:lnTo>
                <a:lnTo>
                  <a:pt x="262" y="72"/>
                </a:lnTo>
                <a:lnTo>
                  <a:pt x="252" y="73"/>
                </a:lnTo>
                <a:lnTo>
                  <a:pt x="244" y="74"/>
                </a:lnTo>
                <a:lnTo>
                  <a:pt x="235" y="74"/>
                </a:lnTo>
                <a:lnTo>
                  <a:pt x="228" y="75"/>
                </a:lnTo>
                <a:lnTo>
                  <a:pt x="219" y="75"/>
                </a:lnTo>
                <a:lnTo>
                  <a:pt x="211" y="75"/>
                </a:lnTo>
                <a:lnTo>
                  <a:pt x="204" y="75"/>
                </a:lnTo>
                <a:lnTo>
                  <a:pt x="195" y="74"/>
                </a:lnTo>
                <a:lnTo>
                  <a:pt x="189" y="73"/>
                </a:lnTo>
                <a:lnTo>
                  <a:pt x="181" y="71"/>
                </a:lnTo>
                <a:lnTo>
                  <a:pt x="174" y="70"/>
                </a:lnTo>
                <a:lnTo>
                  <a:pt x="166" y="70"/>
                </a:lnTo>
                <a:lnTo>
                  <a:pt x="159" y="69"/>
                </a:lnTo>
                <a:lnTo>
                  <a:pt x="151" y="68"/>
                </a:lnTo>
                <a:lnTo>
                  <a:pt x="145" y="67"/>
                </a:lnTo>
                <a:lnTo>
                  <a:pt x="138" y="63"/>
                </a:lnTo>
                <a:lnTo>
                  <a:pt x="132" y="61"/>
                </a:lnTo>
                <a:lnTo>
                  <a:pt x="124" y="60"/>
                </a:lnTo>
                <a:lnTo>
                  <a:pt x="117" y="57"/>
                </a:lnTo>
                <a:lnTo>
                  <a:pt x="111" y="54"/>
                </a:lnTo>
                <a:lnTo>
                  <a:pt x="105" y="53"/>
                </a:lnTo>
                <a:lnTo>
                  <a:pt x="98" y="49"/>
                </a:lnTo>
                <a:lnTo>
                  <a:pt x="91" y="47"/>
                </a:lnTo>
                <a:lnTo>
                  <a:pt x="86" y="42"/>
                </a:lnTo>
                <a:lnTo>
                  <a:pt x="79" y="38"/>
                </a:lnTo>
                <a:lnTo>
                  <a:pt x="8" y="0"/>
                </a:lnTo>
                <a:lnTo>
                  <a:pt x="0" y="12"/>
                </a:lnTo>
                <a:lnTo>
                  <a:pt x="73" y="49"/>
                </a:lnTo>
                <a:lnTo>
                  <a:pt x="80" y="53"/>
                </a:lnTo>
                <a:lnTo>
                  <a:pt x="87" y="56"/>
                </a:lnTo>
                <a:lnTo>
                  <a:pt x="93" y="61"/>
                </a:lnTo>
                <a:lnTo>
                  <a:pt x="98" y="63"/>
                </a:lnTo>
                <a:lnTo>
                  <a:pt x="106" y="66"/>
                </a:lnTo>
                <a:lnTo>
                  <a:pt x="113" y="68"/>
                </a:lnTo>
                <a:lnTo>
                  <a:pt x="120" y="72"/>
                </a:lnTo>
                <a:lnTo>
                  <a:pt x="128" y="74"/>
                </a:lnTo>
                <a:lnTo>
                  <a:pt x="134" y="75"/>
                </a:lnTo>
                <a:lnTo>
                  <a:pt x="142" y="77"/>
                </a:lnTo>
                <a:lnTo>
                  <a:pt x="150" y="80"/>
                </a:lnTo>
                <a:lnTo>
                  <a:pt x="157" y="81"/>
                </a:lnTo>
                <a:lnTo>
                  <a:pt x="164" y="82"/>
                </a:lnTo>
                <a:lnTo>
                  <a:pt x="172" y="82"/>
                </a:lnTo>
                <a:lnTo>
                  <a:pt x="180" y="83"/>
                </a:lnTo>
                <a:lnTo>
                  <a:pt x="188" y="85"/>
                </a:lnTo>
                <a:lnTo>
                  <a:pt x="195" y="86"/>
                </a:lnTo>
                <a:lnTo>
                  <a:pt x="203" y="87"/>
                </a:lnTo>
                <a:lnTo>
                  <a:pt x="211" y="87"/>
                </a:lnTo>
                <a:lnTo>
                  <a:pt x="219" y="87"/>
                </a:lnTo>
                <a:lnTo>
                  <a:pt x="228" y="87"/>
                </a:lnTo>
                <a:lnTo>
                  <a:pt x="236" y="86"/>
                </a:lnTo>
                <a:lnTo>
                  <a:pt x="245" y="86"/>
                </a:lnTo>
                <a:lnTo>
                  <a:pt x="253" y="85"/>
                </a:lnTo>
                <a:lnTo>
                  <a:pt x="263" y="84"/>
                </a:lnTo>
                <a:lnTo>
                  <a:pt x="271" y="84"/>
                </a:lnTo>
                <a:lnTo>
                  <a:pt x="280" y="83"/>
                </a:lnTo>
                <a:lnTo>
                  <a:pt x="289" y="82"/>
                </a:lnTo>
                <a:lnTo>
                  <a:pt x="298" y="81"/>
                </a:lnTo>
                <a:lnTo>
                  <a:pt x="307" y="79"/>
                </a:lnTo>
                <a:lnTo>
                  <a:pt x="316" y="78"/>
                </a:lnTo>
                <a:lnTo>
                  <a:pt x="318" y="78"/>
                </a:lnTo>
                <a:lnTo>
                  <a:pt x="315" y="66"/>
                </a:lnTo>
              </a:path>
            </a:pathLst>
          </a:custGeom>
          <a:solidFill>
            <a:schemeClr val="hlink"/>
          </a:solidFill>
          <a:ln w="12700" cap="rnd">
            <a:solidFill>
              <a:srgbClr val="FC0128"/>
            </a:solidFill>
            <a:round/>
            <a:headEnd/>
            <a:tailEnd/>
          </a:ln>
        </p:spPr>
        <p:txBody>
          <a:bodyPr wrap="none"/>
          <a:lstStyle/>
          <a:p>
            <a:endParaRPr lang="el-GR"/>
          </a:p>
        </p:txBody>
      </p:sp>
      <p:sp>
        <p:nvSpPr>
          <p:cNvPr id="41230" name="Freeform 270"/>
          <p:cNvSpPr>
            <a:spLocks/>
          </p:cNvSpPr>
          <p:nvPr/>
        </p:nvSpPr>
        <p:spPr bwMode="auto">
          <a:xfrm rot="64774">
            <a:off x="4130675" y="4532313"/>
            <a:ext cx="339725" cy="285750"/>
          </a:xfrm>
          <a:custGeom>
            <a:avLst/>
            <a:gdLst>
              <a:gd name="T0" fmla="*/ 2147483646 w 267"/>
              <a:gd name="T1" fmla="*/ 2147483646 h 202"/>
              <a:gd name="T2" fmla="*/ 2147483646 w 267"/>
              <a:gd name="T3" fmla="*/ 2147483646 h 202"/>
              <a:gd name="T4" fmla="*/ 2147483646 w 267"/>
              <a:gd name="T5" fmla="*/ 2147483646 h 202"/>
              <a:gd name="T6" fmla="*/ 2147483646 w 267"/>
              <a:gd name="T7" fmla="*/ 2147483646 h 202"/>
              <a:gd name="T8" fmla="*/ 2147483646 w 267"/>
              <a:gd name="T9" fmla="*/ 2147483646 h 202"/>
              <a:gd name="T10" fmla="*/ 2147483646 w 267"/>
              <a:gd name="T11" fmla="*/ 2147483646 h 202"/>
              <a:gd name="T12" fmla="*/ 2147483646 w 267"/>
              <a:gd name="T13" fmla="*/ 2147483646 h 202"/>
              <a:gd name="T14" fmla="*/ 2147483646 w 267"/>
              <a:gd name="T15" fmla="*/ 2147483646 h 202"/>
              <a:gd name="T16" fmla="*/ 2147483646 w 267"/>
              <a:gd name="T17" fmla="*/ 2147483646 h 202"/>
              <a:gd name="T18" fmla="*/ 2147483646 w 267"/>
              <a:gd name="T19" fmla="*/ 2147483646 h 202"/>
              <a:gd name="T20" fmla="*/ 2147483646 w 267"/>
              <a:gd name="T21" fmla="*/ 2147483646 h 202"/>
              <a:gd name="T22" fmla="*/ 2147483646 w 267"/>
              <a:gd name="T23" fmla="*/ 2147483646 h 202"/>
              <a:gd name="T24" fmla="*/ 2147483646 w 267"/>
              <a:gd name="T25" fmla="*/ 2147483646 h 202"/>
              <a:gd name="T26" fmla="*/ 2147483646 w 267"/>
              <a:gd name="T27" fmla="*/ 2147483646 h 202"/>
              <a:gd name="T28" fmla="*/ 2147483646 w 267"/>
              <a:gd name="T29" fmla="*/ 2147483646 h 202"/>
              <a:gd name="T30" fmla="*/ 2147483646 w 267"/>
              <a:gd name="T31" fmla="*/ 2147483646 h 202"/>
              <a:gd name="T32" fmla="*/ 2147483646 w 267"/>
              <a:gd name="T33" fmla="*/ 2147483646 h 202"/>
              <a:gd name="T34" fmla="*/ 2147483646 w 267"/>
              <a:gd name="T35" fmla="*/ 2147483646 h 202"/>
              <a:gd name="T36" fmla="*/ 2147483646 w 267"/>
              <a:gd name="T37" fmla="*/ 2147483646 h 202"/>
              <a:gd name="T38" fmla="*/ 2147483646 w 267"/>
              <a:gd name="T39" fmla="*/ 2147483646 h 202"/>
              <a:gd name="T40" fmla="*/ 2147483646 w 267"/>
              <a:gd name="T41" fmla="*/ 2147483646 h 202"/>
              <a:gd name="T42" fmla="*/ 2147483646 w 267"/>
              <a:gd name="T43" fmla="*/ 2147483646 h 202"/>
              <a:gd name="T44" fmla="*/ 2147483646 w 267"/>
              <a:gd name="T45" fmla="*/ 2147483646 h 202"/>
              <a:gd name="T46" fmla="*/ 2147483646 w 267"/>
              <a:gd name="T47" fmla="*/ 2147483646 h 202"/>
              <a:gd name="T48" fmla="*/ 2147483646 w 267"/>
              <a:gd name="T49" fmla="*/ 2147483646 h 202"/>
              <a:gd name="T50" fmla="*/ 2147483646 w 267"/>
              <a:gd name="T51" fmla="*/ 2147483646 h 202"/>
              <a:gd name="T52" fmla="*/ 2147483646 w 267"/>
              <a:gd name="T53" fmla="*/ 2147483646 h 202"/>
              <a:gd name="T54" fmla="*/ 2147483646 w 267"/>
              <a:gd name="T55" fmla="*/ 2147483646 h 202"/>
              <a:gd name="T56" fmla="*/ 2147483646 w 267"/>
              <a:gd name="T57" fmla="*/ 2147483646 h 202"/>
              <a:gd name="T58" fmla="*/ 2147483646 w 267"/>
              <a:gd name="T59" fmla="*/ 2147483646 h 202"/>
              <a:gd name="T60" fmla="*/ 2147483646 w 267"/>
              <a:gd name="T61" fmla="*/ 2147483646 h 202"/>
              <a:gd name="T62" fmla="*/ 2147483646 w 267"/>
              <a:gd name="T63" fmla="*/ 2147483646 h 202"/>
              <a:gd name="T64" fmla="*/ 2147483646 w 267"/>
              <a:gd name="T65" fmla="*/ 2147483646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7"/>
              <a:gd name="T100" fmla="*/ 0 h 202"/>
              <a:gd name="T101" fmla="*/ 267 w 267"/>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7" h="202">
                <a:moveTo>
                  <a:pt x="252" y="0"/>
                </a:moveTo>
                <a:lnTo>
                  <a:pt x="248" y="7"/>
                </a:lnTo>
                <a:lnTo>
                  <a:pt x="243" y="14"/>
                </a:lnTo>
                <a:lnTo>
                  <a:pt x="239" y="23"/>
                </a:lnTo>
                <a:lnTo>
                  <a:pt x="233" y="31"/>
                </a:lnTo>
                <a:lnTo>
                  <a:pt x="228" y="38"/>
                </a:lnTo>
                <a:lnTo>
                  <a:pt x="222" y="45"/>
                </a:lnTo>
                <a:lnTo>
                  <a:pt x="217" y="54"/>
                </a:lnTo>
                <a:lnTo>
                  <a:pt x="210" y="61"/>
                </a:lnTo>
                <a:lnTo>
                  <a:pt x="205" y="69"/>
                </a:lnTo>
                <a:lnTo>
                  <a:pt x="198" y="77"/>
                </a:lnTo>
                <a:lnTo>
                  <a:pt x="191" y="83"/>
                </a:lnTo>
                <a:lnTo>
                  <a:pt x="183" y="90"/>
                </a:lnTo>
                <a:lnTo>
                  <a:pt x="177" y="98"/>
                </a:lnTo>
                <a:lnTo>
                  <a:pt x="169" y="105"/>
                </a:lnTo>
                <a:lnTo>
                  <a:pt x="161" y="112"/>
                </a:lnTo>
                <a:lnTo>
                  <a:pt x="154" y="118"/>
                </a:lnTo>
                <a:lnTo>
                  <a:pt x="146" y="124"/>
                </a:lnTo>
                <a:lnTo>
                  <a:pt x="138" y="130"/>
                </a:lnTo>
                <a:lnTo>
                  <a:pt x="128" y="137"/>
                </a:lnTo>
                <a:lnTo>
                  <a:pt x="119" y="143"/>
                </a:lnTo>
                <a:lnTo>
                  <a:pt x="110" y="148"/>
                </a:lnTo>
                <a:lnTo>
                  <a:pt x="102" y="154"/>
                </a:lnTo>
                <a:lnTo>
                  <a:pt x="92" y="159"/>
                </a:lnTo>
                <a:lnTo>
                  <a:pt x="83" y="164"/>
                </a:lnTo>
                <a:lnTo>
                  <a:pt x="73" y="168"/>
                </a:lnTo>
                <a:lnTo>
                  <a:pt x="63" y="172"/>
                </a:lnTo>
                <a:lnTo>
                  <a:pt x="53" y="176"/>
                </a:lnTo>
                <a:lnTo>
                  <a:pt x="43" y="181"/>
                </a:lnTo>
                <a:lnTo>
                  <a:pt x="32" y="183"/>
                </a:lnTo>
                <a:lnTo>
                  <a:pt x="22" y="187"/>
                </a:lnTo>
                <a:lnTo>
                  <a:pt x="11" y="189"/>
                </a:lnTo>
                <a:lnTo>
                  <a:pt x="0" y="192"/>
                </a:lnTo>
                <a:lnTo>
                  <a:pt x="3" y="201"/>
                </a:lnTo>
                <a:lnTo>
                  <a:pt x="14" y="199"/>
                </a:lnTo>
                <a:lnTo>
                  <a:pt x="26" y="196"/>
                </a:lnTo>
                <a:lnTo>
                  <a:pt x="37" y="193"/>
                </a:lnTo>
                <a:lnTo>
                  <a:pt x="48" y="189"/>
                </a:lnTo>
                <a:lnTo>
                  <a:pt x="59" y="186"/>
                </a:lnTo>
                <a:lnTo>
                  <a:pt x="69" y="181"/>
                </a:lnTo>
                <a:lnTo>
                  <a:pt x="80" y="177"/>
                </a:lnTo>
                <a:lnTo>
                  <a:pt x="90" y="172"/>
                </a:lnTo>
                <a:lnTo>
                  <a:pt x="100" y="167"/>
                </a:lnTo>
                <a:lnTo>
                  <a:pt x="110" y="161"/>
                </a:lnTo>
                <a:lnTo>
                  <a:pt x="119" y="156"/>
                </a:lnTo>
                <a:lnTo>
                  <a:pt x="129" y="151"/>
                </a:lnTo>
                <a:lnTo>
                  <a:pt x="139" y="144"/>
                </a:lnTo>
                <a:lnTo>
                  <a:pt x="148" y="138"/>
                </a:lnTo>
                <a:lnTo>
                  <a:pt x="156" y="131"/>
                </a:lnTo>
                <a:lnTo>
                  <a:pt x="165" y="124"/>
                </a:lnTo>
                <a:lnTo>
                  <a:pt x="172" y="118"/>
                </a:lnTo>
                <a:lnTo>
                  <a:pt x="180" y="111"/>
                </a:lnTo>
                <a:lnTo>
                  <a:pt x="188" y="104"/>
                </a:lnTo>
                <a:lnTo>
                  <a:pt x="196" y="96"/>
                </a:lnTo>
                <a:lnTo>
                  <a:pt x="202" y="89"/>
                </a:lnTo>
                <a:lnTo>
                  <a:pt x="209" y="81"/>
                </a:lnTo>
                <a:lnTo>
                  <a:pt x="216" y="74"/>
                </a:lnTo>
                <a:lnTo>
                  <a:pt x="222" y="66"/>
                </a:lnTo>
                <a:lnTo>
                  <a:pt x="229" y="59"/>
                </a:lnTo>
                <a:lnTo>
                  <a:pt x="234" y="50"/>
                </a:lnTo>
                <a:lnTo>
                  <a:pt x="240" y="43"/>
                </a:lnTo>
                <a:lnTo>
                  <a:pt x="246" y="35"/>
                </a:lnTo>
                <a:lnTo>
                  <a:pt x="251" y="26"/>
                </a:lnTo>
                <a:lnTo>
                  <a:pt x="256" y="19"/>
                </a:lnTo>
                <a:lnTo>
                  <a:pt x="261" y="11"/>
                </a:lnTo>
                <a:lnTo>
                  <a:pt x="266" y="3"/>
                </a:lnTo>
                <a:lnTo>
                  <a:pt x="252" y="0"/>
                </a:lnTo>
              </a:path>
            </a:pathLst>
          </a:custGeom>
          <a:solidFill>
            <a:schemeClr val="hlink"/>
          </a:solidFill>
          <a:ln w="12700" cap="rnd">
            <a:solidFill>
              <a:srgbClr val="FC0128"/>
            </a:solidFill>
            <a:round/>
            <a:headEnd/>
            <a:tailEnd/>
          </a:ln>
        </p:spPr>
        <p:txBody>
          <a:bodyPr wrap="none"/>
          <a:lstStyle/>
          <a:p>
            <a:endParaRPr lang="el-GR"/>
          </a:p>
        </p:txBody>
      </p:sp>
      <p:sp>
        <p:nvSpPr>
          <p:cNvPr id="41231" name="Freeform 271"/>
          <p:cNvSpPr>
            <a:spLocks/>
          </p:cNvSpPr>
          <p:nvPr/>
        </p:nvSpPr>
        <p:spPr bwMode="auto">
          <a:xfrm rot="64774">
            <a:off x="4454525" y="4132263"/>
            <a:ext cx="277813" cy="422275"/>
          </a:xfrm>
          <a:custGeom>
            <a:avLst/>
            <a:gdLst>
              <a:gd name="T0" fmla="*/ 2147483646 w 201"/>
              <a:gd name="T1" fmla="*/ 0 h 244"/>
              <a:gd name="T2" fmla="*/ 2147483646 w 201"/>
              <a:gd name="T3" fmla="*/ 2147483646 h 244"/>
              <a:gd name="T4" fmla="*/ 2147483646 w 201"/>
              <a:gd name="T5" fmla="*/ 2147483646 h 244"/>
              <a:gd name="T6" fmla="*/ 2147483646 w 201"/>
              <a:gd name="T7" fmla="*/ 2147483646 h 244"/>
              <a:gd name="T8" fmla="*/ 2147483646 w 201"/>
              <a:gd name="T9" fmla="*/ 2147483646 h 244"/>
              <a:gd name="T10" fmla="*/ 2147483646 w 201"/>
              <a:gd name="T11" fmla="*/ 2147483646 h 244"/>
              <a:gd name="T12" fmla="*/ 2147483646 w 201"/>
              <a:gd name="T13" fmla="*/ 2147483646 h 244"/>
              <a:gd name="T14" fmla="*/ 2147483646 w 201"/>
              <a:gd name="T15" fmla="*/ 2147483646 h 244"/>
              <a:gd name="T16" fmla="*/ 2147483646 w 201"/>
              <a:gd name="T17" fmla="*/ 2147483646 h 244"/>
              <a:gd name="T18" fmla="*/ 2147483646 w 201"/>
              <a:gd name="T19" fmla="*/ 2147483646 h 244"/>
              <a:gd name="T20" fmla="*/ 2147483646 w 201"/>
              <a:gd name="T21" fmla="*/ 2147483646 h 244"/>
              <a:gd name="T22" fmla="*/ 2147483646 w 201"/>
              <a:gd name="T23" fmla="*/ 2147483646 h 244"/>
              <a:gd name="T24" fmla="*/ 2147483646 w 201"/>
              <a:gd name="T25" fmla="*/ 2147483646 h 244"/>
              <a:gd name="T26" fmla="*/ 2147483646 w 201"/>
              <a:gd name="T27" fmla="*/ 2147483646 h 244"/>
              <a:gd name="T28" fmla="*/ 2147483646 w 201"/>
              <a:gd name="T29" fmla="*/ 2147483646 h 244"/>
              <a:gd name="T30" fmla="*/ 2147483646 w 201"/>
              <a:gd name="T31" fmla="*/ 2147483646 h 244"/>
              <a:gd name="T32" fmla="*/ 0 w 201"/>
              <a:gd name="T33" fmla="*/ 2147483646 h 244"/>
              <a:gd name="T34" fmla="*/ 2147483646 w 201"/>
              <a:gd name="T35" fmla="*/ 2147483646 h 244"/>
              <a:gd name="T36" fmla="*/ 2147483646 w 201"/>
              <a:gd name="T37" fmla="*/ 2147483646 h 244"/>
              <a:gd name="T38" fmla="*/ 2147483646 w 201"/>
              <a:gd name="T39" fmla="*/ 2147483646 h 244"/>
              <a:gd name="T40" fmla="*/ 2147483646 w 201"/>
              <a:gd name="T41" fmla="*/ 2147483646 h 244"/>
              <a:gd name="T42" fmla="*/ 2147483646 w 201"/>
              <a:gd name="T43" fmla="*/ 2147483646 h 244"/>
              <a:gd name="T44" fmla="*/ 2147483646 w 201"/>
              <a:gd name="T45" fmla="*/ 2147483646 h 244"/>
              <a:gd name="T46" fmla="*/ 2147483646 w 201"/>
              <a:gd name="T47" fmla="*/ 2147483646 h 244"/>
              <a:gd name="T48" fmla="*/ 2147483646 w 201"/>
              <a:gd name="T49" fmla="*/ 2147483646 h 244"/>
              <a:gd name="T50" fmla="*/ 2147483646 w 201"/>
              <a:gd name="T51" fmla="*/ 2147483646 h 244"/>
              <a:gd name="T52" fmla="*/ 2147483646 w 201"/>
              <a:gd name="T53" fmla="*/ 2147483646 h 244"/>
              <a:gd name="T54" fmla="*/ 2147483646 w 201"/>
              <a:gd name="T55" fmla="*/ 2147483646 h 244"/>
              <a:gd name="T56" fmla="*/ 2147483646 w 201"/>
              <a:gd name="T57" fmla="*/ 2147483646 h 244"/>
              <a:gd name="T58" fmla="*/ 2147483646 w 201"/>
              <a:gd name="T59" fmla="*/ 2147483646 h 244"/>
              <a:gd name="T60" fmla="*/ 2147483646 w 201"/>
              <a:gd name="T61" fmla="*/ 2147483646 h 244"/>
              <a:gd name="T62" fmla="*/ 2147483646 w 201"/>
              <a:gd name="T63" fmla="*/ 2147483646 h 244"/>
              <a:gd name="T64" fmla="*/ 2147483646 w 201"/>
              <a:gd name="T65" fmla="*/ 2147483646 h 244"/>
              <a:gd name="T66" fmla="*/ 2147483646 w 201"/>
              <a:gd name="T67" fmla="*/ 2147483646 h 244"/>
              <a:gd name="T68" fmla="*/ 2147483646 w 201"/>
              <a:gd name="T69" fmla="*/ 0 h 2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1"/>
              <a:gd name="T106" fmla="*/ 0 h 244"/>
              <a:gd name="T107" fmla="*/ 201 w 201"/>
              <a:gd name="T108" fmla="*/ 244 h 2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1" h="244">
                <a:moveTo>
                  <a:pt x="191" y="0"/>
                </a:moveTo>
                <a:lnTo>
                  <a:pt x="190" y="0"/>
                </a:lnTo>
                <a:lnTo>
                  <a:pt x="181" y="7"/>
                </a:lnTo>
                <a:lnTo>
                  <a:pt x="172" y="14"/>
                </a:lnTo>
                <a:lnTo>
                  <a:pt x="163" y="22"/>
                </a:lnTo>
                <a:lnTo>
                  <a:pt x="155" y="30"/>
                </a:lnTo>
                <a:lnTo>
                  <a:pt x="148" y="37"/>
                </a:lnTo>
                <a:lnTo>
                  <a:pt x="140" y="43"/>
                </a:lnTo>
                <a:lnTo>
                  <a:pt x="132" y="51"/>
                </a:lnTo>
                <a:lnTo>
                  <a:pt x="125" y="59"/>
                </a:lnTo>
                <a:lnTo>
                  <a:pt x="119" y="67"/>
                </a:lnTo>
                <a:lnTo>
                  <a:pt x="112" y="74"/>
                </a:lnTo>
                <a:lnTo>
                  <a:pt x="106" y="81"/>
                </a:lnTo>
                <a:lnTo>
                  <a:pt x="98" y="89"/>
                </a:lnTo>
                <a:lnTo>
                  <a:pt x="92" y="96"/>
                </a:lnTo>
                <a:lnTo>
                  <a:pt x="87" y="104"/>
                </a:lnTo>
                <a:lnTo>
                  <a:pt x="80" y="112"/>
                </a:lnTo>
                <a:lnTo>
                  <a:pt x="75" y="119"/>
                </a:lnTo>
                <a:lnTo>
                  <a:pt x="69" y="126"/>
                </a:lnTo>
                <a:lnTo>
                  <a:pt x="65" y="134"/>
                </a:lnTo>
                <a:lnTo>
                  <a:pt x="59" y="142"/>
                </a:lnTo>
                <a:lnTo>
                  <a:pt x="55" y="149"/>
                </a:lnTo>
                <a:lnTo>
                  <a:pt x="49" y="157"/>
                </a:lnTo>
                <a:lnTo>
                  <a:pt x="45" y="164"/>
                </a:lnTo>
                <a:lnTo>
                  <a:pt x="40" y="171"/>
                </a:lnTo>
                <a:lnTo>
                  <a:pt x="35" y="179"/>
                </a:lnTo>
                <a:lnTo>
                  <a:pt x="30" y="187"/>
                </a:lnTo>
                <a:lnTo>
                  <a:pt x="26" y="194"/>
                </a:lnTo>
                <a:lnTo>
                  <a:pt x="22" y="202"/>
                </a:lnTo>
                <a:lnTo>
                  <a:pt x="17" y="209"/>
                </a:lnTo>
                <a:lnTo>
                  <a:pt x="13" y="217"/>
                </a:lnTo>
                <a:lnTo>
                  <a:pt x="8" y="224"/>
                </a:lnTo>
                <a:lnTo>
                  <a:pt x="4" y="232"/>
                </a:lnTo>
                <a:lnTo>
                  <a:pt x="0" y="240"/>
                </a:lnTo>
                <a:lnTo>
                  <a:pt x="13" y="243"/>
                </a:lnTo>
                <a:lnTo>
                  <a:pt x="17" y="236"/>
                </a:lnTo>
                <a:lnTo>
                  <a:pt x="22" y="228"/>
                </a:lnTo>
                <a:lnTo>
                  <a:pt x="26" y="221"/>
                </a:lnTo>
                <a:lnTo>
                  <a:pt x="29" y="213"/>
                </a:lnTo>
                <a:lnTo>
                  <a:pt x="34" y="205"/>
                </a:lnTo>
                <a:lnTo>
                  <a:pt x="39" y="199"/>
                </a:lnTo>
                <a:lnTo>
                  <a:pt x="44" y="191"/>
                </a:lnTo>
                <a:lnTo>
                  <a:pt x="47" y="183"/>
                </a:lnTo>
                <a:lnTo>
                  <a:pt x="53" y="176"/>
                </a:lnTo>
                <a:lnTo>
                  <a:pt x="57" y="168"/>
                </a:lnTo>
                <a:lnTo>
                  <a:pt x="61" y="161"/>
                </a:lnTo>
                <a:lnTo>
                  <a:pt x="67" y="153"/>
                </a:lnTo>
                <a:lnTo>
                  <a:pt x="71" y="146"/>
                </a:lnTo>
                <a:lnTo>
                  <a:pt x="77" y="138"/>
                </a:lnTo>
                <a:lnTo>
                  <a:pt x="82" y="131"/>
                </a:lnTo>
                <a:lnTo>
                  <a:pt x="87" y="124"/>
                </a:lnTo>
                <a:lnTo>
                  <a:pt x="92" y="117"/>
                </a:lnTo>
                <a:lnTo>
                  <a:pt x="98" y="109"/>
                </a:lnTo>
                <a:lnTo>
                  <a:pt x="106" y="101"/>
                </a:lnTo>
                <a:lnTo>
                  <a:pt x="111" y="94"/>
                </a:lnTo>
                <a:lnTo>
                  <a:pt x="118" y="86"/>
                </a:lnTo>
                <a:lnTo>
                  <a:pt x="123" y="79"/>
                </a:lnTo>
                <a:lnTo>
                  <a:pt x="130" y="72"/>
                </a:lnTo>
                <a:lnTo>
                  <a:pt x="136" y="65"/>
                </a:lnTo>
                <a:lnTo>
                  <a:pt x="144" y="57"/>
                </a:lnTo>
                <a:lnTo>
                  <a:pt x="151" y="49"/>
                </a:lnTo>
                <a:lnTo>
                  <a:pt x="159" y="43"/>
                </a:lnTo>
                <a:lnTo>
                  <a:pt x="166" y="36"/>
                </a:lnTo>
                <a:lnTo>
                  <a:pt x="174" y="28"/>
                </a:lnTo>
                <a:lnTo>
                  <a:pt x="183" y="21"/>
                </a:lnTo>
                <a:lnTo>
                  <a:pt x="191" y="14"/>
                </a:lnTo>
                <a:lnTo>
                  <a:pt x="200" y="6"/>
                </a:lnTo>
                <a:lnTo>
                  <a:pt x="200" y="7"/>
                </a:lnTo>
                <a:lnTo>
                  <a:pt x="191" y="0"/>
                </a:lnTo>
                <a:lnTo>
                  <a:pt x="190" y="0"/>
                </a:lnTo>
                <a:lnTo>
                  <a:pt x="191" y="0"/>
                </a:lnTo>
              </a:path>
            </a:pathLst>
          </a:custGeom>
          <a:solidFill>
            <a:schemeClr val="hlink"/>
          </a:solidFill>
          <a:ln w="12700" cap="rnd">
            <a:solidFill>
              <a:srgbClr val="FC0128"/>
            </a:solidFill>
            <a:round/>
            <a:headEnd/>
            <a:tailEnd/>
          </a:ln>
        </p:spPr>
        <p:txBody>
          <a:bodyPr wrap="none"/>
          <a:lstStyle/>
          <a:p>
            <a:endParaRPr lang="el-GR"/>
          </a:p>
        </p:txBody>
      </p:sp>
      <p:sp>
        <p:nvSpPr>
          <p:cNvPr id="41232" name="Freeform 272"/>
          <p:cNvSpPr>
            <a:spLocks/>
          </p:cNvSpPr>
          <p:nvPr/>
        </p:nvSpPr>
        <p:spPr bwMode="auto">
          <a:xfrm rot="64774">
            <a:off x="4714875" y="3702050"/>
            <a:ext cx="333375" cy="452438"/>
          </a:xfrm>
          <a:custGeom>
            <a:avLst/>
            <a:gdLst>
              <a:gd name="T0" fmla="*/ 2147483646 w 240"/>
              <a:gd name="T1" fmla="*/ 2147483646 h 281"/>
              <a:gd name="T2" fmla="*/ 2147483646 w 240"/>
              <a:gd name="T3" fmla="*/ 2147483646 h 281"/>
              <a:gd name="T4" fmla="*/ 2147483646 w 240"/>
              <a:gd name="T5" fmla="*/ 2147483646 h 281"/>
              <a:gd name="T6" fmla="*/ 2147483646 w 240"/>
              <a:gd name="T7" fmla="*/ 2147483646 h 281"/>
              <a:gd name="T8" fmla="*/ 2147483646 w 240"/>
              <a:gd name="T9" fmla="*/ 2147483646 h 281"/>
              <a:gd name="T10" fmla="*/ 2147483646 w 240"/>
              <a:gd name="T11" fmla="*/ 2147483646 h 281"/>
              <a:gd name="T12" fmla="*/ 2147483646 w 240"/>
              <a:gd name="T13" fmla="*/ 2147483646 h 281"/>
              <a:gd name="T14" fmla="*/ 2147483646 w 240"/>
              <a:gd name="T15" fmla="*/ 2147483646 h 281"/>
              <a:gd name="T16" fmla="*/ 2147483646 w 240"/>
              <a:gd name="T17" fmla="*/ 2147483646 h 281"/>
              <a:gd name="T18" fmla="*/ 2147483646 w 240"/>
              <a:gd name="T19" fmla="*/ 2147483646 h 281"/>
              <a:gd name="T20" fmla="*/ 2147483646 w 240"/>
              <a:gd name="T21" fmla="*/ 2147483646 h 281"/>
              <a:gd name="T22" fmla="*/ 2147483646 w 240"/>
              <a:gd name="T23" fmla="*/ 2147483646 h 281"/>
              <a:gd name="T24" fmla="*/ 2147483646 w 240"/>
              <a:gd name="T25" fmla="*/ 2147483646 h 281"/>
              <a:gd name="T26" fmla="*/ 2147483646 w 240"/>
              <a:gd name="T27" fmla="*/ 2147483646 h 281"/>
              <a:gd name="T28" fmla="*/ 2147483646 w 240"/>
              <a:gd name="T29" fmla="*/ 2147483646 h 281"/>
              <a:gd name="T30" fmla="*/ 2147483646 w 240"/>
              <a:gd name="T31" fmla="*/ 2147483646 h 281"/>
              <a:gd name="T32" fmla="*/ 2147483646 w 240"/>
              <a:gd name="T33" fmla="*/ 2147483646 h 281"/>
              <a:gd name="T34" fmla="*/ 2147483646 w 240"/>
              <a:gd name="T35" fmla="*/ 2147483646 h 281"/>
              <a:gd name="T36" fmla="*/ 2147483646 w 240"/>
              <a:gd name="T37" fmla="*/ 2147483646 h 281"/>
              <a:gd name="T38" fmla="*/ 2147483646 w 240"/>
              <a:gd name="T39" fmla="*/ 2147483646 h 281"/>
              <a:gd name="T40" fmla="*/ 2147483646 w 240"/>
              <a:gd name="T41" fmla="*/ 2147483646 h 281"/>
              <a:gd name="T42" fmla="*/ 2147483646 w 240"/>
              <a:gd name="T43" fmla="*/ 2147483646 h 281"/>
              <a:gd name="T44" fmla="*/ 2147483646 w 240"/>
              <a:gd name="T45" fmla="*/ 2147483646 h 281"/>
              <a:gd name="T46" fmla="*/ 2147483646 w 240"/>
              <a:gd name="T47" fmla="*/ 2147483646 h 281"/>
              <a:gd name="T48" fmla="*/ 2147483646 w 240"/>
              <a:gd name="T49" fmla="*/ 2147483646 h 281"/>
              <a:gd name="T50" fmla="*/ 2147483646 w 240"/>
              <a:gd name="T51" fmla="*/ 2147483646 h 281"/>
              <a:gd name="T52" fmla="*/ 2147483646 w 240"/>
              <a:gd name="T53" fmla="*/ 2147483646 h 281"/>
              <a:gd name="T54" fmla="*/ 2147483646 w 240"/>
              <a:gd name="T55" fmla="*/ 2147483646 h 281"/>
              <a:gd name="T56" fmla="*/ 2147483646 w 240"/>
              <a:gd name="T57" fmla="*/ 2147483646 h 281"/>
              <a:gd name="T58" fmla="*/ 2147483646 w 240"/>
              <a:gd name="T59" fmla="*/ 2147483646 h 281"/>
              <a:gd name="T60" fmla="*/ 2147483646 w 240"/>
              <a:gd name="T61" fmla="*/ 2147483646 h 281"/>
              <a:gd name="T62" fmla="*/ 2147483646 w 240"/>
              <a:gd name="T63" fmla="*/ 2147483646 h 281"/>
              <a:gd name="T64" fmla="*/ 2147483646 w 240"/>
              <a:gd name="T65" fmla="*/ 2147483646 h 281"/>
              <a:gd name="T66" fmla="*/ 2147483646 w 240"/>
              <a:gd name="T67" fmla="*/ 0 h 2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81"/>
              <a:gd name="T104" fmla="*/ 240 w 240"/>
              <a:gd name="T105" fmla="*/ 281 h 2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81">
                <a:moveTo>
                  <a:pt x="224" y="0"/>
                </a:moveTo>
                <a:lnTo>
                  <a:pt x="222" y="10"/>
                </a:lnTo>
                <a:lnTo>
                  <a:pt x="220" y="20"/>
                </a:lnTo>
                <a:lnTo>
                  <a:pt x="217" y="31"/>
                </a:lnTo>
                <a:lnTo>
                  <a:pt x="214" y="40"/>
                </a:lnTo>
                <a:lnTo>
                  <a:pt x="211" y="49"/>
                </a:lnTo>
                <a:lnTo>
                  <a:pt x="207" y="59"/>
                </a:lnTo>
                <a:lnTo>
                  <a:pt x="203" y="69"/>
                </a:lnTo>
                <a:lnTo>
                  <a:pt x="200" y="78"/>
                </a:lnTo>
                <a:lnTo>
                  <a:pt x="195" y="87"/>
                </a:lnTo>
                <a:lnTo>
                  <a:pt x="190" y="96"/>
                </a:lnTo>
                <a:lnTo>
                  <a:pt x="185" y="105"/>
                </a:lnTo>
                <a:lnTo>
                  <a:pt x="180" y="114"/>
                </a:lnTo>
                <a:lnTo>
                  <a:pt x="173" y="122"/>
                </a:lnTo>
                <a:lnTo>
                  <a:pt x="167" y="131"/>
                </a:lnTo>
                <a:lnTo>
                  <a:pt x="161" y="140"/>
                </a:lnTo>
                <a:lnTo>
                  <a:pt x="154" y="148"/>
                </a:lnTo>
                <a:lnTo>
                  <a:pt x="147" y="157"/>
                </a:lnTo>
                <a:lnTo>
                  <a:pt x="140" y="165"/>
                </a:lnTo>
                <a:lnTo>
                  <a:pt x="132" y="173"/>
                </a:lnTo>
                <a:lnTo>
                  <a:pt x="125" y="182"/>
                </a:lnTo>
                <a:lnTo>
                  <a:pt x="116" y="190"/>
                </a:lnTo>
                <a:lnTo>
                  <a:pt x="108" y="199"/>
                </a:lnTo>
                <a:lnTo>
                  <a:pt x="98" y="205"/>
                </a:lnTo>
                <a:lnTo>
                  <a:pt x="89" y="213"/>
                </a:lnTo>
                <a:lnTo>
                  <a:pt x="79" y="221"/>
                </a:lnTo>
                <a:lnTo>
                  <a:pt x="69" y="228"/>
                </a:lnTo>
                <a:lnTo>
                  <a:pt x="58" y="237"/>
                </a:lnTo>
                <a:lnTo>
                  <a:pt x="47" y="243"/>
                </a:lnTo>
                <a:lnTo>
                  <a:pt x="36" y="250"/>
                </a:lnTo>
                <a:lnTo>
                  <a:pt x="24" y="258"/>
                </a:lnTo>
                <a:lnTo>
                  <a:pt x="12" y="265"/>
                </a:lnTo>
                <a:lnTo>
                  <a:pt x="0" y="272"/>
                </a:lnTo>
                <a:lnTo>
                  <a:pt x="8" y="280"/>
                </a:lnTo>
                <a:lnTo>
                  <a:pt x="21" y="273"/>
                </a:lnTo>
                <a:lnTo>
                  <a:pt x="33" y="266"/>
                </a:lnTo>
                <a:lnTo>
                  <a:pt x="45" y="258"/>
                </a:lnTo>
                <a:lnTo>
                  <a:pt x="56" y="250"/>
                </a:lnTo>
                <a:lnTo>
                  <a:pt x="68" y="243"/>
                </a:lnTo>
                <a:lnTo>
                  <a:pt x="79" y="236"/>
                </a:lnTo>
                <a:lnTo>
                  <a:pt x="89" y="228"/>
                </a:lnTo>
                <a:lnTo>
                  <a:pt x="99" y="220"/>
                </a:lnTo>
                <a:lnTo>
                  <a:pt x="109" y="212"/>
                </a:lnTo>
                <a:lnTo>
                  <a:pt x="118" y="204"/>
                </a:lnTo>
                <a:lnTo>
                  <a:pt x="127" y="196"/>
                </a:lnTo>
                <a:lnTo>
                  <a:pt x="136" y="188"/>
                </a:lnTo>
                <a:lnTo>
                  <a:pt x="143" y="179"/>
                </a:lnTo>
                <a:lnTo>
                  <a:pt x="152" y="171"/>
                </a:lnTo>
                <a:lnTo>
                  <a:pt x="159" y="161"/>
                </a:lnTo>
                <a:lnTo>
                  <a:pt x="166" y="154"/>
                </a:lnTo>
                <a:lnTo>
                  <a:pt x="173" y="145"/>
                </a:lnTo>
                <a:lnTo>
                  <a:pt x="181" y="136"/>
                </a:lnTo>
                <a:lnTo>
                  <a:pt x="186" y="126"/>
                </a:lnTo>
                <a:lnTo>
                  <a:pt x="192" y="118"/>
                </a:lnTo>
                <a:lnTo>
                  <a:pt x="198" y="109"/>
                </a:lnTo>
                <a:lnTo>
                  <a:pt x="203" y="99"/>
                </a:lnTo>
                <a:lnTo>
                  <a:pt x="207" y="90"/>
                </a:lnTo>
                <a:lnTo>
                  <a:pt x="212" y="81"/>
                </a:lnTo>
                <a:lnTo>
                  <a:pt x="216" y="71"/>
                </a:lnTo>
                <a:lnTo>
                  <a:pt x="221" y="62"/>
                </a:lnTo>
                <a:lnTo>
                  <a:pt x="224" y="52"/>
                </a:lnTo>
                <a:lnTo>
                  <a:pt x="227" y="42"/>
                </a:lnTo>
                <a:lnTo>
                  <a:pt x="231" y="32"/>
                </a:lnTo>
                <a:lnTo>
                  <a:pt x="233" y="22"/>
                </a:lnTo>
                <a:lnTo>
                  <a:pt x="236" y="12"/>
                </a:lnTo>
                <a:lnTo>
                  <a:pt x="239" y="2"/>
                </a:lnTo>
                <a:lnTo>
                  <a:pt x="237" y="2"/>
                </a:lnTo>
                <a:lnTo>
                  <a:pt x="224" y="0"/>
                </a:lnTo>
              </a:path>
            </a:pathLst>
          </a:custGeom>
          <a:solidFill>
            <a:schemeClr val="hlink"/>
          </a:solidFill>
          <a:ln w="12700" cap="rnd">
            <a:solidFill>
              <a:srgbClr val="FC0128"/>
            </a:solidFill>
            <a:round/>
            <a:headEnd/>
            <a:tailEnd/>
          </a:ln>
        </p:spPr>
        <p:txBody>
          <a:bodyPr wrap="none"/>
          <a:lstStyle/>
          <a:p>
            <a:endParaRPr lang="el-GR"/>
          </a:p>
        </p:txBody>
      </p:sp>
      <p:sp>
        <p:nvSpPr>
          <p:cNvPr id="41233" name="Freeform 273"/>
          <p:cNvSpPr>
            <a:spLocks/>
          </p:cNvSpPr>
          <p:nvPr/>
        </p:nvSpPr>
        <p:spPr bwMode="auto">
          <a:xfrm rot="64774">
            <a:off x="5035550" y="2768600"/>
            <a:ext cx="109538" cy="946150"/>
          </a:xfrm>
          <a:custGeom>
            <a:avLst/>
            <a:gdLst>
              <a:gd name="T0" fmla="*/ 2147483646 w 88"/>
              <a:gd name="T1" fmla="*/ 2147483646 h 610"/>
              <a:gd name="T2" fmla="*/ 2147483646 w 88"/>
              <a:gd name="T3" fmla="*/ 2147483646 h 610"/>
              <a:gd name="T4" fmla="*/ 2147483646 w 88"/>
              <a:gd name="T5" fmla="*/ 2147483646 h 610"/>
              <a:gd name="T6" fmla="*/ 2147483646 w 88"/>
              <a:gd name="T7" fmla="*/ 2147483646 h 610"/>
              <a:gd name="T8" fmla="*/ 2147483646 w 88"/>
              <a:gd name="T9" fmla="*/ 2147483646 h 610"/>
              <a:gd name="T10" fmla="*/ 2147483646 w 88"/>
              <a:gd name="T11" fmla="*/ 2147483646 h 610"/>
              <a:gd name="T12" fmla="*/ 2147483646 w 88"/>
              <a:gd name="T13" fmla="*/ 2147483646 h 610"/>
              <a:gd name="T14" fmla="*/ 2147483646 w 88"/>
              <a:gd name="T15" fmla="*/ 2147483646 h 610"/>
              <a:gd name="T16" fmla="*/ 2147483646 w 88"/>
              <a:gd name="T17" fmla="*/ 2147483646 h 610"/>
              <a:gd name="T18" fmla="*/ 2147483646 w 88"/>
              <a:gd name="T19" fmla="*/ 2147483646 h 610"/>
              <a:gd name="T20" fmla="*/ 2147483646 w 88"/>
              <a:gd name="T21" fmla="*/ 2147483646 h 610"/>
              <a:gd name="T22" fmla="*/ 2147483646 w 88"/>
              <a:gd name="T23" fmla="*/ 2147483646 h 610"/>
              <a:gd name="T24" fmla="*/ 2147483646 w 88"/>
              <a:gd name="T25" fmla="*/ 2147483646 h 610"/>
              <a:gd name="T26" fmla="*/ 2147483646 w 88"/>
              <a:gd name="T27" fmla="*/ 2147483646 h 610"/>
              <a:gd name="T28" fmla="*/ 2147483646 w 88"/>
              <a:gd name="T29" fmla="*/ 2147483646 h 610"/>
              <a:gd name="T30" fmla="*/ 2147483646 w 88"/>
              <a:gd name="T31" fmla="*/ 2147483646 h 610"/>
              <a:gd name="T32" fmla="*/ 2147483646 w 88"/>
              <a:gd name="T33" fmla="*/ 2147483646 h 610"/>
              <a:gd name="T34" fmla="*/ 2147483646 w 88"/>
              <a:gd name="T35" fmla="*/ 2147483646 h 610"/>
              <a:gd name="T36" fmla="*/ 2147483646 w 88"/>
              <a:gd name="T37" fmla="*/ 2147483646 h 610"/>
              <a:gd name="T38" fmla="*/ 2147483646 w 88"/>
              <a:gd name="T39" fmla="*/ 2147483646 h 610"/>
              <a:gd name="T40" fmla="*/ 2147483646 w 88"/>
              <a:gd name="T41" fmla="*/ 2147483646 h 610"/>
              <a:gd name="T42" fmla="*/ 2147483646 w 88"/>
              <a:gd name="T43" fmla="*/ 2147483646 h 610"/>
              <a:gd name="T44" fmla="*/ 2147483646 w 88"/>
              <a:gd name="T45" fmla="*/ 2147483646 h 610"/>
              <a:gd name="T46" fmla="*/ 2147483646 w 88"/>
              <a:gd name="T47" fmla="*/ 2147483646 h 610"/>
              <a:gd name="T48" fmla="*/ 2147483646 w 88"/>
              <a:gd name="T49" fmla="*/ 2147483646 h 610"/>
              <a:gd name="T50" fmla="*/ 2147483646 w 88"/>
              <a:gd name="T51" fmla="*/ 2147483646 h 610"/>
              <a:gd name="T52" fmla="*/ 2147483646 w 88"/>
              <a:gd name="T53" fmla="*/ 2147483646 h 610"/>
              <a:gd name="T54" fmla="*/ 2147483646 w 88"/>
              <a:gd name="T55" fmla="*/ 2147483646 h 610"/>
              <a:gd name="T56" fmla="*/ 2147483646 w 88"/>
              <a:gd name="T57" fmla="*/ 2147483646 h 610"/>
              <a:gd name="T58" fmla="*/ 2147483646 w 88"/>
              <a:gd name="T59" fmla="*/ 2147483646 h 610"/>
              <a:gd name="T60" fmla="*/ 2147483646 w 88"/>
              <a:gd name="T61" fmla="*/ 2147483646 h 610"/>
              <a:gd name="T62" fmla="*/ 2147483646 w 88"/>
              <a:gd name="T63" fmla="*/ 2147483646 h 610"/>
              <a:gd name="T64" fmla="*/ 2147483646 w 88"/>
              <a:gd name="T65" fmla="*/ 0 h 610"/>
              <a:gd name="T66" fmla="*/ 2147483646 w 88"/>
              <a:gd name="T67" fmla="*/ 2147483646 h 6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8"/>
              <a:gd name="T103" fmla="*/ 0 h 610"/>
              <a:gd name="T104" fmla="*/ 88 w 88"/>
              <a:gd name="T105" fmla="*/ 610 h 6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8" h="610">
                <a:moveTo>
                  <a:pt x="44" y="2"/>
                </a:moveTo>
                <a:lnTo>
                  <a:pt x="49" y="20"/>
                </a:lnTo>
                <a:lnTo>
                  <a:pt x="53" y="40"/>
                </a:lnTo>
                <a:lnTo>
                  <a:pt x="56" y="60"/>
                </a:lnTo>
                <a:lnTo>
                  <a:pt x="60" y="78"/>
                </a:lnTo>
                <a:lnTo>
                  <a:pt x="63" y="98"/>
                </a:lnTo>
                <a:lnTo>
                  <a:pt x="65" y="117"/>
                </a:lnTo>
                <a:lnTo>
                  <a:pt x="68" y="136"/>
                </a:lnTo>
                <a:lnTo>
                  <a:pt x="70" y="156"/>
                </a:lnTo>
                <a:lnTo>
                  <a:pt x="71" y="174"/>
                </a:lnTo>
                <a:lnTo>
                  <a:pt x="72" y="194"/>
                </a:lnTo>
                <a:lnTo>
                  <a:pt x="72" y="213"/>
                </a:lnTo>
                <a:lnTo>
                  <a:pt x="73" y="232"/>
                </a:lnTo>
                <a:lnTo>
                  <a:pt x="73" y="252"/>
                </a:lnTo>
                <a:lnTo>
                  <a:pt x="72" y="270"/>
                </a:lnTo>
                <a:lnTo>
                  <a:pt x="72" y="289"/>
                </a:lnTo>
                <a:lnTo>
                  <a:pt x="71" y="310"/>
                </a:lnTo>
                <a:lnTo>
                  <a:pt x="69" y="327"/>
                </a:lnTo>
                <a:lnTo>
                  <a:pt x="68" y="347"/>
                </a:lnTo>
                <a:lnTo>
                  <a:pt x="65" y="366"/>
                </a:lnTo>
                <a:lnTo>
                  <a:pt x="62" y="385"/>
                </a:lnTo>
                <a:lnTo>
                  <a:pt x="59" y="404"/>
                </a:lnTo>
                <a:lnTo>
                  <a:pt x="55" y="423"/>
                </a:lnTo>
                <a:lnTo>
                  <a:pt x="52" y="441"/>
                </a:lnTo>
                <a:lnTo>
                  <a:pt x="47" y="460"/>
                </a:lnTo>
                <a:lnTo>
                  <a:pt x="42" y="479"/>
                </a:lnTo>
                <a:lnTo>
                  <a:pt x="37" y="497"/>
                </a:lnTo>
                <a:lnTo>
                  <a:pt x="32" y="515"/>
                </a:lnTo>
                <a:lnTo>
                  <a:pt x="26" y="533"/>
                </a:lnTo>
                <a:lnTo>
                  <a:pt x="21" y="552"/>
                </a:lnTo>
                <a:lnTo>
                  <a:pt x="14" y="570"/>
                </a:lnTo>
                <a:lnTo>
                  <a:pt x="7" y="589"/>
                </a:lnTo>
                <a:lnTo>
                  <a:pt x="0" y="606"/>
                </a:lnTo>
                <a:lnTo>
                  <a:pt x="13" y="609"/>
                </a:lnTo>
                <a:lnTo>
                  <a:pt x="21" y="591"/>
                </a:lnTo>
                <a:lnTo>
                  <a:pt x="27" y="572"/>
                </a:lnTo>
                <a:lnTo>
                  <a:pt x="34" y="555"/>
                </a:lnTo>
                <a:lnTo>
                  <a:pt x="40" y="536"/>
                </a:lnTo>
                <a:lnTo>
                  <a:pt x="46" y="518"/>
                </a:lnTo>
                <a:lnTo>
                  <a:pt x="52" y="498"/>
                </a:lnTo>
                <a:lnTo>
                  <a:pt x="56" y="481"/>
                </a:lnTo>
                <a:lnTo>
                  <a:pt x="62" y="462"/>
                </a:lnTo>
                <a:lnTo>
                  <a:pt x="65" y="443"/>
                </a:lnTo>
                <a:lnTo>
                  <a:pt x="70" y="424"/>
                </a:lnTo>
                <a:lnTo>
                  <a:pt x="73" y="406"/>
                </a:lnTo>
                <a:lnTo>
                  <a:pt x="76" y="386"/>
                </a:lnTo>
                <a:lnTo>
                  <a:pt x="79" y="367"/>
                </a:lnTo>
                <a:lnTo>
                  <a:pt x="81" y="348"/>
                </a:lnTo>
                <a:lnTo>
                  <a:pt x="83" y="328"/>
                </a:lnTo>
                <a:lnTo>
                  <a:pt x="84" y="310"/>
                </a:lnTo>
                <a:lnTo>
                  <a:pt x="85" y="290"/>
                </a:lnTo>
                <a:lnTo>
                  <a:pt x="87" y="271"/>
                </a:lnTo>
                <a:lnTo>
                  <a:pt x="87" y="252"/>
                </a:lnTo>
                <a:lnTo>
                  <a:pt x="87" y="232"/>
                </a:lnTo>
                <a:lnTo>
                  <a:pt x="87" y="213"/>
                </a:lnTo>
                <a:lnTo>
                  <a:pt x="85" y="194"/>
                </a:lnTo>
                <a:lnTo>
                  <a:pt x="84" y="174"/>
                </a:lnTo>
                <a:lnTo>
                  <a:pt x="83" y="155"/>
                </a:lnTo>
                <a:lnTo>
                  <a:pt x="81" y="135"/>
                </a:lnTo>
                <a:lnTo>
                  <a:pt x="79" y="117"/>
                </a:lnTo>
                <a:lnTo>
                  <a:pt x="76" y="96"/>
                </a:lnTo>
                <a:lnTo>
                  <a:pt x="74" y="77"/>
                </a:lnTo>
                <a:lnTo>
                  <a:pt x="70" y="58"/>
                </a:lnTo>
                <a:lnTo>
                  <a:pt x="66" y="39"/>
                </a:lnTo>
                <a:lnTo>
                  <a:pt x="63" y="20"/>
                </a:lnTo>
                <a:lnTo>
                  <a:pt x="59" y="0"/>
                </a:lnTo>
                <a:lnTo>
                  <a:pt x="57" y="0"/>
                </a:lnTo>
                <a:lnTo>
                  <a:pt x="44" y="2"/>
                </a:lnTo>
              </a:path>
            </a:pathLst>
          </a:custGeom>
          <a:solidFill>
            <a:schemeClr val="hlink"/>
          </a:solidFill>
          <a:ln w="12700" cap="rnd">
            <a:solidFill>
              <a:srgbClr val="FC0128"/>
            </a:solidFill>
            <a:round/>
            <a:headEnd/>
            <a:tailEnd/>
          </a:ln>
        </p:spPr>
        <p:txBody>
          <a:bodyPr wrap="none"/>
          <a:lstStyle/>
          <a:p>
            <a:endParaRPr lang="el-GR"/>
          </a:p>
        </p:txBody>
      </p:sp>
      <p:sp>
        <p:nvSpPr>
          <p:cNvPr id="41234" name="Freeform 274"/>
          <p:cNvSpPr>
            <a:spLocks/>
          </p:cNvSpPr>
          <p:nvPr/>
        </p:nvSpPr>
        <p:spPr bwMode="auto">
          <a:xfrm>
            <a:off x="4894263" y="2430463"/>
            <a:ext cx="225425" cy="357187"/>
          </a:xfrm>
          <a:custGeom>
            <a:avLst/>
            <a:gdLst>
              <a:gd name="T0" fmla="*/ 2147483646 w 159"/>
              <a:gd name="T1" fmla="*/ 2147483646 h 225"/>
              <a:gd name="T2" fmla="*/ 2147483646 w 159"/>
              <a:gd name="T3" fmla="*/ 2147483646 h 225"/>
              <a:gd name="T4" fmla="*/ 2147483646 w 159"/>
              <a:gd name="T5" fmla="*/ 2147483646 h 225"/>
              <a:gd name="T6" fmla="*/ 2147483646 w 159"/>
              <a:gd name="T7" fmla="*/ 2147483646 h 225"/>
              <a:gd name="T8" fmla="*/ 2147483646 w 159"/>
              <a:gd name="T9" fmla="*/ 2147483646 h 225"/>
              <a:gd name="T10" fmla="*/ 2147483646 w 159"/>
              <a:gd name="T11" fmla="*/ 2147483646 h 225"/>
              <a:gd name="T12" fmla="*/ 2147483646 w 159"/>
              <a:gd name="T13" fmla="*/ 2147483646 h 225"/>
              <a:gd name="T14" fmla="*/ 2147483646 w 159"/>
              <a:gd name="T15" fmla="*/ 2147483646 h 225"/>
              <a:gd name="T16" fmla="*/ 2147483646 w 159"/>
              <a:gd name="T17" fmla="*/ 2147483646 h 225"/>
              <a:gd name="T18" fmla="*/ 2147483646 w 159"/>
              <a:gd name="T19" fmla="*/ 2147483646 h 225"/>
              <a:gd name="T20" fmla="*/ 2147483646 w 159"/>
              <a:gd name="T21" fmla="*/ 2147483646 h 225"/>
              <a:gd name="T22" fmla="*/ 2147483646 w 159"/>
              <a:gd name="T23" fmla="*/ 2147483646 h 225"/>
              <a:gd name="T24" fmla="*/ 2147483646 w 159"/>
              <a:gd name="T25" fmla="*/ 2147483646 h 225"/>
              <a:gd name="T26" fmla="*/ 2147483646 w 159"/>
              <a:gd name="T27" fmla="*/ 2147483646 h 225"/>
              <a:gd name="T28" fmla="*/ 2147483646 w 159"/>
              <a:gd name="T29" fmla="*/ 2147483646 h 225"/>
              <a:gd name="T30" fmla="*/ 2147483646 w 159"/>
              <a:gd name="T31" fmla="*/ 2147483646 h 225"/>
              <a:gd name="T32" fmla="*/ 2147483646 w 159"/>
              <a:gd name="T33" fmla="*/ 2147483646 h 225"/>
              <a:gd name="T34" fmla="*/ 2147483646 w 159"/>
              <a:gd name="T35" fmla="*/ 2147483646 h 225"/>
              <a:gd name="T36" fmla="*/ 2147483646 w 159"/>
              <a:gd name="T37" fmla="*/ 2147483646 h 225"/>
              <a:gd name="T38" fmla="*/ 2147483646 w 159"/>
              <a:gd name="T39" fmla="*/ 2147483646 h 225"/>
              <a:gd name="T40" fmla="*/ 2147483646 w 159"/>
              <a:gd name="T41" fmla="*/ 2147483646 h 225"/>
              <a:gd name="T42" fmla="*/ 2147483646 w 159"/>
              <a:gd name="T43" fmla="*/ 2147483646 h 225"/>
              <a:gd name="T44" fmla="*/ 2147483646 w 159"/>
              <a:gd name="T45" fmla="*/ 2147483646 h 225"/>
              <a:gd name="T46" fmla="*/ 2147483646 w 159"/>
              <a:gd name="T47" fmla="*/ 2147483646 h 225"/>
              <a:gd name="T48" fmla="*/ 2147483646 w 159"/>
              <a:gd name="T49" fmla="*/ 2147483646 h 225"/>
              <a:gd name="T50" fmla="*/ 2147483646 w 159"/>
              <a:gd name="T51" fmla="*/ 2147483646 h 225"/>
              <a:gd name="T52" fmla="*/ 2147483646 w 159"/>
              <a:gd name="T53" fmla="*/ 2147483646 h 225"/>
              <a:gd name="T54" fmla="*/ 2147483646 w 159"/>
              <a:gd name="T55" fmla="*/ 2147483646 h 225"/>
              <a:gd name="T56" fmla="*/ 2147483646 w 159"/>
              <a:gd name="T57" fmla="*/ 2147483646 h 225"/>
              <a:gd name="T58" fmla="*/ 2147483646 w 159"/>
              <a:gd name="T59" fmla="*/ 2147483646 h 225"/>
              <a:gd name="T60" fmla="*/ 2147483646 w 159"/>
              <a:gd name="T61" fmla="*/ 2147483646 h 225"/>
              <a:gd name="T62" fmla="*/ 2147483646 w 159"/>
              <a:gd name="T63" fmla="*/ 2147483646 h 225"/>
              <a:gd name="T64" fmla="*/ 2147483646 w 159"/>
              <a:gd name="T65" fmla="*/ 2147483646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9"/>
              <a:gd name="T100" fmla="*/ 0 h 225"/>
              <a:gd name="T101" fmla="*/ 159 w 159"/>
              <a:gd name="T102" fmla="*/ 225 h 2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9" h="225">
                <a:moveTo>
                  <a:pt x="3" y="10"/>
                </a:moveTo>
                <a:lnTo>
                  <a:pt x="45" y="52"/>
                </a:lnTo>
                <a:lnTo>
                  <a:pt x="49" y="59"/>
                </a:lnTo>
                <a:lnTo>
                  <a:pt x="54" y="65"/>
                </a:lnTo>
                <a:lnTo>
                  <a:pt x="58" y="69"/>
                </a:lnTo>
                <a:lnTo>
                  <a:pt x="63" y="75"/>
                </a:lnTo>
                <a:lnTo>
                  <a:pt x="67" y="81"/>
                </a:lnTo>
                <a:lnTo>
                  <a:pt x="70" y="87"/>
                </a:lnTo>
                <a:lnTo>
                  <a:pt x="74" y="91"/>
                </a:lnTo>
                <a:lnTo>
                  <a:pt x="78" y="97"/>
                </a:lnTo>
                <a:lnTo>
                  <a:pt x="82" y="103"/>
                </a:lnTo>
                <a:lnTo>
                  <a:pt x="86" y="106"/>
                </a:lnTo>
                <a:lnTo>
                  <a:pt x="90" y="113"/>
                </a:lnTo>
                <a:lnTo>
                  <a:pt x="94" y="118"/>
                </a:lnTo>
                <a:lnTo>
                  <a:pt x="97" y="124"/>
                </a:lnTo>
                <a:lnTo>
                  <a:pt x="102" y="129"/>
                </a:lnTo>
                <a:lnTo>
                  <a:pt x="104" y="135"/>
                </a:lnTo>
                <a:lnTo>
                  <a:pt x="108" y="141"/>
                </a:lnTo>
                <a:lnTo>
                  <a:pt x="112" y="147"/>
                </a:lnTo>
                <a:lnTo>
                  <a:pt x="115" y="152"/>
                </a:lnTo>
                <a:lnTo>
                  <a:pt x="117" y="158"/>
                </a:lnTo>
                <a:lnTo>
                  <a:pt x="121" y="163"/>
                </a:lnTo>
                <a:lnTo>
                  <a:pt x="124" y="168"/>
                </a:lnTo>
                <a:lnTo>
                  <a:pt x="126" y="174"/>
                </a:lnTo>
                <a:lnTo>
                  <a:pt x="130" y="180"/>
                </a:lnTo>
                <a:lnTo>
                  <a:pt x="132" y="185"/>
                </a:lnTo>
                <a:lnTo>
                  <a:pt x="133" y="190"/>
                </a:lnTo>
                <a:lnTo>
                  <a:pt x="136" y="196"/>
                </a:lnTo>
                <a:lnTo>
                  <a:pt x="137" y="202"/>
                </a:lnTo>
                <a:lnTo>
                  <a:pt x="140" y="208"/>
                </a:lnTo>
                <a:lnTo>
                  <a:pt x="142" y="213"/>
                </a:lnTo>
                <a:lnTo>
                  <a:pt x="144" y="219"/>
                </a:lnTo>
                <a:lnTo>
                  <a:pt x="145" y="225"/>
                </a:lnTo>
                <a:lnTo>
                  <a:pt x="159" y="222"/>
                </a:lnTo>
                <a:lnTo>
                  <a:pt x="157" y="217"/>
                </a:lnTo>
                <a:lnTo>
                  <a:pt x="155" y="211"/>
                </a:lnTo>
                <a:lnTo>
                  <a:pt x="153" y="205"/>
                </a:lnTo>
                <a:lnTo>
                  <a:pt x="152" y="198"/>
                </a:lnTo>
                <a:lnTo>
                  <a:pt x="149" y="193"/>
                </a:lnTo>
                <a:lnTo>
                  <a:pt x="147" y="187"/>
                </a:lnTo>
                <a:lnTo>
                  <a:pt x="145" y="181"/>
                </a:lnTo>
                <a:lnTo>
                  <a:pt x="142" y="174"/>
                </a:lnTo>
                <a:lnTo>
                  <a:pt x="140" y="168"/>
                </a:lnTo>
                <a:lnTo>
                  <a:pt x="136" y="164"/>
                </a:lnTo>
                <a:lnTo>
                  <a:pt x="134" y="159"/>
                </a:lnTo>
                <a:lnTo>
                  <a:pt x="131" y="153"/>
                </a:lnTo>
                <a:lnTo>
                  <a:pt x="127" y="148"/>
                </a:lnTo>
                <a:lnTo>
                  <a:pt x="124" y="141"/>
                </a:lnTo>
                <a:lnTo>
                  <a:pt x="121" y="135"/>
                </a:lnTo>
                <a:lnTo>
                  <a:pt x="118" y="129"/>
                </a:lnTo>
                <a:lnTo>
                  <a:pt x="114" y="125"/>
                </a:lnTo>
                <a:lnTo>
                  <a:pt x="111" y="119"/>
                </a:lnTo>
                <a:lnTo>
                  <a:pt x="107" y="113"/>
                </a:lnTo>
                <a:lnTo>
                  <a:pt x="103" y="107"/>
                </a:lnTo>
                <a:lnTo>
                  <a:pt x="97" y="102"/>
                </a:lnTo>
                <a:lnTo>
                  <a:pt x="94" y="96"/>
                </a:lnTo>
                <a:lnTo>
                  <a:pt x="90" y="90"/>
                </a:lnTo>
                <a:lnTo>
                  <a:pt x="86" y="86"/>
                </a:lnTo>
                <a:lnTo>
                  <a:pt x="83" y="80"/>
                </a:lnTo>
                <a:lnTo>
                  <a:pt x="78" y="74"/>
                </a:lnTo>
                <a:lnTo>
                  <a:pt x="74" y="68"/>
                </a:lnTo>
                <a:lnTo>
                  <a:pt x="69" y="64"/>
                </a:lnTo>
                <a:lnTo>
                  <a:pt x="65" y="58"/>
                </a:lnTo>
                <a:lnTo>
                  <a:pt x="61" y="53"/>
                </a:lnTo>
                <a:lnTo>
                  <a:pt x="14" y="1"/>
                </a:lnTo>
                <a:lnTo>
                  <a:pt x="52" y="43"/>
                </a:lnTo>
                <a:lnTo>
                  <a:pt x="0" y="0"/>
                </a:lnTo>
              </a:path>
            </a:pathLst>
          </a:custGeom>
          <a:solidFill>
            <a:schemeClr val="hlink"/>
          </a:solidFill>
          <a:ln w="12700" cap="rnd">
            <a:solidFill>
              <a:srgbClr val="FC0128"/>
            </a:solidFill>
            <a:round/>
            <a:headEnd/>
            <a:tailEnd/>
          </a:ln>
        </p:spPr>
        <p:txBody>
          <a:bodyPr wrap="none"/>
          <a:lstStyle/>
          <a:p>
            <a:endParaRPr lang="el-GR"/>
          </a:p>
        </p:txBody>
      </p:sp>
      <p:sp>
        <p:nvSpPr>
          <p:cNvPr id="41235" name="Line 275"/>
          <p:cNvSpPr>
            <a:spLocks noChangeShapeType="1"/>
          </p:cNvSpPr>
          <p:nvPr/>
        </p:nvSpPr>
        <p:spPr bwMode="auto">
          <a:xfrm>
            <a:off x="1482725" y="2286000"/>
            <a:ext cx="1973263" cy="217488"/>
          </a:xfrm>
          <a:prstGeom prst="line">
            <a:avLst/>
          </a:prstGeom>
          <a:noFill/>
          <a:ln w="28575">
            <a:solidFill>
              <a:schemeClr val="tx1"/>
            </a:solidFill>
            <a:round/>
            <a:headEnd/>
            <a:tailEnd type="triangle" w="med" len="med"/>
          </a:ln>
        </p:spPr>
        <p:txBody>
          <a:bodyPr wrap="none" anchor="ctr"/>
          <a:lstStyle/>
          <a:p>
            <a:endParaRPr lang="el-GR"/>
          </a:p>
        </p:txBody>
      </p:sp>
      <p:sp>
        <p:nvSpPr>
          <p:cNvPr id="41236" name="Rectangle 276"/>
          <p:cNvSpPr>
            <a:spLocks noChangeArrowheads="1"/>
          </p:cNvSpPr>
          <p:nvPr/>
        </p:nvSpPr>
        <p:spPr bwMode="auto">
          <a:xfrm>
            <a:off x="3048000" y="3397250"/>
            <a:ext cx="1209675" cy="244475"/>
          </a:xfrm>
          <a:prstGeom prst="rect">
            <a:avLst/>
          </a:prstGeom>
          <a:noFill/>
          <a:ln w="12700">
            <a:noFill/>
            <a:miter lim="800000"/>
            <a:headEnd/>
            <a:tailEnd/>
          </a:ln>
        </p:spPr>
        <p:txBody>
          <a:bodyPr wrap="none" lIns="0" tIns="0" rIns="0" bIns="0">
            <a:spAutoFit/>
          </a:bodyPr>
          <a:lstStyle/>
          <a:p>
            <a:r>
              <a:rPr lang="el-GR" altLang="el-GR" sz="1600" b="1">
                <a:solidFill>
                  <a:srgbClr val="990000"/>
                </a:solidFill>
                <a:latin typeface="Arial" pitchFamily="34" charset="0"/>
              </a:rPr>
              <a:t>Ινσουλίνη</a:t>
            </a:r>
            <a:r>
              <a:rPr lang="en-GB" altLang="el-GR" sz="1600" b="1">
                <a:solidFill>
                  <a:srgbClr val="990000"/>
                </a:solidFill>
                <a:latin typeface="Arial" pitchFamily="34" charset="0"/>
              </a:rPr>
              <a:t> (I)</a:t>
            </a:r>
          </a:p>
        </p:txBody>
      </p:sp>
      <p:sp>
        <p:nvSpPr>
          <p:cNvPr id="41237" name="Arc 277"/>
          <p:cNvSpPr>
            <a:spLocks/>
          </p:cNvSpPr>
          <p:nvPr/>
        </p:nvSpPr>
        <p:spPr bwMode="auto">
          <a:xfrm>
            <a:off x="3381375" y="2579688"/>
            <a:ext cx="330200" cy="79057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21600"/>
                </a:moveTo>
                <a:cubicBezTo>
                  <a:pt x="0" y="9706"/>
                  <a:pt x="9614" y="50"/>
                  <a:pt x="21508" y="0"/>
                </a:cubicBezTo>
              </a:path>
              <a:path w="21600" h="21600" stroke="0" extrusionOk="0">
                <a:moveTo>
                  <a:pt x="0" y="21600"/>
                </a:moveTo>
                <a:cubicBezTo>
                  <a:pt x="0" y="9706"/>
                  <a:pt x="9614" y="50"/>
                  <a:pt x="21508" y="0"/>
                </a:cubicBezTo>
                <a:lnTo>
                  <a:pt x="21600" y="21600"/>
                </a:lnTo>
                <a:lnTo>
                  <a:pt x="0" y="21600"/>
                </a:lnTo>
                <a:close/>
              </a:path>
            </a:pathLst>
          </a:custGeom>
          <a:noFill/>
          <a:ln w="25400" cap="rnd">
            <a:solidFill>
              <a:schemeClr val="tx1"/>
            </a:solidFill>
            <a:round/>
            <a:headEnd type="triangle" w="med" len="med"/>
            <a:tailEnd/>
          </a:ln>
        </p:spPr>
        <p:txBody>
          <a:bodyPr wrap="none" anchor="ctr"/>
          <a:lstStyle/>
          <a:p>
            <a:endParaRPr lang="el-GR"/>
          </a:p>
        </p:txBody>
      </p:sp>
      <p:sp>
        <p:nvSpPr>
          <p:cNvPr id="41238" name="Arc 278"/>
          <p:cNvSpPr>
            <a:spLocks/>
          </p:cNvSpPr>
          <p:nvPr/>
        </p:nvSpPr>
        <p:spPr bwMode="auto">
          <a:xfrm rot="5400000">
            <a:off x="4014788" y="2654300"/>
            <a:ext cx="1042988" cy="636587"/>
          </a:xfrm>
          <a:custGeom>
            <a:avLst/>
            <a:gdLst>
              <a:gd name="T0" fmla="*/ 0 w 26121"/>
              <a:gd name="T1" fmla="*/ 2147483646 h 21600"/>
              <a:gd name="T2" fmla="*/ 2147483646 w 26121"/>
              <a:gd name="T3" fmla="*/ 2147483646 h 21600"/>
              <a:gd name="T4" fmla="*/ 2147483646 w 26121"/>
              <a:gd name="T5" fmla="*/ 2147483646 h 21600"/>
              <a:gd name="T6" fmla="*/ 0 60000 65536"/>
              <a:gd name="T7" fmla="*/ 0 60000 65536"/>
              <a:gd name="T8" fmla="*/ 0 60000 65536"/>
              <a:gd name="T9" fmla="*/ 0 w 26121"/>
              <a:gd name="T10" fmla="*/ 0 h 21600"/>
              <a:gd name="T11" fmla="*/ 26121 w 26121"/>
              <a:gd name="T12" fmla="*/ 21600 h 21600"/>
            </a:gdLst>
            <a:ahLst/>
            <a:cxnLst>
              <a:cxn ang="T6">
                <a:pos x="T0" y="T1"/>
              </a:cxn>
              <a:cxn ang="T7">
                <a:pos x="T2" y="T3"/>
              </a:cxn>
              <a:cxn ang="T8">
                <a:pos x="T4" y="T5"/>
              </a:cxn>
            </a:cxnLst>
            <a:rect l="T9" t="T10" r="T11" b="T12"/>
            <a:pathLst>
              <a:path w="26121" h="21600" fill="none" extrusionOk="0">
                <a:moveTo>
                  <a:pt x="-1" y="540"/>
                </a:moveTo>
                <a:cubicBezTo>
                  <a:pt x="1576" y="181"/>
                  <a:pt x="3187" y="-1"/>
                  <a:pt x="4804" y="0"/>
                </a:cubicBezTo>
                <a:cubicBezTo>
                  <a:pt x="15388" y="0"/>
                  <a:pt x="24414" y="7670"/>
                  <a:pt x="26121" y="18116"/>
                </a:cubicBezTo>
              </a:path>
              <a:path w="26121" h="21600" stroke="0" extrusionOk="0">
                <a:moveTo>
                  <a:pt x="-1" y="540"/>
                </a:moveTo>
                <a:cubicBezTo>
                  <a:pt x="1576" y="181"/>
                  <a:pt x="3187" y="-1"/>
                  <a:pt x="4804" y="0"/>
                </a:cubicBezTo>
                <a:cubicBezTo>
                  <a:pt x="15388" y="0"/>
                  <a:pt x="24414" y="7670"/>
                  <a:pt x="26121" y="18116"/>
                </a:cubicBezTo>
                <a:lnTo>
                  <a:pt x="4804" y="21600"/>
                </a:lnTo>
                <a:lnTo>
                  <a:pt x="-1" y="540"/>
                </a:lnTo>
                <a:close/>
              </a:path>
            </a:pathLst>
          </a:custGeom>
          <a:noFill/>
          <a:ln w="25400" cap="rnd">
            <a:solidFill>
              <a:schemeClr val="tx1"/>
            </a:solidFill>
            <a:round/>
            <a:headEnd type="triangle" w="med" len="med"/>
            <a:tailEnd/>
          </a:ln>
        </p:spPr>
        <p:txBody>
          <a:bodyPr wrap="none" anchor="ctr"/>
          <a:lstStyle/>
          <a:p>
            <a:endParaRPr lang="el-GR"/>
          </a:p>
        </p:txBody>
      </p:sp>
      <p:sp>
        <p:nvSpPr>
          <p:cNvPr id="41239" name="Rectangle 279"/>
          <p:cNvSpPr>
            <a:spLocks noChangeArrowheads="1"/>
          </p:cNvSpPr>
          <p:nvPr/>
        </p:nvSpPr>
        <p:spPr bwMode="auto">
          <a:xfrm>
            <a:off x="5170488" y="2835275"/>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41240" name="Rectangle 280"/>
          <p:cNvSpPr>
            <a:spLocks noChangeArrowheads="1"/>
          </p:cNvSpPr>
          <p:nvPr/>
        </p:nvSpPr>
        <p:spPr bwMode="auto">
          <a:xfrm rot="1500000">
            <a:off x="5027613" y="3721100"/>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41241" name="Rectangle 281"/>
          <p:cNvSpPr>
            <a:spLocks noChangeArrowheads="1"/>
          </p:cNvSpPr>
          <p:nvPr/>
        </p:nvSpPr>
        <p:spPr bwMode="auto">
          <a:xfrm rot="2040000">
            <a:off x="4659313" y="4175125"/>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41242" name="Rectangle 282"/>
          <p:cNvSpPr>
            <a:spLocks noChangeArrowheads="1"/>
          </p:cNvSpPr>
          <p:nvPr/>
        </p:nvSpPr>
        <p:spPr bwMode="auto">
          <a:xfrm rot="-960000">
            <a:off x="5389563" y="3935413"/>
            <a:ext cx="63500" cy="274637"/>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41243" name="Rectangle 283"/>
          <p:cNvSpPr>
            <a:spLocks noChangeArrowheads="1"/>
          </p:cNvSpPr>
          <p:nvPr/>
        </p:nvSpPr>
        <p:spPr bwMode="auto">
          <a:xfrm>
            <a:off x="5414963" y="4473575"/>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41244" name="Rectangle 284"/>
          <p:cNvSpPr>
            <a:spLocks noChangeArrowheads="1"/>
          </p:cNvSpPr>
          <p:nvPr/>
        </p:nvSpPr>
        <p:spPr bwMode="auto">
          <a:xfrm rot="-2460000">
            <a:off x="5345113" y="3190875"/>
            <a:ext cx="63500" cy="274638"/>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41245" name="Rectangle 285"/>
          <p:cNvSpPr>
            <a:spLocks noChangeArrowheads="1"/>
          </p:cNvSpPr>
          <p:nvPr/>
        </p:nvSpPr>
        <p:spPr bwMode="auto">
          <a:xfrm rot="-4320000">
            <a:off x="5926932" y="3566319"/>
            <a:ext cx="63500" cy="274637"/>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41246" name="Rectangle 286"/>
          <p:cNvSpPr>
            <a:spLocks noChangeArrowheads="1"/>
          </p:cNvSpPr>
          <p:nvPr/>
        </p:nvSpPr>
        <p:spPr bwMode="auto">
          <a:xfrm rot="-600000">
            <a:off x="5091113" y="2574925"/>
            <a:ext cx="119062"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47" name="Rectangle 287"/>
          <p:cNvSpPr>
            <a:spLocks noChangeArrowheads="1"/>
          </p:cNvSpPr>
          <p:nvPr/>
        </p:nvSpPr>
        <p:spPr bwMode="auto">
          <a:xfrm rot="-960000">
            <a:off x="5265738" y="3748088"/>
            <a:ext cx="119062"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48" name="Rectangle 288"/>
          <p:cNvSpPr>
            <a:spLocks noChangeArrowheads="1"/>
          </p:cNvSpPr>
          <p:nvPr/>
        </p:nvSpPr>
        <p:spPr bwMode="auto">
          <a:xfrm rot="180000">
            <a:off x="5133975" y="3248025"/>
            <a:ext cx="119063"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49" name="Rectangle 289"/>
          <p:cNvSpPr>
            <a:spLocks noChangeArrowheads="1"/>
          </p:cNvSpPr>
          <p:nvPr/>
        </p:nvSpPr>
        <p:spPr bwMode="auto">
          <a:xfrm rot="900000">
            <a:off x="5127625" y="3513138"/>
            <a:ext cx="119063"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50" name="Rectangle 290"/>
          <p:cNvSpPr>
            <a:spLocks noChangeArrowheads="1"/>
          </p:cNvSpPr>
          <p:nvPr/>
        </p:nvSpPr>
        <p:spPr bwMode="auto">
          <a:xfrm rot="180000">
            <a:off x="5395913" y="4264025"/>
            <a:ext cx="119062"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51" name="Rectangle 291"/>
          <p:cNvSpPr>
            <a:spLocks noChangeArrowheads="1"/>
          </p:cNvSpPr>
          <p:nvPr/>
        </p:nvSpPr>
        <p:spPr bwMode="auto">
          <a:xfrm rot="-4860000">
            <a:off x="6213475" y="3683000"/>
            <a:ext cx="119063"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52" name="Rectangle 292"/>
          <p:cNvSpPr>
            <a:spLocks noChangeArrowheads="1"/>
          </p:cNvSpPr>
          <p:nvPr/>
        </p:nvSpPr>
        <p:spPr bwMode="auto">
          <a:xfrm rot="-3720000">
            <a:off x="5573713" y="3446463"/>
            <a:ext cx="119062"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53" name="Rectangle 293"/>
          <p:cNvSpPr>
            <a:spLocks noChangeArrowheads="1"/>
          </p:cNvSpPr>
          <p:nvPr/>
        </p:nvSpPr>
        <p:spPr bwMode="auto">
          <a:xfrm rot="180000">
            <a:off x="5368925" y="4752975"/>
            <a:ext cx="138113" cy="182563"/>
          </a:xfrm>
          <a:prstGeom prst="rect">
            <a:avLst/>
          </a:prstGeom>
          <a:solidFill>
            <a:schemeClr val="bg1"/>
          </a:solidFill>
          <a:ln w="12700">
            <a:noFill/>
            <a:miter lim="800000"/>
            <a:headEnd/>
            <a:tailEnd/>
          </a:ln>
        </p:spPr>
        <p:txBody>
          <a:bodyPr lIns="0" tIns="0" rIns="0" bIns="0">
            <a:spAutoFit/>
          </a:bodyPr>
          <a:lstStyle/>
          <a:p>
            <a:r>
              <a:rPr lang="en-GB" altLang="el-GR" sz="1200" b="1">
                <a:latin typeface="Arial" pitchFamily="34" charset="0"/>
              </a:rPr>
              <a:t>G</a:t>
            </a:r>
          </a:p>
        </p:txBody>
      </p:sp>
      <p:sp>
        <p:nvSpPr>
          <p:cNvPr id="41254" name="Rectangle 294"/>
          <p:cNvSpPr>
            <a:spLocks noChangeArrowheads="1"/>
          </p:cNvSpPr>
          <p:nvPr/>
        </p:nvSpPr>
        <p:spPr bwMode="auto">
          <a:xfrm rot="2700000">
            <a:off x="4302125" y="4640263"/>
            <a:ext cx="119063" cy="274637"/>
          </a:xfrm>
          <a:prstGeom prst="rect">
            <a:avLst/>
          </a:prstGeom>
          <a:noFill/>
          <a:ln w="12700">
            <a:noFill/>
            <a:miter lim="800000"/>
            <a:headEnd/>
            <a:tailEnd/>
          </a:ln>
        </p:spPr>
        <p:txBody>
          <a:bodyPr lIns="0" tIns="0" rIns="0" bIns="0" anchor="ctr" anchorCtr="1">
            <a:spAutoFit/>
          </a:bodyPr>
          <a:lstStyle/>
          <a:p>
            <a:r>
              <a:rPr lang="en-GB" altLang="el-GR" sz="1800" b="1">
                <a:latin typeface="Arial" pitchFamily="34" charset="0"/>
              </a:rPr>
              <a:t>I</a:t>
            </a:r>
          </a:p>
        </p:txBody>
      </p:sp>
      <p:sp>
        <p:nvSpPr>
          <p:cNvPr id="41255" name="Rectangle 295"/>
          <p:cNvSpPr>
            <a:spLocks noChangeArrowheads="1"/>
          </p:cNvSpPr>
          <p:nvPr/>
        </p:nvSpPr>
        <p:spPr bwMode="auto">
          <a:xfrm rot="2640000">
            <a:off x="4857750" y="3998913"/>
            <a:ext cx="119063"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56" name="Rectangle 296"/>
          <p:cNvSpPr>
            <a:spLocks noChangeArrowheads="1"/>
          </p:cNvSpPr>
          <p:nvPr/>
        </p:nvSpPr>
        <p:spPr bwMode="auto">
          <a:xfrm rot="1740000">
            <a:off x="4491038" y="4468813"/>
            <a:ext cx="119062"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57" name="Rectangle 297"/>
          <p:cNvSpPr>
            <a:spLocks noChangeArrowheads="1"/>
          </p:cNvSpPr>
          <p:nvPr/>
        </p:nvSpPr>
        <p:spPr bwMode="auto">
          <a:xfrm rot="4560000">
            <a:off x="4052887" y="4791076"/>
            <a:ext cx="119063" cy="182562"/>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58" name="Rectangle 298"/>
          <p:cNvSpPr>
            <a:spLocks noChangeArrowheads="1"/>
          </p:cNvSpPr>
          <p:nvPr/>
        </p:nvSpPr>
        <p:spPr bwMode="auto">
          <a:xfrm>
            <a:off x="185738" y="2514600"/>
            <a:ext cx="2173287" cy="577850"/>
          </a:xfrm>
          <a:prstGeom prst="rect">
            <a:avLst/>
          </a:prstGeom>
          <a:noFill/>
          <a:ln w="12700">
            <a:noFill/>
            <a:miter lim="800000"/>
            <a:headEnd/>
            <a:tailEnd/>
          </a:ln>
        </p:spPr>
        <p:txBody>
          <a:bodyPr wrap="none" lIns="90488" tIns="44450" rIns="90488" bIns="44450">
            <a:spAutoFit/>
          </a:bodyPr>
          <a:lstStyle/>
          <a:p>
            <a:pPr algn="ctr"/>
            <a:r>
              <a:rPr lang="el-GR" altLang="el-GR" sz="1600" b="1">
                <a:latin typeface="Arial" pitchFamily="34" charset="0"/>
              </a:rPr>
              <a:t>Διαταραχή</a:t>
            </a:r>
            <a:r>
              <a:rPr lang="en-GB" altLang="el-GR" sz="1600" b="1">
                <a:latin typeface="Arial" pitchFamily="34" charset="0"/>
              </a:rPr>
              <a:t/>
            </a:r>
            <a:br>
              <a:rPr lang="en-GB" altLang="el-GR" sz="1600" b="1">
                <a:latin typeface="Arial" pitchFamily="34" charset="0"/>
              </a:rPr>
            </a:br>
            <a:r>
              <a:rPr lang="el-GR" altLang="el-GR" sz="1600" b="1">
                <a:latin typeface="Arial" pitchFamily="34" charset="0"/>
              </a:rPr>
              <a:t>έκκρισης ινσουλίνης</a:t>
            </a:r>
            <a:endParaRPr lang="en-GB" altLang="el-GR" sz="1600" b="1">
              <a:latin typeface="Arial" pitchFamily="34" charset="0"/>
            </a:endParaRPr>
          </a:p>
        </p:txBody>
      </p:sp>
      <p:sp>
        <p:nvSpPr>
          <p:cNvPr id="41259" name="AutoShape 299"/>
          <p:cNvSpPr>
            <a:spLocks noChangeArrowheads="1"/>
          </p:cNvSpPr>
          <p:nvPr/>
        </p:nvSpPr>
        <p:spPr bwMode="auto">
          <a:xfrm rot="2700000">
            <a:off x="2122488" y="3306763"/>
            <a:ext cx="827087" cy="179387"/>
          </a:xfrm>
          <a:prstGeom prst="rightArrow">
            <a:avLst>
              <a:gd name="adj1" fmla="val 75000"/>
              <a:gd name="adj2" fmla="val 230553"/>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60716" name="Rectangle 300"/>
          <p:cNvSpPr>
            <a:spLocks noChangeArrowheads="1"/>
          </p:cNvSpPr>
          <p:nvPr/>
        </p:nvSpPr>
        <p:spPr bwMode="auto">
          <a:xfrm>
            <a:off x="6921500" y="1981200"/>
            <a:ext cx="2114550" cy="608013"/>
          </a:xfrm>
          <a:prstGeom prst="rect">
            <a:avLst/>
          </a:prstGeom>
          <a:noFill/>
          <a:ln w="12700">
            <a:noFill/>
            <a:miter lim="800000"/>
            <a:headEnd/>
            <a:tailEnd/>
          </a:ln>
          <a:effectLst/>
        </p:spPr>
        <p:txBody>
          <a:bodyPr wrap="none" lIns="90488" tIns="44450" rIns="90488" bIns="44450">
            <a:spAutoFit/>
          </a:bodyPr>
          <a:lstStyle/>
          <a:p>
            <a:pPr algn="ctr">
              <a:defRPr/>
            </a:pPr>
            <a:r>
              <a:rPr lang="en-US" sz="1800" b="1">
                <a:solidFill>
                  <a:srgbClr val="CCFFFF"/>
                </a:solidFill>
                <a:effectLst>
                  <a:outerShdw blurRad="38100" dist="38100" dir="2700000" algn="tl">
                    <a:srgbClr val="000000"/>
                  </a:outerShdw>
                </a:effectLst>
                <a:latin typeface="Arial" pitchFamily="34" charset="0"/>
                <a:sym typeface="Symbol" pitchFamily="18" charset="2"/>
              </a:rPr>
              <a:t></a:t>
            </a:r>
            <a:r>
              <a:rPr lang="el-GR" sz="1800" b="1">
                <a:solidFill>
                  <a:srgbClr val="CCFFFF"/>
                </a:solidFill>
                <a:effectLst>
                  <a:outerShdw blurRad="38100" dist="38100" dir="2700000" algn="tl">
                    <a:srgbClr val="000000"/>
                  </a:outerShdw>
                </a:effectLst>
                <a:latin typeface="Arial" pitchFamily="34" charset="0"/>
                <a:sym typeface="Symbol" pitchFamily="18" charset="2"/>
              </a:rPr>
              <a:t> Απελευθέρωση</a:t>
            </a:r>
            <a:r>
              <a:rPr lang="en-GB" sz="1600" b="1">
                <a:latin typeface="Arial" pitchFamily="34" charset="0"/>
              </a:rPr>
              <a:t> </a:t>
            </a:r>
            <a:br>
              <a:rPr lang="en-GB" sz="1600" b="1">
                <a:latin typeface="Arial" pitchFamily="34" charset="0"/>
              </a:rPr>
            </a:br>
            <a:r>
              <a:rPr lang="en-GB" sz="1600" b="1">
                <a:latin typeface="Arial" pitchFamily="34" charset="0"/>
              </a:rPr>
              <a:t>FFA</a:t>
            </a:r>
          </a:p>
        </p:txBody>
      </p:sp>
      <p:sp>
        <p:nvSpPr>
          <p:cNvPr id="41261" name="AutoShape 301"/>
          <p:cNvSpPr>
            <a:spLocks noChangeArrowheads="1"/>
          </p:cNvSpPr>
          <p:nvPr/>
        </p:nvSpPr>
        <p:spPr bwMode="auto">
          <a:xfrm rot="8733959">
            <a:off x="6791325" y="2827338"/>
            <a:ext cx="947738" cy="179387"/>
          </a:xfrm>
          <a:prstGeom prst="rightArrow">
            <a:avLst>
              <a:gd name="adj1" fmla="val 75000"/>
              <a:gd name="adj2" fmla="val 264185"/>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41262" name="AutoShape 302"/>
          <p:cNvSpPr>
            <a:spLocks noChangeArrowheads="1"/>
          </p:cNvSpPr>
          <p:nvPr/>
        </p:nvSpPr>
        <p:spPr bwMode="auto">
          <a:xfrm rot="484691" flipH="1">
            <a:off x="6399213" y="5378450"/>
            <a:ext cx="774700" cy="179388"/>
          </a:xfrm>
          <a:prstGeom prst="rightArrow">
            <a:avLst>
              <a:gd name="adj1" fmla="val 75000"/>
              <a:gd name="adj2" fmla="val 215949"/>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41263" name="Rectangle 303"/>
          <p:cNvSpPr>
            <a:spLocks noChangeArrowheads="1"/>
          </p:cNvSpPr>
          <p:nvPr/>
        </p:nvSpPr>
        <p:spPr bwMode="auto">
          <a:xfrm>
            <a:off x="7113588" y="5089525"/>
            <a:ext cx="1423987" cy="608013"/>
          </a:xfrm>
          <a:prstGeom prst="rect">
            <a:avLst/>
          </a:prstGeom>
          <a:noFill/>
          <a:ln w="12700">
            <a:noFill/>
            <a:miter lim="800000"/>
            <a:headEnd/>
            <a:tailEnd/>
          </a:ln>
        </p:spPr>
        <p:txBody>
          <a:bodyPr wrap="none" lIns="90488" tIns="44450" rIns="90488" bIns="44450">
            <a:spAutoFit/>
          </a:bodyPr>
          <a:lstStyle/>
          <a:p>
            <a:pPr algn="ctr"/>
            <a:r>
              <a:rPr lang="en-US" altLang="el-GR" sz="1800" b="1">
                <a:solidFill>
                  <a:srgbClr val="CCFFFF"/>
                </a:solidFill>
                <a:latin typeface="Arial" pitchFamily="34" charset="0"/>
                <a:sym typeface="Symbol" pitchFamily="18" charset="2"/>
              </a:rPr>
              <a:t></a:t>
            </a:r>
            <a:r>
              <a:rPr lang="en-GB" altLang="el-GR" sz="1600" b="1">
                <a:latin typeface="Arial" pitchFamily="34" charset="0"/>
              </a:rPr>
              <a:t> </a:t>
            </a:r>
            <a:r>
              <a:rPr lang="el-GR" altLang="el-GR" sz="1600" b="1">
                <a:latin typeface="Arial" pitchFamily="34" charset="0"/>
              </a:rPr>
              <a:t>Πρόσληψη</a:t>
            </a:r>
            <a:endParaRPr lang="en-GB" altLang="el-GR" sz="1600" b="1">
              <a:latin typeface="Arial" pitchFamily="34" charset="0"/>
            </a:endParaRPr>
          </a:p>
          <a:p>
            <a:pPr algn="ctr"/>
            <a:r>
              <a:rPr lang="el-GR" altLang="el-GR" sz="1600" b="1">
                <a:latin typeface="Arial" pitchFamily="34" charset="0"/>
              </a:rPr>
              <a:t>γλυκόζης</a:t>
            </a:r>
            <a:endParaRPr lang="en-GB" altLang="el-GR" sz="1600" b="1">
              <a:latin typeface="Arial" pitchFamily="34" charset="0"/>
            </a:endParaRPr>
          </a:p>
        </p:txBody>
      </p:sp>
      <p:sp>
        <p:nvSpPr>
          <p:cNvPr id="41264" name="Rectangle 304"/>
          <p:cNvSpPr>
            <a:spLocks noChangeArrowheads="1"/>
          </p:cNvSpPr>
          <p:nvPr/>
        </p:nvSpPr>
        <p:spPr bwMode="auto">
          <a:xfrm rot="5650791">
            <a:off x="3837782" y="4758531"/>
            <a:ext cx="63500" cy="274637"/>
          </a:xfrm>
          <a:prstGeom prst="rect">
            <a:avLst/>
          </a:prstGeom>
          <a:noFill/>
          <a:ln w="12700">
            <a:noFill/>
            <a:miter lim="800000"/>
            <a:headEnd/>
            <a:tailEnd/>
          </a:ln>
        </p:spPr>
        <p:txBody>
          <a:bodyPr wrap="none" lIns="0" tIns="0" rIns="0" bIns="0" anchor="ctr" anchorCtr="1">
            <a:spAutoFit/>
          </a:bodyPr>
          <a:lstStyle/>
          <a:p>
            <a:r>
              <a:rPr lang="en-GB" altLang="el-GR" sz="1800" b="1">
                <a:latin typeface="Arial" pitchFamily="34" charset="0"/>
              </a:rPr>
              <a:t>I</a:t>
            </a:r>
          </a:p>
        </p:txBody>
      </p:sp>
      <p:sp>
        <p:nvSpPr>
          <p:cNvPr id="41265" name="Rectangle 305"/>
          <p:cNvSpPr>
            <a:spLocks noChangeArrowheads="1"/>
          </p:cNvSpPr>
          <p:nvPr/>
        </p:nvSpPr>
        <p:spPr bwMode="auto">
          <a:xfrm rot="4560000">
            <a:off x="3549650" y="4721225"/>
            <a:ext cx="119063" cy="182563"/>
          </a:xfrm>
          <a:prstGeom prst="rect">
            <a:avLst/>
          </a:prstGeom>
          <a:noFill/>
          <a:ln w="12700">
            <a:noFill/>
            <a:miter lim="800000"/>
            <a:headEnd/>
            <a:tailEnd/>
          </a:ln>
        </p:spPr>
        <p:txBody>
          <a:bodyPr wrap="none" lIns="0" tIns="0" rIns="0" bIns="0">
            <a:spAutoFit/>
          </a:bodyPr>
          <a:lstStyle/>
          <a:p>
            <a:r>
              <a:rPr lang="en-GB" altLang="el-GR" sz="1200" b="1">
                <a:latin typeface="Arial" pitchFamily="34" charset="0"/>
              </a:rPr>
              <a:t>G</a:t>
            </a:r>
          </a:p>
        </p:txBody>
      </p:sp>
      <p:sp>
        <p:nvSpPr>
          <p:cNvPr id="41266" name="Freeform 306"/>
          <p:cNvSpPr>
            <a:spLocks/>
          </p:cNvSpPr>
          <p:nvPr/>
        </p:nvSpPr>
        <p:spPr bwMode="auto">
          <a:xfrm>
            <a:off x="6338888" y="3273425"/>
            <a:ext cx="847725" cy="990600"/>
          </a:xfrm>
          <a:custGeom>
            <a:avLst/>
            <a:gdLst>
              <a:gd name="T0" fmla="*/ 2147483646 w 534"/>
              <a:gd name="T1" fmla="*/ 2147483646 h 624"/>
              <a:gd name="T2" fmla="*/ 2147483646 w 534"/>
              <a:gd name="T3" fmla="*/ 2147483646 h 624"/>
              <a:gd name="T4" fmla="*/ 2147483646 w 534"/>
              <a:gd name="T5" fmla="*/ 2147483646 h 624"/>
              <a:gd name="T6" fmla="*/ 2147483646 w 534"/>
              <a:gd name="T7" fmla="*/ 2147483646 h 624"/>
              <a:gd name="T8" fmla="*/ 2147483646 w 534"/>
              <a:gd name="T9" fmla="*/ 2147483646 h 624"/>
              <a:gd name="T10" fmla="*/ 2147483646 w 534"/>
              <a:gd name="T11" fmla="*/ 2147483646 h 624"/>
              <a:gd name="T12" fmla="*/ 2147483646 w 534"/>
              <a:gd name="T13" fmla="*/ 2147483646 h 624"/>
              <a:gd name="T14" fmla="*/ 2147483646 w 534"/>
              <a:gd name="T15" fmla="*/ 2147483646 h 624"/>
              <a:gd name="T16" fmla="*/ 2147483646 w 534"/>
              <a:gd name="T17" fmla="*/ 2147483646 h 624"/>
              <a:gd name="T18" fmla="*/ 2147483646 w 534"/>
              <a:gd name="T19" fmla="*/ 2147483646 h 624"/>
              <a:gd name="T20" fmla="*/ 2147483646 w 534"/>
              <a:gd name="T21" fmla="*/ 2147483646 h 624"/>
              <a:gd name="T22" fmla="*/ 2147483646 w 534"/>
              <a:gd name="T23" fmla="*/ 2147483646 h 624"/>
              <a:gd name="T24" fmla="*/ 2147483646 w 534"/>
              <a:gd name="T25" fmla="*/ 2147483646 h 624"/>
              <a:gd name="T26" fmla="*/ 2147483646 w 534"/>
              <a:gd name="T27" fmla="*/ 2147483646 h 624"/>
              <a:gd name="T28" fmla="*/ 2147483646 w 534"/>
              <a:gd name="T29" fmla="*/ 2147483646 h 624"/>
              <a:gd name="T30" fmla="*/ 2147483646 w 534"/>
              <a:gd name="T31" fmla="*/ 2147483646 h 624"/>
              <a:gd name="T32" fmla="*/ 2147483646 w 534"/>
              <a:gd name="T33" fmla="*/ 2147483646 h 624"/>
              <a:gd name="T34" fmla="*/ 2147483646 w 534"/>
              <a:gd name="T35" fmla="*/ 2147483646 h 624"/>
              <a:gd name="T36" fmla="*/ 2147483646 w 534"/>
              <a:gd name="T37" fmla="*/ 2147483646 h 624"/>
              <a:gd name="T38" fmla="*/ 2147483646 w 534"/>
              <a:gd name="T39" fmla="*/ 2147483646 h 624"/>
              <a:gd name="T40" fmla="*/ 2147483646 w 534"/>
              <a:gd name="T41" fmla="*/ 2147483646 h 624"/>
              <a:gd name="T42" fmla="*/ 2147483646 w 534"/>
              <a:gd name="T43" fmla="*/ 2147483646 h 624"/>
              <a:gd name="T44" fmla="*/ 2147483646 w 534"/>
              <a:gd name="T45" fmla="*/ 2147483646 h 624"/>
              <a:gd name="T46" fmla="*/ 2147483646 w 534"/>
              <a:gd name="T47" fmla="*/ 2147483646 h 624"/>
              <a:gd name="T48" fmla="*/ 2147483646 w 534"/>
              <a:gd name="T49" fmla="*/ 2147483646 h 624"/>
              <a:gd name="T50" fmla="*/ 2147483646 w 534"/>
              <a:gd name="T51" fmla="*/ 0 h 624"/>
              <a:gd name="T52" fmla="*/ 2147483646 w 534"/>
              <a:gd name="T53" fmla="*/ 2147483646 h 624"/>
              <a:gd name="T54" fmla="*/ 2147483646 w 534"/>
              <a:gd name="T55" fmla="*/ 2147483646 h 624"/>
              <a:gd name="T56" fmla="*/ 2147483646 w 534"/>
              <a:gd name="T57" fmla="*/ 2147483646 h 624"/>
              <a:gd name="T58" fmla="*/ 2147483646 w 534"/>
              <a:gd name="T59" fmla="*/ 2147483646 h 624"/>
              <a:gd name="T60" fmla="*/ 2147483646 w 534"/>
              <a:gd name="T61" fmla="*/ 2147483646 h 624"/>
              <a:gd name="T62" fmla="*/ 2147483646 w 534"/>
              <a:gd name="T63" fmla="*/ 2147483646 h 624"/>
              <a:gd name="T64" fmla="*/ 2147483646 w 534"/>
              <a:gd name="T65" fmla="*/ 2147483646 h 624"/>
              <a:gd name="T66" fmla="*/ 2147483646 w 534"/>
              <a:gd name="T67" fmla="*/ 2147483646 h 624"/>
              <a:gd name="T68" fmla="*/ 2147483646 w 534"/>
              <a:gd name="T69" fmla="*/ 2147483646 h 624"/>
              <a:gd name="T70" fmla="*/ 2147483646 w 534"/>
              <a:gd name="T71" fmla="*/ 2147483646 h 624"/>
              <a:gd name="T72" fmla="*/ 2147483646 w 534"/>
              <a:gd name="T73" fmla="*/ 2147483646 h 624"/>
              <a:gd name="T74" fmla="*/ 2147483646 w 534"/>
              <a:gd name="T75" fmla="*/ 2147483646 h 624"/>
              <a:gd name="T76" fmla="*/ 0 w 534"/>
              <a:gd name="T77" fmla="*/ 2147483646 h 624"/>
              <a:gd name="T78" fmla="*/ 2147483646 w 534"/>
              <a:gd name="T79" fmla="*/ 2147483646 h 624"/>
              <a:gd name="T80" fmla="*/ 2147483646 w 534"/>
              <a:gd name="T81" fmla="*/ 2147483646 h 624"/>
              <a:gd name="T82" fmla="*/ 2147483646 w 534"/>
              <a:gd name="T83" fmla="*/ 2147483646 h 624"/>
              <a:gd name="T84" fmla="*/ 2147483646 w 534"/>
              <a:gd name="T85" fmla="*/ 2147483646 h 624"/>
              <a:gd name="T86" fmla="*/ 2147483646 w 534"/>
              <a:gd name="T87" fmla="*/ 2147483646 h 624"/>
              <a:gd name="T88" fmla="*/ 2147483646 w 534"/>
              <a:gd name="T89" fmla="*/ 2147483646 h 624"/>
              <a:gd name="T90" fmla="*/ 2147483646 w 534"/>
              <a:gd name="T91" fmla="*/ 2147483646 h 624"/>
              <a:gd name="T92" fmla="*/ 2147483646 w 534"/>
              <a:gd name="T93" fmla="*/ 2147483646 h 6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34"/>
              <a:gd name="T142" fmla="*/ 0 h 624"/>
              <a:gd name="T143" fmla="*/ 534 w 534"/>
              <a:gd name="T144" fmla="*/ 624 h 6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34" h="624">
                <a:moveTo>
                  <a:pt x="103" y="623"/>
                </a:moveTo>
                <a:lnTo>
                  <a:pt x="110" y="624"/>
                </a:lnTo>
                <a:lnTo>
                  <a:pt x="118" y="622"/>
                </a:lnTo>
                <a:lnTo>
                  <a:pt x="138" y="614"/>
                </a:lnTo>
                <a:lnTo>
                  <a:pt x="160" y="601"/>
                </a:lnTo>
                <a:lnTo>
                  <a:pt x="182" y="585"/>
                </a:lnTo>
                <a:lnTo>
                  <a:pt x="221" y="555"/>
                </a:lnTo>
                <a:lnTo>
                  <a:pt x="237" y="541"/>
                </a:lnTo>
                <a:lnTo>
                  <a:pt x="259" y="541"/>
                </a:lnTo>
                <a:lnTo>
                  <a:pt x="283" y="539"/>
                </a:lnTo>
                <a:lnTo>
                  <a:pt x="311" y="533"/>
                </a:lnTo>
                <a:lnTo>
                  <a:pt x="328" y="528"/>
                </a:lnTo>
                <a:lnTo>
                  <a:pt x="343" y="522"/>
                </a:lnTo>
                <a:lnTo>
                  <a:pt x="358" y="514"/>
                </a:lnTo>
                <a:lnTo>
                  <a:pt x="373" y="505"/>
                </a:lnTo>
                <a:lnTo>
                  <a:pt x="388" y="493"/>
                </a:lnTo>
                <a:lnTo>
                  <a:pt x="401" y="480"/>
                </a:lnTo>
                <a:lnTo>
                  <a:pt x="413" y="463"/>
                </a:lnTo>
                <a:lnTo>
                  <a:pt x="423" y="444"/>
                </a:lnTo>
                <a:lnTo>
                  <a:pt x="439" y="437"/>
                </a:lnTo>
                <a:lnTo>
                  <a:pt x="453" y="426"/>
                </a:lnTo>
                <a:lnTo>
                  <a:pt x="462" y="414"/>
                </a:lnTo>
                <a:lnTo>
                  <a:pt x="469" y="399"/>
                </a:lnTo>
                <a:lnTo>
                  <a:pt x="474" y="384"/>
                </a:lnTo>
                <a:lnTo>
                  <a:pt x="476" y="367"/>
                </a:lnTo>
                <a:lnTo>
                  <a:pt x="476" y="333"/>
                </a:lnTo>
                <a:lnTo>
                  <a:pt x="471" y="301"/>
                </a:lnTo>
                <a:lnTo>
                  <a:pt x="465" y="273"/>
                </a:lnTo>
                <a:lnTo>
                  <a:pt x="456" y="247"/>
                </a:lnTo>
                <a:lnTo>
                  <a:pt x="465" y="234"/>
                </a:lnTo>
                <a:lnTo>
                  <a:pt x="486" y="202"/>
                </a:lnTo>
                <a:lnTo>
                  <a:pt x="511" y="158"/>
                </a:lnTo>
                <a:lnTo>
                  <a:pt x="522" y="133"/>
                </a:lnTo>
                <a:lnTo>
                  <a:pt x="530" y="109"/>
                </a:lnTo>
                <a:lnTo>
                  <a:pt x="534" y="85"/>
                </a:lnTo>
                <a:lnTo>
                  <a:pt x="534" y="64"/>
                </a:lnTo>
                <a:lnTo>
                  <a:pt x="532" y="54"/>
                </a:lnTo>
                <a:lnTo>
                  <a:pt x="529" y="45"/>
                </a:lnTo>
                <a:lnTo>
                  <a:pt x="523" y="37"/>
                </a:lnTo>
                <a:lnTo>
                  <a:pt x="516" y="29"/>
                </a:lnTo>
                <a:lnTo>
                  <a:pt x="507" y="23"/>
                </a:lnTo>
                <a:lnTo>
                  <a:pt x="495" y="19"/>
                </a:lnTo>
                <a:lnTo>
                  <a:pt x="481" y="16"/>
                </a:lnTo>
                <a:lnTo>
                  <a:pt x="465" y="14"/>
                </a:lnTo>
                <a:lnTo>
                  <a:pt x="447" y="14"/>
                </a:lnTo>
                <a:lnTo>
                  <a:pt x="425" y="16"/>
                </a:lnTo>
                <a:lnTo>
                  <a:pt x="374" y="25"/>
                </a:lnTo>
                <a:lnTo>
                  <a:pt x="348" y="14"/>
                </a:lnTo>
                <a:lnTo>
                  <a:pt x="324" y="7"/>
                </a:lnTo>
                <a:lnTo>
                  <a:pt x="305" y="2"/>
                </a:lnTo>
                <a:lnTo>
                  <a:pt x="288" y="0"/>
                </a:lnTo>
                <a:lnTo>
                  <a:pt x="274" y="0"/>
                </a:lnTo>
                <a:lnTo>
                  <a:pt x="260" y="2"/>
                </a:lnTo>
                <a:lnTo>
                  <a:pt x="240" y="9"/>
                </a:lnTo>
                <a:lnTo>
                  <a:pt x="226" y="19"/>
                </a:lnTo>
                <a:lnTo>
                  <a:pt x="214" y="27"/>
                </a:lnTo>
                <a:lnTo>
                  <a:pt x="202" y="33"/>
                </a:lnTo>
                <a:lnTo>
                  <a:pt x="197" y="33"/>
                </a:lnTo>
                <a:lnTo>
                  <a:pt x="190" y="30"/>
                </a:lnTo>
                <a:lnTo>
                  <a:pt x="170" y="30"/>
                </a:lnTo>
                <a:lnTo>
                  <a:pt x="149" y="35"/>
                </a:lnTo>
                <a:lnTo>
                  <a:pt x="123" y="41"/>
                </a:lnTo>
                <a:lnTo>
                  <a:pt x="98" y="53"/>
                </a:lnTo>
                <a:lnTo>
                  <a:pt x="85" y="62"/>
                </a:lnTo>
                <a:lnTo>
                  <a:pt x="75" y="72"/>
                </a:lnTo>
                <a:lnTo>
                  <a:pt x="65" y="84"/>
                </a:lnTo>
                <a:lnTo>
                  <a:pt x="58" y="100"/>
                </a:lnTo>
                <a:lnTo>
                  <a:pt x="52" y="117"/>
                </a:lnTo>
                <a:lnTo>
                  <a:pt x="49" y="136"/>
                </a:lnTo>
                <a:lnTo>
                  <a:pt x="38" y="157"/>
                </a:lnTo>
                <a:lnTo>
                  <a:pt x="29" y="177"/>
                </a:lnTo>
                <a:lnTo>
                  <a:pt x="21" y="196"/>
                </a:lnTo>
                <a:lnTo>
                  <a:pt x="15" y="215"/>
                </a:lnTo>
                <a:lnTo>
                  <a:pt x="6" y="251"/>
                </a:lnTo>
                <a:lnTo>
                  <a:pt x="3" y="268"/>
                </a:lnTo>
                <a:lnTo>
                  <a:pt x="2" y="284"/>
                </a:lnTo>
                <a:lnTo>
                  <a:pt x="0" y="311"/>
                </a:lnTo>
                <a:lnTo>
                  <a:pt x="0" y="332"/>
                </a:lnTo>
                <a:lnTo>
                  <a:pt x="2" y="351"/>
                </a:lnTo>
                <a:lnTo>
                  <a:pt x="3" y="372"/>
                </a:lnTo>
                <a:lnTo>
                  <a:pt x="5" y="395"/>
                </a:lnTo>
                <a:lnTo>
                  <a:pt x="10" y="424"/>
                </a:lnTo>
                <a:lnTo>
                  <a:pt x="18" y="454"/>
                </a:lnTo>
                <a:lnTo>
                  <a:pt x="31" y="485"/>
                </a:lnTo>
                <a:lnTo>
                  <a:pt x="39" y="500"/>
                </a:lnTo>
                <a:lnTo>
                  <a:pt x="49" y="513"/>
                </a:lnTo>
                <a:lnTo>
                  <a:pt x="60" y="525"/>
                </a:lnTo>
                <a:lnTo>
                  <a:pt x="72" y="536"/>
                </a:lnTo>
                <a:lnTo>
                  <a:pt x="77" y="554"/>
                </a:lnTo>
                <a:lnTo>
                  <a:pt x="81" y="570"/>
                </a:lnTo>
                <a:lnTo>
                  <a:pt x="85" y="597"/>
                </a:lnTo>
                <a:lnTo>
                  <a:pt x="89" y="607"/>
                </a:lnTo>
                <a:lnTo>
                  <a:pt x="92" y="614"/>
                </a:lnTo>
                <a:lnTo>
                  <a:pt x="96" y="620"/>
                </a:lnTo>
                <a:lnTo>
                  <a:pt x="103" y="623"/>
                </a:lnTo>
                <a:close/>
              </a:path>
            </a:pathLst>
          </a:custGeom>
          <a:solidFill>
            <a:srgbClr val="F9A12D"/>
          </a:solidFill>
          <a:ln w="9525">
            <a:noFill/>
            <a:round/>
            <a:headEnd/>
            <a:tailEnd/>
          </a:ln>
        </p:spPr>
        <p:txBody>
          <a:bodyPr/>
          <a:lstStyle/>
          <a:p>
            <a:endParaRPr lang="el-GR"/>
          </a:p>
        </p:txBody>
      </p:sp>
      <p:sp>
        <p:nvSpPr>
          <p:cNvPr id="41267" name="Freeform 307"/>
          <p:cNvSpPr>
            <a:spLocks/>
          </p:cNvSpPr>
          <p:nvPr/>
        </p:nvSpPr>
        <p:spPr bwMode="auto">
          <a:xfrm>
            <a:off x="6526213" y="3346450"/>
            <a:ext cx="93662"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30" y="0"/>
                </a:lnTo>
                <a:lnTo>
                  <a:pt x="41" y="3"/>
                </a:lnTo>
                <a:lnTo>
                  <a:pt x="46" y="7"/>
                </a:lnTo>
                <a:lnTo>
                  <a:pt x="51" y="12"/>
                </a:lnTo>
                <a:lnTo>
                  <a:pt x="54" y="19"/>
                </a:lnTo>
                <a:lnTo>
                  <a:pt x="57" y="26"/>
                </a:lnTo>
                <a:lnTo>
                  <a:pt x="59" y="42"/>
                </a:lnTo>
                <a:lnTo>
                  <a:pt x="57" y="59"/>
                </a:lnTo>
                <a:lnTo>
                  <a:pt x="54" y="66"/>
                </a:lnTo>
                <a:lnTo>
                  <a:pt x="51" y="73"/>
                </a:lnTo>
                <a:lnTo>
                  <a:pt x="41" y="82"/>
                </a:lnTo>
                <a:lnTo>
                  <a:pt x="30"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41268" name="Freeform 308"/>
          <p:cNvSpPr>
            <a:spLocks/>
          </p:cNvSpPr>
          <p:nvPr/>
        </p:nvSpPr>
        <p:spPr bwMode="auto">
          <a:xfrm>
            <a:off x="6535738" y="3355975"/>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5" y="0"/>
                </a:lnTo>
                <a:lnTo>
                  <a:pt x="30" y="1"/>
                </a:lnTo>
                <a:lnTo>
                  <a:pt x="34" y="3"/>
                </a:lnTo>
                <a:lnTo>
                  <a:pt x="42" y="10"/>
                </a:lnTo>
                <a:lnTo>
                  <a:pt x="47" y="22"/>
                </a:lnTo>
                <a:lnTo>
                  <a:pt x="49" y="35"/>
                </a:lnTo>
                <a:lnTo>
                  <a:pt x="47" y="50"/>
                </a:lnTo>
                <a:lnTo>
                  <a:pt x="42" y="61"/>
                </a:lnTo>
                <a:lnTo>
                  <a:pt x="34" y="68"/>
                </a:lnTo>
                <a:lnTo>
                  <a:pt x="25" y="71"/>
                </a:lnTo>
                <a:lnTo>
                  <a:pt x="19"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41269" name="Freeform 309"/>
          <p:cNvSpPr>
            <a:spLocks/>
          </p:cNvSpPr>
          <p:nvPr/>
        </p:nvSpPr>
        <p:spPr bwMode="auto">
          <a:xfrm>
            <a:off x="6543675" y="336550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20" y="0"/>
                </a:lnTo>
                <a:lnTo>
                  <a:pt x="28" y="3"/>
                </a:lnTo>
                <a:lnTo>
                  <a:pt x="34" y="9"/>
                </a:lnTo>
                <a:lnTo>
                  <a:pt x="38" y="18"/>
                </a:lnTo>
                <a:lnTo>
                  <a:pt x="40" y="28"/>
                </a:lnTo>
                <a:lnTo>
                  <a:pt x="38" y="40"/>
                </a:lnTo>
                <a:lnTo>
                  <a:pt x="34" y="49"/>
                </a:lnTo>
                <a:lnTo>
                  <a:pt x="28" y="55"/>
                </a:lnTo>
                <a:lnTo>
                  <a:pt x="20"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41270" name="Freeform 310"/>
          <p:cNvSpPr>
            <a:spLocks/>
          </p:cNvSpPr>
          <p:nvPr/>
        </p:nvSpPr>
        <p:spPr bwMode="auto">
          <a:xfrm>
            <a:off x="6553200" y="3376613"/>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1"/>
                </a:moveTo>
                <a:lnTo>
                  <a:pt x="1" y="12"/>
                </a:lnTo>
                <a:lnTo>
                  <a:pt x="4" y="6"/>
                </a:lnTo>
                <a:lnTo>
                  <a:pt x="8" y="1"/>
                </a:lnTo>
                <a:lnTo>
                  <a:pt x="15" y="0"/>
                </a:lnTo>
                <a:lnTo>
                  <a:pt x="21" y="1"/>
                </a:lnTo>
                <a:lnTo>
                  <a:pt x="25" y="6"/>
                </a:lnTo>
                <a:lnTo>
                  <a:pt x="28" y="12"/>
                </a:lnTo>
                <a:lnTo>
                  <a:pt x="30" y="21"/>
                </a:lnTo>
                <a:lnTo>
                  <a:pt x="28" y="30"/>
                </a:lnTo>
                <a:lnTo>
                  <a:pt x="25" y="36"/>
                </a:lnTo>
                <a:lnTo>
                  <a:pt x="21" y="41"/>
                </a:lnTo>
                <a:lnTo>
                  <a:pt x="15" y="43"/>
                </a:lnTo>
                <a:lnTo>
                  <a:pt x="8" y="41"/>
                </a:lnTo>
                <a:lnTo>
                  <a:pt x="4" y="36"/>
                </a:lnTo>
                <a:lnTo>
                  <a:pt x="1" y="30"/>
                </a:lnTo>
                <a:lnTo>
                  <a:pt x="0" y="21"/>
                </a:lnTo>
                <a:close/>
              </a:path>
            </a:pathLst>
          </a:custGeom>
          <a:solidFill>
            <a:srgbClr val="FFFFFF"/>
          </a:solidFill>
          <a:ln w="9525">
            <a:noFill/>
            <a:round/>
            <a:headEnd/>
            <a:tailEnd/>
          </a:ln>
        </p:spPr>
        <p:txBody>
          <a:bodyPr/>
          <a:lstStyle/>
          <a:p>
            <a:endParaRPr lang="el-GR"/>
          </a:p>
        </p:txBody>
      </p:sp>
      <p:sp>
        <p:nvSpPr>
          <p:cNvPr id="41271" name="Freeform 311"/>
          <p:cNvSpPr>
            <a:spLocks/>
          </p:cNvSpPr>
          <p:nvPr/>
        </p:nvSpPr>
        <p:spPr bwMode="auto">
          <a:xfrm>
            <a:off x="6526213" y="3359150"/>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9" y="0"/>
                </a:lnTo>
                <a:lnTo>
                  <a:pt x="40" y="3"/>
                </a:lnTo>
                <a:lnTo>
                  <a:pt x="49" y="10"/>
                </a:lnTo>
                <a:lnTo>
                  <a:pt x="52" y="15"/>
                </a:lnTo>
                <a:lnTo>
                  <a:pt x="55" y="21"/>
                </a:lnTo>
                <a:lnTo>
                  <a:pt x="57" y="35"/>
                </a:lnTo>
                <a:lnTo>
                  <a:pt x="55" y="50"/>
                </a:lnTo>
                <a:lnTo>
                  <a:pt x="52" y="56"/>
                </a:lnTo>
                <a:lnTo>
                  <a:pt x="49" y="61"/>
                </a:lnTo>
                <a:lnTo>
                  <a:pt x="40" y="68"/>
                </a:lnTo>
                <a:lnTo>
                  <a:pt x="29"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41272" name="Freeform 312"/>
          <p:cNvSpPr>
            <a:spLocks/>
          </p:cNvSpPr>
          <p:nvPr/>
        </p:nvSpPr>
        <p:spPr bwMode="auto">
          <a:xfrm>
            <a:off x="6534150" y="336708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5" y="0"/>
                </a:lnTo>
                <a:lnTo>
                  <a:pt x="34" y="2"/>
                </a:lnTo>
                <a:lnTo>
                  <a:pt x="38" y="5"/>
                </a:lnTo>
                <a:lnTo>
                  <a:pt x="41" y="9"/>
                </a:lnTo>
                <a:lnTo>
                  <a:pt x="46" y="18"/>
                </a:lnTo>
                <a:lnTo>
                  <a:pt x="48" y="29"/>
                </a:lnTo>
                <a:lnTo>
                  <a:pt x="46" y="42"/>
                </a:lnTo>
                <a:lnTo>
                  <a:pt x="41" y="51"/>
                </a:lnTo>
                <a:lnTo>
                  <a:pt x="34" y="57"/>
                </a:lnTo>
                <a:lnTo>
                  <a:pt x="25" y="59"/>
                </a:lnTo>
                <a:lnTo>
                  <a:pt x="15" y="57"/>
                </a:lnTo>
                <a:lnTo>
                  <a:pt x="11" y="55"/>
                </a:lnTo>
                <a:lnTo>
                  <a:pt x="7" y="51"/>
                </a:lnTo>
                <a:lnTo>
                  <a:pt x="2" y="42"/>
                </a:lnTo>
                <a:lnTo>
                  <a:pt x="0" y="29"/>
                </a:lnTo>
                <a:close/>
              </a:path>
            </a:pathLst>
          </a:custGeom>
          <a:solidFill>
            <a:srgbClr val="FDCE00"/>
          </a:solidFill>
          <a:ln w="9525">
            <a:noFill/>
            <a:round/>
            <a:headEnd/>
            <a:tailEnd/>
          </a:ln>
        </p:spPr>
        <p:txBody>
          <a:bodyPr/>
          <a:lstStyle/>
          <a:p>
            <a:endParaRPr lang="el-GR"/>
          </a:p>
        </p:txBody>
      </p:sp>
      <p:sp>
        <p:nvSpPr>
          <p:cNvPr id="41273" name="Freeform 313"/>
          <p:cNvSpPr>
            <a:spLocks/>
          </p:cNvSpPr>
          <p:nvPr/>
        </p:nvSpPr>
        <p:spPr bwMode="auto">
          <a:xfrm>
            <a:off x="6543675" y="3375025"/>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9" y="0"/>
                </a:lnTo>
                <a:lnTo>
                  <a:pt x="27" y="2"/>
                </a:lnTo>
                <a:lnTo>
                  <a:pt x="33" y="7"/>
                </a:lnTo>
                <a:lnTo>
                  <a:pt x="37" y="15"/>
                </a:lnTo>
                <a:lnTo>
                  <a:pt x="38" y="24"/>
                </a:lnTo>
                <a:lnTo>
                  <a:pt x="37" y="34"/>
                </a:lnTo>
                <a:lnTo>
                  <a:pt x="33" y="41"/>
                </a:lnTo>
                <a:lnTo>
                  <a:pt x="27" y="46"/>
                </a:lnTo>
                <a:lnTo>
                  <a:pt x="19" y="48"/>
                </a:lnTo>
                <a:lnTo>
                  <a:pt x="11" y="46"/>
                </a:lnTo>
                <a:lnTo>
                  <a:pt x="5" y="41"/>
                </a:lnTo>
                <a:lnTo>
                  <a:pt x="1" y="34"/>
                </a:lnTo>
                <a:lnTo>
                  <a:pt x="0" y="24"/>
                </a:lnTo>
                <a:close/>
              </a:path>
            </a:pathLst>
          </a:custGeom>
          <a:solidFill>
            <a:srgbClr val="FEDB00"/>
          </a:solidFill>
          <a:ln w="9525">
            <a:noFill/>
            <a:round/>
            <a:headEnd/>
            <a:tailEnd/>
          </a:ln>
        </p:spPr>
        <p:txBody>
          <a:bodyPr/>
          <a:lstStyle/>
          <a:p>
            <a:endParaRPr lang="el-GR"/>
          </a:p>
        </p:txBody>
      </p:sp>
      <p:sp>
        <p:nvSpPr>
          <p:cNvPr id="41274" name="Freeform 314"/>
          <p:cNvSpPr>
            <a:spLocks/>
          </p:cNvSpPr>
          <p:nvPr/>
        </p:nvSpPr>
        <p:spPr bwMode="auto">
          <a:xfrm>
            <a:off x="6551613" y="3382963"/>
            <a:ext cx="46037"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6"/>
                </a:lnTo>
                <a:lnTo>
                  <a:pt x="9" y="2"/>
                </a:lnTo>
                <a:lnTo>
                  <a:pt x="15" y="0"/>
                </a:lnTo>
                <a:lnTo>
                  <a:pt x="20" y="2"/>
                </a:lnTo>
                <a:lnTo>
                  <a:pt x="25" y="6"/>
                </a:lnTo>
                <a:lnTo>
                  <a:pt x="28" y="11"/>
                </a:lnTo>
                <a:lnTo>
                  <a:pt x="29" y="18"/>
                </a:lnTo>
                <a:lnTo>
                  <a:pt x="28" y="26"/>
                </a:lnTo>
                <a:lnTo>
                  <a:pt x="25" y="31"/>
                </a:lnTo>
                <a:lnTo>
                  <a:pt x="20" y="35"/>
                </a:lnTo>
                <a:lnTo>
                  <a:pt x="15" y="36"/>
                </a:lnTo>
                <a:lnTo>
                  <a:pt x="9" y="35"/>
                </a:lnTo>
                <a:lnTo>
                  <a:pt x="4" y="31"/>
                </a:lnTo>
                <a:lnTo>
                  <a:pt x="1" y="26"/>
                </a:lnTo>
                <a:lnTo>
                  <a:pt x="0" y="18"/>
                </a:lnTo>
                <a:close/>
              </a:path>
            </a:pathLst>
          </a:custGeom>
          <a:solidFill>
            <a:srgbClr val="FFE800"/>
          </a:solidFill>
          <a:ln w="9525">
            <a:noFill/>
            <a:round/>
            <a:headEnd/>
            <a:tailEnd/>
          </a:ln>
        </p:spPr>
        <p:txBody>
          <a:bodyPr/>
          <a:lstStyle/>
          <a:p>
            <a:endParaRPr lang="el-GR"/>
          </a:p>
        </p:txBody>
      </p:sp>
      <p:sp>
        <p:nvSpPr>
          <p:cNvPr id="41275" name="Freeform 315"/>
          <p:cNvSpPr>
            <a:spLocks/>
          </p:cNvSpPr>
          <p:nvPr/>
        </p:nvSpPr>
        <p:spPr bwMode="auto">
          <a:xfrm>
            <a:off x="6697663" y="337820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3"/>
                </a:lnTo>
                <a:lnTo>
                  <a:pt x="8" y="11"/>
                </a:lnTo>
                <a:lnTo>
                  <a:pt x="17" y="3"/>
                </a:lnTo>
                <a:lnTo>
                  <a:pt x="28" y="0"/>
                </a:lnTo>
                <a:lnTo>
                  <a:pt x="39" y="3"/>
                </a:lnTo>
                <a:lnTo>
                  <a:pt x="49" y="11"/>
                </a:lnTo>
                <a:lnTo>
                  <a:pt x="52" y="16"/>
                </a:lnTo>
                <a:lnTo>
                  <a:pt x="55" y="23"/>
                </a:lnTo>
                <a:lnTo>
                  <a:pt x="57" y="38"/>
                </a:lnTo>
                <a:lnTo>
                  <a:pt x="55" y="52"/>
                </a:lnTo>
                <a:lnTo>
                  <a:pt x="49"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276" name="Freeform 316"/>
          <p:cNvSpPr>
            <a:spLocks/>
          </p:cNvSpPr>
          <p:nvPr/>
        </p:nvSpPr>
        <p:spPr bwMode="auto">
          <a:xfrm>
            <a:off x="6705600" y="338613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19"/>
                </a:lnTo>
                <a:lnTo>
                  <a:pt x="7" y="9"/>
                </a:lnTo>
                <a:lnTo>
                  <a:pt x="15" y="3"/>
                </a:lnTo>
                <a:lnTo>
                  <a:pt x="19" y="1"/>
                </a:lnTo>
                <a:lnTo>
                  <a:pt x="24" y="0"/>
                </a:lnTo>
                <a:lnTo>
                  <a:pt x="33" y="3"/>
                </a:lnTo>
                <a:lnTo>
                  <a:pt x="41" y="9"/>
                </a:lnTo>
                <a:lnTo>
                  <a:pt x="46" y="19"/>
                </a:lnTo>
                <a:lnTo>
                  <a:pt x="48" y="32"/>
                </a:lnTo>
                <a:lnTo>
                  <a:pt x="46" y="44"/>
                </a:lnTo>
                <a:lnTo>
                  <a:pt x="41"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277" name="Freeform 317"/>
          <p:cNvSpPr>
            <a:spLocks/>
          </p:cNvSpPr>
          <p:nvPr/>
        </p:nvSpPr>
        <p:spPr bwMode="auto">
          <a:xfrm>
            <a:off x="6715125" y="339566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5"/>
                </a:lnTo>
                <a:lnTo>
                  <a:pt x="5" y="7"/>
                </a:lnTo>
                <a:lnTo>
                  <a:pt x="11" y="2"/>
                </a:lnTo>
                <a:lnTo>
                  <a:pt x="18" y="0"/>
                </a:lnTo>
                <a:lnTo>
                  <a:pt x="26" y="2"/>
                </a:lnTo>
                <a:lnTo>
                  <a:pt x="33" y="7"/>
                </a:lnTo>
                <a:lnTo>
                  <a:pt x="37" y="15"/>
                </a:lnTo>
                <a:lnTo>
                  <a:pt x="38" y="26"/>
                </a:lnTo>
                <a:lnTo>
                  <a:pt x="37" y="35"/>
                </a:lnTo>
                <a:lnTo>
                  <a:pt x="33"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278" name="Freeform 318"/>
          <p:cNvSpPr>
            <a:spLocks/>
          </p:cNvSpPr>
          <p:nvPr/>
        </p:nvSpPr>
        <p:spPr bwMode="auto">
          <a:xfrm>
            <a:off x="6723063" y="3403600"/>
            <a:ext cx="46037"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20"/>
                </a:moveTo>
                <a:lnTo>
                  <a:pt x="1" y="13"/>
                </a:lnTo>
                <a:lnTo>
                  <a:pt x="4" y="6"/>
                </a:lnTo>
                <a:lnTo>
                  <a:pt x="9" y="2"/>
                </a:lnTo>
                <a:lnTo>
                  <a:pt x="14" y="0"/>
                </a:lnTo>
                <a:lnTo>
                  <a:pt x="19" y="2"/>
                </a:lnTo>
                <a:lnTo>
                  <a:pt x="25" y="6"/>
                </a:lnTo>
                <a:lnTo>
                  <a:pt x="28" y="13"/>
                </a:lnTo>
                <a:lnTo>
                  <a:pt x="29" y="20"/>
                </a:lnTo>
                <a:lnTo>
                  <a:pt x="28" y="27"/>
                </a:lnTo>
                <a:lnTo>
                  <a:pt x="25"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41279" name="Freeform 319"/>
          <p:cNvSpPr>
            <a:spLocks/>
          </p:cNvSpPr>
          <p:nvPr/>
        </p:nvSpPr>
        <p:spPr bwMode="auto">
          <a:xfrm>
            <a:off x="6694488" y="339090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8"/>
                </a:lnTo>
                <a:lnTo>
                  <a:pt x="9" y="8"/>
                </a:lnTo>
                <a:lnTo>
                  <a:pt x="13" y="5"/>
                </a:lnTo>
                <a:lnTo>
                  <a:pt x="18" y="2"/>
                </a:lnTo>
                <a:lnTo>
                  <a:pt x="30" y="0"/>
                </a:lnTo>
                <a:lnTo>
                  <a:pt x="43" y="2"/>
                </a:lnTo>
                <a:lnTo>
                  <a:pt x="48" y="5"/>
                </a:lnTo>
                <a:lnTo>
                  <a:pt x="52" y="8"/>
                </a:lnTo>
                <a:lnTo>
                  <a:pt x="59" y="18"/>
                </a:lnTo>
                <a:lnTo>
                  <a:pt x="60" y="24"/>
                </a:lnTo>
                <a:lnTo>
                  <a:pt x="61" y="30"/>
                </a:lnTo>
                <a:lnTo>
                  <a:pt x="59" y="41"/>
                </a:lnTo>
                <a:lnTo>
                  <a:pt x="52" y="51"/>
                </a:lnTo>
                <a:lnTo>
                  <a:pt x="48" y="54"/>
                </a:lnTo>
                <a:lnTo>
                  <a:pt x="43"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280" name="Freeform 320"/>
          <p:cNvSpPr>
            <a:spLocks/>
          </p:cNvSpPr>
          <p:nvPr/>
        </p:nvSpPr>
        <p:spPr bwMode="auto">
          <a:xfrm>
            <a:off x="6704013" y="339725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5"/>
                </a:lnTo>
                <a:lnTo>
                  <a:pt x="7" y="7"/>
                </a:lnTo>
                <a:lnTo>
                  <a:pt x="15" y="2"/>
                </a:lnTo>
                <a:lnTo>
                  <a:pt x="25" y="0"/>
                </a:lnTo>
                <a:lnTo>
                  <a:pt x="34" y="2"/>
                </a:lnTo>
                <a:lnTo>
                  <a:pt x="43" y="7"/>
                </a:lnTo>
                <a:lnTo>
                  <a:pt x="49" y="15"/>
                </a:lnTo>
                <a:lnTo>
                  <a:pt x="51" y="25"/>
                </a:lnTo>
                <a:lnTo>
                  <a:pt x="49" y="35"/>
                </a:lnTo>
                <a:lnTo>
                  <a:pt x="43"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41281" name="Freeform 321"/>
          <p:cNvSpPr>
            <a:spLocks/>
          </p:cNvSpPr>
          <p:nvPr/>
        </p:nvSpPr>
        <p:spPr bwMode="auto">
          <a:xfrm>
            <a:off x="6711950" y="3405188"/>
            <a:ext cx="65088"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5"/>
                </a:lnTo>
                <a:lnTo>
                  <a:pt x="13" y="1"/>
                </a:lnTo>
                <a:lnTo>
                  <a:pt x="20" y="0"/>
                </a:lnTo>
                <a:lnTo>
                  <a:pt x="28" y="1"/>
                </a:lnTo>
                <a:lnTo>
                  <a:pt x="36" y="5"/>
                </a:lnTo>
                <a:lnTo>
                  <a:pt x="40" y="12"/>
                </a:lnTo>
                <a:lnTo>
                  <a:pt x="41" y="20"/>
                </a:lnTo>
                <a:lnTo>
                  <a:pt x="40" y="27"/>
                </a:lnTo>
                <a:lnTo>
                  <a:pt x="36"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41282" name="Freeform 322"/>
          <p:cNvSpPr>
            <a:spLocks/>
          </p:cNvSpPr>
          <p:nvPr/>
        </p:nvSpPr>
        <p:spPr bwMode="auto">
          <a:xfrm>
            <a:off x="6721475" y="3411538"/>
            <a:ext cx="49213"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5"/>
                </a:moveTo>
                <a:lnTo>
                  <a:pt x="1" y="10"/>
                </a:lnTo>
                <a:lnTo>
                  <a:pt x="5" y="4"/>
                </a:lnTo>
                <a:lnTo>
                  <a:pt x="9" y="1"/>
                </a:lnTo>
                <a:lnTo>
                  <a:pt x="15" y="0"/>
                </a:lnTo>
                <a:lnTo>
                  <a:pt x="21" y="1"/>
                </a:lnTo>
                <a:lnTo>
                  <a:pt x="27" y="4"/>
                </a:lnTo>
                <a:lnTo>
                  <a:pt x="30" y="10"/>
                </a:lnTo>
                <a:lnTo>
                  <a:pt x="31" y="15"/>
                </a:lnTo>
                <a:lnTo>
                  <a:pt x="30" y="21"/>
                </a:lnTo>
                <a:lnTo>
                  <a:pt x="27" y="26"/>
                </a:lnTo>
                <a:lnTo>
                  <a:pt x="21"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41283" name="Freeform 323"/>
          <p:cNvSpPr>
            <a:spLocks/>
          </p:cNvSpPr>
          <p:nvPr/>
        </p:nvSpPr>
        <p:spPr bwMode="auto">
          <a:xfrm>
            <a:off x="6645275" y="360045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5" y="3"/>
                </a:lnTo>
                <a:lnTo>
                  <a:pt x="24" y="0"/>
                </a:lnTo>
                <a:lnTo>
                  <a:pt x="33" y="3"/>
                </a:lnTo>
                <a:lnTo>
                  <a:pt x="40" y="10"/>
                </a:lnTo>
                <a:lnTo>
                  <a:pt x="45" y="21"/>
                </a:lnTo>
                <a:lnTo>
                  <a:pt x="47" y="34"/>
                </a:lnTo>
                <a:lnTo>
                  <a:pt x="45" y="47"/>
                </a:lnTo>
                <a:lnTo>
                  <a:pt x="40" y="57"/>
                </a:lnTo>
                <a:lnTo>
                  <a:pt x="33" y="64"/>
                </a:lnTo>
                <a:lnTo>
                  <a:pt x="24" y="67"/>
                </a:lnTo>
                <a:lnTo>
                  <a:pt x="15"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284" name="Freeform 324"/>
          <p:cNvSpPr>
            <a:spLocks/>
          </p:cNvSpPr>
          <p:nvPr/>
        </p:nvSpPr>
        <p:spPr bwMode="auto">
          <a:xfrm>
            <a:off x="6651625" y="360838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9"/>
                </a:lnTo>
                <a:lnTo>
                  <a:pt x="13" y="2"/>
                </a:lnTo>
                <a:lnTo>
                  <a:pt x="21" y="0"/>
                </a:lnTo>
                <a:lnTo>
                  <a:pt x="28" y="2"/>
                </a:lnTo>
                <a:lnTo>
                  <a:pt x="34" y="9"/>
                </a:lnTo>
                <a:lnTo>
                  <a:pt x="38" y="18"/>
                </a:lnTo>
                <a:lnTo>
                  <a:pt x="40" y="28"/>
                </a:lnTo>
                <a:lnTo>
                  <a:pt x="38" y="39"/>
                </a:lnTo>
                <a:lnTo>
                  <a:pt x="34" y="48"/>
                </a:lnTo>
                <a:lnTo>
                  <a:pt x="28" y="54"/>
                </a:lnTo>
                <a:lnTo>
                  <a:pt x="21" y="56"/>
                </a:lnTo>
                <a:lnTo>
                  <a:pt x="13"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285" name="Freeform 325"/>
          <p:cNvSpPr>
            <a:spLocks/>
          </p:cNvSpPr>
          <p:nvPr/>
        </p:nvSpPr>
        <p:spPr bwMode="auto">
          <a:xfrm>
            <a:off x="6659563" y="3616325"/>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5" y="7"/>
                </a:lnTo>
                <a:lnTo>
                  <a:pt x="10" y="1"/>
                </a:lnTo>
                <a:lnTo>
                  <a:pt x="16" y="0"/>
                </a:lnTo>
                <a:lnTo>
                  <a:pt x="22" y="1"/>
                </a:lnTo>
                <a:lnTo>
                  <a:pt x="27" y="7"/>
                </a:lnTo>
                <a:lnTo>
                  <a:pt x="29" y="10"/>
                </a:lnTo>
                <a:lnTo>
                  <a:pt x="30" y="14"/>
                </a:lnTo>
                <a:lnTo>
                  <a:pt x="31" y="23"/>
                </a:lnTo>
                <a:lnTo>
                  <a:pt x="30" y="31"/>
                </a:lnTo>
                <a:lnTo>
                  <a:pt x="27" y="38"/>
                </a:lnTo>
                <a:lnTo>
                  <a:pt x="22" y="43"/>
                </a:lnTo>
                <a:lnTo>
                  <a:pt x="16" y="45"/>
                </a:lnTo>
                <a:lnTo>
                  <a:pt x="10" y="43"/>
                </a:lnTo>
                <a:lnTo>
                  <a:pt x="5"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286" name="Freeform 326"/>
          <p:cNvSpPr>
            <a:spLocks/>
          </p:cNvSpPr>
          <p:nvPr/>
        </p:nvSpPr>
        <p:spPr bwMode="auto">
          <a:xfrm>
            <a:off x="6667500" y="3625850"/>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287" name="Freeform 327"/>
          <p:cNvSpPr>
            <a:spLocks/>
          </p:cNvSpPr>
          <p:nvPr/>
        </p:nvSpPr>
        <p:spPr bwMode="auto">
          <a:xfrm>
            <a:off x="6648450" y="361315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9"/>
                </a:lnTo>
                <a:lnTo>
                  <a:pt x="14" y="2"/>
                </a:lnTo>
                <a:lnTo>
                  <a:pt x="22" y="0"/>
                </a:lnTo>
                <a:lnTo>
                  <a:pt x="30" y="2"/>
                </a:lnTo>
                <a:lnTo>
                  <a:pt x="34" y="6"/>
                </a:lnTo>
                <a:lnTo>
                  <a:pt x="37" y="9"/>
                </a:lnTo>
                <a:lnTo>
                  <a:pt x="41" y="17"/>
                </a:lnTo>
                <a:lnTo>
                  <a:pt x="43" y="28"/>
                </a:lnTo>
                <a:lnTo>
                  <a:pt x="41" y="39"/>
                </a:lnTo>
                <a:lnTo>
                  <a:pt x="37" y="47"/>
                </a:lnTo>
                <a:lnTo>
                  <a:pt x="30" y="53"/>
                </a:lnTo>
                <a:lnTo>
                  <a:pt x="22" y="55"/>
                </a:lnTo>
                <a:lnTo>
                  <a:pt x="14"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288" name="Freeform 328"/>
          <p:cNvSpPr>
            <a:spLocks/>
          </p:cNvSpPr>
          <p:nvPr/>
        </p:nvSpPr>
        <p:spPr bwMode="auto">
          <a:xfrm>
            <a:off x="6654800" y="3621088"/>
            <a:ext cx="57150" cy="71437"/>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2" y="2"/>
                </a:lnTo>
                <a:lnTo>
                  <a:pt x="18" y="0"/>
                </a:lnTo>
                <a:lnTo>
                  <a:pt x="25" y="2"/>
                </a:lnTo>
                <a:lnTo>
                  <a:pt x="31" y="7"/>
                </a:lnTo>
                <a:lnTo>
                  <a:pt x="35" y="14"/>
                </a:lnTo>
                <a:lnTo>
                  <a:pt x="36" y="22"/>
                </a:lnTo>
                <a:lnTo>
                  <a:pt x="35" y="31"/>
                </a:lnTo>
                <a:lnTo>
                  <a:pt x="31" y="38"/>
                </a:lnTo>
                <a:lnTo>
                  <a:pt x="25" y="43"/>
                </a:lnTo>
                <a:lnTo>
                  <a:pt x="18" y="45"/>
                </a:lnTo>
                <a:lnTo>
                  <a:pt x="12"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289" name="Freeform 329"/>
          <p:cNvSpPr>
            <a:spLocks/>
          </p:cNvSpPr>
          <p:nvPr/>
        </p:nvSpPr>
        <p:spPr bwMode="auto">
          <a:xfrm>
            <a:off x="6661150" y="3627438"/>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5" y="5"/>
                </a:lnTo>
                <a:lnTo>
                  <a:pt x="10" y="1"/>
                </a:lnTo>
                <a:lnTo>
                  <a:pt x="15" y="0"/>
                </a:lnTo>
                <a:lnTo>
                  <a:pt x="20" y="1"/>
                </a:lnTo>
                <a:lnTo>
                  <a:pt x="25" y="5"/>
                </a:lnTo>
                <a:lnTo>
                  <a:pt x="28" y="11"/>
                </a:lnTo>
                <a:lnTo>
                  <a:pt x="29" y="18"/>
                </a:lnTo>
                <a:lnTo>
                  <a:pt x="28" y="25"/>
                </a:lnTo>
                <a:lnTo>
                  <a:pt x="25" y="31"/>
                </a:lnTo>
                <a:lnTo>
                  <a:pt x="20" y="35"/>
                </a:lnTo>
                <a:lnTo>
                  <a:pt x="15" y="36"/>
                </a:lnTo>
                <a:lnTo>
                  <a:pt x="10" y="35"/>
                </a:lnTo>
                <a:lnTo>
                  <a:pt x="5" y="31"/>
                </a:lnTo>
                <a:lnTo>
                  <a:pt x="1" y="25"/>
                </a:lnTo>
                <a:lnTo>
                  <a:pt x="0" y="18"/>
                </a:lnTo>
                <a:close/>
              </a:path>
            </a:pathLst>
          </a:custGeom>
          <a:solidFill>
            <a:srgbClr val="FEDB00"/>
          </a:solidFill>
          <a:ln w="9525">
            <a:noFill/>
            <a:round/>
            <a:headEnd/>
            <a:tailEnd/>
          </a:ln>
        </p:spPr>
        <p:txBody>
          <a:bodyPr/>
          <a:lstStyle/>
          <a:p>
            <a:endParaRPr lang="el-GR"/>
          </a:p>
        </p:txBody>
      </p:sp>
      <p:sp>
        <p:nvSpPr>
          <p:cNvPr id="41290" name="Freeform 330"/>
          <p:cNvSpPr>
            <a:spLocks/>
          </p:cNvSpPr>
          <p:nvPr/>
        </p:nvSpPr>
        <p:spPr bwMode="auto">
          <a:xfrm>
            <a:off x="6669088" y="3633788"/>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291" name="Freeform 331"/>
          <p:cNvSpPr>
            <a:spLocks/>
          </p:cNvSpPr>
          <p:nvPr/>
        </p:nvSpPr>
        <p:spPr bwMode="auto">
          <a:xfrm>
            <a:off x="6804025" y="3459163"/>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3"/>
                </a:moveTo>
                <a:lnTo>
                  <a:pt x="2" y="26"/>
                </a:lnTo>
                <a:lnTo>
                  <a:pt x="5" y="19"/>
                </a:lnTo>
                <a:lnTo>
                  <a:pt x="8" y="12"/>
                </a:lnTo>
                <a:lnTo>
                  <a:pt x="18" y="3"/>
                </a:lnTo>
                <a:lnTo>
                  <a:pt x="29" y="0"/>
                </a:lnTo>
                <a:lnTo>
                  <a:pt x="41" y="3"/>
                </a:lnTo>
                <a:lnTo>
                  <a:pt x="46" y="7"/>
                </a:lnTo>
                <a:lnTo>
                  <a:pt x="51" y="12"/>
                </a:lnTo>
                <a:lnTo>
                  <a:pt x="54" y="19"/>
                </a:lnTo>
                <a:lnTo>
                  <a:pt x="57" y="26"/>
                </a:lnTo>
                <a:lnTo>
                  <a:pt x="59" y="43"/>
                </a:lnTo>
                <a:lnTo>
                  <a:pt x="57" y="59"/>
                </a:lnTo>
                <a:lnTo>
                  <a:pt x="54" y="66"/>
                </a:lnTo>
                <a:lnTo>
                  <a:pt x="51" y="73"/>
                </a:lnTo>
                <a:lnTo>
                  <a:pt x="41" y="82"/>
                </a:lnTo>
                <a:lnTo>
                  <a:pt x="29" y="85"/>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41292" name="Freeform 332"/>
          <p:cNvSpPr>
            <a:spLocks/>
          </p:cNvSpPr>
          <p:nvPr/>
        </p:nvSpPr>
        <p:spPr bwMode="auto">
          <a:xfrm>
            <a:off x="6813550" y="3468688"/>
            <a:ext cx="77788"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2"/>
                </a:lnTo>
                <a:lnTo>
                  <a:pt x="7" y="10"/>
                </a:lnTo>
                <a:lnTo>
                  <a:pt x="14" y="3"/>
                </a:lnTo>
                <a:lnTo>
                  <a:pt x="24" y="0"/>
                </a:lnTo>
                <a:lnTo>
                  <a:pt x="30" y="1"/>
                </a:lnTo>
                <a:lnTo>
                  <a:pt x="34" y="3"/>
                </a:lnTo>
                <a:lnTo>
                  <a:pt x="42" y="10"/>
                </a:lnTo>
                <a:lnTo>
                  <a:pt x="47" y="22"/>
                </a:lnTo>
                <a:lnTo>
                  <a:pt x="49" y="36"/>
                </a:lnTo>
                <a:lnTo>
                  <a:pt x="47" y="50"/>
                </a:lnTo>
                <a:lnTo>
                  <a:pt x="42" y="61"/>
                </a:lnTo>
                <a:lnTo>
                  <a:pt x="34"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41293" name="Freeform 333"/>
          <p:cNvSpPr>
            <a:spLocks/>
          </p:cNvSpPr>
          <p:nvPr/>
        </p:nvSpPr>
        <p:spPr bwMode="auto">
          <a:xfrm>
            <a:off x="6821488" y="3478213"/>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8"/>
                </a:lnTo>
                <a:lnTo>
                  <a:pt x="6" y="9"/>
                </a:lnTo>
                <a:lnTo>
                  <a:pt x="12" y="3"/>
                </a:lnTo>
                <a:lnTo>
                  <a:pt x="19" y="0"/>
                </a:lnTo>
                <a:lnTo>
                  <a:pt x="28" y="3"/>
                </a:lnTo>
                <a:lnTo>
                  <a:pt x="34" y="9"/>
                </a:lnTo>
                <a:lnTo>
                  <a:pt x="38" y="18"/>
                </a:lnTo>
                <a:lnTo>
                  <a:pt x="40" y="29"/>
                </a:lnTo>
                <a:lnTo>
                  <a:pt x="38" y="40"/>
                </a:lnTo>
                <a:lnTo>
                  <a:pt x="34" y="49"/>
                </a:lnTo>
                <a:lnTo>
                  <a:pt x="28"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41294" name="Freeform 334"/>
          <p:cNvSpPr>
            <a:spLocks/>
          </p:cNvSpPr>
          <p:nvPr/>
        </p:nvSpPr>
        <p:spPr bwMode="auto">
          <a:xfrm>
            <a:off x="6831013" y="3489325"/>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2"/>
                </a:lnTo>
                <a:lnTo>
                  <a:pt x="4" y="6"/>
                </a:lnTo>
                <a:lnTo>
                  <a:pt x="8" y="1"/>
                </a:lnTo>
                <a:lnTo>
                  <a:pt x="14" y="0"/>
                </a:lnTo>
                <a:lnTo>
                  <a:pt x="21" y="1"/>
                </a:lnTo>
                <a:lnTo>
                  <a:pt x="25" y="6"/>
                </a:lnTo>
                <a:lnTo>
                  <a:pt x="28" y="12"/>
                </a:lnTo>
                <a:lnTo>
                  <a:pt x="30" y="22"/>
                </a:lnTo>
                <a:lnTo>
                  <a:pt x="28" y="30"/>
                </a:lnTo>
                <a:lnTo>
                  <a:pt x="25" y="36"/>
                </a:lnTo>
                <a:lnTo>
                  <a:pt x="21"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41295" name="Freeform 335"/>
          <p:cNvSpPr>
            <a:spLocks/>
          </p:cNvSpPr>
          <p:nvPr/>
        </p:nvSpPr>
        <p:spPr bwMode="auto">
          <a:xfrm>
            <a:off x="6804025" y="3471863"/>
            <a:ext cx="90488"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1"/>
                </a:lnTo>
                <a:lnTo>
                  <a:pt x="5" y="15"/>
                </a:lnTo>
                <a:lnTo>
                  <a:pt x="8" y="10"/>
                </a:lnTo>
                <a:lnTo>
                  <a:pt x="17" y="3"/>
                </a:lnTo>
                <a:lnTo>
                  <a:pt x="28" y="0"/>
                </a:lnTo>
                <a:lnTo>
                  <a:pt x="40" y="3"/>
                </a:lnTo>
                <a:lnTo>
                  <a:pt x="49" y="10"/>
                </a:lnTo>
                <a:lnTo>
                  <a:pt x="52" y="15"/>
                </a:lnTo>
                <a:lnTo>
                  <a:pt x="55" y="21"/>
                </a:lnTo>
                <a:lnTo>
                  <a:pt x="57" y="36"/>
                </a:lnTo>
                <a:lnTo>
                  <a:pt x="55" y="50"/>
                </a:lnTo>
                <a:lnTo>
                  <a:pt x="52" y="56"/>
                </a:lnTo>
                <a:lnTo>
                  <a:pt x="49" y="61"/>
                </a:lnTo>
                <a:lnTo>
                  <a:pt x="40"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41296" name="Freeform 336"/>
          <p:cNvSpPr>
            <a:spLocks/>
          </p:cNvSpPr>
          <p:nvPr/>
        </p:nvSpPr>
        <p:spPr bwMode="auto">
          <a:xfrm>
            <a:off x="6811963" y="3479800"/>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8"/>
                </a:lnTo>
                <a:lnTo>
                  <a:pt x="7" y="9"/>
                </a:lnTo>
                <a:lnTo>
                  <a:pt x="15" y="2"/>
                </a:lnTo>
                <a:lnTo>
                  <a:pt x="24" y="0"/>
                </a:lnTo>
                <a:lnTo>
                  <a:pt x="34" y="2"/>
                </a:lnTo>
                <a:lnTo>
                  <a:pt x="38" y="5"/>
                </a:lnTo>
                <a:lnTo>
                  <a:pt x="41" y="9"/>
                </a:lnTo>
                <a:lnTo>
                  <a:pt x="46" y="18"/>
                </a:lnTo>
                <a:lnTo>
                  <a:pt x="48" y="30"/>
                </a:lnTo>
                <a:lnTo>
                  <a:pt x="46" y="42"/>
                </a:lnTo>
                <a:lnTo>
                  <a:pt x="41" y="51"/>
                </a:lnTo>
                <a:lnTo>
                  <a:pt x="34"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41297" name="Freeform 337"/>
          <p:cNvSpPr>
            <a:spLocks/>
          </p:cNvSpPr>
          <p:nvPr/>
        </p:nvSpPr>
        <p:spPr bwMode="auto">
          <a:xfrm>
            <a:off x="6821488" y="3487738"/>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5"/>
                </a:lnTo>
                <a:lnTo>
                  <a:pt x="5" y="7"/>
                </a:lnTo>
                <a:lnTo>
                  <a:pt x="11" y="2"/>
                </a:lnTo>
                <a:lnTo>
                  <a:pt x="18" y="0"/>
                </a:lnTo>
                <a:lnTo>
                  <a:pt x="27" y="2"/>
                </a:lnTo>
                <a:lnTo>
                  <a:pt x="33" y="7"/>
                </a:lnTo>
                <a:lnTo>
                  <a:pt x="37" y="15"/>
                </a:lnTo>
                <a:lnTo>
                  <a:pt x="38" y="25"/>
                </a:lnTo>
                <a:lnTo>
                  <a:pt x="37" y="34"/>
                </a:lnTo>
                <a:lnTo>
                  <a:pt x="33" y="41"/>
                </a:lnTo>
                <a:lnTo>
                  <a:pt x="27"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41298" name="Freeform 338"/>
          <p:cNvSpPr>
            <a:spLocks/>
          </p:cNvSpPr>
          <p:nvPr/>
        </p:nvSpPr>
        <p:spPr bwMode="auto">
          <a:xfrm>
            <a:off x="6829425" y="3495675"/>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9"/>
                </a:moveTo>
                <a:lnTo>
                  <a:pt x="1" y="11"/>
                </a:lnTo>
                <a:lnTo>
                  <a:pt x="4" y="6"/>
                </a:lnTo>
                <a:lnTo>
                  <a:pt x="9" y="2"/>
                </a:lnTo>
                <a:lnTo>
                  <a:pt x="14" y="0"/>
                </a:lnTo>
                <a:lnTo>
                  <a:pt x="20" y="2"/>
                </a:lnTo>
                <a:lnTo>
                  <a:pt x="25" y="6"/>
                </a:lnTo>
                <a:lnTo>
                  <a:pt x="28" y="11"/>
                </a:lnTo>
                <a:lnTo>
                  <a:pt x="29" y="19"/>
                </a:lnTo>
                <a:lnTo>
                  <a:pt x="28" y="26"/>
                </a:lnTo>
                <a:lnTo>
                  <a:pt x="25" y="31"/>
                </a:lnTo>
                <a:lnTo>
                  <a:pt x="20" y="35"/>
                </a:lnTo>
                <a:lnTo>
                  <a:pt x="14" y="36"/>
                </a:lnTo>
                <a:lnTo>
                  <a:pt x="9" y="35"/>
                </a:lnTo>
                <a:lnTo>
                  <a:pt x="4" y="31"/>
                </a:lnTo>
                <a:lnTo>
                  <a:pt x="1" y="26"/>
                </a:lnTo>
                <a:lnTo>
                  <a:pt x="0" y="19"/>
                </a:lnTo>
                <a:close/>
              </a:path>
            </a:pathLst>
          </a:custGeom>
          <a:solidFill>
            <a:srgbClr val="FFE800"/>
          </a:solidFill>
          <a:ln w="9525">
            <a:noFill/>
            <a:round/>
            <a:headEnd/>
            <a:tailEnd/>
          </a:ln>
        </p:spPr>
        <p:txBody>
          <a:bodyPr/>
          <a:lstStyle/>
          <a:p>
            <a:endParaRPr lang="el-GR"/>
          </a:p>
        </p:txBody>
      </p:sp>
      <p:sp>
        <p:nvSpPr>
          <p:cNvPr id="41299" name="Freeform 339"/>
          <p:cNvSpPr>
            <a:spLocks/>
          </p:cNvSpPr>
          <p:nvPr/>
        </p:nvSpPr>
        <p:spPr bwMode="auto">
          <a:xfrm>
            <a:off x="6397625" y="3824288"/>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8" y="0"/>
                </a:lnTo>
                <a:lnTo>
                  <a:pt x="39" y="3"/>
                </a:lnTo>
                <a:lnTo>
                  <a:pt x="48" y="11"/>
                </a:lnTo>
                <a:lnTo>
                  <a:pt x="52" y="16"/>
                </a:lnTo>
                <a:lnTo>
                  <a:pt x="55" y="23"/>
                </a:lnTo>
                <a:lnTo>
                  <a:pt x="57" y="37"/>
                </a:lnTo>
                <a:lnTo>
                  <a:pt x="55" y="51"/>
                </a:lnTo>
                <a:lnTo>
                  <a:pt x="48" y="64"/>
                </a:lnTo>
                <a:lnTo>
                  <a:pt x="39" y="72"/>
                </a:lnTo>
                <a:lnTo>
                  <a:pt x="28" y="75"/>
                </a:lnTo>
                <a:lnTo>
                  <a:pt x="17" y="72"/>
                </a:lnTo>
                <a:lnTo>
                  <a:pt x="8" y="64"/>
                </a:lnTo>
                <a:lnTo>
                  <a:pt x="5" y="58"/>
                </a:lnTo>
                <a:lnTo>
                  <a:pt x="2" y="51"/>
                </a:lnTo>
                <a:lnTo>
                  <a:pt x="0" y="37"/>
                </a:lnTo>
                <a:close/>
              </a:path>
            </a:pathLst>
          </a:custGeom>
          <a:solidFill>
            <a:srgbClr val="FFFFFF"/>
          </a:solidFill>
          <a:ln w="9525">
            <a:noFill/>
            <a:round/>
            <a:headEnd/>
            <a:tailEnd/>
          </a:ln>
        </p:spPr>
        <p:txBody>
          <a:bodyPr/>
          <a:lstStyle/>
          <a:p>
            <a:endParaRPr lang="el-GR"/>
          </a:p>
        </p:txBody>
      </p:sp>
      <p:sp>
        <p:nvSpPr>
          <p:cNvPr id="41300" name="Freeform 340"/>
          <p:cNvSpPr>
            <a:spLocks/>
          </p:cNvSpPr>
          <p:nvPr/>
        </p:nvSpPr>
        <p:spPr bwMode="auto">
          <a:xfrm>
            <a:off x="6405563" y="3832225"/>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3" y="3"/>
                </a:lnTo>
                <a:lnTo>
                  <a:pt x="40" y="9"/>
                </a:lnTo>
                <a:lnTo>
                  <a:pt x="46" y="19"/>
                </a:lnTo>
                <a:lnTo>
                  <a:pt x="48" y="31"/>
                </a:lnTo>
                <a:lnTo>
                  <a:pt x="46" y="43"/>
                </a:lnTo>
                <a:lnTo>
                  <a:pt x="40" y="53"/>
                </a:lnTo>
                <a:lnTo>
                  <a:pt x="33" y="61"/>
                </a:lnTo>
                <a:lnTo>
                  <a:pt x="28" y="63"/>
                </a:lnTo>
                <a:lnTo>
                  <a:pt x="24"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41301" name="Freeform 341"/>
          <p:cNvSpPr>
            <a:spLocks/>
          </p:cNvSpPr>
          <p:nvPr/>
        </p:nvSpPr>
        <p:spPr bwMode="auto">
          <a:xfrm>
            <a:off x="6415088" y="3841750"/>
            <a:ext cx="58737"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5"/>
                </a:moveTo>
                <a:lnTo>
                  <a:pt x="1" y="15"/>
                </a:lnTo>
                <a:lnTo>
                  <a:pt x="5" y="7"/>
                </a:lnTo>
                <a:lnTo>
                  <a:pt x="11" y="2"/>
                </a:lnTo>
                <a:lnTo>
                  <a:pt x="18" y="0"/>
                </a:lnTo>
                <a:lnTo>
                  <a:pt x="26" y="2"/>
                </a:lnTo>
                <a:lnTo>
                  <a:pt x="32" y="7"/>
                </a:lnTo>
                <a:lnTo>
                  <a:pt x="36" y="15"/>
                </a:lnTo>
                <a:lnTo>
                  <a:pt x="37" y="25"/>
                </a:lnTo>
                <a:lnTo>
                  <a:pt x="36" y="34"/>
                </a:lnTo>
                <a:lnTo>
                  <a:pt x="32" y="42"/>
                </a:lnTo>
                <a:lnTo>
                  <a:pt x="26" y="47"/>
                </a:lnTo>
                <a:lnTo>
                  <a:pt x="18" y="50"/>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41302" name="Freeform 342"/>
          <p:cNvSpPr>
            <a:spLocks/>
          </p:cNvSpPr>
          <p:nvPr/>
        </p:nvSpPr>
        <p:spPr bwMode="auto">
          <a:xfrm>
            <a:off x="6423025" y="384968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303" name="Freeform 343"/>
          <p:cNvSpPr>
            <a:spLocks/>
          </p:cNvSpPr>
          <p:nvPr/>
        </p:nvSpPr>
        <p:spPr bwMode="auto">
          <a:xfrm>
            <a:off x="6394450" y="3836988"/>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2" y="2"/>
                </a:lnTo>
                <a:lnTo>
                  <a:pt x="47" y="5"/>
                </a:lnTo>
                <a:lnTo>
                  <a:pt x="52" y="8"/>
                </a:lnTo>
                <a:lnTo>
                  <a:pt x="59" y="18"/>
                </a:lnTo>
                <a:lnTo>
                  <a:pt x="60" y="23"/>
                </a:lnTo>
                <a:lnTo>
                  <a:pt x="61" y="29"/>
                </a:lnTo>
                <a:lnTo>
                  <a:pt x="59" y="40"/>
                </a:lnTo>
                <a:lnTo>
                  <a:pt x="52" y="50"/>
                </a:lnTo>
                <a:lnTo>
                  <a:pt x="47" y="54"/>
                </a:lnTo>
                <a:lnTo>
                  <a:pt x="42" y="57"/>
                </a:lnTo>
                <a:lnTo>
                  <a:pt x="30" y="59"/>
                </a:lnTo>
                <a:lnTo>
                  <a:pt x="18" y="57"/>
                </a:lnTo>
                <a:lnTo>
                  <a:pt x="13" y="54"/>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41304" name="Freeform 344"/>
          <p:cNvSpPr>
            <a:spLocks/>
          </p:cNvSpPr>
          <p:nvPr/>
        </p:nvSpPr>
        <p:spPr bwMode="auto">
          <a:xfrm>
            <a:off x="6403975" y="3843338"/>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5" y="0"/>
                </a:lnTo>
                <a:lnTo>
                  <a:pt x="34" y="2"/>
                </a:lnTo>
                <a:lnTo>
                  <a:pt x="42" y="7"/>
                </a:lnTo>
                <a:lnTo>
                  <a:pt x="49" y="15"/>
                </a:lnTo>
                <a:lnTo>
                  <a:pt x="51" y="24"/>
                </a:lnTo>
                <a:lnTo>
                  <a:pt x="49" y="34"/>
                </a:lnTo>
                <a:lnTo>
                  <a:pt x="42" y="42"/>
                </a:lnTo>
                <a:lnTo>
                  <a:pt x="34" y="48"/>
                </a:lnTo>
                <a:lnTo>
                  <a:pt x="25" y="50"/>
                </a:lnTo>
                <a:lnTo>
                  <a:pt x="15" y="48"/>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41305" name="Freeform 345"/>
          <p:cNvSpPr>
            <a:spLocks/>
          </p:cNvSpPr>
          <p:nvPr/>
        </p:nvSpPr>
        <p:spPr bwMode="auto">
          <a:xfrm>
            <a:off x="6411913" y="3851275"/>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8" y="1"/>
                </a:lnTo>
                <a:lnTo>
                  <a:pt x="35" y="5"/>
                </a:lnTo>
                <a:lnTo>
                  <a:pt x="39" y="11"/>
                </a:lnTo>
                <a:lnTo>
                  <a:pt x="41"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306" name="Freeform 346"/>
          <p:cNvSpPr>
            <a:spLocks/>
          </p:cNvSpPr>
          <p:nvPr/>
        </p:nvSpPr>
        <p:spPr bwMode="auto">
          <a:xfrm>
            <a:off x="6421438" y="3857625"/>
            <a:ext cx="47625" cy="46038"/>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307" name="Freeform 347"/>
          <p:cNvSpPr>
            <a:spLocks/>
          </p:cNvSpPr>
          <p:nvPr/>
        </p:nvSpPr>
        <p:spPr bwMode="auto">
          <a:xfrm>
            <a:off x="6629400" y="394970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4" y="0"/>
                </a:lnTo>
                <a:lnTo>
                  <a:pt x="33" y="3"/>
                </a:lnTo>
                <a:lnTo>
                  <a:pt x="40" y="10"/>
                </a:lnTo>
                <a:lnTo>
                  <a:pt x="45" y="20"/>
                </a:lnTo>
                <a:lnTo>
                  <a:pt x="47" y="33"/>
                </a:lnTo>
                <a:lnTo>
                  <a:pt x="45" y="47"/>
                </a:lnTo>
                <a:lnTo>
                  <a:pt x="40" y="57"/>
                </a:lnTo>
                <a:lnTo>
                  <a:pt x="33" y="64"/>
                </a:lnTo>
                <a:lnTo>
                  <a:pt x="24"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41308" name="Freeform 348"/>
          <p:cNvSpPr>
            <a:spLocks/>
          </p:cNvSpPr>
          <p:nvPr/>
        </p:nvSpPr>
        <p:spPr bwMode="auto">
          <a:xfrm>
            <a:off x="6635750" y="395763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1" y="0"/>
                </a:lnTo>
                <a:lnTo>
                  <a:pt x="28" y="2"/>
                </a:lnTo>
                <a:lnTo>
                  <a:pt x="34" y="8"/>
                </a:lnTo>
                <a:lnTo>
                  <a:pt x="38" y="17"/>
                </a:lnTo>
                <a:lnTo>
                  <a:pt x="40" y="27"/>
                </a:lnTo>
                <a:lnTo>
                  <a:pt x="38" y="39"/>
                </a:lnTo>
                <a:lnTo>
                  <a:pt x="34" y="48"/>
                </a:lnTo>
                <a:lnTo>
                  <a:pt x="28" y="54"/>
                </a:lnTo>
                <a:lnTo>
                  <a:pt x="21"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41309" name="Freeform 349"/>
          <p:cNvSpPr>
            <a:spLocks/>
          </p:cNvSpPr>
          <p:nvPr/>
        </p:nvSpPr>
        <p:spPr bwMode="auto">
          <a:xfrm>
            <a:off x="6643688" y="3965575"/>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9" y="1"/>
                </a:lnTo>
                <a:lnTo>
                  <a:pt x="16" y="0"/>
                </a:lnTo>
                <a:lnTo>
                  <a:pt x="22" y="1"/>
                </a:lnTo>
                <a:lnTo>
                  <a:pt x="27" y="6"/>
                </a:lnTo>
                <a:lnTo>
                  <a:pt x="29" y="9"/>
                </a:lnTo>
                <a:lnTo>
                  <a:pt x="30" y="13"/>
                </a:lnTo>
                <a:lnTo>
                  <a:pt x="31" y="22"/>
                </a:lnTo>
                <a:lnTo>
                  <a:pt x="30" y="30"/>
                </a:lnTo>
                <a:lnTo>
                  <a:pt x="27" y="38"/>
                </a:lnTo>
                <a:lnTo>
                  <a:pt x="22" y="43"/>
                </a:lnTo>
                <a:lnTo>
                  <a:pt x="16"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41310" name="Freeform 350"/>
          <p:cNvSpPr>
            <a:spLocks/>
          </p:cNvSpPr>
          <p:nvPr/>
        </p:nvSpPr>
        <p:spPr bwMode="auto">
          <a:xfrm>
            <a:off x="6650038" y="3973513"/>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6"/>
                </a:moveTo>
                <a:lnTo>
                  <a:pt x="1" y="10"/>
                </a:lnTo>
                <a:lnTo>
                  <a:pt x="4" y="4"/>
                </a:lnTo>
                <a:lnTo>
                  <a:pt x="7" y="1"/>
                </a:lnTo>
                <a:lnTo>
                  <a:pt x="13" y="0"/>
                </a:lnTo>
                <a:lnTo>
                  <a:pt x="17" y="1"/>
                </a:lnTo>
                <a:lnTo>
                  <a:pt x="21" y="4"/>
                </a:lnTo>
                <a:lnTo>
                  <a:pt x="23" y="10"/>
                </a:lnTo>
                <a:lnTo>
                  <a:pt x="24" y="16"/>
                </a:lnTo>
                <a:lnTo>
                  <a:pt x="23" y="23"/>
                </a:lnTo>
                <a:lnTo>
                  <a:pt x="21" y="29"/>
                </a:lnTo>
                <a:lnTo>
                  <a:pt x="17" y="32"/>
                </a:lnTo>
                <a:lnTo>
                  <a:pt x="13"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41311" name="Freeform 351"/>
          <p:cNvSpPr>
            <a:spLocks/>
          </p:cNvSpPr>
          <p:nvPr/>
        </p:nvSpPr>
        <p:spPr bwMode="auto">
          <a:xfrm>
            <a:off x="6632575" y="396240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2" y="0"/>
                </a:lnTo>
                <a:lnTo>
                  <a:pt x="30" y="2"/>
                </a:lnTo>
                <a:lnTo>
                  <a:pt x="34" y="5"/>
                </a:lnTo>
                <a:lnTo>
                  <a:pt x="37" y="8"/>
                </a:lnTo>
                <a:lnTo>
                  <a:pt x="41" y="16"/>
                </a:lnTo>
                <a:lnTo>
                  <a:pt x="43" y="27"/>
                </a:lnTo>
                <a:lnTo>
                  <a:pt x="41" y="39"/>
                </a:lnTo>
                <a:lnTo>
                  <a:pt x="37" y="47"/>
                </a:lnTo>
                <a:lnTo>
                  <a:pt x="30" y="53"/>
                </a:lnTo>
                <a:lnTo>
                  <a:pt x="22"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41312" name="Freeform 352"/>
          <p:cNvSpPr>
            <a:spLocks/>
          </p:cNvSpPr>
          <p:nvPr/>
        </p:nvSpPr>
        <p:spPr bwMode="auto">
          <a:xfrm>
            <a:off x="6638925" y="396875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1" y="2"/>
                </a:lnTo>
                <a:lnTo>
                  <a:pt x="18" y="0"/>
                </a:lnTo>
                <a:lnTo>
                  <a:pt x="25" y="2"/>
                </a:lnTo>
                <a:lnTo>
                  <a:pt x="31" y="7"/>
                </a:lnTo>
                <a:lnTo>
                  <a:pt x="35" y="14"/>
                </a:lnTo>
                <a:lnTo>
                  <a:pt x="36" y="22"/>
                </a:lnTo>
                <a:lnTo>
                  <a:pt x="35" y="32"/>
                </a:lnTo>
                <a:lnTo>
                  <a:pt x="31" y="39"/>
                </a:lnTo>
                <a:lnTo>
                  <a:pt x="25" y="44"/>
                </a:lnTo>
                <a:lnTo>
                  <a:pt x="18"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41313" name="Freeform 353"/>
          <p:cNvSpPr>
            <a:spLocks/>
          </p:cNvSpPr>
          <p:nvPr/>
        </p:nvSpPr>
        <p:spPr bwMode="auto">
          <a:xfrm>
            <a:off x="6645275" y="3975100"/>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9" y="1"/>
                </a:lnTo>
                <a:lnTo>
                  <a:pt x="15" y="0"/>
                </a:lnTo>
                <a:lnTo>
                  <a:pt x="20" y="1"/>
                </a:lnTo>
                <a:lnTo>
                  <a:pt x="25" y="5"/>
                </a:lnTo>
                <a:lnTo>
                  <a:pt x="28" y="11"/>
                </a:lnTo>
                <a:lnTo>
                  <a:pt x="29" y="18"/>
                </a:lnTo>
                <a:lnTo>
                  <a:pt x="28" y="25"/>
                </a:lnTo>
                <a:lnTo>
                  <a:pt x="25" y="32"/>
                </a:lnTo>
                <a:lnTo>
                  <a:pt x="20" y="36"/>
                </a:lnTo>
                <a:lnTo>
                  <a:pt x="15"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41314" name="Freeform 354"/>
          <p:cNvSpPr>
            <a:spLocks/>
          </p:cNvSpPr>
          <p:nvPr/>
        </p:nvSpPr>
        <p:spPr bwMode="auto">
          <a:xfrm>
            <a:off x="6651625" y="3981450"/>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3"/>
                </a:moveTo>
                <a:lnTo>
                  <a:pt x="1" y="8"/>
                </a:lnTo>
                <a:lnTo>
                  <a:pt x="3" y="4"/>
                </a:lnTo>
                <a:lnTo>
                  <a:pt x="11" y="0"/>
                </a:lnTo>
                <a:lnTo>
                  <a:pt x="16" y="1"/>
                </a:lnTo>
                <a:lnTo>
                  <a:pt x="19" y="4"/>
                </a:lnTo>
                <a:lnTo>
                  <a:pt x="21" y="8"/>
                </a:lnTo>
                <a:lnTo>
                  <a:pt x="22" y="13"/>
                </a:lnTo>
                <a:lnTo>
                  <a:pt x="21" y="19"/>
                </a:lnTo>
                <a:lnTo>
                  <a:pt x="19" y="24"/>
                </a:lnTo>
                <a:lnTo>
                  <a:pt x="11"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41315" name="Freeform 355"/>
          <p:cNvSpPr>
            <a:spLocks/>
          </p:cNvSpPr>
          <p:nvPr/>
        </p:nvSpPr>
        <p:spPr bwMode="auto">
          <a:xfrm>
            <a:off x="6376988" y="3613150"/>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3" y="27"/>
                </a:lnTo>
                <a:lnTo>
                  <a:pt x="6" y="20"/>
                </a:lnTo>
                <a:lnTo>
                  <a:pt x="9" y="13"/>
                </a:lnTo>
                <a:lnTo>
                  <a:pt x="19" y="3"/>
                </a:lnTo>
                <a:lnTo>
                  <a:pt x="30" y="0"/>
                </a:lnTo>
                <a:lnTo>
                  <a:pt x="41" y="3"/>
                </a:lnTo>
                <a:lnTo>
                  <a:pt x="46" y="8"/>
                </a:lnTo>
                <a:lnTo>
                  <a:pt x="51" y="13"/>
                </a:lnTo>
                <a:lnTo>
                  <a:pt x="54" y="20"/>
                </a:lnTo>
                <a:lnTo>
                  <a:pt x="57" y="27"/>
                </a:lnTo>
                <a:lnTo>
                  <a:pt x="59" y="43"/>
                </a:lnTo>
                <a:lnTo>
                  <a:pt x="57" y="59"/>
                </a:lnTo>
                <a:lnTo>
                  <a:pt x="54" y="66"/>
                </a:lnTo>
                <a:lnTo>
                  <a:pt x="51" y="74"/>
                </a:lnTo>
                <a:lnTo>
                  <a:pt x="41" y="83"/>
                </a:lnTo>
                <a:lnTo>
                  <a:pt x="30" y="86"/>
                </a:lnTo>
                <a:lnTo>
                  <a:pt x="19" y="83"/>
                </a:lnTo>
                <a:lnTo>
                  <a:pt x="14" y="79"/>
                </a:lnTo>
                <a:lnTo>
                  <a:pt x="9" y="74"/>
                </a:lnTo>
                <a:lnTo>
                  <a:pt x="6" y="66"/>
                </a:lnTo>
                <a:lnTo>
                  <a:pt x="3" y="59"/>
                </a:lnTo>
                <a:lnTo>
                  <a:pt x="0" y="43"/>
                </a:lnTo>
                <a:close/>
              </a:path>
            </a:pathLst>
          </a:custGeom>
          <a:solidFill>
            <a:srgbClr val="FFFFFF"/>
          </a:solidFill>
          <a:ln w="9525">
            <a:noFill/>
            <a:round/>
            <a:headEnd/>
            <a:tailEnd/>
          </a:ln>
        </p:spPr>
        <p:txBody>
          <a:bodyPr/>
          <a:lstStyle/>
          <a:p>
            <a:endParaRPr lang="el-GR"/>
          </a:p>
        </p:txBody>
      </p:sp>
      <p:sp>
        <p:nvSpPr>
          <p:cNvPr id="41316" name="Freeform 356"/>
          <p:cNvSpPr>
            <a:spLocks/>
          </p:cNvSpPr>
          <p:nvPr/>
        </p:nvSpPr>
        <p:spPr bwMode="auto">
          <a:xfrm>
            <a:off x="6388100" y="3624263"/>
            <a:ext cx="76200" cy="112712"/>
          </a:xfrm>
          <a:custGeom>
            <a:avLst/>
            <a:gdLst>
              <a:gd name="T0" fmla="*/ 0 w 48"/>
              <a:gd name="T1" fmla="*/ 2147483646 h 71"/>
              <a:gd name="T2" fmla="*/ 2147483646 w 48"/>
              <a:gd name="T3" fmla="*/ 2147483646 h 71"/>
              <a:gd name="T4" fmla="*/ 2147483646 w 48"/>
              <a:gd name="T5" fmla="*/ 2147483646 h 71"/>
              <a:gd name="T6" fmla="*/ 2147483646 w 48"/>
              <a:gd name="T7" fmla="*/ 2147483646 h 71"/>
              <a:gd name="T8" fmla="*/ 2147483646 w 48"/>
              <a:gd name="T9" fmla="*/ 0 h 71"/>
              <a:gd name="T10" fmla="*/ 2147483646 w 48"/>
              <a:gd name="T11" fmla="*/ 2147483646 h 71"/>
              <a:gd name="T12" fmla="*/ 2147483646 w 48"/>
              <a:gd name="T13" fmla="*/ 2147483646 h 71"/>
              <a:gd name="T14" fmla="*/ 2147483646 w 48"/>
              <a:gd name="T15" fmla="*/ 2147483646 h 71"/>
              <a:gd name="T16" fmla="*/ 2147483646 w 48"/>
              <a:gd name="T17" fmla="*/ 2147483646 h 71"/>
              <a:gd name="T18" fmla="*/ 2147483646 w 48"/>
              <a:gd name="T19" fmla="*/ 2147483646 h 71"/>
              <a:gd name="T20" fmla="*/ 2147483646 w 48"/>
              <a:gd name="T21" fmla="*/ 2147483646 h 71"/>
              <a:gd name="T22" fmla="*/ 2147483646 w 48"/>
              <a:gd name="T23" fmla="*/ 2147483646 h 71"/>
              <a:gd name="T24" fmla="*/ 2147483646 w 48"/>
              <a:gd name="T25" fmla="*/ 2147483646 h 71"/>
              <a:gd name="T26" fmla="*/ 2147483646 w 48"/>
              <a:gd name="T27" fmla="*/ 2147483646 h 71"/>
              <a:gd name="T28" fmla="*/ 2147483646 w 48"/>
              <a:gd name="T29" fmla="*/ 2147483646 h 71"/>
              <a:gd name="T30" fmla="*/ 2147483646 w 48"/>
              <a:gd name="T31" fmla="*/ 2147483646 h 71"/>
              <a:gd name="T32" fmla="*/ 2147483646 w 48"/>
              <a:gd name="T33" fmla="*/ 2147483646 h 71"/>
              <a:gd name="T34" fmla="*/ 2147483646 w 48"/>
              <a:gd name="T35" fmla="*/ 2147483646 h 71"/>
              <a:gd name="T36" fmla="*/ 0 w 48"/>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71"/>
              <a:gd name="T59" fmla="*/ 48 w 48"/>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71">
                <a:moveTo>
                  <a:pt x="0" y="35"/>
                </a:moveTo>
                <a:lnTo>
                  <a:pt x="1" y="22"/>
                </a:lnTo>
                <a:lnTo>
                  <a:pt x="7" y="10"/>
                </a:lnTo>
                <a:lnTo>
                  <a:pt x="14" y="3"/>
                </a:lnTo>
                <a:lnTo>
                  <a:pt x="24" y="0"/>
                </a:lnTo>
                <a:lnTo>
                  <a:pt x="29" y="1"/>
                </a:lnTo>
                <a:lnTo>
                  <a:pt x="33" y="3"/>
                </a:lnTo>
                <a:lnTo>
                  <a:pt x="41" y="10"/>
                </a:lnTo>
                <a:lnTo>
                  <a:pt x="46" y="22"/>
                </a:lnTo>
                <a:lnTo>
                  <a:pt x="48" y="35"/>
                </a:lnTo>
                <a:lnTo>
                  <a:pt x="46" y="49"/>
                </a:lnTo>
                <a:lnTo>
                  <a:pt x="41" y="61"/>
                </a:lnTo>
                <a:lnTo>
                  <a:pt x="33" y="68"/>
                </a:lnTo>
                <a:lnTo>
                  <a:pt x="24" y="71"/>
                </a:lnTo>
                <a:lnTo>
                  <a:pt x="19" y="70"/>
                </a:lnTo>
                <a:lnTo>
                  <a:pt x="14" y="68"/>
                </a:lnTo>
                <a:lnTo>
                  <a:pt x="7" y="61"/>
                </a:lnTo>
                <a:lnTo>
                  <a:pt x="1" y="49"/>
                </a:lnTo>
                <a:lnTo>
                  <a:pt x="0" y="35"/>
                </a:lnTo>
                <a:close/>
              </a:path>
            </a:pathLst>
          </a:custGeom>
          <a:solidFill>
            <a:srgbClr val="FFFFFF"/>
          </a:solidFill>
          <a:ln w="9525">
            <a:noFill/>
            <a:round/>
            <a:headEnd/>
            <a:tailEnd/>
          </a:ln>
        </p:spPr>
        <p:txBody>
          <a:bodyPr/>
          <a:lstStyle/>
          <a:p>
            <a:endParaRPr lang="el-GR"/>
          </a:p>
        </p:txBody>
      </p:sp>
      <p:sp>
        <p:nvSpPr>
          <p:cNvPr id="41317" name="Freeform 357"/>
          <p:cNvSpPr>
            <a:spLocks/>
          </p:cNvSpPr>
          <p:nvPr/>
        </p:nvSpPr>
        <p:spPr bwMode="auto">
          <a:xfrm>
            <a:off x="6396038" y="3633788"/>
            <a:ext cx="61912" cy="90487"/>
          </a:xfrm>
          <a:custGeom>
            <a:avLst/>
            <a:gdLst>
              <a:gd name="T0" fmla="*/ 0 w 39"/>
              <a:gd name="T1" fmla="*/ 2147483646 h 57"/>
              <a:gd name="T2" fmla="*/ 2147483646 w 39"/>
              <a:gd name="T3" fmla="*/ 2147483646 h 57"/>
              <a:gd name="T4" fmla="*/ 2147483646 w 39"/>
              <a:gd name="T5" fmla="*/ 2147483646 h 57"/>
              <a:gd name="T6" fmla="*/ 2147483646 w 39"/>
              <a:gd name="T7" fmla="*/ 2147483646 h 57"/>
              <a:gd name="T8" fmla="*/ 2147483646 w 39"/>
              <a:gd name="T9" fmla="*/ 0 h 57"/>
              <a:gd name="T10" fmla="*/ 2147483646 w 39"/>
              <a:gd name="T11" fmla="*/ 2147483646 h 57"/>
              <a:gd name="T12" fmla="*/ 2147483646 w 39"/>
              <a:gd name="T13" fmla="*/ 2147483646 h 57"/>
              <a:gd name="T14" fmla="*/ 2147483646 w 39"/>
              <a:gd name="T15" fmla="*/ 2147483646 h 57"/>
              <a:gd name="T16" fmla="*/ 2147483646 w 39"/>
              <a:gd name="T17" fmla="*/ 2147483646 h 57"/>
              <a:gd name="T18" fmla="*/ 2147483646 w 39"/>
              <a:gd name="T19" fmla="*/ 2147483646 h 57"/>
              <a:gd name="T20" fmla="*/ 2147483646 w 39"/>
              <a:gd name="T21" fmla="*/ 2147483646 h 57"/>
              <a:gd name="T22" fmla="*/ 2147483646 w 39"/>
              <a:gd name="T23" fmla="*/ 2147483646 h 57"/>
              <a:gd name="T24" fmla="*/ 2147483646 w 39"/>
              <a:gd name="T25" fmla="*/ 2147483646 h 57"/>
              <a:gd name="T26" fmla="*/ 2147483646 w 39"/>
              <a:gd name="T27" fmla="*/ 2147483646 h 57"/>
              <a:gd name="T28" fmla="*/ 2147483646 w 39"/>
              <a:gd name="T29" fmla="*/ 2147483646 h 57"/>
              <a:gd name="T30" fmla="*/ 2147483646 w 39"/>
              <a:gd name="T31" fmla="*/ 2147483646 h 57"/>
              <a:gd name="T32" fmla="*/ 0 w 39"/>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28"/>
                </a:moveTo>
                <a:lnTo>
                  <a:pt x="2" y="18"/>
                </a:lnTo>
                <a:lnTo>
                  <a:pt x="6" y="9"/>
                </a:lnTo>
                <a:lnTo>
                  <a:pt x="12" y="3"/>
                </a:lnTo>
                <a:lnTo>
                  <a:pt x="19" y="0"/>
                </a:lnTo>
                <a:lnTo>
                  <a:pt x="27" y="3"/>
                </a:lnTo>
                <a:lnTo>
                  <a:pt x="33" y="9"/>
                </a:lnTo>
                <a:lnTo>
                  <a:pt x="37" y="18"/>
                </a:lnTo>
                <a:lnTo>
                  <a:pt x="39" y="28"/>
                </a:lnTo>
                <a:lnTo>
                  <a:pt x="37" y="39"/>
                </a:lnTo>
                <a:lnTo>
                  <a:pt x="33" y="48"/>
                </a:lnTo>
                <a:lnTo>
                  <a:pt x="27" y="55"/>
                </a:lnTo>
                <a:lnTo>
                  <a:pt x="19" y="57"/>
                </a:lnTo>
                <a:lnTo>
                  <a:pt x="12" y="55"/>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318" name="Freeform 358"/>
          <p:cNvSpPr>
            <a:spLocks/>
          </p:cNvSpPr>
          <p:nvPr/>
        </p:nvSpPr>
        <p:spPr bwMode="auto">
          <a:xfrm>
            <a:off x="6405563" y="3644900"/>
            <a:ext cx="46037" cy="66675"/>
          </a:xfrm>
          <a:custGeom>
            <a:avLst/>
            <a:gdLst>
              <a:gd name="T0" fmla="*/ 0 w 29"/>
              <a:gd name="T1" fmla="*/ 2147483646 h 42"/>
              <a:gd name="T2" fmla="*/ 2147483646 w 29"/>
              <a:gd name="T3" fmla="*/ 2147483646 h 42"/>
              <a:gd name="T4" fmla="*/ 2147483646 w 29"/>
              <a:gd name="T5" fmla="*/ 2147483646 h 42"/>
              <a:gd name="T6" fmla="*/ 2147483646 w 29"/>
              <a:gd name="T7" fmla="*/ 2147483646 h 42"/>
              <a:gd name="T8" fmla="*/ 2147483646 w 29"/>
              <a:gd name="T9" fmla="*/ 0 h 42"/>
              <a:gd name="T10" fmla="*/ 2147483646 w 29"/>
              <a:gd name="T11" fmla="*/ 2147483646 h 42"/>
              <a:gd name="T12" fmla="*/ 2147483646 w 29"/>
              <a:gd name="T13" fmla="*/ 2147483646 h 42"/>
              <a:gd name="T14" fmla="*/ 2147483646 w 29"/>
              <a:gd name="T15" fmla="*/ 2147483646 h 42"/>
              <a:gd name="T16" fmla="*/ 2147483646 w 29"/>
              <a:gd name="T17" fmla="*/ 2147483646 h 42"/>
              <a:gd name="T18" fmla="*/ 2147483646 w 29"/>
              <a:gd name="T19" fmla="*/ 2147483646 h 42"/>
              <a:gd name="T20" fmla="*/ 2147483646 w 29"/>
              <a:gd name="T21" fmla="*/ 2147483646 h 42"/>
              <a:gd name="T22" fmla="*/ 2147483646 w 29"/>
              <a:gd name="T23" fmla="*/ 2147483646 h 42"/>
              <a:gd name="T24" fmla="*/ 2147483646 w 29"/>
              <a:gd name="T25" fmla="*/ 2147483646 h 42"/>
              <a:gd name="T26" fmla="*/ 2147483646 w 29"/>
              <a:gd name="T27" fmla="*/ 2147483646 h 42"/>
              <a:gd name="T28" fmla="*/ 2147483646 w 29"/>
              <a:gd name="T29" fmla="*/ 2147483646 h 42"/>
              <a:gd name="T30" fmla="*/ 2147483646 w 29"/>
              <a:gd name="T31" fmla="*/ 2147483646 h 42"/>
              <a:gd name="T32" fmla="*/ 0 w 29"/>
              <a:gd name="T33" fmla="*/ 2147483646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2"/>
              <a:gd name="T53" fmla="*/ 29 w 29"/>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2">
                <a:moveTo>
                  <a:pt x="0" y="21"/>
                </a:moveTo>
                <a:lnTo>
                  <a:pt x="1" y="12"/>
                </a:lnTo>
                <a:lnTo>
                  <a:pt x="4" y="6"/>
                </a:lnTo>
                <a:lnTo>
                  <a:pt x="8" y="1"/>
                </a:lnTo>
                <a:lnTo>
                  <a:pt x="14" y="0"/>
                </a:lnTo>
                <a:lnTo>
                  <a:pt x="20" y="1"/>
                </a:lnTo>
                <a:lnTo>
                  <a:pt x="24" y="6"/>
                </a:lnTo>
                <a:lnTo>
                  <a:pt x="27" y="12"/>
                </a:lnTo>
                <a:lnTo>
                  <a:pt x="29" y="21"/>
                </a:lnTo>
                <a:lnTo>
                  <a:pt x="27" y="29"/>
                </a:lnTo>
                <a:lnTo>
                  <a:pt x="24" y="35"/>
                </a:lnTo>
                <a:lnTo>
                  <a:pt x="20" y="40"/>
                </a:lnTo>
                <a:lnTo>
                  <a:pt x="14" y="42"/>
                </a:lnTo>
                <a:lnTo>
                  <a:pt x="8" y="40"/>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41319" name="Freeform 359"/>
          <p:cNvSpPr>
            <a:spLocks/>
          </p:cNvSpPr>
          <p:nvPr/>
        </p:nvSpPr>
        <p:spPr bwMode="auto">
          <a:xfrm>
            <a:off x="6376988" y="3627438"/>
            <a:ext cx="90487"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3" y="21"/>
                </a:lnTo>
                <a:lnTo>
                  <a:pt x="6" y="15"/>
                </a:lnTo>
                <a:lnTo>
                  <a:pt x="9" y="10"/>
                </a:lnTo>
                <a:lnTo>
                  <a:pt x="18" y="3"/>
                </a:lnTo>
                <a:lnTo>
                  <a:pt x="29" y="0"/>
                </a:lnTo>
                <a:lnTo>
                  <a:pt x="40" y="3"/>
                </a:lnTo>
                <a:lnTo>
                  <a:pt x="49" y="10"/>
                </a:lnTo>
                <a:lnTo>
                  <a:pt x="52" y="15"/>
                </a:lnTo>
                <a:lnTo>
                  <a:pt x="55" y="21"/>
                </a:lnTo>
                <a:lnTo>
                  <a:pt x="57" y="35"/>
                </a:lnTo>
                <a:lnTo>
                  <a:pt x="55" y="49"/>
                </a:lnTo>
                <a:lnTo>
                  <a:pt x="52" y="55"/>
                </a:lnTo>
                <a:lnTo>
                  <a:pt x="49" y="61"/>
                </a:lnTo>
                <a:lnTo>
                  <a:pt x="40" y="68"/>
                </a:lnTo>
                <a:lnTo>
                  <a:pt x="29" y="71"/>
                </a:lnTo>
                <a:lnTo>
                  <a:pt x="18" y="68"/>
                </a:lnTo>
                <a:lnTo>
                  <a:pt x="9" y="61"/>
                </a:lnTo>
                <a:lnTo>
                  <a:pt x="6" y="55"/>
                </a:lnTo>
                <a:lnTo>
                  <a:pt x="3" y="49"/>
                </a:lnTo>
                <a:lnTo>
                  <a:pt x="0" y="35"/>
                </a:lnTo>
                <a:close/>
              </a:path>
            </a:pathLst>
          </a:custGeom>
          <a:solidFill>
            <a:srgbClr val="FBC200"/>
          </a:solidFill>
          <a:ln w="9525">
            <a:noFill/>
            <a:round/>
            <a:headEnd/>
            <a:tailEnd/>
          </a:ln>
        </p:spPr>
        <p:txBody>
          <a:bodyPr/>
          <a:lstStyle/>
          <a:p>
            <a:endParaRPr lang="el-GR"/>
          </a:p>
        </p:txBody>
      </p:sp>
      <p:sp>
        <p:nvSpPr>
          <p:cNvPr id="41320" name="Freeform 360"/>
          <p:cNvSpPr>
            <a:spLocks/>
          </p:cNvSpPr>
          <p:nvPr/>
        </p:nvSpPr>
        <p:spPr bwMode="auto">
          <a:xfrm>
            <a:off x="6386513" y="3635375"/>
            <a:ext cx="74612" cy="93663"/>
          </a:xfrm>
          <a:custGeom>
            <a:avLst/>
            <a:gdLst>
              <a:gd name="T0" fmla="*/ 0 w 47"/>
              <a:gd name="T1" fmla="*/ 2147483646 h 59"/>
              <a:gd name="T2" fmla="*/ 2147483646 w 47"/>
              <a:gd name="T3" fmla="*/ 2147483646 h 59"/>
              <a:gd name="T4" fmla="*/ 2147483646 w 47"/>
              <a:gd name="T5" fmla="*/ 2147483646 h 59"/>
              <a:gd name="T6" fmla="*/ 2147483646 w 47"/>
              <a:gd name="T7" fmla="*/ 2147483646 h 59"/>
              <a:gd name="T8" fmla="*/ 2147483646 w 47"/>
              <a:gd name="T9" fmla="*/ 0 h 59"/>
              <a:gd name="T10" fmla="*/ 2147483646 w 47"/>
              <a:gd name="T11" fmla="*/ 2147483646 h 59"/>
              <a:gd name="T12" fmla="*/ 2147483646 w 47"/>
              <a:gd name="T13" fmla="*/ 2147483646 h 59"/>
              <a:gd name="T14" fmla="*/ 2147483646 w 47"/>
              <a:gd name="T15" fmla="*/ 2147483646 h 59"/>
              <a:gd name="T16" fmla="*/ 2147483646 w 47"/>
              <a:gd name="T17" fmla="*/ 2147483646 h 59"/>
              <a:gd name="T18" fmla="*/ 2147483646 w 47"/>
              <a:gd name="T19" fmla="*/ 2147483646 h 59"/>
              <a:gd name="T20" fmla="*/ 2147483646 w 47"/>
              <a:gd name="T21" fmla="*/ 2147483646 h 59"/>
              <a:gd name="T22" fmla="*/ 2147483646 w 47"/>
              <a:gd name="T23" fmla="*/ 2147483646 h 59"/>
              <a:gd name="T24" fmla="*/ 2147483646 w 47"/>
              <a:gd name="T25" fmla="*/ 2147483646 h 59"/>
              <a:gd name="T26" fmla="*/ 2147483646 w 47"/>
              <a:gd name="T27" fmla="*/ 2147483646 h 59"/>
              <a:gd name="T28" fmla="*/ 2147483646 w 47"/>
              <a:gd name="T29" fmla="*/ 2147483646 h 59"/>
              <a:gd name="T30" fmla="*/ 2147483646 w 47"/>
              <a:gd name="T31" fmla="*/ 2147483646 h 59"/>
              <a:gd name="T32" fmla="*/ 2147483646 w 47"/>
              <a:gd name="T33" fmla="*/ 2147483646 h 59"/>
              <a:gd name="T34" fmla="*/ 2147483646 w 47"/>
              <a:gd name="T35" fmla="*/ 2147483646 h 59"/>
              <a:gd name="T36" fmla="*/ 0 w 47"/>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59"/>
              <a:gd name="T59" fmla="*/ 47 w 47"/>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59">
                <a:moveTo>
                  <a:pt x="0" y="29"/>
                </a:moveTo>
                <a:lnTo>
                  <a:pt x="2" y="18"/>
                </a:lnTo>
                <a:lnTo>
                  <a:pt x="7" y="9"/>
                </a:lnTo>
                <a:lnTo>
                  <a:pt x="15" y="2"/>
                </a:lnTo>
                <a:lnTo>
                  <a:pt x="24" y="0"/>
                </a:lnTo>
                <a:lnTo>
                  <a:pt x="33" y="2"/>
                </a:lnTo>
                <a:lnTo>
                  <a:pt x="37" y="5"/>
                </a:lnTo>
                <a:lnTo>
                  <a:pt x="40" y="9"/>
                </a:lnTo>
                <a:lnTo>
                  <a:pt x="45" y="18"/>
                </a:lnTo>
                <a:lnTo>
                  <a:pt x="47" y="29"/>
                </a:lnTo>
                <a:lnTo>
                  <a:pt x="45" y="41"/>
                </a:lnTo>
                <a:lnTo>
                  <a:pt x="40" y="50"/>
                </a:lnTo>
                <a:lnTo>
                  <a:pt x="33" y="57"/>
                </a:lnTo>
                <a:lnTo>
                  <a:pt x="24" y="59"/>
                </a:lnTo>
                <a:lnTo>
                  <a:pt x="15" y="57"/>
                </a:lnTo>
                <a:lnTo>
                  <a:pt x="11" y="55"/>
                </a:lnTo>
                <a:lnTo>
                  <a:pt x="7" y="50"/>
                </a:lnTo>
                <a:lnTo>
                  <a:pt x="2" y="41"/>
                </a:lnTo>
                <a:lnTo>
                  <a:pt x="0" y="29"/>
                </a:lnTo>
                <a:close/>
              </a:path>
            </a:pathLst>
          </a:custGeom>
          <a:solidFill>
            <a:srgbClr val="FDCE00"/>
          </a:solidFill>
          <a:ln w="9525">
            <a:noFill/>
            <a:round/>
            <a:headEnd/>
            <a:tailEnd/>
          </a:ln>
        </p:spPr>
        <p:txBody>
          <a:bodyPr/>
          <a:lstStyle/>
          <a:p>
            <a:endParaRPr lang="el-GR"/>
          </a:p>
        </p:txBody>
      </p:sp>
      <p:sp>
        <p:nvSpPr>
          <p:cNvPr id="41321" name="Freeform 361"/>
          <p:cNvSpPr>
            <a:spLocks/>
          </p:cNvSpPr>
          <p:nvPr/>
        </p:nvSpPr>
        <p:spPr bwMode="auto">
          <a:xfrm>
            <a:off x="6396038" y="3643313"/>
            <a:ext cx="58737" cy="74612"/>
          </a:xfrm>
          <a:custGeom>
            <a:avLst/>
            <a:gdLst>
              <a:gd name="T0" fmla="*/ 0 w 37"/>
              <a:gd name="T1" fmla="*/ 2147483646 h 47"/>
              <a:gd name="T2" fmla="*/ 2147483646 w 37"/>
              <a:gd name="T3" fmla="*/ 2147483646 h 47"/>
              <a:gd name="T4" fmla="*/ 2147483646 w 37"/>
              <a:gd name="T5" fmla="*/ 2147483646 h 47"/>
              <a:gd name="T6" fmla="*/ 2147483646 w 37"/>
              <a:gd name="T7" fmla="*/ 2147483646 h 47"/>
              <a:gd name="T8" fmla="*/ 2147483646 w 37"/>
              <a:gd name="T9" fmla="*/ 0 h 47"/>
              <a:gd name="T10" fmla="*/ 2147483646 w 37"/>
              <a:gd name="T11" fmla="*/ 2147483646 h 47"/>
              <a:gd name="T12" fmla="*/ 2147483646 w 37"/>
              <a:gd name="T13" fmla="*/ 2147483646 h 47"/>
              <a:gd name="T14" fmla="*/ 2147483646 w 37"/>
              <a:gd name="T15" fmla="*/ 2147483646 h 47"/>
              <a:gd name="T16" fmla="*/ 2147483646 w 37"/>
              <a:gd name="T17" fmla="*/ 2147483646 h 47"/>
              <a:gd name="T18" fmla="*/ 2147483646 w 37"/>
              <a:gd name="T19" fmla="*/ 2147483646 h 47"/>
              <a:gd name="T20" fmla="*/ 2147483646 w 37"/>
              <a:gd name="T21" fmla="*/ 2147483646 h 47"/>
              <a:gd name="T22" fmla="*/ 2147483646 w 37"/>
              <a:gd name="T23" fmla="*/ 2147483646 h 47"/>
              <a:gd name="T24" fmla="*/ 2147483646 w 37"/>
              <a:gd name="T25" fmla="*/ 2147483646 h 47"/>
              <a:gd name="T26" fmla="*/ 2147483646 w 37"/>
              <a:gd name="T27" fmla="*/ 2147483646 h 47"/>
              <a:gd name="T28" fmla="*/ 2147483646 w 37"/>
              <a:gd name="T29" fmla="*/ 2147483646 h 47"/>
              <a:gd name="T30" fmla="*/ 2147483646 w 37"/>
              <a:gd name="T31" fmla="*/ 2147483646 h 47"/>
              <a:gd name="T32" fmla="*/ 0 w 37"/>
              <a:gd name="T33" fmla="*/ 2147483646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7"/>
              <a:gd name="T53" fmla="*/ 37 w 37"/>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7">
                <a:moveTo>
                  <a:pt x="0" y="24"/>
                </a:moveTo>
                <a:lnTo>
                  <a:pt x="1" y="15"/>
                </a:lnTo>
                <a:lnTo>
                  <a:pt x="5" y="7"/>
                </a:lnTo>
                <a:lnTo>
                  <a:pt x="11" y="2"/>
                </a:lnTo>
                <a:lnTo>
                  <a:pt x="18" y="0"/>
                </a:lnTo>
                <a:lnTo>
                  <a:pt x="26" y="2"/>
                </a:lnTo>
                <a:lnTo>
                  <a:pt x="32" y="7"/>
                </a:lnTo>
                <a:lnTo>
                  <a:pt x="36" y="15"/>
                </a:lnTo>
                <a:lnTo>
                  <a:pt x="37" y="24"/>
                </a:lnTo>
                <a:lnTo>
                  <a:pt x="36" y="33"/>
                </a:lnTo>
                <a:lnTo>
                  <a:pt x="32" y="40"/>
                </a:lnTo>
                <a:lnTo>
                  <a:pt x="26" y="45"/>
                </a:lnTo>
                <a:lnTo>
                  <a:pt x="18" y="47"/>
                </a:lnTo>
                <a:lnTo>
                  <a:pt x="11" y="45"/>
                </a:lnTo>
                <a:lnTo>
                  <a:pt x="5" y="40"/>
                </a:lnTo>
                <a:lnTo>
                  <a:pt x="1" y="33"/>
                </a:lnTo>
                <a:lnTo>
                  <a:pt x="0" y="24"/>
                </a:lnTo>
                <a:close/>
              </a:path>
            </a:pathLst>
          </a:custGeom>
          <a:solidFill>
            <a:srgbClr val="FEDB00"/>
          </a:solidFill>
          <a:ln w="9525">
            <a:noFill/>
            <a:round/>
            <a:headEnd/>
            <a:tailEnd/>
          </a:ln>
        </p:spPr>
        <p:txBody>
          <a:bodyPr/>
          <a:lstStyle/>
          <a:p>
            <a:endParaRPr lang="el-GR"/>
          </a:p>
        </p:txBody>
      </p:sp>
      <p:sp>
        <p:nvSpPr>
          <p:cNvPr id="41322" name="Freeform 362"/>
          <p:cNvSpPr>
            <a:spLocks/>
          </p:cNvSpPr>
          <p:nvPr/>
        </p:nvSpPr>
        <p:spPr bwMode="auto">
          <a:xfrm>
            <a:off x="6403975" y="3651250"/>
            <a:ext cx="44450" cy="55563"/>
          </a:xfrm>
          <a:custGeom>
            <a:avLst/>
            <a:gdLst>
              <a:gd name="T0" fmla="*/ 0 w 28"/>
              <a:gd name="T1" fmla="*/ 2147483646 h 35"/>
              <a:gd name="T2" fmla="*/ 2147483646 w 28"/>
              <a:gd name="T3" fmla="*/ 2147483646 h 35"/>
              <a:gd name="T4" fmla="*/ 2147483646 w 28"/>
              <a:gd name="T5" fmla="*/ 2147483646 h 35"/>
              <a:gd name="T6" fmla="*/ 2147483646 w 28"/>
              <a:gd name="T7" fmla="*/ 2147483646 h 35"/>
              <a:gd name="T8" fmla="*/ 2147483646 w 28"/>
              <a:gd name="T9" fmla="*/ 0 h 35"/>
              <a:gd name="T10" fmla="*/ 2147483646 w 28"/>
              <a:gd name="T11" fmla="*/ 2147483646 h 35"/>
              <a:gd name="T12" fmla="*/ 2147483646 w 28"/>
              <a:gd name="T13" fmla="*/ 2147483646 h 35"/>
              <a:gd name="T14" fmla="*/ 2147483646 w 28"/>
              <a:gd name="T15" fmla="*/ 2147483646 h 35"/>
              <a:gd name="T16" fmla="*/ 2147483646 w 28"/>
              <a:gd name="T17" fmla="*/ 2147483646 h 35"/>
              <a:gd name="T18" fmla="*/ 2147483646 w 28"/>
              <a:gd name="T19" fmla="*/ 2147483646 h 35"/>
              <a:gd name="T20" fmla="*/ 2147483646 w 28"/>
              <a:gd name="T21" fmla="*/ 2147483646 h 35"/>
              <a:gd name="T22" fmla="*/ 2147483646 w 28"/>
              <a:gd name="T23" fmla="*/ 2147483646 h 35"/>
              <a:gd name="T24" fmla="*/ 2147483646 w 28"/>
              <a:gd name="T25" fmla="*/ 2147483646 h 35"/>
              <a:gd name="T26" fmla="*/ 2147483646 w 28"/>
              <a:gd name="T27" fmla="*/ 2147483646 h 35"/>
              <a:gd name="T28" fmla="*/ 2147483646 w 28"/>
              <a:gd name="T29" fmla="*/ 2147483646 h 35"/>
              <a:gd name="T30" fmla="*/ 2147483646 w 28"/>
              <a:gd name="T31" fmla="*/ 2147483646 h 35"/>
              <a:gd name="T32" fmla="*/ 0 w 28"/>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5"/>
              <a:gd name="T53" fmla="*/ 28 w 2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5">
                <a:moveTo>
                  <a:pt x="0" y="18"/>
                </a:moveTo>
                <a:lnTo>
                  <a:pt x="1" y="11"/>
                </a:lnTo>
                <a:lnTo>
                  <a:pt x="4" y="6"/>
                </a:lnTo>
                <a:lnTo>
                  <a:pt x="9" y="2"/>
                </a:lnTo>
                <a:lnTo>
                  <a:pt x="14" y="0"/>
                </a:lnTo>
                <a:lnTo>
                  <a:pt x="19" y="2"/>
                </a:lnTo>
                <a:lnTo>
                  <a:pt x="24" y="6"/>
                </a:lnTo>
                <a:lnTo>
                  <a:pt x="27" y="11"/>
                </a:lnTo>
                <a:lnTo>
                  <a:pt x="28" y="18"/>
                </a:lnTo>
                <a:lnTo>
                  <a:pt x="27"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41323" name="Freeform 363"/>
          <p:cNvSpPr>
            <a:spLocks/>
          </p:cNvSpPr>
          <p:nvPr/>
        </p:nvSpPr>
        <p:spPr bwMode="auto">
          <a:xfrm>
            <a:off x="6784975" y="3690938"/>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39" y="3"/>
                </a:lnTo>
                <a:lnTo>
                  <a:pt x="49" y="11"/>
                </a:lnTo>
                <a:lnTo>
                  <a:pt x="52" y="16"/>
                </a:lnTo>
                <a:lnTo>
                  <a:pt x="55" y="24"/>
                </a:lnTo>
                <a:lnTo>
                  <a:pt x="57" y="38"/>
                </a:lnTo>
                <a:lnTo>
                  <a:pt x="55" y="52"/>
                </a:lnTo>
                <a:lnTo>
                  <a:pt x="49"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324" name="Freeform 364"/>
          <p:cNvSpPr>
            <a:spLocks/>
          </p:cNvSpPr>
          <p:nvPr/>
        </p:nvSpPr>
        <p:spPr bwMode="auto">
          <a:xfrm>
            <a:off x="6792913" y="3698875"/>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3" y="3"/>
                </a:lnTo>
                <a:lnTo>
                  <a:pt x="41" y="9"/>
                </a:lnTo>
                <a:lnTo>
                  <a:pt x="46" y="20"/>
                </a:lnTo>
                <a:lnTo>
                  <a:pt x="48" y="32"/>
                </a:lnTo>
                <a:lnTo>
                  <a:pt x="46" y="44"/>
                </a:lnTo>
                <a:lnTo>
                  <a:pt x="41"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325" name="Freeform 365"/>
          <p:cNvSpPr>
            <a:spLocks/>
          </p:cNvSpPr>
          <p:nvPr/>
        </p:nvSpPr>
        <p:spPr bwMode="auto">
          <a:xfrm>
            <a:off x="6802438" y="3708400"/>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8"/>
                </a:lnTo>
                <a:lnTo>
                  <a:pt x="11" y="2"/>
                </a:lnTo>
                <a:lnTo>
                  <a:pt x="18" y="0"/>
                </a:lnTo>
                <a:lnTo>
                  <a:pt x="26" y="2"/>
                </a:lnTo>
                <a:lnTo>
                  <a:pt x="32" y="8"/>
                </a:lnTo>
                <a:lnTo>
                  <a:pt x="37" y="16"/>
                </a:lnTo>
                <a:lnTo>
                  <a:pt x="38" y="26"/>
                </a:lnTo>
                <a:lnTo>
                  <a:pt x="37"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326" name="Freeform 366"/>
          <p:cNvSpPr>
            <a:spLocks/>
          </p:cNvSpPr>
          <p:nvPr/>
        </p:nvSpPr>
        <p:spPr bwMode="auto">
          <a:xfrm>
            <a:off x="6810375" y="3716338"/>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3"/>
                </a:lnTo>
                <a:lnTo>
                  <a:pt x="4" y="7"/>
                </a:lnTo>
                <a:lnTo>
                  <a:pt x="9" y="3"/>
                </a:lnTo>
                <a:lnTo>
                  <a:pt x="14" y="0"/>
                </a:lnTo>
                <a:lnTo>
                  <a:pt x="19" y="3"/>
                </a:lnTo>
                <a:lnTo>
                  <a:pt x="24" y="7"/>
                </a:lnTo>
                <a:lnTo>
                  <a:pt x="27" y="13"/>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41327" name="Freeform 367"/>
          <p:cNvSpPr>
            <a:spLocks/>
          </p:cNvSpPr>
          <p:nvPr/>
        </p:nvSpPr>
        <p:spPr bwMode="auto">
          <a:xfrm>
            <a:off x="6781800" y="3703638"/>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0" y="0"/>
                </a:lnTo>
                <a:lnTo>
                  <a:pt x="42" y="2"/>
                </a:lnTo>
                <a:lnTo>
                  <a:pt x="48" y="5"/>
                </a:lnTo>
                <a:lnTo>
                  <a:pt x="52" y="8"/>
                </a:lnTo>
                <a:lnTo>
                  <a:pt x="59" y="19"/>
                </a:lnTo>
                <a:lnTo>
                  <a:pt x="60" y="24"/>
                </a:lnTo>
                <a:lnTo>
                  <a:pt x="61" y="30"/>
                </a:lnTo>
                <a:lnTo>
                  <a:pt x="59" y="41"/>
                </a:lnTo>
                <a:lnTo>
                  <a:pt x="52" y="51"/>
                </a:lnTo>
                <a:lnTo>
                  <a:pt x="48"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328" name="Freeform 368"/>
          <p:cNvSpPr>
            <a:spLocks/>
          </p:cNvSpPr>
          <p:nvPr/>
        </p:nvSpPr>
        <p:spPr bwMode="auto">
          <a:xfrm>
            <a:off x="6791325" y="3709988"/>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8"/>
                </a:lnTo>
                <a:lnTo>
                  <a:pt x="15" y="2"/>
                </a:lnTo>
                <a:lnTo>
                  <a:pt x="25" y="0"/>
                </a:lnTo>
                <a:lnTo>
                  <a:pt x="34" y="2"/>
                </a:lnTo>
                <a:lnTo>
                  <a:pt x="43" y="8"/>
                </a:lnTo>
                <a:lnTo>
                  <a:pt x="49" y="16"/>
                </a:lnTo>
                <a:lnTo>
                  <a:pt x="51" y="25"/>
                </a:lnTo>
                <a:lnTo>
                  <a:pt x="49" y="35"/>
                </a:lnTo>
                <a:lnTo>
                  <a:pt x="43"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41329" name="Freeform 369"/>
          <p:cNvSpPr>
            <a:spLocks/>
          </p:cNvSpPr>
          <p:nvPr/>
        </p:nvSpPr>
        <p:spPr bwMode="auto">
          <a:xfrm>
            <a:off x="6799263" y="3717925"/>
            <a:ext cx="65087" cy="61913"/>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6"/>
                </a:lnTo>
                <a:lnTo>
                  <a:pt x="13" y="2"/>
                </a:lnTo>
                <a:lnTo>
                  <a:pt x="20" y="0"/>
                </a:lnTo>
                <a:lnTo>
                  <a:pt x="28" y="2"/>
                </a:lnTo>
                <a:lnTo>
                  <a:pt x="35" y="6"/>
                </a:lnTo>
                <a:lnTo>
                  <a:pt x="40" y="12"/>
                </a:lnTo>
                <a:lnTo>
                  <a:pt x="41" y="20"/>
                </a:lnTo>
                <a:lnTo>
                  <a:pt x="40"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41330" name="Freeform 370"/>
          <p:cNvSpPr>
            <a:spLocks/>
          </p:cNvSpPr>
          <p:nvPr/>
        </p:nvSpPr>
        <p:spPr bwMode="auto">
          <a:xfrm>
            <a:off x="6808788" y="3725863"/>
            <a:ext cx="49212"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1" y="1"/>
                </a:lnTo>
                <a:lnTo>
                  <a:pt x="26" y="4"/>
                </a:lnTo>
                <a:lnTo>
                  <a:pt x="29" y="9"/>
                </a:lnTo>
                <a:lnTo>
                  <a:pt x="31"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331" name="Freeform 371"/>
          <p:cNvSpPr>
            <a:spLocks/>
          </p:cNvSpPr>
          <p:nvPr/>
        </p:nvSpPr>
        <p:spPr bwMode="auto">
          <a:xfrm>
            <a:off x="6923088" y="388778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4" y="3"/>
                </a:lnTo>
                <a:lnTo>
                  <a:pt x="24" y="0"/>
                </a:lnTo>
                <a:lnTo>
                  <a:pt x="33" y="3"/>
                </a:lnTo>
                <a:lnTo>
                  <a:pt x="40" y="10"/>
                </a:lnTo>
                <a:lnTo>
                  <a:pt x="45" y="21"/>
                </a:lnTo>
                <a:lnTo>
                  <a:pt x="47" y="34"/>
                </a:lnTo>
                <a:lnTo>
                  <a:pt x="45" y="47"/>
                </a:lnTo>
                <a:lnTo>
                  <a:pt x="40" y="57"/>
                </a:lnTo>
                <a:lnTo>
                  <a:pt x="33" y="64"/>
                </a:lnTo>
                <a:lnTo>
                  <a:pt x="24"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332" name="Freeform 372"/>
          <p:cNvSpPr>
            <a:spLocks/>
          </p:cNvSpPr>
          <p:nvPr/>
        </p:nvSpPr>
        <p:spPr bwMode="auto">
          <a:xfrm>
            <a:off x="6929438" y="389572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1" y="0"/>
                </a:lnTo>
                <a:lnTo>
                  <a:pt x="28" y="2"/>
                </a:lnTo>
                <a:lnTo>
                  <a:pt x="34" y="8"/>
                </a:lnTo>
                <a:lnTo>
                  <a:pt x="38" y="18"/>
                </a:lnTo>
                <a:lnTo>
                  <a:pt x="40" y="28"/>
                </a:lnTo>
                <a:lnTo>
                  <a:pt x="38" y="39"/>
                </a:lnTo>
                <a:lnTo>
                  <a:pt x="34" y="48"/>
                </a:lnTo>
                <a:lnTo>
                  <a:pt x="28" y="54"/>
                </a:lnTo>
                <a:lnTo>
                  <a:pt x="21"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333" name="Freeform 373"/>
          <p:cNvSpPr>
            <a:spLocks/>
          </p:cNvSpPr>
          <p:nvPr/>
        </p:nvSpPr>
        <p:spPr bwMode="auto">
          <a:xfrm>
            <a:off x="6937375" y="3903663"/>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4" y="6"/>
                </a:lnTo>
                <a:lnTo>
                  <a:pt x="10" y="1"/>
                </a:lnTo>
                <a:lnTo>
                  <a:pt x="16" y="0"/>
                </a:lnTo>
                <a:lnTo>
                  <a:pt x="22" y="1"/>
                </a:lnTo>
                <a:lnTo>
                  <a:pt x="27" y="6"/>
                </a:lnTo>
                <a:lnTo>
                  <a:pt x="29" y="10"/>
                </a:lnTo>
                <a:lnTo>
                  <a:pt x="30" y="14"/>
                </a:lnTo>
                <a:lnTo>
                  <a:pt x="31" y="23"/>
                </a:lnTo>
                <a:lnTo>
                  <a:pt x="30" y="31"/>
                </a:lnTo>
                <a:lnTo>
                  <a:pt x="27" y="38"/>
                </a:lnTo>
                <a:lnTo>
                  <a:pt x="22" y="43"/>
                </a:lnTo>
                <a:lnTo>
                  <a:pt x="16" y="45"/>
                </a:lnTo>
                <a:lnTo>
                  <a:pt x="10"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334" name="Freeform 374"/>
          <p:cNvSpPr>
            <a:spLocks/>
          </p:cNvSpPr>
          <p:nvPr/>
        </p:nvSpPr>
        <p:spPr bwMode="auto">
          <a:xfrm>
            <a:off x="6943725" y="3911600"/>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1"/>
                </a:lnTo>
                <a:lnTo>
                  <a:pt x="4" y="5"/>
                </a:lnTo>
                <a:lnTo>
                  <a:pt x="8" y="1"/>
                </a:lnTo>
                <a:lnTo>
                  <a:pt x="13" y="0"/>
                </a:lnTo>
                <a:lnTo>
                  <a:pt x="17" y="1"/>
                </a:lnTo>
                <a:lnTo>
                  <a:pt x="21" y="5"/>
                </a:lnTo>
                <a:lnTo>
                  <a:pt x="23" y="11"/>
                </a:lnTo>
                <a:lnTo>
                  <a:pt x="24" y="17"/>
                </a:lnTo>
                <a:lnTo>
                  <a:pt x="23" y="24"/>
                </a:lnTo>
                <a:lnTo>
                  <a:pt x="21" y="29"/>
                </a:lnTo>
                <a:lnTo>
                  <a:pt x="17" y="32"/>
                </a:lnTo>
                <a:lnTo>
                  <a:pt x="13" y="34"/>
                </a:lnTo>
                <a:lnTo>
                  <a:pt x="8"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41335" name="Freeform 375"/>
          <p:cNvSpPr>
            <a:spLocks/>
          </p:cNvSpPr>
          <p:nvPr/>
        </p:nvSpPr>
        <p:spPr bwMode="auto">
          <a:xfrm>
            <a:off x="6926263" y="3900488"/>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2" y="0"/>
                </a:lnTo>
                <a:lnTo>
                  <a:pt x="30" y="2"/>
                </a:lnTo>
                <a:lnTo>
                  <a:pt x="34" y="5"/>
                </a:lnTo>
                <a:lnTo>
                  <a:pt x="37" y="8"/>
                </a:lnTo>
                <a:lnTo>
                  <a:pt x="41" y="17"/>
                </a:lnTo>
                <a:lnTo>
                  <a:pt x="43" y="28"/>
                </a:lnTo>
                <a:lnTo>
                  <a:pt x="41" y="39"/>
                </a:lnTo>
                <a:lnTo>
                  <a:pt x="37" y="47"/>
                </a:lnTo>
                <a:lnTo>
                  <a:pt x="30" y="53"/>
                </a:lnTo>
                <a:lnTo>
                  <a:pt x="22"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336" name="Freeform 376"/>
          <p:cNvSpPr>
            <a:spLocks/>
          </p:cNvSpPr>
          <p:nvPr/>
        </p:nvSpPr>
        <p:spPr bwMode="auto">
          <a:xfrm>
            <a:off x="6932613" y="3906838"/>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8"/>
                </a:lnTo>
                <a:lnTo>
                  <a:pt x="11" y="2"/>
                </a:lnTo>
                <a:lnTo>
                  <a:pt x="18" y="0"/>
                </a:lnTo>
                <a:lnTo>
                  <a:pt x="25" y="2"/>
                </a:lnTo>
                <a:lnTo>
                  <a:pt x="31" y="8"/>
                </a:lnTo>
                <a:lnTo>
                  <a:pt x="35" y="15"/>
                </a:lnTo>
                <a:lnTo>
                  <a:pt x="36" y="23"/>
                </a:lnTo>
                <a:lnTo>
                  <a:pt x="35" y="32"/>
                </a:lnTo>
                <a:lnTo>
                  <a:pt x="31" y="39"/>
                </a:lnTo>
                <a:lnTo>
                  <a:pt x="25" y="44"/>
                </a:lnTo>
                <a:lnTo>
                  <a:pt x="18"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337" name="Freeform 377"/>
          <p:cNvSpPr>
            <a:spLocks/>
          </p:cNvSpPr>
          <p:nvPr/>
        </p:nvSpPr>
        <p:spPr bwMode="auto">
          <a:xfrm>
            <a:off x="6938963" y="3913188"/>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10" y="1"/>
                </a:lnTo>
                <a:lnTo>
                  <a:pt x="15" y="0"/>
                </a:lnTo>
                <a:lnTo>
                  <a:pt x="20" y="1"/>
                </a:lnTo>
                <a:lnTo>
                  <a:pt x="25" y="6"/>
                </a:lnTo>
                <a:lnTo>
                  <a:pt x="28" y="12"/>
                </a:lnTo>
                <a:lnTo>
                  <a:pt x="29" y="19"/>
                </a:lnTo>
                <a:lnTo>
                  <a:pt x="28" y="26"/>
                </a:lnTo>
                <a:lnTo>
                  <a:pt x="25" y="32"/>
                </a:lnTo>
                <a:lnTo>
                  <a:pt x="20" y="36"/>
                </a:lnTo>
                <a:lnTo>
                  <a:pt x="15" y="37"/>
                </a:lnTo>
                <a:lnTo>
                  <a:pt x="10"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41338" name="Freeform 378"/>
          <p:cNvSpPr>
            <a:spLocks/>
          </p:cNvSpPr>
          <p:nvPr/>
        </p:nvSpPr>
        <p:spPr bwMode="auto">
          <a:xfrm>
            <a:off x="6945313" y="3921125"/>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1" y="0"/>
                </a:lnTo>
                <a:lnTo>
                  <a:pt x="16" y="1"/>
                </a:lnTo>
                <a:lnTo>
                  <a:pt x="19" y="4"/>
                </a:lnTo>
                <a:lnTo>
                  <a:pt x="21" y="8"/>
                </a:lnTo>
                <a:lnTo>
                  <a:pt x="22" y="13"/>
                </a:lnTo>
                <a:lnTo>
                  <a:pt x="21" y="19"/>
                </a:lnTo>
                <a:lnTo>
                  <a:pt x="19" y="23"/>
                </a:lnTo>
                <a:lnTo>
                  <a:pt x="11" y="27"/>
                </a:lnTo>
                <a:lnTo>
                  <a:pt x="7"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339" name="Freeform 379"/>
          <p:cNvSpPr>
            <a:spLocks/>
          </p:cNvSpPr>
          <p:nvPr/>
        </p:nvSpPr>
        <p:spPr bwMode="auto">
          <a:xfrm>
            <a:off x="6600825" y="3784600"/>
            <a:ext cx="93663"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29" y="0"/>
                </a:lnTo>
                <a:lnTo>
                  <a:pt x="40" y="3"/>
                </a:lnTo>
                <a:lnTo>
                  <a:pt x="46" y="7"/>
                </a:lnTo>
                <a:lnTo>
                  <a:pt x="51" y="12"/>
                </a:lnTo>
                <a:lnTo>
                  <a:pt x="54" y="19"/>
                </a:lnTo>
                <a:lnTo>
                  <a:pt x="57" y="27"/>
                </a:lnTo>
                <a:lnTo>
                  <a:pt x="59" y="43"/>
                </a:lnTo>
                <a:lnTo>
                  <a:pt x="57" y="59"/>
                </a:lnTo>
                <a:lnTo>
                  <a:pt x="54" y="66"/>
                </a:lnTo>
                <a:lnTo>
                  <a:pt x="51" y="73"/>
                </a:lnTo>
                <a:lnTo>
                  <a:pt x="40" y="82"/>
                </a:lnTo>
                <a:lnTo>
                  <a:pt x="29"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41340" name="Freeform 380"/>
          <p:cNvSpPr>
            <a:spLocks/>
          </p:cNvSpPr>
          <p:nvPr/>
        </p:nvSpPr>
        <p:spPr bwMode="auto">
          <a:xfrm>
            <a:off x="6610350" y="3794125"/>
            <a:ext cx="77788"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4" y="3"/>
                </a:lnTo>
                <a:lnTo>
                  <a:pt x="24" y="0"/>
                </a:lnTo>
                <a:lnTo>
                  <a:pt x="29" y="1"/>
                </a:lnTo>
                <a:lnTo>
                  <a:pt x="33" y="3"/>
                </a:lnTo>
                <a:lnTo>
                  <a:pt x="42" y="10"/>
                </a:lnTo>
                <a:lnTo>
                  <a:pt x="47" y="23"/>
                </a:lnTo>
                <a:lnTo>
                  <a:pt x="49" y="36"/>
                </a:lnTo>
                <a:lnTo>
                  <a:pt x="47" y="50"/>
                </a:lnTo>
                <a:lnTo>
                  <a:pt x="42"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41341" name="Freeform 381"/>
          <p:cNvSpPr>
            <a:spLocks/>
          </p:cNvSpPr>
          <p:nvPr/>
        </p:nvSpPr>
        <p:spPr bwMode="auto">
          <a:xfrm>
            <a:off x="6618288" y="380365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10"/>
                </a:lnTo>
                <a:lnTo>
                  <a:pt x="12" y="3"/>
                </a:lnTo>
                <a:lnTo>
                  <a:pt x="19" y="0"/>
                </a:lnTo>
                <a:lnTo>
                  <a:pt x="27" y="3"/>
                </a:lnTo>
                <a:lnTo>
                  <a:pt x="34" y="10"/>
                </a:lnTo>
                <a:lnTo>
                  <a:pt x="38" y="19"/>
                </a:lnTo>
                <a:lnTo>
                  <a:pt x="40" y="29"/>
                </a:lnTo>
                <a:lnTo>
                  <a:pt x="38" y="40"/>
                </a:lnTo>
                <a:lnTo>
                  <a:pt x="34"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41342" name="Freeform 382"/>
          <p:cNvSpPr>
            <a:spLocks/>
          </p:cNvSpPr>
          <p:nvPr/>
        </p:nvSpPr>
        <p:spPr bwMode="auto">
          <a:xfrm>
            <a:off x="6627813" y="3814763"/>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4" y="7"/>
                </a:lnTo>
                <a:lnTo>
                  <a:pt x="8" y="1"/>
                </a:lnTo>
                <a:lnTo>
                  <a:pt x="14" y="0"/>
                </a:lnTo>
                <a:lnTo>
                  <a:pt x="20" y="1"/>
                </a:lnTo>
                <a:lnTo>
                  <a:pt x="25" y="7"/>
                </a:lnTo>
                <a:lnTo>
                  <a:pt x="28" y="13"/>
                </a:lnTo>
                <a:lnTo>
                  <a:pt x="30" y="22"/>
                </a:lnTo>
                <a:lnTo>
                  <a:pt x="28" y="30"/>
                </a:lnTo>
                <a:lnTo>
                  <a:pt x="25"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41343" name="Freeform 383"/>
          <p:cNvSpPr>
            <a:spLocks/>
          </p:cNvSpPr>
          <p:nvPr/>
        </p:nvSpPr>
        <p:spPr bwMode="auto">
          <a:xfrm>
            <a:off x="6600825" y="3797300"/>
            <a:ext cx="90488"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8" y="0"/>
                </a:lnTo>
                <a:lnTo>
                  <a:pt x="39" y="3"/>
                </a:lnTo>
                <a:lnTo>
                  <a:pt x="49" y="10"/>
                </a:lnTo>
                <a:lnTo>
                  <a:pt x="52" y="16"/>
                </a:lnTo>
                <a:lnTo>
                  <a:pt x="55" y="22"/>
                </a:lnTo>
                <a:lnTo>
                  <a:pt x="57" y="36"/>
                </a:lnTo>
                <a:lnTo>
                  <a:pt x="55" y="50"/>
                </a:lnTo>
                <a:lnTo>
                  <a:pt x="52" y="56"/>
                </a:lnTo>
                <a:lnTo>
                  <a:pt x="49"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41344" name="Freeform 384"/>
          <p:cNvSpPr>
            <a:spLocks/>
          </p:cNvSpPr>
          <p:nvPr/>
        </p:nvSpPr>
        <p:spPr bwMode="auto">
          <a:xfrm>
            <a:off x="6608763" y="380523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5" y="2"/>
                </a:lnTo>
                <a:lnTo>
                  <a:pt x="24" y="0"/>
                </a:lnTo>
                <a:lnTo>
                  <a:pt x="33" y="2"/>
                </a:lnTo>
                <a:lnTo>
                  <a:pt x="38" y="5"/>
                </a:lnTo>
                <a:lnTo>
                  <a:pt x="41" y="10"/>
                </a:lnTo>
                <a:lnTo>
                  <a:pt x="46" y="19"/>
                </a:lnTo>
                <a:lnTo>
                  <a:pt x="48" y="30"/>
                </a:lnTo>
                <a:lnTo>
                  <a:pt x="46" y="42"/>
                </a:lnTo>
                <a:lnTo>
                  <a:pt x="41"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41345" name="Freeform 385"/>
          <p:cNvSpPr>
            <a:spLocks/>
          </p:cNvSpPr>
          <p:nvPr/>
        </p:nvSpPr>
        <p:spPr bwMode="auto">
          <a:xfrm>
            <a:off x="6618288" y="3813175"/>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8"/>
                </a:lnTo>
                <a:lnTo>
                  <a:pt x="11" y="2"/>
                </a:lnTo>
                <a:lnTo>
                  <a:pt x="18" y="0"/>
                </a:lnTo>
                <a:lnTo>
                  <a:pt x="26" y="2"/>
                </a:lnTo>
                <a:lnTo>
                  <a:pt x="33" y="8"/>
                </a:lnTo>
                <a:lnTo>
                  <a:pt x="37" y="16"/>
                </a:lnTo>
                <a:lnTo>
                  <a:pt x="38" y="25"/>
                </a:lnTo>
                <a:lnTo>
                  <a:pt x="37" y="34"/>
                </a:lnTo>
                <a:lnTo>
                  <a:pt x="33"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41346" name="Freeform 386"/>
          <p:cNvSpPr>
            <a:spLocks/>
          </p:cNvSpPr>
          <p:nvPr/>
        </p:nvSpPr>
        <p:spPr bwMode="auto">
          <a:xfrm>
            <a:off x="6626225" y="3822700"/>
            <a:ext cx="46038" cy="55563"/>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4" y="6"/>
                </a:lnTo>
                <a:lnTo>
                  <a:pt x="9" y="2"/>
                </a:lnTo>
                <a:lnTo>
                  <a:pt x="14" y="0"/>
                </a:lnTo>
                <a:lnTo>
                  <a:pt x="19" y="2"/>
                </a:lnTo>
                <a:lnTo>
                  <a:pt x="24" y="6"/>
                </a:lnTo>
                <a:lnTo>
                  <a:pt x="28" y="11"/>
                </a:lnTo>
                <a:lnTo>
                  <a:pt x="29" y="18"/>
                </a:lnTo>
                <a:lnTo>
                  <a:pt x="28"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41347" name="Freeform 387"/>
          <p:cNvSpPr>
            <a:spLocks/>
          </p:cNvSpPr>
          <p:nvPr/>
        </p:nvSpPr>
        <p:spPr bwMode="auto">
          <a:xfrm>
            <a:off x="6862763" y="3313113"/>
            <a:ext cx="90487"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2"/>
                </a:lnTo>
                <a:lnTo>
                  <a:pt x="17" y="3"/>
                </a:lnTo>
                <a:lnTo>
                  <a:pt x="28" y="0"/>
                </a:lnTo>
                <a:lnTo>
                  <a:pt x="39" y="3"/>
                </a:lnTo>
                <a:lnTo>
                  <a:pt x="48" y="12"/>
                </a:lnTo>
                <a:lnTo>
                  <a:pt x="51" y="17"/>
                </a:lnTo>
                <a:lnTo>
                  <a:pt x="54" y="24"/>
                </a:lnTo>
                <a:lnTo>
                  <a:pt x="57" y="38"/>
                </a:lnTo>
                <a:lnTo>
                  <a:pt x="54" y="52"/>
                </a:lnTo>
                <a:lnTo>
                  <a:pt x="48" y="64"/>
                </a:lnTo>
                <a:lnTo>
                  <a:pt x="39" y="73"/>
                </a:lnTo>
                <a:lnTo>
                  <a:pt x="28" y="76"/>
                </a:lnTo>
                <a:lnTo>
                  <a:pt x="17" y="73"/>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348" name="Freeform 388"/>
          <p:cNvSpPr>
            <a:spLocks/>
          </p:cNvSpPr>
          <p:nvPr/>
        </p:nvSpPr>
        <p:spPr bwMode="auto">
          <a:xfrm>
            <a:off x="6870700" y="3321050"/>
            <a:ext cx="74613" cy="100013"/>
          </a:xfrm>
          <a:custGeom>
            <a:avLst/>
            <a:gdLst>
              <a:gd name="T0" fmla="*/ 0 w 47"/>
              <a:gd name="T1" fmla="*/ 2147483646 h 63"/>
              <a:gd name="T2" fmla="*/ 2147483646 w 47"/>
              <a:gd name="T3" fmla="*/ 2147483646 h 63"/>
              <a:gd name="T4" fmla="*/ 2147483646 w 47"/>
              <a:gd name="T5" fmla="*/ 2147483646 h 63"/>
              <a:gd name="T6" fmla="*/ 2147483646 w 47"/>
              <a:gd name="T7" fmla="*/ 2147483646 h 63"/>
              <a:gd name="T8" fmla="*/ 2147483646 w 47"/>
              <a:gd name="T9" fmla="*/ 2147483646 h 63"/>
              <a:gd name="T10" fmla="*/ 2147483646 w 47"/>
              <a:gd name="T11" fmla="*/ 0 h 63"/>
              <a:gd name="T12" fmla="*/ 2147483646 w 47"/>
              <a:gd name="T13" fmla="*/ 2147483646 h 63"/>
              <a:gd name="T14" fmla="*/ 2147483646 w 47"/>
              <a:gd name="T15" fmla="*/ 2147483646 h 63"/>
              <a:gd name="T16" fmla="*/ 2147483646 w 47"/>
              <a:gd name="T17" fmla="*/ 2147483646 h 63"/>
              <a:gd name="T18" fmla="*/ 2147483646 w 47"/>
              <a:gd name="T19" fmla="*/ 2147483646 h 63"/>
              <a:gd name="T20" fmla="*/ 2147483646 w 47"/>
              <a:gd name="T21" fmla="*/ 2147483646 h 63"/>
              <a:gd name="T22" fmla="*/ 2147483646 w 47"/>
              <a:gd name="T23" fmla="*/ 2147483646 h 63"/>
              <a:gd name="T24" fmla="*/ 2147483646 w 47"/>
              <a:gd name="T25" fmla="*/ 2147483646 h 63"/>
              <a:gd name="T26" fmla="*/ 2147483646 w 47"/>
              <a:gd name="T27" fmla="*/ 2147483646 h 63"/>
              <a:gd name="T28" fmla="*/ 2147483646 w 47"/>
              <a:gd name="T29" fmla="*/ 2147483646 h 63"/>
              <a:gd name="T30" fmla="*/ 2147483646 w 47"/>
              <a:gd name="T31" fmla="*/ 2147483646 h 63"/>
              <a:gd name="T32" fmla="*/ 2147483646 w 47"/>
              <a:gd name="T33" fmla="*/ 2147483646 h 63"/>
              <a:gd name="T34" fmla="*/ 2147483646 w 47"/>
              <a:gd name="T35" fmla="*/ 2147483646 h 63"/>
              <a:gd name="T36" fmla="*/ 0 w 47"/>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63"/>
              <a:gd name="T59" fmla="*/ 47 w 4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63">
                <a:moveTo>
                  <a:pt x="0" y="32"/>
                </a:moveTo>
                <a:lnTo>
                  <a:pt x="2" y="20"/>
                </a:lnTo>
                <a:lnTo>
                  <a:pt x="7" y="10"/>
                </a:lnTo>
                <a:lnTo>
                  <a:pt x="15" y="4"/>
                </a:lnTo>
                <a:lnTo>
                  <a:pt x="19" y="2"/>
                </a:lnTo>
                <a:lnTo>
                  <a:pt x="24" y="0"/>
                </a:lnTo>
                <a:lnTo>
                  <a:pt x="33" y="4"/>
                </a:lnTo>
                <a:lnTo>
                  <a:pt x="40" y="10"/>
                </a:lnTo>
                <a:lnTo>
                  <a:pt x="45" y="20"/>
                </a:lnTo>
                <a:lnTo>
                  <a:pt x="47" y="32"/>
                </a:lnTo>
                <a:lnTo>
                  <a:pt x="45"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349" name="Freeform 389"/>
          <p:cNvSpPr>
            <a:spLocks/>
          </p:cNvSpPr>
          <p:nvPr/>
        </p:nvSpPr>
        <p:spPr bwMode="auto">
          <a:xfrm>
            <a:off x="6880225" y="3332163"/>
            <a:ext cx="58738" cy="77787"/>
          </a:xfrm>
          <a:custGeom>
            <a:avLst/>
            <a:gdLst>
              <a:gd name="T0" fmla="*/ 0 w 37"/>
              <a:gd name="T1" fmla="*/ 2147483646 h 49"/>
              <a:gd name="T2" fmla="*/ 2147483646 w 37"/>
              <a:gd name="T3" fmla="*/ 2147483646 h 49"/>
              <a:gd name="T4" fmla="*/ 2147483646 w 37"/>
              <a:gd name="T5" fmla="*/ 2147483646 h 49"/>
              <a:gd name="T6" fmla="*/ 2147483646 w 37"/>
              <a:gd name="T7" fmla="*/ 2147483646 h 49"/>
              <a:gd name="T8" fmla="*/ 2147483646 w 37"/>
              <a:gd name="T9" fmla="*/ 0 h 49"/>
              <a:gd name="T10" fmla="*/ 2147483646 w 37"/>
              <a:gd name="T11" fmla="*/ 2147483646 h 49"/>
              <a:gd name="T12" fmla="*/ 2147483646 w 37"/>
              <a:gd name="T13" fmla="*/ 2147483646 h 49"/>
              <a:gd name="T14" fmla="*/ 2147483646 w 37"/>
              <a:gd name="T15" fmla="*/ 2147483646 h 49"/>
              <a:gd name="T16" fmla="*/ 2147483646 w 37"/>
              <a:gd name="T17" fmla="*/ 2147483646 h 49"/>
              <a:gd name="T18" fmla="*/ 2147483646 w 37"/>
              <a:gd name="T19" fmla="*/ 2147483646 h 49"/>
              <a:gd name="T20" fmla="*/ 2147483646 w 37"/>
              <a:gd name="T21" fmla="*/ 2147483646 h 49"/>
              <a:gd name="T22" fmla="*/ 2147483646 w 37"/>
              <a:gd name="T23" fmla="*/ 2147483646 h 49"/>
              <a:gd name="T24" fmla="*/ 2147483646 w 37"/>
              <a:gd name="T25" fmla="*/ 2147483646 h 49"/>
              <a:gd name="T26" fmla="*/ 2147483646 w 37"/>
              <a:gd name="T27" fmla="*/ 2147483646 h 49"/>
              <a:gd name="T28" fmla="*/ 2147483646 w 37"/>
              <a:gd name="T29" fmla="*/ 2147483646 h 49"/>
              <a:gd name="T30" fmla="*/ 2147483646 w 37"/>
              <a:gd name="T31" fmla="*/ 2147483646 h 49"/>
              <a:gd name="T32" fmla="*/ 0 w 37"/>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9"/>
              <a:gd name="T53" fmla="*/ 37 w 3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9">
                <a:moveTo>
                  <a:pt x="0" y="25"/>
                </a:moveTo>
                <a:lnTo>
                  <a:pt x="1" y="15"/>
                </a:lnTo>
                <a:lnTo>
                  <a:pt x="5" y="7"/>
                </a:lnTo>
                <a:lnTo>
                  <a:pt x="11" y="2"/>
                </a:lnTo>
                <a:lnTo>
                  <a:pt x="18" y="0"/>
                </a:lnTo>
                <a:lnTo>
                  <a:pt x="26" y="2"/>
                </a:lnTo>
                <a:lnTo>
                  <a:pt x="32" y="7"/>
                </a:lnTo>
                <a:lnTo>
                  <a:pt x="36" y="15"/>
                </a:lnTo>
                <a:lnTo>
                  <a:pt x="37" y="25"/>
                </a:lnTo>
                <a:lnTo>
                  <a:pt x="36" y="34"/>
                </a:lnTo>
                <a:lnTo>
                  <a:pt x="32" y="42"/>
                </a:lnTo>
                <a:lnTo>
                  <a:pt x="26" y="47"/>
                </a:lnTo>
                <a:lnTo>
                  <a:pt x="18"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41350" name="Freeform 390"/>
          <p:cNvSpPr>
            <a:spLocks/>
          </p:cNvSpPr>
          <p:nvPr/>
        </p:nvSpPr>
        <p:spPr bwMode="auto">
          <a:xfrm>
            <a:off x="6888163" y="334010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351" name="Freeform 391"/>
          <p:cNvSpPr>
            <a:spLocks/>
          </p:cNvSpPr>
          <p:nvPr/>
        </p:nvSpPr>
        <p:spPr bwMode="auto">
          <a:xfrm>
            <a:off x="6859588" y="3327400"/>
            <a:ext cx="96837" cy="92075"/>
          </a:xfrm>
          <a:custGeom>
            <a:avLst/>
            <a:gdLst>
              <a:gd name="T0" fmla="*/ 0 w 61"/>
              <a:gd name="T1" fmla="*/ 2147483646 h 58"/>
              <a:gd name="T2" fmla="*/ 2147483646 w 61"/>
              <a:gd name="T3" fmla="*/ 2147483646 h 58"/>
              <a:gd name="T4" fmla="*/ 2147483646 w 61"/>
              <a:gd name="T5" fmla="*/ 2147483646 h 58"/>
              <a:gd name="T6" fmla="*/ 2147483646 w 61"/>
              <a:gd name="T7" fmla="*/ 2147483646 h 58"/>
              <a:gd name="T8" fmla="*/ 2147483646 w 61"/>
              <a:gd name="T9" fmla="*/ 2147483646 h 58"/>
              <a:gd name="T10" fmla="*/ 2147483646 w 61"/>
              <a:gd name="T11" fmla="*/ 0 h 58"/>
              <a:gd name="T12" fmla="*/ 2147483646 w 61"/>
              <a:gd name="T13" fmla="*/ 2147483646 h 58"/>
              <a:gd name="T14" fmla="*/ 2147483646 w 61"/>
              <a:gd name="T15" fmla="*/ 2147483646 h 58"/>
              <a:gd name="T16" fmla="*/ 2147483646 w 61"/>
              <a:gd name="T17" fmla="*/ 2147483646 h 58"/>
              <a:gd name="T18" fmla="*/ 2147483646 w 61"/>
              <a:gd name="T19" fmla="*/ 2147483646 h 58"/>
              <a:gd name="T20" fmla="*/ 2147483646 w 61"/>
              <a:gd name="T21" fmla="*/ 2147483646 h 58"/>
              <a:gd name="T22" fmla="*/ 2147483646 w 61"/>
              <a:gd name="T23" fmla="*/ 2147483646 h 58"/>
              <a:gd name="T24" fmla="*/ 2147483646 w 61"/>
              <a:gd name="T25" fmla="*/ 2147483646 h 58"/>
              <a:gd name="T26" fmla="*/ 2147483646 w 61"/>
              <a:gd name="T27" fmla="*/ 2147483646 h 58"/>
              <a:gd name="T28" fmla="*/ 2147483646 w 61"/>
              <a:gd name="T29" fmla="*/ 2147483646 h 58"/>
              <a:gd name="T30" fmla="*/ 2147483646 w 61"/>
              <a:gd name="T31" fmla="*/ 2147483646 h 58"/>
              <a:gd name="T32" fmla="*/ 2147483646 w 61"/>
              <a:gd name="T33" fmla="*/ 2147483646 h 58"/>
              <a:gd name="T34" fmla="*/ 2147483646 w 61"/>
              <a:gd name="T35" fmla="*/ 2147483646 h 58"/>
              <a:gd name="T36" fmla="*/ 2147483646 w 61"/>
              <a:gd name="T37" fmla="*/ 2147483646 h 58"/>
              <a:gd name="T38" fmla="*/ 2147483646 w 61"/>
              <a:gd name="T39" fmla="*/ 2147483646 h 58"/>
              <a:gd name="T40" fmla="*/ 2147483646 w 61"/>
              <a:gd name="T41" fmla="*/ 2147483646 h 58"/>
              <a:gd name="T42" fmla="*/ 2147483646 w 61"/>
              <a:gd name="T43" fmla="*/ 2147483646 h 58"/>
              <a:gd name="T44" fmla="*/ 0 w 61"/>
              <a:gd name="T45" fmla="*/ 2147483646 h 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8"/>
              <a:gd name="T71" fmla="*/ 61 w 61"/>
              <a:gd name="T72" fmla="*/ 58 h 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8">
                <a:moveTo>
                  <a:pt x="0" y="29"/>
                </a:moveTo>
                <a:lnTo>
                  <a:pt x="2" y="18"/>
                </a:lnTo>
                <a:lnTo>
                  <a:pt x="9" y="8"/>
                </a:lnTo>
                <a:lnTo>
                  <a:pt x="13" y="5"/>
                </a:lnTo>
                <a:lnTo>
                  <a:pt x="18" y="2"/>
                </a:lnTo>
                <a:lnTo>
                  <a:pt x="30" y="0"/>
                </a:lnTo>
                <a:lnTo>
                  <a:pt x="42" y="2"/>
                </a:lnTo>
                <a:lnTo>
                  <a:pt x="47" y="5"/>
                </a:lnTo>
                <a:lnTo>
                  <a:pt x="51" y="8"/>
                </a:lnTo>
                <a:lnTo>
                  <a:pt x="59" y="18"/>
                </a:lnTo>
                <a:lnTo>
                  <a:pt x="60" y="23"/>
                </a:lnTo>
                <a:lnTo>
                  <a:pt x="61" y="29"/>
                </a:lnTo>
                <a:lnTo>
                  <a:pt x="59" y="40"/>
                </a:lnTo>
                <a:lnTo>
                  <a:pt x="51" y="50"/>
                </a:lnTo>
                <a:lnTo>
                  <a:pt x="47" y="53"/>
                </a:lnTo>
                <a:lnTo>
                  <a:pt x="42" y="56"/>
                </a:lnTo>
                <a:lnTo>
                  <a:pt x="30" y="58"/>
                </a:lnTo>
                <a:lnTo>
                  <a:pt x="18" y="56"/>
                </a:lnTo>
                <a:lnTo>
                  <a:pt x="13" y="53"/>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41352" name="Freeform 392"/>
          <p:cNvSpPr>
            <a:spLocks/>
          </p:cNvSpPr>
          <p:nvPr/>
        </p:nvSpPr>
        <p:spPr bwMode="auto">
          <a:xfrm>
            <a:off x="6869113" y="3333750"/>
            <a:ext cx="79375" cy="77788"/>
          </a:xfrm>
          <a:custGeom>
            <a:avLst/>
            <a:gdLst>
              <a:gd name="T0" fmla="*/ 0 w 50"/>
              <a:gd name="T1" fmla="*/ 2147483646 h 49"/>
              <a:gd name="T2" fmla="*/ 2147483646 w 50"/>
              <a:gd name="T3" fmla="*/ 2147483646 h 49"/>
              <a:gd name="T4" fmla="*/ 2147483646 w 50"/>
              <a:gd name="T5" fmla="*/ 2147483646 h 49"/>
              <a:gd name="T6" fmla="*/ 2147483646 w 50"/>
              <a:gd name="T7" fmla="*/ 2147483646 h 49"/>
              <a:gd name="T8" fmla="*/ 2147483646 w 50"/>
              <a:gd name="T9" fmla="*/ 0 h 49"/>
              <a:gd name="T10" fmla="*/ 2147483646 w 50"/>
              <a:gd name="T11" fmla="*/ 2147483646 h 49"/>
              <a:gd name="T12" fmla="*/ 2147483646 w 50"/>
              <a:gd name="T13" fmla="*/ 2147483646 h 49"/>
              <a:gd name="T14" fmla="*/ 2147483646 w 50"/>
              <a:gd name="T15" fmla="*/ 2147483646 h 49"/>
              <a:gd name="T16" fmla="*/ 2147483646 w 50"/>
              <a:gd name="T17" fmla="*/ 2147483646 h 49"/>
              <a:gd name="T18" fmla="*/ 2147483646 w 50"/>
              <a:gd name="T19" fmla="*/ 2147483646 h 49"/>
              <a:gd name="T20" fmla="*/ 2147483646 w 50"/>
              <a:gd name="T21" fmla="*/ 2147483646 h 49"/>
              <a:gd name="T22" fmla="*/ 2147483646 w 50"/>
              <a:gd name="T23" fmla="*/ 2147483646 h 49"/>
              <a:gd name="T24" fmla="*/ 2147483646 w 50"/>
              <a:gd name="T25" fmla="*/ 2147483646 h 49"/>
              <a:gd name="T26" fmla="*/ 2147483646 w 50"/>
              <a:gd name="T27" fmla="*/ 2147483646 h 49"/>
              <a:gd name="T28" fmla="*/ 2147483646 w 50"/>
              <a:gd name="T29" fmla="*/ 2147483646 h 49"/>
              <a:gd name="T30" fmla="*/ 2147483646 w 50"/>
              <a:gd name="T31" fmla="*/ 2147483646 h 49"/>
              <a:gd name="T32" fmla="*/ 0 w 50"/>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49"/>
              <a:gd name="T53" fmla="*/ 50 w 50"/>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49">
                <a:moveTo>
                  <a:pt x="0" y="24"/>
                </a:moveTo>
                <a:lnTo>
                  <a:pt x="2" y="15"/>
                </a:lnTo>
                <a:lnTo>
                  <a:pt x="7" y="7"/>
                </a:lnTo>
                <a:lnTo>
                  <a:pt x="15" y="2"/>
                </a:lnTo>
                <a:lnTo>
                  <a:pt x="25" y="0"/>
                </a:lnTo>
                <a:lnTo>
                  <a:pt x="34" y="2"/>
                </a:lnTo>
                <a:lnTo>
                  <a:pt x="42" y="7"/>
                </a:lnTo>
                <a:lnTo>
                  <a:pt x="48" y="15"/>
                </a:lnTo>
                <a:lnTo>
                  <a:pt x="50" y="24"/>
                </a:lnTo>
                <a:lnTo>
                  <a:pt x="48" y="34"/>
                </a:lnTo>
                <a:lnTo>
                  <a:pt x="42" y="42"/>
                </a:lnTo>
                <a:lnTo>
                  <a:pt x="34" y="47"/>
                </a:lnTo>
                <a:lnTo>
                  <a:pt x="25"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41353" name="Freeform 393"/>
          <p:cNvSpPr>
            <a:spLocks/>
          </p:cNvSpPr>
          <p:nvPr/>
        </p:nvSpPr>
        <p:spPr bwMode="auto">
          <a:xfrm>
            <a:off x="6877050" y="3341688"/>
            <a:ext cx="63500" cy="60325"/>
          </a:xfrm>
          <a:custGeom>
            <a:avLst/>
            <a:gdLst>
              <a:gd name="T0" fmla="*/ 0 w 40"/>
              <a:gd name="T1" fmla="*/ 2147483646 h 38"/>
              <a:gd name="T2" fmla="*/ 2147483646 w 40"/>
              <a:gd name="T3" fmla="*/ 2147483646 h 38"/>
              <a:gd name="T4" fmla="*/ 2147483646 w 40"/>
              <a:gd name="T5" fmla="*/ 2147483646 h 38"/>
              <a:gd name="T6" fmla="*/ 2147483646 w 40"/>
              <a:gd name="T7" fmla="*/ 2147483646 h 38"/>
              <a:gd name="T8" fmla="*/ 2147483646 w 40"/>
              <a:gd name="T9" fmla="*/ 0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2147483646 w 40"/>
              <a:gd name="T19" fmla="*/ 2147483646 h 38"/>
              <a:gd name="T20" fmla="*/ 2147483646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0 w 40"/>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8"/>
              <a:gd name="T53" fmla="*/ 40 w 4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8">
                <a:moveTo>
                  <a:pt x="0" y="19"/>
                </a:moveTo>
                <a:lnTo>
                  <a:pt x="2" y="11"/>
                </a:lnTo>
                <a:lnTo>
                  <a:pt x="6" y="5"/>
                </a:lnTo>
                <a:lnTo>
                  <a:pt x="13" y="1"/>
                </a:lnTo>
                <a:lnTo>
                  <a:pt x="20" y="0"/>
                </a:lnTo>
                <a:lnTo>
                  <a:pt x="28" y="1"/>
                </a:lnTo>
                <a:lnTo>
                  <a:pt x="35" y="5"/>
                </a:lnTo>
                <a:lnTo>
                  <a:pt x="39" y="11"/>
                </a:lnTo>
                <a:lnTo>
                  <a:pt x="40"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354" name="Freeform 394"/>
          <p:cNvSpPr>
            <a:spLocks/>
          </p:cNvSpPr>
          <p:nvPr/>
        </p:nvSpPr>
        <p:spPr bwMode="auto">
          <a:xfrm>
            <a:off x="6886575" y="3348038"/>
            <a:ext cx="47625" cy="46037"/>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355" name="Freeform 395"/>
          <p:cNvSpPr>
            <a:spLocks/>
          </p:cNvSpPr>
          <p:nvPr/>
        </p:nvSpPr>
        <p:spPr bwMode="auto">
          <a:xfrm>
            <a:off x="6519863" y="384016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3" y="3"/>
                </a:lnTo>
                <a:lnTo>
                  <a:pt x="40" y="10"/>
                </a:lnTo>
                <a:lnTo>
                  <a:pt x="45" y="20"/>
                </a:lnTo>
                <a:lnTo>
                  <a:pt x="47" y="33"/>
                </a:lnTo>
                <a:lnTo>
                  <a:pt x="45" y="46"/>
                </a:lnTo>
                <a:lnTo>
                  <a:pt x="40" y="57"/>
                </a:lnTo>
                <a:lnTo>
                  <a:pt x="33"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41356" name="Freeform 396"/>
          <p:cNvSpPr>
            <a:spLocks/>
          </p:cNvSpPr>
          <p:nvPr/>
        </p:nvSpPr>
        <p:spPr bwMode="auto">
          <a:xfrm>
            <a:off x="6526213" y="384810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7" y="2"/>
                </a:lnTo>
                <a:lnTo>
                  <a:pt x="34" y="8"/>
                </a:lnTo>
                <a:lnTo>
                  <a:pt x="38" y="17"/>
                </a:lnTo>
                <a:lnTo>
                  <a:pt x="40" y="27"/>
                </a:lnTo>
                <a:lnTo>
                  <a:pt x="38" y="38"/>
                </a:lnTo>
                <a:lnTo>
                  <a:pt x="34" y="48"/>
                </a:lnTo>
                <a:lnTo>
                  <a:pt x="27" y="54"/>
                </a:lnTo>
                <a:lnTo>
                  <a:pt x="20" y="56"/>
                </a:lnTo>
                <a:lnTo>
                  <a:pt x="12" y="54"/>
                </a:lnTo>
                <a:lnTo>
                  <a:pt x="6" y="48"/>
                </a:lnTo>
                <a:lnTo>
                  <a:pt x="2" y="38"/>
                </a:lnTo>
                <a:lnTo>
                  <a:pt x="0" y="27"/>
                </a:lnTo>
                <a:close/>
              </a:path>
            </a:pathLst>
          </a:custGeom>
          <a:solidFill>
            <a:srgbClr val="FFFFFF"/>
          </a:solidFill>
          <a:ln w="9525">
            <a:noFill/>
            <a:round/>
            <a:headEnd/>
            <a:tailEnd/>
          </a:ln>
        </p:spPr>
        <p:txBody>
          <a:bodyPr/>
          <a:lstStyle/>
          <a:p>
            <a:endParaRPr lang="el-GR"/>
          </a:p>
        </p:txBody>
      </p:sp>
      <p:sp>
        <p:nvSpPr>
          <p:cNvPr id="41357" name="Freeform 397"/>
          <p:cNvSpPr>
            <a:spLocks/>
          </p:cNvSpPr>
          <p:nvPr/>
        </p:nvSpPr>
        <p:spPr bwMode="auto">
          <a:xfrm>
            <a:off x="6534150" y="3856038"/>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9" y="1"/>
                </a:lnTo>
                <a:lnTo>
                  <a:pt x="15" y="0"/>
                </a:lnTo>
                <a:lnTo>
                  <a:pt x="21" y="1"/>
                </a:lnTo>
                <a:lnTo>
                  <a:pt x="27" y="6"/>
                </a:lnTo>
                <a:lnTo>
                  <a:pt x="29" y="9"/>
                </a:lnTo>
                <a:lnTo>
                  <a:pt x="30" y="13"/>
                </a:lnTo>
                <a:lnTo>
                  <a:pt x="31" y="22"/>
                </a:lnTo>
                <a:lnTo>
                  <a:pt x="30" y="30"/>
                </a:lnTo>
                <a:lnTo>
                  <a:pt x="27" y="37"/>
                </a:lnTo>
                <a:lnTo>
                  <a:pt x="21" y="43"/>
                </a:lnTo>
                <a:lnTo>
                  <a:pt x="15" y="45"/>
                </a:lnTo>
                <a:lnTo>
                  <a:pt x="9" y="43"/>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358" name="Freeform 398"/>
          <p:cNvSpPr>
            <a:spLocks/>
          </p:cNvSpPr>
          <p:nvPr/>
        </p:nvSpPr>
        <p:spPr bwMode="auto">
          <a:xfrm>
            <a:off x="6540500" y="3863975"/>
            <a:ext cx="38100" cy="52388"/>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6" y="1"/>
                </a:lnTo>
                <a:lnTo>
                  <a:pt x="21" y="4"/>
                </a:lnTo>
                <a:lnTo>
                  <a:pt x="23" y="10"/>
                </a:lnTo>
                <a:lnTo>
                  <a:pt x="24" y="16"/>
                </a:lnTo>
                <a:lnTo>
                  <a:pt x="23" y="23"/>
                </a:lnTo>
                <a:lnTo>
                  <a:pt x="21"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359" name="Freeform 399"/>
          <p:cNvSpPr>
            <a:spLocks/>
          </p:cNvSpPr>
          <p:nvPr/>
        </p:nvSpPr>
        <p:spPr bwMode="auto">
          <a:xfrm>
            <a:off x="6523038" y="385286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29" y="2"/>
                </a:lnTo>
                <a:lnTo>
                  <a:pt x="34" y="5"/>
                </a:lnTo>
                <a:lnTo>
                  <a:pt x="37" y="8"/>
                </a:lnTo>
                <a:lnTo>
                  <a:pt x="41" y="16"/>
                </a:lnTo>
                <a:lnTo>
                  <a:pt x="43" y="27"/>
                </a:lnTo>
                <a:lnTo>
                  <a:pt x="41" y="38"/>
                </a:lnTo>
                <a:lnTo>
                  <a:pt x="37" y="47"/>
                </a:lnTo>
                <a:lnTo>
                  <a:pt x="29"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41360" name="Freeform 400"/>
          <p:cNvSpPr>
            <a:spLocks/>
          </p:cNvSpPr>
          <p:nvPr/>
        </p:nvSpPr>
        <p:spPr bwMode="auto">
          <a:xfrm>
            <a:off x="6529388" y="385921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1" y="2"/>
                </a:lnTo>
                <a:lnTo>
                  <a:pt x="17" y="0"/>
                </a:lnTo>
                <a:lnTo>
                  <a:pt x="24" y="2"/>
                </a:lnTo>
                <a:lnTo>
                  <a:pt x="31" y="7"/>
                </a:lnTo>
                <a:lnTo>
                  <a:pt x="35" y="14"/>
                </a:lnTo>
                <a:lnTo>
                  <a:pt x="36" y="22"/>
                </a:lnTo>
                <a:lnTo>
                  <a:pt x="35" y="31"/>
                </a:lnTo>
                <a:lnTo>
                  <a:pt x="31" y="39"/>
                </a:lnTo>
                <a:lnTo>
                  <a:pt x="24" y="44"/>
                </a:lnTo>
                <a:lnTo>
                  <a:pt x="17" y="46"/>
                </a:lnTo>
                <a:lnTo>
                  <a:pt x="11" y="44"/>
                </a:lnTo>
                <a:lnTo>
                  <a:pt x="5" y="39"/>
                </a:lnTo>
                <a:lnTo>
                  <a:pt x="1" y="31"/>
                </a:lnTo>
                <a:lnTo>
                  <a:pt x="0" y="22"/>
                </a:lnTo>
                <a:close/>
              </a:path>
            </a:pathLst>
          </a:custGeom>
          <a:solidFill>
            <a:srgbClr val="FDCE00"/>
          </a:solidFill>
          <a:ln w="9525">
            <a:noFill/>
            <a:round/>
            <a:headEnd/>
            <a:tailEnd/>
          </a:ln>
        </p:spPr>
        <p:txBody>
          <a:bodyPr/>
          <a:lstStyle/>
          <a:p>
            <a:endParaRPr lang="el-GR"/>
          </a:p>
        </p:txBody>
      </p:sp>
      <p:sp>
        <p:nvSpPr>
          <p:cNvPr id="41361" name="Freeform 401"/>
          <p:cNvSpPr>
            <a:spLocks/>
          </p:cNvSpPr>
          <p:nvPr/>
        </p:nvSpPr>
        <p:spPr bwMode="auto">
          <a:xfrm>
            <a:off x="6535738" y="3865563"/>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9" y="1"/>
                </a:lnTo>
                <a:lnTo>
                  <a:pt x="14" y="0"/>
                </a:lnTo>
                <a:lnTo>
                  <a:pt x="19" y="1"/>
                </a:lnTo>
                <a:lnTo>
                  <a:pt x="25" y="5"/>
                </a:lnTo>
                <a:lnTo>
                  <a:pt x="28" y="11"/>
                </a:lnTo>
                <a:lnTo>
                  <a:pt x="29" y="18"/>
                </a:lnTo>
                <a:lnTo>
                  <a:pt x="28" y="25"/>
                </a:lnTo>
                <a:lnTo>
                  <a:pt x="25" y="31"/>
                </a:lnTo>
                <a:lnTo>
                  <a:pt x="19" y="36"/>
                </a:lnTo>
                <a:lnTo>
                  <a:pt x="14" y="37"/>
                </a:lnTo>
                <a:lnTo>
                  <a:pt x="9" y="36"/>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362" name="Freeform 402"/>
          <p:cNvSpPr>
            <a:spLocks/>
          </p:cNvSpPr>
          <p:nvPr/>
        </p:nvSpPr>
        <p:spPr bwMode="auto">
          <a:xfrm>
            <a:off x="6542088" y="3871913"/>
            <a:ext cx="34925" cy="42862"/>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5"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363" name="Freeform 403"/>
          <p:cNvSpPr>
            <a:spLocks/>
          </p:cNvSpPr>
          <p:nvPr/>
        </p:nvSpPr>
        <p:spPr bwMode="auto">
          <a:xfrm>
            <a:off x="7062788" y="3333750"/>
            <a:ext cx="93662"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29" y="0"/>
                </a:lnTo>
                <a:lnTo>
                  <a:pt x="40" y="3"/>
                </a:lnTo>
                <a:lnTo>
                  <a:pt x="45" y="7"/>
                </a:lnTo>
                <a:lnTo>
                  <a:pt x="51" y="12"/>
                </a:lnTo>
                <a:lnTo>
                  <a:pt x="54" y="19"/>
                </a:lnTo>
                <a:lnTo>
                  <a:pt x="57" y="26"/>
                </a:lnTo>
                <a:lnTo>
                  <a:pt x="59" y="42"/>
                </a:lnTo>
                <a:lnTo>
                  <a:pt x="57" y="59"/>
                </a:lnTo>
                <a:lnTo>
                  <a:pt x="54" y="66"/>
                </a:lnTo>
                <a:lnTo>
                  <a:pt x="51" y="73"/>
                </a:lnTo>
                <a:lnTo>
                  <a:pt x="40" y="82"/>
                </a:lnTo>
                <a:lnTo>
                  <a:pt x="29"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41364" name="Freeform 404"/>
          <p:cNvSpPr>
            <a:spLocks/>
          </p:cNvSpPr>
          <p:nvPr/>
        </p:nvSpPr>
        <p:spPr bwMode="auto">
          <a:xfrm>
            <a:off x="7072313" y="3343275"/>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4" y="0"/>
                </a:lnTo>
                <a:lnTo>
                  <a:pt x="29" y="1"/>
                </a:lnTo>
                <a:lnTo>
                  <a:pt x="33" y="3"/>
                </a:lnTo>
                <a:lnTo>
                  <a:pt x="41" y="10"/>
                </a:lnTo>
                <a:lnTo>
                  <a:pt x="47" y="22"/>
                </a:lnTo>
                <a:lnTo>
                  <a:pt x="49" y="35"/>
                </a:lnTo>
                <a:lnTo>
                  <a:pt x="47" y="49"/>
                </a:lnTo>
                <a:lnTo>
                  <a:pt x="41" y="61"/>
                </a:lnTo>
                <a:lnTo>
                  <a:pt x="33" y="68"/>
                </a:lnTo>
                <a:lnTo>
                  <a:pt x="24" y="71"/>
                </a:lnTo>
                <a:lnTo>
                  <a:pt x="19" y="70"/>
                </a:lnTo>
                <a:lnTo>
                  <a:pt x="14" y="68"/>
                </a:lnTo>
                <a:lnTo>
                  <a:pt x="7" y="61"/>
                </a:lnTo>
                <a:lnTo>
                  <a:pt x="1" y="49"/>
                </a:lnTo>
                <a:lnTo>
                  <a:pt x="0" y="35"/>
                </a:lnTo>
                <a:close/>
              </a:path>
            </a:pathLst>
          </a:custGeom>
          <a:solidFill>
            <a:srgbClr val="FFFFFF"/>
          </a:solidFill>
          <a:ln w="9525">
            <a:noFill/>
            <a:round/>
            <a:headEnd/>
            <a:tailEnd/>
          </a:ln>
        </p:spPr>
        <p:txBody>
          <a:bodyPr/>
          <a:lstStyle/>
          <a:p>
            <a:endParaRPr lang="el-GR"/>
          </a:p>
        </p:txBody>
      </p:sp>
      <p:sp>
        <p:nvSpPr>
          <p:cNvPr id="41365" name="Freeform 405"/>
          <p:cNvSpPr>
            <a:spLocks/>
          </p:cNvSpPr>
          <p:nvPr/>
        </p:nvSpPr>
        <p:spPr bwMode="auto">
          <a:xfrm>
            <a:off x="7080250" y="335280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19" y="0"/>
                </a:lnTo>
                <a:lnTo>
                  <a:pt x="27" y="3"/>
                </a:lnTo>
                <a:lnTo>
                  <a:pt x="33" y="9"/>
                </a:lnTo>
                <a:lnTo>
                  <a:pt x="37" y="18"/>
                </a:lnTo>
                <a:lnTo>
                  <a:pt x="40" y="28"/>
                </a:lnTo>
                <a:lnTo>
                  <a:pt x="37" y="39"/>
                </a:lnTo>
                <a:lnTo>
                  <a:pt x="33" y="49"/>
                </a:lnTo>
                <a:lnTo>
                  <a:pt x="27" y="55"/>
                </a:lnTo>
                <a:lnTo>
                  <a:pt x="19" y="57"/>
                </a:lnTo>
                <a:lnTo>
                  <a:pt x="12" y="55"/>
                </a:lnTo>
                <a:lnTo>
                  <a:pt x="6" y="49"/>
                </a:lnTo>
                <a:lnTo>
                  <a:pt x="2" y="39"/>
                </a:lnTo>
                <a:lnTo>
                  <a:pt x="0" y="28"/>
                </a:lnTo>
                <a:close/>
              </a:path>
            </a:pathLst>
          </a:custGeom>
          <a:solidFill>
            <a:srgbClr val="FFFFFF"/>
          </a:solidFill>
          <a:ln w="9525">
            <a:noFill/>
            <a:round/>
            <a:headEnd/>
            <a:tailEnd/>
          </a:ln>
        </p:spPr>
        <p:txBody>
          <a:bodyPr/>
          <a:lstStyle/>
          <a:p>
            <a:endParaRPr lang="el-GR"/>
          </a:p>
        </p:txBody>
      </p:sp>
      <p:sp>
        <p:nvSpPr>
          <p:cNvPr id="41366" name="Freeform 406"/>
          <p:cNvSpPr>
            <a:spLocks/>
          </p:cNvSpPr>
          <p:nvPr/>
        </p:nvSpPr>
        <p:spPr bwMode="auto">
          <a:xfrm>
            <a:off x="7089775" y="3363913"/>
            <a:ext cx="46038" cy="68262"/>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1"/>
                </a:moveTo>
                <a:lnTo>
                  <a:pt x="1" y="12"/>
                </a:lnTo>
                <a:lnTo>
                  <a:pt x="4" y="6"/>
                </a:lnTo>
                <a:lnTo>
                  <a:pt x="8" y="1"/>
                </a:lnTo>
                <a:lnTo>
                  <a:pt x="14" y="0"/>
                </a:lnTo>
                <a:lnTo>
                  <a:pt x="20" y="1"/>
                </a:lnTo>
                <a:lnTo>
                  <a:pt x="24" y="6"/>
                </a:lnTo>
                <a:lnTo>
                  <a:pt x="27" y="12"/>
                </a:lnTo>
                <a:lnTo>
                  <a:pt x="29" y="21"/>
                </a:lnTo>
                <a:lnTo>
                  <a:pt x="27" y="29"/>
                </a:lnTo>
                <a:lnTo>
                  <a:pt x="24" y="35"/>
                </a:lnTo>
                <a:lnTo>
                  <a:pt x="20" y="41"/>
                </a:lnTo>
                <a:lnTo>
                  <a:pt x="14" y="43"/>
                </a:lnTo>
                <a:lnTo>
                  <a:pt x="8" y="41"/>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41367" name="Freeform 407"/>
          <p:cNvSpPr>
            <a:spLocks/>
          </p:cNvSpPr>
          <p:nvPr/>
        </p:nvSpPr>
        <p:spPr bwMode="auto">
          <a:xfrm>
            <a:off x="7062788" y="3346450"/>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8" y="0"/>
                </a:lnTo>
                <a:lnTo>
                  <a:pt x="39" y="3"/>
                </a:lnTo>
                <a:lnTo>
                  <a:pt x="48" y="10"/>
                </a:lnTo>
                <a:lnTo>
                  <a:pt x="52" y="15"/>
                </a:lnTo>
                <a:lnTo>
                  <a:pt x="55" y="21"/>
                </a:lnTo>
                <a:lnTo>
                  <a:pt x="57" y="35"/>
                </a:lnTo>
                <a:lnTo>
                  <a:pt x="55" y="50"/>
                </a:lnTo>
                <a:lnTo>
                  <a:pt x="52" y="56"/>
                </a:lnTo>
                <a:lnTo>
                  <a:pt x="48" y="61"/>
                </a:lnTo>
                <a:lnTo>
                  <a:pt x="39" y="68"/>
                </a:lnTo>
                <a:lnTo>
                  <a:pt x="28"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41368" name="Freeform 408"/>
          <p:cNvSpPr>
            <a:spLocks/>
          </p:cNvSpPr>
          <p:nvPr/>
        </p:nvSpPr>
        <p:spPr bwMode="auto">
          <a:xfrm>
            <a:off x="7070725" y="335438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4" y="0"/>
                </a:lnTo>
                <a:lnTo>
                  <a:pt x="33" y="2"/>
                </a:lnTo>
                <a:lnTo>
                  <a:pt x="37" y="5"/>
                </a:lnTo>
                <a:lnTo>
                  <a:pt x="40" y="9"/>
                </a:lnTo>
                <a:lnTo>
                  <a:pt x="46" y="18"/>
                </a:lnTo>
                <a:lnTo>
                  <a:pt x="48" y="29"/>
                </a:lnTo>
                <a:lnTo>
                  <a:pt x="46" y="41"/>
                </a:lnTo>
                <a:lnTo>
                  <a:pt x="40" y="51"/>
                </a:lnTo>
                <a:lnTo>
                  <a:pt x="33" y="57"/>
                </a:lnTo>
                <a:lnTo>
                  <a:pt x="24" y="59"/>
                </a:lnTo>
                <a:lnTo>
                  <a:pt x="15" y="57"/>
                </a:lnTo>
                <a:lnTo>
                  <a:pt x="11" y="55"/>
                </a:lnTo>
                <a:lnTo>
                  <a:pt x="7" y="51"/>
                </a:lnTo>
                <a:lnTo>
                  <a:pt x="2" y="41"/>
                </a:lnTo>
                <a:lnTo>
                  <a:pt x="0" y="29"/>
                </a:lnTo>
                <a:close/>
              </a:path>
            </a:pathLst>
          </a:custGeom>
          <a:solidFill>
            <a:srgbClr val="FDCE00"/>
          </a:solidFill>
          <a:ln w="9525">
            <a:noFill/>
            <a:round/>
            <a:headEnd/>
            <a:tailEnd/>
          </a:ln>
        </p:spPr>
        <p:txBody>
          <a:bodyPr/>
          <a:lstStyle/>
          <a:p>
            <a:endParaRPr lang="el-GR"/>
          </a:p>
        </p:txBody>
      </p:sp>
      <p:sp>
        <p:nvSpPr>
          <p:cNvPr id="41369" name="Freeform 409"/>
          <p:cNvSpPr>
            <a:spLocks/>
          </p:cNvSpPr>
          <p:nvPr/>
        </p:nvSpPr>
        <p:spPr bwMode="auto">
          <a:xfrm>
            <a:off x="7080250" y="3362325"/>
            <a:ext cx="58738"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4"/>
                </a:moveTo>
                <a:lnTo>
                  <a:pt x="1" y="15"/>
                </a:lnTo>
                <a:lnTo>
                  <a:pt x="5" y="7"/>
                </a:lnTo>
                <a:lnTo>
                  <a:pt x="11" y="2"/>
                </a:lnTo>
                <a:lnTo>
                  <a:pt x="18" y="0"/>
                </a:lnTo>
                <a:lnTo>
                  <a:pt x="26" y="2"/>
                </a:lnTo>
                <a:lnTo>
                  <a:pt x="32" y="7"/>
                </a:lnTo>
                <a:lnTo>
                  <a:pt x="36" y="15"/>
                </a:lnTo>
                <a:lnTo>
                  <a:pt x="37" y="24"/>
                </a:lnTo>
                <a:lnTo>
                  <a:pt x="36" y="33"/>
                </a:lnTo>
                <a:lnTo>
                  <a:pt x="32" y="41"/>
                </a:lnTo>
                <a:lnTo>
                  <a:pt x="26" y="46"/>
                </a:lnTo>
                <a:lnTo>
                  <a:pt x="18" y="48"/>
                </a:lnTo>
                <a:lnTo>
                  <a:pt x="11" y="46"/>
                </a:lnTo>
                <a:lnTo>
                  <a:pt x="5" y="41"/>
                </a:lnTo>
                <a:lnTo>
                  <a:pt x="1" y="33"/>
                </a:lnTo>
                <a:lnTo>
                  <a:pt x="0" y="24"/>
                </a:lnTo>
                <a:close/>
              </a:path>
            </a:pathLst>
          </a:custGeom>
          <a:solidFill>
            <a:srgbClr val="FEDB00"/>
          </a:solidFill>
          <a:ln w="9525">
            <a:noFill/>
            <a:round/>
            <a:headEnd/>
            <a:tailEnd/>
          </a:ln>
        </p:spPr>
        <p:txBody>
          <a:bodyPr/>
          <a:lstStyle/>
          <a:p>
            <a:endParaRPr lang="el-GR"/>
          </a:p>
        </p:txBody>
      </p:sp>
      <p:sp>
        <p:nvSpPr>
          <p:cNvPr id="41370" name="Freeform 410"/>
          <p:cNvSpPr>
            <a:spLocks/>
          </p:cNvSpPr>
          <p:nvPr/>
        </p:nvSpPr>
        <p:spPr bwMode="auto">
          <a:xfrm>
            <a:off x="7088188" y="33702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6"/>
                </a:lnTo>
                <a:lnTo>
                  <a:pt x="9" y="2"/>
                </a:lnTo>
                <a:lnTo>
                  <a:pt x="14" y="0"/>
                </a:lnTo>
                <a:lnTo>
                  <a:pt x="19" y="2"/>
                </a:lnTo>
                <a:lnTo>
                  <a:pt x="24" y="6"/>
                </a:lnTo>
                <a:lnTo>
                  <a:pt x="27" y="11"/>
                </a:lnTo>
                <a:lnTo>
                  <a:pt x="28" y="18"/>
                </a:lnTo>
                <a:lnTo>
                  <a:pt x="27" y="25"/>
                </a:lnTo>
                <a:lnTo>
                  <a:pt x="24" y="30"/>
                </a:lnTo>
                <a:lnTo>
                  <a:pt x="19" y="35"/>
                </a:lnTo>
                <a:lnTo>
                  <a:pt x="14" y="36"/>
                </a:lnTo>
                <a:lnTo>
                  <a:pt x="9" y="35"/>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41371" name="Freeform 411"/>
          <p:cNvSpPr>
            <a:spLocks/>
          </p:cNvSpPr>
          <p:nvPr/>
        </p:nvSpPr>
        <p:spPr bwMode="auto">
          <a:xfrm>
            <a:off x="6813550" y="3916363"/>
            <a:ext cx="90488"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2"/>
                </a:lnTo>
                <a:lnTo>
                  <a:pt x="17" y="4"/>
                </a:lnTo>
                <a:lnTo>
                  <a:pt x="29" y="0"/>
                </a:lnTo>
                <a:lnTo>
                  <a:pt x="40" y="4"/>
                </a:lnTo>
                <a:lnTo>
                  <a:pt x="49" y="12"/>
                </a:lnTo>
                <a:lnTo>
                  <a:pt x="52" y="17"/>
                </a:lnTo>
                <a:lnTo>
                  <a:pt x="55" y="24"/>
                </a:lnTo>
                <a:lnTo>
                  <a:pt x="57" y="38"/>
                </a:lnTo>
                <a:lnTo>
                  <a:pt x="55" y="52"/>
                </a:lnTo>
                <a:lnTo>
                  <a:pt x="49" y="65"/>
                </a:lnTo>
                <a:lnTo>
                  <a:pt x="40" y="73"/>
                </a:lnTo>
                <a:lnTo>
                  <a:pt x="29" y="76"/>
                </a:lnTo>
                <a:lnTo>
                  <a:pt x="17" y="73"/>
                </a:lnTo>
                <a:lnTo>
                  <a:pt x="8" y="65"/>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372" name="Freeform 412"/>
          <p:cNvSpPr>
            <a:spLocks/>
          </p:cNvSpPr>
          <p:nvPr/>
        </p:nvSpPr>
        <p:spPr bwMode="auto">
          <a:xfrm>
            <a:off x="6821488" y="392588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5" y="0"/>
                </a:lnTo>
                <a:lnTo>
                  <a:pt x="34" y="3"/>
                </a:lnTo>
                <a:lnTo>
                  <a:pt x="41" y="9"/>
                </a:lnTo>
                <a:lnTo>
                  <a:pt x="46" y="19"/>
                </a:lnTo>
                <a:lnTo>
                  <a:pt x="48" y="31"/>
                </a:lnTo>
                <a:lnTo>
                  <a:pt x="46" y="43"/>
                </a:lnTo>
                <a:lnTo>
                  <a:pt x="41" y="53"/>
                </a:lnTo>
                <a:lnTo>
                  <a:pt x="34" y="61"/>
                </a:lnTo>
                <a:lnTo>
                  <a:pt x="29" y="63"/>
                </a:lnTo>
                <a:lnTo>
                  <a:pt x="25"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41373" name="Freeform 413"/>
          <p:cNvSpPr>
            <a:spLocks/>
          </p:cNvSpPr>
          <p:nvPr/>
        </p:nvSpPr>
        <p:spPr bwMode="auto">
          <a:xfrm>
            <a:off x="6831013" y="3935413"/>
            <a:ext cx="60325" cy="77787"/>
          </a:xfrm>
          <a:custGeom>
            <a:avLst/>
            <a:gdLst>
              <a:gd name="T0" fmla="*/ 0 w 38"/>
              <a:gd name="T1" fmla="*/ 2147483646 h 49"/>
              <a:gd name="T2" fmla="*/ 2147483646 w 38"/>
              <a:gd name="T3" fmla="*/ 2147483646 h 49"/>
              <a:gd name="T4" fmla="*/ 2147483646 w 38"/>
              <a:gd name="T5" fmla="*/ 2147483646 h 49"/>
              <a:gd name="T6" fmla="*/ 2147483646 w 38"/>
              <a:gd name="T7" fmla="*/ 2147483646 h 49"/>
              <a:gd name="T8" fmla="*/ 2147483646 w 38"/>
              <a:gd name="T9" fmla="*/ 0 h 49"/>
              <a:gd name="T10" fmla="*/ 2147483646 w 38"/>
              <a:gd name="T11" fmla="*/ 2147483646 h 49"/>
              <a:gd name="T12" fmla="*/ 2147483646 w 38"/>
              <a:gd name="T13" fmla="*/ 2147483646 h 49"/>
              <a:gd name="T14" fmla="*/ 2147483646 w 38"/>
              <a:gd name="T15" fmla="*/ 2147483646 h 49"/>
              <a:gd name="T16" fmla="*/ 2147483646 w 38"/>
              <a:gd name="T17" fmla="*/ 2147483646 h 49"/>
              <a:gd name="T18" fmla="*/ 2147483646 w 38"/>
              <a:gd name="T19" fmla="*/ 2147483646 h 49"/>
              <a:gd name="T20" fmla="*/ 2147483646 w 38"/>
              <a:gd name="T21" fmla="*/ 2147483646 h 49"/>
              <a:gd name="T22" fmla="*/ 2147483646 w 38"/>
              <a:gd name="T23" fmla="*/ 2147483646 h 49"/>
              <a:gd name="T24" fmla="*/ 2147483646 w 38"/>
              <a:gd name="T25" fmla="*/ 2147483646 h 49"/>
              <a:gd name="T26" fmla="*/ 2147483646 w 38"/>
              <a:gd name="T27" fmla="*/ 2147483646 h 49"/>
              <a:gd name="T28" fmla="*/ 2147483646 w 38"/>
              <a:gd name="T29" fmla="*/ 2147483646 h 49"/>
              <a:gd name="T30" fmla="*/ 2147483646 w 38"/>
              <a:gd name="T31" fmla="*/ 2147483646 h 49"/>
              <a:gd name="T32" fmla="*/ 0 w 3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9"/>
              <a:gd name="T53" fmla="*/ 38 w 3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9">
                <a:moveTo>
                  <a:pt x="0" y="25"/>
                </a:moveTo>
                <a:lnTo>
                  <a:pt x="1" y="15"/>
                </a:lnTo>
                <a:lnTo>
                  <a:pt x="5" y="7"/>
                </a:lnTo>
                <a:lnTo>
                  <a:pt x="11" y="2"/>
                </a:lnTo>
                <a:lnTo>
                  <a:pt x="19" y="0"/>
                </a:lnTo>
                <a:lnTo>
                  <a:pt x="27" y="2"/>
                </a:lnTo>
                <a:lnTo>
                  <a:pt x="33" y="7"/>
                </a:lnTo>
                <a:lnTo>
                  <a:pt x="37" y="15"/>
                </a:lnTo>
                <a:lnTo>
                  <a:pt x="38" y="25"/>
                </a:lnTo>
                <a:lnTo>
                  <a:pt x="37" y="34"/>
                </a:lnTo>
                <a:lnTo>
                  <a:pt x="33" y="42"/>
                </a:lnTo>
                <a:lnTo>
                  <a:pt x="27" y="47"/>
                </a:lnTo>
                <a:lnTo>
                  <a:pt x="19"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41374" name="Freeform 414"/>
          <p:cNvSpPr>
            <a:spLocks/>
          </p:cNvSpPr>
          <p:nvPr/>
        </p:nvSpPr>
        <p:spPr bwMode="auto">
          <a:xfrm>
            <a:off x="6838950" y="3943350"/>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5" y="0"/>
                </a:lnTo>
                <a:lnTo>
                  <a:pt x="20" y="2"/>
                </a:lnTo>
                <a:lnTo>
                  <a:pt x="25" y="6"/>
                </a:lnTo>
                <a:lnTo>
                  <a:pt x="28" y="12"/>
                </a:lnTo>
                <a:lnTo>
                  <a:pt x="29" y="19"/>
                </a:lnTo>
                <a:lnTo>
                  <a:pt x="28" y="26"/>
                </a:lnTo>
                <a:lnTo>
                  <a:pt x="25" y="32"/>
                </a:lnTo>
                <a:lnTo>
                  <a:pt x="20" y="36"/>
                </a:lnTo>
                <a:lnTo>
                  <a:pt x="15"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375" name="Freeform 415"/>
          <p:cNvSpPr>
            <a:spLocks/>
          </p:cNvSpPr>
          <p:nvPr/>
        </p:nvSpPr>
        <p:spPr bwMode="auto">
          <a:xfrm>
            <a:off x="6810375" y="3930650"/>
            <a:ext cx="96838"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1" y="0"/>
                </a:lnTo>
                <a:lnTo>
                  <a:pt x="43" y="2"/>
                </a:lnTo>
                <a:lnTo>
                  <a:pt x="48" y="5"/>
                </a:lnTo>
                <a:lnTo>
                  <a:pt x="52" y="8"/>
                </a:lnTo>
                <a:lnTo>
                  <a:pt x="59" y="18"/>
                </a:lnTo>
                <a:lnTo>
                  <a:pt x="60" y="23"/>
                </a:lnTo>
                <a:lnTo>
                  <a:pt x="61" y="29"/>
                </a:lnTo>
                <a:lnTo>
                  <a:pt x="59" y="40"/>
                </a:lnTo>
                <a:lnTo>
                  <a:pt x="52" y="50"/>
                </a:lnTo>
                <a:lnTo>
                  <a:pt x="48" y="53"/>
                </a:lnTo>
                <a:lnTo>
                  <a:pt x="43" y="57"/>
                </a:lnTo>
                <a:lnTo>
                  <a:pt x="31" y="59"/>
                </a:lnTo>
                <a:lnTo>
                  <a:pt x="18" y="57"/>
                </a:lnTo>
                <a:lnTo>
                  <a:pt x="13" y="53"/>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41376" name="Freeform 416"/>
          <p:cNvSpPr>
            <a:spLocks/>
          </p:cNvSpPr>
          <p:nvPr/>
        </p:nvSpPr>
        <p:spPr bwMode="auto">
          <a:xfrm>
            <a:off x="6819900" y="3937000"/>
            <a:ext cx="80963" cy="77788"/>
          </a:xfrm>
          <a:custGeom>
            <a:avLst/>
            <a:gdLst>
              <a:gd name="T0" fmla="*/ 0 w 51"/>
              <a:gd name="T1" fmla="*/ 2147483646 h 49"/>
              <a:gd name="T2" fmla="*/ 2147483646 w 51"/>
              <a:gd name="T3" fmla="*/ 2147483646 h 49"/>
              <a:gd name="T4" fmla="*/ 2147483646 w 51"/>
              <a:gd name="T5" fmla="*/ 2147483646 h 49"/>
              <a:gd name="T6" fmla="*/ 2147483646 w 51"/>
              <a:gd name="T7" fmla="*/ 2147483646 h 49"/>
              <a:gd name="T8" fmla="*/ 2147483646 w 51"/>
              <a:gd name="T9" fmla="*/ 0 h 49"/>
              <a:gd name="T10" fmla="*/ 2147483646 w 51"/>
              <a:gd name="T11" fmla="*/ 2147483646 h 49"/>
              <a:gd name="T12" fmla="*/ 2147483646 w 51"/>
              <a:gd name="T13" fmla="*/ 2147483646 h 49"/>
              <a:gd name="T14" fmla="*/ 2147483646 w 51"/>
              <a:gd name="T15" fmla="*/ 2147483646 h 49"/>
              <a:gd name="T16" fmla="*/ 2147483646 w 51"/>
              <a:gd name="T17" fmla="*/ 2147483646 h 49"/>
              <a:gd name="T18" fmla="*/ 2147483646 w 51"/>
              <a:gd name="T19" fmla="*/ 2147483646 h 49"/>
              <a:gd name="T20" fmla="*/ 2147483646 w 51"/>
              <a:gd name="T21" fmla="*/ 2147483646 h 49"/>
              <a:gd name="T22" fmla="*/ 2147483646 w 51"/>
              <a:gd name="T23" fmla="*/ 2147483646 h 49"/>
              <a:gd name="T24" fmla="*/ 2147483646 w 51"/>
              <a:gd name="T25" fmla="*/ 2147483646 h 49"/>
              <a:gd name="T26" fmla="*/ 2147483646 w 51"/>
              <a:gd name="T27" fmla="*/ 2147483646 h 49"/>
              <a:gd name="T28" fmla="*/ 2147483646 w 51"/>
              <a:gd name="T29" fmla="*/ 2147483646 h 49"/>
              <a:gd name="T30" fmla="*/ 2147483646 w 51"/>
              <a:gd name="T31" fmla="*/ 2147483646 h 49"/>
              <a:gd name="T32" fmla="*/ 0 w 51"/>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9"/>
              <a:gd name="T53" fmla="*/ 51 w 51"/>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9">
                <a:moveTo>
                  <a:pt x="0" y="24"/>
                </a:moveTo>
                <a:lnTo>
                  <a:pt x="2" y="15"/>
                </a:lnTo>
                <a:lnTo>
                  <a:pt x="7" y="7"/>
                </a:lnTo>
                <a:lnTo>
                  <a:pt x="15" y="2"/>
                </a:lnTo>
                <a:lnTo>
                  <a:pt x="26" y="0"/>
                </a:lnTo>
                <a:lnTo>
                  <a:pt x="35" y="2"/>
                </a:lnTo>
                <a:lnTo>
                  <a:pt x="43" y="7"/>
                </a:lnTo>
                <a:lnTo>
                  <a:pt x="49" y="15"/>
                </a:lnTo>
                <a:lnTo>
                  <a:pt x="51" y="24"/>
                </a:lnTo>
                <a:lnTo>
                  <a:pt x="49" y="34"/>
                </a:lnTo>
                <a:lnTo>
                  <a:pt x="43" y="42"/>
                </a:lnTo>
                <a:lnTo>
                  <a:pt x="35" y="47"/>
                </a:lnTo>
                <a:lnTo>
                  <a:pt x="26"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41377" name="Freeform 417"/>
          <p:cNvSpPr>
            <a:spLocks/>
          </p:cNvSpPr>
          <p:nvPr/>
        </p:nvSpPr>
        <p:spPr bwMode="auto">
          <a:xfrm>
            <a:off x="6827838" y="3944938"/>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1" y="0"/>
                </a:lnTo>
                <a:lnTo>
                  <a:pt x="29" y="1"/>
                </a:lnTo>
                <a:lnTo>
                  <a:pt x="36" y="5"/>
                </a:lnTo>
                <a:lnTo>
                  <a:pt x="40" y="11"/>
                </a:lnTo>
                <a:lnTo>
                  <a:pt x="41" y="19"/>
                </a:lnTo>
                <a:lnTo>
                  <a:pt x="40" y="26"/>
                </a:lnTo>
                <a:lnTo>
                  <a:pt x="36" y="33"/>
                </a:lnTo>
                <a:lnTo>
                  <a:pt x="29" y="37"/>
                </a:lnTo>
                <a:lnTo>
                  <a:pt x="21"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378" name="Freeform 418"/>
          <p:cNvSpPr>
            <a:spLocks/>
          </p:cNvSpPr>
          <p:nvPr/>
        </p:nvSpPr>
        <p:spPr bwMode="auto">
          <a:xfrm>
            <a:off x="6837363" y="3951288"/>
            <a:ext cx="49212"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6" y="0"/>
                </a:lnTo>
                <a:lnTo>
                  <a:pt x="22" y="1"/>
                </a:lnTo>
                <a:lnTo>
                  <a:pt x="27" y="4"/>
                </a:lnTo>
                <a:lnTo>
                  <a:pt x="30" y="9"/>
                </a:lnTo>
                <a:lnTo>
                  <a:pt x="31" y="14"/>
                </a:lnTo>
                <a:lnTo>
                  <a:pt x="30" y="20"/>
                </a:lnTo>
                <a:lnTo>
                  <a:pt x="27" y="25"/>
                </a:lnTo>
                <a:lnTo>
                  <a:pt x="22" y="28"/>
                </a:lnTo>
                <a:lnTo>
                  <a:pt x="16"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379" name="Freeform 419"/>
          <p:cNvSpPr>
            <a:spLocks/>
          </p:cNvSpPr>
          <p:nvPr/>
        </p:nvSpPr>
        <p:spPr bwMode="auto">
          <a:xfrm>
            <a:off x="6491288" y="3997325"/>
            <a:ext cx="73025" cy="106363"/>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0"/>
                </a:lnTo>
                <a:lnTo>
                  <a:pt x="14" y="3"/>
                </a:lnTo>
                <a:lnTo>
                  <a:pt x="23" y="0"/>
                </a:lnTo>
                <a:lnTo>
                  <a:pt x="32" y="3"/>
                </a:lnTo>
                <a:lnTo>
                  <a:pt x="39" y="10"/>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380" name="Freeform 420"/>
          <p:cNvSpPr>
            <a:spLocks/>
          </p:cNvSpPr>
          <p:nvPr/>
        </p:nvSpPr>
        <p:spPr bwMode="auto">
          <a:xfrm>
            <a:off x="6497638" y="4005263"/>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2"/>
                </a:lnTo>
                <a:lnTo>
                  <a:pt x="20" y="0"/>
                </a:lnTo>
                <a:lnTo>
                  <a:pt x="27" y="2"/>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381" name="Freeform 421"/>
          <p:cNvSpPr>
            <a:spLocks/>
          </p:cNvSpPr>
          <p:nvPr/>
        </p:nvSpPr>
        <p:spPr bwMode="auto">
          <a:xfrm>
            <a:off x="6505575" y="401320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7"/>
                </a:lnTo>
                <a:lnTo>
                  <a:pt x="9" y="1"/>
                </a:lnTo>
                <a:lnTo>
                  <a:pt x="15" y="0"/>
                </a:lnTo>
                <a:lnTo>
                  <a:pt x="21" y="1"/>
                </a:lnTo>
                <a:lnTo>
                  <a:pt x="26" y="7"/>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382" name="Freeform 422"/>
          <p:cNvSpPr>
            <a:spLocks/>
          </p:cNvSpPr>
          <p:nvPr/>
        </p:nvSpPr>
        <p:spPr bwMode="auto">
          <a:xfrm>
            <a:off x="6511925" y="402272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383" name="Freeform 423"/>
          <p:cNvSpPr>
            <a:spLocks/>
          </p:cNvSpPr>
          <p:nvPr/>
        </p:nvSpPr>
        <p:spPr bwMode="auto">
          <a:xfrm>
            <a:off x="6494463" y="4010025"/>
            <a:ext cx="66675" cy="87313"/>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9"/>
                </a:lnTo>
                <a:lnTo>
                  <a:pt x="13" y="2"/>
                </a:lnTo>
                <a:lnTo>
                  <a:pt x="21" y="0"/>
                </a:lnTo>
                <a:lnTo>
                  <a:pt x="29" y="2"/>
                </a:lnTo>
                <a:lnTo>
                  <a:pt x="33" y="6"/>
                </a:lnTo>
                <a:lnTo>
                  <a:pt x="36" y="9"/>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384" name="Freeform 424"/>
          <p:cNvSpPr>
            <a:spLocks/>
          </p:cNvSpPr>
          <p:nvPr/>
        </p:nvSpPr>
        <p:spPr bwMode="auto">
          <a:xfrm>
            <a:off x="6500813" y="4017963"/>
            <a:ext cx="55562"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385" name="Freeform 425"/>
          <p:cNvSpPr>
            <a:spLocks/>
          </p:cNvSpPr>
          <p:nvPr/>
        </p:nvSpPr>
        <p:spPr bwMode="auto">
          <a:xfrm>
            <a:off x="6507163" y="402431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386" name="Freeform 426"/>
          <p:cNvSpPr>
            <a:spLocks/>
          </p:cNvSpPr>
          <p:nvPr/>
        </p:nvSpPr>
        <p:spPr bwMode="auto">
          <a:xfrm>
            <a:off x="6513513" y="403066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387" name="Freeform 427"/>
          <p:cNvSpPr>
            <a:spLocks/>
          </p:cNvSpPr>
          <p:nvPr/>
        </p:nvSpPr>
        <p:spPr bwMode="auto">
          <a:xfrm>
            <a:off x="6697663" y="3884613"/>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29" y="0"/>
                </a:lnTo>
                <a:lnTo>
                  <a:pt x="41" y="3"/>
                </a:lnTo>
                <a:lnTo>
                  <a:pt x="46" y="7"/>
                </a:lnTo>
                <a:lnTo>
                  <a:pt x="51" y="12"/>
                </a:lnTo>
                <a:lnTo>
                  <a:pt x="54" y="19"/>
                </a:lnTo>
                <a:lnTo>
                  <a:pt x="57" y="27"/>
                </a:lnTo>
                <a:lnTo>
                  <a:pt x="59" y="43"/>
                </a:lnTo>
                <a:lnTo>
                  <a:pt x="57" y="59"/>
                </a:lnTo>
                <a:lnTo>
                  <a:pt x="54" y="66"/>
                </a:lnTo>
                <a:lnTo>
                  <a:pt x="51" y="73"/>
                </a:lnTo>
                <a:lnTo>
                  <a:pt x="41" y="82"/>
                </a:lnTo>
                <a:lnTo>
                  <a:pt x="29"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41388" name="Freeform 428"/>
          <p:cNvSpPr>
            <a:spLocks/>
          </p:cNvSpPr>
          <p:nvPr/>
        </p:nvSpPr>
        <p:spPr bwMode="auto">
          <a:xfrm>
            <a:off x="6707188" y="3894138"/>
            <a:ext cx="77787"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4" y="3"/>
                </a:lnTo>
                <a:lnTo>
                  <a:pt x="24" y="0"/>
                </a:lnTo>
                <a:lnTo>
                  <a:pt x="29" y="1"/>
                </a:lnTo>
                <a:lnTo>
                  <a:pt x="33" y="3"/>
                </a:lnTo>
                <a:lnTo>
                  <a:pt x="42" y="10"/>
                </a:lnTo>
                <a:lnTo>
                  <a:pt x="47" y="23"/>
                </a:lnTo>
                <a:lnTo>
                  <a:pt x="49" y="36"/>
                </a:lnTo>
                <a:lnTo>
                  <a:pt x="47" y="50"/>
                </a:lnTo>
                <a:lnTo>
                  <a:pt x="42"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41389" name="Freeform 429"/>
          <p:cNvSpPr>
            <a:spLocks/>
          </p:cNvSpPr>
          <p:nvPr/>
        </p:nvSpPr>
        <p:spPr bwMode="auto">
          <a:xfrm>
            <a:off x="6715125" y="3903663"/>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10"/>
                </a:lnTo>
                <a:lnTo>
                  <a:pt x="12" y="3"/>
                </a:lnTo>
                <a:lnTo>
                  <a:pt x="19" y="0"/>
                </a:lnTo>
                <a:lnTo>
                  <a:pt x="27" y="3"/>
                </a:lnTo>
                <a:lnTo>
                  <a:pt x="34" y="10"/>
                </a:lnTo>
                <a:lnTo>
                  <a:pt x="38" y="19"/>
                </a:lnTo>
                <a:lnTo>
                  <a:pt x="40" y="29"/>
                </a:lnTo>
                <a:lnTo>
                  <a:pt x="38" y="40"/>
                </a:lnTo>
                <a:lnTo>
                  <a:pt x="34"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41390" name="Freeform 430"/>
          <p:cNvSpPr>
            <a:spLocks/>
          </p:cNvSpPr>
          <p:nvPr/>
        </p:nvSpPr>
        <p:spPr bwMode="auto">
          <a:xfrm>
            <a:off x="6724650" y="3914775"/>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4" y="7"/>
                </a:lnTo>
                <a:lnTo>
                  <a:pt x="8" y="1"/>
                </a:lnTo>
                <a:lnTo>
                  <a:pt x="14" y="0"/>
                </a:lnTo>
                <a:lnTo>
                  <a:pt x="20" y="1"/>
                </a:lnTo>
                <a:lnTo>
                  <a:pt x="25" y="7"/>
                </a:lnTo>
                <a:lnTo>
                  <a:pt x="28" y="13"/>
                </a:lnTo>
                <a:lnTo>
                  <a:pt x="30" y="22"/>
                </a:lnTo>
                <a:lnTo>
                  <a:pt x="28" y="30"/>
                </a:lnTo>
                <a:lnTo>
                  <a:pt x="25"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41391" name="Freeform 431"/>
          <p:cNvSpPr>
            <a:spLocks/>
          </p:cNvSpPr>
          <p:nvPr/>
        </p:nvSpPr>
        <p:spPr bwMode="auto">
          <a:xfrm>
            <a:off x="6697663" y="3897313"/>
            <a:ext cx="90487"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8" y="0"/>
                </a:lnTo>
                <a:lnTo>
                  <a:pt x="39" y="3"/>
                </a:lnTo>
                <a:lnTo>
                  <a:pt x="49" y="10"/>
                </a:lnTo>
                <a:lnTo>
                  <a:pt x="52" y="16"/>
                </a:lnTo>
                <a:lnTo>
                  <a:pt x="55" y="22"/>
                </a:lnTo>
                <a:lnTo>
                  <a:pt x="57" y="36"/>
                </a:lnTo>
                <a:lnTo>
                  <a:pt x="55" y="50"/>
                </a:lnTo>
                <a:lnTo>
                  <a:pt x="52" y="56"/>
                </a:lnTo>
                <a:lnTo>
                  <a:pt x="49"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41392" name="Freeform 432"/>
          <p:cNvSpPr>
            <a:spLocks/>
          </p:cNvSpPr>
          <p:nvPr/>
        </p:nvSpPr>
        <p:spPr bwMode="auto">
          <a:xfrm>
            <a:off x="6705600" y="3905250"/>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5" y="2"/>
                </a:lnTo>
                <a:lnTo>
                  <a:pt x="24" y="0"/>
                </a:lnTo>
                <a:lnTo>
                  <a:pt x="33" y="2"/>
                </a:lnTo>
                <a:lnTo>
                  <a:pt x="38" y="5"/>
                </a:lnTo>
                <a:lnTo>
                  <a:pt x="41" y="10"/>
                </a:lnTo>
                <a:lnTo>
                  <a:pt x="46" y="19"/>
                </a:lnTo>
                <a:lnTo>
                  <a:pt x="48" y="30"/>
                </a:lnTo>
                <a:lnTo>
                  <a:pt x="46" y="42"/>
                </a:lnTo>
                <a:lnTo>
                  <a:pt x="41"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41393" name="Freeform 433"/>
          <p:cNvSpPr>
            <a:spLocks/>
          </p:cNvSpPr>
          <p:nvPr/>
        </p:nvSpPr>
        <p:spPr bwMode="auto">
          <a:xfrm>
            <a:off x="6715125" y="3913188"/>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8"/>
                </a:lnTo>
                <a:lnTo>
                  <a:pt x="11" y="2"/>
                </a:lnTo>
                <a:lnTo>
                  <a:pt x="18" y="0"/>
                </a:lnTo>
                <a:lnTo>
                  <a:pt x="26" y="2"/>
                </a:lnTo>
                <a:lnTo>
                  <a:pt x="33" y="8"/>
                </a:lnTo>
                <a:lnTo>
                  <a:pt x="37" y="16"/>
                </a:lnTo>
                <a:lnTo>
                  <a:pt x="38" y="25"/>
                </a:lnTo>
                <a:lnTo>
                  <a:pt x="37" y="34"/>
                </a:lnTo>
                <a:lnTo>
                  <a:pt x="33"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41394" name="Freeform 434"/>
          <p:cNvSpPr>
            <a:spLocks/>
          </p:cNvSpPr>
          <p:nvPr/>
        </p:nvSpPr>
        <p:spPr bwMode="auto">
          <a:xfrm>
            <a:off x="6723063" y="3922713"/>
            <a:ext cx="46037" cy="55562"/>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4" y="6"/>
                </a:lnTo>
                <a:lnTo>
                  <a:pt x="9" y="2"/>
                </a:lnTo>
                <a:lnTo>
                  <a:pt x="14" y="0"/>
                </a:lnTo>
                <a:lnTo>
                  <a:pt x="19" y="2"/>
                </a:lnTo>
                <a:lnTo>
                  <a:pt x="25" y="6"/>
                </a:lnTo>
                <a:lnTo>
                  <a:pt x="28" y="11"/>
                </a:lnTo>
                <a:lnTo>
                  <a:pt x="29" y="18"/>
                </a:lnTo>
                <a:lnTo>
                  <a:pt x="28" y="25"/>
                </a:lnTo>
                <a:lnTo>
                  <a:pt x="25"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41395" name="Freeform 435"/>
          <p:cNvSpPr>
            <a:spLocks/>
          </p:cNvSpPr>
          <p:nvPr/>
        </p:nvSpPr>
        <p:spPr bwMode="auto">
          <a:xfrm>
            <a:off x="6900863" y="359410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40" y="3"/>
                </a:lnTo>
                <a:lnTo>
                  <a:pt x="49" y="11"/>
                </a:lnTo>
                <a:lnTo>
                  <a:pt x="52" y="17"/>
                </a:lnTo>
                <a:lnTo>
                  <a:pt x="55" y="24"/>
                </a:lnTo>
                <a:lnTo>
                  <a:pt x="57" y="38"/>
                </a:lnTo>
                <a:lnTo>
                  <a:pt x="55" y="52"/>
                </a:lnTo>
                <a:lnTo>
                  <a:pt x="49" y="64"/>
                </a:lnTo>
                <a:lnTo>
                  <a:pt x="40"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396" name="Freeform 436"/>
          <p:cNvSpPr>
            <a:spLocks/>
          </p:cNvSpPr>
          <p:nvPr/>
        </p:nvSpPr>
        <p:spPr bwMode="auto">
          <a:xfrm>
            <a:off x="6908800" y="360203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4" y="3"/>
                </a:lnTo>
                <a:lnTo>
                  <a:pt x="41" y="9"/>
                </a:lnTo>
                <a:lnTo>
                  <a:pt x="46" y="20"/>
                </a:lnTo>
                <a:lnTo>
                  <a:pt x="48" y="32"/>
                </a:lnTo>
                <a:lnTo>
                  <a:pt x="46" y="44"/>
                </a:lnTo>
                <a:lnTo>
                  <a:pt x="41" y="54"/>
                </a:lnTo>
                <a:lnTo>
                  <a:pt x="34" y="61"/>
                </a:lnTo>
                <a:lnTo>
                  <a:pt x="29"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397" name="Freeform 437"/>
          <p:cNvSpPr>
            <a:spLocks/>
          </p:cNvSpPr>
          <p:nvPr/>
        </p:nvSpPr>
        <p:spPr bwMode="auto">
          <a:xfrm>
            <a:off x="6918325" y="361156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8"/>
                </a:lnTo>
                <a:lnTo>
                  <a:pt x="11" y="2"/>
                </a:lnTo>
                <a:lnTo>
                  <a:pt x="18" y="0"/>
                </a:lnTo>
                <a:lnTo>
                  <a:pt x="27" y="2"/>
                </a:lnTo>
                <a:lnTo>
                  <a:pt x="33" y="8"/>
                </a:lnTo>
                <a:lnTo>
                  <a:pt x="37" y="16"/>
                </a:lnTo>
                <a:lnTo>
                  <a:pt x="38" y="26"/>
                </a:lnTo>
                <a:lnTo>
                  <a:pt x="37" y="35"/>
                </a:lnTo>
                <a:lnTo>
                  <a:pt x="33" y="43"/>
                </a:lnTo>
                <a:lnTo>
                  <a:pt x="27"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398" name="Freeform 438"/>
          <p:cNvSpPr>
            <a:spLocks/>
          </p:cNvSpPr>
          <p:nvPr/>
        </p:nvSpPr>
        <p:spPr bwMode="auto">
          <a:xfrm>
            <a:off x="6926263" y="3621088"/>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4" y="0"/>
                </a:lnTo>
                <a:lnTo>
                  <a:pt x="20" y="2"/>
                </a:lnTo>
                <a:lnTo>
                  <a:pt x="25" y="6"/>
                </a:lnTo>
                <a:lnTo>
                  <a:pt x="28" y="12"/>
                </a:lnTo>
                <a:lnTo>
                  <a:pt x="29" y="19"/>
                </a:lnTo>
                <a:lnTo>
                  <a:pt x="28" y="26"/>
                </a:lnTo>
                <a:lnTo>
                  <a:pt x="25" y="32"/>
                </a:lnTo>
                <a:lnTo>
                  <a:pt x="20"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399" name="Freeform 439"/>
          <p:cNvSpPr>
            <a:spLocks/>
          </p:cNvSpPr>
          <p:nvPr/>
        </p:nvSpPr>
        <p:spPr bwMode="auto">
          <a:xfrm>
            <a:off x="6897688" y="360680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9"/>
                </a:lnTo>
                <a:lnTo>
                  <a:pt x="13" y="5"/>
                </a:lnTo>
                <a:lnTo>
                  <a:pt x="18" y="2"/>
                </a:lnTo>
                <a:lnTo>
                  <a:pt x="30" y="0"/>
                </a:lnTo>
                <a:lnTo>
                  <a:pt x="43" y="2"/>
                </a:lnTo>
                <a:lnTo>
                  <a:pt x="48" y="5"/>
                </a:lnTo>
                <a:lnTo>
                  <a:pt x="52" y="9"/>
                </a:lnTo>
                <a:lnTo>
                  <a:pt x="59" y="19"/>
                </a:lnTo>
                <a:lnTo>
                  <a:pt x="60" y="24"/>
                </a:lnTo>
                <a:lnTo>
                  <a:pt x="61" y="30"/>
                </a:lnTo>
                <a:lnTo>
                  <a:pt x="59" y="41"/>
                </a:lnTo>
                <a:lnTo>
                  <a:pt x="52" y="51"/>
                </a:lnTo>
                <a:lnTo>
                  <a:pt x="48" y="54"/>
                </a:lnTo>
                <a:lnTo>
                  <a:pt x="43"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400" name="Freeform 440"/>
          <p:cNvSpPr>
            <a:spLocks/>
          </p:cNvSpPr>
          <p:nvPr/>
        </p:nvSpPr>
        <p:spPr bwMode="auto">
          <a:xfrm>
            <a:off x="6907213" y="361315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8"/>
                </a:lnTo>
                <a:lnTo>
                  <a:pt x="15" y="2"/>
                </a:lnTo>
                <a:lnTo>
                  <a:pt x="25" y="0"/>
                </a:lnTo>
                <a:lnTo>
                  <a:pt x="35" y="2"/>
                </a:lnTo>
                <a:lnTo>
                  <a:pt x="43" y="8"/>
                </a:lnTo>
                <a:lnTo>
                  <a:pt x="49" y="16"/>
                </a:lnTo>
                <a:lnTo>
                  <a:pt x="51" y="25"/>
                </a:lnTo>
                <a:lnTo>
                  <a:pt x="49" y="35"/>
                </a:lnTo>
                <a:lnTo>
                  <a:pt x="43" y="43"/>
                </a:lnTo>
                <a:lnTo>
                  <a:pt x="35"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41401" name="Freeform 441"/>
          <p:cNvSpPr>
            <a:spLocks/>
          </p:cNvSpPr>
          <p:nvPr/>
        </p:nvSpPr>
        <p:spPr bwMode="auto">
          <a:xfrm>
            <a:off x="6915150" y="3622675"/>
            <a:ext cx="65088"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9" y="1"/>
                </a:lnTo>
                <a:lnTo>
                  <a:pt x="36" y="5"/>
                </a:lnTo>
                <a:lnTo>
                  <a:pt x="40" y="11"/>
                </a:lnTo>
                <a:lnTo>
                  <a:pt x="41" y="19"/>
                </a:lnTo>
                <a:lnTo>
                  <a:pt x="40" y="26"/>
                </a:lnTo>
                <a:lnTo>
                  <a:pt x="36" y="33"/>
                </a:lnTo>
                <a:lnTo>
                  <a:pt x="29"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402" name="Freeform 442"/>
          <p:cNvSpPr>
            <a:spLocks/>
          </p:cNvSpPr>
          <p:nvPr/>
        </p:nvSpPr>
        <p:spPr bwMode="auto">
          <a:xfrm>
            <a:off x="6924675" y="3629025"/>
            <a:ext cx="49213" cy="46038"/>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2" y="1"/>
                </a:lnTo>
                <a:lnTo>
                  <a:pt x="27" y="4"/>
                </a:lnTo>
                <a:lnTo>
                  <a:pt x="30" y="9"/>
                </a:lnTo>
                <a:lnTo>
                  <a:pt x="31" y="14"/>
                </a:lnTo>
                <a:lnTo>
                  <a:pt x="30" y="20"/>
                </a:lnTo>
                <a:lnTo>
                  <a:pt x="27" y="25"/>
                </a:lnTo>
                <a:lnTo>
                  <a:pt x="22"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403" name="Freeform 443"/>
          <p:cNvSpPr>
            <a:spLocks/>
          </p:cNvSpPr>
          <p:nvPr/>
        </p:nvSpPr>
        <p:spPr bwMode="auto">
          <a:xfrm>
            <a:off x="6461125" y="354965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5" y="3"/>
                </a:lnTo>
                <a:lnTo>
                  <a:pt x="24" y="0"/>
                </a:lnTo>
                <a:lnTo>
                  <a:pt x="33" y="3"/>
                </a:lnTo>
                <a:lnTo>
                  <a:pt x="40" y="10"/>
                </a:lnTo>
                <a:lnTo>
                  <a:pt x="45" y="20"/>
                </a:lnTo>
                <a:lnTo>
                  <a:pt x="47" y="33"/>
                </a:lnTo>
                <a:lnTo>
                  <a:pt x="45" y="47"/>
                </a:lnTo>
                <a:lnTo>
                  <a:pt x="40" y="57"/>
                </a:lnTo>
                <a:lnTo>
                  <a:pt x="33" y="64"/>
                </a:lnTo>
                <a:lnTo>
                  <a:pt x="24" y="67"/>
                </a:lnTo>
                <a:lnTo>
                  <a:pt x="15"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41404" name="Freeform 444"/>
          <p:cNvSpPr>
            <a:spLocks/>
          </p:cNvSpPr>
          <p:nvPr/>
        </p:nvSpPr>
        <p:spPr bwMode="auto">
          <a:xfrm>
            <a:off x="6467475" y="355758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7" y="8"/>
                </a:lnTo>
                <a:lnTo>
                  <a:pt x="13" y="2"/>
                </a:lnTo>
                <a:lnTo>
                  <a:pt x="21" y="0"/>
                </a:lnTo>
                <a:lnTo>
                  <a:pt x="28" y="2"/>
                </a:lnTo>
                <a:lnTo>
                  <a:pt x="34" y="8"/>
                </a:lnTo>
                <a:lnTo>
                  <a:pt x="38" y="17"/>
                </a:lnTo>
                <a:lnTo>
                  <a:pt x="40" y="27"/>
                </a:lnTo>
                <a:lnTo>
                  <a:pt x="38" y="38"/>
                </a:lnTo>
                <a:lnTo>
                  <a:pt x="34" y="48"/>
                </a:lnTo>
                <a:lnTo>
                  <a:pt x="28" y="54"/>
                </a:lnTo>
                <a:lnTo>
                  <a:pt x="21" y="56"/>
                </a:lnTo>
                <a:lnTo>
                  <a:pt x="13" y="54"/>
                </a:lnTo>
                <a:lnTo>
                  <a:pt x="7" y="48"/>
                </a:lnTo>
                <a:lnTo>
                  <a:pt x="2" y="38"/>
                </a:lnTo>
                <a:lnTo>
                  <a:pt x="0" y="27"/>
                </a:lnTo>
                <a:close/>
              </a:path>
            </a:pathLst>
          </a:custGeom>
          <a:solidFill>
            <a:srgbClr val="FFFFFF"/>
          </a:solidFill>
          <a:ln w="9525">
            <a:noFill/>
            <a:round/>
            <a:headEnd/>
            <a:tailEnd/>
          </a:ln>
        </p:spPr>
        <p:txBody>
          <a:bodyPr/>
          <a:lstStyle/>
          <a:p>
            <a:endParaRPr lang="el-GR"/>
          </a:p>
        </p:txBody>
      </p:sp>
      <p:sp>
        <p:nvSpPr>
          <p:cNvPr id="41405" name="Freeform 445"/>
          <p:cNvSpPr>
            <a:spLocks/>
          </p:cNvSpPr>
          <p:nvPr/>
        </p:nvSpPr>
        <p:spPr bwMode="auto">
          <a:xfrm>
            <a:off x="6477000" y="3565525"/>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8"/>
                </a:lnTo>
                <a:lnTo>
                  <a:pt x="21" y="43"/>
                </a:lnTo>
                <a:lnTo>
                  <a:pt x="15"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41406" name="Freeform 446"/>
          <p:cNvSpPr>
            <a:spLocks/>
          </p:cNvSpPr>
          <p:nvPr/>
        </p:nvSpPr>
        <p:spPr bwMode="auto">
          <a:xfrm>
            <a:off x="6483350" y="3573463"/>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8"/>
                </a:lnTo>
                <a:lnTo>
                  <a:pt x="16" y="32"/>
                </a:lnTo>
                <a:lnTo>
                  <a:pt x="12" y="34"/>
                </a:lnTo>
                <a:lnTo>
                  <a:pt x="7" y="32"/>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407" name="Freeform 447"/>
          <p:cNvSpPr>
            <a:spLocks/>
          </p:cNvSpPr>
          <p:nvPr/>
        </p:nvSpPr>
        <p:spPr bwMode="auto">
          <a:xfrm>
            <a:off x="6464300" y="356235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4" y="2"/>
                </a:lnTo>
                <a:lnTo>
                  <a:pt x="22" y="0"/>
                </a:lnTo>
                <a:lnTo>
                  <a:pt x="30" y="2"/>
                </a:lnTo>
                <a:lnTo>
                  <a:pt x="34" y="5"/>
                </a:lnTo>
                <a:lnTo>
                  <a:pt x="37" y="8"/>
                </a:lnTo>
                <a:lnTo>
                  <a:pt x="41" y="16"/>
                </a:lnTo>
                <a:lnTo>
                  <a:pt x="43" y="27"/>
                </a:lnTo>
                <a:lnTo>
                  <a:pt x="41" y="39"/>
                </a:lnTo>
                <a:lnTo>
                  <a:pt x="37" y="47"/>
                </a:lnTo>
                <a:lnTo>
                  <a:pt x="30" y="53"/>
                </a:lnTo>
                <a:lnTo>
                  <a:pt x="22" y="55"/>
                </a:lnTo>
                <a:lnTo>
                  <a:pt x="14" y="53"/>
                </a:lnTo>
                <a:lnTo>
                  <a:pt x="10"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41408" name="Freeform 448"/>
          <p:cNvSpPr>
            <a:spLocks/>
          </p:cNvSpPr>
          <p:nvPr/>
        </p:nvSpPr>
        <p:spPr bwMode="auto">
          <a:xfrm>
            <a:off x="6470650" y="356870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6" y="7"/>
                </a:lnTo>
                <a:lnTo>
                  <a:pt x="12" y="2"/>
                </a:lnTo>
                <a:lnTo>
                  <a:pt x="18" y="0"/>
                </a:lnTo>
                <a:lnTo>
                  <a:pt x="25" y="2"/>
                </a:lnTo>
                <a:lnTo>
                  <a:pt x="31" y="7"/>
                </a:lnTo>
                <a:lnTo>
                  <a:pt x="35" y="14"/>
                </a:lnTo>
                <a:lnTo>
                  <a:pt x="36" y="22"/>
                </a:lnTo>
                <a:lnTo>
                  <a:pt x="35" y="31"/>
                </a:lnTo>
                <a:lnTo>
                  <a:pt x="31" y="39"/>
                </a:lnTo>
                <a:lnTo>
                  <a:pt x="25" y="44"/>
                </a:lnTo>
                <a:lnTo>
                  <a:pt x="18" y="46"/>
                </a:lnTo>
                <a:lnTo>
                  <a:pt x="12" y="44"/>
                </a:lnTo>
                <a:lnTo>
                  <a:pt x="6" y="39"/>
                </a:lnTo>
                <a:lnTo>
                  <a:pt x="1" y="31"/>
                </a:lnTo>
                <a:lnTo>
                  <a:pt x="0" y="22"/>
                </a:lnTo>
                <a:close/>
              </a:path>
            </a:pathLst>
          </a:custGeom>
          <a:solidFill>
            <a:srgbClr val="FDCE00"/>
          </a:solidFill>
          <a:ln w="9525">
            <a:noFill/>
            <a:round/>
            <a:headEnd/>
            <a:tailEnd/>
          </a:ln>
        </p:spPr>
        <p:txBody>
          <a:bodyPr/>
          <a:lstStyle/>
          <a:p>
            <a:endParaRPr lang="el-GR"/>
          </a:p>
        </p:txBody>
      </p:sp>
      <p:sp>
        <p:nvSpPr>
          <p:cNvPr id="41409" name="Freeform 449"/>
          <p:cNvSpPr>
            <a:spLocks/>
          </p:cNvSpPr>
          <p:nvPr/>
        </p:nvSpPr>
        <p:spPr bwMode="auto">
          <a:xfrm>
            <a:off x="6478588" y="357505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5"/>
                </a:lnTo>
                <a:lnTo>
                  <a:pt x="24" y="32"/>
                </a:lnTo>
                <a:lnTo>
                  <a:pt x="19" y="36"/>
                </a:lnTo>
                <a:lnTo>
                  <a:pt x="14"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41410" name="Freeform 450"/>
          <p:cNvSpPr>
            <a:spLocks/>
          </p:cNvSpPr>
          <p:nvPr/>
        </p:nvSpPr>
        <p:spPr bwMode="auto">
          <a:xfrm>
            <a:off x="6484938" y="3581400"/>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3"/>
                </a:lnTo>
                <a:lnTo>
                  <a:pt x="10" y="28"/>
                </a:lnTo>
                <a:lnTo>
                  <a:pt x="6" y="27"/>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411" name="Freeform 451"/>
          <p:cNvSpPr>
            <a:spLocks/>
          </p:cNvSpPr>
          <p:nvPr/>
        </p:nvSpPr>
        <p:spPr bwMode="auto">
          <a:xfrm>
            <a:off x="6888163" y="3736975"/>
            <a:ext cx="93662"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29" y="0"/>
                </a:lnTo>
                <a:lnTo>
                  <a:pt x="41" y="3"/>
                </a:lnTo>
                <a:lnTo>
                  <a:pt x="46" y="7"/>
                </a:lnTo>
                <a:lnTo>
                  <a:pt x="51" y="12"/>
                </a:lnTo>
                <a:lnTo>
                  <a:pt x="54" y="19"/>
                </a:lnTo>
                <a:lnTo>
                  <a:pt x="57" y="26"/>
                </a:lnTo>
                <a:lnTo>
                  <a:pt x="59" y="42"/>
                </a:lnTo>
                <a:lnTo>
                  <a:pt x="57" y="59"/>
                </a:lnTo>
                <a:lnTo>
                  <a:pt x="54" y="66"/>
                </a:lnTo>
                <a:lnTo>
                  <a:pt x="51" y="73"/>
                </a:lnTo>
                <a:lnTo>
                  <a:pt x="41" y="82"/>
                </a:lnTo>
                <a:lnTo>
                  <a:pt x="29"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41412" name="Freeform 452"/>
          <p:cNvSpPr>
            <a:spLocks/>
          </p:cNvSpPr>
          <p:nvPr/>
        </p:nvSpPr>
        <p:spPr bwMode="auto">
          <a:xfrm>
            <a:off x="6897688" y="3746500"/>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4" y="0"/>
                </a:lnTo>
                <a:lnTo>
                  <a:pt x="29" y="1"/>
                </a:lnTo>
                <a:lnTo>
                  <a:pt x="33" y="3"/>
                </a:lnTo>
                <a:lnTo>
                  <a:pt x="42" y="10"/>
                </a:lnTo>
                <a:lnTo>
                  <a:pt x="47" y="22"/>
                </a:lnTo>
                <a:lnTo>
                  <a:pt x="49" y="35"/>
                </a:lnTo>
                <a:lnTo>
                  <a:pt x="47" y="50"/>
                </a:lnTo>
                <a:lnTo>
                  <a:pt x="42" y="61"/>
                </a:lnTo>
                <a:lnTo>
                  <a:pt x="33" y="68"/>
                </a:lnTo>
                <a:lnTo>
                  <a:pt x="24" y="71"/>
                </a:lnTo>
                <a:lnTo>
                  <a:pt x="19"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41413" name="Freeform 453"/>
          <p:cNvSpPr>
            <a:spLocks/>
          </p:cNvSpPr>
          <p:nvPr/>
        </p:nvSpPr>
        <p:spPr bwMode="auto">
          <a:xfrm>
            <a:off x="6905625" y="3756025"/>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19" y="0"/>
                </a:lnTo>
                <a:lnTo>
                  <a:pt x="27" y="3"/>
                </a:lnTo>
                <a:lnTo>
                  <a:pt x="34" y="9"/>
                </a:lnTo>
                <a:lnTo>
                  <a:pt x="38" y="18"/>
                </a:lnTo>
                <a:lnTo>
                  <a:pt x="40" y="28"/>
                </a:lnTo>
                <a:lnTo>
                  <a:pt x="38" y="40"/>
                </a:lnTo>
                <a:lnTo>
                  <a:pt x="34" y="49"/>
                </a:lnTo>
                <a:lnTo>
                  <a:pt x="27" y="55"/>
                </a:lnTo>
                <a:lnTo>
                  <a:pt x="19"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41414" name="Freeform 454"/>
          <p:cNvSpPr>
            <a:spLocks/>
          </p:cNvSpPr>
          <p:nvPr/>
        </p:nvSpPr>
        <p:spPr bwMode="auto">
          <a:xfrm>
            <a:off x="6915150" y="3767138"/>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1"/>
                </a:moveTo>
                <a:lnTo>
                  <a:pt x="1" y="12"/>
                </a:lnTo>
                <a:lnTo>
                  <a:pt x="4" y="6"/>
                </a:lnTo>
                <a:lnTo>
                  <a:pt x="8" y="1"/>
                </a:lnTo>
                <a:lnTo>
                  <a:pt x="14" y="0"/>
                </a:lnTo>
                <a:lnTo>
                  <a:pt x="20" y="1"/>
                </a:lnTo>
                <a:lnTo>
                  <a:pt x="25" y="6"/>
                </a:lnTo>
                <a:lnTo>
                  <a:pt x="28" y="12"/>
                </a:lnTo>
                <a:lnTo>
                  <a:pt x="30" y="21"/>
                </a:lnTo>
                <a:lnTo>
                  <a:pt x="28" y="29"/>
                </a:lnTo>
                <a:lnTo>
                  <a:pt x="25" y="36"/>
                </a:lnTo>
                <a:lnTo>
                  <a:pt x="20" y="41"/>
                </a:lnTo>
                <a:lnTo>
                  <a:pt x="14" y="43"/>
                </a:lnTo>
                <a:lnTo>
                  <a:pt x="8" y="41"/>
                </a:lnTo>
                <a:lnTo>
                  <a:pt x="4" y="36"/>
                </a:lnTo>
                <a:lnTo>
                  <a:pt x="1" y="29"/>
                </a:lnTo>
                <a:lnTo>
                  <a:pt x="0" y="21"/>
                </a:lnTo>
                <a:close/>
              </a:path>
            </a:pathLst>
          </a:custGeom>
          <a:solidFill>
            <a:srgbClr val="FFFFFF"/>
          </a:solidFill>
          <a:ln w="9525">
            <a:noFill/>
            <a:round/>
            <a:headEnd/>
            <a:tailEnd/>
          </a:ln>
        </p:spPr>
        <p:txBody>
          <a:bodyPr/>
          <a:lstStyle/>
          <a:p>
            <a:endParaRPr lang="el-GR"/>
          </a:p>
        </p:txBody>
      </p:sp>
      <p:sp>
        <p:nvSpPr>
          <p:cNvPr id="41415" name="Freeform 455"/>
          <p:cNvSpPr>
            <a:spLocks/>
          </p:cNvSpPr>
          <p:nvPr/>
        </p:nvSpPr>
        <p:spPr bwMode="auto">
          <a:xfrm>
            <a:off x="6888163" y="3749675"/>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8" y="0"/>
                </a:lnTo>
                <a:lnTo>
                  <a:pt x="39" y="3"/>
                </a:lnTo>
                <a:lnTo>
                  <a:pt x="49" y="10"/>
                </a:lnTo>
                <a:lnTo>
                  <a:pt x="52" y="15"/>
                </a:lnTo>
                <a:lnTo>
                  <a:pt x="55" y="21"/>
                </a:lnTo>
                <a:lnTo>
                  <a:pt x="57" y="35"/>
                </a:lnTo>
                <a:lnTo>
                  <a:pt x="55" y="50"/>
                </a:lnTo>
                <a:lnTo>
                  <a:pt x="52" y="56"/>
                </a:lnTo>
                <a:lnTo>
                  <a:pt x="49" y="61"/>
                </a:lnTo>
                <a:lnTo>
                  <a:pt x="39" y="68"/>
                </a:lnTo>
                <a:lnTo>
                  <a:pt x="28"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41416" name="Freeform 456"/>
          <p:cNvSpPr>
            <a:spLocks/>
          </p:cNvSpPr>
          <p:nvPr/>
        </p:nvSpPr>
        <p:spPr bwMode="auto">
          <a:xfrm>
            <a:off x="6896100" y="3757613"/>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4" y="0"/>
                </a:lnTo>
                <a:lnTo>
                  <a:pt x="33" y="2"/>
                </a:lnTo>
                <a:lnTo>
                  <a:pt x="38" y="5"/>
                </a:lnTo>
                <a:lnTo>
                  <a:pt x="41" y="9"/>
                </a:lnTo>
                <a:lnTo>
                  <a:pt x="46" y="18"/>
                </a:lnTo>
                <a:lnTo>
                  <a:pt x="48" y="29"/>
                </a:lnTo>
                <a:lnTo>
                  <a:pt x="46" y="42"/>
                </a:lnTo>
                <a:lnTo>
                  <a:pt x="41" y="51"/>
                </a:lnTo>
                <a:lnTo>
                  <a:pt x="33" y="57"/>
                </a:lnTo>
                <a:lnTo>
                  <a:pt x="24" y="59"/>
                </a:lnTo>
                <a:lnTo>
                  <a:pt x="15" y="57"/>
                </a:lnTo>
                <a:lnTo>
                  <a:pt x="11" y="55"/>
                </a:lnTo>
                <a:lnTo>
                  <a:pt x="7" y="51"/>
                </a:lnTo>
                <a:lnTo>
                  <a:pt x="2" y="42"/>
                </a:lnTo>
                <a:lnTo>
                  <a:pt x="0" y="29"/>
                </a:lnTo>
                <a:close/>
              </a:path>
            </a:pathLst>
          </a:custGeom>
          <a:solidFill>
            <a:srgbClr val="FDCE00"/>
          </a:solidFill>
          <a:ln w="9525">
            <a:noFill/>
            <a:round/>
            <a:headEnd/>
            <a:tailEnd/>
          </a:ln>
        </p:spPr>
        <p:txBody>
          <a:bodyPr/>
          <a:lstStyle/>
          <a:p>
            <a:endParaRPr lang="el-GR"/>
          </a:p>
        </p:txBody>
      </p:sp>
      <p:sp>
        <p:nvSpPr>
          <p:cNvPr id="41417" name="Freeform 457"/>
          <p:cNvSpPr>
            <a:spLocks/>
          </p:cNvSpPr>
          <p:nvPr/>
        </p:nvSpPr>
        <p:spPr bwMode="auto">
          <a:xfrm>
            <a:off x="6905625" y="3765550"/>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8" y="0"/>
                </a:lnTo>
                <a:lnTo>
                  <a:pt x="26" y="2"/>
                </a:lnTo>
                <a:lnTo>
                  <a:pt x="33" y="7"/>
                </a:lnTo>
                <a:lnTo>
                  <a:pt x="37" y="15"/>
                </a:lnTo>
                <a:lnTo>
                  <a:pt x="38" y="24"/>
                </a:lnTo>
                <a:lnTo>
                  <a:pt x="37" y="34"/>
                </a:lnTo>
                <a:lnTo>
                  <a:pt x="33" y="41"/>
                </a:lnTo>
                <a:lnTo>
                  <a:pt x="26" y="46"/>
                </a:lnTo>
                <a:lnTo>
                  <a:pt x="18" y="48"/>
                </a:lnTo>
                <a:lnTo>
                  <a:pt x="11" y="46"/>
                </a:lnTo>
                <a:lnTo>
                  <a:pt x="5" y="41"/>
                </a:lnTo>
                <a:lnTo>
                  <a:pt x="1" y="34"/>
                </a:lnTo>
                <a:lnTo>
                  <a:pt x="0" y="24"/>
                </a:lnTo>
                <a:close/>
              </a:path>
            </a:pathLst>
          </a:custGeom>
          <a:solidFill>
            <a:srgbClr val="FEDB00"/>
          </a:solidFill>
          <a:ln w="9525">
            <a:noFill/>
            <a:round/>
            <a:headEnd/>
            <a:tailEnd/>
          </a:ln>
        </p:spPr>
        <p:txBody>
          <a:bodyPr/>
          <a:lstStyle/>
          <a:p>
            <a:endParaRPr lang="el-GR"/>
          </a:p>
        </p:txBody>
      </p:sp>
      <p:sp>
        <p:nvSpPr>
          <p:cNvPr id="41418" name="Freeform 458"/>
          <p:cNvSpPr>
            <a:spLocks/>
          </p:cNvSpPr>
          <p:nvPr/>
        </p:nvSpPr>
        <p:spPr bwMode="auto">
          <a:xfrm>
            <a:off x="6913563" y="3773488"/>
            <a:ext cx="46037"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6"/>
                </a:lnTo>
                <a:lnTo>
                  <a:pt x="9" y="2"/>
                </a:lnTo>
                <a:lnTo>
                  <a:pt x="14" y="0"/>
                </a:lnTo>
                <a:lnTo>
                  <a:pt x="19" y="2"/>
                </a:lnTo>
                <a:lnTo>
                  <a:pt x="25" y="6"/>
                </a:lnTo>
                <a:lnTo>
                  <a:pt x="28" y="11"/>
                </a:lnTo>
                <a:lnTo>
                  <a:pt x="29" y="18"/>
                </a:lnTo>
                <a:lnTo>
                  <a:pt x="28" y="25"/>
                </a:lnTo>
                <a:lnTo>
                  <a:pt x="25" y="31"/>
                </a:lnTo>
                <a:lnTo>
                  <a:pt x="19" y="35"/>
                </a:lnTo>
                <a:lnTo>
                  <a:pt x="14" y="36"/>
                </a:lnTo>
                <a:lnTo>
                  <a:pt x="9" y="35"/>
                </a:lnTo>
                <a:lnTo>
                  <a:pt x="4" y="31"/>
                </a:lnTo>
                <a:lnTo>
                  <a:pt x="1" y="25"/>
                </a:lnTo>
                <a:lnTo>
                  <a:pt x="0" y="18"/>
                </a:lnTo>
                <a:close/>
              </a:path>
            </a:pathLst>
          </a:custGeom>
          <a:solidFill>
            <a:srgbClr val="FFE800"/>
          </a:solidFill>
          <a:ln w="9525">
            <a:noFill/>
            <a:round/>
            <a:headEnd/>
            <a:tailEnd/>
          </a:ln>
        </p:spPr>
        <p:txBody>
          <a:bodyPr/>
          <a:lstStyle/>
          <a:p>
            <a:endParaRPr lang="el-GR"/>
          </a:p>
        </p:txBody>
      </p:sp>
      <p:sp>
        <p:nvSpPr>
          <p:cNvPr id="41419" name="Freeform 459"/>
          <p:cNvSpPr>
            <a:spLocks/>
          </p:cNvSpPr>
          <p:nvPr/>
        </p:nvSpPr>
        <p:spPr bwMode="auto">
          <a:xfrm>
            <a:off x="6481763" y="3697288"/>
            <a:ext cx="90487"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39" y="3"/>
                </a:lnTo>
                <a:lnTo>
                  <a:pt x="48" y="11"/>
                </a:lnTo>
                <a:lnTo>
                  <a:pt x="51" y="17"/>
                </a:lnTo>
                <a:lnTo>
                  <a:pt x="54" y="24"/>
                </a:lnTo>
                <a:lnTo>
                  <a:pt x="57" y="38"/>
                </a:lnTo>
                <a:lnTo>
                  <a:pt x="54" y="52"/>
                </a:lnTo>
                <a:lnTo>
                  <a:pt x="48"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420" name="Freeform 460"/>
          <p:cNvSpPr>
            <a:spLocks/>
          </p:cNvSpPr>
          <p:nvPr/>
        </p:nvSpPr>
        <p:spPr bwMode="auto">
          <a:xfrm>
            <a:off x="6489700" y="3705225"/>
            <a:ext cx="74613" cy="100013"/>
          </a:xfrm>
          <a:custGeom>
            <a:avLst/>
            <a:gdLst>
              <a:gd name="T0" fmla="*/ 0 w 47"/>
              <a:gd name="T1" fmla="*/ 2147483646 h 63"/>
              <a:gd name="T2" fmla="*/ 2147483646 w 47"/>
              <a:gd name="T3" fmla="*/ 2147483646 h 63"/>
              <a:gd name="T4" fmla="*/ 2147483646 w 47"/>
              <a:gd name="T5" fmla="*/ 2147483646 h 63"/>
              <a:gd name="T6" fmla="*/ 2147483646 w 47"/>
              <a:gd name="T7" fmla="*/ 2147483646 h 63"/>
              <a:gd name="T8" fmla="*/ 2147483646 w 47"/>
              <a:gd name="T9" fmla="*/ 2147483646 h 63"/>
              <a:gd name="T10" fmla="*/ 2147483646 w 47"/>
              <a:gd name="T11" fmla="*/ 0 h 63"/>
              <a:gd name="T12" fmla="*/ 2147483646 w 47"/>
              <a:gd name="T13" fmla="*/ 2147483646 h 63"/>
              <a:gd name="T14" fmla="*/ 2147483646 w 47"/>
              <a:gd name="T15" fmla="*/ 2147483646 h 63"/>
              <a:gd name="T16" fmla="*/ 2147483646 w 47"/>
              <a:gd name="T17" fmla="*/ 2147483646 h 63"/>
              <a:gd name="T18" fmla="*/ 2147483646 w 47"/>
              <a:gd name="T19" fmla="*/ 2147483646 h 63"/>
              <a:gd name="T20" fmla="*/ 2147483646 w 47"/>
              <a:gd name="T21" fmla="*/ 2147483646 h 63"/>
              <a:gd name="T22" fmla="*/ 2147483646 w 47"/>
              <a:gd name="T23" fmla="*/ 2147483646 h 63"/>
              <a:gd name="T24" fmla="*/ 2147483646 w 47"/>
              <a:gd name="T25" fmla="*/ 2147483646 h 63"/>
              <a:gd name="T26" fmla="*/ 2147483646 w 47"/>
              <a:gd name="T27" fmla="*/ 2147483646 h 63"/>
              <a:gd name="T28" fmla="*/ 2147483646 w 47"/>
              <a:gd name="T29" fmla="*/ 2147483646 h 63"/>
              <a:gd name="T30" fmla="*/ 2147483646 w 47"/>
              <a:gd name="T31" fmla="*/ 2147483646 h 63"/>
              <a:gd name="T32" fmla="*/ 2147483646 w 47"/>
              <a:gd name="T33" fmla="*/ 2147483646 h 63"/>
              <a:gd name="T34" fmla="*/ 2147483646 w 47"/>
              <a:gd name="T35" fmla="*/ 2147483646 h 63"/>
              <a:gd name="T36" fmla="*/ 0 w 47"/>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63"/>
              <a:gd name="T59" fmla="*/ 47 w 4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63">
                <a:moveTo>
                  <a:pt x="0" y="32"/>
                </a:moveTo>
                <a:lnTo>
                  <a:pt x="2" y="20"/>
                </a:lnTo>
                <a:lnTo>
                  <a:pt x="7" y="10"/>
                </a:lnTo>
                <a:lnTo>
                  <a:pt x="15" y="3"/>
                </a:lnTo>
                <a:lnTo>
                  <a:pt x="19" y="1"/>
                </a:lnTo>
                <a:lnTo>
                  <a:pt x="24" y="0"/>
                </a:lnTo>
                <a:lnTo>
                  <a:pt x="33" y="3"/>
                </a:lnTo>
                <a:lnTo>
                  <a:pt x="40" y="10"/>
                </a:lnTo>
                <a:lnTo>
                  <a:pt x="45" y="20"/>
                </a:lnTo>
                <a:lnTo>
                  <a:pt x="47" y="32"/>
                </a:lnTo>
                <a:lnTo>
                  <a:pt x="45"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421" name="Freeform 461"/>
          <p:cNvSpPr>
            <a:spLocks/>
          </p:cNvSpPr>
          <p:nvPr/>
        </p:nvSpPr>
        <p:spPr bwMode="auto">
          <a:xfrm>
            <a:off x="6499225" y="3714750"/>
            <a:ext cx="58738"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6"/>
                </a:moveTo>
                <a:lnTo>
                  <a:pt x="1" y="16"/>
                </a:lnTo>
                <a:lnTo>
                  <a:pt x="5" y="8"/>
                </a:lnTo>
                <a:lnTo>
                  <a:pt x="11" y="2"/>
                </a:lnTo>
                <a:lnTo>
                  <a:pt x="18" y="0"/>
                </a:lnTo>
                <a:lnTo>
                  <a:pt x="26" y="2"/>
                </a:lnTo>
                <a:lnTo>
                  <a:pt x="32" y="8"/>
                </a:lnTo>
                <a:lnTo>
                  <a:pt x="36" y="16"/>
                </a:lnTo>
                <a:lnTo>
                  <a:pt x="37"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422" name="Freeform 462"/>
          <p:cNvSpPr>
            <a:spLocks/>
          </p:cNvSpPr>
          <p:nvPr/>
        </p:nvSpPr>
        <p:spPr bwMode="auto">
          <a:xfrm>
            <a:off x="6507163" y="372427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423" name="Freeform 463"/>
          <p:cNvSpPr>
            <a:spLocks/>
          </p:cNvSpPr>
          <p:nvPr/>
        </p:nvSpPr>
        <p:spPr bwMode="auto">
          <a:xfrm>
            <a:off x="6478588" y="3709988"/>
            <a:ext cx="96837"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9"/>
                </a:lnTo>
                <a:lnTo>
                  <a:pt x="13" y="5"/>
                </a:lnTo>
                <a:lnTo>
                  <a:pt x="18" y="2"/>
                </a:lnTo>
                <a:lnTo>
                  <a:pt x="30" y="0"/>
                </a:lnTo>
                <a:lnTo>
                  <a:pt x="42" y="2"/>
                </a:lnTo>
                <a:lnTo>
                  <a:pt x="47" y="5"/>
                </a:lnTo>
                <a:lnTo>
                  <a:pt x="51" y="9"/>
                </a:lnTo>
                <a:lnTo>
                  <a:pt x="59" y="19"/>
                </a:lnTo>
                <a:lnTo>
                  <a:pt x="60" y="24"/>
                </a:lnTo>
                <a:lnTo>
                  <a:pt x="61" y="30"/>
                </a:lnTo>
                <a:lnTo>
                  <a:pt x="59" y="41"/>
                </a:lnTo>
                <a:lnTo>
                  <a:pt x="51"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424" name="Freeform 464"/>
          <p:cNvSpPr>
            <a:spLocks/>
          </p:cNvSpPr>
          <p:nvPr/>
        </p:nvSpPr>
        <p:spPr bwMode="auto">
          <a:xfrm>
            <a:off x="6488113" y="3716338"/>
            <a:ext cx="79375" cy="79375"/>
          </a:xfrm>
          <a:custGeom>
            <a:avLst/>
            <a:gdLst>
              <a:gd name="T0" fmla="*/ 0 w 50"/>
              <a:gd name="T1" fmla="*/ 2147483646 h 50"/>
              <a:gd name="T2" fmla="*/ 2147483646 w 50"/>
              <a:gd name="T3" fmla="*/ 2147483646 h 50"/>
              <a:gd name="T4" fmla="*/ 2147483646 w 50"/>
              <a:gd name="T5" fmla="*/ 2147483646 h 50"/>
              <a:gd name="T6" fmla="*/ 2147483646 w 50"/>
              <a:gd name="T7" fmla="*/ 2147483646 h 50"/>
              <a:gd name="T8" fmla="*/ 2147483646 w 50"/>
              <a:gd name="T9" fmla="*/ 0 h 50"/>
              <a:gd name="T10" fmla="*/ 2147483646 w 50"/>
              <a:gd name="T11" fmla="*/ 2147483646 h 50"/>
              <a:gd name="T12" fmla="*/ 2147483646 w 50"/>
              <a:gd name="T13" fmla="*/ 2147483646 h 50"/>
              <a:gd name="T14" fmla="*/ 2147483646 w 50"/>
              <a:gd name="T15" fmla="*/ 2147483646 h 50"/>
              <a:gd name="T16" fmla="*/ 2147483646 w 50"/>
              <a:gd name="T17" fmla="*/ 2147483646 h 50"/>
              <a:gd name="T18" fmla="*/ 2147483646 w 50"/>
              <a:gd name="T19" fmla="*/ 2147483646 h 50"/>
              <a:gd name="T20" fmla="*/ 2147483646 w 50"/>
              <a:gd name="T21" fmla="*/ 2147483646 h 50"/>
              <a:gd name="T22" fmla="*/ 2147483646 w 50"/>
              <a:gd name="T23" fmla="*/ 2147483646 h 50"/>
              <a:gd name="T24" fmla="*/ 2147483646 w 50"/>
              <a:gd name="T25" fmla="*/ 2147483646 h 50"/>
              <a:gd name="T26" fmla="*/ 2147483646 w 50"/>
              <a:gd name="T27" fmla="*/ 2147483646 h 50"/>
              <a:gd name="T28" fmla="*/ 2147483646 w 50"/>
              <a:gd name="T29" fmla="*/ 2147483646 h 50"/>
              <a:gd name="T30" fmla="*/ 2147483646 w 50"/>
              <a:gd name="T31" fmla="*/ 2147483646 h 50"/>
              <a:gd name="T32" fmla="*/ 0 w 50"/>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50"/>
              <a:gd name="T53" fmla="*/ 50 w 5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50">
                <a:moveTo>
                  <a:pt x="0" y="25"/>
                </a:moveTo>
                <a:lnTo>
                  <a:pt x="2" y="16"/>
                </a:lnTo>
                <a:lnTo>
                  <a:pt x="7" y="8"/>
                </a:lnTo>
                <a:lnTo>
                  <a:pt x="15" y="3"/>
                </a:lnTo>
                <a:lnTo>
                  <a:pt x="25" y="0"/>
                </a:lnTo>
                <a:lnTo>
                  <a:pt x="34" y="3"/>
                </a:lnTo>
                <a:lnTo>
                  <a:pt x="42" y="8"/>
                </a:lnTo>
                <a:lnTo>
                  <a:pt x="48" y="16"/>
                </a:lnTo>
                <a:lnTo>
                  <a:pt x="50" y="25"/>
                </a:lnTo>
                <a:lnTo>
                  <a:pt x="48"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41425" name="Freeform 465"/>
          <p:cNvSpPr>
            <a:spLocks/>
          </p:cNvSpPr>
          <p:nvPr/>
        </p:nvSpPr>
        <p:spPr bwMode="auto">
          <a:xfrm>
            <a:off x="6496050" y="3725863"/>
            <a:ext cx="63500" cy="60325"/>
          </a:xfrm>
          <a:custGeom>
            <a:avLst/>
            <a:gdLst>
              <a:gd name="T0" fmla="*/ 0 w 40"/>
              <a:gd name="T1" fmla="*/ 2147483646 h 38"/>
              <a:gd name="T2" fmla="*/ 2147483646 w 40"/>
              <a:gd name="T3" fmla="*/ 2147483646 h 38"/>
              <a:gd name="T4" fmla="*/ 2147483646 w 40"/>
              <a:gd name="T5" fmla="*/ 2147483646 h 38"/>
              <a:gd name="T6" fmla="*/ 2147483646 w 40"/>
              <a:gd name="T7" fmla="*/ 2147483646 h 38"/>
              <a:gd name="T8" fmla="*/ 2147483646 w 40"/>
              <a:gd name="T9" fmla="*/ 0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2147483646 w 40"/>
              <a:gd name="T19" fmla="*/ 2147483646 h 38"/>
              <a:gd name="T20" fmla="*/ 2147483646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0 w 40"/>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8"/>
              <a:gd name="T53" fmla="*/ 40 w 4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8">
                <a:moveTo>
                  <a:pt x="0" y="19"/>
                </a:moveTo>
                <a:lnTo>
                  <a:pt x="2" y="11"/>
                </a:lnTo>
                <a:lnTo>
                  <a:pt x="6" y="5"/>
                </a:lnTo>
                <a:lnTo>
                  <a:pt x="13" y="1"/>
                </a:lnTo>
                <a:lnTo>
                  <a:pt x="20" y="0"/>
                </a:lnTo>
                <a:lnTo>
                  <a:pt x="28" y="1"/>
                </a:lnTo>
                <a:lnTo>
                  <a:pt x="35" y="5"/>
                </a:lnTo>
                <a:lnTo>
                  <a:pt x="39" y="11"/>
                </a:lnTo>
                <a:lnTo>
                  <a:pt x="40"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426" name="Freeform 466"/>
          <p:cNvSpPr>
            <a:spLocks/>
          </p:cNvSpPr>
          <p:nvPr/>
        </p:nvSpPr>
        <p:spPr bwMode="auto">
          <a:xfrm>
            <a:off x="6505575" y="3732213"/>
            <a:ext cx="47625" cy="46037"/>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427" name="Freeform 467"/>
          <p:cNvSpPr>
            <a:spLocks/>
          </p:cNvSpPr>
          <p:nvPr/>
        </p:nvSpPr>
        <p:spPr bwMode="auto">
          <a:xfrm>
            <a:off x="6959600" y="3443288"/>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3"/>
                </a:moveTo>
                <a:lnTo>
                  <a:pt x="2" y="20"/>
                </a:lnTo>
                <a:lnTo>
                  <a:pt x="7" y="10"/>
                </a:lnTo>
                <a:lnTo>
                  <a:pt x="14" y="3"/>
                </a:lnTo>
                <a:lnTo>
                  <a:pt x="23" y="0"/>
                </a:lnTo>
                <a:lnTo>
                  <a:pt x="32" y="3"/>
                </a:lnTo>
                <a:lnTo>
                  <a:pt x="39" y="10"/>
                </a:lnTo>
                <a:lnTo>
                  <a:pt x="44" y="20"/>
                </a:lnTo>
                <a:lnTo>
                  <a:pt x="46" y="33"/>
                </a:lnTo>
                <a:lnTo>
                  <a:pt x="44" y="46"/>
                </a:lnTo>
                <a:lnTo>
                  <a:pt x="39" y="57"/>
                </a:lnTo>
                <a:lnTo>
                  <a:pt x="32"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41428" name="Freeform 468"/>
          <p:cNvSpPr>
            <a:spLocks/>
          </p:cNvSpPr>
          <p:nvPr/>
        </p:nvSpPr>
        <p:spPr bwMode="auto">
          <a:xfrm>
            <a:off x="6965950" y="3451225"/>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8"/>
                </a:lnTo>
                <a:lnTo>
                  <a:pt x="33" y="48"/>
                </a:lnTo>
                <a:lnTo>
                  <a:pt x="27" y="54"/>
                </a:lnTo>
                <a:lnTo>
                  <a:pt x="20" y="56"/>
                </a:lnTo>
                <a:lnTo>
                  <a:pt x="12" y="54"/>
                </a:lnTo>
                <a:lnTo>
                  <a:pt x="6" y="48"/>
                </a:lnTo>
                <a:lnTo>
                  <a:pt x="2" y="38"/>
                </a:lnTo>
                <a:lnTo>
                  <a:pt x="0" y="27"/>
                </a:lnTo>
                <a:close/>
              </a:path>
            </a:pathLst>
          </a:custGeom>
          <a:solidFill>
            <a:srgbClr val="FFFFFF"/>
          </a:solidFill>
          <a:ln w="9525">
            <a:noFill/>
            <a:round/>
            <a:headEnd/>
            <a:tailEnd/>
          </a:ln>
        </p:spPr>
        <p:txBody>
          <a:bodyPr/>
          <a:lstStyle/>
          <a:p>
            <a:endParaRPr lang="el-GR"/>
          </a:p>
        </p:txBody>
      </p:sp>
      <p:sp>
        <p:nvSpPr>
          <p:cNvPr id="41429" name="Freeform 469"/>
          <p:cNvSpPr>
            <a:spLocks/>
          </p:cNvSpPr>
          <p:nvPr/>
        </p:nvSpPr>
        <p:spPr bwMode="auto">
          <a:xfrm>
            <a:off x="6973888" y="345916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3"/>
                </a:lnTo>
                <a:lnTo>
                  <a:pt x="15" y="45"/>
                </a:lnTo>
                <a:lnTo>
                  <a:pt x="9" y="43"/>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430" name="Freeform 470"/>
          <p:cNvSpPr>
            <a:spLocks/>
          </p:cNvSpPr>
          <p:nvPr/>
        </p:nvSpPr>
        <p:spPr bwMode="auto">
          <a:xfrm>
            <a:off x="6980238" y="3467100"/>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431" name="Freeform 471"/>
          <p:cNvSpPr>
            <a:spLocks/>
          </p:cNvSpPr>
          <p:nvPr/>
        </p:nvSpPr>
        <p:spPr bwMode="auto">
          <a:xfrm>
            <a:off x="6962775" y="345598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8"/>
                </a:lnTo>
                <a:lnTo>
                  <a:pt x="36" y="47"/>
                </a:lnTo>
                <a:lnTo>
                  <a:pt x="29"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41432" name="Freeform 472"/>
          <p:cNvSpPr>
            <a:spLocks/>
          </p:cNvSpPr>
          <p:nvPr/>
        </p:nvSpPr>
        <p:spPr bwMode="auto">
          <a:xfrm>
            <a:off x="6969125" y="3462338"/>
            <a:ext cx="55563"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1"/>
                </a:lnTo>
                <a:lnTo>
                  <a:pt x="30" y="39"/>
                </a:lnTo>
                <a:lnTo>
                  <a:pt x="24" y="44"/>
                </a:lnTo>
                <a:lnTo>
                  <a:pt x="17" y="46"/>
                </a:lnTo>
                <a:lnTo>
                  <a:pt x="11" y="44"/>
                </a:lnTo>
                <a:lnTo>
                  <a:pt x="5" y="39"/>
                </a:lnTo>
                <a:lnTo>
                  <a:pt x="1" y="31"/>
                </a:lnTo>
                <a:lnTo>
                  <a:pt x="0" y="22"/>
                </a:lnTo>
                <a:close/>
              </a:path>
            </a:pathLst>
          </a:custGeom>
          <a:solidFill>
            <a:srgbClr val="FDCE00"/>
          </a:solidFill>
          <a:ln w="9525">
            <a:noFill/>
            <a:round/>
            <a:headEnd/>
            <a:tailEnd/>
          </a:ln>
        </p:spPr>
        <p:txBody>
          <a:bodyPr/>
          <a:lstStyle/>
          <a:p>
            <a:endParaRPr lang="el-GR"/>
          </a:p>
        </p:txBody>
      </p:sp>
      <p:sp>
        <p:nvSpPr>
          <p:cNvPr id="41433" name="Freeform 473"/>
          <p:cNvSpPr>
            <a:spLocks/>
          </p:cNvSpPr>
          <p:nvPr/>
        </p:nvSpPr>
        <p:spPr bwMode="auto">
          <a:xfrm>
            <a:off x="6975475" y="346868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5"/>
                </a:lnTo>
                <a:lnTo>
                  <a:pt x="24" y="31"/>
                </a:lnTo>
                <a:lnTo>
                  <a:pt x="19" y="36"/>
                </a:lnTo>
                <a:lnTo>
                  <a:pt x="14" y="37"/>
                </a:lnTo>
                <a:lnTo>
                  <a:pt x="9" y="36"/>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434" name="Freeform 474"/>
          <p:cNvSpPr>
            <a:spLocks/>
          </p:cNvSpPr>
          <p:nvPr/>
        </p:nvSpPr>
        <p:spPr bwMode="auto">
          <a:xfrm>
            <a:off x="6981825" y="3475038"/>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435" name="Freeform 475"/>
          <p:cNvSpPr>
            <a:spLocks/>
          </p:cNvSpPr>
          <p:nvPr/>
        </p:nvSpPr>
        <p:spPr bwMode="auto">
          <a:xfrm>
            <a:off x="6691313" y="403066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2" y="3"/>
                </a:lnTo>
                <a:lnTo>
                  <a:pt x="39" y="10"/>
                </a:lnTo>
                <a:lnTo>
                  <a:pt x="45" y="20"/>
                </a:lnTo>
                <a:lnTo>
                  <a:pt x="47" y="33"/>
                </a:lnTo>
                <a:lnTo>
                  <a:pt x="45" y="46"/>
                </a:lnTo>
                <a:lnTo>
                  <a:pt x="39" y="57"/>
                </a:lnTo>
                <a:lnTo>
                  <a:pt x="32"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41436" name="Freeform 476"/>
          <p:cNvSpPr>
            <a:spLocks/>
          </p:cNvSpPr>
          <p:nvPr/>
        </p:nvSpPr>
        <p:spPr bwMode="auto">
          <a:xfrm>
            <a:off x="6697663" y="4038600"/>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8"/>
                </a:lnTo>
                <a:lnTo>
                  <a:pt x="33" y="47"/>
                </a:lnTo>
                <a:lnTo>
                  <a:pt x="27" y="54"/>
                </a:lnTo>
                <a:lnTo>
                  <a:pt x="20" y="56"/>
                </a:lnTo>
                <a:lnTo>
                  <a:pt x="12" y="54"/>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41437" name="Freeform 477"/>
          <p:cNvSpPr>
            <a:spLocks/>
          </p:cNvSpPr>
          <p:nvPr/>
        </p:nvSpPr>
        <p:spPr bwMode="auto">
          <a:xfrm>
            <a:off x="6705600" y="404653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5"/>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438" name="Freeform 478"/>
          <p:cNvSpPr>
            <a:spLocks/>
          </p:cNvSpPr>
          <p:nvPr/>
        </p:nvSpPr>
        <p:spPr bwMode="auto">
          <a:xfrm>
            <a:off x="6711950" y="405447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439" name="Freeform 479"/>
          <p:cNvSpPr>
            <a:spLocks/>
          </p:cNvSpPr>
          <p:nvPr/>
        </p:nvSpPr>
        <p:spPr bwMode="auto">
          <a:xfrm>
            <a:off x="6694488" y="404336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29" y="2"/>
                </a:lnTo>
                <a:lnTo>
                  <a:pt x="33" y="5"/>
                </a:lnTo>
                <a:lnTo>
                  <a:pt x="36" y="8"/>
                </a:lnTo>
                <a:lnTo>
                  <a:pt x="40" y="16"/>
                </a:lnTo>
                <a:lnTo>
                  <a:pt x="43" y="27"/>
                </a:lnTo>
                <a:lnTo>
                  <a:pt x="40" y="38"/>
                </a:lnTo>
                <a:lnTo>
                  <a:pt x="36" y="47"/>
                </a:lnTo>
                <a:lnTo>
                  <a:pt x="29"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41440" name="Freeform 480"/>
          <p:cNvSpPr>
            <a:spLocks/>
          </p:cNvSpPr>
          <p:nvPr/>
        </p:nvSpPr>
        <p:spPr bwMode="auto">
          <a:xfrm>
            <a:off x="6700838" y="4049713"/>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1"/>
                </a:lnTo>
                <a:lnTo>
                  <a:pt x="30" y="38"/>
                </a:lnTo>
                <a:lnTo>
                  <a:pt x="24" y="44"/>
                </a:lnTo>
                <a:lnTo>
                  <a:pt x="17" y="46"/>
                </a:lnTo>
                <a:lnTo>
                  <a:pt x="11" y="44"/>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441" name="Freeform 481"/>
          <p:cNvSpPr>
            <a:spLocks/>
          </p:cNvSpPr>
          <p:nvPr/>
        </p:nvSpPr>
        <p:spPr bwMode="auto">
          <a:xfrm>
            <a:off x="6707188" y="40560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442" name="Freeform 482"/>
          <p:cNvSpPr>
            <a:spLocks/>
          </p:cNvSpPr>
          <p:nvPr/>
        </p:nvSpPr>
        <p:spPr bwMode="auto">
          <a:xfrm>
            <a:off x="6713538" y="406241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443" name="Freeform 483"/>
          <p:cNvSpPr>
            <a:spLocks/>
          </p:cNvSpPr>
          <p:nvPr/>
        </p:nvSpPr>
        <p:spPr bwMode="auto">
          <a:xfrm>
            <a:off x="6894513" y="3484563"/>
            <a:ext cx="90487"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40" y="3"/>
                </a:lnTo>
                <a:lnTo>
                  <a:pt x="49" y="11"/>
                </a:lnTo>
                <a:lnTo>
                  <a:pt x="52" y="16"/>
                </a:lnTo>
                <a:lnTo>
                  <a:pt x="55" y="24"/>
                </a:lnTo>
                <a:lnTo>
                  <a:pt x="57" y="38"/>
                </a:lnTo>
                <a:lnTo>
                  <a:pt x="55" y="52"/>
                </a:lnTo>
                <a:lnTo>
                  <a:pt x="49" y="64"/>
                </a:lnTo>
                <a:lnTo>
                  <a:pt x="40"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444" name="Freeform 484"/>
          <p:cNvSpPr>
            <a:spLocks/>
          </p:cNvSpPr>
          <p:nvPr/>
        </p:nvSpPr>
        <p:spPr bwMode="auto">
          <a:xfrm>
            <a:off x="6902450" y="349250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4" y="3"/>
                </a:lnTo>
                <a:lnTo>
                  <a:pt x="41" y="9"/>
                </a:lnTo>
                <a:lnTo>
                  <a:pt x="46" y="20"/>
                </a:lnTo>
                <a:lnTo>
                  <a:pt x="48" y="32"/>
                </a:lnTo>
                <a:lnTo>
                  <a:pt x="46" y="44"/>
                </a:lnTo>
                <a:lnTo>
                  <a:pt x="41" y="54"/>
                </a:lnTo>
                <a:lnTo>
                  <a:pt x="34"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445" name="Freeform 485"/>
          <p:cNvSpPr>
            <a:spLocks/>
          </p:cNvSpPr>
          <p:nvPr/>
        </p:nvSpPr>
        <p:spPr bwMode="auto">
          <a:xfrm>
            <a:off x="6911975" y="3502025"/>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7"/>
                </a:lnTo>
                <a:lnTo>
                  <a:pt x="11" y="2"/>
                </a:lnTo>
                <a:lnTo>
                  <a:pt x="18" y="0"/>
                </a:lnTo>
                <a:lnTo>
                  <a:pt x="27" y="2"/>
                </a:lnTo>
                <a:lnTo>
                  <a:pt x="33" y="7"/>
                </a:lnTo>
                <a:lnTo>
                  <a:pt x="37" y="16"/>
                </a:lnTo>
                <a:lnTo>
                  <a:pt x="38" y="26"/>
                </a:lnTo>
                <a:lnTo>
                  <a:pt x="37" y="35"/>
                </a:lnTo>
                <a:lnTo>
                  <a:pt x="33" y="43"/>
                </a:lnTo>
                <a:lnTo>
                  <a:pt x="27"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446" name="Freeform 486"/>
          <p:cNvSpPr>
            <a:spLocks/>
          </p:cNvSpPr>
          <p:nvPr/>
        </p:nvSpPr>
        <p:spPr bwMode="auto">
          <a:xfrm>
            <a:off x="6919913" y="3509963"/>
            <a:ext cx="46037"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20"/>
                </a:moveTo>
                <a:lnTo>
                  <a:pt x="1" y="13"/>
                </a:lnTo>
                <a:lnTo>
                  <a:pt x="4" y="6"/>
                </a:lnTo>
                <a:lnTo>
                  <a:pt x="9" y="2"/>
                </a:lnTo>
                <a:lnTo>
                  <a:pt x="14" y="0"/>
                </a:lnTo>
                <a:lnTo>
                  <a:pt x="19" y="2"/>
                </a:lnTo>
                <a:lnTo>
                  <a:pt x="25" y="6"/>
                </a:lnTo>
                <a:lnTo>
                  <a:pt x="28" y="13"/>
                </a:lnTo>
                <a:lnTo>
                  <a:pt x="29" y="20"/>
                </a:lnTo>
                <a:lnTo>
                  <a:pt x="28" y="27"/>
                </a:lnTo>
                <a:lnTo>
                  <a:pt x="25"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41447" name="Freeform 487"/>
          <p:cNvSpPr>
            <a:spLocks/>
          </p:cNvSpPr>
          <p:nvPr/>
        </p:nvSpPr>
        <p:spPr bwMode="auto">
          <a:xfrm>
            <a:off x="6891338" y="3497263"/>
            <a:ext cx="96837"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0" y="0"/>
                </a:lnTo>
                <a:lnTo>
                  <a:pt x="43" y="2"/>
                </a:lnTo>
                <a:lnTo>
                  <a:pt x="48" y="5"/>
                </a:lnTo>
                <a:lnTo>
                  <a:pt x="52" y="8"/>
                </a:lnTo>
                <a:lnTo>
                  <a:pt x="59" y="19"/>
                </a:lnTo>
                <a:lnTo>
                  <a:pt x="60" y="24"/>
                </a:lnTo>
                <a:lnTo>
                  <a:pt x="61" y="30"/>
                </a:lnTo>
                <a:lnTo>
                  <a:pt x="59" y="41"/>
                </a:lnTo>
                <a:lnTo>
                  <a:pt x="52" y="51"/>
                </a:lnTo>
                <a:lnTo>
                  <a:pt x="48" y="54"/>
                </a:lnTo>
                <a:lnTo>
                  <a:pt x="43"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448" name="Freeform 488"/>
          <p:cNvSpPr>
            <a:spLocks/>
          </p:cNvSpPr>
          <p:nvPr/>
        </p:nvSpPr>
        <p:spPr bwMode="auto">
          <a:xfrm>
            <a:off x="6900863" y="3503613"/>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7"/>
                </a:lnTo>
                <a:lnTo>
                  <a:pt x="15" y="2"/>
                </a:lnTo>
                <a:lnTo>
                  <a:pt x="25" y="0"/>
                </a:lnTo>
                <a:lnTo>
                  <a:pt x="35" y="2"/>
                </a:lnTo>
                <a:lnTo>
                  <a:pt x="43" y="7"/>
                </a:lnTo>
                <a:lnTo>
                  <a:pt x="49" y="16"/>
                </a:lnTo>
                <a:lnTo>
                  <a:pt x="51" y="25"/>
                </a:lnTo>
                <a:lnTo>
                  <a:pt x="49" y="35"/>
                </a:lnTo>
                <a:lnTo>
                  <a:pt x="43" y="43"/>
                </a:lnTo>
                <a:lnTo>
                  <a:pt x="35"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41449" name="Freeform 489"/>
          <p:cNvSpPr>
            <a:spLocks/>
          </p:cNvSpPr>
          <p:nvPr/>
        </p:nvSpPr>
        <p:spPr bwMode="auto">
          <a:xfrm>
            <a:off x="6908800" y="3511550"/>
            <a:ext cx="65088" cy="61913"/>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5"/>
                </a:lnTo>
                <a:lnTo>
                  <a:pt x="13" y="1"/>
                </a:lnTo>
                <a:lnTo>
                  <a:pt x="20" y="0"/>
                </a:lnTo>
                <a:lnTo>
                  <a:pt x="29" y="1"/>
                </a:lnTo>
                <a:lnTo>
                  <a:pt x="36" y="5"/>
                </a:lnTo>
                <a:lnTo>
                  <a:pt x="40" y="12"/>
                </a:lnTo>
                <a:lnTo>
                  <a:pt x="41" y="20"/>
                </a:lnTo>
                <a:lnTo>
                  <a:pt x="40" y="27"/>
                </a:lnTo>
                <a:lnTo>
                  <a:pt x="36" y="34"/>
                </a:lnTo>
                <a:lnTo>
                  <a:pt x="29"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41450" name="Freeform 490"/>
          <p:cNvSpPr>
            <a:spLocks/>
          </p:cNvSpPr>
          <p:nvPr/>
        </p:nvSpPr>
        <p:spPr bwMode="auto">
          <a:xfrm>
            <a:off x="6918325" y="3517900"/>
            <a:ext cx="49213"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5"/>
                </a:moveTo>
                <a:lnTo>
                  <a:pt x="1" y="10"/>
                </a:lnTo>
                <a:lnTo>
                  <a:pt x="5" y="5"/>
                </a:lnTo>
                <a:lnTo>
                  <a:pt x="9" y="1"/>
                </a:lnTo>
                <a:lnTo>
                  <a:pt x="15" y="0"/>
                </a:lnTo>
                <a:lnTo>
                  <a:pt x="22" y="1"/>
                </a:lnTo>
                <a:lnTo>
                  <a:pt x="27" y="5"/>
                </a:lnTo>
                <a:lnTo>
                  <a:pt x="30" y="10"/>
                </a:lnTo>
                <a:lnTo>
                  <a:pt x="31" y="15"/>
                </a:lnTo>
                <a:lnTo>
                  <a:pt x="30" y="21"/>
                </a:lnTo>
                <a:lnTo>
                  <a:pt x="27" y="26"/>
                </a:lnTo>
                <a:lnTo>
                  <a:pt x="22"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41451" name="Freeform 491"/>
          <p:cNvSpPr>
            <a:spLocks/>
          </p:cNvSpPr>
          <p:nvPr/>
        </p:nvSpPr>
        <p:spPr bwMode="auto">
          <a:xfrm>
            <a:off x="6575425" y="4049713"/>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3"/>
                </a:moveTo>
                <a:lnTo>
                  <a:pt x="2" y="26"/>
                </a:lnTo>
                <a:lnTo>
                  <a:pt x="5" y="19"/>
                </a:lnTo>
                <a:lnTo>
                  <a:pt x="8" y="12"/>
                </a:lnTo>
                <a:lnTo>
                  <a:pt x="18" y="3"/>
                </a:lnTo>
                <a:lnTo>
                  <a:pt x="29" y="0"/>
                </a:lnTo>
                <a:lnTo>
                  <a:pt x="40" y="3"/>
                </a:lnTo>
                <a:lnTo>
                  <a:pt x="45" y="7"/>
                </a:lnTo>
                <a:lnTo>
                  <a:pt x="50" y="12"/>
                </a:lnTo>
                <a:lnTo>
                  <a:pt x="53" y="19"/>
                </a:lnTo>
                <a:lnTo>
                  <a:pt x="56" y="26"/>
                </a:lnTo>
                <a:lnTo>
                  <a:pt x="59" y="43"/>
                </a:lnTo>
                <a:lnTo>
                  <a:pt x="56" y="59"/>
                </a:lnTo>
                <a:lnTo>
                  <a:pt x="53" y="66"/>
                </a:lnTo>
                <a:lnTo>
                  <a:pt x="50" y="73"/>
                </a:lnTo>
                <a:lnTo>
                  <a:pt x="40" y="82"/>
                </a:lnTo>
                <a:lnTo>
                  <a:pt x="29" y="85"/>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41452" name="Freeform 492"/>
          <p:cNvSpPr>
            <a:spLocks/>
          </p:cNvSpPr>
          <p:nvPr/>
        </p:nvSpPr>
        <p:spPr bwMode="auto">
          <a:xfrm>
            <a:off x="6584950" y="4059238"/>
            <a:ext cx="76200" cy="112712"/>
          </a:xfrm>
          <a:custGeom>
            <a:avLst/>
            <a:gdLst>
              <a:gd name="T0" fmla="*/ 0 w 48"/>
              <a:gd name="T1" fmla="*/ 2147483646 h 71"/>
              <a:gd name="T2" fmla="*/ 2147483646 w 48"/>
              <a:gd name="T3" fmla="*/ 2147483646 h 71"/>
              <a:gd name="T4" fmla="*/ 2147483646 w 48"/>
              <a:gd name="T5" fmla="*/ 2147483646 h 71"/>
              <a:gd name="T6" fmla="*/ 2147483646 w 48"/>
              <a:gd name="T7" fmla="*/ 2147483646 h 71"/>
              <a:gd name="T8" fmla="*/ 2147483646 w 48"/>
              <a:gd name="T9" fmla="*/ 0 h 71"/>
              <a:gd name="T10" fmla="*/ 2147483646 w 48"/>
              <a:gd name="T11" fmla="*/ 2147483646 h 71"/>
              <a:gd name="T12" fmla="*/ 2147483646 w 48"/>
              <a:gd name="T13" fmla="*/ 2147483646 h 71"/>
              <a:gd name="T14" fmla="*/ 2147483646 w 48"/>
              <a:gd name="T15" fmla="*/ 2147483646 h 71"/>
              <a:gd name="T16" fmla="*/ 2147483646 w 48"/>
              <a:gd name="T17" fmla="*/ 2147483646 h 71"/>
              <a:gd name="T18" fmla="*/ 2147483646 w 48"/>
              <a:gd name="T19" fmla="*/ 2147483646 h 71"/>
              <a:gd name="T20" fmla="*/ 2147483646 w 48"/>
              <a:gd name="T21" fmla="*/ 2147483646 h 71"/>
              <a:gd name="T22" fmla="*/ 2147483646 w 48"/>
              <a:gd name="T23" fmla="*/ 2147483646 h 71"/>
              <a:gd name="T24" fmla="*/ 2147483646 w 48"/>
              <a:gd name="T25" fmla="*/ 2147483646 h 71"/>
              <a:gd name="T26" fmla="*/ 2147483646 w 48"/>
              <a:gd name="T27" fmla="*/ 2147483646 h 71"/>
              <a:gd name="T28" fmla="*/ 2147483646 w 48"/>
              <a:gd name="T29" fmla="*/ 2147483646 h 71"/>
              <a:gd name="T30" fmla="*/ 2147483646 w 48"/>
              <a:gd name="T31" fmla="*/ 2147483646 h 71"/>
              <a:gd name="T32" fmla="*/ 2147483646 w 48"/>
              <a:gd name="T33" fmla="*/ 2147483646 h 71"/>
              <a:gd name="T34" fmla="*/ 2147483646 w 48"/>
              <a:gd name="T35" fmla="*/ 2147483646 h 71"/>
              <a:gd name="T36" fmla="*/ 0 w 48"/>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71"/>
              <a:gd name="T59" fmla="*/ 48 w 48"/>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71">
                <a:moveTo>
                  <a:pt x="0" y="36"/>
                </a:moveTo>
                <a:lnTo>
                  <a:pt x="1" y="22"/>
                </a:lnTo>
                <a:lnTo>
                  <a:pt x="7" y="10"/>
                </a:lnTo>
                <a:lnTo>
                  <a:pt x="14" y="3"/>
                </a:lnTo>
                <a:lnTo>
                  <a:pt x="24" y="0"/>
                </a:lnTo>
                <a:lnTo>
                  <a:pt x="29" y="1"/>
                </a:lnTo>
                <a:lnTo>
                  <a:pt x="33" y="3"/>
                </a:lnTo>
                <a:lnTo>
                  <a:pt x="41" y="10"/>
                </a:lnTo>
                <a:lnTo>
                  <a:pt x="46" y="22"/>
                </a:lnTo>
                <a:lnTo>
                  <a:pt x="48" y="36"/>
                </a:lnTo>
                <a:lnTo>
                  <a:pt x="46" y="50"/>
                </a:lnTo>
                <a:lnTo>
                  <a:pt x="41"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41453" name="Freeform 493"/>
          <p:cNvSpPr>
            <a:spLocks/>
          </p:cNvSpPr>
          <p:nvPr/>
        </p:nvSpPr>
        <p:spPr bwMode="auto">
          <a:xfrm>
            <a:off x="6592888" y="4068763"/>
            <a:ext cx="61912" cy="90487"/>
          </a:xfrm>
          <a:custGeom>
            <a:avLst/>
            <a:gdLst>
              <a:gd name="T0" fmla="*/ 0 w 39"/>
              <a:gd name="T1" fmla="*/ 2147483646 h 57"/>
              <a:gd name="T2" fmla="*/ 2147483646 w 39"/>
              <a:gd name="T3" fmla="*/ 2147483646 h 57"/>
              <a:gd name="T4" fmla="*/ 2147483646 w 39"/>
              <a:gd name="T5" fmla="*/ 2147483646 h 57"/>
              <a:gd name="T6" fmla="*/ 2147483646 w 39"/>
              <a:gd name="T7" fmla="*/ 2147483646 h 57"/>
              <a:gd name="T8" fmla="*/ 2147483646 w 39"/>
              <a:gd name="T9" fmla="*/ 0 h 57"/>
              <a:gd name="T10" fmla="*/ 2147483646 w 39"/>
              <a:gd name="T11" fmla="*/ 2147483646 h 57"/>
              <a:gd name="T12" fmla="*/ 2147483646 w 39"/>
              <a:gd name="T13" fmla="*/ 2147483646 h 57"/>
              <a:gd name="T14" fmla="*/ 2147483646 w 39"/>
              <a:gd name="T15" fmla="*/ 2147483646 h 57"/>
              <a:gd name="T16" fmla="*/ 2147483646 w 39"/>
              <a:gd name="T17" fmla="*/ 2147483646 h 57"/>
              <a:gd name="T18" fmla="*/ 2147483646 w 39"/>
              <a:gd name="T19" fmla="*/ 2147483646 h 57"/>
              <a:gd name="T20" fmla="*/ 2147483646 w 39"/>
              <a:gd name="T21" fmla="*/ 2147483646 h 57"/>
              <a:gd name="T22" fmla="*/ 2147483646 w 39"/>
              <a:gd name="T23" fmla="*/ 2147483646 h 57"/>
              <a:gd name="T24" fmla="*/ 2147483646 w 39"/>
              <a:gd name="T25" fmla="*/ 2147483646 h 57"/>
              <a:gd name="T26" fmla="*/ 2147483646 w 39"/>
              <a:gd name="T27" fmla="*/ 2147483646 h 57"/>
              <a:gd name="T28" fmla="*/ 2147483646 w 39"/>
              <a:gd name="T29" fmla="*/ 2147483646 h 57"/>
              <a:gd name="T30" fmla="*/ 2147483646 w 39"/>
              <a:gd name="T31" fmla="*/ 2147483646 h 57"/>
              <a:gd name="T32" fmla="*/ 0 w 39"/>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28"/>
                </a:moveTo>
                <a:lnTo>
                  <a:pt x="2" y="18"/>
                </a:lnTo>
                <a:lnTo>
                  <a:pt x="6" y="9"/>
                </a:lnTo>
                <a:lnTo>
                  <a:pt x="12" y="3"/>
                </a:lnTo>
                <a:lnTo>
                  <a:pt x="19" y="0"/>
                </a:lnTo>
                <a:lnTo>
                  <a:pt x="27" y="3"/>
                </a:lnTo>
                <a:lnTo>
                  <a:pt x="33" y="9"/>
                </a:lnTo>
                <a:lnTo>
                  <a:pt x="37" y="18"/>
                </a:lnTo>
                <a:lnTo>
                  <a:pt x="39" y="28"/>
                </a:lnTo>
                <a:lnTo>
                  <a:pt x="37" y="40"/>
                </a:lnTo>
                <a:lnTo>
                  <a:pt x="33" y="49"/>
                </a:lnTo>
                <a:lnTo>
                  <a:pt x="27" y="55"/>
                </a:lnTo>
                <a:lnTo>
                  <a:pt x="19"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41454" name="Freeform 494"/>
          <p:cNvSpPr>
            <a:spLocks/>
          </p:cNvSpPr>
          <p:nvPr/>
        </p:nvSpPr>
        <p:spPr bwMode="auto">
          <a:xfrm>
            <a:off x="6602413" y="4079875"/>
            <a:ext cx="46037" cy="68263"/>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1"/>
                </a:moveTo>
                <a:lnTo>
                  <a:pt x="1" y="12"/>
                </a:lnTo>
                <a:lnTo>
                  <a:pt x="4" y="6"/>
                </a:lnTo>
                <a:lnTo>
                  <a:pt x="8" y="1"/>
                </a:lnTo>
                <a:lnTo>
                  <a:pt x="14" y="0"/>
                </a:lnTo>
                <a:lnTo>
                  <a:pt x="20" y="1"/>
                </a:lnTo>
                <a:lnTo>
                  <a:pt x="24" y="6"/>
                </a:lnTo>
                <a:lnTo>
                  <a:pt x="27" y="12"/>
                </a:lnTo>
                <a:lnTo>
                  <a:pt x="29" y="21"/>
                </a:lnTo>
                <a:lnTo>
                  <a:pt x="27" y="30"/>
                </a:lnTo>
                <a:lnTo>
                  <a:pt x="24" y="36"/>
                </a:lnTo>
                <a:lnTo>
                  <a:pt x="20" y="41"/>
                </a:lnTo>
                <a:lnTo>
                  <a:pt x="14" y="43"/>
                </a:lnTo>
                <a:lnTo>
                  <a:pt x="8" y="41"/>
                </a:lnTo>
                <a:lnTo>
                  <a:pt x="4" y="36"/>
                </a:lnTo>
                <a:lnTo>
                  <a:pt x="1" y="30"/>
                </a:lnTo>
                <a:lnTo>
                  <a:pt x="0" y="21"/>
                </a:lnTo>
                <a:close/>
              </a:path>
            </a:pathLst>
          </a:custGeom>
          <a:solidFill>
            <a:srgbClr val="FFFFFF"/>
          </a:solidFill>
          <a:ln w="9525">
            <a:noFill/>
            <a:round/>
            <a:headEnd/>
            <a:tailEnd/>
          </a:ln>
        </p:spPr>
        <p:txBody>
          <a:bodyPr/>
          <a:lstStyle/>
          <a:p>
            <a:endParaRPr lang="el-GR"/>
          </a:p>
        </p:txBody>
      </p:sp>
      <p:sp>
        <p:nvSpPr>
          <p:cNvPr id="41455" name="Freeform 495"/>
          <p:cNvSpPr>
            <a:spLocks/>
          </p:cNvSpPr>
          <p:nvPr/>
        </p:nvSpPr>
        <p:spPr bwMode="auto">
          <a:xfrm>
            <a:off x="6575425" y="4062413"/>
            <a:ext cx="88900" cy="112712"/>
          </a:xfrm>
          <a:custGeom>
            <a:avLst/>
            <a:gdLst>
              <a:gd name="T0" fmla="*/ 0 w 56"/>
              <a:gd name="T1" fmla="*/ 2147483646 h 71"/>
              <a:gd name="T2" fmla="*/ 2147483646 w 56"/>
              <a:gd name="T3" fmla="*/ 2147483646 h 71"/>
              <a:gd name="T4" fmla="*/ 2147483646 w 56"/>
              <a:gd name="T5" fmla="*/ 2147483646 h 71"/>
              <a:gd name="T6" fmla="*/ 2147483646 w 56"/>
              <a:gd name="T7" fmla="*/ 2147483646 h 71"/>
              <a:gd name="T8" fmla="*/ 2147483646 w 56"/>
              <a:gd name="T9" fmla="*/ 2147483646 h 71"/>
              <a:gd name="T10" fmla="*/ 2147483646 w 56"/>
              <a:gd name="T11" fmla="*/ 0 h 71"/>
              <a:gd name="T12" fmla="*/ 2147483646 w 56"/>
              <a:gd name="T13" fmla="*/ 2147483646 h 71"/>
              <a:gd name="T14" fmla="*/ 2147483646 w 56"/>
              <a:gd name="T15" fmla="*/ 2147483646 h 71"/>
              <a:gd name="T16" fmla="*/ 2147483646 w 56"/>
              <a:gd name="T17" fmla="*/ 2147483646 h 71"/>
              <a:gd name="T18" fmla="*/ 2147483646 w 56"/>
              <a:gd name="T19" fmla="*/ 2147483646 h 71"/>
              <a:gd name="T20" fmla="*/ 2147483646 w 56"/>
              <a:gd name="T21" fmla="*/ 2147483646 h 71"/>
              <a:gd name="T22" fmla="*/ 2147483646 w 56"/>
              <a:gd name="T23" fmla="*/ 2147483646 h 71"/>
              <a:gd name="T24" fmla="*/ 2147483646 w 56"/>
              <a:gd name="T25" fmla="*/ 2147483646 h 71"/>
              <a:gd name="T26" fmla="*/ 2147483646 w 56"/>
              <a:gd name="T27" fmla="*/ 2147483646 h 71"/>
              <a:gd name="T28" fmla="*/ 2147483646 w 56"/>
              <a:gd name="T29" fmla="*/ 2147483646 h 71"/>
              <a:gd name="T30" fmla="*/ 2147483646 w 56"/>
              <a:gd name="T31" fmla="*/ 2147483646 h 71"/>
              <a:gd name="T32" fmla="*/ 2147483646 w 56"/>
              <a:gd name="T33" fmla="*/ 2147483646 h 71"/>
              <a:gd name="T34" fmla="*/ 2147483646 w 56"/>
              <a:gd name="T35" fmla="*/ 2147483646 h 71"/>
              <a:gd name="T36" fmla="*/ 2147483646 w 56"/>
              <a:gd name="T37" fmla="*/ 2147483646 h 71"/>
              <a:gd name="T38" fmla="*/ 2147483646 w 56"/>
              <a:gd name="T39" fmla="*/ 2147483646 h 71"/>
              <a:gd name="T40" fmla="*/ 0 w 56"/>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71"/>
              <a:gd name="T65" fmla="*/ 56 w 56"/>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71">
                <a:moveTo>
                  <a:pt x="0" y="36"/>
                </a:moveTo>
                <a:lnTo>
                  <a:pt x="2" y="21"/>
                </a:lnTo>
                <a:lnTo>
                  <a:pt x="5" y="15"/>
                </a:lnTo>
                <a:lnTo>
                  <a:pt x="8" y="10"/>
                </a:lnTo>
                <a:lnTo>
                  <a:pt x="17" y="3"/>
                </a:lnTo>
                <a:lnTo>
                  <a:pt x="28" y="0"/>
                </a:lnTo>
                <a:lnTo>
                  <a:pt x="39" y="3"/>
                </a:lnTo>
                <a:lnTo>
                  <a:pt x="48" y="10"/>
                </a:lnTo>
                <a:lnTo>
                  <a:pt x="51" y="15"/>
                </a:lnTo>
                <a:lnTo>
                  <a:pt x="54" y="21"/>
                </a:lnTo>
                <a:lnTo>
                  <a:pt x="56" y="36"/>
                </a:lnTo>
                <a:lnTo>
                  <a:pt x="54" y="50"/>
                </a:lnTo>
                <a:lnTo>
                  <a:pt x="51" y="56"/>
                </a:lnTo>
                <a:lnTo>
                  <a:pt x="48"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41456" name="Freeform 496"/>
          <p:cNvSpPr>
            <a:spLocks/>
          </p:cNvSpPr>
          <p:nvPr/>
        </p:nvSpPr>
        <p:spPr bwMode="auto">
          <a:xfrm>
            <a:off x="6583363" y="4070350"/>
            <a:ext cx="74612" cy="93663"/>
          </a:xfrm>
          <a:custGeom>
            <a:avLst/>
            <a:gdLst>
              <a:gd name="T0" fmla="*/ 0 w 47"/>
              <a:gd name="T1" fmla="*/ 2147483646 h 59"/>
              <a:gd name="T2" fmla="*/ 2147483646 w 47"/>
              <a:gd name="T3" fmla="*/ 2147483646 h 59"/>
              <a:gd name="T4" fmla="*/ 2147483646 w 47"/>
              <a:gd name="T5" fmla="*/ 2147483646 h 59"/>
              <a:gd name="T6" fmla="*/ 2147483646 w 47"/>
              <a:gd name="T7" fmla="*/ 2147483646 h 59"/>
              <a:gd name="T8" fmla="*/ 2147483646 w 47"/>
              <a:gd name="T9" fmla="*/ 0 h 59"/>
              <a:gd name="T10" fmla="*/ 2147483646 w 47"/>
              <a:gd name="T11" fmla="*/ 2147483646 h 59"/>
              <a:gd name="T12" fmla="*/ 2147483646 w 47"/>
              <a:gd name="T13" fmla="*/ 2147483646 h 59"/>
              <a:gd name="T14" fmla="*/ 2147483646 w 47"/>
              <a:gd name="T15" fmla="*/ 2147483646 h 59"/>
              <a:gd name="T16" fmla="*/ 2147483646 w 47"/>
              <a:gd name="T17" fmla="*/ 2147483646 h 59"/>
              <a:gd name="T18" fmla="*/ 2147483646 w 47"/>
              <a:gd name="T19" fmla="*/ 2147483646 h 59"/>
              <a:gd name="T20" fmla="*/ 2147483646 w 47"/>
              <a:gd name="T21" fmla="*/ 2147483646 h 59"/>
              <a:gd name="T22" fmla="*/ 2147483646 w 47"/>
              <a:gd name="T23" fmla="*/ 2147483646 h 59"/>
              <a:gd name="T24" fmla="*/ 2147483646 w 47"/>
              <a:gd name="T25" fmla="*/ 2147483646 h 59"/>
              <a:gd name="T26" fmla="*/ 2147483646 w 47"/>
              <a:gd name="T27" fmla="*/ 2147483646 h 59"/>
              <a:gd name="T28" fmla="*/ 2147483646 w 47"/>
              <a:gd name="T29" fmla="*/ 2147483646 h 59"/>
              <a:gd name="T30" fmla="*/ 2147483646 w 47"/>
              <a:gd name="T31" fmla="*/ 2147483646 h 59"/>
              <a:gd name="T32" fmla="*/ 2147483646 w 47"/>
              <a:gd name="T33" fmla="*/ 2147483646 h 59"/>
              <a:gd name="T34" fmla="*/ 2147483646 w 47"/>
              <a:gd name="T35" fmla="*/ 2147483646 h 59"/>
              <a:gd name="T36" fmla="*/ 0 w 47"/>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59"/>
              <a:gd name="T59" fmla="*/ 47 w 47"/>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59">
                <a:moveTo>
                  <a:pt x="0" y="30"/>
                </a:moveTo>
                <a:lnTo>
                  <a:pt x="2" y="18"/>
                </a:lnTo>
                <a:lnTo>
                  <a:pt x="7" y="9"/>
                </a:lnTo>
                <a:lnTo>
                  <a:pt x="15" y="2"/>
                </a:lnTo>
                <a:lnTo>
                  <a:pt x="24" y="0"/>
                </a:lnTo>
                <a:lnTo>
                  <a:pt x="33" y="2"/>
                </a:lnTo>
                <a:lnTo>
                  <a:pt x="37" y="5"/>
                </a:lnTo>
                <a:lnTo>
                  <a:pt x="40" y="9"/>
                </a:lnTo>
                <a:lnTo>
                  <a:pt x="45" y="18"/>
                </a:lnTo>
                <a:lnTo>
                  <a:pt x="47" y="30"/>
                </a:lnTo>
                <a:lnTo>
                  <a:pt x="45" y="42"/>
                </a:lnTo>
                <a:lnTo>
                  <a:pt x="40"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41457" name="Freeform 497"/>
          <p:cNvSpPr>
            <a:spLocks/>
          </p:cNvSpPr>
          <p:nvPr/>
        </p:nvSpPr>
        <p:spPr bwMode="auto">
          <a:xfrm>
            <a:off x="6592888" y="4078288"/>
            <a:ext cx="58737"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5"/>
                </a:moveTo>
                <a:lnTo>
                  <a:pt x="1" y="15"/>
                </a:lnTo>
                <a:lnTo>
                  <a:pt x="5" y="7"/>
                </a:lnTo>
                <a:lnTo>
                  <a:pt x="11" y="2"/>
                </a:lnTo>
                <a:lnTo>
                  <a:pt x="18" y="0"/>
                </a:lnTo>
                <a:lnTo>
                  <a:pt x="26" y="2"/>
                </a:lnTo>
                <a:lnTo>
                  <a:pt x="32" y="7"/>
                </a:lnTo>
                <a:lnTo>
                  <a:pt x="36" y="15"/>
                </a:lnTo>
                <a:lnTo>
                  <a:pt x="37" y="25"/>
                </a:lnTo>
                <a:lnTo>
                  <a:pt x="36"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41458" name="Freeform 498"/>
          <p:cNvSpPr>
            <a:spLocks/>
          </p:cNvSpPr>
          <p:nvPr/>
        </p:nvSpPr>
        <p:spPr bwMode="auto">
          <a:xfrm>
            <a:off x="6600825" y="4086225"/>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9"/>
                </a:moveTo>
                <a:lnTo>
                  <a:pt x="1" y="11"/>
                </a:lnTo>
                <a:lnTo>
                  <a:pt x="4" y="6"/>
                </a:lnTo>
                <a:lnTo>
                  <a:pt x="9" y="2"/>
                </a:lnTo>
                <a:lnTo>
                  <a:pt x="14" y="0"/>
                </a:lnTo>
                <a:lnTo>
                  <a:pt x="19" y="2"/>
                </a:lnTo>
                <a:lnTo>
                  <a:pt x="24" y="6"/>
                </a:lnTo>
                <a:lnTo>
                  <a:pt x="27" y="11"/>
                </a:lnTo>
                <a:lnTo>
                  <a:pt x="28" y="19"/>
                </a:lnTo>
                <a:lnTo>
                  <a:pt x="27" y="26"/>
                </a:lnTo>
                <a:lnTo>
                  <a:pt x="24" y="31"/>
                </a:lnTo>
                <a:lnTo>
                  <a:pt x="19" y="35"/>
                </a:lnTo>
                <a:lnTo>
                  <a:pt x="14" y="36"/>
                </a:lnTo>
                <a:lnTo>
                  <a:pt x="9" y="35"/>
                </a:lnTo>
                <a:lnTo>
                  <a:pt x="4" y="31"/>
                </a:lnTo>
                <a:lnTo>
                  <a:pt x="1" y="26"/>
                </a:lnTo>
                <a:lnTo>
                  <a:pt x="0" y="19"/>
                </a:lnTo>
                <a:close/>
              </a:path>
            </a:pathLst>
          </a:custGeom>
          <a:solidFill>
            <a:srgbClr val="FFE800"/>
          </a:solidFill>
          <a:ln w="9525">
            <a:noFill/>
            <a:round/>
            <a:headEnd/>
            <a:tailEnd/>
          </a:ln>
        </p:spPr>
        <p:txBody>
          <a:bodyPr/>
          <a:lstStyle/>
          <a:p>
            <a:endParaRPr lang="el-GR"/>
          </a:p>
        </p:txBody>
      </p:sp>
      <p:sp>
        <p:nvSpPr>
          <p:cNvPr id="41459" name="Freeform 499"/>
          <p:cNvSpPr>
            <a:spLocks/>
          </p:cNvSpPr>
          <p:nvPr/>
        </p:nvSpPr>
        <p:spPr bwMode="auto">
          <a:xfrm>
            <a:off x="6332538" y="3743325"/>
            <a:ext cx="74612"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3" y="3"/>
                </a:lnTo>
                <a:lnTo>
                  <a:pt x="40" y="10"/>
                </a:lnTo>
                <a:lnTo>
                  <a:pt x="45" y="20"/>
                </a:lnTo>
                <a:lnTo>
                  <a:pt x="47" y="33"/>
                </a:lnTo>
                <a:lnTo>
                  <a:pt x="45" y="46"/>
                </a:lnTo>
                <a:lnTo>
                  <a:pt x="40" y="57"/>
                </a:lnTo>
                <a:lnTo>
                  <a:pt x="33" y="64"/>
                </a:lnTo>
                <a:lnTo>
                  <a:pt x="23" y="67"/>
                </a:lnTo>
                <a:lnTo>
                  <a:pt x="14" y="64"/>
                </a:lnTo>
                <a:lnTo>
                  <a:pt x="7" y="57"/>
                </a:lnTo>
                <a:lnTo>
                  <a:pt x="2" y="46"/>
                </a:lnTo>
                <a:lnTo>
                  <a:pt x="0" y="33"/>
                </a:lnTo>
                <a:close/>
              </a:path>
            </a:pathLst>
          </a:custGeom>
          <a:solidFill>
            <a:srgbClr val="FFFFFF"/>
          </a:solidFill>
          <a:ln w="9525">
            <a:noFill/>
            <a:round/>
            <a:headEnd/>
            <a:tailEnd/>
          </a:ln>
        </p:spPr>
        <p:txBody>
          <a:bodyPr/>
          <a:lstStyle/>
          <a:p>
            <a:endParaRPr lang="el-GR"/>
          </a:p>
        </p:txBody>
      </p:sp>
      <p:sp>
        <p:nvSpPr>
          <p:cNvPr id="41460" name="Freeform 500"/>
          <p:cNvSpPr>
            <a:spLocks/>
          </p:cNvSpPr>
          <p:nvPr/>
        </p:nvSpPr>
        <p:spPr bwMode="auto">
          <a:xfrm>
            <a:off x="6338888" y="375126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8" y="2"/>
                </a:lnTo>
                <a:lnTo>
                  <a:pt x="34" y="8"/>
                </a:lnTo>
                <a:lnTo>
                  <a:pt x="38" y="17"/>
                </a:lnTo>
                <a:lnTo>
                  <a:pt x="40" y="27"/>
                </a:lnTo>
                <a:lnTo>
                  <a:pt x="38" y="38"/>
                </a:lnTo>
                <a:lnTo>
                  <a:pt x="34" y="48"/>
                </a:lnTo>
                <a:lnTo>
                  <a:pt x="28" y="54"/>
                </a:lnTo>
                <a:lnTo>
                  <a:pt x="20" y="56"/>
                </a:lnTo>
                <a:lnTo>
                  <a:pt x="12" y="54"/>
                </a:lnTo>
                <a:lnTo>
                  <a:pt x="6" y="48"/>
                </a:lnTo>
                <a:lnTo>
                  <a:pt x="2" y="38"/>
                </a:lnTo>
                <a:lnTo>
                  <a:pt x="0" y="27"/>
                </a:lnTo>
                <a:close/>
              </a:path>
            </a:pathLst>
          </a:custGeom>
          <a:solidFill>
            <a:srgbClr val="FFFFFF"/>
          </a:solidFill>
          <a:ln w="9525">
            <a:noFill/>
            <a:round/>
            <a:headEnd/>
            <a:tailEnd/>
          </a:ln>
        </p:spPr>
        <p:txBody>
          <a:bodyPr/>
          <a:lstStyle/>
          <a:p>
            <a:endParaRPr lang="el-GR"/>
          </a:p>
        </p:txBody>
      </p:sp>
      <p:sp>
        <p:nvSpPr>
          <p:cNvPr id="41461" name="Freeform 501"/>
          <p:cNvSpPr>
            <a:spLocks/>
          </p:cNvSpPr>
          <p:nvPr/>
        </p:nvSpPr>
        <p:spPr bwMode="auto">
          <a:xfrm>
            <a:off x="6346825" y="3759200"/>
            <a:ext cx="49213"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9" y="1"/>
                </a:lnTo>
                <a:lnTo>
                  <a:pt x="15" y="0"/>
                </a:lnTo>
                <a:lnTo>
                  <a:pt x="22" y="1"/>
                </a:lnTo>
                <a:lnTo>
                  <a:pt x="27" y="6"/>
                </a:lnTo>
                <a:lnTo>
                  <a:pt x="29" y="9"/>
                </a:lnTo>
                <a:lnTo>
                  <a:pt x="30" y="13"/>
                </a:lnTo>
                <a:lnTo>
                  <a:pt x="31" y="22"/>
                </a:lnTo>
                <a:lnTo>
                  <a:pt x="30" y="30"/>
                </a:lnTo>
                <a:lnTo>
                  <a:pt x="27" y="38"/>
                </a:lnTo>
                <a:lnTo>
                  <a:pt x="22" y="43"/>
                </a:lnTo>
                <a:lnTo>
                  <a:pt x="15" y="45"/>
                </a:lnTo>
                <a:lnTo>
                  <a:pt x="9" y="43"/>
                </a:lnTo>
                <a:lnTo>
                  <a:pt x="4" y="38"/>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462" name="Freeform 502"/>
          <p:cNvSpPr>
            <a:spLocks/>
          </p:cNvSpPr>
          <p:nvPr/>
        </p:nvSpPr>
        <p:spPr bwMode="auto">
          <a:xfrm>
            <a:off x="6353175" y="3767138"/>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6"/>
                </a:moveTo>
                <a:lnTo>
                  <a:pt x="1" y="10"/>
                </a:lnTo>
                <a:lnTo>
                  <a:pt x="4" y="4"/>
                </a:lnTo>
                <a:lnTo>
                  <a:pt x="7" y="1"/>
                </a:lnTo>
                <a:lnTo>
                  <a:pt x="12" y="0"/>
                </a:lnTo>
                <a:lnTo>
                  <a:pt x="16" y="1"/>
                </a:lnTo>
                <a:lnTo>
                  <a:pt x="21" y="4"/>
                </a:lnTo>
                <a:lnTo>
                  <a:pt x="23" y="10"/>
                </a:lnTo>
                <a:lnTo>
                  <a:pt x="24" y="16"/>
                </a:lnTo>
                <a:lnTo>
                  <a:pt x="23" y="23"/>
                </a:lnTo>
                <a:lnTo>
                  <a:pt x="21" y="28"/>
                </a:lnTo>
                <a:lnTo>
                  <a:pt x="16" y="31"/>
                </a:lnTo>
                <a:lnTo>
                  <a:pt x="12" y="34"/>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463" name="Freeform 503"/>
          <p:cNvSpPr>
            <a:spLocks/>
          </p:cNvSpPr>
          <p:nvPr/>
        </p:nvSpPr>
        <p:spPr bwMode="auto">
          <a:xfrm>
            <a:off x="6335713" y="3756025"/>
            <a:ext cx="68262"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30" y="2"/>
                </a:lnTo>
                <a:lnTo>
                  <a:pt x="34" y="5"/>
                </a:lnTo>
                <a:lnTo>
                  <a:pt x="37" y="8"/>
                </a:lnTo>
                <a:lnTo>
                  <a:pt x="41" y="16"/>
                </a:lnTo>
                <a:lnTo>
                  <a:pt x="43" y="27"/>
                </a:lnTo>
                <a:lnTo>
                  <a:pt x="41" y="38"/>
                </a:lnTo>
                <a:lnTo>
                  <a:pt x="37" y="47"/>
                </a:lnTo>
                <a:lnTo>
                  <a:pt x="30" y="53"/>
                </a:lnTo>
                <a:lnTo>
                  <a:pt x="21" y="55"/>
                </a:lnTo>
                <a:lnTo>
                  <a:pt x="13" y="53"/>
                </a:lnTo>
                <a:lnTo>
                  <a:pt x="9" y="50"/>
                </a:lnTo>
                <a:lnTo>
                  <a:pt x="6" y="47"/>
                </a:lnTo>
                <a:lnTo>
                  <a:pt x="2" y="38"/>
                </a:lnTo>
                <a:lnTo>
                  <a:pt x="0" y="27"/>
                </a:lnTo>
                <a:close/>
              </a:path>
            </a:pathLst>
          </a:custGeom>
          <a:solidFill>
            <a:srgbClr val="FBC200"/>
          </a:solidFill>
          <a:ln w="9525">
            <a:noFill/>
            <a:round/>
            <a:headEnd/>
            <a:tailEnd/>
          </a:ln>
        </p:spPr>
        <p:txBody>
          <a:bodyPr/>
          <a:lstStyle/>
          <a:p>
            <a:endParaRPr lang="el-GR"/>
          </a:p>
        </p:txBody>
      </p:sp>
      <p:sp>
        <p:nvSpPr>
          <p:cNvPr id="41464" name="Freeform 504"/>
          <p:cNvSpPr>
            <a:spLocks/>
          </p:cNvSpPr>
          <p:nvPr/>
        </p:nvSpPr>
        <p:spPr bwMode="auto">
          <a:xfrm>
            <a:off x="6342063" y="376237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1" y="2"/>
                </a:lnTo>
                <a:lnTo>
                  <a:pt x="17" y="0"/>
                </a:lnTo>
                <a:lnTo>
                  <a:pt x="25" y="2"/>
                </a:lnTo>
                <a:lnTo>
                  <a:pt x="31" y="7"/>
                </a:lnTo>
                <a:lnTo>
                  <a:pt x="35" y="14"/>
                </a:lnTo>
                <a:lnTo>
                  <a:pt x="36" y="22"/>
                </a:lnTo>
                <a:lnTo>
                  <a:pt x="35" y="31"/>
                </a:lnTo>
                <a:lnTo>
                  <a:pt x="31" y="39"/>
                </a:lnTo>
                <a:lnTo>
                  <a:pt x="25" y="44"/>
                </a:lnTo>
                <a:lnTo>
                  <a:pt x="17" y="46"/>
                </a:lnTo>
                <a:lnTo>
                  <a:pt x="11" y="44"/>
                </a:lnTo>
                <a:lnTo>
                  <a:pt x="5" y="39"/>
                </a:lnTo>
                <a:lnTo>
                  <a:pt x="1" y="31"/>
                </a:lnTo>
                <a:lnTo>
                  <a:pt x="0" y="22"/>
                </a:lnTo>
                <a:close/>
              </a:path>
            </a:pathLst>
          </a:custGeom>
          <a:solidFill>
            <a:srgbClr val="FDCE00"/>
          </a:solidFill>
          <a:ln w="9525">
            <a:noFill/>
            <a:round/>
            <a:headEnd/>
            <a:tailEnd/>
          </a:ln>
        </p:spPr>
        <p:txBody>
          <a:bodyPr/>
          <a:lstStyle/>
          <a:p>
            <a:endParaRPr lang="el-GR"/>
          </a:p>
        </p:txBody>
      </p:sp>
      <p:sp>
        <p:nvSpPr>
          <p:cNvPr id="41465" name="Freeform 505"/>
          <p:cNvSpPr>
            <a:spLocks/>
          </p:cNvSpPr>
          <p:nvPr/>
        </p:nvSpPr>
        <p:spPr bwMode="auto">
          <a:xfrm>
            <a:off x="6348413" y="3768725"/>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9" y="1"/>
                </a:lnTo>
                <a:lnTo>
                  <a:pt x="14" y="0"/>
                </a:lnTo>
                <a:lnTo>
                  <a:pt x="19" y="1"/>
                </a:lnTo>
                <a:lnTo>
                  <a:pt x="25" y="5"/>
                </a:lnTo>
                <a:lnTo>
                  <a:pt x="28" y="11"/>
                </a:lnTo>
                <a:lnTo>
                  <a:pt x="29" y="18"/>
                </a:lnTo>
                <a:lnTo>
                  <a:pt x="28" y="25"/>
                </a:lnTo>
                <a:lnTo>
                  <a:pt x="25" y="32"/>
                </a:lnTo>
                <a:lnTo>
                  <a:pt x="19" y="36"/>
                </a:lnTo>
                <a:lnTo>
                  <a:pt x="14"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41466" name="Freeform 506"/>
          <p:cNvSpPr>
            <a:spLocks/>
          </p:cNvSpPr>
          <p:nvPr/>
        </p:nvSpPr>
        <p:spPr bwMode="auto">
          <a:xfrm>
            <a:off x="6354763" y="3775075"/>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3"/>
                </a:moveTo>
                <a:lnTo>
                  <a:pt x="1" y="8"/>
                </a:lnTo>
                <a:lnTo>
                  <a:pt x="3" y="4"/>
                </a:lnTo>
                <a:lnTo>
                  <a:pt x="10" y="0"/>
                </a:lnTo>
                <a:lnTo>
                  <a:pt x="15" y="1"/>
                </a:lnTo>
                <a:lnTo>
                  <a:pt x="19" y="4"/>
                </a:lnTo>
                <a:lnTo>
                  <a:pt x="21" y="8"/>
                </a:lnTo>
                <a:lnTo>
                  <a:pt x="22" y="13"/>
                </a:lnTo>
                <a:lnTo>
                  <a:pt x="21" y="19"/>
                </a:lnTo>
                <a:lnTo>
                  <a:pt x="19" y="23"/>
                </a:lnTo>
                <a:lnTo>
                  <a:pt x="10" y="28"/>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467" name="Freeform 507"/>
          <p:cNvSpPr>
            <a:spLocks/>
          </p:cNvSpPr>
          <p:nvPr/>
        </p:nvSpPr>
        <p:spPr bwMode="auto">
          <a:xfrm>
            <a:off x="6875463" y="396875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3"/>
                </a:lnTo>
                <a:lnTo>
                  <a:pt x="8" y="11"/>
                </a:lnTo>
                <a:lnTo>
                  <a:pt x="17" y="3"/>
                </a:lnTo>
                <a:lnTo>
                  <a:pt x="28" y="0"/>
                </a:lnTo>
                <a:lnTo>
                  <a:pt x="39" y="3"/>
                </a:lnTo>
                <a:lnTo>
                  <a:pt x="49" y="11"/>
                </a:lnTo>
                <a:lnTo>
                  <a:pt x="52" y="16"/>
                </a:lnTo>
                <a:lnTo>
                  <a:pt x="55" y="23"/>
                </a:lnTo>
                <a:lnTo>
                  <a:pt x="57" y="38"/>
                </a:lnTo>
                <a:lnTo>
                  <a:pt x="55" y="52"/>
                </a:lnTo>
                <a:lnTo>
                  <a:pt x="49"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468" name="Freeform 508"/>
          <p:cNvSpPr>
            <a:spLocks/>
          </p:cNvSpPr>
          <p:nvPr/>
        </p:nvSpPr>
        <p:spPr bwMode="auto">
          <a:xfrm>
            <a:off x="6883400" y="397668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19"/>
                </a:lnTo>
                <a:lnTo>
                  <a:pt x="7" y="9"/>
                </a:lnTo>
                <a:lnTo>
                  <a:pt x="15" y="3"/>
                </a:lnTo>
                <a:lnTo>
                  <a:pt x="19" y="1"/>
                </a:lnTo>
                <a:lnTo>
                  <a:pt x="24" y="0"/>
                </a:lnTo>
                <a:lnTo>
                  <a:pt x="33" y="3"/>
                </a:lnTo>
                <a:lnTo>
                  <a:pt x="40" y="9"/>
                </a:lnTo>
                <a:lnTo>
                  <a:pt x="46" y="19"/>
                </a:lnTo>
                <a:lnTo>
                  <a:pt x="48" y="32"/>
                </a:lnTo>
                <a:lnTo>
                  <a:pt x="46"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469" name="Freeform 509"/>
          <p:cNvSpPr>
            <a:spLocks/>
          </p:cNvSpPr>
          <p:nvPr/>
        </p:nvSpPr>
        <p:spPr bwMode="auto">
          <a:xfrm>
            <a:off x="6892925" y="398621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5"/>
                </a:lnTo>
                <a:lnTo>
                  <a:pt x="5" y="7"/>
                </a:lnTo>
                <a:lnTo>
                  <a:pt x="11" y="2"/>
                </a:lnTo>
                <a:lnTo>
                  <a:pt x="18" y="0"/>
                </a:lnTo>
                <a:lnTo>
                  <a:pt x="26" y="2"/>
                </a:lnTo>
                <a:lnTo>
                  <a:pt x="32" y="7"/>
                </a:lnTo>
                <a:lnTo>
                  <a:pt x="36" y="15"/>
                </a:lnTo>
                <a:lnTo>
                  <a:pt x="38"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470" name="Freeform 510"/>
          <p:cNvSpPr>
            <a:spLocks/>
          </p:cNvSpPr>
          <p:nvPr/>
        </p:nvSpPr>
        <p:spPr bwMode="auto">
          <a:xfrm>
            <a:off x="6900863" y="3994150"/>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2"/>
                </a:lnTo>
                <a:lnTo>
                  <a:pt x="4" y="6"/>
                </a:lnTo>
                <a:lnTo>
                  <a:pt x="9" y="2"/>
                </a:lnTo>
                <a:lnTo>
                  <a:pt x="14" y="0"/>
                </a:lnTo>
                <a:lnTo>
                  <a:pt x="19" y="2"/>
                </a:lnTo>
                <a:lnTo>
                  <a:pt x="24" y="6"/>
                </a:lnTo>
                <a:lnTo>
                  <a:pt x="27" y="12"/>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41471" name="Freeform 511"/>
          <p:cNvSpPr>
            <a:spLocks/>
          </p:cNvSpPr>
          <p:nvPr/>
        </p:nvSpPr>
        <p:spPr bwMode="auto">
          <a:xfrm>
            <a:off x="6872288" y="398145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8"/>
                </a:lnTo>
                <a:lnTo>
                  <a:pt x="9" y="8"/>
                </a:lnTo>
                <a:lnTo>
                  <a:pt x="13" y="5"/>
                </a:lnTo>
                <a:lnTo>
                  <a:pt x="18" y="2"/>
                </a:lnTo>
                <a:lnTo>
                  <a:pt x="30" y="0"/>
                </a:lnTo>
                <a:lnTo>
                  <a:pt x="42" y="2"/>
                </a:lnTo>
                <a:lnTo>
                  <a:pt x="47" y="5"/>
                </a:lnTo>
                <a:lnTo>
                  <a:pt x="52" y="8"/>
                </a:lnTo>
                <a:lnTo>
                  <a:pt x="59" y="18"/>
                </a:lnTo>
                <a:lnTo>
                  <a:pt x="60" y="24"/>
                </a:lnTo>
                <a:lnTo>
                  <a:pt x="61" y="30"/>
                </a:lnTo>
                <a:lnTo>
                  <a:pt x="59" y="41"/>
                </a:lnTo>
                <a:lnTo>
                  <a:pt x="52"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472" name="Freeform 512"/>
          <p:cNvSpPr>
            <a:spLocks/>
          </p:cNvSpPr>
          <p:nvPr/>
        </p:nvSpPr>
        <p:spPr bwMode="auto">
          <a:xfrm>
            <a:off x="6881813" y="398780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5"/>
                </a:lnTo>
                <a:lnTo>
                  <a:pt x="7" y="7"/>
                </a:lnTo>
                <a:lnTo>
                  <a:pt x="15" y="2"/>
                </a:lnTo>
                <a:lnTo>
                  <a:pt x="25" y="0"/>
                </a:lnTo>
                <a:lnTo>
                  <a:pt x="34" y="2"/>
                </a:lnTo>
                <a:lnTo>
                  <a:pt x="42" y="7"/>
                </a:lnTo>
                <a:lnTo>
                  <a:pt x="49" y="15"/>
                </a:lnTo>
                <a:lnTo>
                  <a:pt x="51" y="25"/>
                </a:lnTo>
                <a:lnTo>
                  <a:pt x="49"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41473" name="Freeform 513"/>
          <p:cNvSpPr>
            <a:spLocks/>
          </p:cNvSpPr>
          <p:nvPr/>
        </p:nvSpPr>
        <p:spPr bwMode="auto">
          <a:xfrm>
            <a:off x="6889750" y="3995738"/>
            <a:ext cx="65088"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1"/>
                </a:lnTo>
                <a:lnTo>
                  <a:pt x="6" y="5"/>
                </a:lnTo>
                <a:lnTo>
                  <a:pt x="13" y="1"/>
                </a:lnTo>
                <a:lnTo>
                  <a:pt x="20" y="0"/>
                </a:lnTo>
                <a:lnTo>
                  <a:pt x="28" y="1"/>
                </a:lnTo>
                <a:lnTo>
                  <a:pt x="35" y="5"/>
                </a:lnTo>
                <a:lnTo>
                  <a:pt x="40" y="11"/>
                </a:lnTo>
                <a:lnTo>
                  <a:pt x="41" y="20"/>
                </a:lnTo>
                <a:lnTo>
                  <a:pt x="40"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41474" name="Freeform 514"/>
          <p:cNvSpPr>
            <a:spLocks/>
          </p:cNvSpPr>
          <p:nvPr/>
        </p:nvSpPr>
        <p:spPr bwMode="auto">
          <a:xfrm>
            <a:off x="6899275" y="4002088"/>
            <a:ext cx="47625" cy="47625"/>
          </a:xfrm>
          <a:custGeom>
            <a:avLst/>
            <a:gdLst>
              <a:gd name="T0" fmla="*/ 0 w 30"/>
              <a:gd name="T1" fmla="*/ 2147483646 h 30"/>
              <a:gd name="T2" fmla="*/ 2147483646 w 30"/>
              <a:gd name="T3" fmla="*/ 2147483646 h 30"/>
              <a:gd name="T4" fmla="*/ 2147483646 w 30"/>
              <a:gd name="T5" fmla="*/ 2147483646 h 30"/>
              <a:gd name="T6" fmla="*/ 2147483646 w 30"/>
              <a:gd name="T7" fmla="*/ 2147483646 h 30"/>
              <a:gd name="T8" fmla="*/ 2147483646 w 30"/>
              <a:gd name="T9" fmla="*/ 0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0 w 30"/>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0" y="15"/>
                </a:moveTo>
                <a:lnTo>
                  <a:pt x="1" y="10"/>
                </a:lnTo>
                <a:lnTo>
                  <a:pt x="5" y="4"/>
                </a:lnTo>
                <a:lnTo>
                  <a:pt x="9" y="1"/>
                </a:lnTo>
                <a:lnTo>
                  <a:pt x="15" y="0"/>
                </a:lnTo>
                <a:lnTo>
                  <a:pt x="21" y="1"/>
                </a:lnTo>
                <a:lnTo>
                  <a:pt x="26" y="4"/>
                </a:lnTo>
                <a:lnTo>
                  <a:pt x="29" y="10"/>
                </a:lnTo>
                <a:lnTo>
                  <a:pt x="30" y="15"/>
                </a:lnTo>
                <a:lnTo>
                  <a:pt x="29" y="21"/>
                </a:lnTo>
                <a:lnTo>
                  <a:pt x="26" y="26"/>
                </a:lnTo>
                <a:lnTo>
                  <a:pt x="21"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41475" name="Freeform 515"/>
          <p:cNvSpPr>
            <a:spLocks/>
          </p:cNvSpPr>
          <p:nvPr/>
        </p:nvSpPr>
        <p:spPr bwMode="auto">
          <a:xfrm>
            <a:off x="6397625" y="3937000"/>
            <a:ext cx="93663" cy="134938"/>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29" y="0"/>
                </a:lnTo>
                <a:lnTo>
                  <a:pt x="40" y="3"/>
                </a:lnTo>
                <a:lnTo>
                  <a:pt x="45" y="7"/>
                </a:lnTo>
                <a:lnTo>
                  <a:pt x="51" y="12"/>
                </a:lnTo>
                <a:lnTo>
                  <a:pt x="54" y="19"/>
                </a:lnTo>
                <a:lnTo>
                  <a:pt x="57" y="26"/>
                </a:lnTo>
                <a:lnTo>
                  <a:pt x="59" y="42"/>
                </a:lnTo>
                <a:lnTo>
                  <a:pt x="57" y="59"/>
                </a:lnTo>
                <a:lnTo>
                  <a:pt x="54" y="66"/>
                </a:lnTo>
                <a:lnTo>
                  <a:pt x="51" y="73"/>
                </a:lnTo>
                <a:lnTo>
                  <a:pt x="40" y="82"/>
                </a:lnTo>
                <a:lnTo>
                  <a:pt x="29"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41476" name="Freeform 516"/>
          <p:cNvSpPr>
            <a:spLocks/>
          </p:cNvSpPr>
          <p:nvPr/>
        </p:nvSpPr>
        <p:spPr bwMode="auto">
          <a:xfrm>
            <a:off x="6407150" y="3946525"/>
            <a:ext cx="77788"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4" y="0"/>
                </a:lnTo>
                <a:lnTo>
                  <a:pt x="29" y="1"/>
                </a:lnTo>
                <a:lnTo>
                  <a:pt x="33" y="3"/>
                </a:lnTo>
                <a:lnTo>
                  <a:pt x="41" y="10"/>
                </a:lnTo>
                <a:lnTo>
                  <a:pt x="47" y="22"/>
                </a:lnTo>
                <a:lnTo>
                  <a:pt x="49" y="35"/>
                </a:lnTo>
                <a:lnTo>
                  <a:pt x="47" y="50"/>
                </a:lnTo>
                <a:lnTo>
                  <a:pt x="41" y="61"/>
                </a:lnTo>
                <a:lnTo>
                  <a:pt x="33" y="68"/>
                </a:lnTo>
                <a:lnTo>
                  <a:pt x="24" y="71"/>
                </a:lnTo>
                <a:lnTo>
                  <a:pt x="19"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41477" name="Freeform 517"/>
          <p:cNvSpPr>
            <a:spLocks/>
          </p:cNvSpPr>
          <p:nvPr/>
        </p:nvSpPr>
        <p:spPr bwMode="auto">
          <a:xfrm>
            <a:off x="6415088" y="395605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19" y="0"/>
                </a:lnTo>
                <a:lnTo>
                  <a:pt x="27" y="3"/>
                </a:lnTo>
                <a:lnTo>
                  <a:pt x="33" y="9"/>
                </a:lnTo>
                <a:lnTo>
                  <a:pt x="37" y="18"/>
                </a:lnTo>
                <a:lnTo>
                  <a:pt x="40" y="28"/>
                </a:lnTo>
                <a:lnTo>
                  <a:pt x="37" y="40"/>
                </a:lnTo>
                <a:lnTo>
                  <a:pt x="33" y="49"/>
                </a:lnTo>
                <a:lnTo>
                  <a:pt x="27" y="55"/>
                </a:lnTo>
                <a:lnTo>
                  <a:pt x="19" y="57"/>
                </a:lnTo>
                <a:lnTo>
                  <a:pt x="12" y="55"/>
                </a:lnTo>
                <a:lnTo>
                  <a:pt x="6" y="49"/>
                </a:lnTo>
                <a:lnTo>
                  <a:pt x="2" y="40"/>
                </a:lnTo>
                <a:lnTo>
                  <a:pt x="0" y="28"/>
                </a:lnTo>
                <a:close/>
              </a:path>
            </a:pathLst>
          </a:custGeom>
          <a:solidFill>
            <a:srgbClr val="FFFFFF"/>
          </a:solidFill>
          <a:ln w="9525">
            <a:noFill/>
            <a:round/>
            <a:headEnd/>
            <a:tailEnd/>
          </a:ln>
        </p:spPr>
        <p:txBody>
          <a:bodyPr/>
          <a:lstStyle/>
          <a:p>
            <a:endParaRPr lang="el-GR"/>
          </a:p>
        </p:txBody>
      </p:sp>
      <p:sp>
        <p:nvSpPr>
          <p:cNvPr id="41478" name="Freeform 518"/>
          <p:cNvSpPr>
            <a:spLocks/>
          </p:cNvSpPr>
          <p:nvPr/>
        </p:nvSpPr>
        <p:spPr bwMode="auto">
          <a:xfrm>
            <a:off x="6424613" y="3967163"/>
            <a:ext cx="46037" cy="68262"/>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1"/>
                </a:moveTo>
                <a:lnTo>
                  <a:pt x="1" y="12"/>
                </a:lnTo>
                <a:lnTo>
                  <a:pt x="4" y="6"/>
                </a:lnTo>
                <a:lnTo>
                  <a:pt x="8" y="1"/>
                </a:lnTo>
                <a:lnTo>
                  <a:pt x="14" y="0"/>
                </a:lnTo>
                <a:lnTo>
                  <a:pt x="20" y="1"/>
                </a:lnTo>
                <a:lnTo>
                  <a:pt x="24" y="6"/>
                </a:lnTo>
                <a:lnTo>
                  <a:pt x="27" y="12"/>
                </a:lnTo>
                <a:lnTo>
                  <a:pt x="29" y="21"/>
                </a:lnTo>
                <a:lnTo>
                  <a:pt x="27" y="29"/>
                </a:lnTo>
                <a:lnTo>
                  <a:pt x="24" y="36"/>
                </a:lnTo>
                <a:lnTo>
                  <a:pt x="20" y="41"/>
                </a:lnTo>
                <a:lnTo>
                  <a:pt x="14" y="43"/>
                </a:lnTo>
                <a:lnTo>
                  <a:pt x="8" y="41"/>
                </a:lnTo>
                <a:lnTo>
                  <a:pt x="4" y="36"/>
                </a:lnTo>
                <a:lnTo>
                  <a:pt x="1" y="29"/>
                </a:lnTo>
                <a:lnTo>
                  <a:pt x="0" y="21"/>
                </a:lnTo>
                <a:close/>
              </a:path>
            </a:pathLst>
          </a:custGeom>
          <a:solidFill>
            <a:srgbClr val="FFFFFF"/>
          </a:solidFill>
          <a:ln w="9525">
            <a:noFill/>
            <a:round/>
            <a:headEnd/>
            <a:tailEnd/>
          </a:ln>
        </p:spPr>
        <p:txBody>
          <a:bodyPr/>
          <a:lstStyle/>
          <a:p>
            <a:endParaRPr lang="el-GR"/>
          </a:p>
        </p:txBody>
      </p:sp>
      <p:sp>
        <p:nvSpPr>
          <p:cNvPr id="41479" name="Freeform 519"/>
          <p:cNvSpPr>
            <a:spLocks/>
          </p:cNvSpPr>
          <p:nvPr/>
        </p:nvSpPr>
        <p:spPr bwMode="auto">
          <a:xfrm>
            <a:off x="6397625" y="3949700"/>
            <a:ext cx="90488"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8" y="0"/>
                </a:lnTo>
                <a:lnTo>
                  <a:pt x="39" y="3"/>
                </a:lnTo>
                <a:lnTo>
                  <a:pt x="48" y="10"/>
                </a:lnTo>
                <a:lnTo>
                  <a:pt x="52" y="15"/>
                </a:lnTo>
                <a:lnTo>
                  <a:pt x="55" y="21"/>
                </a:lnTo>
                <a:lnTo>
                  <a:pt x="57" y="35"/>
                </a:lnTo>
                <a:lnTo>
                  <a:pt x="55" y="50"/>
                </a:lnTo>
                <a:lnTo>
                  <a:pt x="52" y="56"/>
                </a:lnTo>
                <a:lnTo>
                  <a:pt x="48" y="61"/>
                </a:lnTo>
                <a:lnTo>
                  <a:pt x="39" y="68"/>
                </a:lnTo>
                <a:lnTo>
                  <a:pt x="28"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41480" name="Freeform 520"/>
          <p:cNvSpPr>
            <a:spLocks/>
          </p:cNvSpPr>
          <p:nvPr/>
        </p:nvSpPr>
        <p:spPr bwMode="auto">
          <a:xfrm>
            <a:off x="6405563" y="395763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4" y="0"/>
                </a:lnTo>
                <a:lnTo>
                  <a:pt x="33" y="2"/>
                </a:lnTo>
                <a:lnTo>
                  <a:pt x="37" y="5"/>
                </a:lnTo>
                <a:lnTo>
                  <a:pt x="40" y="9"/>
                </a:lnTo>
                <a:lnTo>
                  <a:pt x="46" y="18"/>
                </a:lnTo>
                <a:lnTo>
                  <a:pt x="48" y="29"/>
                </a:lnTo>
                <a:lnTo>
                  <a:pt x="46" y="42"/>
                </a:lnTo>
                <a:lnTo>
                  <a:pt x="40" y="51"/>
                </a:lnTo>
                <a:lnTo>
                  <a:pt x="33" y="57"/>
                </a:lnTo>
                <a:lnTo>
                  <a:pt x="24" y="59"/>
                </a:lnTo>
                <a:lnTo>
                  <a:pt x="15" y="57"/>
                </a:lnTo>
                <a:lnTo>
                  <a:pt x="11" y="55"/>
                </a:lnTo>
                <a:lnTo>
                  <a:pt x="7" y="51"/>
                </a:lnTo>
                <a:lnTo>
                  <a:pt x="2" y="42"/>
                </a:lnTo>
                <a:lnTo>
                  <a:pt x="0" y="29"/>
                </a:lnTo>
                <a:close/>
              </a:path>
            </a:pathLst>
          </a:custGeom>
          <a:solidFill>
            <a:srgbClr val="FDCE00"/>
          </a:solidFill>
          <a:ln w="9525">
            <a:noFill/>
            <a:round/>
            <a:headEnd/>
            <a:tailEnd/>
          </a:ln>
        </p:spPr>
        <p:txBody>
          <a:bodyPr/>
          <a:lstStyle/>
          <a:p>
            <a:endParaRPr lang="el-GR"/>
          </a:p>
        </p:txBody>
      </p:sp>
      <p:sp>
        <p:nvSpPr>
          <p:cNvPr id="41481" name="Freeform 521"/>
          <p:cNvSpPr>
            <a:spLocks/>
          </p:cNvSpPr>
          <p:nvPr/>
        </p:nvSpPr>
        <p:spPr bwMode="auto">
          <a:xfrm>
            <a:off x="6415088" y="3965575"/>
            <a:ext cx="58737"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4"/>
                </a:moveTo>
                <a:lnTo>
                  <a:pt x="1" y="15"/>
                </a:lnTo>
                <a:lnTo>
                  <a:pt x="5" y="7"/>
                </a:lnTo>
                <a:lnTo>
                  <a:pt x="11" y="2"/>
                </a:lnTo>
                <a:lnTo>
                  <a:pt x="18" y="0"/>
                </a:lnTo>
                <a:lnTo>
                  <a:pt x="26" y="2"/>
                </a:lnTo>
                <a:lnTo>
                  <a:pt x="32" y="7"/>
                </a:lnTo>
                <a:lnTo>
                  <a:pt x="36" y="15"/>
                </a:lnTo>
                <a:lnTo>
                  <a:pt x="37" y="24"/>
                </a:lnTo>
                <a:lnTo>
                  <a:pt x="36" y="34"/>
                </a:lnTo>
                <a:lnTo>
                  <a:pt x="32" y="41"/>
                </a:lnTo>
                <a:lnTo>
                  <a:pt x="26" y="46"/>
                </a:lnTo>
                <a:lnTo>
                  <a:pt x="18" y="48"/>
                </a:lnTo>
                <a:lnTo>
                  <a:pt x="11" y="46"/>
                </a:lnTo>
                <a:lnTo>
                  <a:pt x="5" y="41"/>
                </a:lnTo>
                <a:lnTo>
                  <a:pt x="1" y="34"/>
                </a:lnTo>
                <a:lnTo>
                  <a:pt x="0" y="24"/>
                </a:lnTo>
                <a:close/>
              </a:path>
            </a:pathLst>
          </a:custGeom>
          <a:solidFill>
            <a:srgbClr val="FEDB00"/>
          </a:solidFill>
          <a:ln w="9525">
            <a:noFill/>
            <a:round/>
            <a:headEnd/>
            <a:tailEnd/>
          </a:ln>
        </p:spPr>
        <p:txBody>
          <a:bodyPr/>
          <a:lstStyle/>
          <a:p>
            <a:endParaRPr lang="el-GR"/>
          </a:p>
        </p:txBody>
      </p:sp>
      <p:sp>
        <p:nvSpPr>
          <p:cNvPr id="41482" name="Freeform 522"/>
          <p:cNvSpPr>
            <a:spLocks/>
          </p:cNvSpPr>
          <p:nvPr/>
        </p:nvSpPr>
        <p:spPr bwMode="auto">
          <a:xfrm>
            <a:off x="6423025" y="397351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6"/>
                </a:lnTo>
                <a:lnTo>
                  <a:pt x="9" y="2"/>
                </a:lnTo>
                <a:lnTo>
                  <a:pt x="14" y="0"/>
                </a:lnTo>
                <a:lnTo>
                  <a:pt x="19" y="2"/>
                </a:lnTo>
                <a:lnTo>
                  <a:pt x="24" y="6"/>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FE800"/>
          </a:solidFill>
          <a:ln w="9525">
            <a:noFill/>
            <a:round/>
            <a:headEnd/>
            <a:tailEnd/>
          </a:ln>
        </p:spPr>
        <p:txBody>
          <a:bodyPr/>
          <a:lstStyle/>
          <a:p>
            <a:endParaRPr lang="el-GR"/>
          </a:p>
        </p:txBody>
      </p:sp>
      <p:sp>
        <p:nvSpPr>
          <p:cNvPr id="41483" name="Freeform 523"/>
          <p:cNvSpPr>
            <a:spLocks/>
          </p:cNvSpPr>
          <p:nvPr/>
        </p:nvSpPr>
        <p:spPr bwMode="auto">
          <a:xfrm>
            <a:off x="6619875" y="332740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3" y="3"/>
                </a:lnTo>
                <a:lnTo>
                  <a:pt x="40" y="10"/>
                </a:lnTo>
                <a:lnTo>
                  <a:pt x="45" y="20"/>
                </a:lnTo>
                <a:lnTo>
                  <a:pt x="47" y="33"/>
                </a:lnTo>
                <a:lnTo>
                  <a:pt x="45" y="46"/>
                </a:lnTo>
                <a:lnTo>
                  <a:pt x="40" y="56"/>
                </a:lnTo>
                <a:lnTo>
                  <a:pt x="33" y="64"/>
                </a:lnTo>
                <a:lnTo>
                  <a:pt x="23" y="67"/>
                </a:lnTo>
                <a:lnTo>
                  <a:pt x="14" y="64"/>
                </a:lnTo>
                <a:lnTo>
                  <a:pt x="7" y="56"/>
                </a:lnTo>
                <a:lnTo>
                  <a:pt x="2" y="46"/>
                </a:lnTo>
                <a:lnTo>
                  <a:pt x="0" y="33"/>
                </a:lnTo>
                <a:close/>
              </a:path>
            </a:pathLst>
          </a:custGeom>
          <a:solidFill>
            <a:srgbClr val="FFFFFF"/>
          </a:solidFill>
          <a:ln w="9525">
            <a:noFill/>
            <a:round/>
            <a:headEnd/>
            <a:tailEnd/>
          </a:ln>
        </p:spPr>
        <p:txBody>
          <a:bodyPr/>
          <a:lstStyle/>
          <a:p>
            <a:endParaRPr lang="el-GR"/>
          </a:p>
        </p:txBody>
      </p:sp>
      <p:sp>
        <p:nvSpPr>
          <p:cNvPr id="41484" name="Freeform 524"/>
          <p:cNvSpPr>
            <a:spLocks/>
          </p:cNvSpPr>
          <p:nvPr/>
        </p:nvSpPr>
        <p:spPr bwMode="auto">
          <a:xfrm>
            <a:off x="6626225" y="333533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8" y="2"/>
                </a:lnTo>
                <a:lnTo>
                  <a:pt x="34" y="8"/>
                </a:lnTo>
                <a:lnTo>
                  <a:pt x="38" y="17"/>
                </a:lnTo>
                <a:lnTo>
                  <a:pt x="40" y="27"/>
                </a:lnTo>
                <a:lnTo>
                  <a:pt x="38" y="38"/>
                </a:lnTo>
                <a:lnTo>
                  <a:pt x="34" y="47"/>
                </a:lnTo>
                <a:lnTo>
                  <a:pt x="28" y="53"/>
                </a:lnTo>
                <a:lnTo>
                  <a:pt x="20" y="56"/>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41485" name="Freeform 525"/>
          <p:cNvSpPr>
            <a:spLocks/>
          </p:cNvSpPr>
          <p:nvPr/>
        </p:nvSpPr>
        <p:spPr bwMode="auto">
          <a:xfrm>
            <a:off x="6634163" y="3343275"/>
            <a:ext cx="49212" cy="69850"/>
          </a:xfrm>
          <a:custGeom>
            <a:avLst/>
            <a:gdLst>
              <a:gd name="T0" fmla="*/ 0 w 31"/>
              <a:gd name="T1" fmla="*/ 2147483646 h 44"/>
              <a:gd name="T2" fmla="*/ 2147483646 w 31"/>
              <a:gd name="T3" fmla="*/ 2147483646 h 44"/>
              <a:gd name="T4" fmla="*/ 2147483646 w 31"/>
              <a:gd name="T5" fmla="*/ 2147483646 h 44"/>
              <a:gd name="T6" fmla="*/ 2147483646 w 31"/>
              <a:gd name="T7" fmla="*/ 2147483646 h 44"/>
              <a:gd name="T8" fmla="*/ 2147483646 w 31"/>
              <a:gd name="T9" fmla="*/ 0 h 44"/>
              <a:gd name="T10" fmla="*/ 2147483646 w 31"/>
              <a:gd name="T11" fmla="*/ 2147483646 h 44"/>
              <a:gd name="T12" fmla="*/ 2147483646 w 31"/>
              <a:gd name="T13" fmla="*/ 2147483646 h 44"/>
              <a:gd name="T14" fmla="*/ 2147483646 w 31"/>
              <a:gd name="T15" fmla="*/ 2147483646 h 44"/>
              <a:gd name="T16" fmla="*/ 2147483646 w 31"/>
              <a:gd name="T17" fmla="*/ 2147483646 h 44"/>
              <a:gd name="T18" fmla="*/ 2147483646 w 31"/>
              <a:gd name="T19" fmla="*/ 2147483646 h 44"/>
              <a:gd name="T20" fmla="*/ 2147483646 w 31"/>
              <a:gd name="T21" fmla="*/ 2147483646 h 44"/>
              <a:gd name="T22" fmla="*/ 2147483646 w 31"/>
              <a:gd name="T23" fmla="*/ 2147483646 h 44"/>
              <a:gd name="T24" fmla="*/ 2147483646 w 31"/>
              <a:gd name="T25" fmla="*/ 2147483646 h 44"/>
              <a:gd name="T26" fmla="*/ 2147483646 w 31"/>
              <a:gd name="T27" fmla="*/ 2147483646 h 44"/>
              <a:gd name="T28" fmla="*/ 2147483646 w 31"/>
              <a:gd name="T29" fmla="*/ 2147483646 h 44"/>
              <a:gd name="T30" fmla="*/ 2147483646 w 31"/>
              <a:gd name="T31" fmla="*/ 2147483646 h 44"/>
              <a:gd name="T32" fmla="*/ 2147483646 w 31"/>
              <a:gd name="T33" fmla="*/ 2147483646 h 44"/>
              <a:gd name="T34" fmla="*/ 2147483646 w 31"/>
              <a:gd name="T35" fmla="*/ 2147483646 h 44"/>
              <a:gd name="T36" fmla="*/ 0 w 31"/>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4"/>
              <a:gd name="T59" fmla="*/ 31 w 31"/>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4">
                <a:moveTo>
                  <a:pt x="0" y="22"/>
                </a:moveTo>
                <a:lnTo>
                  <a:pt x="1" y="13"/>
                </a:lnTo>
                <a:lnTo>
                  <a:pt x="4" y="6"/>
                </a:lnTo>
                <a:lnTo>
                  <a:pt x="9" y="1"/>
                </a:lnTo>
                <a:lnTo>
                  <a:pt x="15" y="0"/>
                </a:lnTo>
                <a:lnTo>
                  <a:pt x="22" y="1"/>
                </a:lnTo>
                <a:lnTo>
                  <a:pt x="27" y="6"/>
                </a:lnTo>
                <a:lnTo>
                  <a:pt x="29" y="9"/>
                </a:lnTo>
                <a:lnTo>
                  <a:pt x="30" y="13"/>
                </a:lnTo>
                <a:lnTo>
                  <a:pt x="31" y="22"/>
                </a:lnTo>
                <a:lnTo>
                  <a:pt x="30" y="30"/>
                </a:lnTo>
                <a:lnTo>
                  <a:pt x="27" y="37"/>
                </a:lnTo>
                <a:lnTo>
                  <a:pt x="22"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486" name="Freeform 526"/>
          <p:cNvSpPr>
            <a:spLocks/>
          </p:cNvSpPr>
          <p:nvPr/>
        </p:nvSpPr>
        <p:spPr bwMode="auto">
          <a:xfrm>
            <a:off x="6640513" y="3351213"/>
            <a:ext cx="38100" cy="52387"/>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7" y="1"/>
                </a:lnTo>
                <a:lnTo>
                  <a:pt x="21" y="4"/>
                </a:lnTo>
                <a:lnTo>
                  <a:pt x="23" y="10"/>
                </a:lnTo>
                <a:lnTo>
                  <a:pt x="24" y="16"/>
                </a:lnTo>
                <a:lnTo>
                  <a:pt x="23" y="23"/>
                </a:lnTo>
                <a:lnTo>
                  <a:pt x="21" y="28"/>
                </a:lnTo>
                <a:lnTo>
                  <a:pt x="17"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487" name="Freeform 527"/>
          <p:cNvSpPr>
            <a:spLocks/>
          </p:cNvSpPr>
          <p:nvPr/>
        </p:nvSpPr>
        <p:spPr bwMode="auto">
          <a:xfrm>
            <a:off x="6623050" y="334010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30" y="2"/>
                </a:lnTo>
                <a:lnTo>
                  <a:pt x="34" y="5"/>
                </a:lnTo>
                <a:lnTo>
                  <a:pt x="37" y="8"/>
                </a:lnTo>
                <a:lnTo>
                  <a:pt x="41" y="16"/>
                </a:lnTo>
                <a:lnTo>
                  <a:pt x="43" y="27"/>
                </a:lnTo>
                <a:lnTo>
                  <a:pt x="41" y="38"/>
                </a:lnTo>
                <a:lnTo>
                  <a:pt x="37" y="46"/>
                </a:lnTo>
                <a:lnTo>
                  <a:pt x="30" y="53"/>
                </a:lnTo>
                <a:lnTo>
                  <a:pt x="21" y="55"/>
                </a:lnTo>
                <a:lnTo>
                  <a:pt x="13" y="53"/>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41488" name="Freeform 528"/>
          <p:cNvSpPr>
            <a:spLocks/>
          </p:cNvSpPr>
          <p:nvPr/>
        </p:nvSpPr>
        <p:spPr bwMode="auto">
          <a:xfrm>
            <a:off x="6629400" y="3346450"/>
            <a:ext cx="57150" cy="71438"/>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1" y="2"/>
                </a:lnTo>
                <a:lnTo>
                  <a:pt x="17" y="0"/>
                </a:lnTo>
                <a:lnTo>
                  <a:pt x="25" y="2"/>
                </a:lnTo>
                <a:lnTo>
                  <a:pt x="31" y="7"/>
                </a:lnTo>
                <a:lnTo>
                  <a:pt x="35" y="14"/>
                </a:lnTo>
                <a:lnTo>
                  <a:pt x="36" y="22"/>
                </a:lnTo>
                <a:lnTo>
                  <a:pt x="35" y="31"/>
                </a:lnTo>
                <a:lnTo>
                  <a:pt x="31" y="38"/>
                </a:lnTo>
                <a:lnTo>
                  <a:pt x="25"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489" name="Freeform 529"/>
          <p:cNvSpPr>
            <a:spLocks/>
          </p:cNvSpPr>
          <p:nvPr/>
        </p:nvSpPr>
        <p:spPr bwMode="auto">
          <a:xfrm>
            <a:off x="6635750" y="3352800"/>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5"/>
                </a:lnTo>
                <a:lnTo>
                  <a:pt x="9" y="1"/>
                </a:lnTo>
                <a:lnTo>
                  <a:pt x="14" y="0"/>
                </a:lnTo>
                <a:lnTo>
                  <a:pt x="20" y="1"/>
                </a:lnTo>
                <a:lnTo>
                  <a:pt x="25" y="5"/>
                </a:lnTo>
                <a:lnTo>
                  <a:pt x="28" y="11"/>
                </a:lnTo>
                <a:lnTo>
                  <a:pt x="29" y="18"/>
                </a:lnTo>
                <a:lnTo>
                  <a:pt x="28" y="25"/>
                </a:lnTo>
                <a:lnTo>
                  <a:pt x="25" y="31"/>
                </a:lnTo>
                <a:lnTo>
                  <a:pt x="20"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490" name="Freeform 530"/>
          <p:cNvSpPr>
            <a:spLocks/>
          </p:cNvSpPr>
          <p:nvPr/>
        </p:nvSpPr>
        <p:spPr bwMode="auto">
          <a:xfrm>
            <a:off x="6642100" y="3359150"/>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6"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491" name="Freeform 531"/>
          <p:cNvSpPr>
            <a:spLocks/>
          </p:cNvSpPr>
          <p:nvPr/>
        </p:nvSpPr>
        <p:spPr bwMode="auto">
          <a:xfrm>
            <a:off x="6994525" y="3813175"/>
            <a:ext cx="90488"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2"/>
                </a:lnTo>
                <a:lnTo>
                  <a:pt x="17" y="4"/>
                </a:lnTo>
                <a:lnTo>
                  <a:pt x="28" y="0"/>
                </a:lnTo>
                <a:lnTo>
                  <a:pt x="40" y="4"/>
                </a:lnTo>
                <a:lnTo>
                  <a:pt x="49" y="12"/>
                </a:lnTo>
                <a:lnTo>
                  <a:pt x="52" y="17"/>
                </a:lnTo>
                <a:lnTo>
                  <a:pt x="55" y="24"/>
                </a:lnTo>
                <a:lnTo>
                  <a:pt x="57" y="38"/>
                </a:lnTo>
                <a:lnTo>
                  <a:pt x="55" y="52"/>
                </a:lnTo>
                <a:lnTo>
                  <a:pt x="49" y="64"/>
                </a:lnTo>
                <a:lnTo>
                  <a:pt x="40" y="73"/>
                </a:lnTo>
                <a:lnTo>
                  <a:pt x="28" y="76"/>
                </a:lnTo>
                <a:lnTo>
                  <a:pt x="17" y="73"/>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492" name="Freeform 532"/>
          <p:cNvSpPr>
            <a:spLocks/>
          </p:cNvSpPr>
          <p:nvPr/>
        </p:nvSpPr>
        <p:spPr bwMode="auto">
          <a:xfrm>
            <a:off x="7002463" y="382270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4" y="3"/>
                </a:lnTo>
                <a:lnTo>
                  <a:pt x="41" y="9"/>
                </a:lnTo>
                <a:lnTo>
                  <a:pt x="46" y="19"/>
                </a:lnTo>
                <a:lnTo>
                  <a:pt x="48" y="31"/>
                </a:lnTo>
                <a:lnTo>
                  <a:pt x="46" y="43"/>
                </a:lnTo>
                <a:lnTo>
                  <a:pt x="41" y="53"/>
                </a:lnTo>
                <a:lnTo>
                  <a:pt x="34" y="61"/>
                </a:lnTo>
                <a:lnTo>
                  <a:pt x="29" y="63"/>
                </a:lnTo>
                <a:lnTo>
                  <a:pt x="24"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41493" name="Freeform 533"/>
          <p:cNvSpPr>
            <a:spLocks/>
          </p:cNvSpPr>
          <p:nvPr/>
        </p:nvSpPr>
        <p:spPr bwMode="auto">
          <a:xfrm>
            <a:off x="7011988" y="3832225"/>
            <a:ext cx="60325" cy="77788"/>
          </a:xfrm>
          <a:custGeom>
            <a:avLst/>
            <a:gdLst>
              <a:gd name="T0" fmla="*/ 0 w 38"/>
              <a:gd name="T1" fmla="*/ 2147483646 h 49"/>
              <a:gd name="T2" fmla="*/ 2147483646 w 38"/>
              <a:gd name="T3" fmla="*/ 2147483646 h 49"/>
              <a:gd name="T4" fmla="*/ 2147483646 w 38"/>
              <a:gd name="T5" fmla="*/ 2147483646 h 49"/>
              <a:gd name="T6" fmla="*/ 2147483646 w 38"/>
              <a:gd name="T7" fmla="*/ 2147483646 h 49"/>
              <a:gd name="T8" fmla="*/ 2147483646 w 38"/>
              <a:gd name="T9" fmla="*/ 0 h 49"/>
              <a:gd name="T10" fmla="*/ 2147483646 w 38"/>
              <a:gd name="T11" fmla="*/ 2147483646 h 49"/>
              <a:gd name="T12" fmla="*/ 2147483646 w 38"/>
              <a:gd name="T13" fmla="*/ 2147483646 h 49"/>
              <a:gd name="T14" fmla="*/ 2147483646 w 38"/>
              <a:gd name="T15" fmla="*/ 2147483646 h 49"/>
              <a:gd name="T16" fmla="*/ 2147483646 w 38"/>
              <a:gd name="T17" fmla="*/ 2147483646 h 49"/>
              <a:gd name="T18" fmla="*/ 2147483646 w 38"/>
              <a:gd name="T19" fmla="*/ 2147483646 h 49"/>
              <a:gd name="T20" fmla="*/ 2147483646 w 38"/>
              <a:gd name="T21" fmla="*/ 2147483646 h 49"/>
              <a:gd name="T22" fmla="*/ 2147483646 w 38"/>
              <a:gd name="T23" fmla="*/ 2147483646 h 49"/>
              <a:gd name="T24" fmla="*/ 2147483646 w 38"/>
              <a:gd name="T25" fmla="*/ 2147483646 h 49"/>
              <a:gd name="T26" fmla="*/ 2147483646 w 38"/>
              <a:gd name="T27" fmla="*/ 2147483646 h 49"/>
              <a:gd name="T28" fmla="*/ 2147483646 w 38"/>
              <a:gd name="T29" fmla="*/ 2147483646 h 49"/>
              <a:gd name="T30" fmla="*/ 2147483646 w 38"/>
              <a:gd name="T31" fmla="*/ 2147483646 h 49"/>
              <a:gd name="T32" fmla="*/ 0 w 3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9"/>
              <a:gd name="T53" fmla="*/ 38 w 3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9">
                <a:moveTo>
                  <a:pt x="0" y="25"/>
                </a:moveTo>
                <a:lnTo>
                  <a:pt x="1" y="15"/>
                </a:lnTo>
                <a:lnTo>
                  <a:pt x="5" y="7"/>
                </a:lnTo>
                <a:lnTo>
                  <a:pt x="11" y="2"/>
                </a:lnTo>
                <a:lnTo>
                  <a:pt x="18" y="0"/>
                </a:lnTo>
                <a:lnTo>
                  <a:pt x="27" y="2"/>
                </a:lnTo>
                <a:lnTo>
                  <a:pt x="33" y="7"/>
                </a:lnTo>
                <a:lnTo>
                  <a:pt x="37" y="15"/>
                </a:lnTo>
                <a:lnTo>
                  <a:pt x="38" y="25"/>
                </a:lnTo>
                <a:lnTo>
                  <a:pt x="37" y="34"/>
                </a:lnTo>
                <a:lnTo>
                  <a:pt x="33" y="42"/>
                </a:lnTo>
                <a:lnTo>
                  <a:pt x="27" y="47"/>
                </a:lnTo>
                <a:lnTo>
                  <a:pt x="18"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41494" name="Freeform 534"/>
          <p:cNvSpPr>
            <a:spLocks/>
          </p:cNvSpPr>
          <p:nvPr/>
        </p:nvSpPr>
        <p:spPr bwMode="auto">
          <a:xfrm>
            <a:off x="7019925" y="3840163"/>
            <a:ext cx="46038"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4" y="0"/>
                </a:lnTo>
                <a:lnTo>
                  <a:pt x="20" y="2"/>
                </a:lnTo>
                <a:lnTo>
                  <a:pt x="25" y="6"/>
                </a:lnTo>
                <a:lnTo>
                  <a:pt x="28" y="12"/>
                </a:lnTo>
                <a:lnTo>
                  <a:pt x="29" y="19"/>
                </a:lnTo>
                <a:lnTo>
                  <a:pt x="28" y="26"/>
                </a:lnTo>
                <a:lnTo>
                  <a:pt x="25" y="32"/>
                </a:lnTo>
                <a:lnTo>
                  <a:pt x="20"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495" name="Freeform 535"/>
          <p:cNvSpPr>
            <a:spLocks/>
          </p:cNvSpPr>
          <p:nvPr/>
        </p:nvSpPr>
        <p:spPr bwMode="auto">
          <a:xfrm>
            <a:off x="6991350" y="382746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3" y="2"/>
                </a:lnTo>
                <a:lnTo>
                  <a:pt x="48" y="5"/>
                </a:lnTo>
                <a:lnTo>
                  <a:pt x="52" y="8"/>
                </a:lnTo>
                <a:lnTo>
                  <a:pt x="59" y="18"/>
                </a:lnTo>
                <a:lnTo>
                  <a:pt x="60" y="23"/>
                </a:lnTo>
                <a:lnTo>
                  <a:pt x="61" y="29"/>
                </a:lnTo>
                <a:lnTo>
                  <a:pt x="59" y="40"/>
                </a:lnTo>
                <a:lnTo>
                  <a:pt x="52" y="50"/>
                </a:lnTo>
                <a:lnTo>
                  <a:pt x="48" y="53"/>
                </a:lnTo>
                <a:lnTo>
                  <a:pt x="43" y="56"/>
                </a:lnTo>
                <a:lnTo>
                  <a:pt x="30" y="59"/>
                </a:lnTo>
                <a:lnTo>
                  <a:pt x="18" y="56"/>
                </a:lnTo>
                <a:lnTo>
                  <a:pt x="13" y="53"/>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41496" name="Freeform 536"/>
          <p:cNvSpPr>
            <a:spLocks/>
          </p:cNvSpPr>
          <p:nvPr/>
        </p:nvSpPr>
        <p:spPr bwMode="auto">
          <a:xfrm>
            <a:off x="7000875" y="3833813"/>
            <a:ext cx="80963" cy="77787"/>
          </a:xfrm>
          <a:custGeom>
            <a:avLst/>
            <a:gdLst>
              <a:gd name="T0" fmla="*/ 0 w 51"/>
              <a:gd name="T1" fmla="*/ 2147483646 h 49"/>
              <a:gd name="T2" fmla="*/ 2147483646 w 51"/>
              <a:gd name="T3" fmla="*/ 2147483646 h 49"/>
              <a:gd name="T4" fmla="*/ 2147483646 w 51"/>
              <a:gd name="T5" fmla="*/ 2147483646 h 49"/>
              <a:gd name="T6" fmla="*/ 2147483646 w 51"/>
              <a:gd name="T7" fmla="*/ 2147483646 h 49"/>
              <a:gd name="T8" fmla="*/ 2147483646 w 51"/>
              <a:gd name="T9" fmla="*/ 0 h 49"/>
              <a:gd name="T10" fmla="*/ 2147483646 w 51"/>
              <a:gd name="T11" fmla="*/ 2147483646 h 49"/>
              <a:gd name="T12" fmla="*/ 2147483646 w 51"/>
              <a:gd name="T13" fmla="*/ 2147483646 h 49"/>
              <a:gd name="T14" fmla="*/ 2147483646 w 51"/>
              <a:gd name="T15" fmla="*/ 2147483646 h 49"/>
              <a:gd name="T16" fmla="*/ 2147483646 w 51"/>
              <a:gd name="T17" fmla="*/ 2147483646 h 49"/>
              <a:gd name="T18" fmla="*/ 2147483646 w 51"/>
              <a:gd name="T19" fmla="*/ 2147483646 h 49"/>
              <a:gd name="T20" fmla="*/ 2147483646 w 51"/>
              <a:gd name="T21" fmla="*/ 2147483646 h 49"/>
              <a:gd name="T22" fmla="*/ 2147483646 w 51"/>
              <a:gd name="T23" fmla="*/ 2147483646 h 49"/>
              <a:gd name="T24" fmla="*/ 2147483646 w 51"/>
              <a:gd name="T25" fmla="*/ 2147483646 h 49"/>
              <a:gd name="T26" fmla="*/ 2147483646 w 51"/>
              <a:gd name="T27" fmla="*/ 2147483646 h 49"/>
              <a:gd name="T28" fmla="*/ 2147483646 w 51"/>
              <a:gd name="T29" fmla="*/ 2147483646 h 49"/>
              <a:gd name="T30" fmla="*/ 2147483646 w 51"/>
              <a:gd name="T31" fmla="*/ 2147483646 h 49"/>
              <a:gd name="T32" fmla="*/ 0 w 51"/>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9"/>
              <a:gd name="T53" fmla="*/ 51 w 51"/>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9">
                <a:moveTo>
                  <a:pt x="0" y="24"/>
                </a:moveTo>
                <a:lnTo>
                  <a:pt x="2" y="15"/>
                </a:lnTo>
                <a:lnTo>
                  <a:pt x="7" y="7"/>
                </a:lnTo>
                <a:lnTo>
                  <a:pt x="15" y="2"/>
                </a:lnTo>
                <a:lnTo>
                  <a:pt x="25" y="0"/>
                </a:lnTo>
                <a:lnTo>
                  <a:pt x="35" y="2"/>
                </a:lnTo>
                <a:lnTo>
                  <a:pt x="43" y="7"/>
                </a:lnTo>
                <a:lnTo>
                  <a:pt x="49" y="15"/>
                </a:lnTo>
                <a:lnTo>
                  <a:pt x="51" y="24"/>
                </a:lnTo>
                <a:lnTo>
                  <a:pt x="49" y="34"/>
                </a:lnTo>
                <a:lnTo>
                  <a:pt x="43" y="42"/>
                </a:lnTo>
                <a:lnTo>
                  <a:pt x="35" y="47"/>
                </a:lnTo>
                <a:lnTo>
                  <a:pt x="25"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41497" name="Freeform 537"/>
          <p:cNvSpPr>
            <a:spLocks/>
          </p:cNvSpPr>
          <p:nvPr/>
        </p:nvSpPr>
        <p:spPr bwMode="auto">
          <a:xfrm>
            <a:off x="7008813" y="3841750"/>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9" y="1"/>
                </a:lnTo>
                <a:lnTo>
                  <a:pt x="36" y="5"/>
                </a:lnTo>
                <a:lnTo>
                  <a:pt x="40" y="11"/>
                </a:lnTo>
                <a:lnTo>
                  <a:pt x="41" y="19"/>
                </a:lnTo>
                <a:lnTo>
                  <a:pt x="40" y="26"/>
                </a:lnTo>
                <a:lnTo>
                  <a:pt x="36" y="33"/>
                </a:lnTo>
                <a:lnTo>
                  <a:pt x="29"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498" name="Freeform 538"/>
          <p:cNvSpPr>
            <a:spLocks/>
          </p:cNvSpPr>
          <p:nvPr/>
        </p:nvSpPr>
        <p:spPr bwMode="auto">
          <a:xfrm>
            <a:off x="7018338" y="3848100"/>
            <a:ext cx="49212" cy="46038"/>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2" y="1"/>
                </a:lnTo>
                <a:lnTo>
                  <a:pt x="27" y="4"/>
                </a:lnTo>
                <a:lnTo>
                  <a:pt x="30" y="9"/>
                </a:lnTo>
                <a:lnTo>
                  <a:pt x="31" y="14"/>
                </a:lnTo>
                <a:lnTo>
                  <a:pt x="30" y="20"/>
                </a:lnTo>
                <a:lnTo>
                  <a:pt x="27" y="25"/>
                </a:lnTo>
                <a:lnTo>
                  <a:pt x="22"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499" name="Freeform 539"/>
          <p:cNvSpPr>
            <a:spLocks/>
          </p:cNvSpPr>
          <p:nvPr/>
        </p:nvSpPr>
        <p:spPr bwMode="auto">
          <a:xfrm>
            <a:off x="6538913" y="3584575"/>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30" y="0"/>
                </a:lnTo>
                <a:lnTo>
                  <a:pt x="41" y="3"/>
                </a:lnTo>
                <a:lnTo>
                  <a:pt x="46" y="7"/>
                </a:lnTo>
                <a:lnTo>
                  <a:pt x="51" y="12"/>
                </a:lnTo>
                <a:lnTo>
                  <a:pt x="54" y="19"/>
                </a:lnTo>
                <a:lnTo>
                  <a:pt x="57" y="27"/>
                </a:lnTo>
                <a:lnTo>
                  <a:pt x="59" y="43"/>
                </a:lnTo>
                <a:lnTo>
                  <a:pt x="57" y="59"/>
                </a:lnTo>
                <a:lnTo>
                  <a:pt x="54" y="66"/>
                </a:lnTo>
                <a:lnTo>
                  <a:pt x="51" y="73"/>
                </a:lnTo>
                <a:lnTo>
                  <a:pt x="41" y="82"/>
                </a:lnTo>
                <a:lnTo>
                  <a:pt x="30"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41500" name="Freeform 540"/>
          <p:cNvSpPr>
            <a:spLocks/>
          </p:cNvSpPr>
          <p:nvPr/>
        </p:nvSpPr>
        <p:spPr bwMode="auto">
          <a:xfrm>
            <a:off x="6548438" y="3594100"/>
            <a:ext cx="77787"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5" y="3"/>
                </a:lnTo>
                <a:lnTo>
                  <a:pt x="25" y="0"/>
                </a:lnTo>
                <a:lnTo>
                  <a:pt x="30" y="1"/>
                </a:lnTo>
                <a:lnTo>
                  <a:pt x="34" y="3"/>
                </a:lnTo>
                <a:lnTo>
                  <a:pt x="42" y="10"/>
                </a:lnTo>
                <a:lnTo>
                  <a:pt x="47" y="23"/>
                </a:lnTo>
                <a:lnTo>
                  <a:pt x="49" y="36"/>
                </a:lnTo>
                <a:lnTo>
                  <a:pt x="47" y="50"/>
                </a:lnTo>
                <a:lnTo>
                  <a:pt x="42" y="61"/>
                </a:lnTo>
                <a:lnTo>
                  <a:pt x="34" y="68"/>
                </a:lnTo>
                <a:lnTo>
                  <a:pt x="25" y="71"/>
                </a:lnTo>
                <a:lnTo>
                  <a:pt x="20" y="70"/>
                </a:lnTo>
                <a:lnTo>
                  <a:pt x="15"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41501" name="Freeform 541"/>
          <p:cNvSpPr>
            <a:spLocks/>
          </p:cNvSpPr>
          <p:nvPr/>
        </p:nvSpPr>
        <p:spPr bwMode="auto">
          <a:xfrm>
            <a:off x="6556375" y="3603625"/>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9"/>
                </a:lnTo>
                <a:lnTo>
                  <a:pt x="13" y="3"/>
                </a:lnTo>
                <a:lnTo>
                  <a:pt x="20" y="0"/>
                </a:lnTo>
                <a:lnTo>
                  <a:pt x="28" y="3"/>
                </a:lnTo>
                <a:lnTo>
                  <a:pt x="34" y="9"/>
                </a:lnTo>
                <a:lnTo>
                  <a:pt x="38" y="19"/>
                </a:lnTo>
                <a:lnTo>
                  <a:pt x="40" y="29"/>
                </a:lnTo>
                <a:lnTo>
                  <a:pt x="38" y="40"/>
                </a:lnTo>
                <a:lnTo>
                  <a:pt x="34" y="49"/>
                </a:lnTo>
                <a:lnTo>
                  <a:pt x="28" y="55"/>
                </a:lnTo>
                <a:lnTo>
                  <a:pt x="20" y="57"/>
                </a:lnTo>
                <a:lnTo>
                  <a:pt x="13"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41502" name="Freeform 542"/>
          <p:cNvSpPr>
            <a:spLocks/>
          </p:cNvSpPr>
          <p:nvPr/>
        </p:nvSpPr>
        <p:spPr bwMode="auto">
          <a:xfrm>
            <a:off x="6565900" y="3614738"/>
            <a:ext cx="47625" cy="68262"/>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5" y="7"/>
                </a:lnTo>
                <a:lnTo>
                  <a:pt x="9" y="1"/>
                </a:lnTo>
                <a:lnTo>
                  <a:pt x="15" y="0"/>
                </a:lnTo>
                <a:lnTo>
                  <a:pt x="21" y="1"/>
                </a:lnTo>
                <a:lnTo>
                  <a:pt x="25" y="7"/>
                </a:lnTo>
                <a:lnTo>
                  <a:pt x="28" y="13"/>
                </a:lnTo>
                <a:lnTo>
                  <a:pt x="30" y="22"/>
                </a:lnTo>
                <a:lnTo>
                  <a:pt x="28" y="30"/>
                </a:lnTo>
                <a:lnTo>
                  <a:pt x="25" y="36"/>
                </a:lnTo>
                <a:lnTo>
                  <a:pt x="21" y="41"/>
                </a:lnTo>
                <a:lnTo>
                  <a:pt x="15" y="43"/>
                </a:lnTo>
                <a:lnTo>
                  <a:pt x="9" y="41"/>
                </a:lnTo>
                <a:lnTo>
                  <a:pt x="5" y="36"/>
                </a:lnTo>
                <a:lnTo>
                  <a:pt x="1" y="30"/>
                </a:lnTo>
                <a:lnTo>
                  <a:pt x="0" y="22"/>
                </a:lnTo>
                <a:close/>
              </a:path>
            </a:pathLst>
          </a:custGeom>
          <a:solidFill>
            <a:srgbClr val="FFFFFF"/>
          </a:solidFill>
          <a:ln w="9525">
            <a:noFill/>
            <a:round/>
            <a:headEnd/>
            <a:tailEnd/>
          </a:ln>
        </p:spPr>
        <p:txBody>
          <a:bodyPr/>
          <a:lstStyle/>
          <a:p>
            <a:endParaRPr lang="el-GR"/>
          </a:p>
        </p:txBody>
      </p:sp>
      <p:sp>
        <p:nvSpPr>
          <p:cNvPr id="41503" name="Freeform 543"/>
          <p:cNvSpPr>
            <a:spLocks/>
          </p:cNvSpPr>
          <p:nvPr/>
        </p:nvSpPr>
        <p:spPr bwMode="auto">
          <a:xfrm>
            <a:off x="6538913" y="3597275"/>
            <a:ext cx="90487"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9" y="0"/>
                </a:lnTo>
                <a:lnTo>
                  <a:pt x="40" y="3"/>
                </a:lnTo>
                <a:lnTo>
                  <a:pt x="49" y="10"/>
                </a:lnTo>
                <a:lnTo>
                  <a:pt x="52" y="16"/>
                </a:lnTo>
                <a:lnTo>
                  <a:pt x="55" y="22"/>
                </a:lnTo>
                <a:lnTo>
                  <a:pt x="57" y="36"/>
                </a:lnTo>
                <a:lnTo>
                  <a:pt x="55" y="50"/>
                </a:lnTo>
                <a:lnTo>
                  <a:pt x="52" y="56"/>
                </a:lnTo>
                <a:lnTo>
                  <a:pt x="49" y="61"/>
                </a:lnTo>
                <a:lnTo>
                  <a:pt x="40" y="68"/>
                </a:lnTo>
                <a:lnTo>
                  <a:pt x="29"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41504" name="Freeform 544"/>
          <p:cNvSpPr>
            <a:spLocks/>
          </p:cNvSpPr>
          <p:nvPr/>
        </p:nvSpPr>
        <p:spPr bwMode="auto">
          <a:xfrm>
            <a:off x="6546850" y="3605213"/>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6" y="2"/>
                </a:lnTo>
                <a:lnTo>
                  <a:pt x="25" y="0"/>
                </a:lnTo>
                <a:lnTo>
                  <a:pt x="34" y="2"/>
                </a:lnTo>
                <a:lnTo>
                  <a:pt x="38" y="5"/>
                </a:lnTo>
                <a:lnTo>
                  <a:pt x="41" y="10"/>
                </a:lnTo>
                <a:lnTo>
                  <a:pt x="46" y="19"/>
                </a:lnTo>
                <a:lnTo>
                  <a:pt x="48" y="30"/>
                </a:lnTo>
                <a:lnTo>
                  <a:pt x="46" y="42"/>
                </a:lnTo>
                <a:lnTo>
                  <a:pt x="41" y="51"/>
                </a:lnTo>
                <a:lnTo>
                  <a:pt x="34" y="57"/>
                </a:lnTo>
                <a:lnTo>
                  <a:pt x="25" y="59"/>
                </a:lnTo>
                <a:lnTo>
                  <a:pt x="16"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41505" name="Freeform 545"/>
          <p:cNvSpPr>
            <a:spLocks/>
          </p:cNvSpPr>
          <p:nvPr/>
        </p:nvSpPr>
        <p:spPr bwMode="auto">
          <a:xfrm>
            <a:off x="6556375" y="3613150"/>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8"/>
                </a:lnTo>
                <a:lnTo>
                  <a:pt x="12" y="2"/>
                </a:lnTo>
                <a:lnTo>
                  <a:pt x="19" y="0"/>
                </a:lnTo>
                <a:lnTo>
                  <a:pt x="27" y="2"/>
                </a:lnTo>
                <a:lnTo>
                  <a:pt x="33" y="8"/>
                </a:lnTo>
                <a:lnTo>
                  <a:pt x="37" y="16"/>
                </a:lnTo>
                <a:lnTo>
                  <a:pt x="38" y="25"/>
                </a:lnTo>
                <a:lnTo>
                  <a:pt x="37" y="34"/>
                </a:lnTo>
                <a:lnTo>
                  <a:pt x="33" y="41"/>
                </a:lnTo>
                <a:lnTo>
                  <a:pt x="27" y="46"/>
                </a:lnTo>
                <a:lnTo>
                  <a:pt x="19" y="48"/>
                </a:lnTo>
                <a:lnTo>
                  <a:pt x="12"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41506" name="Freeform 546"/>
          <p:cNvSpPr>
            <a:spLocks/>
          </p:cNvSpPr>
          <p:nvPr/>
        </p:nvSpPr>
        <p:spPr bwMode="auto">
          <a:xfrm>
            <a:off x="6564313" y="3622675"/>
            <a:ext cx="46037" cy="55563"/>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5" y="6"/>
                </a:lnTo>
                <a:lnTo>
                  <a:pt x="10" y="2"/>
                </a:lnTo>
                <a:lnTo>
                  <a:pt x="15" y="0"/>
                </a:lnTo>
                <a:lnTo>
                  <a:pt x="20" y="2"/>
                </a:lnTo>
                <a:lnTo>
                  <a:pt x="25" y="6"/>
                </a:lnTo>
                <a:lnTo>
                  <a:pt x="28" y="11"/>
                </a:lnTo>
                <a:lnTo>
                  <a:pt x="29" y="18"/>
                </a:lnTo>
                <a:lnTo>
                  <a:pt x="28" y="25"/>
                </a:lnTo>
                <a:lnTo>
                  <a:pt x="25" y="30"/>
                </a:lnTo>
                <a:lnTo>
                  <a:pt x="20" y="34"/>
                </a:lnTo>
                <a:lnTo>
                  <a:pt x="15" y="35"/>
                </a:lnTo>
                <a:lnTo>
                  <a:pt x="10" y="34"/>
                </a:lnTo>
                <a:lnTo>
                  <a:pt x="5" y="30"/>
                </a:lnTo>
                <a:lnTo>
                  <a:pt x="1" y="25"/>
                </a:lnTo>
                <a:lnTo>
                  <a:pt x="0" y="18"/>
                </a:lnTo>
                <a:close/>
              </a:path>
            </a:pathLst>
          </a:custGeom>
          <a:solidFill>
            <a:srgbClr val="FFE800"/>
          </a:solidFill>
          <a:ln w="9525">
            <a:noFill/>
            <a:round/>
            <a:headEnd/>
            <a:tailEnd/>
          </a:ln>
        </p:spPr>
        <p:txBody>
          <a:bodyPr/>
          <a:lstStyle/>
          <a:p>
            <a:endParaRPr lang="el-GR"/>
          </a:p>
        </p:txBody>
      </p:sp>
      <p:sp>
        <p:nvSpPr>
          <p:cNvPr id="41507" name="Freeform 547"/>
          <p:cNvSpPr>
            <a:spLocks/>
          </p:cNvSpPr>
          <p:nvPr/>
        </p:nvSpPr>
        <p:spPr bwMode="auto">
          <a:xfrm>
            <a:off x="6616700" y="3681413"/>
            <a:ext cx="74613"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4" y="3"/>
                </a:lnTo>
                <a:lnTo>
                  <a:pt x="23" y="0"/>
                </a:lnTo>
                <a:lnTo>
                  <a:pt x="33" y="3"/>
                </a:lnTo>
                <a:lnTo>
                  <a:pt x="40" y="10"/>
                </a:lnTo>
                <a:lnTo>
                  <a:pt x="45" y="20"/>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508" name="Freeform 548"/>
          <p:cNvSpPr>
            <a:spLocks/>
          </p:cNvSpPr>
          <p:nvPr/>
        </p:nvSpPr>
        <p:spPr bwMode="auto">
          <a:xfrm>
            <a:off x="6623050" y="368935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7"/>
                </a:lnTo>
                <a:lnTo>
                  <a:pt x="6" y="8"/>
                </a:lnTo>
                <a:lnTo>
                  <a:pt x="12" y="2"/>
                </a:lnTo>
                <a:lnTo>
                  <a:pt x="20" y="0"/>
                </a:lnTo>
                <a:lnTo>
                  <a:pt x="28" y="2"/>
                </a:lnTo>
                <a:lnTo>
                  <a:pt x="34" y="8"/>
                </a:lnTo>
                <a:lnTo>
                  <a:pt x="38" y="17"/>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509" name="Freeform 549"/>
          <p:cNvSpPr>
            <a:spLocks/>
          </p:cNvSpPr>
          <p:nvPr/>
        </p:nvSpPr>
        <p:spPr bwMode="auto">
          <a:xfrm>
            <a:off x="6630988" y="3697288"/>
            <a:ext cx="49212"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3"/>
                </a:lnTo>
                <a:lnTo>
                  <a:pt x="4" y="6"/>
                </a:lnTo>
                <a:lnTo>
                  <a:pt x="9" y="1"/>
                </a:lnTo>
                <a:lnTo>
                  <a:pt x="15" y="0"/>
                </a:lnTo>
                <a:lnTo>
                  <a:pt x="21" y="1"/>
                </a:lnTo>
                <a:lnTo>
                  <a:pt x="27" y="6"/>
                </a:lnTo>
                <a:lnTo>
                  <a:pt x="29" y="9"/>
                </a:lnTo>
                <a:lnTo>
                  <a:pt x="30" y="13"/>
                </a:lnTo>
                <a:lnTo>
                  <a:pt x="31" y="23"/>
                </a:lnTo>
                <a:lnTo>
                  <a:pt x="30" y="31"/>
                </a:lnTo>
                <a:lnTo>
                  <a:pt x="27"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510" name="Freeform 550"/>
          <p:cNvSpPr>
            <a:spLocks/>
          </p:cNvSpPr>
          <p:nvPr/>
        </p:nvSpPr>
        <p:spPr bwMode="auto">
          <a:xfrm>
            <a:off x="6637338" y="3705225"/>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1"/>
                </a:lnTo>
                <a:lnTo>
                  <a:pt x="4" y="4"/>
                </a:lnTo>
                <a:lnTo>
                  <a:pt x="7" y="1"/>
                </a:lnTo>
                <a:lnTo>
                  <a:pt x="12" y="0"/>
                </a:lnTo>
                <a:lnTo>
                  <a:pt x="16" y="1"/>
                </a:lnTo>
                <a:lnTo>
                  <a:pt x="21" y="4"/>
                </a:lnTo>
                <a:lnTo>
                  <a:pt x="23" y="11"/>
                </a:lnTo>
                <a:lnTo>
                  <a:pt x="24" y="17"/>
                </a:lnTo>
                <a:lnTo>
                  <a:pt x="23" y="24"/>
                </a:lnTo>
                <a:lnTo>
                  <a:pt x="21"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41511" name="Freeform 551"/>
          <p:cNvSpPr>
            <a:spLocks/>
          </p:cNvSpPr>
          <p:nvPr/>
        </p:nvSpPr>
        <p:spPr bwMode="auto">
          <a:xfrm>
            <a:off x="6619875" y="3694113"/>
            <a:ext cx="68263"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30" y="2"/>
                </a:lnTo>
                <a:lnTo>
                  <a:pt x="34" y="5"/>
                </a:lnTo>
                <a:lnTo>
                  <a:pt x="37" y="8"/>
                </a:lnTo>
                <a:lnTo>
                  <a:pt x="41" y="17"/>
                </a:lnTo>
                <a:lnTo>
                  <a:pt x="43" y="28"/>
                </a:lnTo>
                <a:lnTo>
                  <a:pt x="41" y="39"/>
                </a:lnTo>
                <a:lnTo>
                  <a:pt x="37" y="47"/>
                </a:lnTo>
                <a:lnTo>
                  <a:pt x="30"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512" name="Freeform 552"/>
          <p:cNvSpPr>
            <a:spLocks/>
          </p:cNvSpPr>
          <p:nvPr/>
        </p:nvSpPr>
        <p:spPr bwMode="auto">
          <a:xfrm>
            <a:off x="6626225" y="370046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7"/>
                </a:lnTo>
                <a:lnTo>
                  <a:pt x="11" y="2"/>
                </a:lnTo>
                <a:lnTo>
                  <a:pt x="17" y="0"/>
                </a:lnTo>
                <a:lnTo>
                  <a:pt x="24" y="2"/>
                </a:lnTo>
                <a:lnTo>
                  <a:pt x="31" y="7"/>
                </a:lnTo>
                <a:lnTo>
                  <a:pt x="35" y="15"/>
                </a:lnTo>
                <a:lnTo>
                  <a:pt x="36" y="23"/>
                </a:lnTo>
                <a:lnTo>
                  <a:pt x="35" y="32"/>
                </a:lnTo>
                <a:lnTo>
                  <a:pt x="31"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513" name="Freeform 553"/>
          <p:cNvSpPr>
            <a:spLocks/>
          </p:cNvSpPr>
          <p:nvPr/>
        </p:nvSpPr>
        <p:spPr bwMode="auto">
          <a:xfrm>
            <a:off x="6632575" y="3706813"/>
            <a:ext cx="46038"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5"/>
                </a:lnTo>
                <a:lnTo>
                  <a:pt x="9" y="1"/>
                </a:lnTo>
                <a:lnTo>
                  <a:pt x="14" y="0"/>
                </a:lnTo>
                <a:lnTo>
                  <a:pt x="19" y="1"/>
                </a:lnTo>
                <a:lnTo>
                  <a:pt x="25" y="5"/>
                </a:lnTo>
                <a:lnTo>
                  <a:pt x="28" y="12"/>
                </a:lnTo>
                <a:lnTo>
                  <a:pt x="29" y="19"/>
                </a:lnTo>
                <a:lnTo>
                  <a:pt x="28" y="26"/>
                </a:lnTo>
                <a:lnTo>
                  <a:pt x="25"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41514" name="Freeform 554"/>
          <p:cNvSpPr>
            <a:spLocks/>
          </p:cNvSpPr>
          <p:nvPr/>
        </p:nvSpPr>
        <p:spPr bwMode="auto">
          <a:xfrm>
            <a:off x="6638925" y="3713163"/>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4"/>
                </a:moveTo>
                <a:lnTo>
                  <a:pt x="1" y="9"/>
                </a:lnTo>
                <a:lnTo>
                  <a:pt x="3" y="5"/>
                </a:lnTo>
                <a:lnTo>
                  <a:pt x="10" y="0"/>
                </a:lnTo>
                <a:lnTo>
                  <a:pt x="15" y="1"/>
                </a:lnTo>
                <a:lnTo>
                  <a:pt x="19" y="5"/>
                </a:lnTo>
                <a:lnTo>
                  <a:pt x="21" y="9"/>
                </a:lnTo>
                <a:lnTo>
                  <a:pt x="22" y="14"/>
                </a:lnTo>
                <a:lnTo>
                  <a:pt x="21" y="20"/>
                </a:lnTo>
                <a:lnTo>
                  <a:pt x="19"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41515" name="Freeform 555"/>
          <p:cNvSpPr>
            <a:spLocks/>
          </p:cNvSpPr>
          <p:nvPr/>
        </p:nvSpPr>
        <p:spPr bwMode="auto">
          <a:xfrm>
            <a:off x="6775450" y="3821113"/>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8" y="0"/>
                </a:lnTo>
                <a:lnTo>
                  <a:pt x="39" y="3"/>
                </a:lnTo>
                <a:lnTo>
                  <a:pt x="48" y="11"/>
                </a:lnTo>
                <a:lnTo>
                  <a:pt x="52" y="16"/>
                </a:lnTo>
                <a:lnTo>
                  <a:pt x="55" y="23"/>
                </a:lnTo>
                <a:lnTo>
                  <a:pt x="57" y="37"/>
                </a:lnTo>
                <a:lnTo>
                  <a:pt x="55" y="51"/>
                </a:lnTo>
                <a:lnTo>
                  <a:pt x="48" y="64"/>
                </a:lnTo>
                <a:lnTo>
                  <a:pt x="39" y="72"/>
                </a:lnTo>
                <a:lnTo>
                  <a:pt x="28" y="75"/>
                </a:lnTo>
                <a:lnTo>
                  <a:pt x="17" y="72"/>
                </a:lnTo>
                <a:lnTo>
                  <a:pt x="8" y="64"/>
                </a:lnTo>
                <a:lnTo>
                  <a:pt x="5" y="58"/>
                </a:lnTo>
                <a:lnTo>
                  <a:pt x="2" y="51"/>
                </a:lnTo>
                <a:lnTo>
                  <a:pt x="0" y="37"/>
                </a:lnTo>
                <a:close/>
              </a:path>
            </a:pathLst>
          </a:custGeom>
          <a:solidFill>
            <a:srgbClr val="FFFFFF"/>
          </a:solidFill>
          <a:ln w="9525">
            <a:noFill/>
            <a:round/>
            <a:headEnd/>
            <a:tailEnd/>
          </a:ln>
        </p:spPr>
        <p:txBody>
          <a:bodyPr/>
          <a:lstStyle/>
          <a:p>
            <a:endParaRPr lang="el-GR"/>
          </a:p>
        </p:txBody>
      </p:sp>
      <p:sp>
        <p:nvSpPr>
          <p:cNvPr id="41516" name="Freeform 556"/>
          <p:cNvSpPr>
            <a:spLocks/>
          </p:cNvSpPr>
          <p:nvPr/>
        </p:nvSpPr>
        <p:spPr bwMode="auto">
          <a:xfrm>
            <a:off x="6783388" y="382905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3" y="3"/>
                </a:lnTo>
                <a:lnTo>
                  <a:pt x="40" y="9"/>
                </a:lnTo>
                <a:lnTo>
                  <a:pt x="45" y="19"/>
                </a:lnTo>
                <a:lnTo>
                  <a:pt x="48" y="31"/>
                </a:lnTo>
                <a:lnTo>
                  <a:pt x="45" y="43"/>
                </a:lnTo>
                <a:lnTo>
                  <a:pt x="40" y="53"/>
                </a:lnTo>
                <a:lnTo>
                  <a:pt x="33" y="61"/>
                </a:lnTo>
                <a:lnTo>
                  <a:pt x="28" y="63"/>
                </a:lnTo>
                <a:lnTo>
                  <a:pt x="24" y="63"/>
                </a:lnTo>
                <a:lnTo>
                  <a:pt x="15" y="61"/>
                </a:lnTo>
                <a:lnTo>
                  <a:pt x="7" y="53"/>
                </a:lnTo>
                <a:lnTo>
                  <a:pt x="2" y="43"/>
                </a:lnTo>
                <a:lnTo>
                  <a:pt x="0" y="31"/>
                </a:lnTo>
                <a:close/>
              </a:path>
            </a:pathLst>
          </a:custGeom>
          <a:solidFill>
            <a:srgbClr val="FFFFFF"/>
          </a:solidFill>
          <a:ln w="9525">
            <a:noFill/>
            <a:round/>
            <a:headEnd/>
            <a:tailEnd/>
          </a:ln>
        </p:spPr>
        <p:txBody>
          <a:bodyPr/>
          <a:lstStyle/>
          <a:p>
            <a:endParaRPr lang="el-GR"/>
          </a:p>
        </p:txBody>
      </p:sp>
      <p:sp>
        <p:nvSpPr>
          <p:cNvPr id="41517" name="Freeform 557"/>
          <p:cNvSpPr>
            <a:spLocks/>
          </p:cNvSpPr>
          <p:nvPr/>
        </p:nvSpPr>
        <p:spPr bwMode="auto">
          <a:xfrm>
            <a:off x="6792913" y="3838575"/>
            <a:ext cx="58737" cy="77788"/>
          </a:xfrm>
          <a:custGeom>
            <a:avLst/>
            <a:gdLst>
              <a:gd name="T0" fmla="*/ 0 w 37"/>
              <a:gd name="T1" fmla="*/ 2147483646 h 49"/>
              <a:gd name="T2" fmla="*/ 2147483646 w 37"/>
              <a:gd name="T3" fmla="*/ 2147483646 h 49"/>
              <a:gd name="T4" fmla="*/ 2147483646 w 37"/>
              <a:gd name="T5" fmla="*/ 2147483646 h 49"/>
              <a:gd name="T6" fmla="*/ 2147483646 w 37"/>
              <a:gd name="T7" fmla="*/ 2147483646 h 49"/>
              <a:gd name="T8" fmla="*/ 2147483646 w 37"/>
              <a:gd name="T9" fmla="*/ 0 h 49"/>
              <a:gd name="T10" fmla="*/ 2147483646 w 37"/>
              <a:gd name="T11" fmla="*/ 2147483646 h 49"/>
              <a:gd name="T12" fmla="*/ 2147483646 w 37"/>
              <a:gd name="T13" fmla="*/ 2147483646 h 49"/>
              <a:gd name="T14" fmla="*/ 2147483646 w 37"/>
              <a:gd name="T15" fmla="*/ 2147483646 h 49"/>
              <a:gd name="T16" fmla="*/ 2147483646 w 37"/>
              <a:gd name="T17" fmla="*/ 2147483646 h 49"/>
              <a:gd name="T18" fmla="*/ 2147483646 w 37"/>
              <a:gd name="T19" fmla="*/ 2147483646 h 49"/>
              <a:gd name="T20" fmla="*/ 2147483646 w 37"/>
              <a:gd name="T21" fmla="*/ 2147483646 h 49"/>
              <a:gd name="T22" fmla="*/ 2147483646 w 37"/>
              <a:gd name="T23" fmla="*/ 2147483646 h 49"/>
              <a:gd name="T24" fmla="*/ 2147483646 w 37"/>
              <a:gd name="T25" fmla="*/ 2147483646 h 49"/>
              <a:gd name="T26" fmla="*/ 2147483646 w 37"/>
              <a:gd name="T27" fmla="*/ 2147483646 h 49"/>
              <a:gd name="T28" fmla="*/ 2147483646 w 37"/>
              <a:gd name="T29" fmla="*/ 2147483646 h 49"/>
              <a:gd name="T30" fmla="*/ 2147483646 w 37"/>
              <a:gd name="T31" fmla="*/ 2147483646 h 49"/>
              <a:gd name="T32" fmla="*/ 0 w 37"/>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9"/>
              <a:gd name="T53" fmla="*/ 37 w 3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9">
                <a:moveTo>
                  <a:pt x="0" y="25"/>
                </a:moveTo>
                <a:lnTo>
                  <a:pt x="1" y="15"/>
                </a:lnTo>
                <a:lnTo>
                  <a:pt x="5" y="7"/>
                </a:lnTo>
                <a:lnTo>
                  <a:pt x="11" y="2"/>
                </a:lnTo>
                <a:lnTo>
                  <a:pt x="18" y="0"/>
                </a:lnTo>
                <a:lnTo>
                  <a:pt x="26" y="2"/>
                </a:lnTo>
                <a:lnTo>
                  <a:pt x="32" y="7"/>
                </a:lnTo>
                <a:lnTo>
                  <a:pt x="36" y="15"/>
                </a:lnTo>
                <a:lnTo>
                  <a:pt x="37" y="25"/>
                </a:lnTo>
                <a:lnTo>
                  <a:pt x="36" y="34"/>
                </a:lnTo>
                <a:lnTo>
                  <a:pt x="32" y="42"/>
                </a:lnTo>
                <a:lnTo>
                  <a:pt x="26" y="47"/>
                </a:lnTo>
                <a:lnTo>
                  <a:pt x="18" y="49"/>
                </a:lnTo>
                <a:lnTo>
                  <a:pt x="11" y="47"/>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41518" name="Freeform 558"/>
          <p:cNvSpPr>
            <a:spLocks/>
          </p:cNvSpPr>
          <p:nvPr/>
        </p:nvSpPr>
        <p:spPr bwMode="auto">
          <a:xfrm>
            <a:off x="6800850" y="384651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519" name="Freeform 559"/>
          <p:cNvSpPr>
            <a:spLocks/>
          </p:cNvSpPr>
          <p:nvPr/>
        </p:nvSpPr>
        <p:spPr bwMode="auto">
          <a:xfrm>
            <a:off x="6772275" y="383381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2" y="2"/>
                </a:lnTo>
                <a:lnTo>
                  <a:pt x="47" y="5"/>
                </a:lnTo>
                <a:lnTo>
                  <a:pt x="51" y="8"/>
                </a:lnTo>
                <a:lnTo>
                  <a:pt x="59" y="18"/>
                </a:lnTo>
                <a:lnTo>
                  <a:pt x="60" y="23"/>
                </a:lnTo>
                <a:lnTo>
                  <a:pt x="61" y="29"/>
                </a:lnTo>
                <a:lnTo>
                  <a:pt x="59" y="40"/>
                </a:lnTo>
                <a:lnTo>
                  <a:pt x="51" y="50"/>
                </a:lnTo>
                <a:lnTo>
                  <a:pt x="47" y="54"/>
                </a:lnTo>
                <a:lnTo>
                  <a:pt x="42" y="57"/>
                </a:lnTo>
                <a:lnTo>
                  <a:pt x="30" y="59"/>
                </a:lnTo>
                <a:lnTo>
                  <a:pt x="18" y="57"/>
                </a:lnTo>
                <a:lnTo>
                  <a:pt x="13" y="54"/>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41520" name="Freeform 560"/>
          <p:cNvSpPr>
            <a:spLocks/>
          </p:cNvSpPr>
          <p:nvPr/>
        </p:nvSpPr>
        <p:spPr bwMode="auto">
          <a:xfrm>
            <a:off x="6781800" y="3840163"/>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5" y="0"/>
                </a:lnTo>
                <a:lnTo>
                  <a:pt x="34" y="2"/>
                </a:lnTo>
                <a:lnTo>
                  <a:pt x="42" y="7"/>
                </a:lnTo>
                <a:lnTo>
                  <a:pt x="49" y="15"/>
                </a:lnTo>
                <a:lnTo>
                  <a:pt x="51" y="24"/>
                </a:lnTo>
                <a:lnTo>
                  <a:pt x="49" y="34"/>
                </a:lnTo>
                <a:lnTo>
                  <a:pt x="42" y="42"/>
                </a:lnTo>
                <a:lnTo>
                  <a:pt x="34" y="47"/>
                </a:lnTo>
                <a:lnTo>
                  <a:pt x="25" y="50"/>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41521" name="Freeform 561"/>
          <p:cNvSpPr>
            <a:spLocks/>
          </p:cNvSpPr>
          <p:nvPr/>
        </p:nvSpPr>
        <p:spPr bwMode="auto">
          <a:xfrm>
            <a:off x="6789738" y="3848100"/>
            <a:ext cx="63500" cy="60325"/>
          </a:xfrm>
          <a:custGeom>
            <a:avLst/>
            <a:gdLst>
              <a:gd name="T0" fmla="*/ 0 w 40"/>
              <a:gd name="T1" fmla="*/ 2147483646 h 38"/>
              <a:gd name="T2" fmla="*/ 2147483646 w 40"/>
              <a:gd name="T3" fmla="*/ 2147483646 h 38"/>
              <a:gd name="T4" fmla="*/ 2147483646 w 40"/>
              <a:gd name="T5" fmla="*/ 2147483646 h 38"/>
              <a:gd name="T6" fmla="*/ 2147483646 w 40"/>
              <a:gd name="T7" fmla="*/ 2147483646 h 38"/>
              <a:gd name="T8" fmla="*/ 2147483646 w 40"/>
              <a:gd name="T9" fmla="*/ 0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2147483646 w 40"/>
              <a:gd name="T19" fmla="*/ 2147483646 h 38"/>
              <a:gd name="T20" fmla="*/ 2147483646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0 w 40"/>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8"/>
              <a:gd name="T53" fmla="*/ 40 w 40"/>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8">
                <a:moveTo>
                  <a:pt x="0" y="19"/>
                </a:moveTo>
                <a:lnTo>
                  <a:pt x="2" y="11"/>
                </a:lnTo>
                <a:lnTo>
                  <a:pt x="6" y="5"/>
                </a:lnTo>
                <a:lnTo>
                  <a:pt x="13" y="1"/>
                </a:lnTo>
                <a:lnTo>
                  <a:pt x="20" y="0"/>
                </a:lnTo>
                <a:lnTo>
                  <a:pt x="28" y="1"/>
                </a:lnTo>
                <a:lnTo>
                  <a:pt x="35" y="5"/>
                </a:lnTo>
                <a:lnTo>
                  <a:pt x="39" y="11"/>
                </a:lnTo>
                <a:lnTo>
                  <a:pt x="40" y="19"/>
                </a:lnTo>
                <a:lnTo>
                  <a:pt x="39" y="26"/>
                </a:lnTo>
                <a:lnTo>
                  <a:pt x="35"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522" name="Freeform 562"/>
          <p:cNvSpPr>
            <a:spLocks/>
          </p:cNvSpPr>
          <p:nvPr/>
        </p:nvSpPr>
        <p:spPr bwMode="auto">
          <a:xfrm>
            <a:off x="6799263" y="3854450"/>
            <a:ext cx="47625" cy="46038"/>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523" name="Freeform 563"/>
          <p:cNvSpPr>
            <a:spLocks/>
          </p:cNvSpPr>
          <p:nvPr/>
        </p:nvSpPr>
        <p:spPr bwMode="auto">
          <a:xfrm>
            <a:off x="7007225" y="3516313"/>
            <a:ext cx="93663"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20"/>
                </a:lnTo>
                <a:lnTo>
                  <a:pt x="8" y="13"/>
                </a:lnTo>
                <a:lnTo>
                  <a:pt x="18" y="4"/>
                </a:lnTo>
                <a:lnTo>
                  <a:pt x="30" y="0"/>
                </a:lnTo>
                <a:lnTo>
                  <a:pt x="41" y="4"/>
                </a:lnTo>
                <a:lnTo>
                  <a:pt x="46" y="8"/>
                </a:lnTo>
                <a:lnTo>
                  <a:pt x="51" y="13"/>
                </a:lnTo>
                <a:lnTo>
                  <a:pt x="54" y="20"/>
                </a:lnTo>
                <a:lnTo>
                  <a:pt x="57" y="27"/>
                </a:lnTo>
                <a:lnTo>
                  <a:pt x="59" y="43"/>
                </a:lnTo>
                <a:lnTo>
                  <a:pt x="57" y="59"/>
                </a:lnTo>
                <a:lnTo>
                  <a:pt x="54" y="67"/>
                </a:lnTo>
                <a:lnTo>
                  <a:pt x="51" y="74"/>
                </a:lnTo>
                <a:lnTo>
                  <a:pt x="41" y="83"/>
                </a:lnTo>
                <a:lnTo>
                  <a:pt x="30" y="86"/>
                </a:lnTo>
                <a:lnTo>
                  <a:pt x="18" y="83"/>
                </a:lnTo>
                <a:lnTo>
                  <a:pt x="13" y="79"/>
                </a:lnTo>
                <a:lnTo>
                  <a:pt x="8" y="74"/>
                </a:lnTo>
                <a:lnTo>
                  <a:pt x="5" y="67"/>
                </a:lnTo>
                <a:lnTo>
                  <a:pt x="2" y="59"/>
                </a:lnTo>
                <a:lnTo>
                  <a:pt x="0" y="43"/>
                </a:lnTo>
                <a:close/>
              </a:path>
            </a:pathLst>
          </a:custGeom>
          <a:solidFill>
            <a:srgbClr val="FFFFFF"/>
          </a:solidFill>
          <a:ln w="9525">
            <a:noFill/>
            <a:round/>
            <a:headEnd/>
            <a:tailEnd/>
          </a:ln>
        </p:spPr>
        <p:txBody>
          <a:bodyPr/>
          <a:lstStyle/>
          <a:p>
            <a:endParaRPr lang="el-GR"/>
          </a:p>
        </p:txBody>
      </p:sp>
      <p:sp>
        <p:nvSpPr>
          <p:cNvPr id="41524" name="Freeform 564"/>
          <p:cNvSpPr>
            <a:spLocks/>
          </p:cNvSpPr>
          <p:nvPr/>
        </p:nvSpPr>
        <p:spPr bwMode="auto">
          <a:xfrm>
            <a:off x="7016750" y="3527425"/>
            <a:ext cx="77788" cy="112713"/>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5" y="0"/>
                </a:lnTo>
                <a:lnTo>
                  <a:pt x="30" y="1"/>
                </a:lnTo>
                <a:lnTo>
                  <a:pt x="34" y="3"/>
                </a:lnTo>
                <a:lnTo>
                  <a:pt x="42" y="10"/>
                </a:lnTo>
                <a:lnTo>
                  <a:pt x="47" y="22"/>
                </a:lnTo>
                <a:lnTo>
                  <a:pt x="49" y="35"/>
                </a:lnTo>
                <a:lnTo>
                  <a:pt x="47" y="49"/>
                </a:lnTo>
                <a:lnTo>
                  <a:pt x="42" y="61"/>
                </a:lnTo>
                <a:lnTo>
                  <a:pt x="34" y="68"/>
                </a:lnTo>
                <a:lnTo>
                  <a:pt x="25" y="71"/>
                </a:lnTo>
                <a:lnTo>
                  <a:pt x="20" y="70"/>
                </a:lnTo>
                <a:lnTo>
                  <a:pt x="14" y="68"/>
                </a:lnTo>
                <a:lnTo>
                  <a:pt x="7" y="61"/>
                </a:lnTo>
                <a:lnTo>
                  <a:pt x="1" y="49"/>
                </a:lnTo>
                <a:lnTo>
                  <a:pt x="0" y="35"/>
                </a:lnTo>
                <a:close/>
              </a:path>
            </a:pathLst>
          </a:custGeom>
          <a:solidFill>
            <a:srgbClr val="FFFFFF"/>
          </a:solidFill>
          <a:ln w="9525">
            <a:noFill/>
            <a:round/>
            <a:headEnd/>
            <a:tailEnd/>
          </a:ln>
        </p:spPr>
        <p:txBody>
          <a:bodyPr/>
          <a:lstStyle/>
          <a:p>
            <a:endParaRPr lang="el-GR"/>
          </a:p>
        </p:txBody>
      </p:sp>
      <p:sp>
        <p:nvSpPr>
          <p:cNvPr id="41525" name="Freeform 565"/>
          <p:cNvSpPr>
            <a:spLocks/>
          </p:cNvSpPr>
          <p:nvPr/>
        </p:nvSpPr>
        <p:spPr bwMode="auto">
          <a:xfrm>
            <a:off x="7024688" y="3536950"/>
            <a:ext cx="63500" cy="90488"/>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20" y="0"/>
                </a:lnTo>
                <a:lnTo>
                  <a:pt x="28" y="3"/>
                </a:lnTo>
                <a:lnTo>
                  <a:pt x="34" y="9"/>
                </a:lnTo>
                <a:lnTo>
                  <a:pt x="38" y="18"/>
                </a:lnTo>
                <a:lnTo>
                  <a:pt x="40" y="28"/>
                </a:lnTo>
                <a:lnTo>
                  <a:pt x="38" y="39"/>
                </a:lnTo>
                <a:lnTo>
                  <a:pt x="34" y="48"/>
                </a:lnTo>
                <a:lnTo>
                  <a:pt x="28" y="55"/>
                </a:lnTo>
                <a:lnTo>
                  <a:pt x="20" y="57"/>
                </a:lnTo>
                <a:lnTo>
                  <a:pt x="12" y="55"/>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526" name="Freeform 566"/>
          <p:cNvSpPr>
            <a:spLocks/>
          </p:cNvSpPr>
          <p:nvPr/>
        </p:nvSpPr>
        <p:spPr bwMode="auto">
          <a:xfrm>
            <a:off x="7034213" y="3548063"/>
            <a:ext cx="47625" cy="66675"/>
          </a:xfrm>
          <a:custGeom>
            <a:avLst/>
            <a:gdLst>
              <a:gd name="T0" fmla="*/ 0 w 30"/>
              <a:gd name="T1" fmla="*/ 2147483646 h 42"/>
              <a:gd name="T2" fmla="*/ 2147483646 w 30"/>
              <a:gd name="T3" fmla="*/ 2147483646 h 42"/>
              <a:gd name="T4" fmla="*/ 2147483646 w 30"/>
              <a:gd name="T5" fmla="*/ 2147483646 h 42"/>
              <a:gd name="T6" fmla="*/ 2147483646 w 30"/>
              <a:gd name="T7" fmla="*/ 2147483646 h 42"/>
              <a:gd name="T8" fmla="*/ 2147483646 w 30"/>
              <a:gd name="T9" fmla="*/ 0 h 42"/>
              <a:gd name="T10" fmla="*/ 2147483646 w 30"/>
              <a:gd name="T11" fmla="*/ 2147483646 h 42"/>
              <a:gd name="T12" fmla="*/ 2147483646 w 30"/>
              <a:gd name="T13" fmla="*/ 2147483646 h 42"/>
              <a:gd name="T14" fmla="*/ 2147483646 w 30"/>
              <a:gd name="T15" fmla="*/ 2147483646 h 42"/>
              <a:gd name="T16" fmla="*/ 2147483646 w 30"/>
              <a:gd name="T17" fmla="*/ 2147483646 h 42"/>
              <a:gd name="T18" fmla="*/ 2147483646 w 30"/>
              <a:gd name="T19" fmla="*/ 2147483646 h 42"/>
              <a:gd name="T20" fmla="*/ 2147483646 w 30"/>
              <a:gd name="T21" fmla="*/ 2147483646 h 42"/>
              <a:gd name="T22" fmla="*/ 2147483646 w 30"/>
              <a:gd name="T23" fmla="*/ 2147483646 h 42"/>
              <a:gd name="T24" fmla="*/ 2147483646 w 30"/>
              <a:gd name="T25" fmla="*/ 2147483646 h 42"/>
              <a:gd name="T26" fmla="*/ 2147483646 w 30"/>
              <a:gd name="T27" fmla="*/ 2147483646 h 42"/>
              <a:gd name="T28" fmla="*/ 2147483646 w 30"/>
              <a:gd name="T29" fmla="*/ 2147483646 h 42"/>
              <a:gd name="T30" fmla="*/ 2147483646 w 30"/>
              <a:gd name="T31" fmla="*/ 2147483646 h 42"/>
              <a:gd name="T32" fmla="*/ 0 w 30"/>
              <a:gd name="T33" fmla="*/ 2147483646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21"/>
                </a:moveTo>
                <a:lnTo>
                  <a:pt x="1" y="12"/>
                </a:lnTo>
                <a:lnTo>
                  <a:pt x="4" y="6"/>
                </a:lnTo>
                <a:lnTo>
                  <a:pt x="9" y="1"/>
                </a:lnTo>
                <a:lnTo>
                  <a:pt x="15" y="0"/>
                </a:lnTo>
                <a:lnTo>
                  <a:pt x="21" y="1"/>
                </a:lnTo>
                <a:lnTo>
                  <a:pt x="25" y="6"/>
                </a:lnTo>
                <a:lnTo>
                  <a:pt x="28" y="12"/>
                </a:lnTo>
                <a:lnTo>
                  <a:pt x="30" y="21"/>
                </a:lnTo>
                <a:lnTo>
                  <a:pt x="28" y="29"/>
                </a:lnTo>
                <a:lnTo>
                  <a:pt x="25" y="35"/>
                </a:lnTo>
                <a:lnTo>
                  <a:pt x="21" y="40"/>
                </a:lnTo>
                <a:lnTo>
                  <a:pt x="15" y="42"/>
                </a:lnTo>
                <a:lnTo>
                  <a:pt x="9" y="40"/>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41527" name="Freeform 567"/>
          <p:cNvSpPr>
            <a:spLocks/>
          </p:cNvSpPr>
          <p:nvPr/>
        </p:nvSpPr>
        <p:spPr bwMode="auto">
          <a:xfrm>
            <a:off x="7007225" y="3530600"/>
            <a:ext cx="90488" cy="112713"/>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9" y="0"/>
                </a:lnTo>
                <a:lnTo>
                  <a:pt x="40" y="3"/>
                </a:lnTo>
                <a:lnTo>
                  <a:pt x="49" y="10"/>
                </a:lnTo>
                <a:lnTo>
                  <a:pt x="52" y="15"/>
                </a:lnTo>
                <a:lnTo>
                  <a:pt x="55" y="21"/>
                </a:lnTo>
                <a:lnTo>
                  <a:pt x="57" y="35"/>
                </a:lnTo>
                <a:lnTo>
                  <a:pt x="55" y="49"/>
                </a:lnTo>
                <a:lnTo>
                  <a:pt x="52" y="55"/>
                </a:lnTo>
                <a:lnTo>
                  <a:pt x="49" y="61"/>
                </a:lnTo>
                <a:lnTo>
                  <a:pt x="40" y="68"/>
                </a:lnTo>
                <a:lnTo>
                  <a:pt x="29" y="71"/>
                </a:lnTo>
                <a:lnTo>
                  <a:pt x="17" y="68"/>
                </a:lnTo>
                <a:lnTo>
                  <a:pt x="8" y="61"/>
                </a:lnTo>
                <a:lnTo>
                  <a:pt x="5" y="55"/>
                </a:lnTo>
                <a:lnTo>
                  <a:pt x="2" y="49"/>
                </a:lnTo>
                <a:lnTo>
                  <a:pt x="0" y="35"/>
                </a:lnTo>
                <a:close/>
              </a:path>
            </a:pathLst>
          </a:custGeom>
          <a:solidFill>
            <a:srgbClr val="FBC200"/>
          </a:solidFill>
          <a:ln w="9525">
            <a:noFill/>
            <a:round/>
            <a:headEnd/>
            <a:tailEnd/>
          </a:ln>
        </p:spPr>
        <p:txBody>
          <a:bodyPr/>
          <a:lstStyle/>
          <a:p>
            <a:endParaRPr lang="el-GR"/>
          </a:p>
        </p:txBody>
      </p:sp>
      <p:sp>
        <p:nvSpPr>
          <p:cNvPr id="41528" name="Freeform 568"/>
          <p:cNvSpPr>
            <a:spLocks/>
          </p:cNvSpPr>
          <p:nvPr/>
        </p:nvSpPr>
        <p:spPr bwMode="auto">
          <a:xfrm>
            <a:off x="7015163" y="3538538"/>
            <a:ext cx="76200" cy="93662"/>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5" y="0"/>
                </a:lnTo>
                <a:lnTo>
                  <a:pt x="34" y="2"/>
                </a:lnTo>
                <a:lnTo>
                  <a:pt x="38" y="5"/>
                </a:lnTo>
                <a:lnTo>
                  <a:pt x="41" y="9"/>
                </a:lnTo>
                <a:lnTo>
                  <a:pt x="46" y="18"/>
                </a:lnTo>
                <a:lnTo>
                  <a:pt x="48" y="29"/>
                </a:lnTo>
                <a:lnTo>
                  <a:pt x="46" y="41"/>
                </a:lnTo>
                <a:lnTo>
                  <a:pt x="41" y="50"/>
                </a:lnTo>
                <a:lnTo>
                  <a:pt x="34" y="57"/>
                </a:lnTo>
                <a:lnTo>
                  <a:pt x="25" y="59"/>
                </a:lnTo>
                <a:lnTo>
                  <a:pt x="15" y="57"/>
                </a:lnTo>
                <a:lnTo>
                  <a:pt x="11" y="55"/>
                </a:lnTo>
                <a:lnTo>
                  <a:pt x="7" y="50"/>
                </a:lnTo>
                <a:lnTo>
                  <a:pt x="2" y="41"/>
                </a:lnTo>
                <a:lnTo>
                  <a:pt x="0" y="29"/>
                </a:lnTo>
                <a:close/>
              </a:path>
            </a:pathLst>
          </a:custGeom>
          <a:solidFill>
            <a:srgbClr val="FDCE00"/>
          </a:solidFill>
          <a:ln w="9525">
            <a:noFill/>
            <a:round/>
            <a:headEnd/>
            <a:tailEnd/>
          </a:ln>
        </p:spPr>
        <p:txBody>
          <a:bodyPr/>
          <a:lstStyle/>
          <a:p>
            <a:endParaRPr lang="el-GR"/>
          </a:p>
        </p:txBody>
      </p:sp>
      <p:sp>
        <p:nvSpPr>
          <p:cNvPr id="41529" name="Freeform 569"/>
          <p:cNvSpPr>
            <a:spLocks/>
          </p:cNvSpPr>
          <p:nvPr/>
        </p:nvSpPr>
        <p:spPr bwMode="auto">
          <a:xfrm>
            <a:off x="7024688" y="3546475"/>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9" y="0"/>
                </a:lnTo>
                <a:lnTo>
                  <a:pt x="27" y="2"/>
                </a:lnTo>
                <a:lnTo>
                  <a:pt x="33" y="7"/>
                </a:lnTo>
                <a:lnTo>
                  <a:pt x="37" y="15"/>
                </a:lnTo>
                <a:lnTo>
                  <a:pt x="38" y="24"/>
                </a:lnTo>
                <a:lnTo>
                  <a:pt x="37" y="33"/>
                </a:lnTo>
                <a:lnTo>
                  <a:pt x="33" y="40"/>
                </a:lnTo>
                <a:lnTo>
                  <a:pt x="27" y="45"/>
                </a:lnTo>
                <a:lnTo>
                  <a:pt x="19" y="48"/>
                </a:lnTo>
                <a:lnTo>
                  <a:pt x="11" y="45"/>
                </a:lnTo>
                <a:lnTo>
                  <a:pt x="5" y="40"/>
                </a:lnTo>
                <a:lnTo>
                  <a:pt x="1" y="33"/>
                </a:lnTo>
                <a:lnTo>
                  <a:pt x="0" y="24"/>
                </a:lnTo>
                <a:close/>
              </a:path>
            </a:pathLst>
          </a:custGeom>
          <a:solidFill>
            <a:srgbClr val="FEDB00"/>
          </a:solidFill>
          <a:ln w="9525">
            <a:noFill/>
            <a:round/>
            <a:headEnd/>
            <a:tailEnd/>
          </a:ln>
        </p:spPr>
        <p:txBody>
          <a:bodyPr/>
          <a:lstStyle/>
          <a:p>
            <a:endParaRPr lang="el-GR"/>
          </a:p>
        </p:txBody>
      </p:sp>
      <p:sp>
        <p:nvSpPr>
          <p:cNvPr id="41530" name="Freeform 570"/>
          <p:cNvSpPr>
            <a:spLocks/>
          </p:cNvSpPr>
          <p:nvPr/>
        </p:nvSpPr>
        <p:spPr bwMode="auto">
          <a:xfrm>
            <a:off x="7032625" y="3554413"/>
            <a:ext cx="46038" cy="55562"/>
          </a:xfrm>
          <a:custGeom>
            <a:avLst/>
            <a:gdLst>
              <a:gd name="T0" fmla="*/ 0 w 29"/>
              <a:gd name="T1" fmla="*/ 2147483646 h 35"/>
              <a:gd name="T2" fmla="*/ 2147483646 w 29"/>
              <a:gd name="T3" fmla="*/ 2147483646 h 35"/>
              <a:gd name="T4" fmla="*/ 2147483646 w 29"/>
              <a:gd name="T5" fmla="*/ 2147483646 h 35"/>
              <a:gd name="T6" fmla="*/ 2147483646 w 29"/>
              <a:gd name="T7" fmla="*/ 2147483646 h 35"/>
              <a:gd name="T8" fmla="*/ 2147483646 w 29"/>
              <a:gd name="T9" fmla="*/ 0 h 35"/>
              <a:gd name="T10" fmla="*/ 2147483646 w 29"/>
              <a:gd name="T11" fmla="*/ 2147483646 h 35"/>
              <a:gd name="T12" fmla="*/ 2147483646 w 29"/>
              <a:gd name="T13" fmla="*/ 2147483646 h 35"/>
              <a:gd name="T14" fmla="*/ 2147483646 w 29"/>
              <a:gd name="T15" fmla="*/ 2147483646 h 35"/>
              <a:gd name="T16" fmla="*/ 2147483646 w 29"/>
              <a:gd name="T17" fmla="*/ 2147483646 h 35"/>
              <a:gd name="T18" fmla="*/ 2147483646 w 29"/>
              <a:gd name="T19" fmla="*/ 2147483646 h 35"/>
              <a:gd name="T20" fmla="*/ 2147483646 w 29"/>
              <a:gd name="T21" fmla="*/ 2147483646 h 35"/>
              <a:gd name="T22" fmla="*/ 2147483646 w 29"/>
              <a:gd name="T23" fmla="*/ 2147483646 h 35"/>
              <a:gd name="T24" fmla="*/ 2147483646 w 29"/>
              <a:gd name="T25" fmla="*/ 2147483646 h 35"/>
              <a:gd name="T26" fmla="*/ 2147483646 w 29"/>
              <a:gd name="T27" fmla="*/ 2147483646 h 35"/>
              <a:gd name="T28" fmla="*/ 2147483646 w 29"/>
              <a:gd name="T29" fmla="*/ 2147483646 h 35"/>
              <a:gd name="T30" fmla="*/ 2147483646 w 29"/>
              <a:gd name="T31" fmla="*/ 2147483646 h 35"/>
              <a:gd name="T32" fmla="*/ 0 w 29"/>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0" y="18"/>
                </a:moveTo>
                <a:lnTo>
                  <a:pt x="1" y="11"/>
                </a:lnTo>
                <a:lnTo>
                  <a:pt x="4" y="6"/>
                </a:lnTo>
                <a:lnTo>
                  <a:pt x="10" y="2"/>
                </a:lnTo>
                <a:lnTo>
                  <a:pt x="15" y="0"/>
                </a:lnTo>
                <a:lnTo>
                  <a:pt x="20" y="2"/>
                </a:lnTo>
                <a:lnTo>
                  <a:pt x="25" y="6"/>
                </a:lnTo>
                <a:lnTo>
                  <a:pt x="28" y="11"/>
                </a:lnTo>
                <a:lnTo>
                  <a:pt x="29" y="18"/>
                </a:lnTo>
                <a:lnTo>
                  <a:pt x="28" y="25"/>
                </a:lnTo>
                <a:lnTo>
                  <a:pt x="25" y="30"/>
                </a:lnTo>
                <a:lnTo>
                  <a:pt x="20" y="34"/>
                </a:lnTo>
                <a:lnTo>
                  <a:pt x="15" y="35"/>
                </a:lnTo>
                <a:lnTo>
                  <a:pt x="10"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41531" name="Freeform 571"/>
          <p:cNvSpPr>
            <a:spLocks/>
          </p:cNvSpPr>
          <p:nvPr/>
        </p:nvSpPr>
        <p:spPr bwMode="auto">
          <a:xfrm>
            <a:off x="6969125" y="331311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1"/>
                </a:lnTo>
                <a:lnTo>
                  <a:pt x="14" y="3"/>
                </a:lnTo>
                <a:lnTo>
                  <a:pt x="23" y="0"/>
                </a:lnTo>
                <a:lnTo>
                  <a:pt x="32" y="3"/>
                </a:lnTo>
                <a:lnTo>
                  <a:pt x="39" y="11"/>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532" name="Freeform 572"/>
          <p:cNvSpPr>
            <a:spLocks/>
          </p:cNvSpPr>
          <p:nvPr/>
        </p:nvSpPr>
        <p:spPr bwMode="auto">
          <a:xfrm>
            <a:off x="6975475" y="3321050"/>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3"/>
                </a:lnTo>
                <a:lnTo>
                  <a:pt x="20" y="0"/>
                </a:lnTo>
                <a:lnTo>
                  <a:pt x="27" y="3"/>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533" name="Freeform 573"/>
          <p:cNvSpPr>
            <a:spLocks/>
          </p:cNvSpPr>
          <p:nvPr/>
        </p:nvSpPr>
        <p:spPr bwMode="auto">
          <a:xfrm>
            <a:off x="6983413" y="3330575"/>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534" name="Freeform 574"/>
          <p:cNvSpPr>
            <a:spLocks/>
          </p:cNvSpPr>
          <p:nvPr/>
        </p:nvSpPr>
        <p:spPr bwMode="auto">
          <a:xfrm>
            <a:off x="6989763" y="3338513"/>
            <a:ext cx="36512" cy="52387"/>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535" name="Freeform 575"/>
          <p:cNvSpPr>
            <a:spLocks/>
          </p:cNvSpPr>
          <p:nvPr/>
        </p:nvSpPr>
        <p:spPr bwMode="auto">
          <a:xfrm>
            <a:off x="6972300" y="3327400"/>
            <a:ext cx="66675" cy="85725"/>
          </a:xfrm>
          <a:custGeom>
            <a:avLst/>
            <a:gdLst>
              <a:gd name="T0" fmla="*/ 0 w 42"/>
              <a:gd name="T1" fmla="*/ 2147483646 h 54"/>
              <a:gd name="T2" fmla="*/ 2147483646 w 42"/>
              <a:gd name="T3" fmla="*/ 2147483646 h 54"/>
              <a:gd name="T4" fmla="*/ 2147483646 w 42"/>
              <a:gd name="T5" fmla="*/ 2147483646 h 54"/>
              <a:gd name="T6" fmla="*/ 2147483646 w 42"/>
              <a:gd name="T7" fmla="*/ 2147483646 h 54"/>
              <a:gd name="T8" fmla="*/ 2147483646 w 42"/>
              <a:gd name="T9" fmla="*/ 0 h 54"/>
              <a:gd name="T10" fmla="*/ 2147483646 w 42"/>
              <a:gd name="T11" fmla="*/ 2147483646 h 54"/>
              <a:gd name="T12" fmla="*/ 2147483646 w 42"/>
              <a:gd name="T13" fmla="*/ 2147483646 h 54"/>
              <a:gd name="T14" fmla="*/ 2147483646 w 42"/>
              <a:gd name="T15" fmla="*/ 2147483646 h 54"/>
              <a:gd name="T16" fmla="*/ 2147483646 w 42"/>
              <a:gd name="T17" fmla="*/ 2147483646 h 54"/>
              <a:gd name="T18" fmla="*/ 2147483646 w 42"/>
              <a:gd name="T19" fmla="*/ 2147483646 h 54"/>
              <a:gd name="T20" fmla="*/ 2147483646 w 42"/>
              <a:gd name="T21" fmla="*/ 2147483646 h 54"/>
              <a:gd name="T22" fmla="*/ 2147483646 w 42"/>
              <a:gd name="T23" fmla="*/ 2147483646 h 54"/>
              <a:gd name="T24" fmla="*/ 2147483646 w 42"/>
              <a:gd name="T25" fmla="*/ 2147483646 h 54"/>
              <a:gd name="T26" fmla="*/ 2147483646 w 42"/>
              <a:gd name="T27" fmla="*/ 2147483646 h 54"/>
              <a:gd name="T28" fmla="*/ 2147483646 w 42"/>
              <a:gd name="T29" fmla="*/ 2147483646 h 54"/>
              <a:gd name="T30" fmla="*/ 2147483646 w 42"/>
              <a:gd name="T31" fmla="*/ 2147483646 h 54"/>
              <a:gd name="T32" fmla="*/ 2147483646 w 42"/>
              <a:gd name="T33" fmla="*/ 2147483646 h 54"/>
              <a:gd name="T34" fmla="*/ 2147483646 w 42"/>
              <a:gd name="T35" fmla="*/ 2147483646 h 54"/>
              <a:gd name="T36" fmla="*/ 0 w 42"/>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4"/>
              <a:gd name="T59" fmla="*/ 42 w 42"/>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4">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41536" name="Freeform 576"/>
          <p:cNvSpPr>
            <a:spLocks/>
          </p:cNvSpPr>
          <p:nvPr/>
        </p:nvSpPr>
        <p:spPr bwMode="auto">
          <a:xfrm>
            <a:off x="6978650" y="3333750"/>
            <a:ext cx="55563" cy="71438"/>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537" name="Freeform 577"/>
          <p:cNvSpPr>
            <a:spLocks/>
          </p:cNvSpPr>
          <p:nvPr/>
        </p:nvSpPr>
        <p:spPr bwMode="auto">
          <a:xfrm>
            <a:off x="6985000" y="3340100"/>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538" name="Freeform 578"/>
          <p:cNvSpPr>
            <a:spLocks/>
          </p:cNvSpPr>
          <p:nvPr/>
        </p:nvSpPr>
        <p:spPr bwMode="auto">
          <a:xfrm>
            <a:off x="6991350" y="3346450"/>
            <a:ext cx="33338" cy="42863"/>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539" name="Freeform 579"/>
          <p:cNvSpPr>
            <a:spLocks/>
          </p:cNvSpPr>
          <p:nvPr/>
        </p:nvSpPr>
        <p:spPr bwMode="auto">
          <a:xfrm>
            <a:off x="6538913" y="392430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9" y="0"/>
                </a:lnTo>
                <a:lnTo>
                  <a:pt x="40" y="3"/>
                </a:lnTo>
                <a:lnTo>
                  <a:pt x="49" y="11"/>
                </a:lnTo>
                <a:lnTo>
                  <a:pt x="52" y="16"/>
                </a:lnTo>
                <a:lnTo>
                  <a:pt x="55" y="23"/>
                </a:lnTo>
                <a:lnTo>
                  <a:pt x="57" y="37"/>
                </a:lnTo>
                <a:lnTo>
                  <a:pt x="55" y="51"/>
                </a:lnTo>
                <a:lnTo>
                  <a:pt x="49" y="64"/>
                </a:lnTo>
                <a:lnTo>
                  <a:pt x="40" y="72"/>
                </a:lnTo>
                <a:lnTo>
                  <a:pt x="29" y="75"/>
                </a:lnTo>
                <a:lnTo>
                  <a:pt x="17" y="72"/>
                </a:lnTo>
                <a:lnTo>
                  <a:pt x="8" y="64"/>
                </a:lnTo>
                <a:lnTo>
                  <a:pt x="5" y="59"/>
                </a:lnTo>
                <a:lnTo>
                  <a:pt x="2" y="51"/>
                </a:lnTo>
                <a:lnTo>
                  <a:pt x="0" y="37"/>
                </a:lnTo>
                <a:close/>
              </a:path>
            </a:pathLst>
          </a:custGeom>
          <a:solidFill>
            <a:srgbClr val="FFFFFF"/>
          </a:solidFill>
          <a:ln w="9525">
            <a:noFill/>
            <a:round/>
            <a:headEnd/>
            <a:tailEnd/>
          </a:ln>
        </p:spPr>
        <p:txBody>
          <a:bodyPr/>
          <a:lstStyle/>
          <a:p>
            <a:endParaRPr lang="el-GR"/>
          </a:p>
        </p:txBody>
      </p:sp>
      <p:sp>
        <p:nvSpPr>
          <p:cNvPr id="41540" name="Freeform 580"/>
          <p:cNvSpPr>
            <a:spLocks/>
          </p:cNvSpPr>
          <p:nvPr/>
        </p:nvSpPr>
        <p:spPr bwMode="auto">
          <a:xfrm>
            <a:off x="6546850" y="393223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6" y="3"/>
                </a:lnTo>
                <a:lnTo>
                  <a:pt x="20" y="1"/>
                </a:lnTo>
                <a:lnTo>
                  <a:pt x="25" y="0"/>
                </a:lnTo>
                <a:lnTo>
                  <a:pt x="34" y="3"/>
                </a:lnTo>
                <a:lnTo>
                  <a:pt x="41" y="9"/>
                </a:lnTo>
                <a:lnTo>
                  <a:pt x="46" y="19"/>
                </a:lnTo>
                <a:lnTo>
                  <a:pt x="48" y="31"/>
                </a:lnTo>
                <a:lnTo>
                  <a:pt x="46" y="43"/>
                </a:lnTo>
                <a:lnTo>
                  <a:pt x="41" y="54"/>
                </a:lnTo>
                <a:lnTo>
                  <a:pt x="34" y="61"/>
                </a:lnTo>
                <a:lnTo>
                  <a:pt x="29" y="63"/>
                </a:lnTo>
                <a:lnTo>
                  <a:pt x="25" y="63"/>
                </a:lnTo>
                <a:lnTo>
                  <a:pt x="16" y="61"/>
                </a:lnTo>
                <a:lnTo>
                  <a:pt x="7" y="54"/>
                </a:lnTo>
                <a:lnTo>
                  <a:pt x="2" y="43"/>
                </a:lnTo>
                <a:lnTo>
                  <a:pt x="0" y="31"/>
                </a:lnTo>
                <a:close/>
              </a:path>
            </a:pathLst>
          </a:custGeom>
          <a:solidFill>
            <a:srgbClr val="FFFFFF"/>
          </a:solidFill>
          <a:ln w="9525">
            <a:noFill/>
            <a:round/>
            <a:headEnd/>
            <a:tailEnd/>
          </a:ln>
        </p:spPr>
        <p:txBody>
          <a:bodyPr/>
          <a:lstStyle/>
          <a:p>
            <a:endParaRPr lang="el-GR"/>
          </a:p>
        </p:txBody>
      </p:sp>
      <p:sp>
        <p:nvSpPr>
          <p:cNvPr id="41541" name="Freeform 581"/>
          <p:cNvSpPr>
            <a:spLocks/>
          </p:cNvSpPr>
          <p:nvPr/>
        </p:nvSpPr>
        <p:spPr bwMode="auto">
          <a:xfrm>
            <a:off x="6556375" y="3941763"/>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5"/>
                </a:moveTo>
                <a:lnTo>
                  <a:pt x="1" y="15"/>
                </a:lnTo>
                <a:lnTo>
                  <a:pt x="5" y="7"/>
                </a:lnTo>
                <a:lnTo>
                  <a:pt x="12" y="2"/>
                </a:lnTo>
                <a:lnTo>
                  <a:pt x="19" y="0"/>
                </a:lnTo>
                <a:lnTo>
                  <a:pt x="27" y="2"/>
                </a:lnTo>
                <a:lnTo>
                  <a:pt x="33" y="7"/>
                </a:lnTo>
                <a:lnTo>
                  <a:pt x="37" y="15"/>
                </a:lnTo>
                <a:lnTo>
                  <a:pt x="38" y="25"/>
                </a:lnTo>
                <a:lnTo>
                  <a:pt x="37" y="34"/>
                </a:lnTo>
                <a:lnTo>
                  <a:pt x="33" y="42"/>
                </a:lnTo>
                <a:lnTo>
                  <a:pt x="27" y="48"/>
                </a:lnTo>
                <a:lnTo>
                  <a:pt x="19" y="50"/>
                </a:lnTo>
                <a:lnTo>
                  <a:pt x="12" y="48"/>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41542" name="Freeform 582"/>
          <p:cNvSpPr>
            <a:spLocks/>
          </p:cNvSpPr>
          <p:nvPr/>
        </p:nvSpPr>
        <p:spPr bwMode="auto">
          <a:xfrm>
            <a:off x="6564313" y="3949700"/>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5" y="6"/>
                </a:lnTo>
                <a:lnTo>
                  <a:pt x="10" y="2"/>
                </a:lnTo>
                <a:lnTo>
                  <a:pt x="15" y="0"/>
                </a:lnTo>
                <a:lnTo>
                  <a:pt x="20" y="2"/>
                </a:lnTo>
                <a:lnTo>
                  <a:pt x="25" y="6"/>
                </a:lnTo>
                <a:lnTo>
                  <a:pt x="28" y="12"/>
                </a:lnTo>
                <a:lnTo>
                  <a:pt x="29" y="19"/>
                </a:lnTo>
                <a:lnTo>
                  <a:pt x="28" y="26"/>
                </a:lnTo>
                <a:lnTo>
                  <a:pt x="25" y="32"/>
                </a:lnTo>
                <a:lnTo>
                  <a:pt x="20" y="36"/>
                </a:lnTo>
                <a:lnTo>
                  <a:pt x="15" y="37"/>
                </a:lnTo>
                <a:lnTo>
                  <a:pt x="10" y="36"/>
                </a:lnTo>
                <a:lnTo>
                  <a:pt x="5" y="32"/>
                </a:lnTo>
                <a:lnTo>
                  <a:pt x="1" y="26"/>
                </a:lnTo>
                <a:lnTo>
                  <a:pt x="0" y="19"/>
                </a:lnTo>
                <a:close/>
              </a:path>
            </a:pathLst>
          </a:custGeom>
          <a:solidFill>
            <a:srgbClr val="FFFFFF"/>
          </a:solidFill>
          <a:ln w="9525">
            <a:noFill/>
            <a:round/>
            <a:headEnd/>
            <a:tailEnd/>
          </a:ln>
        </p:spPr>
        <p:txBody>
          <a:bodyPr/>
          <a:lstStyle/>
          <a:p>
            <a:endParaRPr lang="el-GR"/>
          </a:p>
        </p:txBody>
      </p:sp>
      <p:sp>
        <p:nvSpPr>
          <p:cNvPr id="41543" name="Freeform 583"/>
          <p:cNvSpPr>
            <a:spLocks/>
          </p:cNvSpPr>
          <p:nvPr/>
        </p:nvSpPr>
        <p:spPr bwMode="auto">
          <a:xfrm>
            <a:off x="6535738" y="393700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1" y="0"/>
                </a:lnTo>
                <a:lnTo>
                  <a:pt x="43" y="2"/>
                </a:lnTo>
                <a:lnTo>
                  <a:pt x="48" y="5"/>
                </a:lnTo>
                <a:lnTo>
                  <a:pt x="52" y="8"/>
                </a:lnTo>
                <a:lnTo>
                  <a:pt x="59" y="18"/>
                </a:lnTo>
                <a:lnTo>
                  <a:pt x="60" y="23"/>
                </a:lnTo>
                <a:lnTo>
                  <a:pt x="61" y="29"/>
                </a:lnTo>
                <a:lnTo>
                  <a:pt x="59" y="40"/>
                </a:lnTo>
                <a:lnTo>
                  <a:pt x="52" y="51"/>
                </a:lnTo>
                <a:lnTo>
                  <a:pt x="48" y="54"/>
                </a:lnTo>
                <a:lnTo>
                  <a:pt x="43" y="57"/>
                </a:lnTo>
                <a:lnTo>
                  <a:pt x="31" y="59"/>
                </a:lnTo>
                <a:lnTo>
                  <a:pt x="18" y="57"/>
                </a:lnTo>
                <a:lnTo>
                  <a:pt x="13" y="54"/>
                </a:lnTo>
                <a:lnTo>
                  <a:pt x="9" y="51"/>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41544" name="Freeform 584"/>
          <p:cNvSpPr>
            <a:spLocks/>
          </p:cNvSpPr>
          <p:nvPr/>
        </p:nvSpPr>
        <p:spPr bwMode="auto">
          <a:xfrm>
            <a:off x="6545263" y="394335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6" y="0"/>
                </a:lnTo>
                <a:lnTo>
                  <a:pt x="35" y="2"/>
                </a:lnTo>
                <a:lnTo>
                  <a:pt x="43" y="7"/>
                </a:lnTo>
                <a:lnTo>
                  <a:pt x="49" y="15"/>
                </a:lnTo>
                <a:lnTo>
                  <a:pt x="51" y="24"/>
                </a:lnTo>
                <a:lnTo>
                  <a:pt x="49" y="34"/>
                </a:lnTo>
                <a:lnTo>
                  <a:pt x="43" y="42"/>
                </a:lnTo>
                <a:lnTo>
                  <a:pt x="35" y="48"/>
                </a:lnTo>
                <a:lnTo>
                  <a:pt x="26" y="50"/>
                </a:lnTo>
                <a:lnTo>
                  <a:pt x="15" y="48"/>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41545" name="Freeform 585"/>
          <p:cNvSpPr>
            <a:spLocks/>
          </p:cNvSpPr>
          <p:nvPr/>
        </p:nvSpPr>
        <p:spPr bwMode="auto">
          <a:xfrm>
            <a:off x="6553200" y="3951288"/>
            <a:ext cx="65088"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4" y="1"/>
                </a:lnTo>
                <a:lnTo>
                  <a:pt x="21" y="0"/>
                </a:lnTo>
                <a:lnTo>
                  <a:pt x="29" y="1"/>
                </a:lnTo>
                <a:lnTo>
                  <a:pt x="36" y="5"/>
                </a:lnTo>
                <a:lnTo>
                  <a:pt x="40" y="11"/>
                </a:lnTo>
                <a:lnTo>
                  <a:pt x="41" y="19"/>
                </a:lnTo>
                <a:lnTo>
                  <a:pt x="40" y="26"/>
                </a:lnTo>
                <a:lnTo>
                  <a:pt x="36" y="33"/>
                </a:lnTo>
                <a:lnTo>
                  <a:pt x="29" y="37"/>
                </a:lnTo>
                <a:lnTo>
                  <a:pt x="21" y="38"/>
                </a:lnTo>
                <a:lnTo>
                  <a:pt x="14"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546" name="Freeform 586"/>
          <p:cNvSpPr>
            <a:spLocks/>
          </p:cNvSpPr>
          <p:nvPr/>
        </p:nvSpPr>
        <p:spPr bwMode="auto">
          <a:xfrm>
            <a:off x="6562725" y="3957638"/>
            <a:ext cx="49213"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6" y="4"/>
                </a:lnTo>
                <a:lnTo>
                  <a:pt x="10" y="1"/>
                </a:lnTo>
                <a:lnTo>
                  <a:pt x="16" y="0"/>
                </a:lnTo>
                <a:lnTo>
                  <a:pt x="22" y="1"/>
                </a:lnTo>
                <a:lnTo>
                  <a:pt x="27" y="4"/>
                </a:lnTo>
                <a:lnTo>
                  <a:pt x="30" y="9"/>
                </a:lnTo>
                <a:lnTo>
                  <a:pt x="31" y="14"/>
                </a:lnTo>
                <a:lnTo>
                  <a:pt x="30" y="20"/>
                </a:lnTo>
                <a:lnTo>
                  <a:pt x="27" y="25"/>
                </a:lnTo>
                <a:lnTo>
                  <a:pt x="22" y="28"/>
                </a:lnTo>
                <a:lnTo>
                  <a:pt x="16" y="29"/>
                </a:lnTo>
                <a:lnTo>
                  <a:pt x="10" y="28"/>
                </a:lnTo>
                <a:lnTo>
                  <a:pt x="6" y="25"/>
                </a:lnTo>
                <a:lnTo>
                  <a:pt x="1" y="20"/>
                </a:lnTo>
                <a:lnTo>
                  <a:pt x="0" y="14"/>
                </a:lnTo>
                <a:close/>
              </a:path>
            </a:pathLst>
          </a:custGeom>
          <a:solidFill>
            <a:srgbClr val="FFE800"/>
          </a:solidFill>
          <a:ln w="9525">
            <a:noFill/>
            <a:round/>
            <a:headEnd/>
            <a:tailEnd/>
          </a:ln>
        </p:spPr>
        <p:txBody>
          <a:bodyPr/>
          <a:lstStyle/>
          <a:p>
            <a:endParaRPr lang="el-GR"/>
          </a:p>
        </p:txBody>
      </p:sp>
      <p:sp>
        <p:nvSpPr>
          <p:cNvPr id="41547" name="Freeform 587"/>
          <p:cNvSpPr>
            <a:spLocks/>
          </p:cNvSpPr>
          <p:nvPr/>
        </p:nvSpPr>
        <p:spPr bwMode="auto">
          <a:xfrm>
            <a:off x="6765925" y="3290888"/>
            <a:ext cx="93663"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19"/>
                </a:lnTo>
                <a:lnTo>
                  <a:pt x="8" y="12"/>
                </a:lnTo>
                <a:lnTo>
                  <a:pt x="18" y="3"/>
                </a:lnTo>
                <a:lnTo>
                  <a:pt x="29" y="0"/>
                </a:lnTo>
                <a:lnTo>
                  <a:pt x="40" y="3"/>
                </a:lnTo>
                <a:lnTo>
                  <a:pt x="45" y="7"/>
                </a:lnTo>
                <a:lnTo>
                  <a:pt x="50" y="12"/>
                </a:lnTo>
                <a:lnTo>
                  <a:pt x="53" y="19"/>
                </a:lnTo>
                <a:lnTo>
                  <a:pt x="56" y="27"/>
                </a:lnTo>
                <a:lnTo>
                  <a:pt x="59" y="43"/>
                </a:lnTo>
                <a:lnTo>
                  <a:pt x="56" y="59"/>
                </a:lnTo>
                <a:lnTo>
                  <a:pt x="53" y="66"/>
                </a:lnTo>
                <a:lnTo>
                  <a:pt x="50" y="73"/>
                </a:lnTo>
                <a:lnTo>
                  <a:pt x="40" y="82"/>
                </a:lnTo>
                <a:lnTo>
                  <a:pt x="29" y="86"/>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41548" name="Freeform 588"/>
          <p:cNvSpPr>
            <a:spLocks/>
          </p:cNvSpPr>
          <p:nvPr/>
        </p:nvSpPr>
        <p:spPr bwMode="auto">
          <a:xfrm>
            <a:off x="6775450" y="3300413"/>
            <a:ext cx="76200" cy="112712"/>
          </a:xfrm>
          <a:custGeom>
            <a:avLst/>
            <a:gdLst>
              <a:gd name="T0" fmla="*/ 0 w 48"/>
              <a:gd name="T1" fmla="*/ 2147483646 h 71"/>
              <a:gd name="T2" fmla="*/ 2147483646 w 48"/>
              <a:gd name="T3" fmla="*/ 2147483646 h 71"/>
              <a:gd name="T4" fmla="*/ 2147483646 w 48"/>
              <a:gd name="T5" fmla="*/ 2147483646 h 71"/>
              <a:gd name="T6" fmla="*/ 2147483646 w 48"/>
              <a:gd name="T7" fmla="*/ 2147483646 h 71"/>
              <a:gd name="T8" fmla="*/ 2147483646 w 48"/>
              <a:gd name="T9" fmla="*/ 0 h 71"/>
              <a:gd name="T10" fmla="*/ 2147483646 w 48"/>
              <a:gd name="T11" fmla="*/ 2147483646 h 71"/>
              <a:gd name="T12" fmla="*/ 2147483646 w 48"/>
              <a:gd name="T13" fmla="*/ 2147483646 h 71"/>
              <a:gd name="T14" fmla="*/ 2147483646 w 48"/>
              <a:gd name="T15" fmla="*/ 2147483646 h 71"/>
              <a:gd name="T16" fmla="*/ 2147483646 w 48"/>
              <a:gd name="T17" fmla="*/ 2147483646 h 71"/>
              <a:gd name="T18" fmla="*/ 2147483646 w 48"/>
              <a:gd name="T19" fmla="*/ 2147483646 h 71"/>
              <a:gd name="T20" fmla="*/ 2147483646 w 48"/>
              <a:gd name="T21" fmla="*/ 2147483646 h 71"/>
              <a:gd name="T22" fmla="*/ 2147483646 w 48"/>
              <a:gd name="T23" fmla="*/ 2147483646 h 71"/>
              <a:gd name="T24" fmla="*/ 2147483646 w 48"/>
              <a:gd name="T25" fmla="*/ 2147483646 h 71"/>
              <a:gd name="T26" fmla="*/ 2147483646 w 48"/>
              <a:gd name="T27" fmla="*/ 2147483646 h 71"/>
              <a:gd name="T28" fmla="*/ 2147483646 w 48"/>
              <a:gd name="T29" fmla="*/ 2147483646 h 71"/>
              <a:gd name="T30" fmla="*/ 2147483646 w 48"/>
              <a:gd name="T31" fmla="*/ 2147483646 h 71"/>
              <a:gd name="T32" fmla="*/ 2147483646 w 48"/>
              <a:gd name="T33" fmla="*/ 2147483646 h 71"/>
              <a:gd name="T34" fmla="*/ 2147483646 w 48"/>
              <a:gd name="T35" fmla="*/ 2147483646 h 71"/>
              <a:gd name="T36" fmla="*/ 0 w 48"/>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71"/>
              <a:gd name="T59" fmla="*/ 48 w 48"/>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71">
                <a:moveTo>
                  <a:pt x="0" y="36"/>
                </a:moveTo>
                <a:lnTo>
                  <a:pt x="1" y="23"/>
                </a:lnTo>
                <a:lnTo>
                  <a:pt x="7" y="10"/>
                </a:lnTo>
                <a:lnTo>
                  <a:pt x="14" y="3"/>
                </a:lnTo>
                <a:lnTo>
                  <a:pt x="24" y="0"/>
                </a:lnTo>
                <a:lnTo>
                  <a:pt x="29" y="1"/>
                </a:lnTo>
                <a:lnTo>
                  <a:pt x="33" y="3"/>
                </a:lnTo>
                <a:lnTo>
                  <a:pt x="41" y="10"/>
                </a:lnTo>
                <a:lnTo>
                  <a:pt x="46" y="23"/>
                </a:lnTo>
                <a:lnTo>
                  <a:pt x="48" y="36"/>
                </a:lnTo>
                <a:lnTo>
                  <a:pt x="46" y="50"/>
                </a:lnTo>
                <a:lnTo>
                  <a:pt x="41"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41549" name="Freeform 589"/>
          <p:cNvSpPr>
            <a:spLocks/>
          </p:cNvSpPr>
          <p:nvPr/>
        </p:nvSpPr>
        <p:spPr bwMode="auto">
          <a:xfrm>
            <a:off x="6783388" y="3309938"/>
            <a:ext cx="61912" cy="90487"/>
          </a:xfrm>
          <a:custGeom>
            <a:avLst/>
            <a:gdLst>
              <a:gd name="T0" fmla="*/ 0 w 39"/>
              <a:gd name="T1" fmla="*/ 2147483646 h 57"/>
              <a:gd name="T2" fmla="*/ 2147483646 w 39"/>
              <a:gd name="T3" fmla="*/ 2147483646 h 57"/>
              <a:gd name="T4" fmla="*/ 2147483646 w 39"/>
              <a:gd name="T5" fmla="*/ 2147483646 h 57"/>
              <a:gd name="T6" fmla="*/ 2147483646 w 39"/>
              <a:gd name="T7" fmla="*/ 2147483646 h 57"/>
              <a:gd name="T8" fmla="*/ 2147483646 w 39"/>
              <a:gd name="T9" fmla="*/ 0 h 57"/>
              <a:gd name="T10" fmla="*/ 2147483646 w 39"/>
              <a:gd name="T11" fmla="*/ 2147483646 h 57"/>
              <a:gd name="T12" fmla="*/ 2147483646 w 39"/>
              <a:gd name="T13" fmla="*/ 2147483646 h 57"/>
              <a:gd name="T14" fmla="*/ 2147483646 w 39"/>
              <a:gd name="T15" fmla="*/ 2147483646 h 57"/>
              <a:gd name="T16" fmla="*/ 2147483646 w 39"/>
              <a:gd name="T17" fmla="*/ 2147483646 h 57"/>
              <a:gd name="T18" fmla="*/ 2147483646 w 39"/>
              <a:gd name="T19" fmla="*/ 2147483646 h 57"/>
              <a:gd name="T20" fmla="*/ 2147483646 w 39"/>
              <a:gd name="T21" fmla="*/ 2147483646 h 57"/>
              <a:gd name="T22" fmla="*/ 2147483646 w 39"/>
              <a:gd name="T23" fmla="*/ 2147483646 h 57"/>
              <a:gd name="T24" fmla="*/ 2147483646 w 39"/>
              <a:gd name="T25" fmla="*/ 2147483646 h 57"/>
              <a:gd name="T26" fmla="*/ 2147483646 w 39"/>
              <a:gd name="T27" fmla="*/ 2147483646 h 57"/>
              <a:gd name="T28" fmla="*/ 2147483646 w 39"/>
              <a:gd name="T29" fmla="*/ 2147483646 h 57"/>
              <a:gd name="T30" fmla="*/ 2147483646 w 39"/>
              <a:gd name="T31" fmla="*/ 2147483646 h 57"/>
              <a:gd name="T32" fmla="*/ 0 w 39"/>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29"/>
                </a:moveTo>
                <a:lnTo>
                  <a:pt x="2" y="19"/>
                </a:lnTo>
                <a:lnTo>
                  <a:pt x="6" y="10"/>
                </a:lnTo>
                <a:lnTo>
                  <a:pt x="12" y="3"/>
                </a:lnTo>
                <a:lnTo>
                  <a:pt x="19" y="0"/>
                </a:lnTo>
                <a:lnTo>
                  <a:pt x="27" y="3"/>
                </a:lnTo>
                <a:lnTo>
                  <a:pt x="33" y="10"/>
                </a:lnTo>
                <a:lnTo>
                  <a:pt x="37" y="19"/>
                </a:lnTo>
                <a:lnTo>
                  <a:pt x="39" y="29"/>
                </a:lnTo>
                <a:lnTo>
                  <a:pt x="37" y="40"/>
                </a:lnTo>
                <a:lnTo>
                  <a:pt x="33"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41550" name="Freeform 590"/>
          <p:cNvSpPr>
            <a:spLocks/>
          </p:cNvSpPr>
          <p:nvPr/>
        </p:nvSpPr>
        <p:spPr bwMode="auto">
          <a:xfrm>
            <a:off x="6792913" y="3321050"/>
            <a:ext cx="46037" cy="68263"/>
          </a:xfrm>
          <a:custGeom>
            <a:avLst/>
            <a:gdLst>
              <a:gd name="T0" fmla="*/ 0 w 29"/>
              <a:gd name="T1" fmla="*/ 2147483646 h 43"/>
              <a:gd name="T2" fmla="*/ 2147483646 w 29"/>
              <a:gd name="T3" fmla="*/ 2147483646 h 43"/>
              <a:gd name="T4" fmla="*/ 2147483646 w 29"/>
              <a:gd name="T5" fmla="*/ 2147483646 h 43"/>
              <a:gd name="T6" fmla="*/ 2147483646 w 29"/>
              <a:gd name="T7" fmla="*/ 2147483646 h 43"/>
              <a:gd name="T8" fmla="*/ 2147483646 w 29"/>
              <a:gd name="T9" fmla="*/ 0 h 43"/>
              <a:gd name="T10" fmla="*/ 2147483646 w 29"/>
              <a:gd name="T11" fmla="*/ 2147483646 h 43"/>
              <a:gd name="T12" fmla="*/ 2147483646 w 29"/>
              <a:gd name="T13" fmla="*/ 2147483646 h 43"/>
              <a:gd name="T14" fmla="*/ 2147483646 w 29"/>
              <a:gd name="T15" fmla="*/ 2147483646 h 43"/>
              <a:gd name="T16" fmla="*/ 2147483646 w 29"/>
              <a:gd name="T17" fmla="*/ 2147483646 h 43"/>
              <a:gd name="T18" fmla="*/ 2147483646 w 29"/>
              <a:gd name="T19" fmla="*/ 2147483646 h 43"/>
              <a:gd name="T20" fmla="*/ 2147483646 w 29"/>
              <a:gd name="T21" fmla="*/ 2147483646 h 43"/>
              <a:gd name="T22" fmla="*/ 2147483646 w 29"/>
              <a:gd name="T23" fmla="*/ 2147483646 h 43"/>
              <a:gd name="T24" fmla="*/ 2147483646 w 29"/>
              <a:gd name="T25" fmla="*/ 2147483646 h 43"/>
              <a:gd name="T26" fmla="*/ 2147483646 w 29"/>
              <a:gd name="T27" fmla="*/ 2147483646 h 43"/>
              <a:gd name="T28" fmla="*/ 2147483646 w 29"/>
              <a:gd name="T29" fmla="*/ 2147483646 h 43"/>
              <a:gd name="T30" fmla="*/ 2147483646 w 29"/>
              <a:gd name="T31" fmla="*/ 2147483646 h 43"/>
              <a:gd name="T32" fmla="*/ 0 w 29"/>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0" y="22"/>
                </a:moveTo>
                <a:lnTo>
                  <a:pt x="1" y="13"/>
                </a:lnTo>
                <a:lnTo>
                  <a:pt x="4" y="7"/>
                </a:lnTo>
                <a:lnTo>
                  <a:pt x="8" y="2"/>
                </a:lnTo>
                <a:lnTo>
                  <a:pt x="14" y="0"/>
                </a:lnTo>
                <a:lnTo>
                  <a:pt x="20" y="2"/>
                </a:lnTo>
                <a:lnTo>
                  <a:pt x="24" y="7"/>
                </a:lnTo>
                <a:lnTo>
                  <a:pt x="27" y="13"/>
                </a:lnTo>
                <a:lnTo>
                  <a:pt x="29" y="22"/>
                </a:lnTo>
                <a:lnTo>
                  <a:pt x="27" y="30"/>
                </a:lnTo>
                <a:lnTo>
                  <a:pt x="24"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41551" name="Freeform 591"/>
          <p:cNvSpPr>
            <a:spLocks/>
          </p:cNvSpPr>
          <p:nvPr/>
        </p:nvSpPr>
        <p:spPr bwMode="auto">
          <a:xfrm>
            <a:off x="6765925" y="3303588"/>
            <a:ext cx="88900" cy="112712"/>
          </a:xfrm>
          <a:custGeom>
            <a:avLst/>
            <a:gdLst>
              <a:gd name="T0" fmla="*/ 0 w 56"/>
              <a:gd name="T1" fmla="*/ 2147483646 h 71"/>
              <a:gd name="T2" fmla="*/ 2147483646 w 56"/>
              <a:gd name="T3" fmla="*/ 2147483646 h 71"/>
              <a:gd name="T4" fmla="*/ 2147483646 w 56"/>
              <a:gd name="T5" fmla="*/ 2147483646 h 71"/>
              <a:gd name="T6" fmla="*/ 2147483646 w 56"/>
              <a:gd name="T7" fmla="*/ 2147483646 h 71"/>
              <a:gd name="T8" fmla="*/ 2147483646 w 56"/>
              <a:gd name="T9" fmla="*/ 2147483646 h 71"/>
              <a:gd name="T10" fmla="*/ 2147483646 w 56"/>
              <a:gd name="T11" fmla="*/ 0 h 71"/>
              <a:gd name="T12" fmla="*/ 2147483646 w 56"/>
              <a:gd name="T13" fmla="*/ 2147483646 h 71"/>
              <a:gd name="T14" fmla="*/ 2147483646 w 56"/>
              <a:gd name="T15" fmla="*/ 2147483646 h 71"/>
              <a:gd name="T16" fmla="*/ 2147483646 w 56"/>
              <a:gd name="T17" fmla="*/ 2147483646 h 71"/>
              <a:gd name="T18" fmla="*/ 2147483646 w 56"/>
              <a:gd name="T19" fmla="*/ 2147483646 h 71"/>
              <a:gd name="T20" fmla="*/ 2147483646 w 56"/>
              <a:gd name="T21" fmla="*/ 2147483646 h 71"/>
              <a:gd name="T22" fmla="*/ 2147483646 w 56"/>
              <a:gd name="T23" fmla="*/ 2147483646 h 71"/>
              <a:gd name="T24" fmla="*/ 2147483646 w 56"/>
              <a:gd name="T25" fmla="*/ 2147483646 h 71"/>
              <a:gd name="T26" fmla="*/ 2147483646 w 56"/>
              <a:gd name="T27" fmla="*/ 2147483646 h 71"/>
              <a:gd name="T28" fmla="*/ 2147483646 w 56"/>
              <a:gd name="T29" fmla="*/ 2147483646 h 71"/>
              <a:gd name="T30" fmla="*/ 2147483646 w 56"/>
              <a:gd name="T31" fmla="*/ 2147483646 h 71"/>
              <a:gd name="T32" fmla="*/ 2147483646 w 56"/>
              <a:gd name="T33" fmla="*/ 2147483646 h 71"/>
              <a:gd name="T34" fmla="*/ 2147483646 w 56"/>
              <a:gd name="T35" fmla="*/ 2147483646 h 71"/>
              <a:gd name="T36" fmla="*/ 2147483646 w 56"/>
              <a:gd name="T37" fmla="*/ 2147483646 h 71"/>
              <a:gd name="T38" fmla="*/ 2147483646 w 56"/>
              <a:gd name="T39" fmla="*/ 2147483646 h 71"/>
              <a:gd name="T40" fmla="*/ 0 w 56"/>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71"/>
              <a:gd name="T65" fmla="*/ 56 w 56"/>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71">
                <a:moveTo>
                  <a:pt x="0" y="36"/>
                </a:moveTo>
                <a:lnTo>
                  <a:pt x="2" y="22"/>
                </a:lnTo>
                <a:lnTo>
                  <a:pt x="5" y="16"/>
                </a:lnTo>
                <a:lnTo>
                  <a:pt x="8" y="10"/>
                </a:lnTo>
                <a:lnTo>
                  <a:pt x="17" y="3"/>
                </a:lnTo>
                <a:lnTo>
                  <a:pt x="28" y="0"/>
                </a:lnTo>
                <a:lnTo>
                  <a:pt x="39" y="3"/>
                </a:lnTo>
                <a:lnTo>
                  <a:pt x="48" y="10"/>
                </a:lnTo>
                <a:lnTo>
                  <a:pt x="51" y="16"/>
                </a:lnTo>
                <a:lnTo>
                  <a:pt x="54" y="22"/>
                </a:lnTo>
                <a:lnTo>
                  <a:pt x="56" y="36"/>
                </a:lnTo>
                <a:lnTo>
                  <a:pt x="54" y="50"/>
                </a:lnTo>
                <a:lnTo>
                  <a:pt x="51" y="56"/>
                </a:lnTo>
                <a:lnTo>
                  <a:pt x="48"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41552" name="Freeform 592"/>
          <p:cNvSpPr>
            <a:spLocks/>
          </p:cNvSpPr>
          <p:nvPr/>
        </p:nvSpPr>
        <p:spPr bwMode="auto">
          <a:xfrm>
            <a:off x="6773863" y="3311525"/>
            <a:ext cx="74612" cy="93663"/>
          </a:xfrm>
          <a:custGeom>
            <a:avLst/>
            <a:gdLst>
              <a:gd name="T0" fmla="*/ 0 w 47"/>
              <a:gd name="T1" fmla="*/ 2147483646 h 59"/>
              <a:gd name="T2" fmla="*/ 2147483646 w 47"/>
              <a:gd name="T3" fmla="*/ 2147483646 h 59"/>
              <a:gd name="T4" fmla="*/ 2147483646 w 47"/>
              <a:gd name="T5" fmla="*/ 2147483646 h 59"/>
              <a:gd name="T6" fmla="*/ 2147483646 w 47"/>
              <a:gd name="T7" fmla="*/ 2147483646 h 59"/>
              <a:gd name="T8" fmla="*/ 2147483646 w 47"/>
              <a:gd name="T9" fmla="*/ 0 h 59"/>
              <a:gd name="T10" fmla="*/ 2147483646 w 47"/>
              <a:gd name="T11" fmla="*/ 2147483646 h 59"/>
              <a:gd name="T12" fmla="*/ 2147483646 w 47"/>
              <a:gd name="T13" fmla="*/ 2147483646 h 59"/>
              <a:gd name="T14" fmla="*/ 2147483646 w 47"/>
              <a:gd name="T15" fmla="*/ 2147483646 h 59"/>
              <a:gd name="T16" fmla="*/ 2147483646 w 47"/>
              <a:gd name="T17" fmla="*/ 2147483646 h 59"/>
              <a:gd name="T18" fmla="*/ 2147483646 w 47"/>
              <a:gd name="T19" fmla="*/ 2147483646 h 59"/>
              <a:gd name="T20" fmla="*/ 2147483646 w 47"/>
              <a:gd name="T21" fmla="*/ 2147483646 h 59"/>
              <a:gd name="T22" fmla="*/ 2147483646 w 47"/>
              <a:gd name="T23" fmla="*/ 2147483646 h 59"/>
              <a:gd name="T24" fmla="*/ 2147483646 w 47"/>
              <a:gd name="T25" fmla="*/ 2147483646 h 59"/>
              <a:gd name="T26" fmla="*/ 2147483646 w 47"/>
              <a:gd name="T27" fmla="*/ 2147483646 h 59"/>
              <a:gd name="T28" fmla="*/ 2147483646 w 47"/>
              <a:gd name="T29" fmla="*/ 2147483646 h 59"/>
              <a:gd name="T30" fmla="*/ 2147483646 w 47"/>
              <a:gd name="T31" fmla="*/ 2147483646 h 59"/>
              <a:gd name="T32" fmla="*/ 2147483646 w 47"/>
              <a:gd name="T33" fmla="*/ 2147483646 h 59"/>
              <a:gd name="T34" fmla="*/ 2147483646 w 47"/>
              <a:gd name="T35" fmla="*/ 2147483646 h 59"/>
              <a:gd name="T36" fmla="*/ 0 w 47"/>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59"/>
              <a:gd name="T59" fmla="*/ 47 w 47"/>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59">
                <a:moveTo>
                  <a:pt x="0" y="30"/>
                </a:moveTo>
                <a:lnTo>
                  <a:pt x="2" y="19"/>
                </a:lnTo>
                <a:lnTo>
                  <a:pt x="7" y="10"/>
                </a:lnTo>
                <a:lnTo>
                  <a:pt x="15" y="2"/>
                </a:lnTo>
                <a:lnTo>
                  <a:pt x="24" y="0"/>
                </a:lnTo>
                <a:lnTo>
                  <a:pt x="33" y="2"/>
                </a:lnTo>
                <a:lnTo>
                  <a:pt x="37" y="5"/>
                </a:lnTo>
                <a:lnTo>
                  <a:pt x="40" y="10"/>
                </a:lnTo>
                <a:lnTo>
                  <a:pt x="45" y="19"/>
                </a:lnTo>
                <a:lnTo>
                  <a:pt x="47" y="30"/>
                </a:lnTo>
                <a:lnTo>
                  <a:pt x="45" y="42"/>
                </a:lnTo>
                <a:lnTo>
                  <a:pt x="40"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41553" name="Freeform 593"/>
          <p:cNvSpPr>
            <a:spLocks/>
          </p:cNvSpPr>
          <p:nvPr/>
        </p:nvSpPr>
        <p:spPr bwMode="auto">
          <a:xfrm>
            <a:off x="6783388" y="3319463"/>
            <a:ext cx="58737"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5"/>
                </a:moveTo>
                <a:lnTo>
                  <a:pt x="1" y="16"/>
                </a:lnTo>
                <a:lnTo>
                  <a:pt x="5" y="8"/>
                </a:lnTo>
                <a:lnTo>
                  <a:pt x="11" y="3"/>
                </a:lnTo>
                <a:lnTo>
                  <a:pt x="18" y="0"/>
                </a:lnTo>
                <a:lnTo>
                  <a:pt x="26" y="3"/>
                </a:lnTo>
                <a:lnTo>
                  <a:pt x="32" y="8"/>
                </a:lnTo>
                <a:lnTo>
                  <a:pt x="36" y="16"/>
                </a:lnTo>
                <a:lnTo>
                  <a:pt x="37" y="25"/>
                </a:lnTo>
                <a:lnTo>
                  <a:pt x="36"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41554" name="Freeform 594"/>
          <p:cNvSpPr>
            <a:spLocks/>
          </p:cNvSpPr>
          <p:nvPr/>
        </p:nvSpPr>
        <p:spPr bwMode="auto">
          <a:xfrm>
            <a:off x="6791325" y="3328988"/>
            <a:ext cx="44450" cy="55562"/>
          </a:xfrm>
          <a:custGeom>
            <a:avLst/>
            <a:gdLst>
              <a:gd name="T0" fmla="*/ 0 w 28"/>
              <a:gd name="T1" fmla="*/ 2147483646 h 35"/>
              <a:gd name="T2" fmla="*/ 2147483646 w 28"/>
              <a:gd name="T3" fmla="*/ 2147483646 h 35"/>
              <a:gd name="T4" fmla="*/ 2147483646 w 28"/>
              <a:gd name="T5" fmla="*/ 2147483646 h 35"/>
              <a:gd name="T6" fmla="*/ 2147483646 w 28"/>
              <a:gd name="T7" fmla="*/ 2147483646 h 35"/>
              <a:gd name="T8" fmla="*/ 2147483646 w 28"/>
              <a:gd name="T9" fmla="*/ 0 h 35"/>
              <a:gd name="T10" fmla="*/ 2147483646 w 28"/>
              <a:gd name="T11" fmla="*/ 2147483646 h 35"/>
              <a:gd name="T12" fmla="*/ 2147483646 w 28"/>
              <a:gd name="T13" fmla="*/ 2147483646 h 35"/>
              <a:gd name="T14" fmla="*/ 2147483646 w 28"/>
              <a:gd name="T15" fmla="*/ 2147483646 h 35"/>
              <a:gd name="T16" fmla="*/ 2147483646 w 28"/>
              <a:gd name="T17" fmla="*/ 2147483646 h 35"/>
              <a:gd name="T18" fmla="*/ 2147483646 w 28"/>
              <a:gd name="T19" fmla="*/ 2147483646 h 35"/>
              <a:gd name="T20" fmla="*/ 2147483646 w 28"/>
              <a:gd name="T21" fmla="*/ 2147483646 h 35"/>
              <a:gd name="T22" fmla="*/ 2147483646 w 28"/>
              <a:gd name="T23" fmla="*/ 2147483646 h 35"/>
              <a:gd name="T24" fmla="*/ 2147483646 w 28"/>
              <a:gd name="T25" fmla="*/ 2147483646 h 35"/>
              <a:gd name="T26" fmla="*/ 2147483646 w 28"/>
              <a:gd name="T27" fmla="*/ 2147483646 h 35"/>
              <a:gd name="T28" fmla="*/ 2147483646 w 28"/>
              <a:gd name="T29" fmla="*/ 2147483646 h 35"/>
              <a:gd name="T30" fmla="*/ 2147483646 w 28"/>
              <a:gd name="T31" fmla="*/ 2147483646 h 35"/>
              <a:gd name="T32" fmla="*/ 0 w 28"/>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5"/>
              <a:gd name="T53" fmla="*/ 28 w 2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5">
                <a:moveTo>
                  <a:pt x="0" y="18"/>
                </a:moveTo>
                <a:lnTo>
                  <a:pt x="1" y="11"/>
                </a:lnTo>
                <a:lnTo>
                  <a:pt x="4" y="6"/>
                </a:lnTo>
                <a:lnTo>
                  <a:pt x="9" y="2"/>
                </a:lnTo>
                <a:lnTo>
                  <a:pt x="14" y="0"/>
                </a:lnTo>
                <a:lnTo>
                  <a:pt x="19" y="2"/>
                </a:lnTo>
                <a:lnTo>
                  <a:pt x="24" y="6"/>
                </a:lnTo>
                <a:lnTo>
                  <a:pt x="27" y="11"/>
                </a:lnTo>
                <a:lnTo>
                  <a:pt x="28" y="18"/>
                </a:lnTo>
                <a:lnTo>
                  <a:pt x="27"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41555" name="Freeform 595"/>
          <p:cNvSpPr>
            <a:spLocks/>
          </p:cNvSpPr>
          <p:nvPr/>
        </p:nvSpPr>
        <p:spPr bwMode="auto">
          <a:xfrm>
            <a:off x="6757988" y="3997325"/>
            <a:ext cx="74612"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3" y="21"/>
                </a:lnTo>
                <a:lnTo>
                  <a:pt x="8" y="10"/>
                </a:lnTo>
                <a:lnTo>
                  <a:pt x="15" y="3"/>
                </a:lnTo>
                <a:lnTo>
                  <a:pt x="24" y="0"/>
                </a:lnTo>
                <a:lnTo>
                  <a:pt x="33" y="3"/>
                </a:lnTo>
                <a:lnTo>
                  <a:pt x="40" y="10"/>
                </a:lnTo>
                <a:lnTo>
                  <a:pt x="45" y="21"/>
                </a:lnTo>
                <a:lnTo>
                  <a:pt x="47" y="34"/>
                </a:lnTo>
                <a:lnTo>
                  <a:pt x="45" y="47"/>
                </a:lnTo>
                <a:lnTo>
                  <a:pt x="40" y="57"/>
                </a:lnTo>
                <a:lnTo>
                  <a:pt x="33" y="64"/>
                </a:lnTo>
                <a:lnTo>
                  <a:pt x="24" y="67"/>
                </a:lnTo>
                <a:lnTo>
                  <a:pt x="15" y="64"/>
                </a:lnTo>
                <a:lnTo>
                  <a:pt x="8" y="57"/>
                </a:lnTo>
                <a:lnTo>
                  <a:pt x="3" y="47"/>
                </a:lnTo>
                <a:lnTo>
                  <a:pt x="0" y="34"/>
                </a:lnTo>
                <a:close/>
              </a:path>
            </a:pathLst>
          </a:custGeom>
          <a:solidFill>
            <a:srgbClr val="FFFFFF"/>
          </a:solidFill>
          <a:ln w="9525">
            <a:noFill/>
            <a:round/>
            <a:headEnd/>
            <a:tailEnd/>
          </a:ln>
        </p:spPr>
        <p:txBody>
          <a:bodyPr/>
          <a:lstStyle/>
          <a:p>
            <a:endParaRPr lang="el-GR"/>
          </a:p>
        </p:txBody>
      </p:sp>
      <p:sp>
        <p:nvSpPr>
          <p:cNvPr id="41556" name="Freeform 596"/>
          <p:cNvSpPr>
            <a:spLocks/>
          </p:cNvSpPr>
          <p:nvPr/>
        </p:nvSpPr>
        <p:spPr bwMode="auto">
          <a:xfrm>
            <a:off x="6765925" y="4005263"/>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2"/>
                </a:lnTo>
                <a:lnTo>
                  <a:pt x="20" y="0"/>
                </a:lnTo>
                <a:lnTo>
                  <a:pt x="27" y="2"/>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557" name="Freeform 597"/>
          <p:cNvSpPr>
            <a:spLocks/>
          </p:cNvSpPr>
          <p:nvPr/>
        </p:nvSpPr>
        <p:spPr bwMode="auto">
          <a:xfrm>
            <a:off x="6773863" y="401320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7"/>
                </a:lnTo>
                <a:lnTo>
                  <a:pt x="9" y="1"/>
                </a:lnTo>
                <a:lnTo>
                  <a:pt x="15" y="0"/>
                </a:lnTo>
                <a:lnTo>
                  <a:pt x="21" y="1"/>
                </a:lnTo>
                <a:lnTo>
                  <a:pt x="26" y="7"/>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558" name="Freeform 598"/>
          <p:cNvSpPr>
            <a:spLocks/>
          </p:cNvSpPr>
          <p:nvPr/>
        </p:nvSpPr>
        <p:spPr bwMode="auto">
          <a:xfrm>
            <a:off x="6780213" y="4022725"/>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559" name="Freeform 599"/>
          <p:cNvSpPr>
            <a:spLocks/>
          </p:cNvSpPr>
          <p:nvPr/>
        </p:nvSpPr>
        <p:spPr bwMode="auto">
          <a:xfrm>
            <a:off x="6762750" y="4010025"/>
            <a:ext cx="66675" cy="87313"/>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9"/>
                </a:lnTo>
                <a:lnTo>
                  <a:pt x="13" y="2"/>
                </a:lnTo>
                <a:lnTo>
                  <a:pt x="21" y="0"/>
                </a:lnTo>
                <a:lnTo>
                  <a:pt x="29" y="2"/>
                </a:lnTo>
                <a:lnTo>
                  <a:pt x="33" y="6"/>
                </a:lnTo>
                <a:lnTo>
                  <a:pt x="36" y="9"/>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560" name="Freeform 600"/>
          <p:cNvSpPr>
            <a:spLocks/>
          </p:cNvSpPr>
          <p:nvPr/>
        </p:nvSpPr>
        <p:spPr bwMode="auto">
          <a:xfrm>
            <a:off x="6769100" y="4017963"/>
            <a:ext cx="55563"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561" name="Freeform 601"/>
          <p:cNvSpPr>
            <a:spLocks/>
          </p:cNvSpPr>
          <p:nvPr/>
        </p:nvSpPr>
        <p:spPr bwMode="auto">
          <a:xfrm>
            <a:off x="6775450" y="402431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562" name="Freeform 602"/>
          <p:cNvSpPr>
            <a:spLocks/>
          </p:cNvSpPr>
          <p:nvPr/>
        </p:nvSpPr>
        <p:spPr bwMode="auto">
          <a:xfrm>
            <a:off x="6781800" y="4030663"/>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563" name="Freeform 603"/>
          <p:cNvSpPr>
            <a:spLocks/>
          </p:cNvSpPr>
          <p:nvPr/>
        </p:nvSpPr>
        <p:spPr bwMode="auto">
          <a:xfrm>
            <a:off x="6813550" y="3584575"/>
            <a:ext cx="90488"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9" y="0"/>
                </a:lnTo>
                <a:lnTo>
                  <a:pt x="40" y="3"/>
                </a:lnTo>
                <a:lnTo>
                  <a:pt x="49" y="11"/>
                </a:lnTo>
                <a:lnTo>
                  <a:pt x="52" y="16"/>
                </a:lnTo>
                <a:lnTo>
                  <a:pt x="55" y="24"/>
                </a:lnTo>
                <a:lnTo>
                  <a:pt x="57" y="38"/>
                </a:lnTo>
                <a:lnTo>
                  <a:pt x="55" y="52"/>
                </a:lnTo>
                <a:lnTo>
                  <a:pt x="49" y="64"/>
                </a:lnTo>
                <a:lnTo>
                  <a:pt x="40" y="72"/>
                </a:lnTo>
                <a:lnTo>
                  <a:pt x="29"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564" name="Freeform 604"/>
          <p:cNvSpPr>
            <a:spLocks/>
          </p:cNvSpPr>
          <p:nvPr/>
        </p:nvSpPr>
        <p:spPr bwMode="auto">
          <a:xfrm>
            <a:off x="6821488" y="35925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5" y="0"/>
                </a:lnTo>
                <a:lnTo>
                  <a:pt x="34" y="3"/>
                </a:lnTo>
                <a:lnTo>
                  <a:pt x="41" y="9"/>
                </a:lnTo>
                <a:lnTo>
                  <a:pt x="46" y="20"/>
                </a:lnTo>
                <a:lnTo>
                  <a:pt x="48" y="32"/>
                </a:lnTo>
                <a:lnTo>
                  <a:pt x="46" y="44"/>
                </a:lnTo>
                <a:lnTo>
                  <a:pt x="41" y="54"/>
                </a:lnTo>
                <a:lnTo>
                  <a:pt x="34" y="61"/>
                </a:lnTo>
                <a:lnTo>
                  <a:pt x="29" y="63"/>
                </a:lnTo>
                <a:lnTo>
                  <a:pt x="25"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565" name="Freeform 605"/>
          <p:cNvSpPr>
            <a:spLocks/>
          </p:cNvSpPr>
          <p:nvPr/>
        </p:nvSpPr>
        <p:spPr bwMode="auto">
          <a:xfrm>
            <a:off x="6831013" y="3602038"/>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7"/>
                </a:lnTo>
                <a:lnTo>
                  <a:pt x="11" y="2"/>
                </a:lnTo>
                <a:lnTo>
                  <a:pt x="19" y="0"/>
                </a:lnTo>
                <a:lnTo>
                  <a:pt x="27" y="2"/>
                </a:lnTo>
                <a:lnTo>
                  <a:pt x="33" y="7"/>
                </a:lnTo>
                <a:lnTo>
                  <a:pt x="37" y="16"/>
                </a:lnTo>
                <a:lnTo>
                  <a:pt x="38" y="26"/>
                </a:lnTo>
                <a:lnTo>
                  <a:pt x="37" y="35"/>
                </a:lnTo>
                <a:lnTo>
                  <a:pt x="33" y="43"/>
                </a:lnTo>
                <a:lnTo>
                  <a:pt x="27" y="48"/>
                </a:lnTo>
                <a:lnTo>
                  <a:pt x="19"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566" name="Freeform 606"/>
          <p:cNvSpPr>
            <a:spLocks/>
          </p:cNvSpPr>
          <p:nvPr/>
        </p:nvSpPr>
        <p:spPr bwMode="auto">
          <a:xfrm>
            <a:off x="6838950" y="3609975"/>
            <a:ext cx="46038"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20"/>
                </a:moveTo>
                <a:lnTo>
                  <a:pt x="1" y="13"/>
                </a:lnTo>
                <a:lnTo>
                  <a:pt x="4" y="7"/>
                </a:lnTo>
                <a:lnTo>
                  <a:pt x="9" y="2"/>
                </a:lnTo>
                <a:lnTo>
                  <a:pt x="15" y="0"/>
                </a:lnTo>
                <a:lnTo>
                  <a:pt x="20" y="2"/>
                </a:lnTo>
                <a:lnTo>
                  <a:pt x="25" y="7"/>
                </a:lnTo>
                <a:lnTo>
                  <a:pt x="28" y="13"/>
                </a:lnTo>
                <a:lnTo>
                  <a:pt x="29" y="20"/>
                </a:lnTo>
                <a:lnTo>
                  <a:pt x="28" y="27"/>
                </a:lnTo>
                <a:lnTo>
                  <a:pt x="25" y="33"/>
                </a:lnTo>
                <a:lnTo>
                  <a:pt x="20" y="37"/>
                </a:lnTo>
                <a:lnTo>
                  <a:pt x="15"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41567" name="Freeform 607"/>
          <p:cNvSpPr>
            <a:spLocks/>
          </p:cNvSpPr>
          <p:nvPr/>
        </p:nvSpPr>
        <p:spPr bwMode="auto">
          <a:xfrm>
            <a:off x="6810375" y="3597275"/>
            <a:ext cx="96838"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1" y="0"/>
                </a:lnTo>
                <a:lnTo>
                  <a:pt x="43" y="2"/>
                </a:lnTo>
                <a:lnTo>
                  <a:pt x="48" y="5"/>
                </a:lnTo>
                <a:lnTo>
                  <a:pt x="52" y="8"/>
                </a:lnTo>
                <a:lnTo>
                  <a:pt x="59" y="19"/>
                </a:lnTo>
                <a:lnTo>
                  <a:pt x="60" y="24"/>
                </a:lnTo>
                <a:lnTo>
                  <a:pt x="61" y="30"/>
                </a:lnTo>
                <a:lnTo>
                  <a:pt x="59" y="41"/>
                </a:lnTo>
                <a:lnTo>
                  <a:pt x="52" y="51"/>
                </a:lnTo>
                <a:lnTo>
                  <a:pt x="48" y="54"/>
                </a:lnTo>
                <a:lnTo>
                  <a:pt x="43" y="57"/>
                </a:lnTo>
                <a:lnTo>
                  <a:pt x="31"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568" name="Freeform 608"/>
          <p:cNvSpPr>
            <a:spLocks/>
          </p:cNvSpPr>
          <p:nvPr/>
        </p:nvSpPr>
        <p:spPr bwMode="auto">
          <a:xfrm>
            <a:off x="6819900" y="3603625"/>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7"/>
                </a:lnTo>
                <a:lnTo>
                  <a:pt x="15" y="2"/>
                </a:lnTo>
                <a:lnTo>
                  <a:pt x="26" y="0"/>
                </a:lnTo>
                <a:lnTo>
                  <a:pt x="35" y="2"/>
                </a:lnTo>
                <a:lnTo>
                  <a:pt x="43" y="7"/>
                </a:lnTo>
                <a:lnTo>
                  <a:pt x="49" y="16"/>
                </a:lnTo>
                <a:lnTo>
                  <a:pt x="51" y="25"/>
                </a:lnTo>
                <a:lnTo>
                  <a:pt x="49" y="35"/>
                </a:lnTo>
                <a:lnTo>
                  <a:pt x="43" y="43"/>
                </a:lnTo>
                <a:lnTo>
                  <a:pt x="35" y="48"/>
                </a:lnTo>
                <a:lnTo>
                  <a:pt x="26"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41569" name="Freeform 609"/>
          <p:cNvSpPr>
            <a:spLocks/>
          </p:cNvSpPr>
          <p:nvPr/>
        </p:nvSpPr>
        <p:spPr bwMode="auto">
          <a:xfrm>
            <a:off x="6827838" y="3611563"/>
            <a:ext cx="65087"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20"/>
                </a:moveTo>
                <a:lnTo>
                  <a:pt x="2" y="12"/>
                </a:lnTo>
                <a:lnTo>
                  <a:pt x="6" y="6"/>
                </a:lnTo>
                <a:lnTo>
                  <a:pt x="13" y="1"/>
                </a:lnTo>
                <a:lnTo>
                  <a:pt x="21" y="0"/>
                </a:lnTo>
                <a:lnTo>
                  <a:pt x="29" y="1"/>
                </a:lnTo>
                <a:lnTo>
                  <a:pt x="36" y="6"/>
                </a:lnTo>
                <a:lnTo>
                  <a:pt x="40" y="12"/>
                </a:lnTo>
                <a:lnTo>
                  <a:pt x="41" y="20"/>
                </a:lnTo>
                <a:lnTo>
                  <a:pt x="40" y="27"/>
                </a:lnTo>
                <a:lnTo>
                  <a:pt x="36" y="34"/>
                </a:lnTo>
                <a:lnTo>
                  <a:pt x="29" y="38"/>
                </a:lnTo>
                <a:lnTo>
                  <a:pt x="21"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41570" name="Freeform 610"/>
          <p:cNvSpPr>
            <a:spLocks/>
          </p:cNvSpPr>
          <p:nvPr/>
        </p:nvSpPr>
        <p:spPr bwMode="auto">
          <a:xfrm>
            <a:off x="6837363" y="3617913"/>
            <a:ext cx="49212"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5"/>
                </a:moveTo>
                <a:lnTo>
                  <a:pt x="1" y="10"/>
                </a:lnTo>
                <a:lnTo>
                  <a:pt x="5" y="5"/>
                </a:lnTo>
                <a:lnTo>
                  <a:pt x="9" y="2"/>
                </a:lnTo>
                <a:lnTo>
                  <a:pt x="16" y="0"/>
                </a:lnTo>
                <a:lnTo>
                  <a:pt x="22" y="2"/>
                </a:lnTo>
                <a:lnTo>
                  <a:pt x="27" y="5"/>
                </a:lnTo>
                <a:lnTo>
                  <a:pt x="30" y="10"/>
                </a:lnTo>
                <a:lnTo>
                  <a:pt x="31" y="15"/>
                </a:lnTo>
                <a:lnTo>
                  <a:pt x="30" y="21"/>
                </a:lnTo>
                <a:lnTo>
                  <a:pt x="27" y="26"/>
                </a:lnTo>
                <a:lnTo>
                  <a:pt x="22" y="29"/>
                </a:lnTo>
                <a:lnTo>
                  <a:pt x="16"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41571" name="Freeform 611"/>
          <p:cNvSpPr>
            <a:spLocks/>
          </p:cNvSpPr>
          <p:nvPr/>
        </p:nvSpPr>
        <p:spPr bwMode="auto">
          <a:xfrm>
            <a:off x="6491288" y="4084638"/>
            <a:ext cx="93662" cy="136525"/>
          </a:xfrm>
          <a:custGeom>
            <a:avLst/>
            <a:gdLst>
              <a:gd name="T0" fmla="*/ 0 w 59"/>
              <a:gd name="T1" fmla="*/ 2147483646 h 86"/>
              <a:gd name="T2" fmla="*/ 2147483646 w 59"/>
              <a:gd name="T3" fmla="*/ 2147483646 h 86"/>
              <a:gd name="T4" fmla="*/ 2147483646 w 59"/>
              <a:gd name="T5" fmla="*/ 2147483646 h 86"/>
              <a:gd name="T6" fmla="*/ 2147483646 w 59"/>
              <a:gd name="T7" fmla="*/ 2147483646 h 86"/>
              <a:gd name="T8" fmla="*/ 2147483646 w 59"/>
              <a:gd name="T9" fmla="*/ 2147483646 h 86"/>
              <a:gd name="T10" fmla="*/ 2147483646 w 59"/>
              <a:gd name="T11" fmla="*/ 0 h 86"/>
              <a:gd name="T12" fmla="*/ 2147483646 w 59"/>
              <a:gd name="T13" fmla="*/ 2147483646 h 86"/>
              <a:gd name="T14" fmla="*/ 2147483646 w 59"/>
              <a:gd name="T15" fmla="*/ 2147483646 h 86"/>
              <a:gd name="T16" fmla="*/ 2147483646 w 59"/>
              <a:gd name="T17" fmla="*/ 2147483646 h 86"/>
              <a:gd name="T18" fmla="*/ 2147483646 w 59"/>
              <a:gd name="T19" fmla="*/ 2147483646 h 86"/>
              <a:gd name="T20" fmla="*/ 2147483646 w 59"/>
              <a:gd name="T21" fmla="*/ 2147483646 h 86"/>
              <a:gd name="T22" fmla="*/ 2147483646 w 59"/>
              <a:gd name="T23" fmla="*/ 2147483646 h 86"/>
              <a:gd name="T24" fmla="*/ 2147483646 w 59"/>
              <a:gd name="T25" fmla="*/ 2147483646 h 86"/>
              <a:gd name="T26" fmla="*/ 2147483646 w 59"/>
              <a:gd name="T27" fmla="*/ 2147483646 h 86"/>
              <a:gd name="T28" fmla="*/ 2147483646 w 59"/>
              <a:gd name="T29" fmla="*/ 2147483646 h 86"/>
              <a:gd name="T30" fmla="*/ 2147483646 w 59"/>
              <a:gd name="T31" fmla="*/ 2147483646 h 86"/>
              <a:gd name="T32" fmla="*/ 2147483646 w 59"/>
              <a:gd name="T33" fmla="*/ 2147483646 h 86"/>
              <a:gd name="T34" fmla="*/ 2147483646 w 59"/>
              <a:gd name="T35" fmla="*/ 2147483646 h 86"/>
              <a:gd name="T36" fmla="*/ 2147483646 w 59"/>
              <a:gd name="T37" fmla="*/ 2147483646 h 86"/>
              <a:gd name="T38" fmla="*/ 2147483646 w 59"/>
              <a:gd name="T39" fmla="*/ 2147483646 h 86"/>
              <a:gd name="T40" fmla="*/ 2147483646 w 59"/>
              <a:gd name="T41" fmla="*/ 2147483646 h 86"/>
              <a:gd name="T42" fmla="*/ 2147483646 w 59"/>
              <a:gd name="T43" fmla="*/ 2147483646 h 86"/>
              <a:gd name="T44" fmla="*/ 0 w 59"/>
              <a:gd name="T45" fmla="*/ 214748364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6"/>
              <a:gd name="T71" fmla="*/ 59 w 59"/>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6">
                <a:moveTo>
                  <a:pt x="0" y="43"/>
                </a:moveTo>
                <a:lnTo>
                  <a:pt x="2" y="27"/>
                </a:lnTo>
                <a:lnTo>
                  <a:pt x="5" y="20"/>
                </a:lnTo>
                <a:lnTo>
                  <a:pt x="8" y="12"/>
                </a:lnTo>
                <a:lnTo>
                  <a:pt x="18" y="3"/>
                </a:lnTo>
                <a:lnTo>
                  <a:pt x="29" y="0"/>
                </a:lnTo>
                <a:lnTo>
                  <a:pt x="40" y="3"/>
                </a:lnTo>
                <a:lnTo>
                  <a:pt x="45" y="7"/>
                </a:lnTo>
                <a:lnTo>
                  <a:pt x="51" y="12"/>
                </a:lnTo>
                <a:lnTo>
                  <a:pt x="54" y="20"/>
                </a:lnTo>
                <a:lnTo>
                  <a:pt x="57" y="27"/>
                </a:lnTo>
                <a:lnTo>
                  <a:pt x="59" y="43"/>
                </a:lnTo>
                <a:lnTo>
                  <a:pt x="57" y="59"/>
                </a:lnTo>
                <a:lnTo>
                  <a:pt x="54" y="66"/>
                </a:lnTo>
                <a:lnTo>
                  <a:pt x="51" y="73"/>
                </a:lnTo>
                <a:lnTo>
                  <a:pt x="40" y="83"/>
                </a:lnTo>
                <a:lnTo>
                  <a:pt x="29" y="86"/>
                </a:lnTo>
                <a:lnTo>
                  <a:pt x="18" y="83"/>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41572" name="Freeform 612"/>
          <p:cNvSpPr>
            <a:spLocks/>
          </p:cNvSpPr>
          <p:nvPr/>
        </p:nvSpPr>
        <p:spPr bwMode="auto">
          <a:xfrm>
            <a:off x="6500813" y="4094163"/>
            <a:ext cx="77787"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3"/>
                </a:lnTo>
                <a:lnTo>
                  <a:pt x="7" y="10"/>
                </a:lnTo>
                <a:lnTo>
                  <a:pt x="14" y="3"/>
                </a:lnTo>
                <a:lnTo>
                  <a:pt x="24" y="0"/>
                </a:lnTo>
                <a:lnTo>
                  <a:pt x="29" y="1"/>
                </a:lnTo>
                <a:lnTo>
                  <a:pt x="33" y="3"/>
                </a:lnTo>
                <a:lnTo>
                  <a:pt x="41" y="10"/>
                </a:lnTo>
                <a:lnTo>
                  <a:pt x="47" y="23"/>
                </a:lnTo>
                <a:lnTo>
                  <a:pt x="49" y="36"/>
                </a:lnTo>
                <a:lnTo>
                  <a:pt x="47" y="50"/>
                </a:lnTo>
                <a:lnTo>
                  <a:pt x="41"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41573" name="Freeform 613"/>
          <p:cNvSpPr>
            <a:spLocks/>
          </p:cNvSpPr>
          <p:nvPr/>
        </p:nvSpPr>
        <p:spPr bwMode="auto">
          <a:xfrm>
            <a:off x="6508750" y="4103688"/>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10"/>
                </a:lnTo>
                <a:lnTo>
                  <a:pt x="12" y="3"/>
                </a:lnTo>
                <a:lnTo>
                  <a:pt x="19" y="0"/>
                </a:lnTo>
                <a:lnTo>
                  <a:pt x="27" y="3"/>
                </a:lnTo>
                <a:lnTo>
                  <a:pt x="33" y="10"/>
                </a:lnTo>
                <a:lnTo>
                  <a:pt x="37" y="19"/>
                </a:lnTo>
                <a:lnTo>
                  <a:pt x="40" y="29"/>
                </a:lnTo>
                <a:lnTo>
                  <a:pt x="37" y="40"/>
                </a:lnTo>
                <a:lnTo>
                  <a:pt x="33"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41574" name="Freeform 614"/>
          <p:cNvSpPr>
            <a:spLocks/>
          </p:cNvSpPr>
          <p:nvPr/>
        </p:nvSpPr>
        <p:spPr bwMode="auto">
          <a:xfrm>
            <a:off x="6518275" y="4116388"/>
            <a:ext cx="46038" cy="66675"/>
          </a:xfrm>
          <a:custGeom>
            <a:avLst/>
            <a:gdLst>
              <a:gd name="T0" fmla="*/ 0 w 29"/>
              <a:gd name="T1" fmla="*/ 2147483646 h 42"/>
              <a:gd name="T2" fmla="*/ 2147483646 w 29"/>
              <a:gd name="T3" fmla="*/ 2147483646 h 42"/>
              <a:gd name="T4" fmla="*/ 2147483646 w 29"/>
              <a:gd name="T5" fmla="*/ 2147483646 h 42"/>
              <a:gd name="T6" fmla="*/ 2147483646 w 29"/>
              <a:gd name="T7" fmla="*/ 2147483646 h 42"/>
              <a:gd name="T8" fmla="*/ 2147483646 w 29"/>
              <a:gd name="T9" fmla="*/ 0 h 42"/>
              <a:gd name="T10" fmla="*/ 2147483646 w 29"/>
              <a:gd name="T11" fmla="*/ 2147483646 h 42"/>
              <a:gd name="T12" fmla="*/ 2147483646 w 29"/>
              <a:gd name="T13" fmla="*/ 2147483646 h 42"/>
              <a:gd name="T14" fmla="*/ 2147483646 w 29"/>
              <a:gd name="T15" fmla="*/ 2147483646 h 42"/>
              <a:gd name="T16" fmla="*/ 2147483646 w 29"/>
              <a:gd name="T17" fmla="*/ 2147483646 h 42"/>
              <a:gd name="T18" fmla="*/ 2147483646 w 29"/>
              <a:gd name="T19" fmla="*/ 2147483646 h 42"/>
              <a:gd name="T20" fmla="*/ 2147483646 w 29"/>
              <a:gd name="T21" fmla="*/ 2147483646 h 42"/>
              <a:gd name="T22" fmla="*/ 2147483646 w 29"/>
              <a:gd name="T23" fmla="*/ 2147483646 h 42"/>
              <a:gd name="T24" fmla="*/ 2147483646 w 29"/>
              <a:gd name="T25" fmla="*/ 2147483646 h 42"/>
              <a:gd name="T26" fmla="*/ 2147483646 w 29"/>
              <a:gd name="T27" fmla="*/ 2147483646 h 42"/>
              <a:gd name="T28" fmla="*/ 2147483646 w 29"/>
              <a:gd name="T29" fmla="*/ 2147483646 h 42"/>
              <a:gd name="T30" fmla="*/ 2147483646 w 29"/>
              <a:gd name="T31" fmla="*/ 2147483646 h 42"/>
              <a:gd name="T32" fmla="*/ 0 w 29"/>
              <a:gd name="T33" fmla="*/ 2147483646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2"/>
              <a:gd name="T53" fmla="*/ 29 w 29"/>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2">
                <a:moveTo>
                  <a:pt x="0" y="21"/>
                </a:moveTo>
                <a:lnTo>
                  <a:pt x="1" y="12"/>
                </a:lnTo>
                <a:lnTo>
                  <a:pt x="4" y="6"/>
                </a:lnTo>
                <a:lnTo>
                  <a:pt x="8" y="1"/>
                </a:lnTo>
                <a:lnTo>
                  <a:pt x="14" y="0"/>
                </a:lnTo>
                <a:lnTo>
                  <a:pt x="20" y="1"/>
                </a:lnTo>
                <a:lnTo>
                  <a:pt x="24" y="6"/>
                </a:lnTo>
                <a:lnTo>
                  <a:pt x="27" y="12"/>
                </a:lnTo>
                <a:lnTo>
                  <a:pt x="29" y="21"/>
                </a:lnTo>
                <a:lnTo>
                  <a:pt x="27" y="29"/>
                </a:lnTo>
                <a:lnTo>
                  <a:pt x="24" y="35"/>
                </a:lnTo>
                <a:lnTo>
                  <a:pt x="20" y="40"/>
                </a:lnTo>
                <a:lnTo>
                  <a:pt x="14" y="42"/>
                </a:lnTo>
                <a:lnTo>
                  <a:pt x="8" y="40"/>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41575" name="Freeform 615"/>
          <p:cNvSpPr>
            <a:spLocks/>
          </p:cNvSpPr>
          <p:nvPr/>
        </p:nvSpPr>
        <p:spPr bwMode="auto">
          <a:xfrm>
            <a:off x="6491288" y="4097338"/>
            <a:ext cx="90487"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6"/>
                </a:lnTo>
                <a:lnTo>
                  <a:pt x="8" y="10"/>
                </a:lnTo>
                <a:lnTo>
                  <a:pt x="17" y="3"/>
                </a:lnTo>
                <a:lnTo>
                  <a:pt x="28" y="0"/>
                </a:lnTo>
                <a:lnTo>
                  <a:pt x="39" y="3"/>
                </a:lnTo>
                <a:lnTo>
                  <a:pt x="48" y="10"/>
                </a:lnTo>
                <a:lnTo>
                  <a:pt x="52" y="16"/>
                </a:lnTo>
                <a:lnTo>
                  <a:pt x="55" y="22"/>
                </a:lnTo>
                <a:lnTo>
                  <a:pt x="57" y="36"/>
                </a:lnTo>
                <a:lnTo>
                  <a:pt x="55" y="50"/>
                </a:lnTo>
                <a:lnTo>
                  <a:pt x="52" y="56"/>
                </a:lnTo>
                <a:lnTo>
                  <a:pt x="48"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41576" name="Freeform 616"/>
          <p:cNvSpPr>
            <a:spLocks/>
          </p:cNvSpPr>
          <p:nvPr/>
        </p:nvSpPr>
        <p:spPr bwMode="auto">
          <a:xfrm>
            <a:off x="6499225" y="4105275"/>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10"/>
                </a:lnTo>
                <a:lnTo>
                  <a:pt x="15" y="2"/>
                </a:lnTo>
                <a:lnTo>
                  <a:pt x="24" y="0"/>
                </a:lnTo>
                <a:lnTo>
                  <a:pt x="33" y="2"/>
                </a:lnTo>
                <a:lnTo>
                  <a:pt x="37" y="5"/>
                </a:lnTo>
                <a:lnTo>
                  <a:pt x="40" y="10"/>
                </a:lnTo>
                <a:lnTo>
                  <a:pt x="46" y="19"/>
                </a:lnTo>
                <a:lnTo>
                  <a:pt x="48" y="30"/>
                </a:lnTo>
                <a:lnTo>
                  <a:pt x="46" y="42"/>
                </a:lnTo>
                <a:lnTo>
                  <a:pt x="40"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41577" name="Freeform 617"/>
          <p:cNvSpPr>
            <a:spLocks/>
          </p:cNvSpPr>
          <p:nvPr/>
        </p:nvSpPr>
        <p:spPr bwMode="auto">
          <a:xfrm>
            <a:off x="6508750" y="4113213"/>
            <a:ext cx="58738" cy="76200"/>
          </a:xfrm>
          <a:custGeom>
            <a:avLst/>
            <a:gdLst>
              <a:gd name="T0" fmla="*/ 0 w 37"/>
              <a:gd name="T1" fmla="*/ 2147483646 h 48"/>
              <a:gd name="T2" fmla="*/ 2147483646 w 37"/>
              <a:gd name="T3" fmla="*/ 2147483646 h 48"/>
              <a:gd name="T4" fmla="*/ 2147483646 w 37"/>
              <a:gd name="T5" fmla="*/ 2147483646 h 48"/>
              <a:gd name="T6" fmla="*/ 2147483646 w 37"/>
              <a:gd name="T7" fmla="*/ 2147483646 h 48"/>
              <a:gd name="T8" fmla="*/ 2147483646 w 37"/>
              <a:gd name="T9" fmla="*/ 0 h 48"/>
              <a:gd name="T10" fmla="*/ 2147483646 w 37"/>
              <a:gd name="T11" fmla="*/ 2147483646 h 48"/>
              <a:gd name="T12" fmla="*/ 2147483646 w 37"/>
              <a:gd name="T13" fmla="*/ 2147483646 h 48"/>
              <a:gd name="T14" fmla="*/ 2147483646 w 37"/>
              <a:gd name="T15" fmla="*/ 2147483646 h 48"/>
              <a:gd name="T16" fmla="*/ 2147483646 w 37"/>
              <a:gd name="T17" fmla="*/ 2147483646 h 48"/>
              <a:gd name="T18" fmla="*/ 2147483646 w 37"/>
              <a:gd name="T19" fmla="*/ 2147483646 h 48"/>
              <a:gd name="T20" fmla="*/ 2147483646 w 37"/>
              <a:gd name="T21" fmla="*/ 2147483646 h 48"/>
              <a:gd name="T22" fmla="*/ 2147483646 w 37"/>
              <a:gd name="T23" fmla="*/ 2147483646 h 48"/>
              <a:gd name="T24" fmla="*/ 2147483646 w 37"/>
              <a:gd name="T25" fmla="*/ 2147483646 h 48"/>
              <a:gd name="T26" fmla="*/ 2147483646 w 37"/>
              <a:gd name="T27" fmla="*/ 2147483646 h 48"/>
              <a:gd name="T28" fmla="*/ 2147483646 w 37"/>
              <a:gd name="T29" fmla="*/ 2147483646 h 48"/>
              <a:gd name="T30" fmla="*/ 2147483646 w 37"/>
              <a:gd name="T31" fmla="*/ 2147483646 h 48"/>
              <a:gd name="T32" fmla="*/ 0 w 37"/>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8"/>
              <a:gd name="T53" fmla="*/ 37 w 3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8">
                <a:moveTo>
                  <a:pt x="0" y="25"/>
                </a:moveTo>
                <a:lnTo>
                  <a:pt x="1" y="16"/>
                </a:lnTo>
                <a:lnTo>
                  <a:pt x="5" y="8"/>
                </a:lnTo>
                <a:lnTo>
                  <a:pt x="11" y="3"/>
                </a:lnTo>
                <a:lnTo>
                  <a:pt x="18" y="0"/>
                </a:lnTo>
                <a:lnTo>
                  <a:pt x="26" y="3"/>
                </a:lnTo>
                <a:lnTo>
                  <a:pt x="32" y="8"/>
                </a:lnTo>
                <a:lnTo>
                  <a:pt x="36" y="16"/>
                </a:lnTo>
                <a:lnTo>
                  <a:pt x="37" y="25"/>
                </a:lnTo>
                <a:lnTo>
                  <a:pt x="36"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41578" name="Freeform 618"/>
          <p:cNvSpPr>
            <a:spLocks/>
          </p:cNvSpPr>
          <p:nvPr/>
        </p:nvSpPr>
        <p:spPr bwMode="auto">
          <a:xfrm>
            <a:off x="6516688" y="4122738"/>
            <a:ext cx="44450" cy="55562"/>
          </a:xfrm>
          <a:custGeom>
            <a:avLst/>
            <a:gdLst>
              <a:gd name="T0" fmla="*/ 0 w 28"/>
              <a:gd name="T1" fmla="*/ 2147483646 h 35"/>
              <a:gd name="T2" fmla="*/ 2147483646 w 28"/>
              <a:gd name="T3" fmla="*/ 2147483646 h 35"/>
              <a:gd name="T4" fmla="*/ 2147483646 w 28"/>
              <a:gd name="T5" fmla="*/ 2147483646 h 35"/>
              <a:gd name="T6" fmla="*/ 2147483646 w 28"/>
              <a:gd name="T7" fmla="*/ 2147483646 h 35"/>
              <a:gd name="T8" fmla="*/ 2147483646 w 28"/>
              <a:gd name="T9" fmla="*/ 0 h 35"/>
              <a:gd name="T10" fmla="*/ 2147483646 w 28"/>
              <a:gd name="T11" fmla="*/ 2147483646 h 35"/>
              <a:gd name="T12" fmla="*/ 2147483646 w 28"/>
              <a:gd name="T13" fmla="*/ 2147483646 h 35"/>
              <a:gd name="T14" fmla="*/ 2147483646 w 28"/>
              <a:gd name="T15" fmla="*/ 2147483646 h 35"/>
              <a:gd name="T16" fmla="*/ 2147483646 w 28"/>
              <a:gd name="T17" fmla="*/ 2147483646 h 35"/>
              <a:gd name="T18" fmla="*/ 2147483646 w 28"/>
              <a:gd name="T19" fmla="*/ 2147483646 h 35"/>
              <a:gd name="T20" fmla="*/ 2147483646 w 28"/>
              <a:gd name="T21" fmla="*/ 2147483646 h 35"/>
              <a:gd name="T22" fmla="*/ 2147483646 w 28"/>
              <a:gd name="T23" fmla="*/ 2147483646 h 35"/>
              <a:gd name="T24" fmla="*/ 2147483646 w 28"/>
              <a:gd name="T25" fmla="*/ 2147483646 h 35"/>
              <a:gd name="T26" fmla="*/ 2147483646 w 28"/>
              <a:gd name="T27" fmla="*/ 2147483646 h 35"/>
              <a:gd name="T28" fmla="*/ 2147483646 w 28"/>
              <a:gd name="T29" fmla="*/ 2147483646 h 35"/>
              <a:gd name="T30" fmla="*/ 2147483646 w 28"/>
              <a:gd name="T31" fmla="*/ 2147483646 h 35"/>
              <a:gd name="T32" fmla="*/ 0 w 28"/>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5"/>
              <a:gd name="T53" fmla="*/ 28 w 2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5">
                <a:moveTo>
                  <a:pt x="0" y="18"/>
                </a:moveTo>
                <a:lnTo>
                  <a:pt x="1" y="11"/>
                </a:lnTo>
                <a:lnTo>
                  <a:pt x="4" y="6"/>
                </a:lnTo>
                <a:lnTo>
                  <a:pt x="9" y="2"/>
                </a:lnTo>
                <a:lnTo>
                  <a:pt x="14" y="0"/>
                </a:lnTo>
                <a:lnTo>
                  <a:pt x="19" y="2"/>
                </a:lnTo>
                <a:lnTo>
                  <a:pt x="24" y="6"/>
                </a:lnTo>
                <a:lnTo>
                  <a:pt x="27" y="11"/>
                </a:lnTo>
                <a:lnTo>
                  <a:pt x="28" y="18"/>
                </a:lnTo>
                <a:lnTo>
                  <a:pt x="27" y="25"/>
                </a:lnTo>
                <a:lnTo>
                  <a:pt x="24" y="30"/>
                </a:lnTo>
                <a:lnTo>
                  <a:pt x="19" y="34"/>
                </a:lnTo>
                <a:lnTo>
                  <a:pt x="14" y="35"/>
                </a:lnTo>
                <a:lnTo>
                  <a:pt x="9" y="34"/>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41579" name="Freeform 619"/>
          <p:cNvSpPr>
            <a:spLocks/>
          </p:cNvSpPr>
          <p:nvPr/>
        </p:nvSpPr>
        <p:spPr bwMode="auto">
          <a:xfrm>
            <a:off x="6716713" y="370681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1"/>
                </a:lnTo>
                <a:lnTo>
                  <a:pt x="14" y="3"/>
                </a:lnTo>
                <a:lnTo>
                  <a:pt x="23" y="0"/>
                </a:lnTo>
                <a:lnTo>
                  <a:pt x="33" y="3"/>
                </a:lnTo>
                <a:lnTo>
                  <a:pt x="40" y="11"/>
                </a:lnTo>
                <a:lnTo>
                  <a:pt x="45" y="21"/>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580" name="Freeform 620"/>
          <p:cNvSpPr>
            <a:spLocks/>
          </p:cNvSpPr>
          <p:nvPr/>
        </p:nvSpPr>
        <p:spPr bwMode="auto">
          <a:xfrm>
            <a:off x="6723063" y="371475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9"/>
                </a:lnTo>
                <a:lnTo>
                  <a:pt x="12" y="2"/>
                </a:lnTo>
                <a:lnTo>
                  <a:pt x="20" y="0"/>
                </a:lnTo>
                <a:lnTo>
                  <a:pt x="28" y="2"/>
                </a:lnTo>
                <a:lnTo>
                  <a:pt x="34" y="9"/>
                </a:lnTo>
                <a:lnTo>
                  <a:pt x="38" y="18"/>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581" name="Freeform 621"/>
          <p:cNvSpPr>
            <a:spLocks/>
          </p:cNvSpPr>
          <p:nvPr/>
        </p:nvSpPr>
        <p:spPr bwMode="auto">
          <a:xfrm>
            <a:off x="6731000" y="3724275"/>
            <a:ext cx="49213" cy="69850"/>
          </a:xfrm>
          <a:custGeom>
            <a:avLst/>
            <a:gdLst>
              <a:gd name="T0" fmla="*/ 0 w 31"/>
              <a:gd name="T1" fmla="*/ 2147483646 h 44"/>
              <a:gd name="T2" fmla="*/ 2147483646 w 31"/>
              <a:gd name="T3" fmla="*/ 2147483646 h 44"/>
              <a:gd name="T4" fmla="*/ 2147483646 w 31"/>
              <a:gd name="T5" fmla="*/ 2147483646 h 44"/>
              <a:gd name="T6" fmla="*/ 2147483646 w 31"/>
              <a:gd name="T7" fmla="*/ 2147483646 h 44"/>
              <a:gd name="T8" fmla="*/ 2147483646 w 31"/>
              <a:gd name="T9" fmla="*/ 0 h 44"/>
              <a:gd name="T10" fmla="*/ 2147483646 w 31"/>
              <a:gd name="T11" fmla="*/ 2147483646 h 44"/>
              <a:gd name="T12" fmla="*/ 2147483646 w 31"/>
              <a:gd name="T13" fmla="*/ 2147483646 h 44"/>
              <a:gd name="T14" fmla="*/ 2147483646 w 31"/>
              <a:gd name="T15" fmla="*/ 2147483646 h 44"/>
              <a:gd name="T16" fmla="*/ 2147483646 w 31"/>
              <a:gd name="T17" fmla="*/ 2147483646 h 44"/>
              <a:gd name="T18" fmla="*/ 2147483646 w 31"/>
              <a:gd name="T19" fmla="*/ 2147483646 h 44"/>
              <a:gd name="T20" fmla="*/ 2147483646 w 31"/>
              <a:gd name="T21" fmla="*/ 2147483646 h 44"/>
              <a:gd name="T22" fmla="*/ 2147483646 w 31"/>
              <a:gd name="T23" fmla="*/ 2147483646 h 44"/>
              <a:gd name="T24" fmla="*/ 2147483646 w 31"/>
              <a:gd name="T25" fmla="*/ 2147483646 h 44"/>
              <a:gd name="T26" fmla="*/ 2147483646 w 31"/>
              <a:gd name="T27" fmla="*/ 2147483646 h 44"/>
              <a:gd name="T28" fmla="*/ 2147483646 w 31"/>
              <a:gd name="T29" fmla="*/ 2147483646 h 44"/>
              <a:gd name="T30" fmla="*/ 2147483646 w 31"/>
              <a:gd name="T31" fmla="*/ 2147483646 h 44"/>
              <a:gd name="T32" fmla="*/ 2147483646 w 31"/>
              <a:gd name="T33" fmla="*/ 2147483646 h 44"/>
              <a:gd name="T34" fmla="*/ 2147483646 w 31"/>
              <a:gd name="T35" fmla="*/ 2147483646 h 44"/>
              <a:gd name="T36" fmla="*/ 0 w 31"/>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4"/>
              <a:gd name="T59" fmla="*/ 31 w 31"/>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4">
                <a:moveTo>
                  <a:pt x="0" y="22"/>
                </a:moveTo>
                <a:lnTo>
                  <a:pt x="1" y="13"/>
                </a:lnTo>
                <a:lnTo>
                  <a:pt x="4" y="6"/>
                </a:lnTo>
                <a:lnTo>
                  <a:pt x="9" y="1"/>
                </a:lnTo>
                <a:lnTo>
                  <a:pt x="15" y="0"/>
                </a:lnTo>
                <a:lnTo>
                  <a:pt x="22" y="1"/>
                </a:lnTo>
                <a:lnTo>
                  <a:pt x="27" y="6"/>
                </a:lnTo>
                <a:lnTo>
                  <a:pt x="29" y="9"/>
                </a:lnTo>
                <a:lnTo>
                  <a:pt x="30" y="13"/>
                </a:lnTo>
                <a:lnTo>
                  <a:pt x="31" y="22"/>
                </a:lnTo>
                <a:lnTo>
                  <a:pt x="30" y="30"/>
                </a:lnTo>
                <a:lnTo>
                  <a:pt x="27" y="37"/>
                </a:lnTo>
                <a:lnTo>
                  <a:pt x="22"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582" name="Freeform 622"/>
          <p:cNvSpPr>
            <a:spLocks/>
          </p:cNvSpPr>
          <p:nvPr/>
        </p:nvSpPr>
        <p:spPr bwMode="auto">
          <a:xfrm>
            <a:off x="6737350" y="3732213"/>
            <a:ext cx="38100" cy="52387"/>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7" y="1"/>
                </a:lnTo>
                <a:lnTo>
                  <a:pt x="21" y="4"/>
                </a:lnTo>
                <a:lnTo>
                  <a:pt x="23" y="10"/>
                </a:lnTo>
                <a:lnTo>
                  <a:pt x="24" y="16"/>
                </a:lnTo>
                <a:lnTo>
                  <a:pt x="23" y="23"/>
                </a:lnTo>
                <a:lnTo>
                  <a:pt x="21" y="28"/>
                </a:lnTo>
                <a:lnTo>
                  <a:pt x="17"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583" name="Freeform 623"/>
          <p:cNvSpPr>
            <a:spLocks/>
          </p:cNvSpPr>
          <p:nvPr/>
        </p:nvSpPr>
        <p:spPr bwMode="auto">
          <a:xfrm>
            <a:off x="6719888" y="3721100"/>
            <a:ext cx="68262"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6" y="8"/>
                </a:lnTo>
                <a:lnTo>
                  <a:pt x="13" y="2"/>
                </a:lnTo>
                <a:lnTo>
                  <a:pt x="21" y="0"/>
                </a:lnTo>
                <a:lnTo>
                  <a:pt x="30" y="2"/>
                </a:lnTo>
                <a:lnTo>
                  <a:pt x="34" y="5"/>
                </a:lnTo>
                <a:lnTo>
                  <a:pt x="37" y="8"/>
                </a:lnTo>
                <a:lnTo>
                  <a:pt x="41" y="16"/>
                </a:lnTo>
                <a:lnTo>
                  <a:pt x="43" y="27"/>
                </a:lnTo>
                <a:lnTo>
                  <a:pt x="41" y="38"/>
                </a:lnTo>
                <a:lnTo>
                  <a:pt x="37" y="46"/>
                </a:lnTo>
                <a:lnTo>
                  <a:pt x="30"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41584" name="Freeform 624"/>
          <p:cNvSpPr>
            <a:spLocks/>
          </p:cNvSpPr>
          <p:nvPr/>
        </p:nvSpPr>
        <p:spPr bwMode="auto">
          <a:xfrm>
            <a:off x="6726238" y="3727450"/>
            <a:ext cx="57150" cy="71438"/>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1" y="2"/>
                </a:lnTo>
                <a:lnTo>
                  <a:pt x="17" y="0"/>
                </a:lnTo>
                <a:lnTo>
                  <a:pt x="25" y="2"/>
                </a:lnTo>
                <a:lnTo>
                  <a:pt x="31" y="7"/>
                </a:lnTo>
                <a:lnTo>
                  <a:pt x="35" y="14"/>
                </a:lnTo>
                <a:lnTo>
                  <a:pt x="36" y="22"/>
                </a:lnTo>
                <a:lnTo>
                  <a:pt x="35" y="31"/>
                </a:lnTo>
                <a:lnTo>
                  <a:pt x="31" y="38"/>
                </a:lnTo>
                <a:lnTo>
                  <a:pt x="25"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585" name="Freeform 625"/>
          <p:cNvSpPr>
            <a:spLocks/>
          </p:cNvSpPr>
          <p:nvPr/>
        </p:nvSpPr>
        <p:spPr bwMode="auto">
          <a:xfrm>
            <a:off x="6732588" y="3733800"/>
            <a:ext cx="46037"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5"/>
                </a:lnTo>
                <a:lnTo>
                  <a:pt x="9" y="1"/>
                </a:lnTo>
                <a:lnTo>
                  <a:pt x="14" y="0"/>
                </a:lnTo>
                <a:lnTo>
                  <a:pt x="20" y="1"/>
                </a:lnTo>
                <a:lnTo>
                  <a:pt x="25" y="5"/>
                </a:lnTo>
                <a:lnTo>
                  <a:pt x="28" y="11"/>
                </a:lnTo>
                <a:lnTo>
                  <a:pt x="29" y="18"/>
                </a:lnTo>
                <a:lnTo>
                  <a:pt x="28" y="25"/>
                </a:lnTo>
                <a:lnTo>
                  <a:pt x="25" y="31"/>
                </a:lnTo>
                <a:lnTo>
                  <a:pt x="20"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586" name="Freeform 626"/>
          <p:cNvSpPr>
            <a:spLocks/>
          </p:cNvSpPr>
          <p:nvPr/>
        </p:nvSpPr>
        <p:spPr bwMode="auto">
          <a:xfrm>
            <a:off x="6738938" y="3740150"/>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6"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587" name="Freeform 627"/>
          <p:cNvSpPr>
            <a:spLocks/>
          </p:cNvSpPr>
          <p:nvPr/>
        </p:nvSpPr>
        <p:spPr bwMode="auto">
          <a:xfrm>
            <a:off x="6981825" y="3700463"/>
            <a:ext cx="90488" cy="120650"/>
          </a:xfrm>
          <a:custGeom>
            <a:avLst/>
            <a:gdLst>
              <a:gd name="T0" fmla="*/ 0 w 57"/>
              <a:gd name="T1" fmla="*/ 2147483646 h 76"/>
              <a:gd name="T2" fmla="*/ 2147483646 w 57"/>
              <a:gd name="T3" fmla="*/ 2147483646 h 76"/>
              <a:gd name="T4" fmla="*/ 2147483646 w 57"/>
              <a:gd name="T5" fmla="*/ 2147483646 h 76"/>
              <a:gd name="T6" fmla="*/ 2147483646 w 57"/>
              <a:gd name="T7" fmla="*/ 2147483646 h 76"/>
              <a:gd name="T8" fmla="*/ 2147483646 w 57"/>
              <a:gd name="T9" fmla="*/ 0 h 76"/>
              <a:gd name="T10" fmla="*/ 2147483646 w 57"/>
              <a:gd name="T11" fmla="*/ 2147483646 h 76"/>
              <a:gd name="T12" fmla="*/ 2147483646 w 57"/>
              <a:gd name="T13" fmla="*/ 2147483646 h 76"/>
              <a:gd name="T14" fmla="*/ 2147483646 w 57"/>
              <a:gd name="T15" fmla="*/ 2147483646 h 76"/>
              <a:gd name="T16" fmla="*/ 2147483646 w 57"/>
              <a:gd name="T17" fmla="*/ 2147483646 h 76"/>
              <a:gd name="T18" fmla="*/ 2147483646 w 57"/>
              <a:gd name="T19" fmla="*/ 2147483646 h 76"/>
              <a:gd name="T20" fmla="*/ 2147483646 w 57"/>
              <a:gd name="T21" fmla="*/ 2147483646 h 76"/>
              <a:gd name="T22" fmla="*/ 2147483646 w 57"/>
              <a:gd name="T23" fmla="*/ 2147483646 h 76"/>
              <a:gd name="T24" fmla="*/ 2147483646 w 57"/>
              <a:gd name="T25" fmla="*/ 2147483646 h 76"/>
              <a:gd name="T26" fmla="*/ 2147483646 w 57"/>
              <a:gd name="T27" fmla="*/ 2147483646 h 76"/>
              <a:gd name="T28" fmla="*/ 2147483646 w 57"/>
              <a:gd name="T29" fmla="*/ 2147483646 h 76"/>
              <a:gd name="T30" fmla="*/ 2147483646 w 57"/>
              <a:gd name="T31" fmla="*/ 2147483646 h 76"/>
              <a:gd name="T32" fmla="*/ 2147483646 w 57"/>
              <a:gd name="T33" fmla="*/ 2147483646 h 76"/>
              <a:gd name="T34" fmla="*/ 2147483646 w 57"/>
              <a:gd name="T35" fmla="*/ 2147483646 h 76"/>
              <a:gd name="T36" fmla="*/ 0 w 57"/>
              <a:gd name="T37" fmla="*/ 2147483646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6"/>
              <a:gd name="T59" fmla="*/ 57 w 5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6">
                <a:moveTo>
                  <a:pt x="0" y="38"/>
                </a:moveTo>
                <a:lnTo>
                  <a:pt x="2" y="24"/>
                </a:lnTo>
                <a:lnTo>
                  <a:pt x="8" y="11"/>
                </a:lnTo>
                <a:lnTo>
                  <a:pt x="17" y="3"/>
                </a:lnTo>
                <a:lnTo>
                  <a:pt x="28" y="0"/>
                </a:lnTo>
                <a:lnTo>
                  <a:pt x="39" y="3"/>
                </a:lnTo>
                <a:lnTo>
                  <a:pt x="49" y="11"/>
                </a:lnTo>
                <a:lnTo>
                  <a:pt x="52" y="17"/>
                </a:lnTo>
                <a:lnTo>
                  <a:pt x="55" y="24"/>
                </a:lnTo>
                <a:lnTo>
                  <a:pt x="57" y="38"/>
                </a:lnTo>
                <a:lnTo>
                  <a:pt x="55" y="52"/>
                </a:lnTo>
                <a:lnTo>
                  <a:pt x="49" y="64"/>
                </a:lnTo>
                <a:lnTo>
                  <a:pt x="39" y="72"/>
                </a:lnTo>
                <a:lnTo>
                  <a:pt x="28" y="76"/>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588" name="Freeform 628"/>
          <p:cNvSpPr>
            <a:spLocks/>
          </p:cNvSpPr>
          <p:nvPr/>
        </p:nvSpPr>
        <p:spPr bwMode="auto">
          <a:xfrm>
            <a:off x="6989763" y="370840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10"/>
                </a:lnTo>
                <a:lnTo>
                  <a:pt x="15" y="3"/>
                </a:lnTo>
                <a:lnTo>
                  <a:pt x="19" y="1"/>
                </a:lnTo>
                <a:lnTo>
                  <a:pt x="24" y="0"/>
                </a:lnTo>
                <a:lnTo>
                  <a:pt x="33" y="3"/>
                </a:lnTo>
                <a:lnTo>
                  <a:pt x="41" y="10"/>
                </a:lnTo>
                <a:lnTo>
                  <a:pt x="46" y="20"/>
                </a:lnTo>
                <a:lnTo>
                  <a:pt x="48" y="32"/>
                </a:lnTo>
                <a:lnTo>
                  <a:pt x="46" y="44"/>
                </a:lnTo>
                <a:lnTo>
                  <a:pt x="41"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589" name="Freeform 629"/>
          <p:cNvSpPr>
            <a:spLocks/>
          </p:cNvSpPr>
          <p:nvPr/>
        </p:nvSpPr>
        <p:spPr bwMode="auto">
          <a:xfrm>
            <a:off x="6999288" y="3717925"/>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6"/>
                </a:moveTo>
                <a:lnTo>
                  <a:pt x="1" y="16"/>
                </a:lnTo>
                <a:lnTo>
                  <a:pt x="5" y="8"/>
                </a:lnTo>
                <a:lnTo>
                  <a:pt x="11" y="3"/>
                </a:lnTo>
                <a:lnTo>
                  <a:pt x="18" y="0"/>
                </a:lnTo>
                <a:lnTo>
                  <a:pt x="26" y="3"/>
                </a:lnTo>
                <a:lnTo>
                  <a:pt x="33" y="8"/>
                </a:lnTo>
                <a:lnTo>
                  <a:pt x="37" y="16"/>
                </a:lnTo>
                <a:lnTo>
                  <a:pt x="38" y="26"/>
                </a:lnTo>
                <a:lnTo>
                  <a:pt x="37" y="35"/>
                </a:lnTo>
                <a:lnTo>
                  <a:pt x="33"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590" name="Freeform 630"/>
          <p:cNvSpPr>
            <a:spLocks/>
          </p:cNvSpPr>
          <p:nvPr/>
        </p:nvSpPr>
        <p:spPr bwMode="auto">
          <a:xfrm>
            <a:off x="7007225" y="3727450"/>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4" y="0"/>
                </a:lnTo>
                <a:lnTo>
                  <a:pt x="19" y="2"/>
                </a:lnTo>
                <a:lnTo>
                  <a:pt x="24" y="6"/>
                </a:lnTo>
                <a:lnTo>
                  <a:pt x="28" y="12"/>
                </a:lnTo>
                <a:lnTo>
                  <a:pt x="29" y="19"/>
                </a:lnTo>
                <a:lnTo>
                  <a:pt x="28"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591" name="Freeform 631"/>
          <p:cNvSpPr>
            <a:spLocks/>
          </p:cNvSpPr>
          <p:nvPr/>
        </p:nvSpPr>
        <p:spPr bwMode="auto">
          <a:xfrm>
            <a:off x="6978650" y="371316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9"/>
                </a:lnTo>
                <a:lnTo>
                  <a:pt x="13" y="6"/>
                </a:lnTo>
                <a:lnTo>
                  <a:pt x="18" y="2"/>
                </a:lnTo>
                <a:lnTo>
                  <a:pt x="30" y="0"/>
                </a:lnTo>
                <a:lnTo>
                  <a:pt x="42" y="2"/>
                </a:lnTo>
                <a:lnTo>
                  <a:pt x="48" y="6"/>
                </a:lnTo>
                <a:lnTo>
                  <a:pt x="52" y="9"/>
                </a:lnTo>
                <a:lnTo>
                  <a:pt x="59" y="19"/>
                </a:lnTo>
                <a:lnTo>
                  <a:pt x="60" y="24"/>
                </a:lnTo>
                <a:lnTo>
                  <a:pt x="61" y="30"/>
                </a:lnTo>
                <a:lnTo>
                  <a:pt x="59" y="41"/>
                </a:lnTo>
                <a:lnTo>
                  <a:pt x="52" y="51"/>
                </a:lnTo>
                <a:lnTo>
                  <a:pt x="48"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592" name="Freeform 632"/>
          <p:cNvSpPr>
            <a:spLocks/>
          </p:cNvSpPr>
          <p:nvPr/>
        </p:nvSpPr>
        <p:spPr bwMode="auto">
          <a:xfrm>
            <a:off x="6988175" y="3721100"/>
            <a:ext cx="80963" cy="77788"/>
          </a:xfrm>
          <a:custGeom>
            <a:avLst/>
            <a:gdLst>
              <a:gd name="T0" fmla="*/ 0 w 51"/>
              <a:gd name="T1" fmla="*/ 2147483646 h 49"/>
              <a:gd name="T2" fmla="*/ 2147483646 w 51"/>
              <a:gd name="T3" fmla="*/ 2147483646 h 49"/>
              <a:gd name="T4" fmla="*/ 2147483646 w 51"/>
              <a:gd name="T5" fmla="*/ 2147483646 h 49"/>
              <a:gd name="T6" fmla="*/ 2147483646 w 51"/>
              <a:gd name="T7" fmla="*/ 2147483646 h 49"/>
              <a:gd name="T8" fmla="*/ 2147483646 w 51"/>
              <a:gd name="T9" fmla="*/ 0 h 49"/>
              <a:gd name="T10" fmla="*/ 2147483646 w 51"/>
              <a:gd name="T11" fmla="*/ 2147483646 h 49"/>
              <a:gd name="T12" fmla="*/ 2147483646 w 51"/>
              <a:gd name="T13" fmla="*/ 2147483646 h 49"/>
              <a:gd name="T14" fmla="*/ 2147483646 w 51"/>
              <a:gd name="T15" fmla="*/ 2147483646 h 49"/>
              <a:gd name="T16" fmla="*/ 2147483646 w 51"/>
              <a:gd name="T17" fmla="*/ 2147483646 h 49"/>
              <a:gd name="T18" fmla="*/ 2147483646 w 51"/>
              <a:gd name="T19" fmla="*/ 2147483646 h 49"/>
              <a:gd name="T20" fmla="*/ 2147483646 w 51"/>
              <a:gd name="T21" fmla="*/ 2147483646 h 49"/>
              <a:gd name="T22" fmla="*/ 2147483646 w 51"/>
              <a:gd name="T23" fmla="*/ 2147483646 h 49"/>
              <a:gd name="T24" fmla="*/ 2147483646 w 51"/>
              <a:gd name="T25" fmla="*/ 2147483646 h 49"/>
              <a:gd name="T26" fmla="*/ 2147483646 w 51"/>
              <a:gd name="T27" fmla="*/ 2147483646 h 49"/>
              <a:gd name="T28" fmla="*/ 2147483646 w 51"/>
              <a:gd name="T29" fmla="*/ 2147483646 h 49"/>
              <a:gd name="T30" fmla="*/ 2147483646 w 51"/>
              <a:gd name="T31" fmla="*/ 2147483646 h 49"/>
              <a:gd name="T32" fmla="*/ 0 w 51"/>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9"/>
              <a:gd name="T53" fmla="*/ 51 w 51"/>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9">
                <a:moveTo>
                  <a:pt x="0" y="24"/>
                </a:moveTo>
                <a:lnTo>
                  <a:pt x="2" y="15"/>
                </a:lnTo>
                <a:lnTo>
                  <a:pt x="7" y="7"/>
                </a:lnTo>
                <a:lnTo>
                  <a:pt x="15" y="2"/>
                </a:lnTo>
                <a:lnTo>
                  <a:pt x="25" y="0"/>
                </a:lnTo>
                <a:lnTo>
                  <a:pt x="34" y="2"/>
                </a:lnTo>
                <a:lnTo>
                  <a:pt x="43" y="7"/>
                </a:lnTo>
                <a:lnTo>
                  <a:pt x="49" y="15"/>
                </a:lnTo>
                <a:lnTo>
                  <a:pt x="51" y="24"/>
                </a:lnTo>
                <a:lnTo>
                  <a:pt x="49" y="34"/>
                </a:lnTo>
                <a:lnTo>
                  <a:pt x="43" y="42"/>
                </a:lnTo>
                <a:lnTo>
                  <a:pt x="34" y="47"/>
                </a:lnTo>
                <a:lnTo>
                  <a:pt x="25" y="49"/>
                </a:lnTo>
                <a:lnTo>
                  <a:pt x="15"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41593" name="Freeform 633"/>
          <p:cNvSpPr>
            <a:spLocks/>
          </p:cNvSpPr>
          <p:nvPr/>
        </p:nvSpPr>
        <p:spPr bwMode="auto">
          <a:xfrm>
            <a:off x="6996113" y="3729038"/>
            <a:ext cx="65087"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6" y="5"/>
                </a:lnTo>
                <a:lnTo>
                  <a:pt x="13" y="1"/>
                </a:lnTo>
                <a:lnTo>
                  <a:pt x="20" y="0"/>
                </a:lnTo>
                <a:lnTo>
                  <a:pt x="28" y="1"/>
                </a:lnTo>
                <a:lnTo>
                  <a:pt x="36" y="5"/>
                </a:lnTo>
                <a:lnTo>
                  <a:pt x="40" y="11"/>
                </a:lnTo>
                <a:lnTo>
                  <a:pt x="41" y="19"/>
                </a:lnTo>
                <a:lnTo>
                  <a:pt x="40" y="26"/>
                </a:lnTo>
                <a:lnTo>
                  <a:pt x="36" y="33"/>
                </a:lnTo>
                <a:lnTo>
                  <a:pt x="28" y="37"/>
                </a:lnTo>
                <a:lnTo>
                  <a:pt x="20" y="38"/>
                </a:lnTo>
                <a:lnTo>
                  <a:pt x="13" y="37"/>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594" name="Freeform 634"/>
          <p:cNvSpPr>
            <a:spLocks/>
          </p:cNvSpPr>
          <p:nvPr/>
        </p:nvSpPr>
        <p:spPr bwMode="auto">
          <a:xfrm>
            <a:off x="7005638" y="3735388"/>
            <a:ext cx="49212"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5" y="0"/>
                </a:lnTo>
                <a:lnTo>
                  <a:pt x="21" y="1"/>
                </a:lnTo>
                <a:lnTo>
                  <a:pt x="27" y="4"/>
                </a:lnTo>
                <a:lnTo>
                  <a:pt x="30" y="9"/>
                </a:lnTo>
                <a:lnTo>
                  <a:pt x="31" y="14"/>
                </a:lnTo>
                <a:lnTo>
                  <a:pt x="30" y="20"/>
                </a:lnTo>
                <a:lnTo>
                  <a:pt x="27"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595" name="Freeform 635"/>
          <p:cNvSpPr>
            <a:spLocks/>
          </p:cNvSpPr>
          <p:nvPr/>
        </p:nvSpPr>
        <p:spPr bwMode="auto">
          <a:xfrm>
            <a:off x="6435725" y="3433763"/>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2"/>
                </a:moveTo>
                <a:lnTo>
                  <a:pt x="2" y="26"/>
                </a:lnTo>
                <a:lnTo>
                  <a:pt x="5" y="19"/>
                </a:lnTo>
                <a:lnTo>
                  <a:pt x="8" y="12"/>
                </a:lnTo>
                <a:lnTo>
                  <a:pt x="18" y="3"/>
                </a:lnTo>
                <a:lnTo>
                  <a:pt x="30" y="0"/>
                </a:lnTo>
                <a:lnTo>
                  <a:pt x="41" y="3"/>
                </a:lnTo>
                <a:lnTo>
                  <a:pt x="46" y="7"/>
                </a:lnTo>
                <a:lnTo>
                  <a:pt x="51" y="12"/>
                </a:lnTo>
                <a:lnTo>
                  <a:pt x="54" y="19"/>
                </a:lnTo>
                <a:lnTo>
                  <a:pt x="57" y="26"/>
                </a:lnTo>
                <a:lnTo>
                  <a:pt x="59" y="42"/>
                </a:lnTo>
                <a:lnTo>
                  <a:pt x="57" y="59"/>
                </a:lnTo>
                <a:lnTo>
                  <a:pt x="54" y="66"/>
                </a:lnTo>
                <a:lnTo>
                  <a:pt x="51" y="73"/>
                </a:lnTo>
                <a:lnTo>
                  <a:pt x="41" y="82"/>
                </a:lnTo>
                <a:lnTo>
                  <a:pt x="30" y="85"/>
                </a:lnTo>
                <a:lnTo>
                  <a:pt x="18" y="82"/>
                </a:lnTo>
                <a:lnTo>
                  <a:pt x="13" y="78"/>
                </a:lnTo>
                <a:lnTo>
                  <a:pt x="8" y="73"/>
                </a:lnTo>
                <a:lnTo>
                  <a:pt x="5" y="66"/>
                </a:lnTo>
                <a:lnTo>
                  <a:pt x="2" y="59"/>
                </a:lnTo>
                <a:lnTo>
                  <a:pt x="0" y="42"/>
                </a:lnTo>
                <a:close/>
              </a:path>
            </a:pathLst>
          </a:custGeom>
          <a:solidFill>
            <a:srgbClr val="FFFFFF"/>
          </a:solidFill>
          <a:ln w="9525">
            <a:noFill/>
            <a:round/>
            <a:headEnd/>
            <a:tailEnd/>
          </a:ln>
        </p:spPr>
        <p:txBody>
          <a:bodyPr/>
          <a:lstStyle/>
          <a:p>
            <a:endParaRPr lang="el-GR"/>
          </a:p>
        </p:txBody>
      </p:sp>
      <p:sp>
        <p:nvSpPr>
          <p:cNvPr id="41596" name="Freeform 636"/>
          <p:cNvSpPr>
            <a:spLocks/>
          </p:cNvSpPr>
          <p:nvPr/>
        </p:nvSpPr>
        <p:spPr bwMode="auto">
          <a:xfrm>
            <a:off x="6445250" y="3443288"/>
            <a:ext cx="77788"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5"/>
                </a:moveTo>
                <a:lnTo>
                  <a:pt x="1" y="22"/>
                </a:lnTo>
                <a:lnTo>
                  <a:pt x="7" y="10"/>
                </a:lnTo>
                <a:lnTo>
                  <a:pt x="14" y="3"/>
                </a:lnTo>
                <a:lnTo>
                  <a:pt x="25" y="0"/>
                </a:lnTo>
                <a:lnTo>
                  <a:pt x="30" y="1"/>
                </a:lnTo>
                <a:lnTo>
                  <a:pt x="34" y="3"/>
                </a:lnTo>
                <a:lnTo>
                  <a:pt x="42" y="10"/>
                </a:lnTo>
                <a:lnTo>
                  <a:pt x="47" y="22"/>
                </a:lnTo>
                <a:lnTo>
                  <a:pt x="49" y="35"/>
                </a:lnTo>
                <a:lnTo>
                  <a:pt x="47" y="50"/>
                </a:lnTo>
                <a:lnTo>
                  <a:pt x="42" y="61"/>
                </a:lnTo>
                <a:lnTo>
                  <a:pt x="34" y="68"/>
                </a:lnTo>
                <a:lnTo>
                  <a:pt x="25" y="71"/>
                </a:lnTo>
                <a:lnTo>
                  <a:pt x="20" y="70"/>
                </a:lnTo>
                <a:lnTo>
                  <a:pt x="14" y="68"/>
                </a:lnTo>
                <a:lnTo>
                  <a:pt x="7" y="61"/>
                </a:lnTo>
                <a:lnTo>
                  <a:pt x="1" y="50"/>
                </a:lnTo>
                <a:lnTo>
                  <a:pt x="0" y="35"/>
                </a:lnTo>
                <a:close/>
              </a:path>
            </a:pathLst>
          </a:custGeom>
          <a:solidFill>
            <a:srgbClr val="FFFFFF"/>
          </a:solidFill>
          <a:ln w="9525">
            <a:noFill/>
            <a:round/>
            <a:headEnd/>
            <a:tailEnd/>
          </a:ln>
        </p:spPr>
        <p:txBody>
          <a:bodyPr/>
          <a:lstStyle/>
          <a:p>
            <a:endParaRPr lang="el-GR"/>
          </a:p>
        </p:txBody>
      </p:sp>
      <p:sp>
        <p:nvSpPr>
          <p:cNvPr id="41597" name="Freeform 637"/>
          <p:cNvSpPr>
            <a:spLocks/>
          </p:cNvSpPr>
          <p:nvPr/>
        </p:nvSpPr>
        <p:spPr bwMode="auto">
          <a:xfrm>
            <a:off x="6453188" y="3452813"/>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8"/>
                </a:moveTo>
                <a:lnTo>
                  <a:pt x="2" y="18"/>
                </a:lnTo>
                <a:lnTo>
                  <a:pt x="6" y="9"/>
                </a:lnTo>
                <a:lnTo>
                  <a:pt x="12" y="3"/>
                </a:lnTo>
                <a:lnTo>
                  <a:pt x="20" y="0"/>
                </a:lnTo>
                <a:lnTo>
                  <a:pt x="28" y="3"/>
                </a:lnTo>
                <a:lnTo>
                  <a:pt x="34" y="9"/>
                </a:lnTo>
                <a:lnTo>
                  <a:pt x="38" y="18"/>
                </a:lnTo>
                <a:lnTo>
                  <a:pt x="40" y="28"/>
                </a:lnTo>
                <a:lnTo>
                  <a:pt x="38" y="39"/>
                </a:lnTo>
                <a:lnTo>
                  <a:pt x="34" y="49"/>
                </a:lnTo>
                <a:lnTo>
                  <a:pt x="28" y="55"/>
                </a:lnTo>
                <a:lnTo>
                  <a:pt x="20" y="57"/>
                </a:lnTo>
                <a:lnTo>
                  <a:pt x="12" y="55"/>
                </a:lnTo>
                <a:lnTo>
                  <a:pt x="6" y="49"/>
                </a:lnTo>
                <a:lnTo>
                  <a:pt x="2" y="39"/>
                </a:lnTo>
                <a:lnTo>
                  <a:pt x="0" y="28"/>
                </a:lnTo>
                <a:close/>
              </a:path>
            </a:pathLst>
          </a:custGeom>
          <a:solidFill>
            <a:srgbClr val="FFFFFF"/>
          </a:solidFill>
          <a:ln w="9525">
            <a:noFill/>
            <a:round/>
            <a:headEnd/>
            <a:tailEnd/>
          </a:ln>
        </p:spPr>
        <p:txBody>
          <a:bodyPr/>
          <a:lstStyle/>
          <a:p>
            <a:endParaRPr lang="el-GR"/>
          </a:p>
        </p:txBody>
      </p:sp>
      <p:sp>
        <p:nvSpPr>
          <p:cNvPr id="41598" name="Freeform 638"/>
          <p:cNvSpPr>
            <a:spLocks/>
          </p:cNvSpPr>
          <p:nvPr/>
        </p:nvSpPr>
        <p:spPr bwMode="auto">
          <a:xfrm>
            <a:off x="6462713" y="3463925"/>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1"/>
                </a:moveTo>
                <a:lnTo>
                  <a:pt x="1" y="12"/>
                </a:lnTo>
                <a:lnTo>
                  <a:pt x="4" y="6"/>
                </a:lnTo>
                <a:lnTo>
                  <a:pt x="9" y="1"/>
                </a:lnTo>
                <a:lnTo>
                  <a:pt x="15" y="0"/>
                </a:lnTo>
                <a:lnTo>
                  <a:pt x="21" y="1"/>
                </a:lnTo>
                <a:lnTo>
                  <a:pt x="25" y="6"/>
                </a:lnTo>
                <a:lnTo>
                  <a:pt x="28" y="12"/>
                </a:lnTo>
                <a:lnTo>
                  <a:pt x="30" y="21"/>
                </a:lnTo>
                <a:lnTo>
                  <a:pt x="28" y="29"/>
                </a:lnTo>
                <a:lnTo>
                  <a:pt x="25" y="35"/>
                </a:lnTo>
                <a:lnTo>
                  <a:pt x="21" y="41"/>
                </a:lnTo>
                <a:lnTo>
                  <a:pt x="15" y="43"/>
                </a:lnTo>
                <a:lnTo>
                  <a:pt x="9" y="41"/>
                </a:lnTo>
                <a:lnTo>
                  <a:pt x="4" y="35"/>
                </a:lnTo>
                <a:lnTo>
                  <a:pt x="1" y="29"/>
                </a:lnTo>
                <a:lnTo>
                  <a:pt x="0" y="21"/>
                </a:lnTo>
                <a:close/>
              </a:path>
            </a:pathLst>
          </a:custGeom>
          <a:solidFill>
            <a:srgbClr val="FFFFFF"/>
          </a:solidFill>
          <a:ln w="9525">
            <a:noFill/>
            <a:round/>
            <a:headEnd/>
            <a:tailEnd/>
          </a:ln>
        </p:spPr>
        <p:txBody>
          <a:bodyPr/>
          <a:lstStyle/>
          <a:p>
            <a:endParaRPr lang="el-GR"/>
          </a:p>
        </p:txBody>
      </p:sp>
      <p:sp>
        <p:nvSpPr>
          <p:cNvPr id="41599" name="Freeform 639"/>
          <p:cNvSpPr>
            <a:spLocks/>
          </p:cNvSpPr>
          <p:nvPr/>
        </p:nvSpPr>
        <p:spPr bwMode="auto">
          <a:xfrm>
            <a:off x="6435725" y="3446463"/>
            <a:ext cx="90488"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5"/>
                </a:moveTo>
                <a:lnTo>
                  <a:pt x="2" y="21"/>
                </a:lnTo>
                <a:lnTo>
                  <a:pt x="5" y="15"/>
                </a:lnTo>
                <a:lnTo>
                  <a:pt x="8" y="10"/>
                </a:lnTo>
                <a:lnTo>
                  <a:pt x="17" y="3"/>
                </a:lnTo>
                <a:lnTo>
                  <a:pt x="29" y="0"/>
                </a:lnTo>
                <a:lnTo>
                  <a:pt x="40" y="3"/>
                </a:lnTo>
                <a:lnTo>
                  <a:pt x="49" y="10"/>
                </a:lnTo>
                <a:lnTo>
                  <a:pt x="52" y="15"/>
                </a:lnTo>
                <a:lnTo>
                  <a:pt x="55" y="21"/>
                </a:lnTo>
                <a:lnTo>
                  <a:pt x="57" y="35"/>
                </a:lnTo>
                <a:lnTo>
                  <a:pt x="55" y="50"/>
                </a:lnTo>
                <a:lnTo>
                  <a:pt x="52" y="56"/>
                </a:lnTo>
                <a:lnTo>
                  <a:pt x="49" y="61"/>
                </a:lnTo>
                <a:lnTo>
                  <a:pt x="40" y="68"/>
                </a:lnTo>
                <a:lnTo>
                  <a:pt x="29" y="71"/>
                </a:lnTo>
                <a:lnTo>
                  <a:pt x="17" y="68"/>
                </a:lnTo>
                <a:lnTo>
                  <a:pt x="8" y="61"/>
                </a:lnTo>
                <a:lnTo>
                  <a:pt x="5" y="56"/>
                </a:lnTo>
                <a:lnTo>
                  <a:pt x="2" y="50"/>
                </a:lnTo>
                <a:lnTo>
                  <a:pt x="0" y="35"/>
                </a:lnTo>
                <a:close/>
              </a:path>
            </a:pathLst>
          </a:custGeom>
          <a:solidFill>
            <a:srgbClr val="FBC200"/>
          </a:solidFill>
          <a:ln w="9525">
            <a:noFill/>
            <a:round/>
            <a:headEnd/>
            <a:tailEnd/>
          </a:ln>
        </p:spPr>
        <p:txBody>
          <a:bodyPr/>
          <a:lstStyle/>
          <a:p>
            <a:endParaRPr lang="el-GR"/>
          </a:p>
        </p:txBody>
      </p:sp>
      <p:sp>
        <p:nvSpPr>
          <p:cNvPr id="41600" name="Freeform 640"/>
          <p:cNvSpPr>
            <a:spLocks/>
          </p:cNvSpPr>
          <p:nvPr/>
        </p:nvSpPr>
        <p:spPr bwMode="auto">
          <a:xfrm>
            <a:off x="6443663" y="3454400"/>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29"/>
                </a:moveTo>
                <a:lnTo>
                  <a:pt x="2" y="18"/>
                </a:lnTo>
                <a:lnTo>
                  <a:pt x="7" y="9"/>
                </a:lnTo>
                <a:lnTo>
                  <a:pt x="15" y="2"/>
                </a:lnTo>
                <a:lnTo>
                  <a:pt x="25" y="0"/>
                </a:lnTo>
                <a:lnTo>
                  <a:pt x="34" y="2"/>
                </a:lnTo>
                <a:lnTo>
                  <a:pt x="38" y="5"/>
                </a:lnTo>
                <a:lnTo>
                  <a:pt x="41" y="9"/>
                </a:lnTo>
                <a:lnTo>
                  <a:pt x="46" y="18"/>
                </a:lnTo>
                <a:lnTo>
                  <a:pt x="48" y="29"/>
                </a:lnTo>
                <a:lnTo>
                  <a:pt x="46" y="41"/>
                </a:lnTo>
                <a:lnTo>
                  <a:pt x="41" y="51"/>
                </a:lnTo>
                <a:lnTo>
                  <a:pt x="34" y="57"/>
                </a:lnTo>
                <a:lnTo>
                  <a:pt x="25" y="59"/>
                </a:lnTo>
                <a:lnTo>
                  <a:pt x="15" y="57"/>
                </a:lnTo>
                <a:lnTo>
                  <a:pt x="11" y="55"/>
                </a:lnTo>
                <a:lnTo>
                  <a:pt x="7" y="51"/>
                </a:lnTo>
                <a:lnTo>
                  <a:pt x="2" y="41"/>
                </a:lnTo>
                <a:lnTo>
                  <a:pt x="0" y="29"/>
                </a:lnTo>
                <a:close/>
              </a:path>
            </a:pathLst>
          </a:custGeom>
          <a:solidFill>
            <a:srgbClr val="FDCE00"/>
          </a:solidFill>
          <a:ln w="9525">
            <a:noFill/>
            <a:round/>
            <a:headEnd/>
            <a:tailEnd/>
          </a:ln>
        </p:spPr>
        <p:txBody>
          <a:bodyPr/>
          <a:lstStyle/>
          <a:p>
            <a:endParaRPr lang="el-GR"/>
          </a:p>
        </p:txBody>
      </p:sp>
      <p:sp>
        <p:nvSpPr>
          <p:cNvPr id="41601" name="Freeform 641"/>
          <p:cNvSpPr>
            <a:spLocks/>
          </p:cNvSpPr>
          <p:nvPr/>
        </p:nvSpPr>
        <p:spPr bwMode="auto">
          <a:xfrm>
            <a:off x="6453188" y="3462338"/>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4"/>
                </a:moveTo>
                <a:lnTo>
                  <a:pt x="1" y="15"/>
                </a:lnTo>
                <a:lnTo>
                  <a:pt x="5" y="7"/>
                </a:lnTo>
                <a:lnTo>
                  <a:pt x="11" y="2"/>
                </a:lnTo>
                <a:lnTo>
                  <a:pt x="19" y="0"/>
                </a:lnTo>
                <a:lnTo>
                  <a:pt x="27" y="2"/>
                </a:lnTo>
                <a:lnTo>
                  <a:pt x="33" y="7"/>
                </a:lnTo>
                <a:lnTo>
                  <a:pt x="37" y="15"/>
                </a:lnTo>
                <a:lnTo>
                  <a:pt x="38" y="24"/>
                </a:lnTo>
                <a:lnTo>
                  <a:pt x="37" y="33"/>
                </a:lnTo>
                <a:lnTo>
                  <a:pt x="33" y="41"/>
                </a:lnTo>
                <a:lnTo>
                  <a:pt x="27" y="46"/>
                </a:lnTo>
                <a:lnTo>
                  <a:pt x="19" y="48"/>
                </a:lnTo>
                <a:lnTo>
                  <a:pt x="11" y="46"/>
                </a:lnTo>
                <a:lnTo>
                  <a:pt x="5" y="41"/>
                </a:lnTo>
                <a:lnTo>
                  <a:pt x="1" y="33"/>
                </a:lnTo>
                <a:lnTo>
                  <a:pt x="0" y="24"/>
                </a:lnTo>
                <a:close/>
              </a:path>
            </a:pathLst>
          </a:custGeom>
          <a:solidFill>
            <a:srgbClr val="FEDB00"/>
          </a:solidFill>
          <a:ln w="9525">
            <a:noFill/>
            <a:round/>
            <a:headEnd/>
            <a:tailEnd/>
          </a:ln>
        </p:spPr>
        <p:txBody>
          <a:bodyPr/>
          <a:lstStyle/>
          <a:p>
            <a:endParaRPr lang="el-GR"/>
          </a:p>
        </p:txBody>
      </p:sp>
      <p:sp>
        <p:nvSpPr>
          <p:cNvPr id="41602" name="Freeform 642"/>
          <p:cNvSpPr>
            <a:spLocks/>
          </p:cNvSpPr>
          <p:nvPr/>
        </p:nvSpPr>
        <p:spPr bwMode="auto">
          <a:xfrm>
            <a:off x="6461125" y="3470275"/>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6"/>
                </a:lnTo>
                <a:lnTo>
                  <a:pt x="10" y="2"/>
                </a:lnTo>
                <a:lnTo>
                  <a:pt x="15" y="0"/>
                </a:lnTo>
                <a:lnTo>
                  <a:pt x="20" y="2"/>
                </a:lnTo>
                <a:lnTo>
                  <a:pt x="25" y="6"/>
                </a:lnTo>
                <a:lnTo>
                  <a:pt x="28" y="11"/>
                </a:lnTo>
                <a:lnTo>
                  <a:pt x="29" y="18"/>
                </a:lnTo>
                <a:lnTo>
                  <a:pt x="28" y="25"/>
                </a:lnTo>
                <a:lnTo>
                  <a:pt x="25" y="30"/>
                </a:lnTo>
                <a:lnTo>
                  <a:pt x="20" y="35"/>
                </a:lnTo>
                <a:lnTo>
                  <a:pt x="15" y="36"/>
                </a:lnTo>
                <a:lnTo>
                  <a:pt x="10" y="35"/>
                </a:lnTo>
                <a:lnTo>
                  <a:pt x="4" y="30"/>
                </a:lnTo>
                <a:lnTo>
                  <a:pt x="1" y="25"/>
                </a:lnTo>
                <a:lnTo>
                  <a:pt x="0" y="18"/>
                </a:lnTo>
                <a:close/>
              </a:path>
            </a:pathLst>
          </a:custGeom>
          <a:solidFill>
            <a:srgbClr val="FFE800"/>
          </a:solidFill>
          <a:ln w="9525">
            <a:noFill/>
            <a:round/>
            <a:headEnd/>
            <a:tailEnd/>
          </a:ln>
        </p:spPr>
        <p:txBody>
          <a:bodyPr/>
          <a:lstStyle/>
          <a:p>
            <a:endParaRPr lang="el-GR"/>
          </a:p>
        </p:txBody>
      </p:sp>
      <p:sp>
        <p:nvSpPr>
          <p:cNvPr id="41603" name="Freeform 643"/>
          <p:cNvSpPr>
            <a:spLocks/>
          </p:cNvSpPr>
          <p:nvPr/>
        </p:nvSpPr>
        <p:spPr bwMode="auto">
          <a:xfrm>
            <a:off x="6491288" y="3787775"/>
            <a:ext cx="73025" cy="106363"/>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0"/>
                </a:lnTo>
                <a:lnTo>
                  <a:pt x="14" y="3"/>
                </a:lnTo>
                <a:lnTo>
                  <a:pt x="23" y="0"/>
                </a:lnTo>
                <a:lnTo>
                  <a:pt x="32" y="3"/>
                </a:lnTo>
                <a:lnTo>
                  <a:pt x="39" y="10"/>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604" name="Freeform 644"/>
          <p:cNvSpPr>
            <a:spLocks/>
          </p:cNvSpPr>
          <p:nvPr/>
        </p:nvSpPr>
        <p:spPr bwMode="auto">
          <a:xfrm>
            <a:off x="6497638" y="3795713"/>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8"/>
                </a:lnTo>
                <a:lnTo>
                  <a:pt x="12" y="2"/>
                </a:lnTo>
                <a:lnTo>
                  <a:pt x="20" y="0"/>
                </a:lnTo>
                <a:lnTo>
                  <a:pt x="27" y="2"/>
                </a:lnTo>
                <a:lnTo>
                  <a:pt x="33" y="8"/>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605" name="Freeform 645"/>
          <p:cNvSpPr>
            <a:spLocks/>
          </p:cNvSpPr>
          <p:nvPr/>
        </p:nvSpPr>
        <p:spPr bwMode="auto">
          <a:xfrm>
            <a:off x="6505575" y="380365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606" name="Freeform 646"/>
          <p:cNvSpPr>
            <a:spLocks/>
          </p:cNvSpPr>
          <p:nvPr/>
        </p:nvSpPr>
        <p:spPr bwMode="auto">
          <a:xfrm>
            <a:off x="6511925" y="3811588"/>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5"/>
                </a:lnTo>
                <a:lnTo>
                  <a:pt x="7" y="1"/>
                </a:lnTo>
                <a:lnTo>
                  <a:pt x="12" y="0"/>
                </a:lnTo>
                <a:lnTo>
                  <a:pt x="16" y="1"/>
                </a:lnTo>
                <a:lnTo>
                  <a:pt x="20" y="5"/>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41607" name="Freeform 647"/>
          <p:cNvSpPr>
            <a:spLocks/>
          </p:cNvSpPr>
          <p:nvPr/>
        </p:nvSpPr>
        <p:spPr bwMode="auto">
          <a:xfrm>
            <a:off x="6494463" y="3800475"/>
            <a:ext cx="66675" cy="87313"/>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8"/>
                </a:lnTo>
                <a:lnTo>
                  <a:pt x="13" y="2"/>
                </a:lnTo>
                <a:lnTo>
                  <a:pt x="21" y="0"/>
                </a:lnTo>
                <a:lnTo>
                  <a:pt x="29" y="2"/>
                </a:lnTo>
                <a:lnTo>
                  <a:pt x="33" y="5"/>
                </a:lnTo>
                <a:lnTo>
                  <a:pt x="36" y="8"/>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608" name="Freeform 648"/>
          <p:cNvSpPr>
            <a:spLocks/>
          </p:cNvSpPr>
          <p:nvPr/>
        </p:nvSpPr>
        <p:spPr bwMode="auto">
          <a:xfrm>
            <a:off x="6500813" y="3806825"/>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3"/>
                </a:moveTo>
                <a:lnTo>
                  <a:pt x="1" y="15"/>
                </a:lnTo>
                <a:lnTo>
                  <a:pt x="5" y="8"/>
                </a:lnTo>
                <a:lnTo>
                  <a:pt x="11" y="2"/>
                </a:lnTo>
                <a:lnTo>
                  <a:pt x="17" y="0"/>
                </a:lnTo>
                <a:lnTo>
                  <a:pt x="24" y="2"/>
                </a:lnTo>
                <a:lnTo>
                  <a:pt x="30" y="8"/>
                </a:lnTo>
                <a:lnTo>
                  <a:pt x="34" y="15"/>
                </a:lnTo>
                <a:lnTo>
                  <a:pt x="35"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609" name="Freeform 649"/>
          <p:cNvSpPr>
            <a:spLocks/>
          </p:cNvSpPr>
          <p:nvPr/>
        </p:nvSpPr>
        <p:spPr bwMode="auto">
          <a:xfrm>
            <a:off x="6507163" y="381317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1"/>
                </a:lnTo>
                <a:lnTo>
                  <a:pt x="14" y="0"/>
                </a:lnTo>
                <a:lnTo>
                  <a:pt x="19" y="1"/>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41610" name="Freeform 650"/>
          <p:cNvSpPr>
            <a:spLocks/>
          </p:cNvSpPr>
          <p:nvPr/>
        </p:nvSpPr>
        <p:spPr bwMode="auto">
          <a:xfrm>
            <a:off x="6513513" y="382111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611" name="Freeform 651"/>
          <p:cNvSpPr>
            <a:spLocks/>
          </p:cNvSpPr>
          <p:nvPr/>
        </p:nvSpPr>
        <p:spPr bwMode="auto">
          <a:xfrm>
            <a:off x="6713538" y="3533775"/>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8" y="0"/>
                </a:lnTo>
                <a:lnTo>
                  <a:pt x="40" y="3"/>
                </a:lnTo>
                <a:lnTo>
                  <a:pt x="49" y="11"/>
                </a:lnTo>
                <a:lnTo>
                  <a:pt x="52" y="16"/>
                </a:lnTo>
                <a:lnTo>
                  <a:pt x="55" y="23"/>
                </a:lnTo>
                <a:lnTo>
                  <a:pt x="57" y="37"/>
                </a:lnTo>
                <a:lnTo>
                  <a:pt x="55" y="51"/>
                </a:lnTo>
                <a:lnTo>
                  <a:pt x="49" y="64"/>
                </a:lnTo>
                <a:lnTo>
                  <a:pt x="40" y="72"/>
                </a:lnTo>
                <a:lnTo>
                  <a:pt x="28" y="75"/>
                </a:lnTo>
                <a:lnTo>
                  <a:pt x="17" y="72"/>
                </a:lnTo>
                <a:lnTo>
                  <a:pt x="8" y="64"/>
                </a:lnTo>
                <a:lnTo>
                  <a:pt x="5" y="59"/>
                </a:lnTo>
                <a:lnTo>
                  <a:pt x="2" y="51"/>
                </a:lnTo>
                <a:lnTo>
                  <a:pt x="0" y="37"/>
                </a:lnTo>
                <a:close/>
              </a:path>
            </a:pathLst>
          </a:custGeom>
          <a:solidFill>
            <a:srgbClr val="FFFFFF"/>
          </a:solidFill>
          <a:ln w="9525">
            <a:noFill/>
            <a:round/>
            <a:headEnd/>
            <a:tailEnd/>
          </a:ln>
        </p:spPr>
        <p:txBody>
          <a:bodyPr/>
          <a:lstStyle/>
          <a:p>
            <a:endParaRPr lang="el-GR"/>
          </a:p>
        </p:txBody>
      </p:sp>
      <p:sp>
        <p:nvSpPr>
          <p:cNvPr id="41612" name="Freeform 652"/>
          <p:cNvSpPr>
            <a:spLocks/>
          </p:cNvSpPr>
          <p:nvPr/>
        </p:nvSpPr>
        <p:spPr bwMode="auto">
          <a:xfrm>
            <a:off x="6721475" y="35417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19" y="1"/>
                </a:lnTo>
                <a:lnTo>
                  <a:pt x="24" y="0"/>
                </a:lnTo>
                <a:lnTo>
                  <a:pt x="34" y="3"/>
                </a:lnTo>
                <a:lnTo>
                  <a:pt x="41" y="9"/>
                </a:lnTo>
                <a:lnTo>
                  <a:pt x="46" y="19"/>
                </a:lnTo>
                <a:lnTo>
                  <a:pt x="48" y="31"/>
                </a:lnTo>
                <a:lnTo>
                  <a:pt x="46" y="43"/>
                </a:lnTo>
                <a:lnTo>
                  <a:pt x="41" y="54"/>
                </a:lnTo>
                <a:lnTo>
                  <a:pt x="34" y="61"/>
                </a:lnTo>
                <a:lnTo>
                  <a:pt x="29" y="63"/>
                </a:lnTo>
                <a:lnTo>
                  <a:pt x="24" y="63"/>
                </a:lnTo>
                <a:lnTo>
                  <a:pt x="15" y="61"/>
                </a:lnTo>
                <a:lnTo>
                  <a:pt x="7" y="54"/>
                </a:lnTo>
                <a:lnTo>
                  <a:pt x="2" y="43"/>
                </a:lnTo>
                <a:lnTo>
                  <a:pt x="0" y="31"/>
                </a:lnTo>
                <a:close/>
              </a:path>
            </a:pathLst>
          </a:custGeom>
          <a:solidFill>
            <a:srgbClr val="FFFFFF"/>
          </a:solidFill>
          <a:ln w="9525">
            <a:noFill/>
            <a:round/>
            <a:headEnd/>
            <a:tailEnd/>
          </a:ln>
        </p:spPr>
        <p:txBody>
          <a:bodyPr/>
          <a:lstStyle/>
          <a:p>
            <a:endParaRPr lang="el-GR"/>
          </a:p>
        </p:txBody>
      </p:sp>
      <p:sp>
        <p:nvSpPr>
          <p:cNvPr id="41613" name="Freeform 653"/>
          <p:cNvSpPr>
            <a:spLocks/>
          </p:cNvSpPr>
          <p:nvPr/>
        </p:nvSpPr>
        <p:spPr bwMode="auto">
          <a:xfrm>
            <a:off x="6731000" y="3551238"/>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5"/>
                </a:moveTo>
                <a:lnTo>
                  <a:pt x="1" y="15"/>
                </a:lnTo>
                <a:lnTo>
                  <a:pt x="5" y="7"/>
                </a:lnTo>
                <a:lnTo>
                  <a:pt x="11" y="2"/>
                </a:lnTo>
                <a:lnTo>
                  <a:pt x="18" y="0"/>
                </a:lnTo>
                <a:lnTo>
                  <a:pt x="27" y="2"/>
                </a:lnTo>
                <a:lnTo>
                  <a:pt x="33" y="7"/>
                </a:lnTo>
                <a:lnTo>
                  <a:pt x="37" y="15"/>
                </a:lnTo>
                <a:lnTo>
                  <a:pt x="38" y="25"/>
                </a:lnTo>
                <a:lnTo>
                  <a:pt x="37" y="34"/>
                </a:lnTo>
                <a:lnTo>
                  <a:pt x="33" y="42"/>
                </a:lnTo>
                <a:lnTo>
                  <a:pt x="27" y="48"/>
                </a:lnTo>
                <a:lnTo>
                  <a:pt x="18" y="50"/>
                </a:lnTo>
                <a:lnTo>
                  <a:pt x="11" y="48"/>
                </a:lnTo>
                <a:lnTo>
                  <a:pt x="5" y="42"/>
                </a:lnTo>
                <a:lnTo>
                  <a:pt x="1" y="34"/>
                </a:lnTo>
                <a:lnTo>
                  <a:pt x="0" y="25"/>
                </a:lnTo>
                <a:close/>
              </a:path>
            </a:pathLst>
          </a:custGeom>
          <a:solidFill>
            <a:srgbClr val="FFFFFF"/>
          </a:solidFill>
          <a:ln w="9525">
            <a:noFill/>
            <a:round/>
            <a:headEnd/>
            <a:tailEnd/>
          </a:ln>
        </p:spPr>
        <p:txBody>
          <a:bodyPr/>
          <a:lstStyle/>
          <a:p>
            <a:endParaRPr lang="el-GR"/>
          </a:p>
        </p:txBody>
      </p:sp>
      <p:sp>
        <p:nvSpPr>
          <p:cNvPr id="41614" name="Freeform 654"/>
          <p:cNvSpPr>
            <a:spLocks/>
          </p:cNvSpPr>
          <p:nvPr/>
        </p:nvSpPr>
        <p:spPr bwMode="auto">
          <a:xfrm>
            <a:off x="6738938" y="3559175"/>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2"/>
                </a:lnTo>
                <a:lnTo>
                  <a:pt x="15" y="0"/>
                </a:lnTo>
                <a:lnTo>
                  <a:pt x="20" y="2"/>
                </a:lnTo>
                <a:lnTo>
                  <a:pt x="25" y="6"/>
                </a:lnTo>
                <a:lnTo>
                  <a:pt x="28" y="12"/>
                </a:lnTo>
                <a:lnTo>
                  <a:pt x="29" y="19"/>
                </a:lnTo>
                <a:lnTo>
                  <a:pt x="28" y="26"/>
                </a:lnTo>
                <a:lnTo>
                  <a:pt x="25" y="32"/>
                </a:lnTo>
                <a:lnTo>
                  <a:pt x="20" y="36"/>
                </a:lnTo>
                <a:lnTo>
                  <a:pt x="15"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615" name="Freeform 655"/>
          <p:cNvSpPr>
            <a:spLocks/>
          </p:cNvSpPr>
          <p:nvPr/>
        </p:nvSpPr>
        <p:spPr bwMode="auto">
          <a:xfrm>
            <a:off x="6710363" y="3546475"/>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0" y="0"/>
                </a:lnTo>
                <a:lnTo>
                  <a:pt x="43" y="2"/>
                </a:lnTo>
                <a:lnTo>
                  <a:pt x="48" y="5"/>
                </a:lnTo>
                <a:lnTo>
                  <a:pt x="52" y="8"/>
                </a:lnTo>
                <a:lnTo>
                  <a:pt x="59" y="18"/>
                </a:lnTo>
                <a:lnTo>
                  <a:pt x="60" y="23"/>
                </a:lnTo>
                <a:lnTo>
                  <a:pt x="61" y="29"/>
                </a:lnTo>
                <a:lnTo>
                  <a:pt x="59" y="40"/>
                </a:lnTo>
                <a:lnTo>
                  <a:pt x="52" y="51"/>
                </a:lnTo>
                <a:lnTo>
                  <a:pt x="48" y="54"/>
                </a:lnTo>
                <a:lnTo>
                  <a:pt x="43" y="57"/>
                </a:lnTo>
                <a:lnTo>
                  <a:pt x="30" y="59"/>
                </a:lnTo>
                <a:lnTo>
                  <a:pt x="18" y="57"/>
                </a:lnTo>
                <a:lnTo>
                  <a:pt x="13" y="54"/>
                </a:lnTo>
                <a:lnTo>
                  <a:pt x="9" y="51"/>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41616" name="Freeform 656"/>
          <p:cNvSpPr>
            <a:spLocks/>
          </p:cNvSpPr>
          <p:nvPr/>
        </p:nvSpPr>
        <p:spPr bwMode="auto">
          <a:xfrm>
            <a:off x="6719888" y="3552825"/>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5" y="0"/>
                </a:lnTo>
                <a:lnTo>
                  <a:pt x="35" y="2"/>
                </a:lnTo>
                <a:lnTo>
                  <a:pt x="43" y="7"/>
                </a:lnTo>
                <a:lnTo>
                  <a:pt x="49" y="15"/>
                </a:lnTo>
                <a:lnTo>
                  <a:pt x="51" y="24"/>
                </a:lnTo>
                <a:lnTo>
                  <a:pt x="49" y="34"/>
                </a:lnTo>
                <a:lnTo>
                  <a:pt x="43" y="43"/>
                </a:lnTo>
                <a:lnTo>
                  <a:pt x="35" y="48"/>
                </a:lnTo>
                <a:lnTo>
                  <a:pt x="25" y="50"/>
                </a:lnTo>
                <a:lnTo>
                  <a:pt x="15" y="48"/>
                </a:lnTo>
                <a:lnTo>
                  <a:pt x="7" y="43"/>
                </a:lnTo>
                <a:lnTo>
                  <a:pt x="2" y="34"/>
                </a:lnTo>
                <a:lnTo>
                  <a:pt x="0" y="24"/>
                </a:lnTo>
                <a:close/>
              </a:path>
            </a:pathLst>
          </a:custGeom>
          <a:solidFill>
            <a:srgbClr val="FDCE00"/>
          </a:solidFill>
          <a:ln w="9525">
            <a:noFill/>
            <a:round/>
            <a:headEnd/>
            <a:tailEnd/>
          </a:ln>
        </p:spPr>
        <p:txBody>
          <a:bodyPr/>
          <a:lstStyle/>
          <a:p>
            <a:endParaRPr lang="el-GR"/>
          </a:p>
        </p:txBody>
      </p:sp>
      <p:sp>
        <p:nvSpPr>
          <p:cNvPr id="41617" name="Freeform 657"/>
          <p:cNvSpPr>
            <a:spLocks/>
          </p:cNvSpPr>
          <p:nvPr/>
        </p:nvSpPr>
        <p:spPr bwMode="auto">
          <a:xfrm>
            <a:off x="6727825" y="3560763"/>
            <a:ext cx="65088" cy="61912"/>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19"/>
                </a:moveTo>
                <a:lnTo>
                  <a:pt x="2" y="11"/>
                </a:lnTo>
                <a:lnTo>
                  <a:pt x="6" y="5"/>
                </a:lnTo>
                <a:lnTo>
                  <a:pt x="13" y="1"/>
                </a:lnTo>
                <a:lnTo>
                  <a:pt x="20" y="0"/>
                </a:lnTo>
                <a:lnTo>
                  <a:pt x="29" y="1"/>
                </a:lnTo>
                <a:lnTo>
                  <a:pt x="36" y="5"/>
                </a:lnTo>
                <a:lnTo>
                  <a:pt x="40" y="11"/>
                </a:lnTo>
                <a:lnTo>
                  <a:pt x="41" y="19"/>
                </a:lnTo>
                <a:lnTo>
                  <a:pt x="40" y="26"/>
                </a:lnTo>
                <a:lnTo>
                  <a:pt x="36" y="33"/>
                </a:lnTo>
                <a:lnTo>
                  <a:pt x="29" y="38"/>
                </a:lnTo>
                <a:lnTo>
                  <a:pt x="20" y="39"/>
                </a:lnTo>
                <a:lnTo>
                  <a:pt x="13" y="38"/>
                </a:lnTo>
                <a:lnTo>
                  <a:pt x="6" y="33"/>
                </a:lnTo>
                <a:lnTo>
                  <a:pt x="2" y="26"/>
                </a:lnTo>
                <a:lnTo>
                  <a:pt x="0" y="19"/>
                </a:lnTo>
                <a:close/>
              </a:path>
            </a:pathLst>
          </a:custGeom>
          <a:solidFill>
            <a:srgbClr val="FEDB00"/>
          </a:solidFill>
          <a:ln w="9525">
            <a:noFill/>
            <a:round/>
            <a:headEnd/>
            <a:tailEnd/>
          </a:ln>
        </p:spPr>
        <p:txBody>
          <a:bodyPr/>
          <a:lstStyle/>
          <a:p>
            <a:endParaRPr lang="el-GR"/>
          </a:p>
        </p:txBody>
      </p:sp>
      <p:sp>
        <p:nvSpPr>
          <p:cNvPr id="41618" name="Freeform 658"/>
          <p:cNvSpPr>
            <a:spLocks/>
          </p:cNvSpPr>
          <p:nvPr/>
        </p:nvSpPr>
        <p:spPr bwMode="auto">
          <a:xfrm>
            <a:off x="6737350" y="3567113"/>
            <a:ext cx="49213" cy="46037"/>
          </a:xfrm>
          <a:custGeom>
            <a:avLst/>
            <a:gdLst>
              <a:gd name="T0" fmla="*/ 0 w 31"/>
              <a:gd name="T1" fmla="*/ 2147483646 h 29"/>
              <a:gd name="T2" fmla="*/ 2147483646 w 31"/>
              <a:gd name="T3" fmla="*/ 2147483646 h 29"/>
              <a:gd name="T4" fmla="*/ 2147483646 w 31"/>
              <a:gd name="T5" fmla="*/ 2147483646 h 29"/>
              <a:gd name="T6" fmla="*/ 2147483646 w 31"/>
              <a:gd name="T7" fmla="*/ 2147483646 h 29"/>
              <a:gd name="T8" fmla="*/ 2147483646 w 31"/>
              <a:gd name="T9" fmla="*/ 0 h 29"/>
              <a:gd name="T10" fmla="*/ 2147483646 w 31"/>
              <a:gd name="T11" fmla="*/ 2147483646 h 29"/>
              <a:gd name="T12" fmla="*/ 2147483646 w 31"/>
              <a:gd name="T13" fmla="*/ 2147483646 h 29"/>
              <a:gd name="T14" fmla="*/ 2147483646 w 31"/>
              <a:gd name="T15" fmla="*/ 2147483646 h 29"/>
              <a:gd name="T16" fmla="*/ 2147483646 w 31"/>
              <a:gd name="T17" fmla="*/ 2147483646 h 29"/>
              <a:gd name="T18" fmla="*/ 2147483646 w 31"/>
              <a:gd name="T19" fmla="*/ 2147483646 h 29"/>
              <a:gd name="T20" fmla="*/ 2147483646 w 31"/>
              <a:gd name="T21" fmla="*/ 2147483646 h 29"/>
              <a:gd name="T22" fmla="*/ 2147483646 w 31"/>
              <a:gd name="T23" fmla="*/ 2147483646 h 29"/>
              <a:gd name="T24" fmla="*/ 2147483646 w 31"/>
              <a:gd name="T25" fmla="*/ 2147483646 h 29"/>
              <a:gd name="T26" fmla="*/ 2147483646 w 31"/>
              <a:gd name="T27" fmla="*/ 2147483646 h 29"/>
              <a:gd name="T28" fmla="*/ 2147483646 w 31"/>
              <a:gd name="T29" fmla="*/ 2147483646 h 29"/>
              <a:gd name="T30" fmla="*/ 2147483646 w 31"/>
              <a:gd name="T31" fmla="*/ 2147483646 h 29"/>
              <a:gd name="T32" fmla="*/ 0 w 31"/>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9"/>
              <a:gd name="T53" fmla="*/ 31 w 31"/>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9">
                <a:moveTo>
                  <a:pt x="0" y="14"/>
                </a:moveTo>
                <a:lnTo>
                  <a:pt x="1" y="9"/>
                </a:lnTo>
                <a:lnTo>
                  <a:pt x="5" y="4"/>
                </a:lnTo>
                <a:lnTo>
                  <a:pt x="9" y="1"/>
                </a:lnTo>
                <a:lnTo>
                  <a:pt x="16" y="0"/>
                </a:lnTo>
                <a:lnTo>
                  <a:pt x="22" y="1"/>
                </a:lnTo>
                <a:lnTo>
                  <a:pt x="27" y="4"/>
                </a:lnTo>
                <a:lnTo>
                  <a:pt x="30" y="9"/>
                </a:lnTo>
                <a:lnTo>
                  <a:pt x="31" y="14"/>
                </a:lnTo>
                <a:lnTo>
                  <a:pt x="30" y="20"/>
                </a:lnTo>
                <a:lnTo>
                  <a:pt x="27" y="25"/>
                </a:lnTo>
                <a:lnTo>
                  <a:pt x="22" y="28"/>
                </a:lnTo>
                <a:lnTo>
                  <a:pt x="16"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619" name="Freeform 659"/>
          <p:cNvSpPr>
            <a:spLocks/>
          </p:cNvSpPr>
          <p:nvPr/>
        </p:nvSpPr>
        <p:spPr bwMode="auto">
          <a:xfrm>
            <a:off x="6594475" y="3475038"/>
            <a:ext cx="93663" cy="134937"/>
          </a:xfrm>
          <a:custGeom>
            <a:avLst/>
            <a:gdLst>
              <a:gd name="T0" fmla="*/ 0 w 59"/>
              <a:gd name="T1" fmla="*/ 2147483646 h 85"/>
              <a:gd name="T2" fmla="*/ 2147483646 w 59"/>
              <a:gd name="T3" fmla="*/ 2147483646 h 85"/>
              <a:gd name="T4" fmla="*/ 2147483646 w 59"/>
              <a:gd name="T5" fmla="*/ 2147483646 h 85"/>
              <a:gd name="T6" fmla="*/ 2147483646 w 59"/>
              <a:gd name="T7" fmla="*/ 2147483646 h 85"/>
              <a:gd name="T8" fmla="*/ 2147483646 w 59"/>
              <a:gd name="T9" fmla="*/ 2147483646 h 85"/>
              <a:gd name="T10" fmla="*/ 2147483646 w 59"/>
              <a:gd name="T11" fmla="*/ 0 h 85"/>
              <a:gd name="T12" fmla="*/ 2147483646 w 59"/>
              <a:gd name="T13" fmla="*/ 2147483646 h 85"/>
              <a:gd name="T14" fmla="*/ 2147483646 w 59"/>
              <a:gd name="T15" fmla="*/ 2147483646 h 85"/>
              <a:gd name="T16" fmla="*/ 2147483646 w 59"/>
              <a:gd name="T17" fmla="*/ 2147483646 h 85"/>
              <a:gd name="T18" fmla="*/ 2147483646 w 59"/>
              <a:gd name="T19" fmla="*/ 2147483646 h 85"/>
              <a:gd name="T20" fmla="*/ 2147483646 w 59"/>
              <a:gd name="T21" fmla="*/ 2147483646 h 85"/>
              <a:gd name="T22" fmla="*/ 2147483646 w 59"/>
              <a:gd name="T23" fmla="*/ 2147483646 h 85"/>
              <a:gd name="T24" fmla="*/ 2147483646 w 59"/>
              <a:gd name="T25" fmla="*/ 2147483646 h 85"/>
              <a:gd name="T26" fmla="*/ 2147483646 w 59"/>
              <a:gd name="T27" fmla="*/ 2147483646 h 85"/>
              <a:gd name="T28" fmla="*/ 2147483646 w 59"/>
              <a:gd name="T29" fmla="*/ 2147483646 h 85"/>
              <a:gd name="T30" fmla="*/ 2147483646 w 59"/>
              <a:gd name="T31" fmla="*/ 2147483646 h 85"/>
              <a:gd name="T32" fmla="*/ 2147483646 w 59"/>
              <a:gd name="T33" fmla="*/ 2147483646 h 85"/>
              <a:gd name="T34" fmla="*/ 2147483646 w 59"/>
              <a:gd name="T35" fmla="*/ 2147483646 h 85"/>
              <a:gd name="T36" fmla="*/ 2147483646 w 59"/>
              <a:gd name="T37" fmla="*/ 2147483646 h 85"/>
              <a:gd name="T38" fmla="*/ 2147483646 w 59"/>
              <a:gd name="T39" fmla="*/ 2147483646 h 85"/>
              <a:gd name="T40" fmla="*/ 2147483646 w 59"/>
              <a:gd name="T41" fmla="*/ 2147483646 h 85"/>
              <a:gd name="T42" fmla="*/ 2147483646 w 59"/>
              <a:gd name="T43" fmla="*/ 2147483646 h 85"/>
              <a:gd name="T44" fmla="*/ 0 w 59"/>
              <a:gd name="T45" fmla="*/ 2147483646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
              <a:gd name="T70" fmla="*/ 0 h 85"/>
              <a:gd name="T71" fmla="*/ 59 w 59"/>
              <a:gd name="T72" fmla="*/ 85 h 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 h="85">
                <a:moveTo>
                  <a:pt x="0" y="43"/>
                </a:moveTo>
                <a:lnTo>
                  <a:pt x="2" y="26"/>
                </a:lnTo>
                <a:lnTo>
                  <a:pt x="5" y="19"/>
                </a:lnTo>
                <a:lnTo>
                  <a:pt x="8" y="12"/>
                </a:lnTo>
                <a:lnTo>
                  <a:pt x="18" y="3"/>
                </a:lnTo>
                <a:lnTo>
                  <a:pt x="29" y="0"/>
                </a:lnTo>
                <a:lnTo>
                  <a:pt x="40" y="3"/>
                </a:lnTo>
                <a:lnTo>
                  <a:pt x="46" y="7"/>
                </a:lnTo>
                <a:lnTo>
                  <a:pt x="51" y="12"/>
                </a:lnTo>
                <a:lnTo>
                  <a:pt x="54" y="19"/>
                </a:lnTo>
                <a:lnTo>
                  <a:pt x="57" y="26"/>
                </a:lnTo>
                <a:lnTo>
                  <a:pt x="59" y="43"/>
                </a:lnTo>
                <a:lnTo>
                  <a:pt x="57" y="59"/>
                </a:lnTo>
                <a:lnTo>
                  <a:pt x="54" y="66"/>
                </a:lnTo>
                <a:lnTo>
                  <a:pt x="51" y="73"/>
                </a:lnTo>
                <a:lnTo>
                  <a:pt x="40" y="82"/>
                </a:lnTo>
                <a:lnTo>
                  <a:pt x="29" y="85"/>
                </a:lnTo>
                <a:lnTo>
                  <a:pt x="18" y="82"/>
                </a:lnTo>
                <a:lnTo>
                  <a:pt x="13" y="78"/>
                </a:lnTo>
                <a:lnTo>
                  <a:pt x="8" y="73"/>
                </a:lnTo>
                <a:lnTo>
                  <a:pt x="5" y="66"/>
                </a:lnTo>
                <a:lnTo>
                  <a:pt x="2" y="59"/>
                </a:lnTo>
                <a:lnTo>
                  <a:pt x="0" y="43"/>
                </a:lnTo>
                <a:close/>
              </a:path>
            </a:pathLst>
          </a:custGeom>
          <a:solidFill>
            <a:srgbClr val="FFFFFF"/>
          </a:solidFill>
          <a:ln w="9525">
            <a:noFill/>
            <a:round/>
            <a:headEnd/>
            <a:tailEnd/>
          </a:ln>
        </p:spPr>
        <p:txBody>
          <a:bodyPr/>
          <a:lstStyle/>
          <a:p>
            <a:endParaRPr lang="el-GR"/>
          </a:p>
        </p:txBody>
      </p:sp>
      <p:sp>
        <p:nvSpPr>
          <p:cNvPr id="41620" name="Freeform 660"/>
          <p:cNvSpPr>
            <a:spLocks/>
          </p:cNvSpPr>
          <p:nvPr/>
        </p:nvSpPr>
        <p:spPr bwMode="auto">
          <a:xfrm>
            <a:off x="6604000" y="3484563"/>
            <a:ext cx="77788" cy="112712"/>
          </a:xfrm>
          <a:custGeom>
            <a:avLst/>
            <a:gdLst>
              <a:gd name="T0" fmla="*/ 0 w 49"/>
              <a:gd name="T1" fmla="*/ 2147483646 h 71"/>
              <a:gd name="T2" fmla="*/ 2147483646 w 49"/>
              <a:gd name="T3" fmla="*/ 2147483646 h 71"/>
              <a:gd name="T4" fmla="*/ 2147483646 w 49"/>
              <a:gd name="T5" fmla="*/ 2147483646 h 71"/>
              <a:gd name="T6" fmla="*/ 2147483646 w 49"/>
              <a:gd name="T7" fmla="*/ 2147483646 h 71"/>
              <a:gd name="T8" fmla="*/ 2147483646 w 49"/>
              <a:gd name="T9" fmla="*/ 0 h 71"/>
              <a:gd name="T10" fmla="*/ 2147483646 w 49"/>
              <a:gd name="T11" fmla="*/ 2147483646 h 71"/>
              <a:gd name="T12" fmla="*/ 2147483646 w 49"/>
              <a:gd name="T13" fmla="*/ 2147483646 h 71"/>
              <a:gd name="T14" fmla="*/ 2147483646 w 49"/>
              <a:gd name="T15" fmla="*/ 2147483646 h 71"/>
              <a:gd name="T16" fmla="*/ 2147483646 w 49"/>
              <a:gd name="T17" fmla="*/ 2147483646 h 71"/>
              <a:gd name="T18" fmla="*/ 2147483646 w 49"/>
              <a:gd name="T19" fmla="*/ 2147483646 h 71"/>
              <a:gd name="T20" fmla="*/ 2147483646 w 49"/>
              <a:gd name="T21" fmla="*/ 2147483646 h 71"/>
              <a:gd name="T22" fmla="*/ 2147483646 w 49"/>
              <a:gd name="T23" fmla="*/ 2147483646 h 71"/>
              <a:gd name="T24" fmla="*/ 2147483646 w 49"/>
              <a:gd name="T25" fmla="*/ 2147483646 h 71"/>
              <a:gd name="T26" fmla="*/ 2147483646 w 49"/>
              <a:gd name="T27" fmla="*/ 2147483646 h 71"/>
              <a:gd name="T28" fmla="*/ 2147483646 w 49"/>
              <a:gd name="T29" fmla="*/ 2147483646 h 71"/>
              <a:gd name="T30" fmla="*/ 2147483646 w 49"/>
              <a:gd name="T31" fmla="*/ 2147483646 h 71"/>
              <a:gd name="T32" fmla="*/ 2147483646 w 49"/>
              <a:gd name="T33" fmla="*/ 2147483646 h 71"/>
              <a:gd name="T34" fmla="*/ 2147483646 w 49"/>
              <a:gd name="T35" fmla="*/ 2147483646 h 71"/>
              <a:gd name="T36" fmla="*/ 0 w 49"/>
              <a:gd name="T37" fmla="*/ 214748364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71"/>
              <a:gd name="T59" fmla="*/ 49 w 49"/>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71">
                <a:moveTo>
                  <a:pt x="0" y="36"/>
                </a:moveTo>
                <a:lnTo>
                  <a:pt x="1" y="22"/>
                </a:lnTo>
                <a:lnTo>
                  <a:pt x="7" y="10"/>
                </a:lnTo>
                <a:lnTo>
                  <a:pt x="14" y="3"/>
                </a:lnTo>
                <a:lnTo>
                  <a:pt x="24" y="0"/>
                </a:lnTo>
                <a:lnTo>
                  <a:pt x="29" y="1"/>
                </a:lnTo>
                <a:lnTo>
                  <a:pt x="33" y="3"/>
                </a:lnTo>
                <a:lnTo>
                  <a:pt x="42" y="10"/>
                </a:lnTo>
                <a:lnTo>
                  <a:pt x="47" y="22"/>
                </a:lnTo>
                <a:lnTo>
                  <a:pt x="49" y="36"/>
                </a:lnTo>
                <a:lnTo>
                  <a:pt x="47" y="50"/>
                </a:lnTo>
                <a:lnTo>
                  <a:pt x="42" y="61"/>
                </a:lnTo>
                <a:lnTo>
                  <a:pt x="33" y="68"/>
                </a:lnTo>
                <a:lnTo>
                  <a:pt x="24" y="71"/>
                </a:lnTo>
                <a:lnTo>
                  <a:pt x="19" y="70"/>
                </a:lnTo>
                <a:lnTo>
                  <a:pt x="14" y="68"/>
                </a:lnTo>
                <a:lnTo>
                  <a:pt x="7" y="61"/>
                </a:lnTo>
                <a:lnTo>
                  <a:pt x="1" y="50"/>
                </a:lnTo>
                <a:lnTo>
                  <a:pt x="0" y="36"/>
                </a:lnTo>
                <a:close/>
              </a:path>
            </a:pathLst>
          </a:custGeom>
          <a:solidFill>
            <a:srgbClr val="FFFFFF"/>
          </a:solidFill>
          <a:ln w="9525">
            <a:noFill/>
            <a:round/>
            <a:headEnd/>
            <a:tailEnd/>
          </a:ln>
        </p:spPr>
        <p:txBody>
          <a:bodyPr/>
          <a:lstStyle/>
          <a:p>
            <a:endParaRPr lang="el-GR"/>
          </a:p>
        </p:txBody>
      </p:sp>
      <p:sp>
        <p:nvSpPr>
          <p:cNvPr id="41621" name="Freeform 661"/>
          <p:cNvSpPr>
            <a:spLocks/>
          </p:cNvSpPr>
          <p:nvPr/>
        </p:nvSpPr>
        <p:spPr bwMode="auto">
          <a:xfrm>
            <a:off x="6611938" y="3494088"/>
            <a:ext cx="63500" cy="90487"/>
          </a:xfrm>
          <a:custGeom>
            <a:avLst/>
            <a:gdLst>
              <a:gd name="T0" fmla="*/ 0 w 40"/>
              <a:gd name="T1" fmla="*/ 2147483646 h 57"/>
              <a:gd name="T2" fmla="*/ 2147483646 w 40"/>
              <a:gd name="T3" fmla="*/ 2147483646 h 57"/>
              <a:gd name="T4" fmla="*/ 2147483646 w 40"/>
              <a:gd name="T5" fmla="*/ 2147483646 h 57"/>
              <a:gd name="T6" fmla="*/ 2147483646 w 40"/>
              <a:gd name="T7" fmla="*/ 2147483646 h 57"/>
              <a:gd name="T8" fmla="*/ 2147483646 w 40"/>
              <a:gd name="T9" fmla="*/ 0 h 57"/>
              <a:gd name="T10" fmla="*/ 2147483646 w 40"/>
              <a:gd name="T11" fmla="*/ 2147483646 h 57"/>
              <a:gd name="T12" fmla="*/ 2147483646 w 40"/>
              <a:gd name="T13" fmla="*/ 2147483646 h 57"/>
              <a:gd name="T14" fmla="*/ 2147483646 w 40"/>
              <a:gd name="T15" fmla="*/ 2147483646 h 57"/>
              <a:gd name="T16" fmla="*/ 2147483646 w 40"/>
              <a:gd name="T17" fmla="*/ 2147483646 h 57"/>
              <a:gd name="T18" fmla="*/ 2147483646 w 40"/>
              <a:gd name="T19" fmla="*/ 2147483646 h 57"/>
              <a:gd name="T20" fmla="*/ 2147483646 w 40"/>
              <a:gd name="T21" fmla="*/ 2147483646 h 57"/>
              <a:gd name="T22" fmla="*/ 2147483646 w 40"/>
              <a:gd name="T23" fmla="*/ 2147483646 h 57"/>
              <a:gd name="T24" fmla="*/ 2147483646 w 40"/>
              <a:gd name="T25" fmla="*/ 2147483646 h 57"/>
              <a:gd name="T26" fmla="*/ 2147483646 w 40"/>
              <a:gd name="T27" fmla="*/ 2147483646 h 57"/>
              <a:gd name="T28" fmla="*/ 2147483646 w 40"/>
              <a:gd name="T29" fmla="*/ 2147483646 h 57"/>
              <a:gd name="T30" fmla="*/ 2147483646 w 40"/>
              <a:gd name="T31" fmla="*/ 2147483646 h 57"/>
              <a:gd name="T32" fmla="*/ 0 w 40"/>
              <a:gd name="T33" fmla="*/ 2147483646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7"/>
              <a:gd name="T53" fmla="*/ 40 w 4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7">
                <a:moveTo>
                  <a:pt x="0" y="29"/>
                </a:moveTo>
                <a:lnTo>
                  <a:pt x="2" y="19"/>
                </a:lnTo>
                <a:lnTo>
                  <a:pt x="6" y="9"/>
                </a:lnTo>
                <a:lnTo>
                  <a:pt x="12" y="3"/>
                </a:lnTo>
                <a:lnTo>
                  <a:pt x="19" y="0"/>
                </a:lnTo>
                <a:lnTo>
                  <a:pt x="27" y="3"/>
                </a:lnTo>
                <a:lnTo>
                  <a:pt x="33" y="9"/>
                </a:lnTo>
                <a:lnTo>
                  <a:pt x="38" y="19"/>
                </a:lnTo>
                <a:lnTo>
                  <a:pt x="40" y="29"/>
                </a:lnTo>
                <a:lnTo>
                  <a:pt x="38" y="40"/>
                </a:lnTo>
                <a:lnTo>
                  <a:pt x="33" y="49"/>
                </a:lnTo>
                <a:lnTo>
                  <a:pt x="27" y="55"/>
                </a:lnTo>
                <a:lnTo>
                  <a:pt x="19" y="57"/>
                </a:lnTo>
                <a:lnTo>
                  <a:pt x="12" y="55"/>
                </a:lnTo>
                <a:lnTo>
                  <a:pt x="6" y="49"/>
                </a:lnTo>
                <a:lnTo>
                  <a:pt x="2" y="40"/>
                </a:lnTo>
                <a:lnTo>
                  <a:pt x="0" y="29"/>
                </a:lnTo>
                <a:close/>
              </a:path>
            </a:pathLst>
          </a:custGeom>
          <a:solidFill>
            <a:srgbClr val="FFFFFF"/>
          </a:solidFill>
          <a:ln w="9525">
            <a:noFill/>
            <a:round/>
            <a:headEnd/>
            <a:tailEnd/>
          </a:ln>
        </p:spPr>
        <p:txBody>
          <a:bodyPr/>
          <a:lstStyle/>
          <a:p>
            <a:endParaRPr lang="el-GR"/>
          </a:p>
        </p:txBody>
      </p:sp>
      <p:sp>
        <p:nvSpPr>
          <p:cNvPr id="41622" name="Freeform 662"/>
          <p:cNvSpPr>
            <a:spLocks/>
          </p:cNvSpPr>
          <p:nvPr/>
        </p:nvSpPr>
        <p:spPr bwMode="auto">
          <a:xfrm>
            <a:off x="6621463" y="3505200"/>
            <a:ext cx="47625" cy="68263"/>
          </a:xfrm>
          <a:custGeom>
            <a:avLst/>
            <a:gdLst>
              <a:gd name="T0" fmla="*/ 0 w 30"/>
              <a:gd name="T1" fmla="*/ 2147483646 h 43"/>
              <a:gd name="T2" fmla="*/ 2147483646 w 30"/>
              <a:gd name="T3" fmla="*/ 2147483646 h 43"/>
              <a:gd name="T4" fmla="*/ 2147483646 w 30"/>
              <a:gd name="T5" fmla="*/ 2147483646 h 43"/>
              <a:gd name="T6" fmla="*/ 2147483646 w 30"/>
              <a:gd name="T7" fmla="*/ 2147483646 h 43"/>
              <a:gd name="T8" fmla="*/ 2147483646 w 30"/>
              <a:gd name="T9" fmla="*/ 0 h 43"/>
              <a:gd name="T10" fmla="*/ 2147483646 w 30"/>
              <a:gd name="T11" fmla="*/ 2147483646 h 43"/>
              <a:gd name="T12" fmla="*/ 2147483646 w 30"/>
              <a:gd name="T13" fmla="*/ 2147483646 h 43"/>
              <a:gd name="T14" fmla="*/ 2147483646 w 30"/>
              <a:gd name="T15" fmla="*/ 2147483646 h 43"/>
              <a:gd name="T16" fmla="*/ 2147483646 w 30"/>
              <a:gd name="T17" fmla="*/ 2147483646 h 43"/>
              <a:gd name="T18" fmla="*/ 2147483646 w 30"/>
              <a:gd name="T19" fmla="*/ 2147483646 h 43"/>
              <a:gd name="T20" fmla="*/ 2147483646 w 30"/>
              <a:gd name="T21" fmla="*/ 2147483646 h 43"/>
              <a:gd name="T22" fmla="*/ 2147483646 w 30"/>
              <a:gd name="T23" fmla="*/ 2147483646 h 43"/>
              <a:gd name="T24" fmla="*/ 2147483646 w 30"/>
              <a:gd name="T25" fmla="*/ 2147483646 h 43"/>
              <a:gd name="T26" fmla="*/ 2147483646 w 30"/>
              <a:gd name="T27" fmla="*/ 2147483646 h 43"/>
              <a:gd name="T28" fmla="*/ 2147483646 w 30"/>
              <a:gd name="T29" fmla="*/ 2147483646 h 43"/>
              <a:gd name="T30" fmla="*/ 2147483646 w 30"/>
              <a:gd name="T31" fmla="*/ 2147483646 h 43"/>
              <a:gd name="T32" fmla="*/ 0 w 30"/>
              <a:gd name="T33" fmla="*/ 2147483646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3"/>
              <a:gd name="T53" fmla="*/ 30 w 3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3">
                <a:moveTo>
                  <a:pt x="0" y="22"/>
                </a:moveTo>
                <a:lnTo>
                  <a:pt x="1" y="13"/>
                </a:lnTo>
                <a:lnTo>
                  <a:pt x="4" y="6"/>
                </a:lnTo>
                <a:lnTo>
                  <a:pt x="8" y="1"/>
                </a:lnTo>
                <a:lnTo>
                  <a:pt x="14" y="0"/>
                </a:lnTo>
                <a:lnTo>
                  <a:pt x="20" y="1"/>
                </a:lnTo>
                <a:lnTo>
                  <a:pt x="24" y="6"/>
                </a:lnTo>
                <a:lnTo>
                  <a:pt x="27" y="13"/>
                </a:lnTo>
                <a:lnTo>
                  <a:pt x="30" y="22"/>
                </a:lnTo>
                <a:lnTo>
                  <a:pt x="27" y="30"/>
                </a:lnTo>
                <a:lnTo>
                  <a:pt x="24" y="36"/>
                </a:lnTo>
                <a:lnTo>
                  <a:pt x="20" y="41"/>
                </a:lnTo>
                <a:lnTo>
                  <a:pt x="14" y="43"/>
                </a:lnTo>
                <a:lnTo>
                  <a:pt x="8" y="41"/>
                </a:lnTo>
                <a:lnTo>
                  <a:pt x="4" y="36"/>
                </a:lnTo>
                <a:lnTo>
                  <a:pt x="1" y="30"/>
                </a:lnTo>
                <a:lnTo>
                  <a:pt x="0" y="22"/>
                </a:lnTo>
                <a:close/>
              </a:path>
            </a:pathLst>
          </a:custGeom>
          <a:solidFill>
            <a:srgbClr val="FFFFFF"/>
          </a:solidFill>
          <a:ln w="9525">
            <a:noFill/>
            <a:round/>
            <a:headEnd/>
            <a:tailEnd/>
          </a:ln>
        </p:spPr>
        <p:txBody>
          <a:bodyPr/>
          <a:lstStyle/>
          <a:p>
            <a:endParaRPr lang="el-GR"/>
          </a:p>
        </p:txBody>
      </p:sp>
      <p:sp>
        <p:nvSpPr>
          <p:cNvPr id="41623" name="Freeform 663"/>
          <p:cNvSpPr>
            <a:spLocks/>
          </p:cNvSpPr>
          <p:nvPr/>
        </p:nvSpPr>
        <p:spPr bwMode="auto">
          <a:xfrm>
            <a:off x="6594475" y="3487738"/>
            <a:ext cx="90488" cy="112712"/>
          </a:xfrm>
          <a:custGeom>
            <a:avLst/>
            <a:gdLst>
              <a:gd name="T0" fmla="*/ 0 w 57"/>
              <a:gd name="T1" fmla="*/ 2147483646 h 71"/>
              <a:gd name="T2" fmla="*/ 2147483646 w 57"/>
              <a:gd name="T3" fmla="*/ 2147483646 h 71"/>
              <a:gd name="T4" fmla="*/ 2147483646 w 57"/>
              <a:gd name="T5" fmla="*/ 2147483646 h 71"/>
              <a:gd name="T6" fmla="*/ 2147483646 w 57"/>
              <a:gd name="T7" fmla="*/ 2147483646 h 71"/>
              <a:gd name="T8" fmla="*/ 2147483646 w 57"/>
              <a:gd name="T9" fmla="*/ 2147483646 h 71"/>
              <a:gd name="T10" fmla="*/ 2147483646 w 57"/>
              <a:gd name="T11" fmla="*/ 0 h 71"/>
              <a:gd name="T12" fmla="*/ 2147483646 w 57"/>
              <a:gd name="T13" fmla="*/ 2147483646 h 71"/>
              <a:gd name="T14" fmla="*/ 2147483646 w 57"/>
              <a:gd name="T15" fmla="*/ 2147483646 h 71"/>
              <a:gd name="T16" fmla="*/ 2147483646 w 57"/>
              <a:gd name="T17" fmla="*/ 2147483646 h 71"/>
              <a:gd name="T18" fmla="*/ 2147483646 w 57"/>
              <a:gd name="T19" fmla="*/ 2147483646 h 71"/>
              <a:gd name="T20" fmla="*/ 2147483646 w 57"/>
              <a:gd name="T21" fmla="*/ 2147483646 h 71"/>
              <a:gd name="T22" fmla="*/ 2147483646 w 57"/>
              <a:gd name="T23" fmla="*/ 2147483646 h 71"/>
              <a:gd name="T24" fmla="*/ 2147483646 w 57"/>
              <a:gd name="T25" fmla="*/ 2147483646 h 71"/>
              <a:gd name="T26" fmla="*/ 2147483646 w 57"/>
              <a:gd name="T27" fmla="*/ 2147483646 h 71"/>
              <a:gd name="T28" fmla="*/ 2147483646 w 57"/>
              <a:gd name="T29" fmla="*/ 2147483646 h 71"/>
              <a:gd name="T30" fmla="*/ 2147483646 w 57"/>
              <a:gd name="T31" fmla="*/ 2147483646 h 71"/>
              <a:gd name="T32" fmla="*/ 2147483646 w 57"/>
              <a:gd name="T33" fmla="*/ 2147483646 h 71"/>
              <a:gd name="T34" fmla="*/ 2147483646 w 57"/>
              <a:gd name="T35" fmla="*/ 2147483646 h 71"/>
              <a:gd name="T36" fmla="*/ 2147483646 w 57"/>
              <a:gd name="T37" fmla="*/ 2147483646 h 71"/>
              <a:gd name="T38" fmla="*/ 2147483646 w 57"/>
              <a:gd name="T39" fmla="*/ 2147483646 h 71"/>
              <a:gd name="T40" fmla="*/ 0 w 57"/>
              <a:gd name="T41" fmla="*/ 214748364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71"/>
              <a:gd name="T65" fmla="*/ 57 w 57"/>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71">
                <a:moveTo>
                  <a:pt x="0" y="36"/>
                </a:moveTo>
                <a:lnTo>
                  <a:pt x="2" y="22"/>
                </a:lnTo>
                <a:lnTo>
                  <a:pt x="5" y="15"/>
                </a:lnTo>
                <a:lnTo>
                  <a:pt x="8" y="10"/>
                </a:lnTo>
                <a:lnTo>
                  <a:pt x="17" y="3"/>
                </a:lnTo>
                <a:lnTo>
                  <a:pt x="28" y="0"/>
                </a:lnTo>
                <a:lnTo>
                  <a:pt x="39" y="3"/>
                </a:lnTo>
                <a:lnTo>
                  <a:pt x="49" y="10"/>
                </a:lnTo>
                <a:lnTo>
                  <a:pt x="52" y="15"/>
                </a:lnTo>
                <a:lnTo>
                  <a:pt x="55" y="22"/>
                </a:lnTo>
                <a:lnTo>
                  <a:pt x="57" y="36"/>
                </a:lnTo>
                <a:lnTo>
                  <a:pt x="55" y="50"/>
                </a:lnTo>
                <a:lnTo>
                  <a:pt x="52" y="56"/>
                </a:lnTo>
                <a:lnTo>
                  <a:pt x="49" y="61"/>
                </a:lnTo>
                <a:lnTo>
                  <a:pt x="39" y="68"/>
                </a:lnTo>
                <a:lnTo>
                  <a:pt x="28" y="71"/>
                </a:lnTo>
                <a:lnTo>
                  <a:pt x="17" y="68"/>
                </a:lnTo>
                <a:lnTo>
                  <a:pt x="8" y="61"/>
                </a:lnTo>
                <a:lnTo>
                  <a:pt x="5" y="56"/>
                </a:lnTo>
                <a:lnTo>
                  <a:pt x="2" y="50"/>
                </a:lnTo>
                <a:lnTo>
                  <a:pt x="0" y="36"/>
                </a:lnTo>
                <a:close/>
              </a:path>
            </a:pathLst>
          </a:custGeom>
          <a:solidFill>
            <a:srgbClr val="FBC200"/>
          </a:solidFill>
          <a:ln w="9525">
            <a:noFill/>
            <a:round/>
            <a:headEnd/>
            <a:tailEnd/>
          </a:ln>
        </p:spPr>
        <p:txBody>
          <a:bodyPr/>
          <a:lstStyle/>
          <a:p>
            <a:endParaRPr lang="el-GR"/>
          </a:p>
        </p:txBody>
      </p:sp>
      <p:sp>
        <p:nvSpPr>
          <p:cNvPr id="41624" name="Freeform 664"/>
          <p:cNvSpPr>
            <a:spLocks/>
          </p:cNvSpPr>
          <p:nvPr/>
        </p:nvSpPr>
        <p:spPr bwMode="auto">
          <a:xfrm>
            <a:off x="6602413" y="3495675"/>
            <a:ext cx="76200" cy="93663"/>
          </a:xfrm>
          <a:custGeom>
            <a:avLst/>
            <a:gdLst>
              <a:gd name="T0" fmla="*/ 0 w 48"/>
              <a:gd name="T1" fmla="*/ 2147483646 h 59"/>
              <a:gd name="T2" fmla="*/ 2147483646 w 48"/>
              <a:gd name="T3" fmla="*/ 2147483646 h 59"/>
              <a:gd name="T4" fmla="*/ 2147483646 w 48"/>
              <a:gd name="T5" fmla="*/ 2147483646 h 59"/>
              <a:gd name="T6" fmla="*/ 2147483646 w 48"/>
              <a:gd name="T7" fmla="*/ 2147483646 h 59"/>
              <a:gd name="T8" fmla="*/ 2147483646 w 48"/>
              <a:gd name="T9" fmla="*/ 0 h 59"/>
              <a:gd name="T10" fmla="*/ 2147483646 w 48"/>
              <a:gd name="T11" fmla="*/ 2147483646 h 59"/>
              <a:gd name="T12" fmla="*/ 2147483646 w 48"/>
              <a:gd name="T13" fmla="*/ 2147483646 h 59"/>
              <a:gd name="T14" fmla="*/ 2147483646 w 48"/>
              <a:gd name="T15" fmla="*/ 2147483646 h 59"/>
              <a:gd name="T16" fmla="*/ 2147483646 w 48"/>
              <a:gd name="T17" fmla="*/ 2147483646 h 59"/>
              <a:gd name="T18" fmla="*/ 2147483646 w 48"/>
              <a:gd name="T19" fmla="*/ 2147483646 h 59"/>
              <a:gd name="T20" fmla="*/ 2147483646 w 48"/>
              <a:gd name="T21" fmla="*/ 2147483646 h 59"/>
              <a:gd name="T22" fmla="*/ 2147483646 w 48"/>
              <a:gd name="T23" fmla="*/ 2147483646 h 59"/>
              <a:gd name="T24" fmla="*/ 2147483646 w 48"/>
              <a:gd name="T25" fmla="*/ 2147483646 h 59"/>
              <a:gd name="T26" fmla="*/ 2147483646 w 48"/>
              <a:gd name="T27" fmla="*/ 2147483646 h 59"/>
              <a:gd name="T28" fmla="*/ 2147483646 w 48"/>
              <a:gd name="T29" fmla="*/ 2147483646 h 59"/>
              <a:gd name="T30" fmla="*/ 2147483646 w 48"/>
              <a:gd name="T31" fmla="*/ 2147483646 h 59"/>
              <a:gd name="T32" fmla="*/ 2147483646 w 48"/>
              <a:gd name="T33" fmla="*/ 2147483646 h 59"/>
              <a:gd name="T34" fmla="*/ 2147483646 w 48"/>
              <a:gd name="T35" fmla="*/ 2147483646 h 59"/>
              <a:gd name="T36" fmla="*/ 0 w 48"/>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9"/>
              <a:gd name="T59" fmla="*/ 48 w 48"/>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9">
                <a:moveTo>
                  <a:pt x="0" y="30"/>
                </a:moveTo>
                <a:lnTo>
                  <a:pt x="2" y="19"/>
                </a:lnTo>
                <a:lnTo>
                  <a:pt x="7" y="9"/>
                </a:lnTo>
                <a:lnTo>
                  <a:pt x="15" y="2"/>
                </a:lnTo>
                <a:lnTo>
                  <a:pt x="24" y="0"/>
                </a:lnTo>
                <a:lnTo>
                  <a:pt x="33" y="2"/>
                </a:lnTo>
                <a:lnTo>
                  <a:pt x="37" y="5"/>
                </a:lnTo>
                <a:lnTo>
                  <a:pt x="41" y="9"/>
                </a:lnTo>
                <a:lnTo>
                  <a:pt x="46" y="19"/>
                </a:lnTo>
                <a:lnTo>
                  <a:pt x="48" y="30"/>
                </a:lnTo>
                <a:lnTo>
                  <a:pt x="46" y="42"/>
                </a:lnTo>
                <a:lnTo>
                  <a:pt x="41" y="51"/>
                </a:lnTo>
                <a:lnTo>
                  <a:pt x="33" y="57"/>
                </a:lnTo>
                <a:lnTo>
                  <a:pt x="24" y="59"/>
                </a:lnTo>
                <a:lnTo>
                  <a:pt x="15" y="57"/>
                </a:lnTo>
                <a:lnTo>
                  <a:pt x="11" y="55"/>
                </a:lnTo>
                <a:lnTo>
                  <a:pt x="7" y="51"/>
                </a:lnTo>
                <a:lnTo>
                  <a:pt x="2" y="42"/>
                </a:lnTo>
                <a:lnTo>
                  <a:pt x="0" y="30"/>
                </a:lnTo>
                <a:close/>
              </a:path>
            </a:pathLst>
          </a:custGeom>
          <a:solidFill>
            <a:srgbClr val="FDCE00"/>
          </a:solidFill>
          <a:ln w="9525">
            <a:noFill/>
            <a:round/>
            <a:headEnd/>
            <a:tailEnd/>
          </a:ln>
        </p:spPr>
        <p:txBody>
          <a:bodyPr/>
          <a:lstStyle/>
          <a:p>
            <a:endParaRPr lang="el-GR"/>
          </a:p>
        </p:txBody>
      </p:sp>
      <p:sp>
        <p:nvSpPr>
          <p:cNvPr id="41625" name="Freeform 665"/>
          <p:cNvSpPr>
            <a:spLocks/>
          </p:cNvSpPr>
          <p:nvPr/>
        </p:nvSpPr>
        <p:spPr bwMode="auto">
          <a:xfrm>
            <a:off x="6611938" y="3503613"/>
            <a:ext cx="60325" cy="76200"/>
          </a:xfrm>
          <a:custGeom>
            <a:avLst/>
            <a:gdLst>
              <a:gd name="T0" fmla="*/ 0 w 38"/>
              <a:gd name="T1" fmla="*/ 2147483646 h 48"/>
              <a:gd name="T2" fmla="*/ 2147483646 w 38"/>
              <a:gd name="T3" fmla="*/ 2147483646 h 48"/>
              <a:gd name="T4" fmla="*/ 2147483646 w 38"/>
              <a:gd name="T5" fmla="*/ 2147483646 h 48"/>
              <a:gd name="T6" fmla="*/ 2147483646 w 38"/>
              <a:gd name="T7" fmla="*/ 2147483646 h 48"/>
              <a:gd name="T8" fmla="*/ 2147483646 w 38"/>
              <a:gd name="T9" fmla="*/ 0 h 48"/>
              <a:gd name="T10" fmla="*/ 2147483646 w 38"/>
              <a:gd name="T11" fmla="*/ 2147483646 h 48"/>
              <a:gd name="T12" fmla="*/ 2147483646 w 38"/>
              <a:gd name="T13" fmla="*/ 2147483646 h 48"/>
              <a:gd name="T14" fmla="*/ 2147483646 w 38"/>
              <a:gd name="T15" fmla="*/ 2147483646 h 48"/>
              <a:gd name="T16" fmla="*/ 2147483646 w 38"/>
              <a:gd name="T17" fmla="*/ 2147483646 h 48"/>
              <a:gd name="T18" fmla="*/ 2147483646 w 38"/>
              <a:gd name="T19" fmla="*/ 2147483646 h 48"/>
              <a:gd name="T20" fmla="*/ 2147483646 w 38"/>
              <a:gd name="T21" fmla="*/ 2147483646 h 48"/>
              <a:gd name="T22" fmla="*/ 2147483646 w 38"/>
              <a:gd name="T23" fmla="*/ 2147483646 h 48"/>
              <a:gd name="T24" fmla="*/ 2147483646 w 38"/>
              <a:gd name="T25" fmla="*/ 2147483646 h 48"/>
              <a:gd name="T26" fmla="*/ 2147483646 w 38"/>
              <a:gd name="T27" fmla="*/ 2147483646 h 48"/>
              <a:gd name="T28" fmla="*/ 2147483646 w 38"/>
              <a:gd name="T29" fmla="*/ 2147483646 h 48"/>
              <a:gd name="T30" fmla="*/ 2147483646 w 38"/>
              <a:gd name="T31" fmla="*/ 2147483646 h 48"/>
              <a:gd name="T32" fmla="*/ 0 w 38"/>
              <a:gd name="T33" fmla="*/ 214748364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8"/>
              <a:gd name="T53" fmla="*/ 38 w 3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8">
                <a:moveTo>
                  <a:pt x="0" y="25"/>
                </a:moveTo>
                <a:lnTo>
                  <a:pt x="1" y="16"/>
                </a:lnTo>
                <a:lnTo>
                  <a:pt x="5" y="7"/>
                </a:lnTo>
                <a:lnTo>
                  <a:pt x="11" y="2"/>
                </a:lnTo>
                <a:lnTo>
                  <a:pt x="18" y="0"/>
                </a:lnTo>
                <a:lnTo>
                  <a:pt x="26" y="2"/>
                </a:lnTo>
                <a:lnTo>
                  <a:pt x="32" y="7"/>
                </a:lnTo>
                <a:lnTo>
                  <a:pt x="37" y="16"/>
                </a:lnTo>
                <a:lnTo>
                  <a:pt x="38" y="25"/>
                </a:lnTo>
                <a:lnTo>
                  <a:pt x="37" y="34"/>
                </a:lnTo>
                <a:lnTo>
                  <a:pt x="32" y="41"/>
                </a:lnTo>
                <a:lnTo>
                  <a:pt x="26" y="46"/>
                </a:lnTo>
                <a:lnTo>
                  <a:pt x="18" y="48"/>
                </a:lnTo>
                <a:lnTo>
                  <a:pt x="11" y="46"/>
                </a:lnTo>
                <a:lnTo>
                  <a:pt x="5" y="41"/>
                </a:lnTo>
                <a:lnTo>
                  <a:pt x="1" y="34"/>
                </a:lnTo>
                <a:lnTo>
                  <a:pt x="0" y="25"/>
                </a:lnTo>
                <a:close/>
              </a:path>
            </a:pathLst>
          </a:custGeom>
          <a:solidFill>
            <a:srgbClr val="FEDB00"/>
          </a:solidFill>
          <a:ln w="9525">
            <a:noFill/>
            <a:round/>
            <a:headEnd/>
            <a:tailEnd/>
          </a:ln>
        </p:spPr>
        <p:txBody>
          <a:bodyPr/>
          <a:lstStyle/>
          <a:p>
            <a:endParaRPr lang="el-GR"/>
          </a:p>
        </p:txBody>
      </p:sp>
      <p:sp>
        <p:nvSpPr>
          <p:cNvPr id="41626" name="Freeform 666"/>
          <p:cNvSpPr>
            <a:spLocks/>
          </p:cNvSpPr>
          <p:nvPr/>
        </p:nvSpPr>
        <p:spPr bwMode="auto">
          <a:xfrm>
            <a:off x="6619875" y="3511550"/>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9"/>
                </a:moveTo>
                <a:lnTo>
                  <a:pt x="1" y="12"/>
                </a:lnTo>
                <a:lnTo>
                  <a:pt x="4" y="7"/>
                </a:lnTo>
                <a:lnTo>
                  <a:pt x="9" y="2"/>
                </a:lnTo>
                <a:lnTo>
                  <a:pt x="14" y="0"/>
                </a:lnTo>
                <a:lnTo>
                  <a:pt x="19" y="2"/>
                </a:lnTo>
                <a:lnTo>
                  <a:pt x="24" y="7"/>
                </a:lnTo>
                <a:lnTo>
                  <a:pt x="27" y="12"/>
                </a:lnTo>
                <a:lnTo>
                  <a:pt x="28" y="19"/>
                </a:lnTo>
                <a:lnTo>
                  <a:pt x="27" y="26"/>
                </a:lnTo>
                <a:lnTo>
                  <a:pt x="24" y="31"/>
                </a:lnTo>
                <a:lnTo>
                  <a:pt x="19" y="35"/>
                </a:lnTo>
                <a:lnTo>
                  <a:pt x="14" y="36"/>
                </a:lnTo>
                <a:lnTo>
                  <a:pt x="9" y="35"/>
                </a:lnTo>
                <a:lnTo>
                  <a:pt x="4" y="31"/>
                </a:lnTo>
                <a:lnTo>
                  <a:pt x="1" y="26"/>
                </a:lnTo>
                <a:lnTo>
                  <a:pt x="0" y="19"/>
                </a:lnTo>
                <a:close/>
              </a:path>
            </a:pathLst>
          </a:custGeom>
          <a:solidFill>
            <a:srgbClr val="FFE800"/>
          </a:solidFill>
          <a:ln w="9525">
            <a:noFill/>
            <a:round/>
            <a:headEnd/>
            <a:tailEnd/>
          </a:ln>
        </p:spPr>
        <p:txBody>
          <a:bodyPr/>
          <a:lstStyle/>
          <a:p>
            <a:endParaRPr lang="el-GR"/>
          </a:p>
        </p:txBody>
      </p:sp>
      <p:sp>
        <p:nvSpPr>
          <p:cNvPr id="41627" name="Freeform 667"/>
          <p:cNvSpPr>
            <a:spLocks/>
          </p:cNvSpPr>
          <p:nvPr/>
        </p:nvSpPr>
        <p:spPr bwMode="auto">
          <a:xfrm>
            <a:off x="6461125" y="3616325"/>
            <a:ext cx="74613" cy="107950"/>
          </a:xfrm>
          <a:custGeom>
            <a:avLst/>
            <a:gdLst>
              <a:gd name="T0" fmla="*/ 0 w 47"/>
              <a:gd name="T1" fmla="*/ 2147483646 h 68"/>
              <a:gd name="T2" fmla="*/ 2147483646 w 47"/>
              <a:gd name="T3" fmla="*/ 2147483646 h 68"/>
              <a:gd name="T4" fmla="*/ 2147483646 w 47"/>
              <a:gd name="T5" fmla="*/ 2147483646 h 68"/>
              <a:gd name="T6" fmla="*/ 2147483646 w 47"/>
              <a:gd name="T7" fmla="*/ 2147483646 h 68"/>
              <a:gd name="T8" fmla="*/ 2147483646 w 47"/>
              <a:gd name="T9" fmla="*/ 0 h 68"/>
              <a:gd name="T10" fmla="*/ 2147483646 w 47"/>
              <a:gd name="T11" fmla="*/ 2147483646 h 68"/>
              <a:gd name="T12" fmla="*/ 2147483646 w 47"/>
              <a:gd name="T13" fmla="*/ 2147483646 h 68"/>
              <a:gd name="T14" fmla="*/ 2147483646 w 47"/>
              <a:gd name="T15" fmla="*/ 2147483646 h 68"/>
              <a:gd name="T16" fmla="*/ 2147483646 w 47"/>
              <a:gd name="T17" fmla="*/ 2147483646 h 68"/>
              <a:gd name="T18" fmla="*/ 2147483646 w 47"/>
              <a:gd name="T19" fmla="*/ 2147483646 h 68"/>
              <a:gd name="T20" fmla="*/ 2147483646 w 47"/>
              <a:gd name="T21" fmla="*/ 2147483646 h 68"/>
              <a:gd name="T22" fmla="*/ 2147483646 w 47"/>
              <a:gd name="T23" fmla="*/ 2147483646 h 68"/>
              <a:gd name="T24" fmla="*/ 2147483646 w 47"/>
              <a:gd name="T25" fmla="*/ 2147483646 h 68"/>
              <a:gd name="T26" fmla="*/ 2147483646 w 47"/>
              <a:gd name="T27" fmla="*/ 2147483646 h 68"/>
              <a:gd name="T28" fmla="*/ 2147483646 w 47"/>
              <a:gd name="T29" fmla="*/ 2147483646 h 68"/>
              <a:gd name="T30" fmla="*/ 2147483646 w 47"/>
              <a:gd name="T31" fmla="*/ 2147483646 h 68"/>
              <a:gd name="T32" fmla="*/ 0 w 47"/>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8"/>
              <a:gd name="T53" fmla="*/ 47 w 47"/>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8">
                <a:moveTo>
                  <a:pt x="0" y="34"/>
                </a:moveTo>
                <a:lnTo>
                  <a:pt x="2" y="21"/>
                </a:lnTo>
                <a:lnTo>
                  <a:pt x="7" y="11"/>
                </a:lnTo>
                <a:lnTo>
                  <a:pt x="15" y="4"/>
                </a:lnTo>
                <a:lnTo>
                  <a:pt x="24" y="0"/>
                </a:lnTo>
                <a:lnTo>
                  <a:pt x="33" y="4"/>
                </a:lnTo>
                <a:lnTo>
                  <a:pt x="40" y="11"/>
                </a:lnTo>
                <a:lnTo>
                  <a:pt x="45" y="21"/>
                </a:lnTo>
                <a:lnTo>
                  <a:pt x="47" y="34"/>
                </a:lnTo>
                <a:lnTo>
                  <a:pt x="45" y="47"/>
                </a:lnTo>
                <a:lnTo>
                  <a:pt x="40" y="57"/>
                </a:lnTo>
                <a:lnTo>
                  <a:pt x="33" y="64"/>
                </a:lnTo>
                <a:lnTo>
                  <a:pt x="24" y="68"/>
                </a:lnTo>
                <a:lnTo>
                  <a:pt x="15"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628" name="Freeform 668"/>
          <p:cNvSpPr>
            <a:spLocks/>
          </p:cNvSpPr>
          <p:nvPr/>
        </p:nvSpPr>
        <p:spPr bwMode="auto">
          <a:xfrm>
            <a:off x="6467475" y="3625850"/>
            <a:ext cx="63500" cy="87313"/>
          </a:xfrm>
          <a:custGeom>
            <a:avLst/>
            <a:gdLst>
              <a:gd name="T0" fmla="*/ 0 w 40"/>
              <a:gd name="T1" fmla="*/ 2147483646 h 55"/>
              <a:gd name="T2" fmla="*/ 2147483646 w 40"/>
              <a:gd name="T3" fmla="*/ 2147483646 h 55"/>
              <a:gd name="T4" fmla="*/ 2147483646 w 40"/>
              <a:gd name="T5" fmla="*/ 2147483646 h 55"/>
              <a:gd name="T6" fmla="*/ 2147483646 w 40"/>
              <a:gd name="T7" fmla="*/ 2147483646 h 55"/>
              <a:gd name="T8" fmla="*/ 2147483646 w 40"/>
              <a:gd name="T9" fmla="*/ 0 h 55"/>
              <a:gd name="T10" fmla="*/ 2147483646 w 40"/>
              <a:gd name="T11" fmla="*/ 2147483646 h 55"/>
              <a:gd name="T12" fmla="*/ 2147483646 w 40"/>
              <a:gd name="T13" fmla="*/ 2147483646 h 55"/>
              <a:gd name="T14" fmla="*/ 2147483646 w 40"/>
              <a:gd name="T15" fmla="*/ 2147483646 h 55"/>
              <a:gd name="T16" fmla="*/ 2147483646 w 40"/>
              <a:gd name="T17" fmla="*/ 2147483646 h 55"/>
              <a:gd name="T18" fmla="*/ 2147483646 w 40"/>
              <a:gd name="T19" fmla="*/ 2147483646 h 55"/>
              <a:gd name="T20" fmla="*/ 2147483646 w 40"/>
              <a:gd name="T21" fmla="*/ 2147483646 h 55"/>
              <a:gd name="T22" fmla="*/ 2147483646 w 40"/>
              <a:gd name="T23" fmla="*/ 2147483646 h 55"/>
              <a:gd name="T24" fmla="*/ 2147483646 w 40"/>
              <a:gd name="T25" fmla="*/ 2147483646 h 55"/>
              <a:gd name="T26" fmla="*/ 2147483646 w 40"/>
              <a:gd name="T27" fmla="*/ 2147483646 h 55"/>
              <a:gd name="T28" fmla="*/ 2147483646 w 40"/>
              <a:gd name="T29" fmla="*/ 2147483646 h 55"/>
              <a:gd name="T30" fmla="*/ 2147483646 w 40"/>
              <a:gd name="T31" fmla="*/ 2147483646 h 55"/>
              <a:gd name="T32" fmla="*/ 0 w 40"/>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5"/>
              <a:gd name="T53" fmla="*/ 40 w 40"/>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5">
                <a:moveTo>
                  <a:pt x="0" y="27"/>
                </a:moveTo>
                <a:lnTo>
                  <a:pt x="2" y="17"/>
                </a:lnTo>
                <a:lnTo>
                  <a:pt x="7" y="8"/>
                </a:lnTo>
                <a:lnTo>
                  <a:pt x="13" y="2"/>
                </a:lnTo>
                <a:lnTo>
                  <a:pt x="21" y="0"/>
                </a:lnTo>
                <a:lnTo>
                  <a:pt x="28" y="2"/>
                </a:lnTo>
                <a:lnTo>
                  <a:pt x="34" y="8"/>
                </a:lnTo>
                <a:lnTo>
                  <a:pt x="38" y="17"/>
                </a:lnTo>
                <a:lnTo>
                  <a:pt x="40" y="27"/>
                </a:lnTo>
                <a:lnTo>
                  <a:pt x="38" y="38"/>
                </a:lnTo>
                <a:lnTo>
                  <a:pt x="34" y="47"/>
                </a:lnTo>
                <a:lnTo>
                  <a:pt x="28" y="53"/>
                </a:lnTo>
                <a:lnTo>
                  <a:pt x="21" y="55"/>
                </a:lnTo>
                <a:lnTo>
                  <a:pt x="13" y="53"/>
                </a:lnTo>
                <a:lnTo>
                  <a:pt x="7" y="47"/>
                </a:lnTo>
                <a:lnTo>
                  <a:pt x="2" y="38"/>
                </a:lnTo>
                <a:lnTo>
                  <a:pt x="0" y="27"/>
                </a:lnTo>
                <a:close/>
              </a:path>
            </a:pathLst>
          </a:custGeom>
          <a:solidFill>
            <a:srgbClr val="FFFFFF"/>
          </a:solidFill>
          <a:ln w="9525">
            <a:noFill/>
            <a:round/>
            <a:headEnd/>
            <a:tailEnd/>
          </a:ln>
        </p:spPr>
        <p:txBody>
          <a:bodyPr/>
          <a:lstStyle/>
          <a:p>
            <a:endParaRPr lang="el-GR"/>
          </a:p>
        </p:txBody>
      </p:sp>
      <p:sp>
        <p:nvSpPr>
          <p:cNvPr id="41629" name="Freeform 669"/>
          <p:cNvSpPr>
            <a:spLocks/>
          </p:cNvSpPr>
          <p:nvPr/>
        </p:nvSpPr>
        <p:spPr bwMode="auto">
          <a:xfrm>
            <a:off x="6477000" y="3633788"/>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630" name="Freeform 670"/>
          <p:cNvSpPr>
            <a:spLocks/>
          </p:cNvSpPr>
          <p:nvPr/>
        </p:nvSpPr>
        <p:spPr bwMode="auto">
          <a:xfrm>
            <a:off x="6483350" y="364172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631" name="Freeform 671"/>
          <p:cNvSpPr>
            <a:spLocks/>
          </p:cNvSpPr>
          <p:nvPr/>
        </p:nvSpPr>
        <p:spPr bwMode="auto">
          <a:xfrm>
            <a:off x="6464300" y="3630613"/>
            <a:ext cx="68263"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6" y="8"/>
                </a:lnTo>
                <a:lnTo>
                  <a:pt x="14" y="2"/>
                </a:lnTo>
                <a:lnTo>
                  <a:pt x="22" y="0"/>
                </a:lnTo>
                <a:lnTo>
                  <a:pt x="30" y="2"/>
                </a:lnTo>
                <a:lnTo>
                  <a:pt x="34" y="5"/>
                </a:lnTo>
                <a:lnTo>
                  <a:pt x="37" y="8"/>
                </a:lnTo>
                <a:lnTo>
                  <a:pt x="41" y="16"/>
                </a:lnTo>
                <a:lnTo>
                  <a:pt x="43" y="27"/>
                </a:lnTo>
                <a:lnTo>
                  <a:pt x="41" y="38"/>
                </a:lnTo>
                <a:lnTo>
                  <a:pt x="37" y="46"/>
                </a:lnTo>
                <a:lnTo>
                  <a:pt x="30" y="52"/>
                </a:lnTo>
                <a:lnTo>
                  <a:pt x="22" y="54"/>
                </a:lnTo>
                <a:lnTo>
                  <a:pt x="14" y="52"/>
                </a:lnTo>
                <a:lnTo>
                  <a:pt x="10"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41632" name="Freeform 672"/>
          <p:cNvSpPr>
            <a:spLocks/>
          </p:cNvSpPr>
          <p:nvPr/>
        </p:nvSpPr>
        <p:spPr bwMode="auto">
          <a:xfrm>
            <a:off x="6470650" y="3636963"/>
            <a:ext cx="57150" cy="71437"/>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6" y="7"/>
                </a:lnTo>
                <a:lnTo>
                  <a:pt x="12" y="2"/>
                </a:lnTo>
                <a:lnTo>
                  <a:pt x="18" y="0"/>
                </a:lnTo>
                <a:lnTo>
                  <a:pt x="25" y="2"/>
                </a:lnTo>
                <a:lnTo>
                  <a:pt x="31" y="7"/>
                </a:lnTo>
                <a:lnTo>
                  <a:pt x="35" y="14"/>
                </a:lnTo>
                <a:lnTo>
                  <a:pt x="36" y="22"/>
                </a:lnTo>
                <a:lnTo>
                  <a:pt x="35" y="31"/>
                </a:lnTo>
                <a:lnTo>
                  <a:pt x="31" y="38"/>
                </a:lnTo>
                <a:lnTo>
                  <a:pt x="25" y="43"/>
                </a:lnTo>
                <a:lnTo>
                  <a:pt x="18" y="45"/>
                </a:lnTo>
                <a:lnTo>
                  <a:pt x="12" y="43"/>
                </a:lnTo>
                <a:lnTo>
                  <a:pt x="6" y="38"/>
                </a:lnTo>
                <a:lnTo>
                  <a:pt x="1" y="31"/>
                </a:lnTo>
                <a:lnTo>
                  <a:pt x="0" y="22"/>
                </a:lnTo>
                <a:close/>
              </a:path>
            </a:pathLst>
          </a:custGeom>
          <a:solidFill>
            <a:srgbClr val="FDCE00"/>
          </a:solidFill>
          <a:ln w="9525">
            <a:noFill/>
            <a:round/>
            <a:headEnd/>
            <a:tailEnd/>
          </a:ln>
        </p:spPr>
        <p:txBody>
          <a:bodyPr/>
          <a:lstStyle/>
          <a:p>
            <a:endParaRPr lang="el-GR"/>
          </a:p>
        </p:txBody>
      </p:sp>
      <p:sp>
        <p:nvSpPr>
          <p:cNvPr id="41633" name="Freeform 673"/>
          <p:cNvSpPr>
            <a:spLocks/>
          </p:cNvSpPr>
          <p:nvPr/>
        </p:nvSpPr>
        <p:spPr bwMode="auto">
          <a:xfrm>
            <a:off x="6478588" y="364331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634" name="Freeform 674"/>
          <p:cNvSpPr>
            <a:spLocks/>
          </p:cNvSpPr>
          <p:nvPr/>
        </p:nvSpPr>
        <p:spPr bwMode="auto">
          <a:xfrm>
            <a:off x="6484938" y="364966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635" name="Freeform 675"/>
          <p:cNvSpPr>
            <a:spLocks/>
          </p:cNvSpPr>
          <p:nvPr/>
        </p:nvSpPr>
        <p:spPr bwMode="auto">
          <a:xfrm>
            <a:off x="6551613" y="3721100"/>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8" y="3"/>
                </a:lnTo>
                <a:lnTo>
                  <a:pt x="29" y="0"/>
                </a:lnTo>
                <a:lnTo>
                  <a:pt x="40" y="3"/>
                </a:lnTo>
                <a:lnTo>
                  <a:pt x="49" y="11"/>
                </a:lnTo>
                <a:lnTo>
                  <a:pt x="52" y="16"/>
                </a:lnTo>
                <a:lnTo>
                  <a:pt x="55" y="23"/>
                </a:lnTo>
                <a:lnTo>
                  <a:pt x="57" y="37"/>
                </a:lnTo>
                <a:lnTo>
                  <a:pt x="55" y="51"/>
                </a:lnTo>
                <a:lnTo>
                  <a:pt x="49" y="64"/>
                </a:lnTo>
                <a:lnTo>
                  <a:pt x="40" y="72"/>
                </a:lnTo>
                <a:lnTo>
                  <a:pt x="29" y="75"/>
                </a:lnTo>
                <a:lnTo>
                  <a:pt x="18" y="72"/>
                </a:lnTo>
                <a:lnTo>
                  <a:pt x="8" y="64"/>
                </a:lnTo>
                <a:lnTo>
                  <a:pt x="5" y="58"/>
                </a:lnTo>
                <a:lnTo>
                  <a:pt x="2" y="51"/>
                </a:lnTo>
                <a:lnTo>
                  <a:pt x="0" y="37"/>
                </a:lnTo>
                <a:close/>
              </a:path>
            </a:pathLst>
          </a:custGeom>
          <a:solidFill>
            <a:srgbClr val="FFFFFF"/>
          </a:solidFill>
          <a:ln w="9525">
            <a:noFill/>
            <a:round/>
            <a:headEnd/>
            <a:tailEnd/>
          </a:ln>
        </p:spPr>
        <p:txBody>
          <a:bodyPr/>
          <a:lstStyle/>
          <a:p>
            <a:endParaRPr lang="el-GR"/>
          </a:p>
        </p:txBody>
      </p:sp>
      <p:sp>
        <p:nvSpPr>
          <p:cNvPr id="41636" name="Freeform 676"/>
          <p:cNvSpPr>
            <a:spLocks/>
          </p:cNvSpPr>
          <p:nvPr/>
        </p:nvSpPr>
        <p:spPr bwMode="auto">
          <a:xfrm>
            <a:off x="6559550" y="3729038"/>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8" y="9"/>
                </a:lnTo>
                <a:lnTo>
                  <a:pt x="16" y="3"/>
                </a:lnTo>
                <a:lnTo>
                  <a:pt x="20" y="1"/>
                </a:lnTo>
                <a:lnTo>
                  <a:pt x="25" y="0"/>
                </a:lnTo>
                <a:lnTo>
                  <a:pt x="34" y="3"/>
                </a:lnTo>
                <a:lnTo>
                  <a:pt x="41" y="9"/>
                </a:lnTo>
                <a:lnTo>
                  <a:pt x="46" y="19"/>
                </a:lnTo>
                <a:lnTo>
                  <a:pt x="48" y="31"/>
                </a:lnTo>
                <a:lnTo>
                  <a:pt x="46" y="43"/>
                </a:lnTo>
                <a:lnTo>
                  <a:pt x="41" y="53"/>
                </a:lnTo>
                <a:lnTo>
                  <a:pt x="34" y="61"/>
                </a:lnTo>
                <a:lnTo>
                  <a:pt x="29" y="63"/>
                </a:lnTo>
                <a:lnTo>
                  <a:pt x="25" y="63"/>
                </a:lnTo>
                <a:lnTo>
                  <a:pt x="16" y="61"/>
                </a:lnTo>
                <a:lnTo>
                  <a:pt x="8" y="53"/>
                </a:lnTo>
                <a:lnTo>
                  <a:pt x="2" y="43"/>
                </a:lnTo>
                <a:lnTo>
                  <a:pt x="0" y="31"/>
                </a:lnTo>
                <a:close/>
              </a:path>
            </a:pathLst>
          </a:custGeom>
          <a:solidFill>
            <a:srgbClr val="FFFFFF"/>
          </a:solidFill>
          <a:ln w="9525">
            <a:noFill/>
            <a:round/>
            <a:headEnd/>
            <a:tailEnd/>
          </a:ln>
        </p:spPr>
        <p:txBody>
          <a:bodyPr/>
          <a:lstStyle/>
          <a:p>
            <a:endParaRPr lang="el-GR"/>
          </a:p>
        </p:txBody>
      </p:sp>
      <p:sp>
        <p:nvSpPr>
          <p:cNvPr id="41637" name="Freeform 677"/>
          <p:cNvSpPr>
            <a:spLocks/>
          </p:cNvSpPr>
          <p:nvPr/>
        </p:nvSpPr>
        <p:spPr bwMode="auto">
          <a:xfrm>
            <a:off x="6569075" y="3738563"/>
            <a:ext cx="60325" cy="77787"/>
          </a:xfrm>
          <a:custGeom>
            <a:avLst/>
            <a:gdLst>
              <a:gd name="T0" fmla="*/ 0 w 38"/>
              <a:gd name="T1" fmla="*/ 2147483646 h 49"/>
              <a:gd name="T2" fmla="*/ 2147483646 w 38"/>
              <a:gd name="T3" fmla="*/ 2147483646 h 49"/>
              <a:gd name="T4" fmla="*/ 2147483646 w 38"/>
              <a:gd name="T5" fmla="*/ 2147483646 h 49"/>
              <a:gd name="T6" fmla="*/ 2147483646 w 38"/>
              <a:gd name="T7" fmla="*/ 2147483646 h 49"/>
              <a:gd name="T8" fmla="*/ 2147483646 w 38"/>
              <a:gd name="T9" fmla="*/ 0 h 49"/>
              <a:gd name="T10" fmla="*/ 2147483646 w 38"/>
              <a:gd name="T11" fmla="*/ 2147483646 h 49"/>
              <a:gd name="T12" fmla="*/ 2147483646 w 38"/>
              <a:gd name="T13" fmla="*/ 2147483646 h 49"/>
              <a:gd name="T14" fmla="*/ 2147483646 w 38"/>
              <a:gd name="T15" fmla="*/ 2147483646 h 49"/>
              <a:gd name="T16" fmla="*/ 2147483646 w 38"/>
              <a:gd name="T17" fmla="*/ 2147483646 h 49"/>
              <a:gd name="T18" fmla="*/ 2147483646 w 38"/>
              <a:gd name="T19" fmla="*/ 2147483646 h 49"/>
              <a:gd name="T20" fmla="*/ 2147483646 w 38"/>
              <a:gd name="T21" fmla="*/ 2147483646 h 49"/>
              <a:gd name="T22" fmla="*/ 2147483646 w 38"/>
              <a:gd name="T23" fmla="*/ 2147483646 h 49"/>
              <a:gd name="T24" fmla="*/ 2147483646 w 38"/>
              <a:gd name="T25" fmla="*/ 2147483646 h 49"/>
              <a:gd name="T26" fmla="*/ 2147483646 w 38"/>
              <a:gd name="T27" fmla="*/ 2147483646 h 49"/>
              <a:gd name="T28" fmla="*/ 2147483646 w 38"/>
              <a:gd name="T29" fmla="*/ 2147483646 h 49"/>
              <a:gd name="T30" fmla="*/ 2147483646 w 38"/>
              <a:gd name="T31" fmla="*/ 2147483646 h 49"/>
              <a:gd name="T32" fmla="*/ 0 w 3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9"/>
              <a:gd name="T53" fmla="*/ 38 w 3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9">
                <a:moveTo>
                  <a:pt x="0" y="25"/>
                </a:moveTo>
                <a:lnTo>
                  <a:pt x="2" y="15"/>
                </a:lnTo>
                <a:lnTo>
                  <a:pt x="6" y="7"/>
                </a:lnTo>
                <a:lnTo>
                  <a:pt x="12" y="2"/>
                </a:lnTo>
                <a:lnTo>
                  <a:pt x="19" y="0"/>
                </a:lnTo>
                <a:lnTo>
                  <a:pt x="27" y="2"/>
                </a:lnTo>
                <a:lnTo>
                  <a:pt x="33" y="7"/>
                </a:lnTo>
                <a:lnTo>
                  <a:pt x="37" y="15"/>
                </a:lnTo>
                <a:lnTo>
                  <a:pt x="38" y="25"/>
                </a:lnTo>
                <a:lnTo>
                  <a:pt x="37" y="34"/>
                </a:lnTo>
                <a:lnTo>
                  <a:pt x="33" y="42"/>
                </a:lnTo>
                <a:lnTo>
                  <a:pt x="27" y="47"/>
                </a:lnTo>
                <a:lnTo>
                  <a:pt x="19" y="49"/>
                </a:lnTo>
                <a:lnTo>
                  <a:pt x="12" y="47"/>
                </a:lnTo>
                <a:lnTo>
                  <a:pt x="6" y="42"/>
                </a:lnTo>
                <a:lnTo>
                  <a:pt x="2" y="34"/>
                </a:lnTo>
                <a:lnTo>
                  <a:pt x="0" y="25"/>
                </a:lnTo>
                <a:close/>
              </a:path>
            </a:pathLst>
          </a:custGeom>
          <a:solidFill>
            <a:srgbClr val="FFFFFF"/>
          </a:solidFill>
          <a:ln w="9525">
            <a:noFill/>
            <a:round/>
            <a:headEnd/>
            <a:tailEnd/>
          </a:ln>
        </p:spPr>
        <p:txBody>
          <a:bodyPr/>
          <a:lstStyle/>
          <a:p>
            <a:endParaRPr lang="el-GR"/>
          </a:p>
        </p:txBody>
      </p:sp>
      <p:sp>
        <p:nvSpPr>
          <p:cNvPr id="41638" name="Freeform 678"/>
          <p:cNvSpPr>
            <a:spLocks/>
          </p:cNvSpPr>
          <p:nvPr/>
        </p:nvSpPr>
        <p:spPr bwMode="auto">
          <a:xfrm>
            <a:off x="6578600" y="374650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2"/>
                </a:lnTo>
                <a:lnTo>
                  <a:pt x="14" y="0"/>
                </a:lnTo>
                <a:lnTo>
                  <a:pt x="19" y="2"/>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639" name="Freeform 679"/>
          <p:cNvSpPr>
            <a:spLocks/>
          </p:cNvSpPr>
          <p:nvPr/>
        </p:nvSpPr>
        <p:spPr bwMode="auto">
          <a:xfrm>
            <a:off x="6548438" y="3733800"/>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9" y="2"/>
                </a:lnTo>
                <a:lnTo>
                  <a:pt x="31" y="0"/>
                </a:lnTo>
                <a:lnTo>
                  <a:pt x="43" y="2"/>
                </a:lnTo>
                <a:lnTo>
                  <a:pt x="48" y="5"/>
                </a:lnTo>
                <a:lnTo>
                  <a:pt x="52" y="8"/>
                </a:lnTo>
                <a:lnTo>
                  <a:pt x="59" y="18"/>
                </a:lnTo>
                <a:lnTo>
                  <a:pt x="60" y="23"/>
                </a:lnTo>
                <a:lnTo>
                  <a:pt x="61" y="29"/>
                </a:lnTo>
                <a:lnTo>
                  <a:pt x="59" y="40"/>
                </a:lnTo>
                <a:lnTo>
                  <a:pt x="52" y="50"/>
                </a:lnTo>
                <a:lnTo>
                  <a:pt x="48" y="54"/>
                </a:lnTo>
                <a:lnTo>
                  <a:pt x="43" y="57"/>
                </a:lnTo>
                <a:lnTo>
                  <a:pt x="31" y="59"/>
                </a:lnTo>
                <a:lnTo>
                  <a:pt x="19" y="57"/>
                </a:lnTo>
                <a:lnTo>
                  <a:pt x="13" y="54"/>
                </a:lnTo>
                <a:lnTo>
                  <a:pt x="9" y="50"/>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41640" name="Freeform 680"/>
          <p:cNvSpPr>
            <a:spLocks/>
          </p:cNvSpPr>
          <p:nvPr/>
        </p:nvSpPr>
        <p:spPr bwMode="auto">
          <a:xfrm>
            <a:off x="6557963" y="3740150"/>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6" y="2"/>
                </a:lnTo>
                <a:lnTo>
                  <a:pt x="26" y="0"/>
                </a:lnTo>
                <a:lnTo>
                  <a:pt x="35" y="2"/>
                </a:lnTo>
                <a:lnTo>
                  <a:pt x="43" y="7"/>
                </a:lnTo>
                <a:lnTo>
                  <a:pt x="49" y="15"/>
                </a:lnTo>
                <a:lnTo>
                  <a:pt x="51" y="24"/>
                </a:lnTo>
                <a:lnTo>
                  <a:pt x="49" y="34"/>
                </a:lnTo>
                <a:lnTo>
                  <a:pt x="43" y="42"/>
                </a:lnTo>
                <a:lnTo>
                  <a:pt x="35" y="47"/>
                </a:lnTo>
                <a:lnTo>
                  <a:pt x="26" y="50"/>
                </a:lnTo>
                <a:lnTo>
                  <a:pt x="16" y="47"/>
                </a:lnTo>
                <a:lnTo>
                  <a:pt x="7" y="42"/>
                </a:lnTo>
                <a:lnTo>
                  <a:pt x="2" y="34"/>
                </a:lnTo>
                <a:lnTo>
                  <a:pt x="0" y="24"/>
                </a:lnTo>
                <a:close/>
              </a:path>
            </a:pathLst>
          </a:custGeom>
          <a:solidFill>
            <a:srgbClr val="FDCE00"/>
          </a:solidFill>
          <a:ln w="9525">
            <a:noFill/>
            <a:round/>
            <a:headEnd/>
            <a:tailEnd/>
          </a:ln>
        </p:spPr>
        <p:txBody>
          <a:bodyPr/>
          <a:lstStyle/>
          <a:p>
            <a:endParaRPr lang="el-GR"/>
          </a:p>
        </p:txBody>
      </p:sp>
      <p:sp>
        <p:nvSpPr>
          <p:cNvPr id="41641" name="Freeform 681"/>
          <p:cNvSpPr>
            <a:spLocks/>
          </p:cNvSpPr>
          <p:nvPr/>
        </p:nvSpPr>
        <p:spPr bwMode="auto">
          <a:xfrm>
            <a:off x="6565900" y="3748088"/>
            <a:ext cx="65088" cy="60325"/>
          </a:xfrm>
          <a:custGeom>
            <a:avLst/>
            <a:gdLst>
              <a:gd name="T0" fmla="*/ 0 w 41"/>
              <a:gd name="T1" fmla="*/ 2147483646 h 38"/>
              <a:gd name="T2" fmla="*/ 2147483646 w 41"/>
              <a:gd name="T3" fmla="*/ 2147483646 h 38"/>
              <a:gd name="T4" fmla="*/ 2147483646 w 41"/>
              <a:gd name="T5" fmla="*/ 2147483646 h 38"/>
              <a:gd name="T6" fmla="*/ 2147483646 w 41"/>
              <a:gd name="T7" fmla="*/ 2147483646 h 38"/>
              <a:gd name="T8" fmla="*/ 2147483646 w 41"/>
              <a:gd name="T9" fmla="*/ 0 h 38"/>
              <a:gd name="T10" fmla="*/ 2147483646 w 41"/>
              <a:gd name="T11" fmla="*/ 2147483646 h 38"/>
              <a:gd name="T12" fmla="*/ 2147483646 w 41"/>
              <a:gd name="T13" fmla="*/ 2147483646 h 38"/>
              <a:gd name="T14" fmla="*/ 2147483646 w 41"/>
              <a:gd name="T15" fmla="*/ 2147483646 h 38"/>
              <a:gd name="T16" fmla="*/ 2147483646 w 41"/>
              <a:gd name="T17" fmla="*/ 2147483646 h 38"/>
              <a:gd name="T18" fmla="*/ 2147483646 w 41"/>
              <a:gd name="T19" fmla="*/ 2147483646 h 38"/>
              <a:gd name="T20" fmla="*/ 2147483646 w 41"/>
              <a:gd name="T21" fmla="*/ 2147483646 h 38"/>
              <a:gd name="T22" fmla="*/ 2147483646 w 41"/>
              <a:gd name="T23" fmla="*/ 2147483646 h 38"/>
              <a:gd name="T24" fmla="*/ 2147483646 w 41"/>
              <a:gd name="T25" fmla="*/ 2147483646 h 38"/>
              <a:gd name="T26" fmla="*/ 2147483646 w 41"/>
              <a:gd name="T27" fmla="*/ 2147483646 h 38"/>
              <a:gd name="T28" fmla="*/ 2147483646 w 41"/>
              <a:gd name="T29" fmla="*/ 2147483646 h 38"/>
              <a:gd name="T30" fmla="*/ 2147483646 w 41"/>
              <a:gd name="T31" fmla="*/ 2147483646 h 38"/>
              <a:gd name="T32" fmla="*/ 0 w 41"/>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8"/>
              <a:gd name="T53" fmla="*/ 41 w 41"/>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8">
                <a:moveTo>
                  <a:pt x="0" y="19"/>
                </a:moveTo>
                <a:lnTo>
                  <a:pt x="2" y="11"/>
                </a:lnTo>
                <a:lnTo>
                  <a:pt x="7" y="5"/>
                </a:lnTo>
                <a:lnTo>
                  <a:pt x="14" y="1"/>
                </a:lnTo>
                <a:lnTo>
                  <a:pt x="21" y="0"/>
                </a:lnTo>
                <a:lnTo>
                  <a:pt x="29" y="1"/>
                </a:lnTo>
                <a:lnTo>
                  <a:pt x="36" y="5"/>
                </a:lnTo>
                <a:lnTo>
                  <a:pt x="40" y="11"/>
                </a:lnTo>
                <a:lnTo>
                  <a:pt x="41" y="19"/>
                </a:lnTo>
                <a:lnTo>
                  <a:pt x="40" y="26"/>
                </a:lnTo>
                <a:lnTo>
                  <a:pt x="36" y="33"/>
                </a:lnTo>
                <a:lnTo>
                  <a:pt x="29" y="37"/>
                </a:lnTo>
                <a:lnTo>
                  <a:pt x="21" y="38"/>
                </a:lnTo>
                <a:lnTo>
                  <a:pt x="14" y="37"/>
                </a:lnTo>
                <a:lnTo>
                  <a:pt x="7" y="33"/>
                </a:lnTo>
                <a:lnTo>
                  <a:pt x="2" y="26"/>
                </a:lnTo>
                <a:lnTo>
                  <a:pt x="0" y="19"/>
                </a:lnTo>
                <a:close/>
              </a:path>
            </a:pathLst>
          </a:custGeom>
          <a:solidFill>
            <a:srgbClr val="FEDB00"/>
          </a:solidFill>
          <a:ln w="9525">
            <a:noFill/>
            <a:round/>
            <a:headEnd/>
            <a:tailEnd/>
          </a:ln>
        </p:spPr>
        <p:txBody>
          <a:bodyPr/>
          <a:lstStyle/>
          <a:p>
            <a:endParaRPr lang="el-GR"/>
          </a:p>
        </p:txBody>
      </p:sp>
      <p:sp>
        <p:nvSpPr>
          <p:cNvPr id="41642" name="Freeform 682"/>
          <p:cNvSpPr>
            <a:spLocks/>
          </p:cNvSpPr>
          <p:nvPr/>
        </p:nvSpPr>
        <p:spPr bwMode="auto">
          <a:xfrm>
            <a:off x="6577013" y="3754438"/>
            <a:ext cx="47625" cy="46037"/>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643" name="Freeform 683"/>
          <p:cNvSpPr>
            <a:spLocks/>
          </p:cNvSpPr>
          <p:nvPr/>
        </p:nvSpPr>
        <p:spPr bwMode="auto">
          <a:xfrm>
            <a:off x="7023100" y="336232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4" y="0"/>
                </a:lnTo>
                <a:lnTo>
                  <a:pt x="33" y="3"/>
                </a:lnTo>
                <a:lnTo>
                  <a:pt x="40" y="10"/>
                </a:lnTo>
                <a:lnTo>
                  <a:pt x="45" y="20"/>
                </a:lnTo>
                <a:lnTo>
                  <a:pt x="47" y="33"/>
                </a:lnTo>
                <a:lnTo>
                  <a:pt x="45" y="47"/>
                </a:lnTo>
                <a:lnTo>
                  <a:pt x="40" y="57"/>
                </a:lnTo>
                <a:lnTo>
                  <a:pt x="33" y="64"/>
                </a:lnTo>
                <a:lnTo>
                  <a:pt x="24"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41644" name="Freeform 684"/>
          <p:cNvSpPr>
            <a:spLocks/>
          </p:cNvSpPr>
          <p:nvPr/>
        </p:nvSpPr>
        <p:spPr bwMode="auto">
          <a:xfrm>
            <a:off x="7029450" y="337026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3" y="2"/>
                </a:lnTo>
                <a:lnTo>
                  <a:pt x="21" y="0"/>
                </a:lnTo>
                <a:lnTo>
                  <a:pt x="28" y="2"/>
                </a:lnTo>
                <a:lnTo>
                  <a:pt x="34" y="8"/>
                </a:lnTo>
                <a:lnTo>
                  <a:pt x="38" y="17"/>
                </a:lnTo>
                <a:lnTo>
                  <a:pt x="40" y="27"/>
                </a:lnTo>
                <a:lnTo>
                  <a:pt x="38" y="39"/>
                </a:lnTo>
                <a:lnTo>
                  <a:pt x="34" y="48"/>
                </a:lnTo>
                <a:lnTo>
                  <a:pt x="28" y="54"/>
                </a:lnTo>
                <a:lnTo>
                  <a:pt x="21" y="56"/>
                </a:lnTo>
                <a:lnTo>
                  <a:pt x="13"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41645" name="Freeform 685"/>
          <p:cNvSpPr>
            <a:spLocks/>
          </p:cNvSpPr>
          <p:nvPr/>
        </p:nvSpPr>
        <p:spPr bwMode="auto">
          <a:xfrm>
            <a:off x="7037388" y="3378200"/>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4" y="6"/>
                </a:lnTo>
                <a:lnTo>
                  <a:pt x="10" y="1"/>
                </a:lnTo>
                <a:lnTo>
                  <a:pt x="16" y="0"/>
                </a:lnTo>
                <a:lnTo>
                  <a:pt x="22" y="1"/>
                </a:lnTo>
                <a:lnTo>
                  <a:pt x="27" y="6"/>
                </a:lnTo>
                <a:lnTo>
                  <a:pt x="29" y="9"/>
                </a:lnTo>
                <a:lnTo>
                  <a:pt x="30" y="13"/>
                </a:lnTo>
                <a:lnTo>
                  <a:pt x="31" y="22"/>
                </a:lnTo>
                <a:lnTo>
                  <a:pt x="30" y="31"/>
                </a:lnTo>
                <a:lnTo>
                  <a:pt x="27" y="38"/>
                </a:lnTo>
                <a:lnTo>
                  <a:pt x="22" y="43"/>
                </a:lnTo>
                <a:lnTo>
                  <a:pt x="16" y="45"/>
                </a:lnTo>
                <a:lnTo>
                  <a:pt x="10" y="43"/>
                </a:lnTo>
                <a:lnTo>
                  <a:pt x="4"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41646" name="Freeform 686"/>
          <p:cNvSpPr>
            <a:spLocks/>
          </p:cNvSpPr>
          <p:nvPr/>
        </p:nvSpPr>
        <p:spPr bwMode="auto">
          <a:xfrm>
            <a:off x="7043738" y="3386138"/>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6"/>
                </a:moveTo>
                <a:lnTo>
                  <a:pt x="1" y="10"/>
                </a:lnTo>
                <a:lnTo>
                  <a:pt x="5" y="4"/>
                </a:lnTo>
                <a:lnTo>
                  <a:pt x="8" y="1"/>
                </a:lnTo>
                <a:lnTo>
                  <a:pt x="13" y="0"/>
                </a:lnTo>
                <a:lnTo>
                  <a:pt x="17" y="1"/>
                </a:lnTo>
                <a:lnTo>
                  <a:pt x="21" y="4"/>
                </a:lnTo>
                <a:lnTo>
                  <a:pt x="23" y="10"/>
                </a:lnTo>
                <a:lnTo>
                  <a:pt x="24" y="16"/>
                </a:lnTo>
                <a:lnTo>
                  <a:pt x="23" y="24"/>
                </a:lnTo>
                <a:lnTo>
                  <a:pt x="21" y="29"/>
                </a:lnTo>
                <a:lnTo>
                  <a:pt x="17" y="32"/>
                </a:lnTo>
                <a:lnTo>
                  <a:pt x="13" y="34"/>
                </a:lnTo>
                <a:lnTo>
                  <a:pt x="8" y="32"/>
                </a:lnTo>
                <a:lnTo>
                  <a:pt x="5" y="29"/>
                </a:lnTo>
                <a:lnTo>
                  <a:pt x="1" y="24"/>
                </a:lnTo>
                <a:lnTo>
                  <a:pt x="0" y="16"/>
                </a:lnTo>
                <a:close/>
              </a:path>
            </a:pathLst>
          </a:custGeom>
          <a:solidFill>
            <a:srgbClr val="FFFFFF"/>
          </a:solidFill>
          <a:ln w="9525">
            <a:noFill/>
            <a:round/>
            <a:headEnd/>
            <a:tailEnd/>
          </a:ln>
        </p:spPr>
        <p:txBody>
          <a:bodyPr/>
          <a:lstStyle/>
          <a:p>
            <a:endParaRPr lang="el-GR"/>
          </a:p>
        </p:txBody>
      </p:sp>
      <p:sp>
        <p:nvSpPr>
          <p:cNvPr id="41647" name="Freeform 687"/>
          <p:cNvSpPr>
            <a:spLocks/>
          </p:cNvSpPr>
          <p:nvPr/>
        </p:nvSpPr>
        <p:spPr bwMode="auto">
          <a:xfrm>
            <a:off x="7026275" y="337502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4" y="2"/>
                </a:lnTo>
                <a:lnTo>
                  <a:pt x="22" y="0"/>
                </a:lnTo>
                <a:lnTo>
                  <a:pt x="30" y="2"/>
                </a:lnTo>
                <a:lnTo>
                  <a:pt x="34" y="5"/>
                </a:lnTo>
                <a:lnTo>
                  <a:pt x="37" y="8"/>
                </a:lnTo>
                <a:lnTo>
                  <a:pt x="41" y="16"/>
                </a:lnTo>
                <a:lnTo>
                  <a:pt x="43" y="27"/>
                </a:lnTo>
                <a:lnTo>
                  <a:pt x="41" y="39"/>
                </a:lnTo>
                <a:lnTo>
                  <a:pt x="37" y="47"/>
                </a:lnTo>
                <a:lnTo>
                  <a:pt x="30" y="53"/>
                </a:lnTo>
                <a:lnTo>
                  <a:pt x="22" y="55"/>
                </a:lnTo>
                <a:lnTo>
                  <a:pt x="14"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41648" name="Freeform 688"/>
          <p:cNvSpPr>
            <a:spLocks/>
          </p:cNvSpPr>
          <p:nvPr/>
        </p:nvSpPr>
        <p:spPr bwMode="auto">
          <a:xfrm>
            <a:off x="7032625" y="338137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1" y="14"/>
                </a:lnTo>
                <a:lnTo>
                  <a:pt x="5" y="7"/>
                </a:lnTo>
                <a:lnTo>
                  <a:pt x="12" y="2"/>
                </a:lnTo>
                <a:lnTo>
                  <a:pt x="18" y="0"/>
                </a:lnTo>
                <a:lnTo>
                  <a:pt x="25" y="2"/>
                </a:lnTo>
                <a:lnTo>
                  <a:pt x="31" y="7"/>
                </a:lnTo>
                <a:lnTo>
                  <a:pt x="35" y="14"/>
                </a:lnTo>
                <a:lnTo>
                  <a:pt x="36" y="22"/>
                </a:lnTo>
                <a:lnTo>
                  <a:pt x="35" y="32"/>
                </a:lnTo>
                <a:lnTo>
                  <a:pt x="31" y="39"/>
                </a:lnTo>
                <a:lnTo>
                  <a:pt x="25" y="44"/>
                </a:lnTo>
                <a:lnTo>
                  <a:pt x="18" y="46"/>
                </a:lnTo>
                <a:lnTo>
                  <a:pt x="12"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41649" name="Freeform 689"/>
          <p:cNvSpPr>
            <a:spLocks/>
          </p:cNvSpPr>
          <p:nvPr/>
        </p:nvSpPr>
        <p:spPr bwMode="auto">
          <a:xfrm>
            <a:off x="7038975" y="3387725"/>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8"/>
                </a:moveTo>
                <a:lnTo>
                  <a:pt x="1" y="11"/>
                </a:lnTo>
                <a:lnTo>
                  <a:pt x="4" y="5"/>
                </a:lnTo>
                <a:lnTo>
                  <a:pt x="10" y="1"/>
                </a:lnTo>
                <a:lnTo>
                  <a:pt x="15" y="0"/>
                </a:lnTo>
                <a:lnTo>
                  <a:pt x="20" y="1"/>
                </a:lnTo>
                <a:lnTo>
                  <a:pt x="25" y="5"/>
                </a:lnTo>
                <a:lnTo>
                  <a:pt x="28" y="11"/>
                </a:lnTo>
                <a:lnTo>
                  <a:pt x="29" y="18"/>
                </a:lnTo>
                <a:lnTo>
                  <a:pt x="28" y="26"/>
                </a:lnTo>
                <a:lnTo>
                  <a:pt x="25" y="32"/>
                </a:lnTo>
                <a:lnTo>
                  <a:pt x="20" y="36"/>
                </a:lnTo>
                <a:lnTo>
                  <a:pt x="15" y="37"/>
                </a:lnTo>
                <a:lnTo>
                  <a:pt x="10"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41650" name="Freeform 690"/>
          <p:cNvSpPr>
            <a:spLocks/>
          </p:cNvSpPr>
          <p:nvPr/>
        </p:nvSpPr>
        <p:spPr bwMode="auto">
          <a:xfrm>
            <a:off x="7045325" y="3394075"/>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3"/>
                </a:moveTo>
                <a:lnTo>
                  <a:pt x="2" y="8"/>
                </a:lnTo>
                <a:lnTo>
                  <a:pt x="4" y="4"/>
                </a:lnTo>
                <a:lnTo>
                  <a:pt x="11" y="0"/>
                </a:lnTo>
                <a:lnTo>
                  <a:pt x="16" y="1"/>
                </a:lnTo>
                <a:lnTo>
                  <a:pt x="19" y="4"/>
                </a:lnTo>
                <a:lnTo>
                  <a:pt x="21" y="8"/>
                </a:lnTo>
                <a:lnTo>
                  <a:pt x="22" y="13"/>
                </a:lnTo>
                <a:lnTo>
                  <a:pt x="21" y="20"/>
                </a:lnTo>
                <a:lnTo>
                  <a:pt x="19" y="24"/>
                </a:lnTo>
                <a:lnTo>
                  <a:pt x="11" y="28"/>
                </a:lnTo>
                <a:lnTo>
                  <a:pt x="7" y="27"/>
                </a:lnTo>
                <a:lnTo>
                  <a:pt x="4" y="24"/>
                </a:lnTo>
                <a:lnTo>
                  <a:pt x="2" y="20"/>
                </a:lnTo>
                <a:lnTo>
                  <a:pt x="0" y="13"/>
                </a:lnTo>
                <a:close/>
              </a:path>
            </a:pathLst>
          </a:custGeom>
          <a:solidFill>
            <a:srgbClr val="FFE800"/>
          </a:solidFill>
          <a:ln w="9525">
            <a:noFill/>
            <a:round/>
            <a:headEnd/>
            <a:tailEnd/>
          </a:ln>
        </p:spPr>
        <p:txBody>
          <a:bodyPr/>
          <a:lstStyle/>
          <a:p>
            <a:endParaRPr lang="el-GR"/>
          </a:p>
        </p:txBody>
      </p:sp>
      <p:sp>
        <p:nvSpPr>
          <p:cNvPr id="41651" name="Freeform 691"/>
          <p:cNvSpPr>
            <a:spLocks/>
          </p:cNvSpPr>
          <p:nvPr/>
        </p:nvSpPr>
        <p:spPr bwMode="auto">
          <a:xfrm>
            <a:off x="6478588" y="389731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1"/>
                </a:lnTo>
                <a:lnTo>
                  <a:pt x="7" y="10"/>
                </a:lnTo>
                <a:lnTo>
                  <a:pt x="14" y="3"/>
                </a:lnTo>
                <a:lnTo>
                  <a:pt x="23" y="0"/>
                </a:lnTo>
                <a:lnTo>
                  <a:pt x="32" y="3"/>
                </a:lnTo>
                <a:lnTo>
                  <a:pt x="39" y="10"/>
                </a:lnTo>
                <a:lnTo>
                  <a:pt x="44" y="21"/>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652" name="Freeform 692"/>
          <p:cNvSpPr>
            <a:spLocks/>
          </p:cNvSpPr>
          <p:nvPr/>
        </p:nvSpPr>
        <p:spPr bwMode="auto">
          <a:xfrm>
            <a:off x="6484938" y="3905250"/>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9"/>
                </a:lnTo>
                <a:lnTo>
                  <a:pt x="12" y="2"/>
                </a:lnTo>
                <a:lnTo>
                  <a:pt x="20" y="0"/>
                </a:lnTo>
                <a:lnTo>
                  <a:pt x="27" y="2"/>
                </a:lnTo>
                <a:lnTo>
                  <a:pt x="33" y="9"/>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653" name="Freeform 693"/>
          <p:cNvSpPr>
            <a:spLocks/>
          </p:cNvSpPr>
          <p:nvPr/>
        </p:nvSpPr>
        <p:spPr bwMode="auto">
          <a:xfrm>
            <a:off x="6492875" y="391318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7"/>
                </a:lnTo>
                <a:lnTo>
                  <a:pt x="9" y="1"/>
                </a:lnTo>
                <a:lnTo>
                  <a:pt x="15" y="0"/>
                </a:lnTo>
                <a:lnTo>
                  <a:pt x="21" y="1"/>
                </a:lnTo>
                <a:lnTo>
                  <a:pt x="26" y="7"/>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654" name="Freeform 694"/>
          <p:cNvSpPr>
            <a:spLocks/>
          </p:cNvSpPr>
          <p:nvPr/>
        </p:nvSpPr>
        <p:spPr bwMode="auto">
          <a:xfrm>
            <a:off x="6499225" y="3922713"/>
            <a:ext cx="36513" cy="52387"/>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655" name="Freeform 695"/>
          <p:cNvSpPr>
            <a:spLocks/>
          </p:cNvSpPr>
          <p:nvPr/>
        </p:nvSpPr>
        <p:spPr bwMode="auto">
          <a:xfrm>
            <a:off x="6481763" y="391001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9"/>
                </a:lnTo>
                <a:lnTo>
                  <a:pt x="13" y="2"/>
                </a:lnTo>
                <a:lnTo>
                  <a:pt x="21" y="0"/>
                </a:lnTo>
                <a:lnTo>
                  <a:pt x="29" y="2"/>
                </a:lnTo>
                <a:lnTo>
                  <a:pt x="33" y="6"/>
                </a:lnTo>
                <a:lnTo>
                  <a:pt x="36" y="9"/>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656" name="Freeform 696"/>
          <p:cNvSpPr>
            <a:spLocks/>
          </p:cNvSpPr>
          <p:nvPr/>
        </p:nvSpPr>
        <p:spPr bwMode="auto">
          <a:xfrm>
            <a:off x="6488113" y="3916363"/>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3"/>
                </a:moveTo>
                <a:lnTo>
                  <a:pt x="1" y="15"/>
                </a:lnTo>
                <a:lnTo>
                  <a:pt x="5" y="8"/>
                </a:lnTo>
                <a:lnTo>
                  <a:pt x="11" y="3"/>
                </a:lnTo>
                <a:lnTo>
                  <a:pt x="17" y="0"/>
                </a:lnTo>
                <a:lnTo>
                  <a:pt x="24" y="3"/>
                </a:lnTo>
                <a:lnTo>
                  <a:pt x="30" y="8"/>
                </a:lnTo>
                <a:lnTo>
                  <a:pt x="34" y="15"/>
                </a:lnTo>
                <a:lnTo>
                  <a:pt x="35"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657" name="Freeform 697"/>
          <p:cNvSpPr>
            <a:spLocks/>
          </p:cNvSpPr>
          <p:nvPr/>
        </p:nvSpPr>
        <p:spPr bwMode="auto">
          <a:xfrm>
            <a:off x="6494463" y="3924300"/>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658" name="Freeform 698"/>
          <p:cNvSpPr>
            <a:spLocks/>
          </p:cNvSpPr>
          <p:nvPr/>
        </p:nvSpPr>
        <p:spPr bwMode="auto">
          <a:xfrm>
            <a:off x="6500813" y="3930650"/>
            <a:ext cx="33337" cy="42863"/>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659" name="Freeform 699"/>
          <p:cNvSpPr>
            <a:spLocks/>
          </p:cNvSpPr>
          <p:nvPr/>
        </p:nvSpPr>
        <p:spPr bwMode="auto">
          <a:xfrm>
            <a:off x="6810375" y="339407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4" y="3"/>
                </a:lnTo>
                <a:lnTo>
                  <a:pt x="23" y="0"/>
                </a:lnTo>
                <a:lnTo>
                  <a:pt x="33" y="3"/>
                </a:lnTo>
                <a:lnTo>
                  <a:pt x="40" y="10"/>
                </a:lnTo>
                <a:lnTo>
                  <a:pt x="45" y="21"/>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660" name="Freeform 700"/>
          <p:cNvSpPr>
            <a:spLocks/>
          </p:cNvSpPr>
          <p:nvPr/>
        </p:nvSpPr>
        <p:spPr bwMode="auto">
          <a:xfrm>
            <a:off x="6816725" y="340201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0" y="0"/>
                </a:lnTo>
                <a:lnTo>
                  <a:pt x="28" y="2"/>
                </a:lnTo>
                <a:lnTo>
                  <a:pt x="34" y="8"/>
                </a:lnTo>
                <a:lnTo>
                  <a:pt x="38" y="18"/>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661" name="Freeform 701"/>
          <p:cNvSpPr>
            <a:spLocks/>
          </p:cNvSpPr>
          <p:nvPr/>
        </p:nvSpPr>
        <p:spPr bwMode="auto">
          <a:xfrm>
            <a:off x="6824663" y="3409950"/>
            <a:ext cx="49212"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4" y="6"/>
                </a:lnTo>
                <a:lnTo>
                  <a:pt x="9" y="1"/>
                </a:lnTo>
                <a:lnTo>
                  <a:pt x="15" y="0"/>
                </a:lnTo>
                <a:lnTo>
                  <a:pt x="22" y="1"/>
                </a:lnTo>
                <a:lnTo>
                  <a:pt x="27" y="6"/>
                </a:lnTo>
                <a:lnTo>
                  <a:pt x="29" y="10"/>
                </a:lnTo>
                <a:lnTo>
                  <a:pt x="30" y="14"/>
                </a:lnTo>
                <a:lnTo>
                  <a:pt x="31" y="23"/>
                </a:lnTo>
                <a:lnTo>
                  <a:pt x="30" y="31"/>
                </a:lnTo>
                <a:lnTo>
                  <a:pt x="27" y="38"/>
                </a:lnTo>
                <a:lnTo>
                  <a:pt x="22"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662" name="Freeform 702"/>
          <p:cNvSpPr>
            <a:spLocks/>
          </p:cNvSpPr>
          <p:nvPr/>
        </p:nvSpPr>
        <p:spPr bwMode="auto">
          <a:xfrm>
            <a:off x="6831013" y="3417888"/>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1"/>
                </a:lnTo>
                <a:lnTo>
                  <a:pt x="4" y="5"/>
                </a:lnTo>
                <a:lnTo>
                  <a:pt x="7" y="1"/>
                </a:lnTo>
                <a:lnTo>
                  <a:pt x="12" y="0"/>
                </a:lnTo>
                <a:lnTo>
                  <a:pt x="17" y="1"/>
                </a:lnTo>
                <a:lnTo>
                  <a:pt x="21" y="5"/>
                </a:lnTo>
                <a:lnTo>
                  <a:pt x="23" y="11"/>
                </a:lnTo>
                <a:lnTo>
                  <a:pt x="24" y="17"/>
                </a:lnTo>
                <a:lnTo>
                  <a:pt x="23" y="24"/>
                </a:lnTo>
                <a:lnTo>
                  <a:pt x="21" y="29"/>
                </a:lnTo>
                <a:lnTo>
                  <a:pt x="17"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41663" name="Freeform 703"/>
          <p:cNvSpPr>
            <a:spLocks/>
          </p:cNvSpPr>
          <p:nvPr/>
        </p:nvSpPr>
        <p:spPr bwMode="auto">
          <a:xfrm>
            <a:off x="6813550" y="340677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30" y="2"/>
                </a:lnTo>
                <a:lnTo>
                  <a:pt x="34" y="5"/>
                </a:lnTo>
                <a:lnTo>
                  <a:pt x="37" y="8"/>
                </a:lnTo>
                <a:lnTo>
                  <a:pt x="41" y="17"/>
                </a:lnTo>
                <a:lnTo>
                  <a:pt x="43" y="28"/>
                </a:lnTo>
                <a:lnTo>
                  <a:pt x="41" y="39"/>
                </a:lnTo>
                <a:lnTo>
                  <a:pt x="37" y="47"/>
                </a:lnTo>
                <a:lnTo>
                  <a:pt x="30"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664" name="Freeform 704"/>
          <p:cNvSpPr>
            <a:spLocks/>
          </p:cNvSpPr>
          <p:nvPr/>
        </p:nvSpPr>
        <p:spPr bwMode="auto">
          <a:xfrm>
            <a:off x="6819900" y="341312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8"/>
                </a:lnTo>
                <a:lnTo>
                  <a:pt x="11" y="2"/>
                </a:lnTo>
                <a:lnTo>
                  <a:pt x="17" y="0"/>
                </a:lnTo>
                <a:lnTo>
                  <a:pt x="25" y="2"/>
                </a:lnTo>
                <a:lnTo>
                  <a:pt x="31" y="8"/>
                </a:lnTo>
                <a:lnTo>
                  <a:pt x="35" y="15"/>
                </a:lnTo>
                <a:lnTo>
                  <a:pt x="36" y="23"/>
                </a:lnTo>
                <a:lnTo>
                  <a:pt x="35" y="32"/>
                </a:lnTo>
                <a:lnTo>
                  <a:pt x="31" y="39"/>
                </a:lnTo>
                <a:lnTo>
                  <a:pt x="25"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665" name="Freeform 705"/>
          <p:cNvSpPr>
            <a:spLocks/>
          </p:cNvSpPr>
          <p:nvPr/>
        </p:nvSpPr>
        <p:spPr bwMode="auto">
          <a:xfrm>
            <a:off x="6826250" y="3419475"/>
            <a:ext cx="46038"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6"/>
                </a:lnTo>
                <a:lnTo>
                  <a:pt x="9" y="1"/>
                </a:lnTo>
                <a:lnTo>
                  <a:pt x="14" y="0"/>
                </a:lnTo>
                <a:lnTo>
                  <a:pt x="20" y="1"/>
                </a:lnTo>
                <a:lnTo>
                  <a:pt x="25" y="6"/>
                </a:lnTo>
                <a:lnTo>
                  <a:pt x="28" y="12"/>
                </a:lnTo>
                <a:lnTo>
                  <a:pt x="29" y="19"/>
                </a:lnTo>
                <a:lnTo>
                  <a:pt x="28" y="26"/>
                </a:lnTo>
                <a:lnTo>
                  <a:pt x="25" y="32"/>
                </a:lnTo>
                <a:lnTo>
                  <a:pt x="20"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41666" name="Freeform 706"/>
          <p:cNvSpPr>
            <a:spLocks/>
          </p:cNvSpPr>
          <p:nvPr/>
        </p:nvSpPr>
        <p:spPr bwMode="auto">
          <a:xfrm>
            <a:off x="6832600" y="3427413"/>
            <a:ext cx="34925" cy="42862"/>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6"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667" name="Freeform 707"/>
          <p:cNvSpPr>
            <a:spLocks/>
          </p:cNvSpPr>
          <p:nvPr/>
        </p:nvSpPr>
        <p:spPr bwMode="auto">
          <a:xfrm>
            <a:off x="6932613" y="3368675"/>
            <a:ext cx="74612"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5" y="3"/>
                </a:lnTo>
                <a:lnTo>
                  <a:pt x="24" y="0"/>
                </a:lnTo>
                <a:lnTo>
                  <a:pt x="33" y="3"/>
                </a:lnTo>
                <a:lnTo>
                  <a:pt x="40" y="10"/>
                </a:lnTo>
                <a:lnTo>
                  <a:pt x="45" y="20"/>
                </a:lnTo>
                <a:lnTo>
                  <a:pt x="47" y="33"/>
                </a:lnTo>
                <a:lnTo>
                  <a:pt x="45" y="47"/>
                </a:lnTo>
                <a:lnTo>
                  <a:pt x="40" y="57"/>
                </a:lnTo>
                <a:lnTo>
                  <a:pt x="33" y="64"/>
                </a:lnTo>
                <a:lnTo>
                  <a:pt x="24" y="67"/>
                </a:lnTo>
                <a:lnTo>
                  <a:pt x="15"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41668" name="Freeform 708"/>
          <p:cNvSpPr>
            <a:spLocks/>
          </p:cNvSpPr>
          <p:nvPr/>
        </p:nvSpPr>
        <p:spPr bwMode="auto">
          <a:xfrm>
            <a:off x="6938963" y="337661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3" y="2"/>
                </a:lnTo>
                <a:lnTo>
                  <a:pt x="21" y="0"/>
                </a:lnTo>
                <a:lnTo>
                  <a:pt x="28" y="2"/>
                </a:lnTo>
                <a:lnTo>
                  <a:pt x="34" y="8"/>
                </a:lnTo>
                <a:lnTo>
                  <a:pt x="38" y="17"/>
                </a:lnTo>
                <a:lnTo>
                  <a:pt x="40" y="27"/>
                </a:lnTo>
                <a:lnTo>
                  <a:pt x="38" y="39"/>
                </a:lnTo>
                <a:lnTo>
                  <a:pt x="34" y="48"/>
                </a:lnTo>
                <a:lnTo>
                  <a:pt x="28" y="54"/>
                </a:lnTo>
                <a:lnTo>
                  <a:pt x="21" y="56"/>
                </a:lnTo>
                <a:lnTo>
                  <a:pt x="13"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41669" name="Freeform 709"/>
          <p:cNvSpPr>
            <a:spLocks/>
          </p:cNvSpPr>
          <p:nvPr/>
        </p:nvSpPr>
        <p:spPr bwMode="auto">
          <a:xfrm>
            <a:off x="6946900" y="3384550"/>
            <a:ext cx="49213" cy="71438"/>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2"/>
                </a:moveTo>
                <a:lnTo>
                  <a:pt x="1" y="13"/>
                </a:lnTo>
                <a:lnTo>
                  <a:pt x="5" y="6"/>
                </a:lnTo>
                <a:lnTo>
                  <a:pt x="10" y="1"/>
                </a:lnTo>
                <a:lnTo>
                  <a:pt x="16" y="0"/>
                </a:lnTo>
                <a:lnTo>
                  <a:pt x="22" y="1"/>
                </a:lnTo>
                <a:lnTo>
                  <a:pt x="27" y="6"/>
                </a:lnTo>
                <a:lnTo>
                  <a:pt x="29" y="9"/>
                </a:lnTo>
                <a:lnTo>
                  <a:pt x="30" y="13"/>
                </a:lnTo>
                <a:lnTo>
                  <a:pt x="31" y="22"/>
                </a:lnTo>
                <a:lnTo>
                  <a:pt x="30" y="31"/>
                </a:lnTo>
                <a:lnTo>
                  <a:pt x="27" y="38"/>
                </a:lnTo>
                <a:lnTo>
                  <a:pt x="22" y="43"/>
                </a:lnTo>
                <a:lnTo>
                  <a:pt x="16" y="45"/>
                </a:lnTo>
                <a:lnTo>
                  <a:pt x="10" y="43"/>
                </a:lnTo>
                <a:lnTo>
                  <a:pt x="5"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41670" name="Freeform 710"/>
          <p:cNvSpPr>
            <a:spLocks/>
          </p:cNvSpPr>
          <p:nvPr/>
        </p:nvSpPr>
        <p:spPr bwMode="auto">
          <a:xfrm>
            <a:off x="6954838" y="3392488"/>
            <a:ext cx="36512"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4"/>
                </a:lnTo>
                <a:lnTo>
                  <a:pt x="20" y="29"/>
                </a:lnTo>
                <a:lnTo>
                  <a:pt x="16" y="32"/>
                </a:lnTo>
                <a:lnTo>
                  <a:pt x="12" y="34"/>
                </a:lnTo>
                <a:lnTo>
                  <a:pt x="7" y="32"/>
                </a:lnTo>
                <a:lnTo>
                  <a:pt x="4" y="29"/>
                </a:lnTo>
                <a:lnTo>
                  <a:pt x="1" y="24"/>
                </a:lnTo>
                <a:lnTo>
                  <a:pt x="0" y="16"/>
                </a:lnTo>
                <a:close/>
              </a:path>
            </a:pathLst>
          </a:custGeom>
          <a:solidFill>
            <a:srgbClr val="FFFFFF"/>
          </a:solidFill>
          <a:ln w="9525">
            <a:noFill/>
            <a:round/>
            <a:headEnd/>
            <a:tailEnd/>
          </a:ln>
        </p:spPr>
        <p:txBody>
          <a:bodyPr/>
          <a:lstStyle/>
          <a:p>
            <a:endParaRPr lang="el-GR"/>
          </a:p>
        </p:txBody>
      </p:sp>
      <p:sp>
        <p:nvSpPr>
          <p:cNvPr id="41671" name="Freeform 711"/>
          <p:cNvSpPr>
            <a:spLocks/>
          </p:cNvSpPr>
          <p:nvPr/>
        </p:nvSpPr>
        <p:spPr bwMode="auto">
          <a:xfrm>
            <a:off x="6935788" y="3381375"/>
            <a:ext cx="68262"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6"/>
                </a:lnTo>
                <a:lnTo>
                  <a:pt x="6" y="8"/>
                </a:lnTo>
                <a:lnTo>
                  <a:pt x="14" y="2"/>
                </a:lnTo>
                <a:lnTo>
                  <a:pt x="22" y="0"/>
                </a:lnTo>
                <a:lnTo>
                  <a:pt x="30" y="2"/>
                </a:lnTo>
                <a:lnTo>
                  <a:pt x="34" y="5"/>
                </a:lnTo>
                <a:lnTo>
                  <a:pt x="37" y="8"/>
                </a:lnTo>
                <a:lnTo>
                  <a:pt x="41" y="16"/>
                </a:lnTo>
                <a:lnTo>
                  <a:pt x="43" y="28"/>
                </a:lnTo>
                <a:lnTo>
                  <a:pt x="41" y="39"/>
                </a:lnTo>
                <a:lnTo>
                  <a:pt x="37" y="47"/>
                </a:lnTo>
                <a:lnTo>
                  <a:pt x="30" y="53"/>
                </a:lnTo>
                <a:lnTo>
                  <a:pt x="22" y="55"/>
                </a:lnTo>
                <a:lnTo>
                  <a:pt x="14"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672" name="Freeform 712"/>
          <p:cNvSpPr>
            <a:spLocks/>
          </p:cNvSpPr>
          <p:nvPr/>
        </p:nvSpPr>
        <p:spPr bwMode="auto">
          <a:xfrm>
            <a:off x="6942138" y="338772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4"/>
                </a:lnTo>
                <a:lnTo>
                  <a:pt x="5" y="7"/>
                </a:lnTo>
                <a:lnTo>
                  <a:pt x="12" y="2"/>
                </a:lnTo>
                <a:lnTo>
                  <a:pt x="18" y="0"/>
                </a:lnTo>
                <a:lnTo>
                  <a:pt x="25" y="2"/>
                </a:lnTo>
                <a:lnTo>
                  <a:pt x="31" y="7"/>
                </a:lnTo>
                <a:lnTo>
                  <a:pt x="35" y="14"/>
                </a:lnTo>
                <a:lnTo>
                  <a:pt x="36" y="23"/>
                </a:lnTo>
                <a:lnTo>
                  <a:pt x="35" y="32"/>
                </a:lnTo>
                <a:lnTo>
                  <a:pt x="31" y="39"/>
                </a:lnTo>
                <a:lnTo>
                  <a:pt x="25" y="44"/>
                </a:lnTo>
                <a:lnTo>
                  <a:pt x="18" y="46"/>
                </a:lnTo>
                <a:lnTo>
                  <a:pt x="12"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673" name="Freeform 713"/>
          <p:cNvSpPr>
            <a:spLocks/>
          </p:cNvSpPr>
          <p:nvPr/>
        </p:nvSpPr>
        <p:spPr bwMode="auto">
          <a:xfrm>
            <a:off x="6948488" y="3394075"/>
            <a:ext cx="46037" cy="58738"/>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1"/>
                </a:lnTo>
                <a:lnTo>
                  <a:pt x="5" y="5"/>
                </a:lnTo>
                <a:lnTo>
                  <a:pt x="10" y="1"/>
                </a:lnTo>
                <a:lnTo>
                  <a:pt x="15" y="0"/>
                </a:lnTo>
                <a:lnTo>
                  <a:pt x="20" y="1"/>
                </a:lnTo>
                <a:lnTo>
                  <a:pt x="25" y="5"/>
                </a:lnTo>
                <a:lnTo>
                  <a:pt x="28" y="11"/>
                </a:lnTo>
                <a:lnTo>
                  <a:pt x="29" y="19"/>
                </a:lnTo>
                <a:lnTo>
                  <a:pt x="28" y="26"/>
                </a:lnTo>
                <a:lnTo>
                  <a:pt x="25" y="32"/>
                </a:lnTo>
                <a:lnTo>
                  <a:pt x="20" y="36"/>
                </a:lnTo>
                <a:lnTo>
                  <a:pt x="15" y="37"/>
                </a:lnTo>
                <a:lnTo>
                  <a:pt x="10" y="36"/>
                </a:lnTo>
                <a:lnTo>
                  <a:pt x="5" y="32"/>
                </a:lnTo>
                <a:lnTo>
                  <a:pt x="1" y="26"/>
                </a:lnTo>
                <a:lnTo>
                  <a:pt x="0" y="19"/>
                </a:lnTo>
                <a:close/>
              </a:path>
            </a:pathLst>
          </a:custGeom>
          <a:solidFill>
            <a:srgbClr val="FEDB00"/>
          </a:solidFill>
          <a:ln w="9525">
            <a:noFill/>
            <a:round/>
            <a:headEnd/>
            <a:tailEnd/>
          </a:ln>
        </p:spPr>
        <p:txBody>
          <a:bodyPr/>
          <a:lstStyle/>
          <a:p>
            <a:endParaRPr lang="el-GR"/>
          </a:p>
        </p:txBody>
      </p:sp>
      <p:sp>
        <p:nvSpPr>
          <p:cNvPr id="41674" name="Freeform 714"/>
          <p:cNvSpPr>
            <a:spLocks/>
          </p:cNvSpPr>
          <p:nvPr/>
        </p:nvSpPr>
        <p:spPr bwMode="auto">
          <a:xfrm>
            <a:off x="6956425" y="3400425"/>
            <a:ext cx="33338"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20"/>
                </a:lnTo>
                <a:lnTo>
                  <a:pt x="18" y="24"/>
                </a:lnTo>
                <a:lnTo>
                  <a:pt x="10" y="28"/>
                </a:lnTo>
                <a:lnTo>
                  <a:pt x="6" y="27"/>
                </a:lnTo>
                <a:lnTo>
                  <a:pt x="3" y="24"/>
                </a:lnTo>
                <a:lnTo>
                  <a:pt x="1" y="20"/>
                </a:lnTo>
                <a:lnTo>
                  <a:pt x="0" y="13"/>
                </a:lnTo>
                <a:close/>
              </a:path>
            </a:pathLst>
          </a:custGeom>
          <a:solidFill>
            <a:srgbClr val="FFE800"/>
          </a:solidFill>
          <a:ln w="9525">
            <a:noFill/>
            <a:round/>
            <a:headEnd/>
            <a:tailEnd/>
          </a:ln>
        </p:spPr>
        <p:txBody>
          <a:bodyPr/>
          <a:lstStyle/>
          <a:p>
            <a:endParaRPr lang="el-GR"/>
          </a:p>
        </p:txBody>
      </p:sp>
      <p:sp>
        <p:nvSpPr>
          <p:cNvPr id="41675" name="Freeform 715"/>
          <p:cNvSpPr>
            <a:spLocks/>
          </p:cNvSpPr>
          <p:nvPr/>
        </p:nvSpPr>
        <p:spPr bwMode="auto">
          <a:xfrm>
            <a:off x="6762750" y="345281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3"/>
                </a:moveTo>
                <a:lnTo>
                  <a:pt x="2" y="20"/>
                </a:lnTo>
                <a:lnTo>
                  <a:pt x="7" y="10"/>
                </a:lnTo>
                <a:lnTo>
                  <a:pt x="14" y="3"/>
                </a:lnTo>
                <a:lnTo>
                  <a:pt x="23" y="0"/>
                </a:lnTo>
                <a:lnTo>
                  <a:pt x="32" y="3"/>
                </a:lnTo>
                <a:lnTo>
                  <a:pt x="39" y="10"/>
                </a:lnTo>
                <a:lnTo>
                  <a:pt x="44" y="20"/>
                </a:lnTo>
                <a:lnTo>
                  <a:pt x="46" y="33"/>
                </a:lnTo>
                <a:lnTo>
                  <a:pt x="44" y="47"/>
                </a:lnTo>
                <a:lnTo>
                  <a:pt x="39" y="57"/>
                </a:lnTo>
                <a:lnTo>
                  <a:pt x="32" y="64"/>
                </a:lnTo>
                <a:lnTo>
                  <a:pt x="23"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41676" name="Freeform 716"/>
          <p:cNvSpPr>
            <a:spLocks/>
          </p:cNvSpPr>
          <p:nvPr/>
        </p:nvSpPr>
        <p:spPr bwMode="auto">
          <a:xfrm>
            <a:off x="6769100" y="3460750"/>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9"/>
                </a:lnTo>
                <a:lnTo>
                  <a:pt x="33" y="48"/>
                </a:lnTo>
                <a:lnTo>
                  <a:pt x="27" y="54"/>
                </a:lnTo>
                <a:lnTo>
                  <a:pt x="20"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41677" name="Freeform 717"/>
          <p:cNvSpPr>
            <a:spLocks/>
          </p:cNvSpPr>
          <p:nvPr/>
        </p:nvSpPr>
        <p:spPr bwMode="auto">
          <a:xfrm>
            <a:off x="6777038" y="346868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8"/>
                </a:lnTo>
                <a:lnTo>
                  <a:pt x="21" y="43"/>
                </a:lnTo>
                <a:lnTo>
                  <a:pt x="15"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41678" name="Freeform 718"/>
          <p:cNvSpPr>
            <a:spLocks/>
          </p:cNvSpPr>
          <p:nvPr/>
        </p:nvSpPr>
        <p:spPr bwMode="auto">
          <a:xfrm>
            <a:off x="6783388" y="3476625"/>
            <a:ext cx="36512"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41679" name="Freeform 719"/>
          <p:cNvSpPr>
            <a:spLocks/>
          </p:cNvSpPr>
          <p:nvPr/>
        </p:nvSpPr>
        <p:spPr bwMode="auto">
          <a:xfrm>
            <a:off x="6765925" y="346551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9"/>
                </a:lnTo>
                <a:lnTo>
                  <a:pt x="36" y="47"/>
                </a:lnTo>
                <a:lnTo>
                  <a:pt x="29" y="53"/>
                </a:lnTo>
                <a:lnTo>
                  <a:pt x="21"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41680" name="Freeform 720"/>
          <p:cNvSpPr>
            <a:spLocks/>
          </p:cNvSpPr>
          <p:nvPr/>
        </p:nvSpPr>
        <p:spPr bwMode="auto">
          <a:xfrm>
            <a:off x="6772275" y="3471863"/>
            <a:ext cx="55563"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2"/>
                </a:lnTo>
                <a:lnTo>
                  <a:pt x="30" y="39"/>
                </a:lnTo>
                <a:lnTo>
                  <a:pt x="24" y="44"/>
                </a:lnTo>
                <a:lnTo>
                  <a:pt x="17"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41681" name="Freeform 721"/>
          <p:cNvSpPr>
            <a:spLocks/>
          </p:cNvSpPr>
          <p:nvPr/>
        </p:nvSpPr>
        <p:spPr bwMode="auto">
          <a:xfrm>
            <a:off x="6778625" y="347821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5"/>
                </a:lnTo>
                <a:lnTo>
                  <a:pt x="24" y="32"/>
                </a:lnTo>
                <a:lnTo>
                  <a:pt x="19" y="36"/>
                </a:lnTo>
                <a:lnTo>
                  <a:pt x="14" y="37"/>
                </a:lnTo>
                <a:lnTo>
                  <a:pt x="9" y="36"/>
                </a:lnTo>
                <a:lnTo>
                  <a:pt x="4" y="32"/>
                </a:lnTo>
                <a:lnTo>
                  <a:pt x="1" y="25"/>
                </a:lnTo>
                <a:lnTo>
                  <a:pt x="0" y="18"/>
                </a:lnTo>
                <a:close/>
              </a:path>
            </a:pathLst>
          </a:custGeom>
          <a:solidFill>
            <a:srgbClr val="FEDB00"/>
          </a:solidFill>
          <a:ln w="9525">
            <a:noFill/>
            <a:round/>
            <a:headEnd/>
            <a:tailEnd/>
          </a:ln>
        </p:spPr>
        <p:txBody>
          <a:bodyPr/>
          <a:lstStyle/>
          <a:p>
            <a:endParaRPr lang="el-GR"/>
          </a:p>
        </p:txBody>
      </p:sp>
      <p:sp>
        <p:nvSpPr>
          <p:cNvPr id="41682" name="Freeform 722"/>
          <p:cNvSpPr>
            <a:spLocks/>
          </p:cNvSpPr>
          <p:nvPr/>
        </p:nvSpPr>
        <p:spPr bwMode="auto">
          <a:xfrm>
            <a:off x="6784975" y="3484563"/>
            <a:ext cx="33338"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4"/>
                </a:lnTo>
                <a:lnTo>
                  <a:pt x="10"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41683" name="Freeform 723"/>
          <p:cNvSpPr>
            <a:spLocks/>
          </p:cNvSpPr>
          <p:nvPr/>
        </p:nvSpPr>
        <p:spPr bwMode="auto">
          <a:xfrm>
            <a:off x="6438900" y="4037013"/>
            <a:ext cx="90488"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7"/>
                </a:moveTo>
                <a:lnTo>
                  <a:pt x="2" y="23"/>
                </a:lnTo>
                <a:lnTo>
                  <a:pt x="8" y="11"/>
                </a:lnTo>
                <a:lnTo>
                  <a:pt x="17" y="3"/>
                </a:lnTo>
                <a:lnTo>
                  <a:pt x="29" y="0"/>
                </a:lnTo>
                <a:lnTo>
                  <a:pt x="40" y="3"/>
                </a:lnTo>
                <a:lnTo>
                  <a:pt x="49" y="11"/>
                </a:lnTo>
                <a:lnTo>
                  <a:pt x="52" y="16"/>
                </a:lnTo>
                <a:lnTo>
                  <a:pt x="55" y="23"/>
                </a:lnTo>
                <a:lnTo>
                  <a:pt x="57" y="37"/>
                </a:lnTo>
                <a:lnTo>
                  <a:pt x="55" y="52"/>
                </a:lnTo>
                <a:lnTo>
                  <a:pt x="49" y="64"/>
                </a:lnTo>
                <a:lnTo>
                  <a:pt x="40" y="72"/>
                </a:lnTo>
                <a:lnTo>
                  <a:pt x="29" y="75"/>
                </a:lnTo>
                <a:lnTo>
                  <a:pt x="17" y="72"/>
                </a:lnTo>
                <a:lnTo>
                  <a:pt x="8" y="64"/>
                </a:lnTo>
                <a:lnTo>
                  <a:pt x="5" y="59"/>
                </a:lnTo>
                <a:lnTo>
                  <a:pt x="2" y="52"/>
                </a:lnTo>
                <a:lnTo>
                  <a:pt x="0" y="37"/>
                </a:lnTo>
                <a:close/>
              </a:path>
            </a:pathLst>
          </a:custGeom>
          <a:solidFill>
            <a:srgbClr val="FFFFFF"/>
          </a:solidFill>
          <a:ln w="9525">
            <a:noFill/>
            <a:round/>
            <a:headEnd/>
            <a:tailEnd/>
          </a:ln>
        </p:spPr>
        <p:txBody>
          <a:bodyPr/>
          <a:lstStyle/>
          <a:p>
            <a:endParaRPr lang="el-GR"/>
          </a:p>
        </p:txBody>
      </p:sp>
      <p:sp>
        <p:nvSpPr>
          <p:cNvPr id="41684" name="Freeform 724"/>
          <p:cNvSpPr>
            <a:spLocks/>
          </p:cNvSpPr>
          <p:nvPr/>
        </p:nvSpPr>
        <p:spPr bwMode="auto">
          <a:xfrm>
            <a:off x="6446838" y="4044950"/>
            <a:ext cx="76200" cy="100013"/>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1"/>
                </a:moveTo>
                <a:lnTo>
                  <a:pt x="2" y="19"/>
                </a:lnTo>
                <a:lnTo>
                  <a:pt x="7" y="9"/>
                </a:lnTo>
                <a:lnTo>
                  <a:pt x="15" y="3"/>
                </a:lnTo>
                <a:lnTo>
                  <a:pt x="20" y="1"/>
                </a:lnTo>
                <a:lnTo>
                  <a:pt x="25" y="0"/>
                </a:lnTo>
                <a:lnTo>
                  <a:pt x="34" y="3"/>
                </a:lnTo>
                <a:lnTo>
                  <a:pt x="41" y="9"/>
                </a:lnTo>
                <a:lnTo>
                  <a:pt x="46" y="19"/>
                </a:lnTo>
                <a:lnTo>
                  <a:pt x="48" y="31"/>
                </a:lnTo>
                <a:lnTo>
                  <a:pt x="46" y="43"/>
                </a:lnTo>
                <a:lnTo>
                  <a:pt x="41" y="54"/>
                </a:lnTo>
                <a:lnTo>
                  <a:pt x="34" y="61"/>
                </a:lnTo>
                <a:lnTo>
                  <a:pt x="29" y="63"/>
                </a:lnTo>
                <a:lnTo>
                  <a:pt x="25" y="63"/>
                </a:lnTo>
                <a:lnTo>
                  <a:pt x="15" y="61"/>
                </a:lnTo>
                <a:lnTo>
                  <a:pt x="7" y="54"/>
                </a:lnTo>
                <a:lnTo>
                  <a:pt x="2" y="43"/>
                </a:lnTo>
                <a:lnTo>
                  <a:pt x="0" y="31"/>
                </a:lnTo>
                <a:close/>
              </a:path>
            </a:pathLst>
          </a:custGeom>
          <a:solidFill>
            <a:srgbClr val="FFFFFF"/>
          </a:solidFill>
          <a:ln w="9525">
            <a:noFill/>
            <a:round/>
            <a:headEnd/>
            <a:tailEnd/>
          </a:ln>
        </p:spPr>
        <p:txBody>
          <a:bodyPr/>
          <a:lstStyle/>
          <a:p>
            <a:endParaRPr lang="el-GR"/>
          </a:p>
        </p:txBody>
      </p:sp>
      <p:sp>
        <p:nvSpPr>
          <p:cNvPr id="41685" name="Freeform 725"/>
          <p:cNvSpPr>
            <a:spLocks/>
          </p:cNvSpPr>
          <p:nvPr/>
        </p:nvSpPr>
        <p:spPr bwMode="auto">
          <a:xfrm>
            <a:off x="6456363" y="4054475"/>
            <a:ext cx="60325" cy="79375"/>
          </a:xfrm>
          <a:custGeom>
            <a:avLst/>
            <a:gdLst>
              <a:gd name="T0" fmla="*/ 0 w 38"/>
              <a:gd name="T1" fmla="*/ 2147483646 h 50"/>
              <a:gd name="T2" fmla="*/ 2147483646 w 38"/>
              <a:gd name="T3" fmla="*/ 2147483646 h 50"/>
              <a:gd name="T4" fmla="*/ 2147483646 w 38"/>
              <a:gd name="T5" fmla="*/ 2147483646 h 50"/>
              <a:gd name="T6" fmla="*/ 2147483646 w 38"/>
              <a:gd name="T7" fmla="*/ 2147483646 h 50"/>
              <a:gd name="T8" fmla="*/ 2147483646 w 38"/>
              <a:gd name="T9" fmla="*/ 0 h 50"/>
              <a:gd name="T10" fmla="*/ 2147483646 w 38"/>
              <a:gd name="T11" fmla="*/ 2147483646 h 50"/>
              <a:gd name="T12" fmla="*/ 2147483646 w 38"/>
              <a:gd name="T13" fmla="*/ 2147483646 h 50"/>
              <a:gd name="T14" fmla="*/ 2147483646 w 38"/>
              <a:gd name="T15" fmla="*/ 2147483646 h 50"/>
              <a:gd name="T16" fmla="*/ 2147483646 w 38"/>
              <a:gd name="T17" fmla="*/ 2147483646 h 50"/>
              <a:gd name="T18" fmla="*/ 2147483646 w 38"/>
              <a:gd name="T19" fmla="*/ 2147483646 h 50"/>
              <a:gd name="T20" fmla="*/ 2147483646 w 38"/>
              <a:gd name="T21" fmla="*/ 2147483646 h 50"/>
              <a:gd name="T22" fmla="*/ 2147483646 w 38"/>
              <a:gd name="T23" fmla="*/ 2147483646 h 50"/>
              <a:gd name="T24" fmla="*/ 2147483646 w 38"/>
              <a:gd name="T25" fmla="*/ 2147483646 h 50"/>
              <a:gd name="T26" fmla="*/ 2147483646 w 38"/>
              <a:gd name="T27" fmla="*/ 2147483646 h 50"/>
              <a:gd name="T28" fmla="*/ 2147483646 w 38"/>
              <a:gd name="T29" fmla="*/ 2147483646 h 50"/>
              <a:gd name="T30" fmla="*/ 2147483646 w 38"/>
              <a:gd name="T31" fmla="*/ 2147483646 h 50"/>
              <a:gd name="T32" fmla="*/ 0 w 38"/>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0"/>
              <a:gd name="T53" fmla="*/ 38 w 3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0">
                <a:moveTo>
                  <a:pt x="0" y="25"/>
                </a:moveTo>
                <a:lnTo>
                  <a:pt x="1" y="15"/>
                </a:lnTo>
                <a:lnTo>
                  <a:pt x="5" y="7"/>
                </a:lnTo>
                <a:lnTo>
                  <a:pt x="11" y="2"/>
                </a:lnTo>
                <a:lnTo>
                  <a:pt x="19" y="0"/>
                </a:lnTo>
                <a:lnTo>
                  <a:pt x="27" y="2"/>
                </a:lnTo>
                <a:lnTo>
                  <a:pt x="33" y="7"/>
                </a:lnTo>
                <a:lnTo>
                  <a:pt x="37" y="15"/>
                </a:lnTo>
                <a:lnTo>
                  <a:pt x="38" y="25"/>
                </a:lnTo>
                <a:lnTo>
                  <a:pt x="37" y="34"/>
                </a:lnTo>
                <a:lnTo>
                  <a:pt x="33" y="43"/>
                </a:lnTo>
                <a:lnTo>
                  <a:pt x="27" y="48"/>
                </a:lnTo>
                <a:lnTo>
                  <a:pt x="19" y="50"/>
                </a:lnTo>
                <a:lnTo>
                  <a:pt x="11" y="48"/>
                </a:lnTo>
                <a:lnTo>
                  <a:pt x="5" y="43"/>
                </a:lnTo>
                <a:lnTo>
                  <a:pt x="1" y="34"/>
                </a:lnTo>
                <a:lnTo>
                  <a:pt x="0" y="25"/>
                </a:lnTo>
                <a:close/>
              </a:path>
            </a:pathLst>
          </a:custGeom>
          <a:solidFill>
            <a:srgbClr val="FFFFFF"/>
          </a:solidFill>
          <a:ln w="9525">
            <a:noFill/>
            <a:round/>
            <a:headEnd/>
            <a:tailEnd/>
          </a:ln>
        </p:spPr>
        <p:txBody>
          <a:bodyPr/>
          <a:lstStyle/>
          <a:p>
            <a:endParaRPr lang="el-GR"/>
          </a:p>
        </p:txBody>
      </p:sp>
      <p:sp>
        <p:nvSpPr>
          <p:cNvPr id="41686" name="Freeform 726"/>
          <p:cNvSpPr>
            <a:spLocks/>
          </p:cNvSpPr>
          <p:nvPr/>
        </p:nvSpPr>
        <p:spPr bwMode="auto">
          <a:xfrm>
            <a:off x="6464300" y="4062413"/>
            <a:ext cx="46038" cy="60325"/>
          </a:xfrm>
          <a:custGeom>
            <a:avLst/>
            <a:gdLst>
              <a:gd name="T0" fmla="*/ 0 w 29"/>
              <a:gd name="T1" fmla="*/ 2147483646 h 38"/>
              <a:gd name="T2" fmla="*/ 2147483646 w 29"/>
              <a:gd name="T3" fmla="*/ 2147483646 h 38"/>
              <a:gd name="T4" fmla="*/ 2147483646 w 29"/>
              <a:gd name="T5" fmla="*/ 2147483646 h 38"/>
              <a:gd name="T6" fmla="*/ 2147483646 w 29"/>
              <a:gd name="T7" fmla="*/ 2147483646 h 38"/>
              <a:gd name="T8" fmla="*/ 2147483646 w 29"/>
              <a:gd name="T9" fmla="*/ 0 h 38"/>
              <a:gd name="T10" fmla="*/ 2147483646 w 29"/>
              <a:gd name="T11" fmla="*/ 2147483646 h 38"/>
              <a:gd name="T12" fmla="*/ 2147483646 w 29"/>
              <a:gd name="T13" fmla="*/ 2147483646 h 38"/>
              <a:gd name="T14" fmla="*/ 2147483646 w 29"/>
              <a:gd name="T15" fmla="*/ 2147483646 h 38"/>
              <a:gd name="T16" fmla="*/ 2147483646 w 29"/>
              <a:gd name="T17" fmla="*/ 2147483646 h 38"/>
              <a:gd name="T18" fmla="*/ 2147483646 w 29"/>
              <a:gd name="T19" fmla="*/ 2147483646 h 38"/>
              <a:gd name="T20" fmla="*/ 2147483646 w 29"/>
              <a:gd name="T21" fmla="*/ 2147483646 h 38"/>
              <a:gd name="T22" fmla="*/ 2147483646 w 29"/>
              <a:gd name="T23" fmla="*/ 2147483646 h 38"/>
              <a:gd name="T24" fmla="*/ 2147483646 w 29"/>
              <a:gd name="T25" fmla="*/ 2147483646 h 38"/>
              <a:gd name="T26" fmla="*/ 2147483646 w 29"/>
              <a:gd name="T27" fmla="*/ 2147483646 h 38"/>
              <a:gd name="T28" fmla="*/ 2147483646 w 29"/>
              <a:gd name="T29" fmla="*/ 2147483646 h 38"/>
              <a:gd name="T30" fmla="*/ 2147483646 w 29"/>
              <a:gd name="T31" fmla="*/ 2147483646 h 38"/>
              <a:gd name="T32" fmla="*/ 0 w 29"/>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8"/>
              <a:gd name="T53" fmla="*/ 29 w 2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8">
                <a:moveTo>
                  <a:pt x="0" y="19"/>
                </a:moveTo>
                <a:lnTo>
                  <a:pt x="1" y="12"/>
                </a:lnTo>
                <a:lnTo>
                  <a:pt x="4" y="6"/>
                </a:lnTo>
                <a:lnTo>
                  <a:pt x="10" y="2"/>
                </a:lnTo>
                <a:lnTo>
                  <a:pt x="15" y="0"/>
                </a:lnTo>
                <a:lnTo>
                  <a:pt x="20" y="2"/>
                </a:lnTo>
                <a:lnTo>
                  <a:pt x="25" y="6"/>
                </a:lnTo>
                <a:lnTo>
                  <a:pt x="28" y="12"/>
                </a:lnTo>
                <a:lnTo>
                  <a:pt x="29" y="19"/>
                </a:lnTo>
                <a:lnTo>
                  <a:pt x="28" y="26"/>
                </a:lnTo>
                <a:lnTo>
                  <a:pt x="25" y="32"/>
                </a:lnTo>
                <a:lnTo>
                  <a:pt x="20" y="37"/>
                </a:lnTo>
                <a:lnTo>
                  <a:pt x="15" y="38"/>
                </a:lnTo>
                <a:lnTo>
                  <a:pt x="10" y="37"/>
                </a:lnTo>
                <a:lnTo>
                  <a:pt x="4" y="32"/>
                </a:lnTo>
                <a:lnTo>
                  <a:pt x="1" y="26"/>
                </a:lnTo>
                <a:lnTo>
                  <a:pt x="0" y="19"/>
                </a:lnTo>
                <a:close/>
              </a:path>
            </a:pathLst>
          </a:custGeom>
          <a:solidFill>
            <a:srgbClr val="FFFFFF"/>
          </a:solidFill>
          <a:ln w="9525">
            <a:noFill/>
            <a:round/>
            <a:headEnd/>
            <a:tailEnd/>
          </a:ln>
        </p:spPr>
        <p:txBody>
          <a:bodyPr/>
          <a:lstStyle/>
          <a:p>
            <a:endParaRPr lang="el-GR"/>
          </a:p>
        </p:txBody>
      </p:sp>
      <p:sp>
        <p:nvSpPr>
          <p:cNvPr id="41687" name="Freeform 727"/>
          <p:cNvSpPr>
            <a:spLocks/>
          </p:cNvSpPr>
          <p:nvPr/>
        </p:nvSpPr>
        <p:spPr bwMode="auto">
          <a:xfrm>
            <a:off x="6435725" y="4049713"/>
            <a:ext cx="96838"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29"/>
                </a:moveTo>
                <a:lnTo>
                  <a:pt x="2" y="18"/>
                </a:lnTo>
                <a:lnTo>
                  <a:pt x="9" y="8"/>
                </a:lnTo>
                <a:lnTo>
                  <a:pt x="13" y="5"/>
                </a:lnTo>
                <a:lnTo>
                  <a:pt x="18" y="2"/>
                </a:lnTo>
                <a:lnTo>
                  <a:pt x="31" y="0"/>
                </a:lnTo>
                <a:lnTo>
                  <a:pt x="43" y="2"/>
                </a:lnTo>
                <a:lnTo>
                  <a:pt x="48" y="5"/>
                </a:lnTo>
                <a:lnTo>
                  <a:pt x="52" y="8"/>
                </a:lnTo>
                <a:lnTo>
                  <a:pt x="59" y="18"/>
                </a:lnTo>
                <a:lnTo>
                  <a:pt x="60" y="23"/>
                </a:lnTo>
                <a:lnTo>
                  <a:pt x="61" y="29"/>
                </a:lnTo>
                <a:lnTo>
                  <a:pt x="59" y="40"/>
                </a:lnTo>
                <a:lnTo>
                  <a:pt x="52" y="51"/>
                </a:lnTo>
                <a:lnTo>
                  <a:pt x="48" y="54"/>
                </a:lnTo>
                <a:lnTo>
                  <a:pt x="43" y="57"/>
                </a:lnTo>
                <a:lnTo>
                  <a:pt x="31" y="59"/>
                </a:lnTo>
                <a:lnTo>
                  <a:pt x="18" y="57"/>
                </a:lnTo>
                <a:lnTo>
                  <a:pt x="13" y="54"/>
                </a:lnTo>
                <a:lnTo>
                  <a:pt x="9" y="51"/>
                </a:lnTo>
                <a:lnTo>
                  <a:pt x="2" y="40"/>
                </a:lnTo>
                <a:lnTo>
                  <a:pt x="1" y="35"/>
                </a:lnTo>
                <a:lnTo>
                  <a:pt x="0" y="29"/>
                </a:lnTo>
                <a:close/>
              </a:path>
            </a:pathLst>
          </a:custGeom>
          <a:solidFill>
            <a:srgbClr val="FBC200"/>
          </a:solidFill>
          <a:ln w="9525">
            <a:noFill/>
            <a:round/>
            <a:headEnd/>
            <a:tailEnd/>
          </a:ln>
        </p:spPr>
        <p:txBody>
          <a:bodyPr/>
          <a:lstStyle/>
          <a:p>
            <a:endParaRPr lang="el-GR"/>
          </a:p>
        </p:txBody>
      </p:sp>
      <p:sp>
        <p:nvSpPr>
          <p:cNvPr id="41688" name="Freeform 728"/>
          <p:cNvSpPr>
            <a:spLocks/>
          </p:cNvSpPr>
          <p:nvPr/>
        </p:nvSpPr>
        <p:spPr bwMode="auto">
          <a:xfrm>
            <a:off x="6445250" y="4056063"/>
            <a:ext cx="80963"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4"/>
                </a:moveTo>
                <a:lnTo>
                  <a:pt x="2" y="15"/>
                </a:lnTo>
                <a:lnTo>
                  <a:pt x="7" y="7"/>
                </a:lnTo>
                <a:lnTo>
                  <a:pt x="15" y="2"/>
                </a:lnTo>
                <a:lnTo>
                  <a:pt x="26" y="0"/>
                </a:lnTo>
                <a:lnTo>
                  <a:pt x="35" y="2"/>
                </a:lnTo>
                <a:lnTo>
                  <a:pt x="43" y="7"/>
                </a:lnTo>
                <a:lnTo>
                  <a:pt x="49" y="15"/>
                </a:lnTo>
                <a:lnTo>
                  <a:pt x="51" y="24"/>
                </a:lnTo>
                <a:lnTo>
                  <a:pt x="49" y="34"/>
                </a:lnTo>
                <a:lnTo>
                  <a:pt x="43" y="43"/>
                </a:lnTo>
                <a:lnTo>
                  <a:pt x="35" y="48"/>
                </a:lnTo>
                <a:lnTo>
                  <a:pt x="26" y="50"/>
                </a:lnTo>
                <a:lnTo>
                  <a:pt x="15" y="48"/>
                </a:lnTo>
                <a:lnTo>
                  <a:pt x="7" y="43"/>
                </a:lnTo>
                <a:lnTo>
                  <a:pt x="2" y="34"/>
                </a:lnTo>
                <a:lnTo>
                  <a:pt x="0" y="24"/>
                </a:lnTo>
                <a:close/>
              </a:path>
            </a:pathLst>
          </a:custGeom>
          <a:solidFill>
            <a:srgbClr val="FDCE00"/>
          </a:solidFill>
          <a:ln w="9525">
            <a:noFill/>
            <a:round/>
            <a:headEnd/>
            <a:tailEnd/>
          </a:ln>
        </p:spPr>
        <p:txBody>
          <a:bodyPr/>
          <a:lstStyle/>
          <a:p>
            <a:endParaRPr lang="el-GR"/>
          </a:p>
        </p:txBody>
      </p:sp>
      <p:sp>
        <p:nvSpPr>
          <p:cNvPr id="41689" name="Freeform 729"/>
          <p:cNvSpPr>
            <a:spLocks/>
          </p:cNvSpPr>
          <p:nvPr/>
        </p:nvSpPr>
        <p:spPr bwMode="auto">
          <a:xfrm>
            <a:off x="6453188" y="4064000"/>
            <a:ext cx="65087" cy="61913"/>
          </a:xfrm>
          <a:custGeom>
            <a:avLst/>
            <a:gdLst>
              <a:gd name="T0" fmla="*/ 0 w 41"/>
              <a:gd name="T1" fmla="*/ 2147483646 h 39"/>
              <a:gd name="T2" fmla="*/ 2147483646 w 41"/>
              <a:gd name="T3" fmla="*/ 2147483646 h 39"/>
              <a:gd name="T4" fmla="*/ 2147483646 w 41"/>
              <a:gd name="T5" fmla="*/ 2147483646 h 39"/>
              <a:gd name="T6" fmla="*/ 2147483646 w 41"/>
              <a:gd name="T7" fmla="*/ 2147483646 h 39"/>
              <a:gd name="T8" fmla="*/ 2147483646 w 41"/>
              <a:gd name="T9" fmla="*/ 0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2147483646 w 41"/>
              <a:gd name="T25" fmla="*/ 2147483646 h 39"/>
              <a:gd name="T26" fmla="*/ 2147483646 w 41"/>
              <a:gd name="T27" fmla="*/ 2147483646 h 39"/>
              <a:gd name="T28" fmla="*/ 2147483646 w 41"/>
              <a:gd name="T29" fmla="*/ 2147483646 h 39"/>
              <a:gd name="T30" fmla="*/ 2147483646 w 41"/>
              <a:gd name="T31" fmla="*/ 2147483646 h 39"/>
              <a:gd name="T32" fmla="*/ 0 w 41"/>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9"/>
              <a:gd name="T53" fmla="*/ 41 w 4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9">
                <a:moveTo>
                  <a:pt x="0" y="19"/>
                </a:moveTo>
                <a:lnTo>
                  <a:pt x="2" y="11"/>
                </a:lnTo>
                <a:lnTo>
                  <a:pt x="6" y="5"/>
                </a:lnTo>
                <a:lnTo>
                  <a:pt x="13" y="1"/>
                </a:lnTo>
                <a:lnTo>
                  <a:pt x="21" y="0"/>
                </a:lnTo>
                <a:lnTo>
                  <a:pt x="29" y="1"/>
                </a:lnTo>
                <a:lnTo>
                  <a:pt x="36" y="5"/>
                </a:lnTo>
                <a:lnTo>
                  <a:pt x="40" y="11"/>
                </a:lnTo>
                <a:lnTo>
                  <a:pt x="41" y="19"/>
                </a:lnTo>
                <a:lnTo>
                  <a:pt x="40" y="26"/>
                </a:lnTo>
                <a:lnTo>
                  <a:pt x="36" y="34"/>
                </a:lnTo>
                <a:lnTo>
                  <a:pt x="29" y="38"/>
                </a:lnTo>
                <a:lnTo>
                  <a:pt x="21" y="39"/>
                </a:lnTo>
                <a:lnTo>
                  <a:pt x="13" y="38"/>
                </a:lnTo>
                <a:lnTo>
                  <a:pt x="6" y="34"/>
                </a:lnTo>
                <a:lnTo>
                  <a:pt x="2" y="26"/>
                </a:lnTo>
                <a:lnTo>
                  <a:pt x="0" y="19"/>
                </a:lnTo>
                <a:close/>
              </a:path>
            </a:pathLst>
          </a:custGeom>
          <a:solidFill>
            <a:srgbClr val="FEDB00"/>
          </a:solidFill>
          <a:ln w="9525">
            <a:noFill/>
            <a:round/>
            <a:headEnd/>
            <a:tailEnd/>
          </a:ln>
        </p:spPr>
        <p:txBody>
          <a:bodyPr/>
          <a:lstStyle/>
          <a:p>
            <a:endParaRPr lang="el-GR"/>
          </a:p>
        </p:txBody>
      </p:sp>
      <p:sp>
        <p:nvSpPr>
          <p:cNvPr id="41690" name="Freeform 730"/>
          <p:cNvSpPr>
            <a:spLocks/>
          </p:cNvSpPr>
          <p:nvPr/>
        </p:nvSpPr>
        <p:spPr bwMode="auto">
          <a:xfrm>
            <a:off x="6462713" y="4070350"/>
            <a:ext cx="49212" cy="47625"/>
          </a:xfrm>
          <a:custGeom>
            <a:avLst/>
            <a:gdLst>
              <a:gd name="T0" fmla="*/ 0 w 31"/>
              <a:gd name="T1" fmla="*/ 2147483646 h 30"/>
              <a:gd name="T2" fmla="*/ 2147483646 w 31"/>
              <a:gd name="T3" fmla="*/ 2147483646 h 30"/>
              <a:gd name="T4" fmla="*/ 2147483646 w 31"/>
              <a:gd name="T5" fmla="*/ 2147483646 h 30"/>
              <a:gd name="T6" fmla="*/ 2147483646 w 31"/>
              <a:gd name="T7" fmla="*/ 2147483646 h 30"/>
              <a:gd name="T8" fmla="*/ 2147483646 w 31"/>
              <a:gd name="T9" fmla="*/ 0 h 30"/>
              <a:gd name="T10" fmla="*/ 2147483646 w 31"/>
              <a:gd name="T11" fmla="*/ 2147483646 h 30"/>
              <a:gd name="T12" fmla="*/ 2147483646 w 31"/>
              <a:gd name="T13" fmla="*/ 2147483646 h 30"/>
              <a:gd name="T14" fmla="*/ 2147483646 w 31"/>
              <a:gd name="T15" fmla="*/ 2147483646 h 30"/>
              <a:gd name="T16" fmla="*/ 2147483646 w 31"/>
              <a:gd name="T17" fmla="*/ 2147483646 h 30"/>
              <a:gd name="T18" fmla="*/ 2147483646 w 31"/>
              <a:gd name="T19" fmla="*/ 2147483646 h 30"/>
              <a:gd name="T20" fmla="*/ 2147483646 w 31"/>
              <a:gd name="T21" fmla="*/ 2147483646 h 30"/>
              <a:gd name="T22" fmla="*/ 2147483646 w 31"/>
              <a:gd name="T23" fmla="*/ 2147483646 h 30"/>
              <a:gd name="T24" fmla="*/ 2147483646 w 31"/>
              <a:gd name="T25" fmla="*/ 2147483646 h 30"/>
              <a:gd name="T26" fmla="*/ 2147483646 w 31"/>
              <a:gd name="T27" fmla="*/ 2147483646 h 30"/>
              <a:gd name="T28" fmla="*/ 2147483646 w 31"/>
              <a:gd name="T29" fmla="*/ 2147483646 h 30"/>
              <a:gd name="T30" fmla="*/ 2147483646 w 31"/>
              <a:gd name="T31" fmla="*/ 2147483646 h 30"/>
              <a:gd name="T32" fmla="*/ 0 w 31"/>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0"/>
              <a:gd name="T53" fmla="*/ 31 w 3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0">
                <a:moveTo>
                  <a:pt x="0" y="14"/>
                </a:moveTo>
                <a:lnTo>
                  <a:pt x="1" y="9"/>
                </a:lnTo>
                <a:lnTo>
                  <a:pt x="5" y="4"/>
                </a:lnTo>
                <a:lnTo>
                  <a:pt x="10" y="1"/>
                </a:lnTo>
                <a:lnTo>
                  <a:pt x="16" y="0"/>
                </a:lnTo>
                <a:lnTo>
                  <a:pt x="22" y="1"/>
                </a:lnTo>
                <a:lnTo>
                  <a:pt x="27" y="4"/>
                </a:lnTo>
                <a:lnTo>
                  <a:pt x="30" y="9"/>
                </a:lnTo>
                <a:lnTo>
                  <a:pt x="31" y="14"/>
                </a:lnTo>
                <a:lnTo>
                  <a:pt x="30" y="20"/>
                </a:lnTo>
                <a:lnTo>
                  <a:pt x="27" y="25"/>
                </a:lnTo>
                <a:lnTo>
                  <a:pt x="22" y="29"/>
                </a:lnTo>
                <a:lnTo>
                  <a:pt x="16" y="30"/>
                </a:lnTo>
                <a:lnTo>
                  <a:pt x="10" y="29"/>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691" name="Freeform 731"/>
          <p:cNvSpPr>
            <a:spLocks/>
          </p:cNvSpPr>
          <p:nvPr/>
        </p:nvSpPr>
        <p:spPr bwMode="auto">
          <a:xfrm>
            <a:off x="7035800" y="3419475"/>
            <a:ext cx="74613" cy="107950"/>
          </a:xfrm>
          <a:custGeom>
            <a:avLst/>
            <a:gdLst>
              <a:gd name="T0" fmla="*/ 0 w 47"/>
              <a:gd name="T1" fmla="*/ 2147483646 h 68"/>
              <a:gd name="T2" fmla="*/ 2147483646 w 47"/>
              <a:gd name="T3" fmla="*/ 2147483646 h 68"/>
              <a:gd name="T4" fmla="*/ 2147483646 w 47"/>
              <a:gd name="T5" fmla="*/ 2147483646 h 68"/>
              <a:gd name="T6" fmla="*/ 2147483646 w 47"/>
              <a:gd name="T7" fmla="*/ 2147483646 h 68"/>
              <a:gd name="T8" fmla="*/ 2147483646 w 47"/>
              <a:gd name="T9" fmla="*/ 0 h 68"/>
              <a:gd name="T10" fmla="*/ 2147483646 w 47"/>
              <a:gd name="T11" fmla="*/ 2147483646 h 68"/>
              <a:gd name="T12" fmla="*/ 2147483646 w 47"/>
              <a:gd name="T13" fmla="*/ 2147483646 h 68"/>
              <a:gd name="T14" fmla="*/ 2147483646 w 47"/>
              <a:gd name="T15" fmla="*/ 2147483646 h 68"/>
              <a:gd name="T16" fmla="*/ 2147483646 w 47"/>
              <a:gd name="T17" fmla="*/ 2147483646 h 68"/>
              <a:gd name="T18" fmla="*/ 2147483646 w 47"/>
              <a:gd name="T19" fmla="*/ 2147483646 h 68"/>
              <a:gd name="T20" fmla="*/ 2147483646 w 47"/>
              <a:gd name="T21" fmla="*/ 2147483646 h 68"/>
              <a:gd name="T22" fmla="*/ 2147483646 w 47"/>
              <a:gd name="T23" fmla="*/ 2147483646 h 68"/>
              <a:gd name="T24" fmla="*/ 2147483646 w 47"/>
              <a:gd name="T25" fmla="*/ 2147483646 h 68"/>
              <a:gd name="T26" fmla="*/ 2147483646 w 47"/>
              <a:gd name="T27" fmla="*/ 2147483646 h 68"/>
              <a:gd name="T28" fmla="*/ 2147483646 w 47"/>
              <a:gd name="T29" fmla="*/ 2147483646 h 68"/>
              <a:gd name="T30" fmla="*/ 2147483646 w 47"/>
              <a:gd name="T31" fmla="*/ 2147483646 h 68"/>
              <a:gd name="T32" fmla="*/ 0 w 47"/>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8"/>
              <a:gd name="T53" fmla="*/ 47 w 47"/>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8">
                <a:moveTo>
                  <a:pt x="0" y="34"/>
                </a:moveTo>
                <a:lnTo>
                  <a:pt x="2" y="21"/>
                </a:lnTo>
                <a:lnTo>
                  <a:pt x="8" y="11"/>
                </a:lnTo>
                <a:lnTo>
                  <a:pt x="15" y="4"/>
                </a:lnTo>
                <a:lnTo>
                  <a:pt x="24" y="0"/>
                </a:lnTo>
                <a:lnTo>
                  <a:pt x="33" y="4"/>
                </a:lnTo>
                <a:lnTo>
                  <a:pt x="40" y="11"/>
                </a:lnTo>
                <a:lnTo>
                  <a:pt x="45" y="21"/>
                </a:lnTo>
                <a:lnTo>
                  <a:pt x="47" y="34"/>
                </a:lnTo>
                <a:lnTo>
                  <a:pt x="45" y="47"/>
                </a:lnTo>
                <a:lnTo>
                  <a:pt x="40" y="57"/>
                </a:lnTo>
                <a:lnTo>
                  <a:pt x="33" y="65"/>
                </a:lnTo>
                <a:lnTo>
                  <a:pt x="24" y="68"/>
                </a:lnTo>
                <a:lnTo>
                  <a:pt x="15" y="65"/>
                </a:lnTo>
                <a:lnTo>
                  <a:pt x="8" y="57"/>
                </a:lnTo>
                <a:lnTo>
                  <a:pt x="2" y="47"/>
                </a:lnTo>
                <a:lnTo>
                  <a:pt x="0" y="34"/>
                </a:lnTo>
                <a:close/>
              </a:path>
            </a:pathLst>
          </a:custGeom>
          <a:solidFill>
            <a:srgbClr val="FFFFFF"/>
          </a:solidFill>
          <a:ln w="9525">
            <a:noFill/>
            <a:round/>
            <a:headEnd/>
            <a:tailEnd/>
          </a:ln>
        </p:spPr>
        <p:txBody>
          <a:bodyPr/>
          <a:lstStyle/>
          <a:p>
            <a:endParaRPr lang="el-GR"/>
          </a:p>
        </p:txBody>
      </p:sp>
      <p:sp>
        <p:nvSpPr>
          <p:cNvPr id="41692" name="Freeform 732"/>
          <p:cNvSpPr>
            <a:spLocks/>
          </p:cNvSpPr>
          <p:nvPr/>
        </p:nvSpPr>
        <p:spPr bwMode="auto">
          <a:xfrm>
            <a:off x="7042150" y="3429000"/>
            <a:ext cx="63500" cy="87313"/>
          </a:xfrm>
          <a:custGeom>
            <a:avLst/>
            <a:gdLst>
              <a:gd name="T0" fmla="*/ 0 w 40"/>
              <a:gd name="T1" fmla="*/ 2147483646 h 55"/>
              <a:gd name="T2" fmla="*/ 2147483646 w 40"/>
              <a:gd name="T3" fmla="*/ 2147483646 h 55"/>
              <a:gd name="T4" fmla="*/ 2147483646 w 40"/>
              <a:gd name="T5" fmla="*/ 2147483646 h 55"/>
              <a:gd name="T6" fmla="*/ 2147483646 w 40"/>
              <a:gd name="T7" fmla="*/ 2147483646 h 55"/>
              <a:gd name="T8" fmla="*/ 2147483646 w 40"/>
              <a:gd name="T9" fmla="*/ 0 h 55"/>
              <a:gd name="T10" fmla="*/ 2147483646 w 40"/>
              <a:gd name="T11" fmla="*/ 2147483646 h 55"/>
              <a:gd name="T12" fmla="*/ 2147483646 w 40"/>
              <a:gd name="T13" fmla="*/ 2147483646 h 55"/>
              <a:gd name="T14" fmla="*/ 2147483646 w 40"/>
              <a:gd name="T15" fmla="*/ 2147483646 h 55"/>
              <a:gd name="T16" fmla="*/ 2147483646 w 40"/>
              <a:gd name="T17" fmla="*/ 2147483646 h 55"/>
              <a:gd name="T18" fmla="*/ 2147483646 w 40"/>
              <a:gd name="T19" fmla="*/ 2147483646 h 55"/>
              <a:gd name="T20" fmla="*/ 2147483646 w 40"/>
              <a:gd name="T21" fmla="*/ 2147483646 h 55"/>
              <a:gd name="T22" fmla="*/ 2147483646 w 40"/>
              <a:gd name="T23" fmla="*/ 2147483646 h 55"/>
              <a:gd name="T24" fmla="*/ 2147483646 w 40"/>
              <a:gd name="T25" fmla="*/ 2147483646 h 55"/>
              <a:gd name="T26" fmla="*/ 2147483646 w 40"/>
              <a:gd name="T27" fmla="*/ 2147483646 h 55"/>
              <a:gd name="T28" fmla="*/ 2147483646 w 40"/>
              <a:gd name="T29" fmla="*/ 2147483646 h 55"/>
              <a:gd name="T30" fmla="*/ 2147483646 w 40"/>
              <a:gd name="T31" fmla="*/ 2147483646 h 55"/>
              <a:gd name="T32" fmla="*/ 0 w 40"/>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5"/>
              <a:gd name="T53" fmla="*/ 40 w 40"/>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5">
                <a:moveTo>
                  <a:pt x="0" y="27"/>
                </a:moveTo>
                <a:lnTo>
                  <a:pt x="2" y="17"/>
                </a:lnTo>
                <a:lnTo>
                  <a:pt x="7" y="8"/>
                </a:lnTo>
                <a:lnTo>
                  <a:pt x="13" y="2"/>
                </a:lnTo>
                <a:lnTo>
                  <a:pt x="21" y="0"/>
                </a:lnTo>
                <a:lnTo>
                  <a:pt x="28" y="2"/>
                </a:lnTo>
                <a:lnTo>
                  <a:pt x="34" y="8"/>
                </a:lnTo>
                <a:lnTo>
                  <a:pt x="38" y="17"/>
                </a:lnTo>
                <a:lnTo>
                  <a:pt x="40" y="27"/>
                </a:lnTo>
                <a:lnTo>
                  <a:pt x="38" y="38"/>
                </a:lnTo>
                <a:lnTo>
                  <a:pt x="34" y="47"/>
                </a:lnTo>
                <a:lnTo>
                  <a:pt x="28" y="53"/>
                </a:lnTo>
                <a:lnTo>
                  <a:pt x="21" y="55"/>
                </a:lnTo>
                <a:lnTo>
                  <a:pt x="13" y="53"/>
                </a:lnTo>
                <a:lnTo>
                  <a:pt x="7" y="47"/>
                </a:lnTo>
                <a:lnTo>
                  <a:pt x="2" y="38"/>
                </a:lnTo>
                <a:lnTo>
                  <a:pt x="0" y="27"/>
                </a:lnTo>
                <a:close/>
              </a:path>
            </a:pathLst>
          </a:custGeom>
          <a:solidFill>
            <a:srgbClr val="FFFFFF"/>
          </a:solidFill>
          <a:ln w="9525">
            <a:noFill/>
            <a:round/>
            <a:headEnd/>
            <a:tailEnd/>
          </a:ln>
        </p:spPr>
        <p:txBody>
          <a:bodyPr/>
          <a:lstStyle/>
          <a:p>
            <a:endParaRPr lang="el-GR"/>
          </a:p>
        </p:txBody>
      </p:sp>
      <p:sp>
        <p:nvSpPr>
          <p:cNvPr id="41693" name="Freeform 733"/>
          <p:cNvSpPr>
            <a:spLocks/>
          </p:cNvSpPr>
          <p:nvPr/>
        </p:nvSpPr>
        <p:spPr bwMode="auto">
          <a:xfrm>
            <a:off x="7051675" y="3436938"/>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694" name="Freeform 734"/>
          <p:cNvSpPr>
            <a:spLocks/>
          </p:cNvSpPr>
          <p:nvPr/>
        </p:nvSpPr>
        <p:spPr bwMode="auto">
          <a:xfrm>
            <a:off x="7058025" y="3444875"/>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695" name="Freeform 735"/>
          <p:cNvSpPr>
            <a:spLocks/>
          </p:cNvSpPr>
          <p:nvPr/>
        </p:nvSpPr>
        <p:spPr bwMode="auto">
          <a:xfrm>
            <a:off x="7038975" y="3433763"/>
            <a:ext cx="68263"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7" y="8"/>
                </a:lnTo>
                <a:lnTo>
                  <a:pt x="14" y="2"/>
                </a:lnTo>
                <a:lnTo>
                  <a:pt x="22" y="0"/>
                </a:lnTo>
                <a:lnTo>
                  <a:pt x="30" y="2"/>
                </a:lnTo>
                <a:lnTo>
                  <a:pt x="34" y="5"/>
                </a:lnTo>
                <a:lnTo>
                  <a:pt x="37" y="8"/>
                </a:lnTo>
                <a:lnTo>
                  <a:pt x="41" y="16"/>
                </a:lnTo>
                <a:lnTo>
                  <a:pt x="43" y="27"/>
                </a:lnTo>
                <a:lnTo>
                  <a:pt x="41" y="38"/>
                </a:lnTo>
                <a:lnTo>
                  <a:pt x="37" y="46"/>
                </a:lnTo>
                <a:lnTo>
                  <a:pt x="30" y="52"/>
                </a:lnTo>
                <a:lnTo>
                  <a:pt x="22" y="54"/>
                </a:lnTo>
                <a:lnTo>
                  <a:pt x="14" y="52"/>
                </a:lnTo>
                <a:lnTo>
                  <a:pt x="10" y="49"/>
                </a:lnTo>
                <a:lnTo>
                  <a:pt x="7" y="46"/>
                </a:lnTo>
                <a:lnTo>
                  <a:pt x="2" y="38"/>
                </a:lnTo>
                <a:lnTo>
                  <a:pt x="0" y="27"/>
                </a:lnTo>
                <a:close/>
              </a:path>
            </a:pathLst>
          </a:custGeom>
          <a:solidFill>
            <a:srgbClr val="FBC200"/>
          </a:solidFill>
          <a:ln w="9525">
            <a:noFill/>
            <a:round/>
            <a:headEnd/>
            <a:tailEnd/>
          </a:ln>
        </p:spPr>
        <p:txBody>
          <a:bodyPr/>
          <a:lstStyle/>
          <a:p>
            <a:endParaRPr lang="el-GR"/>
          </a:p>
        </p:txBody>
      </p:sp>
      <p:sp>
        <p:nvSpPr>
          <p:cNvPr id="41696" name="Freeform 736"/>
          <p:cNvSpPr>
            <a:spLocks/>
          </p:cNvSpPr>
          <p:nvPr/>
        </p:nvSpPr>
        <p:spPr bwMode="auto">
          <a:xfrm>
            <a:off x="7045325" y="3440113"/>
            <a:ext cx="57150" cy="71437"/>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2" y="14"/>
                </a:lnTo>
                <a:lnTo>
                  <a:pt x="6" y="7"/>
                </a:lnTo>
                <a:lnTo>
                  <a:pt x="12" y="2"/>
                </a:lnTo>
                <a:lnTo>
                  <a:pt x="18" y="0"/>
                </a:lnTo>
                <a:lnTo>
                  <a:pt x="25" y="2"/>
                </a:lnTo>
                <a:lnTo>
                  <a:pt x="31" y="7"/>
                </a:lnTo>
                <a:lnTo>
                  <a:pt x="35" y="14"/>
                </a:lnTo>
                <a:lnTo>
                  <a:pt x="36" y="22"/>
                </a:lnTo>
                <a:lnTo>
                  <a:pt x="35" y="31"/>
                </a:lnTo>
                <a:lnTo>
                  <a:pt x="31" y="38"/>
                </a:lnTo>
                <a:lnTo>
                  <a:pt x="25" y="43"/>
                </a:lnTo>
                <a:lnTo>
                  <a:pt x="18" y="45"/>
                </a:lnTo>
                <a:lnTo>
                  <a:pt x="12" y="43"/>
                </a:lnTo>
                <a:lnTo>
                  <a:pt x="6" y="38"/>
                </a:lnTo>
                <a:lnTo>
                  <a:pt x="2" y="31"/>
                </a:lnTo>
                <a:lnTo>
                  <a:pt x="0" y="22"/>
                </a:lnTo>
                <a:close/>
              </a:path>
            </a:pathLst>
          </a:custGeom>
          <a:solidFill>
            <a:srgbClr val="FDCE00"/>
          </a:solidFill>
          <a:ln w="9525">
            <a:noFill/>
            <a:round/>
            <a:headEnd/>
            <a:tailEnd/>
          </a:ln>
        </p:spPr>
        <p:txBody>
          <a:bodyPr/>
          <a:lstStyle/>
          <a:p>
            <a:endParaRPr lang="el-GR"/>
          </a:p>
        </p:txBody>
      </p:sp>
      <p:sp>
        <p:nvSpPr>
          <p:cNvPr id="41697" name="Freeform 737"/>
          <p:cNvSpPr>
            <a:spLocks/>
          </p:cNvSpPr>
          <p:nvPr/>
        </p:nvSpPr>
        <p:spPr bwMode="auto">
          <a:xfrm>
            <a:off x="7053263" y="34464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698" name="Freeform 738"/>
          <p:cNvSpPr>
            <a:spLocks/>
          </p:cNvSpPr>
          <p:nvPr/>
        </p:nvSpPr>
        <p:spPr bwMode="auto">
          <a:xfrm>
            <a:off x="7059613" y="3452813"/>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699" name="Freeform 739"/>
          <p:cNvSpPr>
            <a:spLocks/>
          </p:cNvSpPr>
          <p:nvPr/>
        </p:nvSpPr>
        <p:spPr bwMode="auto">
          <a:xfrm>
            <a:off x="6357938" y="3881438"/>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5" y="3"/>
                </a:lnTo>
                <a:lnTo>
                  <a:pt x="24" y="0"/>
                </a:lnTo>
                <a:lnTo>
                  <a:pt x="33" y="3"/>
                </a:lnTo>
                <a:lnTo>
                  <a:pt x="40" y="10"/>
                </a:lnTo>
                <a:lnTo>
                  <a:pt x="45" y="20"/>
                </a:lnTo>
                <a:lnTo>
                  <a:pt x="47" y="34"/>
                </a:lnTo>
                <a:lnTo>
                  <a:pt x="45" y="47"/>
                </a:lnTo>
                <a:lnTo>
                  <a:pt x="40" y="57"/>
                </a:lnTo>
                <a:lnTo>
                  <a:pt x="33" y="64"/>
                </a:lnTo>
                <a:lnTo>
                  <a:pt x="24" y="67"/>
                </a:lnTo>
                <a:lnTo>
                  <a:pt x="15"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700" name="Freeform 740"/>
          <p:cNvSpPr>
            <a:spLocks/>
          </p:cNvSpPr>
          <p:nvPr/>
        </p:nvSpPr>
        <p:spPr bwMode="auto">
          <a:xfrm>
            <a:off x="6364288" y="388937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7"/>
                </a:lnTo>
                <a:lnTo>
                  <a:pt x="6" y="8"/>
                </a:lnTo>
                <a:lnTo>
                  <a:pt x="13" y="2"/>
                </a:lnTo>
                <a:lnTo>
                  <a:pt x="21" y="0"/>
                </a:lnTo>
                <a:lnTo>
                  <a:pt x="28" y="2"/>
                </a:lnTo>
                <a:lnTo>
                  <a:pt x="34" y="8"/>
                </a:lnTo>
                <a:lnTo>
                  <a:pt x="38" y="17"/>
                </a:lnTo>
                <a:lnTo>
                  <a:pt x="40" y="28"/>
                </a:lnTo>
                <a:lnTo>
                  <a:pt x="38" y="39"/>
                </a:lnTo>
                <a:lnTo>
                  <a:pt x="34" y="48"/>
                </a:lnTo>
                <a:lnTo>
                  <a:pt x="28" y="54"/>
                </a:lnTo>
                <a:lnTo>
                  <a:pt x="21" y="56"/>
                </a:lnTo>
                <a:lnTo>
                  <a:pt x="13"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701" name="Freeform 741"/>
          <p:cNvSpPr>
            <a:spLocks/>
          </p:cNvSpPr>
          <p:nvPr/>
        </p:nvSpPr>
        <p:spPr bwMode="auto">
          <a:xfrm>
            <a:off x="6372225" y="3897313"/>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4"/>
                </a:lnTo>
                <a:lnTo>
                  <a:pt x="4" y="6"/>
                </a:lnTo>
                <a:lnTo>
                  <a:pt x="10" y="1"/>
                </a:lnTo>
                <a:lnTo>
                  <a:pt x="16" y="0"/>
                </a:lnTo>
                <a:lnTo>
                  <a:pt x="22" y="1"/>
                </a:lnTo>
                <a:lnTo>
                  <a:pt x="27" y="6"/>
                </a:lnTo>
                <a:lnTo>
                  <a:pt x="29" y="9"/>
                </a:lnTo>
                <a:lnTo>
                  <a:pt x="30" y="14"/>
                </a:lnTo>
                <a:lnTo>
                  <a:pt x="31" y="23"/>
                </a:lnTo>
                <a:lnTo>
                  <a:pt x="30" y="31"/>
                </a:lnTo>
                <a:lnTo>
                  <a:pt x="27" y="38"/>
                </a:lnTo>
                <a:lnTo>
                  <a:pt x="22" y="43"/>
                </a:lnTo>
                <a:lnTo>
                  <a:pt x="16" y="45"/>
                </a:lnTo>
                <a:lnTo>
                  <a:pt x="10"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702" name="Freeform 742"/>
          <p:cNvSpPr>
            <a:spLocks/>
          </p:cNvSpPr>
          <p:nvPr/>
        </p:nvSpPr>
        <p:spPr bwMode="auto">
          <a:xfrm>
            <a:off x="6378575" y="3905250"/>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2" y="11"/>
                </a:lnTo>
                <a:lnTo>
                  <a:pt x="5" y="4"/>
                </a:lnTo>
                <a:lnTo>
                  <a:pt x="8" y="1"/>
                </a:lnTo>
                <a:lnTo>
                  <a:pt x="13" y="0"/>
                </a:lnTo>
                <a:lnTo>
                  <a:pt x="17" y="1"/>
                </a:lnTo>
                <a:lnTo>
                  <a:pt x="21" y="4"/>
                </a:lnTo>
                <a:lnTo>
                  <a:pt x="23" y="11"/>
                </a:lnTo>
                <a:lnTo>
                  <a:pt x="24" y="17"/>
                </a:lnTo>
                <a:lnTo>
                  <a:pt x="23" y="24"/>
                </a:lnTo>
                <a:lnTo>
                  <a:pt x="21" y="29"/>
                </a:lnTo>
                <a:lnTo>
                  <a:pt x="17" y="32"/>
                </a:lnTo>
                <a:lnTo>
                  <a:pt x="13" y="34"/>
                </a:lnTo>
                <a:lnTo>
                  <a:pt x="8" y="32"/>
                </a:lnTo>
                <a:lnTo>
                  <a:pt x="5" y="29"/>
                </a:lnTo>
                <a:lnTo>
                  <a:pt x="2" y="24"/>
                </a:lnTo>
                <a:lnTo>
                  <a:pt x="0" y="17"/>
                </a:lnTo>
                <a:close/>
              </a:path>
            </a:pathLst>
          </a:custGeom>
          <a:solidFill>
            <a:srgbClr val="FFFFFF"/>
          </a:solidFill>
          <a:ln w="9525">
            <a:noFill/>
            <a:round/>
            <a:headEnd/>
            <a:tailEnd/>
          </a:ln>
        </p:spPr>
        <p:txBody>
          <a:bodyPr/>
          <a:lstStyle/>
          <a:p>
            <a:endParaRPr lang="el-GR"/>
          </a:p>
        </p:txBody>
      </p:sp>
      <p:sp>
        <p:nvSpPr>
          <p:cNvPr id="41703" name="Freeform 743"/>
          <p:cNvSpPr>
            <a:spLocks/>
          </p:cNvSpPr>
          <p:nvPr/>
        </p:nvSpPr>
        <p:spPr bwMode="auto">
          <a:xfrm>
            <a:off x="6361113" y="3894138"/>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4" y="2"/>
                </a:lnTo>
                <a:lnTo>
                  <a:pt x="22" y="0"/>
                </a:lnTo>
                <a:lnTo>
                  <a:pt x="30" y="2"/>
                </a:lnTo>
                <a:lnTo>
                  <a:pt x="34" y="5"/>
                </a:lnTo>
                <a:lnTo>
                  <a:pt x="37" y="8"/>
                </a:lnTo>
                <a:lnTo>
                  <a:pt x="41" y="17"/>
                </a:lnTo>
                <a:lnTo>
                  <a:pt x="43" y="28"/>
                </a:lnTo>
                <a:lnTo>
                  <a:pt x="41" y="39"/>
                </a:lnTo>
                <a:lnTo>
                  <a:pt x="37" y="47"/>
                </a:lnTo>
                <a:lnTo>
                  <a:pt x="30" y="53"/>
                </a:lnTo>
                <a:lnTo>
                  <a:pt x="22" y="55"/>
                </a:lnTo>
                <a:lnTo>
                  <a:pt x="14"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704" name="Freeform 744"/>
          <p:cNvSpPr>
            <a:spLocks/>
          </p:cNvSpPr>
          <p:nvPr/>
        </p:nvSpPr>
        <p:spPr bwMode="auto">
          <a:xfrm>
            <a:off x="6367463" y="3900488"/>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7"/>
                </a:lnTo>
                <a:lnTo>
                  <a:pt x="12" y="2"/>
                </a:lnTo>
                <a:lnTo>
                  <a:pt x="18" y="0"/>
                </a:lnTo>
                <a:lnTo>
                  <a:pt x="25" y="2"/>
                </a:lnTo>
                <a:lnTo>
                  <a:pt x="31" y="7"/>
                </a:lnTo>
                <a:lnTo>
                  <a:pt x="35" y="15"/>
                </a:lnTo>
                <a:lnTo>
                  <a:pt x="36" y="23"/>
                </a:lnTo>
                <a:lnTo>
                  <a:pt x="35" y="32"/>
                </a:lnTo>
                <a:lnTo>
                  <a:pt x="31" y="39"/>
                </a:lnTo>
                <a:lnTo>
                  <a:pt x="25" y="44"/>
                </a:lnTo>
                <a:lnTo>
                  <a:pt x="18" y="46"/>
                </a:lnTo>
                <a:lnTo>
                  <a:pt x="12"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705" name="Freeform 745"/>
          <p:cNvSpPr>
            <a:spLocks/>
          </p:cNvSpPr>
          <p:nvPr/>
        </p:nvSpPr>
        <p:spPr bwMode="auto">
          <a:xfrm>
            <a:off x="6373813" y="3906838"/>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5" y="5"/>
                </a:lnTo>
                <a:lnTo>
                  <a:pt x="10" y="1"/>
                </a:lnTo>
                <a:lnTo>
                  <a:pt x="15" y="0"/>
                </a:lnTo>
                <a:lnTo>
                  <a:pt x="20" y="1"/>
                </a:lnTo>
                <a:lnTo>
                  <a:pt x="25" y="5"/>
                </a:lnTo>
                <a:lnTo>
                  <a:pt x="28" y="12"/>
                </a:lnTo>
                <a:lnTo>
                  <a:pt x="29" y="19"/>
                </a:lnTo>
                <a:lnTo>
                  <a:pt x="28" y="26"/>
                </a:lnTo>
                <a:lnTo>
                  <a:pt x="25" y="32"/>
                </a:lnTo>
                <a:lnTo>
                  <a:pt x="20" y="36"/>
                </a:lnTo>
                <a:lnTo>
                  <a:pt x="15" y="37"/>
                </a:lnTo>
                <a:lnTo>
                  <a:pt x="10" y="36"/>
                </a:lnTo>
                <a:lnTo>
                  <a:pt x="5" y="32"/>
                </a:lnTo>
                <a:lnTo>
                  <a:pt x="1" y="26"/>
                </a:lnTo>
                <a:lnTo>
                  <a:pt x="0" y="19"/>
                </a:lnTo>
                <a:close/>
              </a:path>
            </a:pathLst>
          </a:custGeom>
          <a:solidFill>
            <a:srgbClr val="FEDB00"/>
          </a:solidFill>
          <a:ln w="9525">
            <a:noFill/>
            <a:round/>
            <a:headEnd/>
            <a:tailEnd/>
          </a:ln>
        </p:spPr>
        <p:txBody>
          <a:bodyPr/>
          <a:lstStyle/>
          <a:p>
            <a:endParaRPr lang="el-GR"/>
          </a:p>
        </p:txBody>
      </p:sp>
      <p:sp>
        <p:nvSpPr>
          <p:cNvPr id="41706" name="Freeform 746"/>
          <p:cNvSpPr>
            <a:spLocks/>
          </p:cNvSpPr>
          <p:nvPr/>
        </p:nvSpPr>
        <p:spPr bwMode="auto">
          <a:xfrm>
            <a:off x="6381750" y="3913188"/>
            <a:ext cx="33338"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4"/>
                </a:moveTo>
                <a:lnTo>
                  <a:pt x="1" y="9"/>
                </a:lnTo>
                <a:lnTo>
                  <a:pt x="3" y="5"/>
                </a:lnTo>
                <a:lnTo>
                  <a:pt x="10" y="0"/>
                </a:lnTo>
                <a:lnTo>
                  <a:pt x="15" y="1"/>
                </a:lnTo>
                <a:lnTo>
                  <a:pt x="18" y="5"/>
                </a:lnTo>
                <a:lnTo>
                  <a:pt x="20" y="9"/>
                </a:lnTo>
                <a:lnTo>
                  <a:pt x="21" y="14"/>
                </a:lnTo>
                <a:lnTo>
                  <a:pt x="20" y="20"/>
                </a:lnTo>
                <a:lnTo>
                  <a:pt x="18"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41707" name="Freeform 747"/>
          <p:cNvSpPr>
            <a:spLocks/>
          </p:cNvSpPr>
          <p:nvPr/>
        </p:nvSpPr>
        <p:spPr bwMode="auto">
          <a:xfrm>
            <a:off x="6600825" y="3394075"/>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0"/>
                </a:lnTo>
                <a:lnTo>
                  <a:pt x="14" y="3"/>
                </a:lnTo>
                <a:lnTo>
                  <a:pt x="23" y="0"/>
                </a:lnTo>
                <a:lnTo>
                  <a:pt x="32" y="3"/>
                </a:lnTo>
                <a:lnTo>
                  <a:pt x="39" y="10"/>
                </a:lnTo>
                <a:lnTo>
                  <a:pt x="45" y="21"/>
                </a:lnTo>
                <a:lnTo>
                  <a:pt x="47" y="34"/>
                </a:lnTo>
                <a:lnTo>
                  <a:pt x="45"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708" name="Freeform 748"/>
          <p:cNvSpPr>
            <a:spLocks/>
          </p:cNvSpPr>
          <p:nvPr/>
        </p:nvSpPr>
        <p:spPr bwMode="auto">
          <a:xfrm>
            <a:off x="6607175" y="3402013"/>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0" y="0"/>
                </a:lnTo>
                <a:lnTo>
                  <a:pt x="27" y="2"/>
                </a:lnTo>
                <a:lnTo>
                  <a:pt x="33" y="8"/>
                </a:lnTo>
                <a:lnTo>
                  <a:pt x="38" y="18"/>
                </a:lnTo>
                <a:lnTo>
                  <a:pt x="40" y="28"/>
                </a:lnTo>
                <a:lnTo>
                  <a:pt x="38"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709" name="Freeform 749"/>
          <p:cNvSpPr>
            <a:spLocks/>
          </p:cNvSpPr>
          <p:nvPr/>
        </p:nvSpPr>
        <p:spPr bwMode="auto">
          <a:xfrm>
            <a:off x="6615113" y="3409950"/>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10"/>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710" name="Freeform 750"/>
          <p:cNvSpPr>
            <a:spLocks/>
          </p:cNvSpPr>
          <p:nvPr/>
        </p:nvSpPr>
        <p:spPr bwMode="auto">
          <a:xfrm>
            <a:off x="6621463" y="3417888"/>
            <a:ext cx="36512"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5"/>
                </a:lnTo>
                <a:lnTo>
                  <a:pt x="7" y="1"/>
                </a:lnTo>
                <a:lnTo>
                  <a:pt x="12" y="0"/>
                </a:lnTo>
                <a:lnTo>
                  <a:pt x="16" y="1"/>
                </a:lnTo>
                <a:lnTo>
                  <a:pt x="20" y="5"/>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41711" name="Freeform 751"/>
          <p:cNvSpPr>
            <a:spLocks/>
          </p:cNvSpPr>
          <p:nvPr/>
        </p:nvSpPr>
        <p:spPr bwMode="auto">
          <a:xfrm>
            <a:off x="6604000" y="3406775"/>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29" y="2"/>
                </a:lnTo>
                <a:lnTo>
                  <a:pt x="33" y="5"/>
                </a:lnTo>
                <a:lnTo>
                  <a:pt x="36" y="8"/>
                </a:lnTo>
                <a:lnTo>
                  <a:pt x="41" y="17"/>
                </a:lnTo>
                <a:lnTo>
                  <a:pt x="43" y="28"/>
                </a:lnTo>
                <a:lnTo>
                  <a:pt x="41"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712" name="Freeform 752"/>
          <p:cNvSpPr>
            <a:spLocks/>
          </p:cNvSpPr>
          <p:nvPr/>
        </p:nvSpPr>
        <p:spPr bwMode="auto">
          <a:xfrm>
            <a:off x="6610350" y="3413125"/>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8"/>
                </a:lnTo>
                <a:lnTo>
                  <a:pt x="11" y="2"/>
                </a:lnTo>
                <a:lnTo>
                  <a:pt x="17" y="0"/>
                </a:lnTo>
                <a:lnTo>
                  <a:pt x="24" y="2"/>
                </a:lnTo>
                <a:lnTo>
                  <a:pt x="30" y="8"/>
                </a:lnTo>
                <a:lnTo>
                  <a:pt x="34" y="15"/>
                </a:lnTo>
                <a:lnTo>
                  <a:pt x="36"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713" name="Freeform 753"/>
          <p:cNvSpPr>
            <a:spLocks/>
          </p:cNvSpPr>
          <p:nvPr/>
        </p:nvSpPr>
        <p:spPr bwMode="auto">
          <a:xfrm>
            <a:off x="6616700" y="3419475"/>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6"/>
                </a:lnTo>
                <a:lnTo>
                  <a:pt x="9" y="1"/>
                </a:lnTo>
                <a:lnTo>
                  <a:pt x="14" y="0"/>
                </a:lnTo>
                <a:lnTo>
                  <a:pt x="19" y="1"/>
                </a:lnTo>
                <a:lnTo>
                  <a:pt x="24" y="6"/>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41714" name="Freeform 754"/>
          <p:cNvSpPr>
            <a:spLocks/>
          </p:cNvSpPr>
          <p:nvPr/>
        </p:nvSpPr>
        <p:spPr bwMode="auto">
          <a:xfrm>
            <a:off x="6623050" y="3427413"/>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715" name="Freeform 755"/>
          <p:cNvSpPr>
            <a:spLocks/>
          </p:cNvSpPr>
          <p:nvPr/>
        </p:nvSpPr>
        <p:spPr bwMode="auto">
          <a:xfrm>
            <a:off x="6862763" y="3684588"/>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4"/>
                </a:moveTo>
                <a:lnTo>
                  <a:pt x="2" y="20"/>
                </a:lnTo>
                <a:lnTo>
                  <a:pt x="7" y="10"/>
                </a:lnTo>
                <a:lnTo>
                  <a:pt x="14" y="3"/>
                </a:lnTo>
                <a:lnTo>
                  <a:pt x="23" y="0"/>
                </a:lnTo>
                <a:lnTo>
                  <a:pt x="32" y="3"/>
                </a:lnTo>
                <a:lnTo>
                  <a:pt x="39" y="10"/>
                </a:lnTo>
                <a:lnTo>
                  <a:pt x="44" y="20"/>
                </a:lnTo>
                <a:lnTo>
                  <a:pt x="46" y="34"/>
                </a:lnTo>
                <a:lnTo>
                  <a:pt x="44"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716" name="Freeform 756"/>
          <p:cNvSpPr>
            <a:spLocks/>
          </p:cNvSpPr>
          <p:nvPr/>
        </p:nvSpPr>
        <p:spPr bwMode="auto">
          <a:xfrm>
            <a:off x="6869113" y="3692525"/>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8"/>
                </a:moveTo>
                <a:lnTo>
                  <a:pt x="2" y="18"/>
                </a:lnTo>
                <a:lnTo>
                  <a:pt x="6" y="8"/>
                </a:lnTo>
                <a:lnTo>
                  <a:pt x="12" y="2"/>
                </a:lnTo>
                <a:lnTo>
                  <a:pt x="20" y="0"/>
                </a:lnTo>
                <a:lnTo>
                  <a:pt x="27" y="2"/>
                </a:lnTo>
                <a:lnTo>
                  <a:pt x="33" y="8"/>
                </a:lnTo>
                <a:lnTo>
                  <a:pt x="37" y="18"/>
                </a:lnTo>
                <a:lnTo>
                  <a:pt x="39" y="28"/>
                </a:lnTo>
                <a:lnTo>
                  <a:pt x="37"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717" name="Freeform 757"/>
          <p:cNvSpPr>
            <a:spLocks/>
          </p:cNvSpPr>
          <p:nvPr/>
        </p:nvSpPr>
        <p:spPr bwMode="auto">
          <a:xfrm>
            <a:off x="6877050" y="3700463"/>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9"/>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718" name="Freeform 758"/>
          <p:cNvSpPr>
            <a:spLocks/>
          </p:cNvSpPr>
          <p:nvPr/>
        </p:nvSpPr>
        <p:spPr bwMode="auto">
          <a:xfrm>
            <a:off x="6883400" y="3708400"/>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4"/>
                </a:lnTo>
                <a:lnTo>
                  <a:pt x="7" y="1"/>
                </a:lnTo>
                <a:lnTo>
                  <a:pt x="12" y="0"/>
                </a:lnTo>
                <a:lnTo>
                  <a:pt x="16" y="1"/>
                </a:lnTo>
                <a:lnTo>
                  <a:pt x="20" y="4"/>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41719" name="Freeform 759"/>
          <p:cNvSpPr>
            <a:spLocks/>
          </p:cNvSpPr>
          <p:nvPr/>
        </p:nvSpPr>
        <p:spPr bwMode="auto">
          <a:xfrm>
            <a:off x="6865938" y="369728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8"/>
                </a:moveTo>
                <a:lnTo>
                  <a:pt x="2" y="17"/>
                </a:lnTo>
                <a:lnTo>
                  <a:pt x="6" y="8"/>
                </a:lnTo>
                <a:lnTo>
                  <a:pt x="13" y="2"/>
                </a:lnTo>
                <a:lnTo>
                  <a:pt x="21" y="0"/>
                </a:lnTo>
                <a:lnTo>
                  <a:pt x="29" y="2"/>
                </a:lnTo>
                <a:lnTo>
                  <a:pt x="33" y="5"/>
                </a:lnTo>
                <a:lnTo>
                  <a:pt x="36" y="8"/>
                </a:lnTo>
                <a:lnTo>
                  <a:pt x="40" y="17"/>
                </a:lnTo>
                <a:lnTo>
                  <a:pt x="42" y="28"/>
                </a:lnTo>
                <a:lnTo>
                  <a:pt x="40"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720" name="Freeform 760"/>
          <p:cNvSpPr>
            <a:spLocks/>
          </p:cNvSpPr>
          <p:nvPr/>
        </p:nvSpPr>
        <p:spPr bwMode="auto">
          <a:xfrm>
            <a:off x="6872288" y="3703638"/>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3"/>
                </a:moveTo>
                <a:lnTo>
                  <a:pt x="1" y="15"/>
                </a:lnTo>
                <a:lnTo>
                  <a:pt x="5" y="7"/>
                </a:lnTo>
                <a:lnTo>
                  <a:pt x="11" y="2"/>
                </a:lnTo>
                <a:lnTo>
                  <a:pt x="17" y="0"/>
                </a:lnTo>
                <a:lnTo>
                  <a:pt x="24" y="2"/>
                </a:lnTo>
                <a:lnTo>
                  <a:pt x="30" y="7"/>
                </a:lnTo>
                <a:lnTo>
                  <a:pt x="34" y="15"/>
                </a:lnTo>
                <a:lnTo>
                  <a:pt x="35" y="23"/>
                </a:lnTo>
                <a:lnTo>
                  <a:pt x="34"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721" name="Freeform 761"/>
          <p:cNvSpPr>
            <a:spLocks/>
          </p:cNvSpPr>
          <p:nvPr/>
        </p:nvSpPr>
        <p:spPr bwMode="auto">
          <a:xfrm>
            <a:off x="6878638" y="3709988"/>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5"/>
                </a:lnTo>
                <a:lnTo>
                  <a:pt x="9" y="1"/>
                </a:lnTo>
                <a:lnTo>
                  <a:pt x="14" y="0"/>
                </a:lnTo>
                <a:lnTo>
                  <a:pt x="19" y="1"/>
                </a:lnTo>
                <a:lnTo>
                  <a:pt x="24" y="5"/>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41722" name="Freeform 762"/>
          <p:cNvSpPr>
            <a:spLocks/>
          </p:cNvSpPr>
          <p:nvPr/>
        </p:nvSpPr>
        <p:spPr bwMode="auto">
          <a:xfrm>
            <a:off x="6884988" y="3716338"/>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4"/>
                </a:moveTo>
                <a:lnTo>
                  <a:pt x="1" y="9"/>
                </a:lnTo>
                <a:lnTo>
                  <a:pt x="3" y="5"/>
                </a:lnTo>
                <a:lnTo>
                  <a:pt x="10" y="0"/>
                </a:lnTo>
                <a:lnTo>
                  <a:pt x="15" y="1"/>
                </a:lnTo>
                <a:lnTo>
                  <a:pt x="18" y="5"/>
                </a:lnTo>
                <a:lnTo>
                  <a:pt x="20" y="9"/>
                </a:lnTo>
                <a:lnTo>
                  <a:pt x="21" y="14"/>
                </a:lnTo>
                <a:lnTo>
                  <a:pt x="20" y="20"/>
                </a:lnTo>
                <a:lnTo>
                  <a:pt x="18"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41723" name="Freeform 763"/>
          <p:cNvSpPr>
            <a:spLocks/>
          </p:cNvSpPr>
          <p:nvPr/>
        </p:nvSpPr>
        <p:spPr bwMode="auto">
          <a:xfrm>
            <a:off x="6757988" y="362426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3" y="20"/>
                </a:lnTo>
                <a:lnTo>
                  <a:pt x="8" y="10"/>
                </a:lnTo>
                <a:lnTo>
                  <a:pt x="15" y="3"/>
                </a:lnTo>
                <a:lnTo>
                  <a:pt x="24" y="0"/>
                </a:lnTo>
                <a:lnTo>
                  <a:pt x="33" y="3"/>
                </a:lnTo>
                <a:lnTo>
                  <a:pt x="40" y="10"/>
                </a:lnTo>
                <a:lnTo>
                  <a:pt x="45" y="20"/>
                </a:lnTo>
                <a:lnTo>
                  <a:pt x="47" y="33"/>
                </a:lnTo>
                <a:lnTo>
                  <a:pt x="45" y="46"/>
                </a:lnTo>
                <a:lnTo>
                  <a:pt x="40" y="56"/>
                </a:lnTo>
                <a:lnTo>
                  <a:pt x="33" y="64"/>
                </a:lnTo>
                <a:lnTo>
                  <a:pt x="24" y="67"/>
                </a:lnTo>
                <a:lnTo>
                  <a:pt x="15" y="64"/>
                </a:lnTo>
                <a:lnTo>
                  <a:pt x="8" y="56"/>
                </a:lnTo>
                <a:lnTo>
                  <a:pt x="3" y="46"/>
                </a:lnTo>
                <a:lnTo>
                  <a:pt x="0" y="33"/>
                </a:lnTo>
                <a:close/>
              </a:path>
            </a:pathLst>
          </a:custGeom>
          <a:solidFill>
            <a:srgbClr val="FFFFFF"/>
          </a:solidFill>
          <a:ln w="9525">
            <a:noFill/>
            <a:round/>
            <a:headEnd/>
            <a:tailEnd/>
          </a:ln>
        </p:spPr>
        <p:txBody>
          <a:bodyPr/>
          <a:lstStyle/>
          <a:p>
            <a:endParaRPr lang="el-GR"/>
          </a:p>
        </p:txBody>
      </p:sp>
      <p:sp>
        <p:nvSpPr>
          <p:cNvPr id="41724" name="Freeform 764"/>
          <p:cNvSpPr>
            <a:spLocks/>
          </p:cNvSpPr>
          <p:nvPr/>
        </p:nvSpPr>
        <p:spPr bwMode="auto">
          <a:xfrm>
            <a:off x="6765925" y="3632200"/>
            <a:ext cx="61913"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6"/>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41725" name="Freeform 765"/>
          <p:cNvSpPr>
            <a:spLocks/>
          </p:cNvSpPr>
          <p:nvPr/>
        </p:nvSpPr>
        <p:spPr bwMode="auto">
          <a:xfrm>
            <a:off x="6773863" y="3640138"/>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726" name="Freeform 766"/>
          <p:cNvSpPr>
            <a:spLocks/>
          </p:cNvSpPr>
          <p:nvPr/>
        </p:nvSpPr>
        <p:spPr bwMode="auto">
          <a:xfrm>
            <a:off x="6780213" y="3648075"/>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727" name="Freeform 767"/>
          <p:cNvSpPr>
            <a:spLocks/>
          </p:cNvSpPr>
          <p:nvPr/>
        </p:nvSpPr>
        <p:spPr bwMode="auto">
          <a:xfrm>
            <a:off x="6762750" y="363696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3"/>
                </a:lnTo>
                <a:lnTo>
                  <a:pt x="21" y="55"/>
                </a:lnTo>
                <a:lnTo>
                  <a:pt x="13" y="53"/>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41728" name="Freeform 768"/>
          <p:cNvSpPr>
            <a:spLocks/>
          </p:cNvSpPr>
          <p:nvPr/>
        </p:nvSpPr>
        <p:spPr bwMode="auto">
          <a:xfrm>
            <a:off x="6769100" y="3643313"/>
            <a:ext cx="55563"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729" name="Freeform 769"/>
          <p:cNvSpPr>
            <a:spLocks/>
          </p:cNvSpPr>
          <p:nvPr/>
        </p:nvSpPr>
        <p:spPr bwMode="auto">
          <a:xfrm>
            <a:off x="6775450" y="3649663"/>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730" name="Freeform 770"/>
          <p:cNvSpPr>
            <a:spLocks/>
          </p:cNvSpPr>
          <p:nvPr/>
        </p:nvSpPr>
        <p:spPr bwMode="auto">
          <a:xfrm>
            <a:off x="6781800" y="3656013"/>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731" name="Freeform 771"/>
          <p:cNvSpPr>
            <a:spLocks/>
          </p:cNvSpPr>
          <p:nvPr/>
        </p:nvSpPr>
        <p:spPr bwMode="auto">
          <a:xfrm>
            <a:off x="6675438" y="3471863"/>
            <a:ext cx="90487" cy="119062"/>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3"/>
                </a:lnTo>
                <a:lnTo>
                  <a:pt x="8" y="11"/>
                </a:lnTo>
                <a:lnTo>
                  <a:pt x="17" y="3"/>
                </a:lnTo>
                <a:lnTo>
                  <a:pt x="28" y="0"/>
                </a:lnTo>
                <a:lnTo>
                  <a:pt x="39" y="3"/>
                </a:lnTo>
                <a:lnTo>
                  <a:pt x="48" y="11"/>
                </a:lnTo>
                <a:lnTo>
                  <a:pt x="51" y="16"/>
                </a:lnTo>
                <a:lnTo>
                  <a:pt x="55" y="23"/>
                </a:lnTo>
                <a:lnTo>
                  <a:pt x="57" y="38"/>
                </a:lnTo>
                <a:lnTo>
                  <a:pt x="55" y="52"/>
                </a:lnTo>
                <a:lnTo>
                  <a:pt x="48"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732" name="Freeform 772"/>
          <p:cNvSpPr>
            <a:spLocks/>
          </p:cNvSpPr>
          <p:nvPr/>
        </p:nvSpPr>
        <p:spPr bwMode="auto">
          <a:xfrm>
            <a:off x="6683375" y="3479800"/>
            <a:ext cx="74613" cy="100013"/>
          </a:xfrm>
          <a:custGeom>
            <a:avLst/>
            <a:gdLst>
              <a:gd name="T0" fmla="*/ 0 w 47"/>
              <a:gd name="T1" fmla="*/ 2147483646 h 63"/>
              <a:gd name="T2" fmla="*/ 2147483646 w 47"/>
              <a:gd name="T3" fmla="*/ 2147483646 h 63"/>
              <a:gd name="T4" fmla="*/ 2147483646 w 47"/>
              <a:gd name="T5" fmla="*/ 2147483646 h 63"/>
              <a:gd name="T6" fmla="*/ 2147483646 w 47"/>
              <a:gd name="T7" fmla="*/ 2147483646 h 63"/>
              <a:gd name="T8" fmla="*/ 2147483646 w 47"/>
              <a:gd name="T9" fmla="*/ 2147483646 h 63"/>
              <a:gd name="T10" fmla="*/ 2147483646 w 47"/>
              <a:gd name="T11" fmla="*/ 0 h 63"/>
              <a:gd name="T12" fmla="*/ 2147483646 w 47"/>
              <a:gd name="T13" fmla="*/ 2147483646 h 63"/>
              <a:gd name="T14" fmla="*/ 2147483646 w 47"/>
              <a:gd name="T15" fmla="*/ 2147483646 h 63"/>
              <a:gd name="T16" fmla="*/ 2147483646 w 47"/>
              <a:gd name="T17" fmla="*/ 2147483646 h 63"/>
              <a:gd name="T18" fmla="*/ 2147483646 w 47"/>
              <a:gd name="T19" fmla="*/ 2147483646 h 63"/>
              <a:gd name="T20" fmla="*/ 2147483646 w 47"/>
              <a:gd name="T21" fmla="*/ 2147483646 h 63"/>
              <a:gd name="T22" fmla="*/ 2147483646 w 47"/>
              <a:gd name="T23" fmla="*/ 2147483646 h 63"/>
              <a:gd name="T24" fmla="*/ 2147483646 w 47"/>
              <a:gd name="T25" fmla="*/ 2147483646 h 63"/>
              <a:gd name="T26" fmla="*/ 2147483646 w 47"/>
              <a:gd name="T27" fmla="*/ 2147483646 h 63"/>
              <a:gd name="T28" fmla="*/ 2147483646 w 47"/>
              <a:gd name="T29" fmla="*/ 2147483646 h 63"/>
              <a:gd name="T30" fmla="*/ 2147483646 w 47"/>
              <a:gd name="T31" fmla="*/ 2147483646 h 63"/>
              <a:gd name="T32" fmla="*/ 2147483646 w 47"/>
              <a:gd name="T33" fmla="*/ 2147483646 h 63"/>
              <a:gd name="T34" fmla="*/ 2147483646 w 47"/>
              <a:gd name="T35" fmla="*/ 2147483646 h 63"/>
              <a:gd name="T36" fmla="*/ 0 w 47"/>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63"/>
              <a:gd name="T59" fmla="*/ 47 w 4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63">
                <a:moveTo>
                  <a:pt x="0" y="32"/>
                </a:moveTo>
                <a:lnTo>
                  <a:pt x="2" y="19"/>
                </a:lnTo>
                <a:lnTo>
                  <a:pt x="7" y="9"/>
                </a:lnTo>
                <a:lnTo>
                  <a:pt x="15" y="3"/>
                </a:lnTo>
                <a:lnTo>
                  <a:pt x="19" y="1"/>
                </a:lnTo>
                <a:lnTo>
                  <a:pt x="24" y="0"/>
                </a:lnTo>
                <a:lnTo>
                  <a:pt x="33" y="3"/>
                </a:lnTo>
                <a:lnTo>
                  <a:pt x="40" y="9"/>
                </a:lnTo>
                <a:lnTo>
                  <a:pt x="45" y="19"/>
                </a:lnTo>
                <a:lnTo>
                  <a:pt x="47" y="32"/>
                </a:lnTo>
                <a:lnTo>
                  <a:pt x="45"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733" name="Freeform 773"/>
          <p:cNvSpPr>
            <a:spLocks/>
          </p:cNvSpPr>
          <p:nvPr/>
        </p:nvSpPr>
        <p:spPr bwMode="auto">
          <a:xfrm>
            <a:off x="6692900" y="3489325"/>
            <a:ext cx="58738"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6"/>
                </a:moveTo>
                <a:lnTo>
                  <a:pt x="1" y="15"/>
                </a:lnTo>
                <a:lnTo>
                  <a:pt x="5" y="7"/>
                </a:lnTo>
                <a:lnTo>
                  <a:pt x="11" y="2"/>
                </a:lnTo>
                <a:lnTo>
                  <a:pt x="18" y="0"/>
                </a:lnTo>
                <a:lnTo>
                  <a:pt x="26" y="2"/>
                </a:lnTo>
                <a:lnTo>
                  <a:pt x="32" y="7"/>
                </a:lnTo>
                <a:lnTo>
                  <a:pt x="36" y="15"/>
                </a:lnTo>
                <a:lnTo>
                  <a:pt x="37"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734" name="Freeform 774"/>
          <p:cNvSpPr>
            <a:spLocks/>
          </p:cNvSpPr>
          <p:nvPr/>
        </p:nvSpPr>
        <p:spPr bwMode="auto">
          <a:xfrm>
            <a:off x="6700838" y="3497263"/>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2"/>
                </a:lnTo>
                <a:lnTo>
                  <a:pt x="4" y="6"/>
                </a:lnTo>
                <a:lnTo>
                  <a:pt x="9" y="2"/>
                </a:lnTo>
                <a:lnTo>
                  <a:pt x="14" y="0"/>
                </a:lnTo>
                <a:lnTo>
                  <a:pt x="19" y="2"/>
                </a:lnTo>
                <a:lnTo>
                  <a:pt x="24" y="6"/>
                </a:lnTo>
                <a:lnTo>
                  <a:pt x="27" y="12"/>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41735" name="Freeform 775"/>
          <p:cNvSpPr>
            <a:spLocks/>
          </p:cNvSpPr>
          <p:nvPr/>
        </p:nvSpPr>
        <p:spPr bwMode="auto">
          <a:xfrm>
            <a:off x="6672263" y="3484563"/>
            <a:ext cx="96837" cy="93662"/>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8"/>
                </a:lnTo>
                <a:lnTo>
                  <a:pt x="9" y="8"/>
                </a:lnTo>
                <a:lnTo>
                  <a:pt x="13" y="5"/>
                </a:lnTo>
                <a:lnTo>
                  <a:pt x="18" y="2"/>
                </a:lnTo>
                <a:lnTo>
                  <a:pt x="30" y="0"/>
                </a:lnTo>
                <a:lnTo>
                  <a:pt x="42" y="2"/>
                </a:lnTo>
                <a:lnTo>
                  <a:pt x="47" y="5"/>
                </a:lnTo>
                <a:lnTo>
                  <a:pt x="51" y="8"/>
                </a:lnTo>
                <a:lnTo>
                  <a:pt x="59" y="18"/>
                </a:lnTo>
                <a:lnTo>
                  <a:pt x="60" y="24"/>
                </a:lnTo>
                <a:lnTo>
                  <a:pt x="61" y="30"/>
                </a:lnTo>
                <a:lnTo>
                  <a:pt x="59" y="41"/>
                </a:lnTo>
                <a:lnTo>
                  <a:pt x="51"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736" name="Freeform 776"/>
          <p:cNvSpPr>
            <a:spLocks/>
          </p:cNvSpPr>
          <p:nvPr/>
        </p:nvSpPr>
        <p:spPr bwMode="auto">
          <a:xfrm>
            <a:off x="6681788" y="3490913"/>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5"/>
                </a:lnTo>
                <a:lnTo>
                  <a:pt x="7" y="7"/>
                </a:lnTo>
                <a:lnTo>
                  <a:pt x="15" y="2"/>
                </a:lnTo>
                <a:lnTo>
                  <a:pt x="25" y="0"/>
                </a:lnTo>
                <a:lnTo>
                  <a:pt x="34" y="2"/>
                </a:lnTo>
                <a:lnTo>
                  <a:pt x="42" y="7"/>
                </a:lnTo>
                <a:lnTo>
                  <a:pt x="48" y="15"/>
                </a:lnTo>
                <a:lnTo>
                  <a:pt x="51" y="25"/>
                </a:lnTo>
                <a:lnTo>
                  <a:pt x="48"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41737" name="Freeform 777"/>
          <p:cNvSpPr>
            <a:spLocks/>
          </p:cNvSpPr>
          <p:nvPr/>
        </p:nvSpPr>
        <p:spPr bwMode="auto">
          <a:xfrm>
            <a:off x="6689725" y="3498850"/>
            <a:ext cx="63500" cy="61913"/>
          </a:xfrm>
          <a:custGeom>
            <a:avLst/>
            <a:gdLst>
              <a:gd name="T0" fmla="*/ 0 w 40"/>
              <a:gd name="T1" fmla="*/ 2147483646 h 39"/>
              <a:gd name="T2" fmla="*/ 2147483646 w 40"/>
              <a:gd name="T3" fmla="*/ 2147483646 h 39"/>
              <a:gd name="T4" fmla="*/ 2147483646 w 40"/>
              <a:gd name="T5" fmla="*/ 2147483646 h 39"/>
              <a:gd name="T6" fmla="*/ 2147483646 w 40"/>
              <a:gd name="T7" fmla="*/ 2147483646 h 39"/>
              <a:gd name="T8" fmla="*/ 2147483646 w 40"/>
              <a:gd name="T9" fmla="*/ 0 h 39"/>
              <a:gd name="T10" fmla="*/ 2147483646 w 40"/>
              <a:gd name="T11" fmla="*/ 2147483646 h 39"/>
              <a:gd name="T12" fmla="*/ 2147483646 w 40"/>
              <a:gd name="T13" fmla="*/ 2147483646 h 39"/>
              <a:gd name="T14" fmla="*/ 2147483646 w 40"/>
              <a:gd name="T15" fmla="*/ 2147483646 h 39"/>
              <a:gd name="T16" fmla="*/ 2147483646 w 40"/>
              <a:gd name="T17" fmla="*/ 2147483646 h 39"/>
              <a:gd name="T18" fmla="*/ 2147483646 w 40"/>
              <a:gd name="T19" fmla="*/ 2147483646 h 39"/>
              <a:gd name="T20" fmla="*/ 2147483646 w 40"/>
              <a:gd name="T21" fmla="*/ 2147483646 h 39"/>
              <a:gd name="T22" fmla="*/ 2147483646 w 40"/>
              <a:gd name="T23" fmla="*/ 2147483646 h 39"/>
              <a:gd name="T24" fmla="*/ 2147483646 w 40"/>
              <a:gd name="T25" fmla="*/ 2147483646 h 39"/>
              <a:gd name="T26" fmla="*/ 2147483646 w 40"/>
              <a:gd name="T27" fmla="*/ 2147483646 h 39"/>
              <a:gd name="T28" fmla="*/ 2147483646 w 40"/>
              <a:gd name="T29" fmla="*/ 2147483646 h 39"/>
              <a:gd name="T30" fmla="*/ 2147483646 w 40"/>
              <a:gd name="T31" fmla="*/ 2147483646 h 39"/>
              <a:gd name="T32" fmla="*/ 0 w 40"/>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0" y="20"/>
                </a:moveTo>
                <a:lnTo>
                  <a:pt x="2" y="11"/>
                </a:lnTo>
                <a:lnTo>
                  <a:pt x="6" y="5"/>
                </a:lnTo>
                <a:lnTo>
                  <a:pt x="13" y="1"/>
                </a:lnTo>
                <a:lnTo>
                  <a:pt x="20" y="0"/>
                </a:lnTo>
                <a:lnTo>
                  <a:pt x="28" y="1"/>
                </a:lnTo>
                <a:lnTo>
                  <a:pt x="35" y="5"/>
                </a:lnTo>
                <a:lnTo>
                  <a:pt x="39" y="11"/>
                </a:lnTo>
                <a:lnTo>
                  <a:pt x="40" y="20"/>
                </a:lnTo>
                <a:lnTo>
                  <a:pt x="39"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41738" name="Freeform 778"/>
          <p:cNvSpPr>
            <a:spLocks/>
          </p:cNvSpPr>
          <p:nvPr/>
        </p:nvSpPr>
        <p:spPr bwMode="auto">
          <a:xfrm>
            <a:off x="6699250" y="3505200"/>
            <a:ext cx="47625" cy="47625"/>
          </a:xfrm>
          <a:custGeom>
            <a:avLst/>
            <a:gdLst>
              <a:gd name="T0" fmla="*/ 0 w 30"/>
              <a:gd name="T1" fmla="*/ 2147483646 h 30"/>
              <a:gd name="T2" fmla="*/ 2147483646 w 30"/>
              <a:gd name="T3" fmla="*/ 2147483646 h 30"/>
              <a:gd name="T4" fmla="*/ 2147483646 w 30"/>
              <a:gd name="T5" fmla="*/ 2147483646 h 30"/>
              <a:gd name="T6" fmla="*/ 2147483646 w 30"/>
              <a:gd name="T7" fmla="*/ 2147483646 h 30"/>
              <a:gd name="T8" fmla="*/ 2147483646 w 30"/>
              <a:gd name="T9" fmla="*/ 0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0 w 30"/>
              <a:gd name="T33" fmla="*/ 214748364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0" y="15"/>
                </a:moveTo>
                <a:lnTo>
                  <a:pt x="1" y="9"/>
                </a:lnTo>
                <a:lnTo>
                  <a:pt x="5" y="4"/>
                </a:lnTo>
                <a:lnTo>
                  <a:pt x="9" y="1"/>
                </a:lnTo>
                <a:lnTo>
                  <a:pt x="15" y="0"/>
                </a:lnTo>
                <a:lnTo>
                  <a:pt x="21" y="1"/>
                </a:lnTo>
                <a:lnTo>
                  <a:pt x="26" y="4"/>
                </a:lnTo>
                <a:lnTo>
                  <a:pt x="29" y="9"/>
                </a:lnTo>
                <a:lnTo>
                  <a:pt x="30" y="15"/>
                </a:lnTo>
                <a:lnTo>
                  <a:pt x="29" y="21"/>
                </a:lnTo>
                <a:lnTo>
                  <a:pt x="26" y="26"/>
                </a:lnTo>
                <a:lnTo>
                  <a:pt x="21" y="29"/>
                </a:lnTo>
                <a:lnTo>
                  <a:pt x="15" y="30"/>
                </a:lnTo>
                <a:lnTo>
                  <a:pt x="9" y="29"/>
                </a:lnTo>
                <a:lnTo>
                  <a:pt x="5" y="26"/>
                </a:lnTo>
                <a:lnTo>
                  <a:pt x="1" y="21"/>
                </a:lnTo>
                <a:lnTo>
                  <a:pt x="0" y="15"/>
                </a:lnTo>
                <a:close/>
              </a:path>
            </a:pathLst>
          </a:custGeom>
          <a:solidFill>
            <a:srgbClr val="FFE800"/>
          </a:solidFill>
          <a:ln w="9525">
            <a:noFill/>
            <a:round/>
            <a:headEnd/>
            <a:tailEnd/>
          </a:ln>
        </p:spPr>
        <p:txBody>
          <a:bodyPr/>
          <a:lstStyle/>
          <a:p>
            <a:endParaRPr lang="el-GR"/>
          </a:p>
        </p:txBody>
      </p:sp>
      <p:sp>
        <p:nvSpPr>
          <p:cNvPr id="41739" name="Freeform 779"/>
          <p:cNvSpPr>
            <a:spLocks/>
          </p:cNvSpPr>
          <p:nvPr/>
        </p:nvSpPr>
        <p:spPr bwMode="auto">
          <a:xfrm>
            <a:off x="6975475" y="3621088"/>
            <a:ext cx="74613"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2" y="3"/>
                </a:lnTo>
                <a:lnTo>
                  <a:pt x="39" y="10"/>
                </a:lnTo>
                <a:lnTo>
                  <a:pt x="44" y="20"/>
                </a:lnTo>
                <a:lnTo>
                  <a:pt x="47" y="33"/>
                </a:lnTo>
                <a:lnTo>
                  <a:pt x="44" y="46"/>
                </a:lnTo>
                <a:lnTo>
                  <a:pt x="39" y="56"/>
                </a:lnTo>
                <a:lnTo>
                  <a:pt x="32" y="64"/>
                </a:lnTo>
                <a:lnTo>
                  <a:pt x="23" y="67"/>
                </a:lnTo>
                <a:lnTo>
                  <a:pt x="14" y="64"/>
                </a:lnTo>
                <a:lnTo>
                  <a:pt x="7" y="56"/>
                </a:lnTo>
                <a:lnTo>
                  <a:pt x="2" y="46"/>
                </a:lnTo>
                <a:lnTo>
                  <a:pt x="0" y="33"/>
                </a:lnTo>
                <a:close/>
              </a:path>
            </a:pathLst>
          </a:custGeom>
          <a:solidFill>
            <a:srgbClr val="FFFFFF"/>
          </a:solidFill>
          <a:ln w="9525">
            <a:noFill/>
            <a:round/>
            <a:headEnd/>
            <a:tailEnd/>
          </a:ln>
        </p:spPr>
        <p:txBody>
          <a:bodyPr/>
          <a:lstStyle/>
          <a:p>
            <a:endParaRPr lang="el-GR"/>
          </a:p>
        </p:txBody>
      </p:sp>
      <p:sp>
        <p:nvSpPr>
          <p:cNvPr id="41740" name="Freeform 780"/>
          <p:cNvSpPr>
            <a:spLocks/>
          </p:cNvSpPr>
          <p:nvPr/>
        </p:nvSpPr>
        <p:spPr bwMode="auto">
          <a:xfrm>
            <a:off x="6981825" y="3629025"/>
            <a:ext cx="61913" cy="87313"/>
          </a:xfrm>
          <a:custGeom>
            <a:avLst/>
            <a:gdLst>
              <a:gd name="T0" fmla="*/ 0 w 39"/>
              <a:gd name="T1" fmla="*/ 2147483646 h 55"/>
              <a:gd name="T2" fmla="*/ 2147483646 w 39"/>
              <a:gd name="T3" fmla="*/ 2147483646 h 55"/>
              <a:gd name="T4" fmla="*/ 2147483646 w 39"/>
              <a:gd name="T5" fmla="*/ 2147483646 h 55"/>
              <a:gd name="T6" fmla="*/ 2147483646 w 39"/>
              <a:gd name="T7" fmla="*/ 2147483646 h 55"/>
              <a:gd name="T8" fmla="*/ 2147483646 w 39"/>
              <a:gd name="T9" fmla="*/ 0 h 55"/>
              <a:gd name="T10" fmla="*/ 2147483646 w 39"/>
              <a:gd name="T11" fmla="*/ 2147483646 h 55"/>
              <a:gd name="T12" fmla="*/ 2147483646 w 39"/>
              <a:gd name="T13" fmla="*/ 2147483646 h 55"/>
              <a:gd name="T14" fmla="*/ 2147483646 w 39"/>
              <a:gd name="T15" fmla="*/ 2147483646 h 55"/>
              <a:gd name="T16" fmla="*/ 2147483646 w 39"/>
              <a:gd name="T17" fmla="*/ 2147483646 h 55"/>
              <a:gd name="T18" fmla="*/ 2147483646 w 39"/>
              <a:gd name="T19" fmla="*/ 2147483646 h 55"/>
              <a:gd name="T20" fmla="*/ 2147483646 w 39"/>
              <a:gd name="T21" fmla="*/ 2147483646 h 55"/>
              <a:gd name="T22" fmla="*/ 2147483646 w 39"/>
              <a:gd name="T23" fmla="*/ 2147483646 h 55"/>
              <a:gd name="T24" fmla="*/ 2147483646 w 39"/>
              <a:gd name="T25" fmla="*/ 2147483646 h 55"/>
              <a:gd name="T26" fmla="*/ 2147483646 w 39"/>
              <a:gd name="T27" fmla="*/ 2147483646 h 55"/>
              <a:gd name="T28" fmla="*/ 2147483646 w 39"/>
              <a:gd name="T29" fmla="*/ 2147483646 h 55"/>
              <a:gd name="T30" fmla="*/ 2147483646 w 39"/>
              <a:gd name="T31" fmla="*/ 2147483646 h 55"/>
              <a:gd name="T32" fmla="*/ 0 w 39"/>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5"/>
              <a:gd name="T53" fmla="*/ 39 w 39"/>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5">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5"/>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41741" name="Freeform 781"/>
          <p:cNvSpPr>
            <a:spLocks/>
          </p:cNvSpPr>
          <p:nvPr/>
        </p:nvSpPr>
        <p:spPr bwMode="auto">
          <a:xfrm>
            <a:off x="6989763" y="3636963"/>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742" name="Freeform 782"/>
          <p:cNvSpPr>
            <a:spLocks/>
          </p:cNvSpPr>
          <p:nvPr/>
        </p:nvSpPr>
        <p:spPr bwMode="auto">
          <a:xfrm>
            <a:off x="6996113" y="3644900"/>
            <a:ext cx="36512"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743" name="Freeform 783"/>
          <p:cNvSpPr>
            <a:spLocks/>
          </p:cNvSpPr>
          <p:nvPr/>
        </p:nvSpPr>
        <p:spPr bwMode="auto">
          <a:xfrm>
            <a:off x="6978650" y="3633788"/>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5"/>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41744" name="Freeform 784"/>
          <p:cNvSpPr>
            <a:spLocks/>
          </p:cNvSpPr>
          <p:nvPr/>
        </p:nvSpPr>
        <p:spPr bwMode="auto">
          <a:xfrm>
            <a:off x="6985000" y="3640138"/>
            <a:ext cx="55563"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745" name="Freeform 785"/>
          <p:cNvSpPr>
            <a:spLocks/>
          </p:cNvSpPr>
          <p:nvPr/>
        </p:nvSpPr>
        <p:spPr bwMode="auto">
          <a:xfrm>
            <a:off x="6991350" y="364648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746" name="Freeform 786"/>
          <p:cNvSpPr>
            <a:spLocks/>
          </p:cNvSpPr>
          <p:nvPr/>
        </p:nvSpPr>
        <p:spPr bwMode="auto">
          <a:xfrm>
            <a:off x="6997700" y="3652838"/>
            <a:ext cx="33338"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747" name="Freeform 787"/>
          <p:cNvSpPr>
            <a:spLocks/>
          </p:cNvSpPr>
          <p:nvPr/>
        </p:nvSpPr>
        <p:spPr bwMode="auto">
          <a:xfrm>
            <a:off x="6426200" y="3709988"/>
            <a:ext cx="74613"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1"/>
                </a:lnTo>
                <a:lnTo>
                  <a:pt x="7" y="11"/>
                </a:lnTo>
                <a:lnTo>
                  <a:pt x="14" y="3"/>
                </a:lnTo>
                <a:lnTo>
                  <a:pt x="23" y="0"/>
                </a:lnTo>
                <a:lnTo>
                  <a:pt x="33" y="3"/>
                </a:lnTo>
                <a:lnTo>
                  <a:pt x="40" y="11"/>
                </a:lnTo>
                <a:lnTo>
                  <a:pt x="45" y="21"/>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748" name="Freeform 788"/>
          <p:cNvSpPr>
            <a:spLocks/>
          </p:cNvSpPr>
          <p:nvPr/>
        </p:nvSpPr>
        <p:spPr bwMode="auto">
          <a:xfrm>
            <a:off x="6432550" y="3717925"/>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9"/>
                </a:lnTo>
                <a:lnTo>
                  <a:pt x="12" y="3"/>
                </a:lnTo>
                <a:lnTo>
                  <a:pt x="20" y="0"/>
                </a:lnTo>
                <a:lnTo>
                  <a:pt x="28" y="3"/>
                </a:lnTo>
                <a:lnTo>
                  <a:pt x="34" y="9"/>
                </a:lnTo>
                <a:lnTo>
                  <a:pt x="38" y="18"/>
                </a:lnTo>
                <a:lnTo>
                  <a:pt x="40" y="28"/>
                </a:lnTo>
                <a:lnTo>
                  <a:pt x="38" y="39"/>
                </a:lnTo>
                <a:lnTo>
                  <a:pt x="34" y="48"/>
                </a:lnTo>
                <a:lnTo>
                  <a:pt x="28"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749" name="Freeform 789"/>
          <p:cNvSpPr>
            <a:spLocks/>
          </p:cNvSpPr>
          <p:nvPr/>
        </p:nvSpPr>
        <p:spPr bwMode="auto">
          <a:xfrm>
            <a:off x="6440488" y="3727450"/>
            <a:ext cx="49212" cy="69850"/>
          </a:xfrm>
          <a:custGeom>
            <a:avLst/>
            <a:gdLst>
              <a:gd name="T0" fmla="*/ 0 w 31"/>
              <a:gd name="T1" fmla="*/ 2147483646 h 44"/>
              <a:gd name="T2" fmla="*/ 2147483646 w 31"/>
              <a:gd name="T3" fmla="*/ 2147483646 h 44"/>
              <a:gd name="T4" fmla="*/ 2147483646 w 31"/>
              <a:gd name="T5" fmla="*/ 2147483646 h 44"/>
              <a:gd name="T6" fmla="*/ 2147483646 w 31"/>
              <a:gd name="T7" fmla="*/ 2147483646 h 44"/>
              <a:gd name="T8" fmla="*/ 2147483646 w 31"/>
              <a:gd name="T9" fmla="*/ 0 h 44"/>
              <a:gd name="T10" fmla="*/ 2147483646 w 31"/>
              <a:gd name="T11" fmla="*/ 2147483646 h 44"/>
              <a:gd name="T12" fmla="*/ 2147483646 w 31"/>
              <a:gd name="T13" fmla="*/ 2147483646 h 44"/>
              <a:gd name="T14" fmla="*/ 2147483646 w 31"/>
              <a:gd name="T15" fmla="*/ 2147483646 h 44"/>
              <a:gd name="T16" fmla="*/ 2147483646 w 31"/>
              <a:gd name="T17" fmla="*/ 2147483646 h 44"/>
              <a:gd name="T18" fmla="*/ 2147483646 w 31"/>
              <a:gd name="T19" fmla="*/ 2147483646 h 44"/>
              <a:gd name="T20" fmla="*/ 2147483646 w 31"/>
              <a:gd name="T21" fmla="*/ 2147483646 h 44"/>
              <a:gd name="T22" fmla="*/ 2147483646 w 31"/>
              <a:gd name="T23" fmla="*/ 2147483646 h 44"/>
              <a:gd name="T24" fmla="*/ 2147483646 w 31"/>
              <a:gd name="T25" fmla="*/ 2147483646 h 44"/>
              <a:gd name="T26" fmla="*/ 2147483646 w 31"/>
              <a:gd name="T27" fmla="*/ 2147483646 h 44"/>
              <a:gd name="T28" fmla="*/ 2147483646 w 31"/>
              <a:gd name="T29" fmla="*/ 2147483646 h 44"/>
              <a:gd name="T30" fmla="*/ 2147483646 w 31"/>
              <a:gd name="T31" fmla="*/ 2147483646 h 44"/>
              <a:gd name="T32" fmla="*/ 2147483646 w 31"/>
              <a:gd name="T33" fmla="*/ 2147483646 h 44"/>
              <a:gd name="T34" fmla="*/ 2147483646 w 31"/>
              <a:gd name="T35" fmla="*/ 2147483646 h 44"/>
              <a:gd name="T36" fmla="*/ 0 w 31"/>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4"/>
              <a:gd name="T59" fmla="*/ 31 w 31"/>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4">
                <a:moveTo>
                  <a:pt x="0" y="22"/>
                </a:moveTo>
                <a:lnTo>
                  <a:pt x="1" y="13"/>
                </a:lnTo>
                <a:lnTo>
                  <a:pt x="4" y="6"/>
                </a:lnTo>
                <a:lnTo>
                  <a:pt x="9" y="1"/>
                </a:lnTo>
                <a:lnTo>
                  <a:pt x="15" y="0"/>
                </a:lnTo>
                <a:lnTo>
                  <a:pt x="21" y="1"/>
                </a:lnTo>
                <a:lnTo>
                  <a:pt x="27" y="6"/>
                </a:lnTo>
                <a:lnTo>
                  <a:pt x="29" y="9"/>
                </a:lnTo>
                <a:lnTo>
                  <a:pt x="30" y="13"/>
                </a:lnTo>
                <a:lnTo>
                  <a:pt x="31" y="22"/>
                </a:lnTo>
                <a:lnTo>
                  <a:pt x="30" y="30"/>
                </a:lnTo>
                <a:lnTo>
                  <a:pt x="27"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750" name="Freeform 790"/>
          <p:cNvSpPr>
            <a:spLocks/>
          </p:cNvSpPr>
          <p:nvPr/>
        </p:nvSpPr>
        <p:spPr bwMode="auto">
          <a:xfrm>
            <a:off x="6446838" y="3735388"/>
            <a:ext cx="38100" cy="52387"/>
          </a:xfrm>
          <a:custGeom>
            <a:avLst/>
            <a:gdLst>
              <a:gd name="T0" fmla="*/ 0 w 24"/>
              <a:gd name="T1" fmla="*/ 2147483646 h 33"/>
              <a:gd name="T2" fmla="*/ 2147483646 w 24"/>
              <a:gd name="T3" fmla="*/ 2147483646 h 33"/>
              <a:gd name="T4" fmla="*/ 2147483646 w 24"/>
              <a:gd name="T5" fmla="*/ 2147483646 h 33"/>
              <a:gd name="T6" fmla="*/ 2147483646 w 24"/>
              <a:gd name="T7" fmla="*/ 2147483646 h 33"/>
              <a:gd name="T8" fmla="*/ 2147483646 w 24"/>
              <a:gd name="T9" fmla="*/ 0 h 33"/>
              <a:gd name="T10" fmla="*/ 2147483646 w 24"/>
              <a:gd name="T11" fmla="*/ 2147483646 h 33"/>
              <a:gd name="T12" fmla="*/ 2147483646 w 24"/>
              <a:gd name="T13" fmla="*/ 2147483646 h 33"/>
              <a:gd name="T14" fmla="*/ 2147483646 w 24"/>
              <a:gd name="T15" fmla="*/ 2147483646 h 33"/>
              <a:gd name="T16" fmla="*/ 2147483646 w 24"/>
              <a:gd name="T17" fmla="*/ 2147483646 h 33"/>
              <a:gd name="T18" fmla="*/ 2147483646 w 24"/>
              <a:gd name="T19" fmla="*/ 2147483646 h 33"/>
              <a:gd name="T20" fmla="*/ 2147483646 w 24"/>
              <a:gd name="T21" fmla="*/ 2147483646 h 33"/>
              <a:gd name="T22" fmla="*/ 2147483646 w 24"/>
              <a:gd name="T23" fmla="*/ 2147483646 h 33"/>
              <a:gd name="T24" fmla="*/ 2147483646 w 24"/>
              <a:gd name="T25" fmla="*/ 2147483646 h 33"/>
              <a:gd name="T26" fmla="*/ 2147483646 w 24"/>
              <a:gd name="T27" fmla="*/ 2147483646 h 33"/>
              <a:gd name="T28" fmla="*/ 2147483646 w 24"/>
              <a:gd name="T29" fmla="*/ 2147483646 h 33"/>
              <a:gd name="T30" fmla="*/ 2147483646 w 24"/>
              <a:gd name="T31" fmla="*/ 2147483646 h 33"/>
              <a:gd name="T32" fmla="*/ 0 w 24"/>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3"/>
              <a:gd name="T53" fmla="*/ 24 w 2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3">
                <a:moveTo>
                  <a:pt x="0" y="16"/>
                </a:moveTo>
                <a:lnTo>
                  <a:pt x="1" y="10"/>
                </a:lnTo>
                <a:lnTo>
                  <a:pt x="4" y="4"/>
                </a:lnTo>
                <a:lnTo>
                  <a:pt x="7" y="1"/>
                </a:lnTo>
                <a:lnTo>
                  <a:pt x="12" y="0"/>
                </a:lnTo>
                <a:lnTo>
                  <a:pt x="16" y="1"/>
                </a:lnTo>
                <a:lnTo>
                  <a:pt x="21" y="4"/>
                </a:lnTo>
                <a:lnTo>
                  <a:pt x="23" y="10"/>
                </a:lnTo>
                <a:lnTo>
                  <a:pt x="24" y="16"/>
                </a:lnTo>
                <a:lnTo>
                  <a:pt x="23" y="23"/>
                </a:lnTo>
                <a:lnTo>
                  <a:pt x="21"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751" name="Freeform 791"/>
          <p:cNvSpPr>
            <a:spLocks/>
          </p:cNvSpPr>
          <p:nvPr/>
        </p:nvSpPr>
        <p:spPr bwMode="auto">
          <a:xfrm>
            <a:off x="6429375" y="3724275"/>
            <a:ext cx="68263" cy="85725"/>
          </a:xfrm>
          <a:custGeom>
            <a:avLst/>
            <a:gdLst>
              <a:gd name="T0" fmla="*/ 0 w 43"/>
              <a:gd name="T1" fmla="*/ 2147483646 h 54"/>
              <a:gd name="T2" fmla="*/ 2147483646 w 43"/>
              <a:gd name="T3" fmla="*/ 2147483646 h 54"/>
              <a:gd name="T4" fmla="*/ 2147483646 w 43"/>
              <a:gd name="T5" fmla="*/ 2147483646 h 54"/>
              <a:gd name="T6" fmla="*/ 2147483646 w 43"/>
              <a:gd name="T7" fmla="*/ 2147483646 h 54"/>
              <a:gd name="T8" fmla="*/ 2147483646 w 43"/>
              <a:gd name="T9" fmla="*/ 0 h 54"/>
              <a:gd name="T10" fmla="*/ 2147483646 w 43"/>
              <a:gd name="T11" fmla="*/ 2147483646 h 54"/>
              <a:gd name="T12" fmla="*/ 2147483646 w 43"/>
              <a:gd name="T13" fmla="*/ 2147483646 h 54"/>
              <a:gd name="T14" fmla="*/ 2147483646 w 43"/>
              <a:gd name="T15" fmla="*/ 2147483646 h 54"/>
              <a:gd name="T16" fmla="*/ 2147483646 w 43"/>
              <a:gd name="T17" fmla="*/ 2147483646 h 54"/>
              <a:gd name="T18" fmla="*/ 2147483646 w 43"/>
              <a:gd name="T19" fmla="*/ 2147483646 h 54"/>
              <a:gd name="T20" fmla="*/ 2147483646 w 43"/>
              <a:gd name="T21" fmla="*/ 2147483646 h 54"/>
              <a:gd name="T22" fmla="*/ 2147483646 w 43"/>
              <a:gd name="T23" fmla="*/ 2147483646 h 54"/>
              <a:gd name="T24" fmla="*/ 2147483646 w 43"/>
              <a:gd name="T25" fmla="*/ 2147483646 h 54"/>
              <a:gd name="T26" fmla="*/ 2147483646 w 43"/>
              <a:gd name="T27" fmla="*/ 2147483646 h 54"/>
              <a:gd name="T28" fmla="*/ 2147483646 w 43"/>
              <a:gd name="T29" fmla="*/ 2147483646 h 54"/>
              <a:gd name="T30" fmla="*/ 2147483646 w 43"/>
              <a:gd name="T31" fmla="*/ 2147483646 h 54"/>
              <a:gd name="T32" fmla="*/ 2147483646 w 43"/>
              <a:gd name="T33" fmla="*/ 2147483646 h 54"/>
              <a:gd name="T34" fmla="*/ 2147483646 w 43"/>
              <a:gd name="T35" fmla="*/ 2147483646 h 54"/>
              <a:gd name="T36" fmla="*/ 0 w 43"/>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4"/>
              <a:gd name="T59" fmla="*/ 43 w 43"/>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4">
                <a:moveTo>
                  <a:pt x="0" y="27"/>
                </a:moveTo>
                <a:lnTo>
                  <a:pt x="2" y="16"/>
                </a:lnTo>
                <a:lnTo>
                  <a:pt x="6" y="8"/>
                </a:lnTo>
                <a:lnTo>
                  <a:pt x="13" y="2"/>
                </a:lnTo>
                <a:lnTo>
                  <a:pt x="21" y="0"/>
                </a:lnTo>
                <a:lnTo>
                  <a:pt x="30" y="2"/>
                </a:lnTo>
                <a:lnTo>
                  <a:pt x="34" y="5"/>
                </a:lnTo>
                <a:lnTo>
                  <a:pt x="37" y="8"/>
                </a:lnTo>
                <a:lnTo>
                  <a:pt x="41" y="16"/>
                </a:lnTo>
                <a:lnTo>
                  <a:pt x="43" y="27"/>
                </a:lnTo>
                <a:lnTo>
                  <a:pt x="41" y="38"/>
                </a:lnTo>
                <a:lnTo>
                  <a:pt x="37" y="46"/>
                </a:lnTo>
                <a:lnTo>
                  <a:pt x="30"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41752" name="Freeform 792"/>
          <p:cNvSpPr>
            <a:spLocks/>
          </p:cNvSpPr>
          <p:nvPr/>
        </p:nvSpPr>
        <p:spPr bwMode="auto">
          <a:xfrm>
            <a:off x="6435725" y="3730625"/>
            <a:ext cx="57150" cy="71438"/>
          </a:xfrm>
          <a:custGeom>
            <a:avLst/>
            <a:gdLst>
              <a:gd name="T0" fmla="*/ 0 w 36"/>
              <a:gd name="T1" fmla="*/ 2147483646 h 45"/>
              <a:gd name="T2" fmla="*/ 2147483646 w 36"/>
              <a:gd name="T3" fmla="*/ 2147483646 h 45"/>
              <a:gd name="T4" fmla="*/ 2147483646 w 36"/>
              <a:gd name="T5" fmla="*/ 2147483646 h 45"/>
              <a:gd name="T6" fmla="*/ 2147483646 w 36"/>
              <a:gd name="T7" fmla="*/ 2147483646 h 45"/>
              <a:gd name="T8" fmla="*/ 2147483646 w 36"/>
              <a:gd name="T9" fmla="*/ 0 h 45"/>
              <a:gd name="T10" fmla="*/ 2147483646 w 36"/>
              <a:gd name="T11" fmla="*/ 2147483646 h 45"/>
              <a:gd name="T12" fmla="*/ 2147483646 w 36"/>
              <a:gd name="T13" fmla="*/ 2147483646 h 45"/>
              <a:gd name="T14" fmla="*/ 2147483646 w 36"/>
              <a:gd name="T15" fmla="*/ 2147483646 h 45"/>
              <a:gd name="T16" fmla="*/ 2147483646 w 36"/>
              <a:gd name="T17" fmla="*/ 2147483646 h 45"/>
              <a:gd name="T18" fmla="*/ 2147483646 w 36"/>
              <a:gd name="T19" fmla="*/ 2147483646 h 45"/>
              <a:gd name="T20" fmla="*/ 2147483646 w 36"/>
              <a:gd name="T21" fmla="*/ 2147483646 h 45"/>
              <a:gd name="T22" fmla="*/ 2147483646 w 36"/>
              <a:gd name="T23" fmla="*/ 2147483646 h 45"/>
              <a:gd name="T24" fmla="*/ 2147483646 w 36"/>
              <a:gd name="T25" fmla="*/ 2147483646 h 45"/>
              <a:gd name="T26" fmla="*/ 2147483646 w 36"/>
              <a:gd name="T27" fmla="*/ 2147483646 h 45"/>
              <a:gd name="T28" fmla="*/ 2147483646 w 36"/>
              <a:gd name="T29" fmla="*/ 2147483646 h 45"/>
              <a:gd name="T30" fmla="*/ 2147483646 w 36"/>
              <a:gd name="T31" fmla="*/ 2147483646 h 45"/>
              <a:gd name="T32" fmla="*/ 0 w 36"/>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5"/>
              <a:gd name="T53" fmla="*/ 36 w 36"/>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5">
                <a:moveTo>
                  <a:pt x="0" y="22"/>
                </a:moveTo>
                <a:lnTo>
                  <a:pt x="1" y="14"/>
                </a:lnTo>
                <a:lnTo>
                  <a:pt x="5" y="7"/>
                </a:lnTo>
                <a:lnTo>
                  <a:pt x="11" y="2"/>
                </a:lnTo>
                <a:lnTo>
                  <a:pt x="17" y="0"/>
                </a:lnTo>
                <a:lnTo>
                  <a:pt x="24" y="2"/>
                </a:lnTo>
                <a:lnTo>
                  <a:pt x="31" y="7"/>
                </a:lnTo>
                <a:lnTo>
                  <a:pt x="35" y="14"/>
                </a:lnTo>
                <a:lnTo>
                  <a:pt x="36" y="22"/>
                </a:lnTo>
                <a:lnTo>
                  <a:pt x="35" y="31"/>
                </a:lnTo>
                <a:lnTo>
                  <a:pt x="31"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753" name="Freeform 793"/>
          <p:cNvSpPr>
            <a:spLocks/>
          </p:cNvSpPr>
          <p:nvPr/>
        </p:nvSpPr>
        <p:spPr bwMode="auto">
          <a:xfrm>
            <a:off x="6442075" y="3736975"/>
            <a:ext cx="46038" cy="57150"/>
          </a:xfrm>
          <a:custGeom>
            <a:avLst/>
            <a:gdLst>
              <a:gd name="T0" fmla="*/ 0 w 29"/>
              <a:gd name="T1" fmla="*/ 2147483646 h 36"/>
              <a:gd name="T2" fmla="*/ 2147483646 w 29"/>
              <a:gd name="T3" fmla="*/ 2147483646 h 36"/>
              <a:gd name="T4" fmla="*/ 2147483646 w 29"/>
              <a:gd name="T5" fmla="*/ 2147483646 h 36"/>
              <a:gd name="T6" fmla="*/ 2147483646 w 29"/>
              <a:gd name="T7" fmla="*/ 2147483646 h 36"/>
              <a:gd name="T8" fmla="*/ 2147483646 w 29"/>
              <a:gd name="T9" fmla="*/ 0 h 36"/>
              <a:gd name="T10" fmla="*/ 2147483646 w 29"/>
              <a:gd name="T11" fmla="*/ 2147483646 h 36"/>
              <a:gd name="T12" fmla="*/ 2147483646 w 29"/>
              <a:gd name="T13" fmla="*/ 2147483646 h 36"/>
              <a:gd name="T14" fmla="*/ 2147483646 w 29"/>
              <a:gd name="T15" fmla="*/ 2147483646 h 36"/>
              <a:gd name="T16" fmla="*/ 2147483646 w 29"/>
              <a:gd name="T17" fmla="*/ 2147483646 h 36"/>
              <a:gd name="T18" fmla="*/ 2147483646 w 29"/>
              <a:gd name="T19" fmla="*/ 2147483646 h 36"/>
              <a:gd name="T20" fmla="*/ 2147483646 w 29"/>
              <a:gd name="T21" fmla="*/ 2147483646 h 36"/>
              <a:gd name="T22" fmla="*/ 2147483646 w 29"/>
              <a:gd name="T23" fmla="*/ 2147483646 h 36"/>
              <a:gd name="T24" fmla="*/ 2147483646 w 29"/>
              <a:gd name="T25" fmla="*/ 2147483646 h 36"/>
              <a:gd name="T26" fmla="*/ 2147483646 w 29"/>
              <a:gd name="T27" fmla="*/ 2147483646 h 36"/>
              <a:gd name="T28" fmla="*/ 2147483646 w 29"/>
              <a:gd name="T29" fmla="*/ 2147483646 h 36"/>
              <a:gd name="T30" fmla="*/ 2147483646 w 29"/>
              <a:gd name="T31" fmla="*/ 2147483646 h 36"/>
              <a:gd name="T32" fmla="*/ 0 w 29"/>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18"/>
                </a:moveTo>
                <a:lnTo>
                  <a:pt x="1" y="11"/>
                </a:lnTo>
                <a:lnTo>
                  <a:pt x="4" y="5"/>
                </a:lnTo>
                <a:lnTo>
                  <a:pt x="9" y="1"/>
                </a:lnTo>
                <a:lnTo>
                  <a:pt x="14" y="0"/>
                </a:lnTo>
                <a:lnTo>
                  <a:pt x="19" y="1"/>
                </a:lnTo>
                <a:lnTo>
                  <a:pt x="25" y="5"/>
                </a:lnTo>
                <a:lnTo>
                  <a:pt x="28" y="11"/>
                </a:lnTo>
                <a:lnTo>
                  <a:pt x="29" y="18"/>
                </a:lnTo>
                <a:lnTo>
                  <a:pt x="28" y="25"/>
                </a:lnTo>
                <a:lnTo>
                  <a:pt x="25"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754" name="Freeform 794"/>
          <p:cNvSpPr>
            <a:spLocks/>
          </p:cNvSpPr>
          <p:nvPr/>
        </p:nvSpPr>
        <p:spPr bwMode="auto">
          <a:xfrm>
            <a:off x="6448425" y="3743325"/>
            <a:ext cx="34925" cy="42863"/>
          </a:xfrm>
          <a:custGeom>
            <a:avLst/>
            <a:gdLst>
              <a:gd name="T0" fmla="*/ 0 w 22"/>
              <a:gd name="T1" fmla="*/ 2147483646 h 27"/>
              <a:gd name="T2" fmla="*/ 2147483646 w 22"/>
              <a:gd name="T3" fmla="*/ 2147483646 h 27"/>
              <a:gd name="T4" fmla="*/ 2147483646 w 22"/>
              <a:gd name="T5" fmla="*/ 2147483646 h 27"/>
              <a:gd name="T6" fmla="*/ 2147483646 w 22"/>
              <a:gd name="T7" fmla="*/ 0 h 27"/>
              <a:gd name="T8" fmla="*/ 2147483646 w 22"/>
              <a:gd name="T9" fmla="*/ 2147483646 h 27"/>
              <a:gd name="T10" fmla="*/ 2147483646 w 22"/>
              <a:gd name="T11" fmla="*/ 2147483646 h 27"/>
              <a:gd name="T12" fmla="*/ 2147483646 w 22"/>
              <a:gd name="T13" fmla="*/ 2147483646 h 27"/>
              <a:gd name="T14" fmla="*/ 2147483646 w 22"/>
              <a:gd name="T15" fmla="*/ 2147483646 h 27"/>
              <a:gd name="T16" fmla="*/ 2147483646 w 22"/>
              <a:gd name="T17" fmla="*/ 2147483646 h 27"/>
              <a:gd name="T18" fmla="*/ 2147483646 w 22"/>
              <a:gd name="T19" fmla="*/ 2147483646 h 27"/>
              <a:gd name="T20" fmla="*/ 2147483646 w 22"/>
              <a:gd name="T21" fmla="*/ 2147483646 h 27"/>
              <a:gd name="T22" fmla="*/ 2147483646 w 22"/>
              <a:gd name="T23" fmla="*/ 2147483646 h 27"/>
              <a:gd name="T24" fmla="*/ 2147483646 w 22"/>
              <a:gd name="T25" fmla="*/ 2147483646 h 27"/>
              <a:gd name="T26" fmla="*/ 2147483646 w 22"/>
              <a:gd name="T27" fmla="*/ 2147483646 h 27"/>
              <a:gd name="T28" fmla="*/ 0 w 22"/>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7"/>
              <a:gd name="T47" fmla="*/ 22 w 2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7">
                <a:moveTo>
                  <a:pt x="0" y="13"/>
                </a:moveTo>
                <a:lnTo>
                  <a:pt x="1" y="8"/>
                </a:lnTo>
                <a:lnTo>
                  <a:pt x="3" y="4"/>
                </a:lnTo>
                <a:lnTo>
                  <a:pt x="10" y="0"/>
                </a:lnTo>
                <a:lnTo>
                  <a:pt x="15" y="1"/>
                </a:lnTo>
                <a:lnTo>
                  <a:pt x="19" y="4"/>
                </a:lnTo>
                <a:lnTo>
                  <a:pt x="21" y="8"/>
                </a:lnTo>
                <a:lnTo>
                  <a:pt x="22" y="13"/>
                </a:lnTo>
                <a:lnTo>
                  <a:pt x="21" y="19"/>
                </a:lnTo>
                <a:lnTo>
                  <a:pt x="19"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755" name="Freeform 795"/>
          <p:cNvSpPr>
            <a:spLocks/>
          </p:cNvSpPr>
          <p:nvPr/>
        </p:nvSpPr>
        <p:spPr bwMode="auto">
          <a:xfrm>
            <a:off x="6697663" y="328771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4" y="3"/>
                </a:lnTo>
                <a:lnTo>
                  <a:pt x="23" y="0"/>
                </a:lnTo>
                <a:lnTo>
                  <a:pt x="32" y="3"/>
                </a:lnTo>
                <a:lnTo>
                  <a:pt x="39" y="10"/>
                </a:lnTo>
                <a:lnTo>
                  <a:pt x="45" y="20"/>
                </a:lnTo>
                <a:lnTo>
                  <a:pt x="47" y="34"/>
                </a:lnTo>
                <a:lnTo>
                  <a:pt x="45" y="47"/>
                </a:lnTo>
                <a:lnTo>
                  <a:pt x="39" y="57"/>
                </a:lnTo>
                <a:lnTo>
                  <a:pt x="32"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756" name="Freeform 796"/>
          <p:cNvSpPr>
            <a:spLocks/>
          </p:cNvSpPr>
          <p:nvPr/>
        </p:nvSpPr>
        <p:spPr bwMode="auto">
          <a:xfrm>
            <a:off x="6704013" y="329565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8"/>
                </a:lnTo>
                <a:lnTo>
                  <a:pt x="6" y="8"/>
                </a:lnTo>
                <a:lnTo>
                  <a:pt x="12" y="2"/>
                </a:lnTo>
                <a:lnTo>
                  <a:pt x="20" y="0"/>
                </a:lnTo>
                <a:lnTo>
                  <a:pt x="27" y="2"/>
                </a:lnTo>
                <a:lnTo>
                  <a:pt x="33" y="8"/>
                </a:lnTo>
                <a:lnTo>
                  <a:pt x="38" y="18"/>
                </a:lnTo>
                <a:lnTo>
                  <a:pt x="40" y="28"/>
                </a:lnTo>
                <a:lnTo>
                  <a:pt x="38" y="39"/>
                </a:lnTo>
                <a:lnTo>
                  <a:pt x="33"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757" name="Freeform 797"/>
          <p:cNvSpPr>
            <a:spLocks/>
          </p:cNvSpPr>
          <p:nvPr/>
        </p:nvSpPr>
        <p:spPr bwMode="auto">
          <a:xfrm>
            <a:off x="6711950" y="330358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3"/>
                </a:moveTo>
                <a:lnTo>
                  <a:pt x="1" y="14"/>
                </a:lnTo>
                <a:lnTo>
                  <a:pt x="4" y="6"/>
                </a:lnTo>
                <a:lnTo>
                  <a:pt x="9" y="1"/>
                </a:lnTo>
                <a:lnTo>
                  <a:pt x="15" y="0"/>
                </a:lnTo>
                <a:lnTo>
                  <a:pt x="21" y="1"/>
                </a:lnTo>
                <a:lnTo>
                  <a:pt x="26" y="6"/>
                </a:lnTo>
                <a:lnTo>
                  <a:pt x="28" y="9"/>
                </a:lnTo>
                <a:lnTo>
                  <a:pt x="29" y="14"/>
                </a:lnTo>
                <a:lnTo>
                  <a:pt x="30" y="23"/>
                </a:lnTo>
                <a:lnTo>
                  <a:pt x="29" y="31"/>
                </a:lnTo>
                <a:lnTo>
                  <a:pt x="26"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758" name="Freeform 798"/>
          <p:cNvSpPr>
            <a:spLocks/>
          </p:cNvSpPr>
          <p:nvPr/>
        </p:nvSpPr>
        <p:spPr bwMode="auto">
          <a:xfrm>
            <a:off x="6718300" y="3311525"/>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7"/>
                </a:moveTo>
                <a:lnTo>
                  <a:pt x="1" y="11"/>
                </a:lnTo>
                <a:lnTo>
                  <a:pt x="4" y="4"/>
                </a:lnTo>
                <a:lnTo>
                  <a:pt x="7" y="1"/>
                </a:lnTo>
                <a:lnTo>
                  <a:pt x="12" y="0"/>
                </a:lnTo>
                <a:lnTo>
                  <a:pt x="16" y="1"/>
                </a:lnTo>
                <a:lnTo>
                  <a:pt x="20" y="4"/>
                </a:lnTo>
                <a:lnTo>
                  <a:pt x="22" y="11"/>
                </a:lnTo>
                <a:lnTo>
                  <a:pt x="23" y="17"/>
                </a:lnTo>
                <a:lnTo>
                  <a:pt x="22" y="24"/>
                </a:lnTo>
                <a:lnTo>
                  <a:pt x="20"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41759" name="Freeform 799"/>
          <p:cNvSpPr>
            <a:spLocks/>
          </p:cNvSpPr>
          <p:nvPr/>
        </p:nvSpPr>
        <p:spPr bwMode="auto">
          <a:xfrm>
            <a:off x="6700838" y="330041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7"/>
                </a:lnTo>
                <a:lnTo>
                  <a:pt x="6" y="8"/>
                </a:lnTo>
                <a:lnTo>
                  <a:pt x="13" y="2"/>
                </a:lnTo>
                <a:lnTo>
                  <a:pt x="21" y="0"/>
                </a:lnTo>
                <a:lnTo>
                  <a:pt x="29" y="2"/>
                </a:lnTo>
                <a:lnTo>
                  <a:pt x="33" y="5"/>
                </a:lnTo>
                <a:lnTo>
                  <a:pt x="36" y="8"/>
                </a:lnTo>
                <a:lnTo>
                  <a:pt x="41" y="17"/>
                </a:lnTo>
                <a:lnTo>
                  <a:pt x="43" y="28"/>
                </a:lnTo>
                <a:lnTo>
                  <a:pt x="41" y="39"/>
                </a:lnTo>
                <a:lnTo>
                  <a:pt x="36"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760" name="Freeform 800"/>
          <p:cNvSpPr>
            <a:spLocks/>
          </p:cNvSpPr>
          <p:nvPr/>
        </p:nvSpPr>
        <p:spPr bwMode="auto">
          <a:xfrm>
            <a:off x="6707188" y="330676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5"/>
                </a:lnTo>
                <a:lnTo>
                  <a:pt x="5" y="7"/>
                </a:lnTo>
                <a:lnTo>
                  <a:pt x="11" y="2"/>
                </a:lnTo>
                <a:lnTo>
                  <a:pt x="17" y="0"/>
                </a:lnTo>
                <a:lnTo>
                  <a:pt x="24" y="2"/>
                </a:lnTo>
                <a:lnTo>
                  <a:pt x="30" y="7"/>
                </a:lnTo>
                <a:lnTo>
                  <a:pt x="35" y="15"/>
                </a:lnTo>
                <a:lnTo>
                  <a:pt x="36" y="23"/>
                </a:lnTo>
                <a:lnTo>
                  <a:pt x="35" y="32"/>
                </a:lnTo>
                <a:lnTo>
                  <a:pt x="30"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761" name="Freeform 801"/>
          <p:cNvSpPr>
            <a:spLocks/>
          </p:cNvSpPr>
          <p:nvPr/>
        </p:nvSpPr>
        <p:spPr bwMode="auto">
          <a:xfrm>
            <a:off x="6713538" y="331311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9"/>
                </a:moveTo>
                <a:lnTo>
                  <a:pt x="1" y="12"/>
                </a:lnTo>
                <a:lnTo>
                  <a:pt x="4" y="5"/>
                </a:lnTo>
                <a:lnTo>
                  <a:pt x="9" y="1"/>
                </a:lnTo>
                <a:lnTo>
                  <a:pt x="14" y="0"/>
                </a:lnTo>
                <a:lnTo>
                  <a:pt x="19" y="1"/>
                </a:lnTo>
                <a:lnTo>
                  <a:pt x="24" y="5"/>
                </a:lnTo>
                <a:lnTo>
                  <a:pt x="27" y="12"/>
                </a:lnTo>
                <a:lnTo>
                  <a:pt x="28" y="19"/>
                </a:lnTo>
                <a:lnTo>
                  <a:pt x="27" y="26"/>
                </a:lnTo>
                <a:lnTo>
                  <a:pt x="24"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41762" name="Freeform 802"/>
          <p:cNvSpPr>
            <a:spLocks/>
          </p:cNvSpPr>
          <p:nvPr/>
        </p:nvSpPr>
        <p:spPr bwMode="auto">
          <a:xfrm>
            <a:off x="6719888" y="3319463"/>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4"/>
                </a:moveTo>
                <a:lnTo>
                  <a:pt x="1" y="9"/>
                </a:lnTo>
                <a:lnTo>
                  <a:pt x="3" y="5"/>
                </a:lnTo>
                <a:lnTo>
                  <a:pt x="10" y="0"/>
                </a:lnTo>
                <a:lnTo>
                  <a:pt x="15" y="1"/>
                </a:lnTo>
                <a:lnTo>
                  <a:pt x="18" y="5"/>
                </a:lnTo>
                <a:lnTo>
                  <a:pt x="20" y="9"/>
                </a:lnTo>
                <a:lnTo>
                  <a:pt x="21" y="14"/>
                </a:lnTo>
                <a:lnTo>
                  <a:pt x="20" y="20"/>
                </a:lnTo>
                <a:lnTo>
                  <a:pt x="18"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41763" name="Freeform 803"/>
          <p:cNvSpPr>
            <a:spLocks/>
          </p:cNvSpPr>
          <p:nvPr/>
        </p:nvSpPr>
        <p:spPr bwMode="auto">
          <a:xfrm>
            <a:off x="6878638" y="3416300"/>
            <a:ext cx="74612" cy="107950"/>
          </a:xfrm>
          <a:custGeom>
            <a:avLst/>
            <a:gdLst>
              <a:gd name="T0" fmla="*/ 0 w 47"/>
              <a:gd name="T1" fmla="*/ 2147483646 h 68"/>
              <a:gd name="T2" fmla="*/ 2147483646 w 47"/>
              <a:gd name="T3" fmla="*/ 2147483646 h 68"/>
              <a:gd name="T4" fmla="*/ 2147483646 w 47"/>
              <a:gd name="T5" fmla="*/ 2147483646 h 68"/>
              <a:gd name="T6" fmla="*/ 2147483646 w 47"/>
              <a:gd name="T7" fmla="*/ 2147483646 h 68"/>
              <a:gd name="T8" fmla="*/ 2147483646 w 47"/>
              <a:gd name="T9" fmla="*/ 0 h 68"/>
              <a:gd name="T10" fmla="*/ 2147483646 w 47"/>
              <a:gd name="T11" fmla="*/ 2147483646 h 68"/>
              <a:gd name="T12" fmla="*/ 2147483646 w 47"/>
              <a:gd name="T13" fmla="*/ 2147483646 h 68"/>
              <a:gd name="T14" fmla="*/ 2147483646 w 47"/>
              <a:gd name="T15" fmla="*/ 2147483646 h 68"/>
              <a:gd name="T16" fmla="*/ 2147483646 w 47"/>
              <a:gd name="T17" fmla="*/ 2147483646 h 68"/>
              <a:gd name="T18" fmla="*/ 2147483646 w 47"/>
              <a:gd name="T19" fmla="*/ 2147483646 h 68"/>
              <a:gd name="T20" fmla="*/ 2147483646 w 47"/>
              <a:gd name="T21" fmla="*/ 2147483646 h 68"/>
              <a:gd name="T22" fmla="*/ 2147483646 w 47"/>
              <a:gd name="T23" fmla="*/ 2147483646 h 68"/>
              <a:gd name="T24" fmla="*/ 2147483646 w 47"/>
              <a:gd name="T25" fmla="*/ 2147483646 h 68"/>
              <a:gd name="T26" fmla="*/ 2147483646 w 47"/>
              <a:gd name="T27" fmla="*/ 2147483646 h 68"/>
              <a:gd name="T28" fmla="*/ 2147483646 w 47"/>
              <a:gd name="T29" fmla="*/ 2147483646 h 68"/>
              <a:gd name="T30" fmla="*/ 2147483646 w 47"/>
              <a:gd name="T31" fmla="*/ 2147483646 h 68"/>
              <a:gd name="T32" fmla="*/ 0 w 47"/>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8"/>
              <a:gd name="T53" fmla="*/ 47 w 47"/>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8">
                <a:moveTo>
                  <a:pt x="0" y="34"/>
                </a:moveTo>
                <a:lnTo>
                  <a:pt x="2" y="21"/>
                </a:lnTo>
                <a:lnTo>
                  <a:pt x="7" y="11"/>
                </a:lnTo>
                <a:lnTo>
                  <a:pt x="14" y="3"/>
                </a:lnTo>
                <a:lnTo>
                  <a:pt x="23" y="0"/>
                </a:lnTo>
                <a:lnTo>
                  <a:pt x="32" y="3"/>
                </a:lnTo>
                <a:lnTo>
                  <a:pt x="39" y="11"/>
                </a:lnTo>
                <a:lnTo>
                  <a:pt x="44" y="21"/>
                </a:lnTo>
                <a:lnTo>
                  <a:pt x="47" y="34"/>
                </a:lnTo>
                <a:lnTo>
                  <a:pt x="44" y="47"/>
                </a:lnTo>
                <a:lnTo>
                  <a:pt x="39" y="57"/>
                </a:lnTo>
                <a:lnTo>
                  <a:pt x="32" y="64"/>
                </a:lnTo>
                <a:lnTo>
                  <a:pt x="23" y="68"/>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764" name="Freeform 804"/>
          <p:cNvSpPr>
            <a:spLocks/>
          </p:cNvSpPr>
          <p:nvPr/>
        </p:nvSpPr>
        <p:spPr bwMode="auto">
          <a:xfrm>
            <a:off x="6884988" y="3425825"/>
            <a:ext cx="61912" cy="87313"/>
          </a:xfrm>
          <a:custGeom>
            <a:avLst/>
            <a:gdLst>
              <a:gd name="T0" fmla="*/ 0 w 39"/>
              <a:gd name="T1" fmla="*/ 2147483646 h 55"/>
              <a:gd name="T2" fmla="*/ 2147483646 w 39"/>
              <a:gd name="T3" fmla="*/ 2147483646 h 55"/>
              <a:gd name="T4" fmla="*/ 2147483646 w 39"/>
              <a:gd name="T5" fmla="*/ 2147483646 h 55"/>
              <a:gd name="T6" fmla="*/ 2147483646 w 39"/>
              <a:gd name="T7" fmla="*/ 2147483646 h 55"/>
              <a:gd name="T8" fmla="*/ 2147483646 w 39"/>
              <a:gd name="T9" fmla="*/ 0 h 55"/>
              <a:gd name="T10" fmla="*/ 2147483646 w 39"/>
              <a:gd name="T11" fmla="*/ 2147483646 h 55"/>
              <a:gd name="T12" fmla="*/ 2147483646 w 39"/>
              <a:gd name="T13" fmla="*/ 2147483646 h 55"/>
              <a:gd name="T14" fmla="*/ 2147483646 w 39"/>
              <a:gd name="T15" fmla="*/ 2147483646 h 55"/>
              <a:gd name="T16" fmla="*/ 2147483646 w 39"/>
              <a:gd name="T17" fmla="*/ 2147483646 h 55"/>
              <a:gd name="T18" fmla="*/ 2147483646 w 39"/>
              <a:gd name="T19" fmla="*/ 2147483646 h 55"/>
              <a:gd name="T20" fmla="*/ 2147483646 w 39"/>
              <a:gd name="T21" fmla="*/ 2147483646 h 55"/>
              <a:gd name="T22" fmla="*/ 2147483646 w 39"/>
              <a:gd name="T23" fmla="*/ 2147483646 h 55"/>
              <a:gd name="T24" fmla="*/ 2147483646 w 39"/>
              <a:gd name="T25" fmla="*/ 2147483646 h 55"/>
              <a:gd name="T26" fmla="*/ 2147483646 w 39"/>
              <a:gd name="T27" fmla="*/ 2147483646 h 55"/>
              <a:gd name="T28" fmla="*/ 2147483646 w 39"/>
              <a:gd name="T29" fmla="*/ 2147483646 h 55"/>
              <a:gd name="T30" fmla="*/ 2147483646 w 39"/>
              <a:gd name="T31" fmla="*/ 2147483646 h 55"/>
              <a:gd name="T32" fmla="*/ 0 w 39"/>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5"/>
              <a:gd name="T53" fmla="*/ 39 w 39"/>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5">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5"/>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41765" name="Freeform 805"/>
          <p:cNvSpPr>
            <a:spLocks/>
          </p:cNvSpPr>
          <p:nvPr/>
        </p:nvSpPr>
        <p:spPr bwMode="auto">
          <a:xfrm>
            <a:off x="6892925" y="3433763"/>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766" name="Freeform 806"/>
          <p:cNvSpPr>
            <a:spLocks/>
          </p:cNvSpPr>
          <p:nvPr/>
        </p:nvSpPr>
        <p:spPr bwMode="auto">
          <a:xfrm>
            <a:off x="6899275" y="3441700"/>
            <a:ext cx="36513" cy="52388"/>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767" name="Freeform 807"/>
          <p:cNvSpPr>
            <a:spLocks/>
          </p:cNvSpPr>
          <p:nvPr/>
        </p:nvSpPr>
        <p:spPr bwMode="auto">
          <a:xfrm>
            <a:off x="6881813" y="3430588"/>
            <a:ext cx="66675" cy="85725"/>
          </a:xfrm>
          <a:custGeom>
            <a:avLst/>
            <a:gdLst>
              <a:gd name="T0" fmla="*/ 0 w 42"/>
              <a:gd name="T1" fmla="*/ 2147483646 h 54"/>
              <a:gd name="T2" fmla="*/ 2147483646 w 42"/>
              <a:gd name="T3" fmla="*/ 2147483646 h 54"/>
              <a:gd name="T4" fmla="*/ 2147483646 w 42"/>
              <a:gd name="T5" fmla="*/ 2147483646 h 54"/>
              <a:gd name="T6" fmla="*/ 2147483646 w 42"/>
              <a:gd name="T7" fmla="*/ 2147483646 h 54"/>
              <a:gd name="T8" fmla="*/ 2147483646 w 42"/>
              <a:gd name="T9" fmla="*/ 0 h 54"/>
              <a:gd name="T10" fmla="*/ 2147483646 w 42"/>
              <a:gd name="T11" fmla="*/ 2147483646 h 54"/>
              <a:gd name="T12" fmla="*/ 2147483646 w 42"/>
              <a:gd name="T13" fmla="*/ 2147483646 h 54"/>
              <a:gd name="T14" fmla="*/ 2147483646 w 42"/>
              <a:gd name="T15" fmla="*/ 2147483646 h 54"/>
              <a:gd name="T16" fmla="*/ 2147483646 w 42"/>
              <a:gd name="T17" fmla="*/ 2147483646 h 54"/>
              <a:gd name="T18" fmla="*/ 2147483646 w 42"/>
              <a:gd name="T19" fmla="*/ 2147483646 h 54"/>
              <a:gd name="T20" fmla="*/ 2147483646 w 42"/>
              <a:gd name="T21" fmla="*/ 2147483646 h 54"/>
              <a:gd name="T22" fmla="*/ 2147483646 w 42"/>
              <a:gd name="T23" fmla="*/ 2147483646 h 54"/>
              <a:gd name="T24" fmla="*/ 2147483646 w 42"/>
              <a:gd name="T25" fmla="*/ 2147483646 h 54"/>
              <a:gd name="T26" fmla="*/ 2147483646 w 42"/>
              <a:gd name="T27" fmla="*/ 2147483646 h 54"/>
              <a:gd name="T28" fmla="*/ 2147483646 w 42"/>
              <a:gd name="T29" fmla="*/ 2147483646 h 54"/>
              <a:gd name="T30" fmla="*/ 2147483646 w 42"/>
              <a:gd name="T31" fmla="*/ 2147483646 h 54"/>
              <a:gd name="T32" fmla="*/ 2147483646 w 42"/>
              <a:gd name="T33" fmla="*/ 2147483646 h 54"/>
              <a:gd name="T34" fmla="*/ 2147483646 w 42"/>
              <a:gd name="T35" fmla="*/ 2147483646 h 54"/>
              <a:gd name="T36" fmla="*/ 0 w 42"/>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4"/>
              <a:gd name="T59" fmla="*/ 42 w 42"/>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4">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41768" name="Freeform 808"/>
          <p:cNvSpPr>
            <a:spLocks/>
          </p:cNvSpPr>
          <p:nvPr/>
        </p:nvSpPr>
        <p:spPr bwMode="auto">
          <a:xfrm>
            <a:off x="6888163" y="3436938"/>
            <a:ext cx="55562" cy="71437"/>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769" name="Freeform 809"/>
          <p:cNvSpPr>
            <a:spLocks/>
          </p:cNvSpPr>
          <p:nvPr/>
        </p:nvSpPr>
        <p:spPr bwMode="auto">
          <a:xfrm>
            <a:off x="6894513" y="3443288"/>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770" name="Freeform 810"/>
          <p:cNvSpPr>
            <a:spLocks/>
          </p:cNvSpPr>
          <p:nvPr/>
        </p:nvSpPr>
        <p:spPr bwMode="auto">
          <a:xfrm>
            <a:off x="6900863" y="3449638"/>
            <a:ext cx="33337" cy="42862"/>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771" name="Freeform 811"/>
          <p:cNvSpPr>
            <a:spLocks/>
          </p:cNvSpPr>
          <p:nvPr/>
        </p:nvSpPr>
        <p:spPr bwMode="auto">
          <a:xfrm>
            <a:off x="6519863" y="347821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4"/>
                </a:moveTo>
                <a:lnTo>
                  <a:pt x="2" y="20"/>
                </a:lnTo>
                <a:lnTo>
                  <a:pt x="7" y="10"/>
                </a:lnTo>
                <a:lnTo>
                  <a:pt x="14" y="3"/>
                </a:lnTo>
                <a:lnTo>
                  <a:pt x="23" y="0"/>
                </a:lnTo>
                <a:lnTo>
                  <a:pt x="33" y="3"/>
                </a:lnTo>
                <a:lnTo>
                  <a:pt x="40" y="10"/>
                </a:lnTo>
                <a:lnTo>
                  <a:pt x="45" y="20"/>
                </a:lnTo>
                <a:lnTo>
                  <a:pt x="47" y="34"/>
                </a:lnTo>
                <a:lnTo>
                  <a:pt x="45" y="47"/>
                </a:lnTo>
                <a:lnTo>
                  <a:pt x="40" y="57"/>
                </a:lnTo>
                <a:lnTo>
                  <a:pt x="33" y="64"/>
                </a:lnTo>
                <a:lnTo>
                  <a:pt x="23" y="67"/>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772" name="Freeform 812"/>
          <p:cNvSpPr>
            <a:spLocks/>
          </p:cNvSpPr>
          <p:nvPr/>
        </p:nvSpPr>
        <p:spPr bwMode="auto">
          <a:xfrm>
            <a:off x="6526213" y="348615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8"/>
                </a:moveTo>
                <a:lnTo>
                  <a:pt x="2" y="17"/>
                </a:lnTo>
                <a:lnTo>
                  <a:pt x="6" y="8"/>
                </a:lnTo>
                <a:lnTo>
                  <a:pt x="12" y="2"/>
                </a:lnTo>
                <a:lnTo>
                  <a:pt x="20" y="0"/>
                </a:lnTo>
                <a:lnTo>
                  <a:pt x="27" y="2"/>
                </a:lnTo>
                <a:lnTo>
                  <a:pt x="34" y="8"/>
                </a:lnTo>
                <a:lnTo>
                  <a:pt x="38" y="17"/>
                </a:lnTo>
                <a:lnTo>
                  <a:pt x="40" y="28"/>
                </a:lnTo>
                <a:lnTo>
                  <a:pt x="38" y="39"/>
                </a:lnTo>
                <a:lnTo>
                  <a:pt x="34" y="48"/>
                </a:lnTo>
                <a:lnTo>
                  <a:pt x="27" y="54"/>
                </a:lnTo>
                <a:lnTo>
                  <a:pt x="20" y="56"/>
                </a:lnTo>
                <a:lnTo>
                  <a:pt x="12" y="54"/>
                </a:lnTo>
                <a:lnTo>
                  <a:pt x="6" y="48"/>
                </a:lnTo>
                <a:lnTo>
                  <a:pt x="2" y="39"/>
                </a:lnTo>
                <a:lnTo>
                  <a:pt x="0" y="28"/>
                </a:lnTo>
                <a:close/>
              </a:path>
            </a:pathLst>
          </a:custGeom>
          <a:solidFill>
            <a:srgbClr val="FFFFFF"/>
          </a:solidFill>
          <a:ln w="9525">
            <a:noFill/>
            <a:round/>
            <a:headEnd/>
            <a:tailEnd/>
          </a:ln>
        </p:spPr>
        <p:txBody>
          <a:bodyPr/>
          <a:lstStyle/>
          <a:p>
            <a:endParaRPr lang="el-GR"/>
          </a:p>
        </p:txBody>
      </p:sp>
      <p:sp>
        <p:nvSpPr>
          <p:cNvPr id="41773" name="Freeform 813"/>
          <p:cNvSpPr>
            <a:spLocks/>
          </p:cNvSpPr>
          <p:nvPr/>
        </p:nvSpPr>
        <p:spPr bwMode="auto">
          <a:xfrm>
            <a:off x="6534150" y="3494088"/>
            <a:ext cx="49213" cy="71437"/>
          </a:xfrm>
          <a:custGeom>
            <a:avLst/>
            <a:gdLst>
              <a:gd name="T0" fmla="*/ 0 w 31"/>
              <a:gd name="T1" fmla="*/ 2147483646 h 45"/>
              <a:gd name="T2" fmla="*/ 2147483646 w 31"/>
              <a:gd name="T3" fmla="*/ 2147483646 h 45"/>
              <a:gd name="T4" fmla="*/ 2147483646 w 31"/>
              <a:gd name="T5" fmla="*/ 2147483646 h 45"/>
              <a:gd name="T6" fmla="*/ 2147483646 w 31"/>
              <a:gd name="T7" fmla="*/ 2147483646 h 45"/>
              <a:gd name="T8" fmla="*/ 2147483646 w 31"/>
              <a:gd name="T9" fmla="*/ 0 h 45"/>
              <a:gd name="T10" fmla="*/ 2147483646 w 31"/>
              <a:gd name="T11" fmla="*/ 2147483646 h 45"/>
              <a:gd name="T12" fmla="*/ 2147483646 w 31"/>
              <a:gd name="T13" fmla="*/ 2147483646 h 45"/>
              <a:gd name="T14" fmla="*/ 2147483646 w 31"/>
              <a:gd name="T15" fmla="*/ 2147483646 h 45"/>
              <a:gd name="T16" fmla="*/ 2147483646 w 31"/>
              <a:gd name="T17" fmla="*/ 2147483646 h 45"/>
              <a:gd name="T18" fmla="*/ 2147483646 w 31"/>
              <a:gd name="T19" fmla="*/ 2147483646 h 45"/>
              <a:gd name="T20" fmla="*/ 2147483646 w 31"/>
              <a:gd name="T21" fmla="*/ 2147483646 h 45"/>
              <a:gd name="T22" fmla="*/ 2147483646 w 31"/>
              <a:gd name="T23" fmla="*/ 2147483646 h 45"/>
              <a:gd name="T24" fmla="*/ 2147483646 w 31"/>
              <a:gd name="T25" fmla="*/ 2147483646 h 45"/>
              <a:gd name="T26" fmla="*/ 2147483646 w 31"/>
              <a:gd name="T27" fmla="*/ 2147483646 h 45"/>
              <a:gd name="T28" fmla="*/ 2147483646 w 31"/>
              <a:gd name="T29" fmla="*/ 2147483646 h 45"/>
              <a:gd name="T30" fmla="*/ 2147483646 w 31"/>
              <a:gd name="T31" fmla="*/ 2147483646 h 45"/>
              <a:gd name="T32" fmla="*/ 2147483646 w 31"/>
              <a:gd name="T33" fmla="*/ 2147483646 h 45"/>
              <a:gd name="T34" fmla="*/ 2147483646 w 31"/>
              <a:gd name="T35" fmla="*/ 2147483646 h 45"/>
              <a:gd name="T36" fmla="*/ 0 w 31"/>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5"/>
              <a:gd name="T59" fmla="*/ 31 w 31"/>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5">
                <a:moveTo>
                  <a:pt x="0" y="23"/>
                </a:moveTo>
                <a:lnTo>
                  <a:pt x="1" y="13"/>
                </a:lnTo>
                <a:lnTo>
                  <a:pt x="4" y="6"/>
                </a:lnTo>
                <a:lnTo>
                  <a:pt x="9" y="1"/>
                </a:lnTo>
                <a:lnTo>
                  <a:pt x="15" y="0"/>
                </a:lnTo>
                <a:lnTo>
                  <a:pt x="21" y="1"/>
                </a:lnTo>
                <a:lnTo>
                  <a:pt x="27" y="6"/>
                </a:lnTo>
                <a:lnTo>
                  <a:pt x="29" y="9"/>
                </a:lnTo>
                <a:lnTo>
                  <a:pt x="30" y="13"/>
                </a:lnTo>
                <a:lnTo>
                  <a:pt x="31" y="23"/>
                </a:lnTo>
                <a:lnTo>
                  <a:pt x="30" y="31"/>
                </a:lnTo>
                <a:lnTo>
                  <a:pt x="27" y="38"/>
                </a:lnTo>
                <a:lnTo>
                  <a:pt x="21" y="43"/>
                </a:lnTo>
                <a:lnTo>
                  <a:pt x="15" y="45"/>
                </a:lnTo>
                <a:lnTo>
                  <a:pt x="9" y="43"/>
                </a:lnTo>
                <a:lnTo>
                  <a:pt x="4" y="38"/>
                </a:lnTo>
                <a:lnTo>
                  <a:pt x="2" y="35"/>
                </a:lnTo>
                <a:lnTo>
                  <a:pt x="1" y="31"/>
                </a:lnTo>
                <a:lnTo>
                  <a:pt x="0" y="23"/>
                </a:lnTo>
                <a:close/>
              </a:path>
            </a:pathLst>
          </a:custGeom>
          <a:solidFill>
            <a:srgbClr val="FFFFFF"/>
          </a:solidFill>
          <a:ln w="9525">
            <a:noFill/>
            <a:round/>
            <a:headEnd/>
            <a:tailEnd/>
          </a:ln>
        </p:spPr>
        <p:txBody>
          <a:bodyPr/>
          <a:lstStyle/>
          <a:p>
            <a:endParaRPr lang="el-GR"/>
          </a:p>
        </p:txBody>
      </p:sp>
      <p:sp>
        <p:nvSpPr>
          <p:cNvPr id="41774" name="Freeform 814"/>
          <p:cNvSpPr>
            <a:spLocks/>
          </p:cNvSpPr>
          <p:nvPr/>
        </p:nvSpPr>
        <p:spPr bwMode="auto">
          <a:xfrm>
            <a:off x="6540500" y="3502025"/>
            <a:ext cx="38100" cy="53975"/>
          </a:xfrm>
          <a:custGeom>
            <a:avLst/>
            <a:gdLst>
              <a:gd name="T0" fmla="*/ 0 w 24"/>
              <a:gd name="T1" fmla="*/ 2147483646 h 34"/>
              <a:gd name="T2" fmla="*/ 2147483646 w 24"/>
              <a:gd name="T3" fmla="*/ 2147483646 h 34"/>
              <a:gd name="T4" fmla="*/ 2147483646 w 24"/>
              <a:gd name="T5" fmla="*/ 2147483646 h 34"/>
              <a:gd name="T6" fmla="*/ 2147483646 w 24"/>
              <a:gd name="T7" fmla="*/ 2147483646 h 34"/>
              <a:gd name="T8" fmla="*/ 2147483646 w 24"/>
              <a:gd name="T9" fmla="*/ 0 h 34"/>
              <a:gd name="T10" fmla="*/ 2147483646 w 24"/>
              <a:gd name="T11" fmla="*/ 2147483646 h 34"/>
              <a:gd name="T12" fmla="*/ 2147483646 w 24"/>
              <a:gd name="T13" fmla="*/ 2147483646 h 34"/>
              <a:gd name="T14" fmla="*/ 2147483646 w 24"/>
              <a:gd name="T15" fmla="*/ 2147483646 h 34"/>
              <a:gd name="T16" fmla="*/ 2147483646 w 24"/>
              <a:gd name="T17" fmla="*/ 2147483646 h 34"/>
              <a:gd name="T18" fmla="*/ 2147483646 w 24"/>
              <a:gd name="T19" fmla="*/ 2147483646 h 34"/>
              <a:gd name="T20" fmla="*/ 2147483646 w 24"/>
              <a:gd name="T21" fmla="*/ 2147483646 h 34"/>
              <a:gd name="T22" fmla="*/ 2147483646 w 24"/>
              <a:gd name="T23" fmla="*/ 2147483646 h 34"/>
              <a:gd name="T24" fmla="*/ 2147483646 w 24"/>
              <a:gd name="T25" fmla="*/ 2147483646 h 34"/>
              <a:gd name="T26" fmla="*/ 2147483646 w 24"/>
              <a:gd name="T27" fmla="*/ 2147483646 h 34"/>
              <a:gd name="T28" fmla="*/ 2147483646 w 24"/>
              <a:gd name="T29" fmla="*/ 2147483646 h 34"/>
              <a:gd name="T30" fmla="*/ 2147483646 w 24"/>
              <a:gd name="T31" fmla="*/ 2147483646 h 34"/>
              <a:gd name="T32" fmla="*/ 0 w 24"/>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0" y="17"/>
                </a:moveTo>
                <a:lnTo>
                  <a:pt x="1" y="10"/>
                </a:lnTo>
                <a:lnTo>
                  <a:pt x="4" y="4"/>
                </a:lnTo>
                <a:lnTo>
                  <a:pt x="7" y="1"/>
                </a:lnTo>
                <a:lnTo>
                  <a:pt x="12" y="0"/>
                </a:lnTo>
                <a:lnTo>
                  <a:pt x="16" y="1"/>
                </a:lnTo>
                <a:lnTo>
                  <a:pt x="21" y="4"/>
                </a:lnTo>
                <a:lnTo>
                  <a:pt x="23" y="10"/>
                </a:lnTo>
                <a:lnTo>
                  <a:pt x="24" y="17"/>
                </a:lnTo>
                <a:lnTo>
                  <a:pt x="23" y="24"/>
                </a:lnTo>
                <a:lnTo>
                  <a:pt x="21" y="29"/>
                </a:lnTo>
                <a:lnTo>
                  <a:pt x="16" y="32"/>
                </a:lnTo>
                <a:lnTo>
                  <a:pt x="12" y="34"/>
                </a:lnTo>
                <a:lnTo>
                  <a:pt x="7" y="32"/>
                </a:lnTo>
                <a:lnTo>
                  <a:pt x="4" y="29"/>
                </a:lnTo>
                <a:lnTo>
                  <a:pt x="1" y="24"/>
                </a:lnTo>
                <a:lnTo>
                  <a:pt x="0" y="17"/>
                </a:lnTo>
                <a:close/>
              </a:path>
            </a:pathLst>
          </a:custGeom>
          <a:solidFill>
            <a:srgbClr val="FFFFFF"/>
          </a:solidFill>
          <a:ln w="9525">
            <a:noFill/>
            <a:round/>
            <a:headEnd/>
            <a:tailEnd/>
          </a:ln>
        </p:spPr>
        <p:txBody>
          <a:bodyPr/>
          <a:lstStyle/>
          <a:p>
            <a:endParaRPr lang="el-GR"/>
          </a:p>
        </p:txBody>
      </p:sp>
      <p:sp>
        <p:nvSpPr>
          <p:cNvPr id="41775" name="Freeform 815"/>
          <p:cNvSpPr>
            <a:spLocks/>
          </p:cNvSpPr>
          <p:nvPr/>
        </p:nvSpPr>
        <p:spPr bwMode="auto">
          <a:xfrm>
            <a:off x="6523038" y="349091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8"/>
                </a:moveTo>
                <a:lnTo>
                  <a:pt x="2" y="16"/>
                </a:lnTo>
                <a:lnTo>
                  <a:pt x="6" y="8"/>
                </a:lnTo>
                <a:lnTo>
                  <a:pt x="13" y="2"/>
                </a:lnTo>
                <a:lnTo>
                  <a:pt x="21" y="0"/>
                </a:lnTo>
                <a:lnTo>
                  <a:pt x="29" y="2"/>
                </a:lnTo>
                <a:lnTo>
                  <a:pt x="34" y="5"/>
                </a:lnTo>
                <a:lnTo>
                  <a:pt x="37" y="8"/>
                </a:lnTo>
                <a:lnTo>
                  <a:pt x="41" y="16"/>
                </a:lnTo>
                <a:lnTo>
                  <a:pt x="43" y="28"/>
                </a:lnTo>
                <a:lnTo>
                  <a:pt x="41" y="39"/>
                </a:lnTo>
                <a:lnTo>
                  <a:pt x="37" y="47"/>
                </a:lnTo>
                <a:lnTo>
                  <a:pt x="29" y="53"/>
                </a:lnTo>
                <a:lnTo>
                  <a:pt x="21" y="55"/>
                </a:lnTo>
                <a:lnTo>
                  <a:pt x="13" y="53"/>
                </a:lnTo>
                <a:lnTo>
                  <a:pt x="9" y="50"/>
                </a:lnTo>
                <a:lnTo>
                  <a:pt x="6" y="47"/>
                </a:lnTo>
                <a:lnTo>
                  <a:pt x="2" y="39"/>
                </a:lnTo>
                <a:lnTo>
                  <a:pt x="0" y="28"/>
                </a:lnTo>
                <a:close/>
              </a:path>
            </a:pathLst>
          </a:custGeom>
          <a:solidFill>
            <a:srgbClr val="FBC200"/>
          </a:solidFill>
          <a:ln w="9525">
            <a:noFill/>
            <a:round/>
            <a:headEnd/>
            <a:tailEnd/>
          </a:ln>
        </p:spPr>
        <p:txBody>
          <a:bodyPr/>
          <a:lstStyle/>
          <a:p>
            <a:endParaRPr lang="el-GR"/>
          </a:p>
        </p:txBody>
      </p:sp>
      <p:sp>
        <p:nvSpPr>
          <p:cNvPr id="41776" name="Freeform 816"/>
          <p:cNvSpPr>
            <a:spLocks/>
          </p:cNvSpPr>
          <p:nvPr/>
        </p:nvSpPr>
        <p:spPr bwMode="auto">
          <a:xfrm>
            <a:off x="6529388" y="3497263"/>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3"/>
                </a:moveTo>
                <a:lnTo>
                  <a:pt x="1" y="14"/>
                </a:lnTo>
                <a:lnTo>
                  <a:pt x="5" y="7"/>
                </a:lnTo>
                <a:lnTo>
                  <a:pt x="11" y="2"/>
                </a:lnTo>
                <a:lnTo>
                  <a:pt x="17" y="0"/>
                </a:lnTo>
                <a:lnTo>
                  <a:pt x="24" y="2"/>
                </a:lnTo>
                <a:lnTo>
                  <a:pt x="31" y="7"/>
                </a:lnTo>
                <a:lnTo>
                  <a:pt x="35" y="14"/>
                </a:lnTo>
                <a:lnTo>
                  <a:pt x="36" y="23"/>
                </a:lnTo>
                <a:lnTo>
                  <a:pt x="35" y="32"/>
                </a:lnTo>
                <a:lnTo>
                  <a:pt x="31" y="39"/>
                </a:lnTo>
                <a:lnTo>
                  <a:pt x="24" y="44"/>
                </a:lnTo>
                <a:lnTo>
                  <a:pt x="17" y="46"/>
                </a:lnTo>
                <a:lnTo>
                  <a:pt x="11" y="44"/>
                </a:lnTo>
                <a:lnTo>
                  <a:pt x="5" y="39"/>
                </a:lnTo>
                <a:lnTo>
                  <a:pt x="1" y="32"/>
                </a:lnTo>
                <a:lnTo>
                  <a:pt x="0" y="23"/>
                </a:lnTo>
                <a:close/>
              </a:path>
            </a:pathLst>
          </a:custGeom>
          <a:solidFill>
            <a:srgbClr val="FDCE00"/>
          </a:solidFill>
          <a:ln w="9525">
            <a:noFill/>
            <a:round/>
            <a:headEnd/>
            <a:tailEnd/>
          </a:ln>
        </p:spPr>
        <p:txBody>
          <a:bodyPr/>
          <a:lstStyle/>
          <a:p>
            <a:endParaRPr lang="el-GR"/>
          </a:p>
        </p:txBody>
      </p:sp>
      <p:sp>
        <p:nvSpPr>
          <p:cNvPr id="41777" name="Freeform 817"/>
          <p:cNvSpPr>
            <a:spLocks/>
          </p:cNvSpPr>
          <p:nvPr/>
        </p:nvSpPr>
        <p:spPr bwMode="auto">
          <a:xfrm>
            <a:off x="6535738" y="3503613"/>
            <a:ext cx="46037" cy="58737"/>
          </a:xfrm>
          <a:custGeom>
            <a:avLst/>
            <a:gdLst>
              <a:gd name="T0" fmla="*/ 0 w 29"/>
              <a:gd name="T1" fmla="*/ 2147483646 h 37"/>
              <a:gd name="T2" fmla="*/ 2147483646 w 29"/>
              <a:gd name="T3" fmla="*/ 2147483646 h 37"/>
              <a:gd name="T4" fmla="*/ 2147483646 w 29"/>
              <a:gd name="T5" fmla="*/ 2147483646 h 37"/>
              <a:gd name="T6" fmla="*/ 2147483646 w 29"/>
              <a:gd name="T7" fmla="*/ 2147483646 h 37"/>
              <a:gd name="T8" fmla="*/ 2147483646 w 29"/>
              <a:gd name="T9" fmla="*/ 0 h 37"/>
              <a:gd name="T10" fmla="*/ 2147483646 w 29"/>
              <a:gd name="T11" fmla="*/ 2147483646 h 37"/>
              <a:gd name="T12" fmla="*/ 2147483646 w 29"/>
              <a:gd name="T13" fmla="*/ 2147483646 h 37"/>
              <a:gd name="T14" fmla="*/ 2147483646 w 29"/>
              <a:gd name="T15" fmla="*/ 2147483646 h 37"/>
              <a:gd name="T16" fmla="*/ 2147483646 w 29"/>
              <a:gd name="T17" fmla="*/ 2147483646 h 37"/>
              <a:gd name="T18" fmla="*/ 2147483646 w 29"/>
              <a:gd name="T19" fmla="*/ 2147483646 h 37"/>
              <a:gd name="T20" fmla="*/ 2147483646 w 29"/>
              <a:gd name="T21" fmla="*/ 2147483646 h 37"/>
              <a:gd name="T22" fmla="*/ 2147483646 w 29"/>
              <a:gd name="T23" fmla="*/ 2147483646 h 37"/>
              <a:gd name="T24" fmla="*/ 2147483646 w 29"/>
              <a:gd name="T25" fmla="*/ 2147483646 h 37"/>
              <a:gd name="T26" fmla="*/ 2147483646 w 29"/>
              <a:gd name="T27" fmla="*/ 2147483646 h 37"/>
              <a:gd name="T28" fmla="*/ 2147483646 w 29"/>
              <a:gd name="T29" fmla="*/ 2147483646 h 37"/>
              <a:gd name="T30" fmla="*/ 2147483646 w 29"/>
              <a:gd name="T31" fmla="*/ 2147483646 h 37"/>
              <a:gd name="T32" fmla="*/ 0 w 29"/>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7"/>
              <a:gd name="T53" fmla="*/ 29 w 2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7">
                <a:moveTo>
                  <a:pt x="0" y="19"/>
                </a:moveTo>
                <a:lnTo>
                  <a:pt x="1" y="12"/>
                </a:lnTo>
                <a:lnTo>
                  <a:pt x="4" y="5"/>
                </a:lnTo>
                <a:lnTo>
                  <a:pt x="9" y="1"/>
                </a:lnTo>
                <a:lnTo>
                  <a:pt x="14" y="0"/>
                </a:lnTo>
                <a:lnTo>
                  <a:pt x="19" y="1"/>
                </a:lnTo>
                <a:lnTo>
                  <a:pt x="25" y="5"/>
                </a:lnTo>
                <a:lnTo>
                  <a:pt x="28" y="12"/>
                </a:lnTo>
                <a:lnTo>
                  <a:pt x="29" y="19"/>
                </a:lnTo>
                <a:lnTo>
                  <a:pt x="28" y="26"/>
                </a:lnTo>
                <a:lnTo>
                  <a:pt x="25" y="32"/>
                </a:lnTo>
                <a:lnTo>
                  <a:pt x="19" y="36"/>
                </a:lnTo>
                <a:lnTo>
                  <a:pt x="14" y="37"/>
                </a:lnTo>
                <a:lnTo>
                  <a:pt x="9" y="36"/>
                </a:lnTo>
                <a:lnTo>
                  <a:pt x="4" y="32"/>
                </a:lnTo>
                <a:lnTo>
                  <a:pt x="1" y="26"/>
                </a:lnTo>
                <a:lnTo>
                  <a:pt x="0" y="19"/>
                </a:lnTo>
                <a:close/>
              </a:path>
            </a:pathLst>
          </a:custGeom>
          <a:solidFill>
            <a:srgbClr val="FEDB00"/>
          </a:solidFill>
          <a:ln w="9525">
            <a:noFill/>
            <a:round/>
            <a:headEnd/>
            <a:tailEnd/>
          </a:ln>
        </p:spPr>
        <p:txBody>
          <a:bodyPr/>
          <a:lstStyle/>
          <a:p>
            <a:endParaRPr lang="el-GR"/>
          </a:p>
        </p:txBody>
      </p:sp>
      <p:sp>
        <p:nvSpPr>
          <p:cNvPr id="41778" name="Freeform 818"/>
          <p:cNvSpPr>
            <a:spLocks/>
          </p:cNvSpPr>
          <p:nvPr/>
        </p:nvSpPr>
        <p:spPr bwMode="auto">
          <a:xfrm>
            <a:off x="6542088" y="3509963"/>
            <a:ext cx="34925" cy="44450"/>
          </a:xfrm>
          <a:custGeom>
            <a:avLst/>
            <a:gdLst>
              <a:gd name="T0" fmla="*/ 0 w 22"/>
              <a:gd name="T1" fmla="*/ 2147483646 h 28"/>
              <a:gd name="T2" fmla="*/ 2147483646 w 22"/>
              <a:gd name="T3" fmla="*/ 2147483646 h 28"/>
              <a:gd name="T4" fmla="*/ 2147483646 w 22"/>
              <a:gd name="T5" fmla="*/ 2147483646 h 28"/>
              <a:gd name="T6" fmla="*/ 2147483646 w 22"/>
              <a:gd name="T7" fmla="*/ 0 h 28"/>
              <a:gd name="T8" fmla="*/ 2147483646 w 22"/>
              <a:gd name="T9" fmla="*/ 2147483646 h 28"/>
              <a:gd name="T10" fmla="*/ 2147483646 w 22"/>
              <a:gd name="T11" fmla="*/ 2147483646 h 28"/>
              <a:gd name="T12" fmla="*/ 2147483646 w 22"/>
              <a:gd name="T13" fmla="*/ 2147483646 h 28"/>
              <a:gd name="T14" fmla="*/ 2147483646 w 22"/>
              <a:gd name="T15" fmla="*/ 2147483646 h 28"/>
              <a:gd name="T16" fmla="*/ 2147483646 w 22"/>
              <a:gd name="T17" fmla="*/ 2147483646 h 28"/>
              <a:gd name="T18" fmla="*/ 2147483646 w 22"/>
              <a:gd name="T19" fmla="*/ 2147483646 h 28"/>
              <a:gd name="T20" fmla="*/ 2147483646 w 22"/>
              <a:gd name="T21" fmla="*/ 2147483646 h 28"/>
              <a:gd name="T22" fmla="*/ 2147483646 w 22"/>
              <a:gd name="T23" fmla="*/ 2147483646 h 28"/>
              <a:gd name="T24" fmla="*/ 2147483646 w 22"/>
              <a:gd name="T25" fmla="*/ 2147483646 h 28"/>
              <a:gd name="T26" fmla="*/ 2147483646 w 22"/>
              <a:gd name="T27" fmla="*/ 2147483646 h 28"/>
              <a:gd name="T28" fmla="*/ 0 w 22"/>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8"/>
              <a:gd name="T47" fmla="*/ 22 w 2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8">
                <a:moveTo>
                  <a:pt x="0" y="14"/>
                </a:moveTo>
                <a:lnTo>
                  <a:pt x="1" y="9"/>
                </a:lnTo>
                <a:lnTo>
                  <a:pt x="3" y="4"/>
                </a:lnTo>
                <a:lnTo>
                  <a:pt x="10" y="0"/>
                </a:lnTo>
                <a:lnTo>
                  <a:pt x="15" y="1"/>
                </a:lnTo>
                <a:lnTo>
                  <a:pt x="19" y="4"/>
                </a:lnTo>
                <a:lnTo>
                  <a:pt x="21" y="9"/>
                </a:lnTo>
                <a:lnTo>
                  <a:pt x="22" y="14"/>
                </a:lnTo>
                <a:lnTo>
                  <a:pt x="21" y="20"/>
                </a:lnTo>
                <a:lnTo>
                  <a:pt x="19" y="24"/>
                </a:lnTo>
                <a:lnTo>
                  <a:pt x="10" y="28"/>
                </a:lnTo>
                <a:lnTo>
                  <a:pt x="6" y="27"/>
                </a:lnTo>
                <a:lnTo>
                  <a:pt x="3" y="24"/>
                </a:lnTo>
                <a:lnTo>
                  <a:pt x="1" y="20"/>
                </a:lnTo>
                <a:lnTo>
                  <a:pt x="0" y="14"/>
                </a:lnTo>
                <a:close/>
              </a:path>
            </a:pathLst>
          </a:custGeom>
          <a:solidFill>
            <a:srgbClr val="FFE800"/>
          </a:solidFill>
          <a:ln w="9525">
            <a:noFill/>
            <a:round/>
            <a:headEnd/>
            <a:tailEnd/>
          </a:ln>
        </p:spPr>
        <p:txBody>
          <a:bodyPr/>
          <a:lstStyle/>
          <a:p>
            <a:endParaRPr lang="el-GR"/>
          </a:p>
        </p:txBody>
      </p:sp>
      <p:sp>
        <p:nvSpPr>
          <p:cNvPr id="41779" name="Freeform 819"/>
          <p:cNvSpPr>
            <a:spLocks/>
          </p:cNvSpPr>
          <p:nvPr/>
        </p:nvSpPr>
        <p:spPr bwMode="auto">
          <a:xfrm>
            <a:off x="6681788" y="3787775"/>
            <a:ext cx="90487" cy="119063"/>
          </a:xfrm>
          <a:custGeom>
            <a:avLst/>
            <a:gdLst>
              <a:gd name="T0" fmla="*/ 0 w 57"/>
              <a:gd name="T1" fmla="*/ 2147483646 h 75"/>
              <a:gd name="T2" fmla="*/ 2147483646 w 57"/>
              <a:gd name="T3" fmla="*/ 2147483646 h 75"/>
              <a:gd name="T4" fmla="*/ 2147483646 w 57"/>
              <a:gd name="T5" fmla="*/ 2147483646 h 75"/>
              <a:gd name="T6" fmla="*/ 2147483646 w 57"/>
              <a:gd name="T7" fmla="*/ 2147483646 h 75"/>
              <a:gd name="T8" fmla="*/ 2147483646 w 57"/>
              <a:gd name="T9" fmla="*/ 0 h 75"/>
              <a:gd name="T10" fmla="*/ 2147483646 w 57"/>
              <a:gd name="T11" fmla="*/ 2147483646 h 75"/>
              <a:gd name="T12" fmla="*/ 2147483646 w 57"/>
              <a:gd name="T13" fmla="*/ 2147483646 h 75"/>
              <a:gd name="T14" fmla="*/ 2147483646 w 57"/>
              <a:gd name="T15" fmla="*/ 2147483646 h 75"/>
              <a:gd name="T16" fmla="*/ 2147483646 w 57"/>
              <a:gd name="T17" fmla="*/ 2147483646 h 75"/>
              <a:gd name="T18" fmla="*/ 2147483646 w 57"/>
              <a:gd name="T19" fmla="*/ 2147483646 h 75"/>
              <a:gd name="T20" fmla="*/ 2147483646 w 57"/>
              <a:gd name="T21" fmla="*/ 2147483646 h 75"/>
              <a:gd name="T22" fmla="*/ 2147483646 w 57"/>
              <a:gd name="T23" fmla="*/ 2147483646 h 75"/>
              <a:gd name="T24" fmla="*/ 2147483646 w 57"/>
              <a:gd name="T25" fmla="*/ 2147483646 h 75"/>
              <a:gd name="T26" fmla="*/ 2147483646 w 57"/>
              <a:gd name="T27" fmla="*/ 2147483646 h 75"/>
              <a:gd name="T28" fmla="*/ 2147483646 w 57"/>
              <a:gd name="T29" fmla="*/ 2147483646 h 75"/>
              <a:gd name="T30" fmla="*/ 2147483646 w 57"/>
              <a:gd name="T31" fmla="*/ 2147483646 h 75"/>
              <a:gd name="T32" fmla="*/ 2147483646 w 57"/>
              <a:gd name="T33" fmla="*/ 2147483646 h 75"/>
              <a:gd name="T34" fmla="*/ 2147483646 w 57"/>
              <a:gd name="T35" fmla="*/ 2147483646 h 75"/>
              <a:gd name="T36" fmla="*/ 0 w 57"/>
              <a:gd name="T37" fmla="*/ 214748364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75"/>
              <a:gd name="T59" fmla="*/ 57 w 5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75">
                <a:moveTo>
                  <a:pt x="0" y="38"/>
                </a:moveTo>
                <a:lnTo>
                  <a:pt x="2" y="24"/>
                </a:lnTo>
                <a:lnTo>
                  <a:pt x="8" y="11"/>
                </a:lnTo>
                <a:lnTo>
                  <a:pt x="17" y="3"/>
                </a:lnTo>
                <a:lnTo>
                  <a:pt x="28" y="0"/>
                </a:lnTo>
                <a:lnTo>
                  <a:pt x="39" y="3"/>
                </a:lnTo>
                <a:lnTo>
                  <a:pt x="48" y="11"/>
                </a:lnTo>
                <a:lnTo>
                  <a:pt x="52" y="16"/>
                </a:lnTo>
                <a:lnTo>
                  <a:pt x="55" y="24"/>
                </a:lnTo>
                <a:lnTo>
                  <a:pt x="57" y="38"/>
                </a:lnTo>
                <a:lnTo>
                  <a:pt x="55" y="52"/>
                </a:lnTo>
                <a:lnTo>
                  <a:pt x="48" y="64"/>
                </a:lnTo>
                <a:lnTo>
                  <a:pt x="39" y="72"/>
                </a:lnTo>
                <a:lnTo>
                  <a:pt x="28" y="75"/>
                </a:lnTo>
                <a:lnTo>
                  <a:pt x="17" y="72"/>
                </a:lnTo>
                <a:lnTo>
                  <a:pt x="8" y="64"/>
                </a:lnTo>
                <a:lnTo>
                  <a:pt x="5" y="59"/>
                </a:lnTo>
                <a:lnTo>
                  <a:pt x="2" y="52"/>
                </a:lnTo>
                <a:lnTo>
                  <a:pt x="0" y="38"/>
                </a:lnTo>
                <a:close/>
              </a:path>
            </a:pathLst>
          </a:custGeom>
          <a:solidFill>
            <a:srgbClr val="FFFFFF"/>
          </a:solidFill>
          <a:ln w="9525">
            <a:noFill/>
            <a:round/>
            <a:headEnd/>
            <a:tailEnd/>
          </a:ln>
        </p:spPr>
        <p:txBody>
          <a:bodyPr/>
          <a:lstStyle/>
          <a:p>
            <a:endParaRPr lang="el-GR"/>
          </a:p>
        </p:txBody>
      </p:sp>
      <p:sp>
        <p:nvSpPr>
          <p:cNvPr id="41780" name="Freeform 820"/>
          <p:cNvSpPr>
            <a:spLocks/>
          </p:cNvSpPr>
          <p:nvPr/>
        </p:nvSpPr>
        <p:spPr bwMode="auto">
          <a:xfrm>
            <a:off x="6689725" y="3795713"/>
            <a:ext cx="76200" cy="100012"/>
          </a:xfrm>
          <a:custGeom>
            <a:avLst/>
            <a:gdLst>
              <a:gd name="T0" fmla="*/ 0 w 48"/>
              <a:gd name="T1" fmla="*/ 2147483646 h 63"/>
              <a:gd name="T2" fmla="*/ 2147483646 w 48"/>
              <a:gd name="T3" fmla="*/ 2147483646 h 63"/>
              <a:gd name="T4" fmla="*/ 2147483646 w 48"/>
              <a:gd name="T5" fmla="*/ 2147483646 h 63"/>
              <a:gd name="T6" fmla="*/ 2147483646 w 48"/>
              <a:gd name="T7" fmla="*/ 2147483646 h 63"/>
              <a:gd name="T8" fmla="*/ 2147483646 w 48"/>
              <a:gd name="T9" fmla="*/ 2147483646 h 63"/>
              <a:gd name="T10" fmla="*/ 2147483646 w 48"/>
              <a:gd name="T11" fmla="*/ 0 h 63"/>
              <a:gd name="T12" fmla="*/ 2147483646 w 48"/>
              <a:gd name="T13" fmla="*/ 2147483646 h 63"/>
              <a:gd name="T14" fmla="*/ 2147483646 w 48"/>
              <a:gd name="T15" fmla="*/ 2147483646 h 63"/>
              <a:gd name="T16" fmla="*/ 2147483646 w 48"/>
              <a:gd name="T17" fmla="*/ 2147483646 h 63"/>
              <a:gd name="T18" fmla="*/ 2147483646 w 48"/>
              <a:gd name="T19" fmla="*/ 2147483646 h 63"/>
              <a:gd name="T20" fmla="*/ 2147483646 w 48"/>
              <a:gd name="T21" fmla="*/ 2147483646 h 63"/>
              <a:gd name="T22" fmla="*/ 2147483646 w 48"/>
              <a:gd name="T23" fmla="*/ 2147483646 h 63"/>
              <a:gd name="T24" fmla="*/ 2147483646 w 48"/>
              <a:gd name="T25" fmla="*/ 2147483646 h 63"/>
              <a:gd name="T26" fmla="*/ 2147483646 w 48"/>
              <a:gd name="T27" fmla="*/ 2147483646 h 63"/>
              <a:gd name="T28" fmla="*/ 2147483646 w 48"/>
              <a:gd name="T29" fmla="*/ 2147483646 h 63"/>
              <a:gd name="T30" fmla="*/ 2147483646 w 48"/>
              <a:gd name="T31" fmla="*/ 2147483646 h 63"/>
              <a:gd name="T32" fmla="*/ 2147483646 w 48"/>
              <a:gd name="T33" fmla="*/ 2147483646 h 63"/>
              <a:gd name="T34" fmla="*/ 2147483646 w 48"/>
              <a:gd name="T35" fmla="*/ 2147483646 h 63"/>
              <a:gd name="T36" fmla="*/ 0 w 48"/>
              <a:gd name="T37" fmla="*/ 2147483646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63"/>
              <a:gd name="T59" fmla="*/ 48 w 48"/>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63">
                <a:moveTo>
                  <a:pt x="0" y="32"/>
                </a:moveTo>
                <a:lnTo>
                  <a:pt x="2" y="20"/>
                </a:lnTo>
                <a:lnTo>
                  <a:pt x="7" y="9"/>
                </a:lnTo>
                <a:lnTo>
                  <a:pt x="15" y="3"/>
                </a:lnTo>
                <a:lnTo>
                  <a:pt x="19" y="1"/>
                </a:lnTo>
                <a:lnTo>
                  <a:pt x="24" y="0"/>
                </a:lnTo>
                <a:lnTo>
                  <a:pt x="33" y="3"/>
                </a:lnTo>
                <a:lnTo>
                  <a:pt x="40" y="9"/>
                </a:lnTo>
                <a:lnTo>
                  <a:pt x="46" y="20"/>
                </a:lnTo>
                <a:lnTo>
                  <a:pt x="48" y="32"/>
                </a:lnTo>
                <a:lnTo>
                  <a:pt x="46" y="44"/>
                </a:lnTo>
                <a:lnTo>
                  <a:pt x="40" y="54"/>
                </a:lnTo>
                <a:lnTo>
                  <a:pt x="33" y="61"/>
                </a:lnTo>
                <a:lnTo>
                  <a:pt x="28" y="63"/>
                </a:lnTo>
                <a:lnTo>
                  <a:pt x="24" y="63"/>
                </a:lnTo>
                <a:lnTo>
                  <a:pt x="15" y="61"/>
                </a:lnTo>
                <a:lnTo>
                  <a:pt x="7" y="54"/>
                </a:lnTo>
                <a:lnTo>
                  <a:pt x="2" y="44"/>
                </a:lnTo>
                <a:lnTo>
                  <a:pt x="0" y="32"/>
                </a:lnTo>
                <a:close/>
              </a:path>
            </a:pathLst>
          </a:custGeom>
          <a:solidFill>
            <a:srgbClr val="FFFFFF"/>
          </a:solidFill>
          <a:ln w="9525">
            <a:noFill/>
            <a:round/>
            <a:headEnd/>
            <a:tailEnd/>
          </a:ln>
        </p:spPr>
        <p:txBody>
          <a:bodyPr/>
          <a:lstStyle/>
          <a:p>
            <a:endParaRPr lang="el-GR"/>
          </a:p>
        </p:txBody>
      </p:sp>
      <p:sp>
        <p:nvSpPr>
          <p:cNvPr id="41781" name="Freeform 821"/>
          <p:cNvSpPr>
            <a:spLocks/>
          </p:cNvSpPr>
          <p:nvPr/>
        </p:nvSpPr>
        <p:spPr bwMode="auto">
          <a:xfrm>
            <a:off x="6699250" y="3805238"/>
            <a:ext cx="58738" cy="79375"/>
          </a:xfrm>
          <a:custGeom>
            <a:avLst/>
            <a:gdLst>
              <a:gd name="T0" fmla="*/ 0 w 37"/>
              <a:gd name="T1" fmla="*/ 2147483646 h 50"/>
              <a:gd name="T2" fmla="*/ 2147483646 w 37"/>
              <a:gd name="T3" fmla="*/ 2147483646 h 50"/>
              <a:gd name="T4" fmla="*/ 2147483646 w 37"/>
              <a:gd name="T5" fmla="*/ 2147483646 h 50"/>
              <a:gd name="T6" fmla="*/ 2147483646 w 37"/>
              <a:gd name="T7" fmla="*/ 2147483646 h 50"/>
              <a:gd name="T8" fmla="*/ 2147483646 w 37"/>
              <a:gd name="T9" fmla="*/ 0 h 50"/>
              <a:gd name="T10" fmla="*/ 2147483646 w 37"/>
              <a:gd name="T11" fmla="*/ 2147483646 h 50"/>
              <a:gd name="T12" fmla="*/ 2147483646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0 w 37"/>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0"/>
              <a:gd name="T53" fmla="*/ 37 w 3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0">
                <a:moveTo>
                  <a:pt x="0" y="26"/>
                </a:moveTo>
                <a:lnTo>
                  <a:pt x="1" y="16"/>
                </a:lnTo>
                <a:lnTo>
                  <a:pt x="5" y="7"/>
                </a:lnTo>
                <a:lnTo>
                  <a:pt x="11" y="2"/>
                </a:lnTo>
                <a:lnTo>
                  <a:pt x="18" y="0"/>
                </a:lnTo>
                <a:lnTo>
                  <a:pt x="26" y="2"/>
                </a:lnTo>
                <a:lnTo>
                  <a:pt x="32" y="7"/>
                </a:lnTo>
                <a:lnTo>
                  <a:pt x="36" y="16"/>
                </a:lnTo>
                <a:lnTo>
                  <a:pt x="37" y="26"/>
                </a:lnTo>
                <a:lnTo>
                  <a:pt x="36" y="35"/>
                </a:lnTo>
                <a:lnTo>
                  <a:pt x="32" y="43"/>
                </a:lnTo>
                <a:lnTo>
                  <a:pt x="26" y="48"/>
                </a:lnTo>
                <a:lnTo>
                  <a:pt x="18" y="50"/>
                </a:lnTo>
                <a:lnTo>
                  <a:pt x="11" y="48"/>
                </a:lnTo>
                <a:lnTo>
                  <a:pt x="5" y="43"/>
                </a:lnTo>
                <a:lnTo>
                  <a:pt x="1" y="35"/>
                </a:lnTo>
                <a:lnTo>
                  <a:pt x="0" y="26"/>
                </a:lnTo>
                <a:close/>
              </a:path>
            </a:pathLst>
          </a:custGeom>
          <a:solidFill>
            <a:srgbClr val="FFFFFF"/>
          </a:solidFill>
          <a:ln w="9525">
            <a:noFill/>
            <a:round/>
            <a:headEnd/>
            <a:tailEnd/>
          </a:ln>
        </p:spPr>
        <p:txBody>
          <a:bodyPr/>
          <a:lstStyle/>
          <a:p>
            <a:endParaRPr lang="el-GR"/>
          </a:p>
        </p:txBody>
      </p:sp>
      <p:sp>
        <p:nvSpPr>
          <p:cNvPr id="41782" name="Freeform 822"/>
          <p:cNvSpPr>
            <a:spLocks/>
          </p:cNvSpPr>
          <p:nvPr/>
        </p:nvSpPr>
        <p:spPr bwMode="auto">
          <a:xfrm>
            <a:off x="6707188" y="3813175"/>
            <a:ext cx="44450" cy="60325"/>
          </a:xfrm>
          <a:custGeom>
            <a:avLst/>
            <a:gdLst>
              <a:gd name="T0" fmla="*/ 0 w 28"/>
              <a:gd name="T1" fmla="*/ 2147483646 h 38"/>
              <a:gd name="T2" fmla="*/ 2147483646 w 28"/>
              <a:gd name="T3" fmla="*/ 2147483646 h 38"/>
              <a:gd name="T4" fmla="*/ 2147483646 w 28"/>
              <a:gd name="T5" fmla="*/ 2147483646 h 38"/>
              <a:gd name="T6" fmla="*/ 2147483646 w 28"/>
              <a:gd name="T7" fmla="*/ 2147483646 h 38"/>
              <a:gd name="T8" fmla="*/ 2147483646 w 28"/>
              <a:gd name="T9" fmla="*/ 0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0 w 28"/>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8"/>
              <a:gd name="T53" fmla="*/ 28 w 2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8">
                <a:moveTo>
                  <a:pt x="0" y="20"/>
                </a:moveTo>
                <a:lnTo>
                  <a:pt x="1" y="13"/>
                </a:lnTo>
                <a:lnTo>
                  <a:pt x="4" y="7"/>
                </a:lnTo>
                <a:lnTo>
                  <a:pt x="9" y="2"/>
                </a:lnTo>
                <a:lnTo>
                  <a:pt x="14" y="0"/>
                </a:lnTo>
                <a:lnTo>
                  <a:pt x="19" y="2"/>
                </a:lnTo>
                <a:lnTo>
                  <a:pt x="24" y="7"/>
                </a:lnTo>
                <a:lnTo>
                  <a:pt x="27" y="13"/>
                </a:lnTo>
                <a:lnTo>
                  <a:pt x="28" y="20"/>
                </a:lnTo>
                <a:lnTo>
                  <a:pt x="27" y="27"/>
                </a:lnTo>
                <a:lnTo>
                  <a:pt x="24" y="33"/>
                </a:lnTo>
                <a:lnTo>
                  <a:pt x="19" y="37"/>
                </a:lnTo>
                <a:lnTo>
                  <a:pt x="14" y="38"/>
                </a:lnTo>
                <a:lnTo>
                  <a:pt x="9" y="37"/>
                </a:lnTo>
                <a:lnTo>
                  <a:pt x="4" y="33"/>
                </a:lnTo>
                <a:lnTo>
                  <a:pt x="1" y="27"/>
                </a:lnTo>
                <a:lnTo>
                  <a:pt x="0" y="20"/>
                </a:lnTo>
                <a:close/>
              </a:path>
            </a:pathLst>
          </a:custGeom>
          <a:solidFill>
            <a:srgbClr val="FFFFFF"/>
          </a:solidFill>
          <a:ln w="9525">
            <a:noFill/>
            <a:round/>
            <a:headEnd/>
            <a:tailEnd/>
          </a:ln>
        </p:spPr>
        <p:txBody>
          <a:bodyPr/>
          <a:lstStyle/>
          <a:p>
            <a:endParaRPr lang="el-GR"/>
          </a:p>
        </p:txBody>
      </p:sp>
      <p:sp>
        <p:nvSpPr>
          <p:cNvPr id="41783" name="Freeform 823"/>
          <p:cNvSpPr>
            <a:spLocks/>
          </p:cNvSpPr>
          <p:nvPr/>
        </p:nvSpPr>
        <p:spPr bwMode="auto">
          <a:xfrm>
            <a:off x="6678613" y="3800475"/>
            <a:ext cx="96837" cy="93663"/>
          </a:xfrm>
          <a:custGeom>
            <a:avLst/>
            <a:gdLst>
              <a:gd name="T0" fmla="*/ 0 w 61"/>
              <a:gd name="T1" fmla="*/ 2147483646 h 59"/>
              <a:gd name="T2" fmla="*/ 2147483646 w 61"/>
              <a:gd name="T3" fmla="*/ 2147483646 h 59"/>
              <a:gd name="T4" fmla="*/ 2147483646 w 61"/>
              <a:gd name="T5" fmla="*/ 2147483646 h 59"/>
              <a:gd name="T6" fmla="*/ 2147483646 w 61"/>
              <a:gd name="T7" fmla="*/ 2147483646 h 59"/>
              <a:gd name="T8" fmla="*/ 2147483646 w 61"/>
              <a:gd name="T9" fmla="*/ 2147483646 h 59"/>
              <a:gd name="T10" fmla="*/ 2147483646 w 61"/>
              <a:gd name="T11" fmla="*/ 0 h 59"/>
              <a:gd name="T12" fmla="*/ 2147483646 w 61"/>
              <a:gd name="T13" fmla="*/ 2147483646 h 59"/>
              <a:gd name="T14" fmla="*/ 2147483646 w 61"/>
              <a:gd name="T15" fmla="*/ 2147483646 h 59"/>
              <a:gd name="T16" fmla="*/ 2147483646 w 61"/>
              <a:gd name="T17" fmla="*/ 2147483646 h 59"/>
              <a:gd name="T18" fmla="*/ 2147483646 w 61"/>
              <a:gd name="T19" fmla="*/ 2147483646 h 59"/>
              <a:gd name="T20" fmla="*/ 2147483646 w 61"/>
              <a:gd name="T21" fmla="*/ 2147483646 h 59"/>
              <a:gd name="T22" fmla="*/ 2147483646 w 61"/>
              <a:gd name="T23" fmla="*/ 2147483646 h 59"/>
              <a:gd name="T24" fmla="*/ 2147483646 w 61"/>
              <a:gd name="T25" fmla="*/ 2147483646 h 59"/>
              <a:gd name="T26" fmla="*/ 2147483646 w 61"/>
              <a:gd name="T27" fmla="*/ 2147483646 h 59"/>
              <a:gd name="T28" fmla="*/ 2147483646 w 61"/>
              <a:gd name="T29" fmla="*/ 2147483646 h 59"/>
              <a:gd name="T30" fmla="*/ 2147483646 w 61"/>
              <a:gd name="T31" fmla="*/ 2147483646 h 59"/>
              <a:gd name="T32" fmla="*/ 2147483646 w 61"/>
              <a:gd name="T33" fmla="*/ 2147483646 h 59"/>
              <a:gd name="T34" fmla="*/ 2147483646 w 61"/>
              <a:gd name="T35" fmla="*/ 2147483646 h 59"/>
              <a:gd name="T36" fmla="*/ 2147483646 w 61"/>
              <a:gd name="T37" fmla="*/ 2147483646 h 59"/>
              <a:gd name="T38" fmla="*/ 2147483646 w 61"/>
              <a:gd name="T39" fmla="*/ 2147483646 h 59"/>
              <a:gd name="T40" fmla="*/ 2147483646 w 61"/>
              <a:gd name="T41" fmla="*/ 2147483646 h 59"/>
              <a:gd name="T42" fmla="*/ 2147483646 w 61"/>
              <a:gd name="T43" fmla="*/ 2147483646 h 59"/>
              <a:gd name="T44" fmla="*/ 0 w 61"/>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1"/>
              <a:gd name="T70" fmla="*/ 0 h 59"/>
              <a:gd name="T71" fmla="*/ 61 w 61"/>
              <a:gd name="T72" fmla="*/ 59 h 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1" h="59">
                <a:moveTo>
                  <a:pt x="0" y="30"/>
                </a:moveTo>
                <a:lnTo>
                  <a:pt x="2" y="19"/>
                </a:lnTo>
                <a:lnTo>
                  <a:pt x="9" y="8"/>
                </a:lnTo>
                <a:lnTo>
                  <a:pt x="13" y="5"/>
                </a:lnTo>
                <a:lnTo>
                  <a:pt x="18" y="2"/>
                </a:lnTo>
                <a:lnTo>
                  <a:pt x="30" y="0"/>
                </a:lnTo>
                <a:lnTo>
                  <a:pt x="42" y="2"/>
                </a:lnTo>
                <a:lnTo>
                  <a:pt x="47" y="5"/>
                </a:lnTo>
                <a:lnTo>
                  <a:pt x="51" y="8"/>
                </a:lnTo>
                <a:lnTo>
                  <a:pt x="59" y="19"/>
                </a:lnTo>
                <a:lnTo>
                  <a:pt x="60" y="24"/>
                </a:lnTo>
                <a:lnTo>
                  <a:pt x="61" y="30"/>
                </a:lnTo>
                <a:lnTo>
                  <a:pt x="59" y="41"/>
                </a:lnTo>
                <a:lnTo>
                  <a:pt x="51" y="51"/>
                </a:lnTo>
                <a:lnTo>
                  <a:pt x="47" y="54"/>
                </a:lnTo>
                <a:lnTo>
                  <a:pt x="42" y="57"/>
                </a:lnTo>
                <a:lnTo>
                  <a:pt x="30" y="59"/>
                </a:lnTo>
                <a:lnTo>
                  <a:pt x="18" y="57"/>
                </a:lnTo>
                <a:lnTo>
                  <a:pt x="13" y="54"/>
                </a:lnTo>
                <a:lnTo>
                  <a:pt x="9" y="51"/>
                </a:lnTo>
                <a:lnTo>
                  <a:pt x="2" y="41"/>
                </a:lnTo>
                <a:lnTo>
                  <a:pt x="1" y="36"/>
                </a:lnTo>
                <a:lnTo>
                  <a:pt x="0" y="30"/>
                </a:lnTo>
                <a:close/>
              </a:path>
            </a:pathLst>
          </a:custGeom>
          <a:solidFill>
            <a:srgbClr val="FBC200"/>
          </a:solidFill>
          <a:ln w="9525">
            <a:noFill/>
            <a:round/>
            <a:headEnd/>
            <a:tailEnd/>
          </a:ln>
        </p:spPr>
        <p:txBody>
          <a:bodyPr/>
          <a:lstStyle/>
          <a:p>
            <a:endParaRPr lang="el-GR"/>
          </a:p>
        </p:txBody>
      </p:sp>
      <p:sp>
        <p:nvSpPr>
          <p:cNvPr id="41784" name="Freeform 824"/>
          <p:cNvSpPr>
            <a:spLocks/>
          </p:cNvSpPr>
          <p:nvPr/>
        </p:nvSpPr>
        <p:spPr bwMode="auto">
          <a:xfrm>
            <a:off x="6688138" y="3806825"/>
            <a:ext cx="80962" cy="79375"/>
          </a:xfrm>
          <a:custGeom>
            <a:avLst/>
            <a:gdLst>
              <a:gd name="T0" fmla="*/ 0 w 51"/>
              <a:gd name="T1" fmla="*/ 2147483646 h 50"/>
              <a:gd name="T2" fmla="*/ 2147483646 w 51"/>
              <a:gd name="T3" fmla="*/ 2147483646 h 50"/>
              <a:gd name="T4" fmla="*/ 2147483646 w 51"/>
              <a:gd name="T5" fmla="*/ 2147483646 h 50"/>
              <a:gd name="T6" fmla="*/ 2147483646 w 51"/>
              <a:gd name="T7" fmla="*/ 2147483646 h 50"/>
              <a:gd name="T8" fmla="*/ 2147483646 w 51"/>
              <a:gd name="T9" fmla="*/ 0 h 50"/>
              <a:gd name="T10" fmla="*/ 2147483646 w 51"/>
              <a:gd name="T11" fmla="*/ 2147483646 h 50"/>
              <a:gd name="T12" fmla="*/ 2147483646 w 51"/>
              <a:gd name="T13" fmla="*/ 2147483646 h 50"/>
              <a:gd name="T14" fmla="*/ 2147483646 w 51"/>
              <a:gd name="T15" fmla="*/ 2147483646 h 50"/>
              <a:gd name="T16" fmla="*/ 2147483646 w 51"/>
              <a:gd name="T17" fmla="*/ 2147483646 h 50"/>
              <a:gd name="T18" fmla="*/ 2147483646 w 51"/>
              <a:gd name="T19" fmla="*/ 2147483646 h 50"/>
              <a:gd name="T20" fmla="*/ 2147483646 w 51"/>
              <a:gd name="T21" fmla="*/ 2147483646 h 50"/>
              <a:gd name="T22" fmla="*/ 2147483646 w 51"/>
              <a:gd name="T23" fmla="*/ 2147483646 h 50"/>
              <a:gd name="T24" fmla="*/ 2147483646 w 51"/>
              <a:gd name="T25" fmla="*/ 2147483646 h 50"/>
              <a:gd name="T26" fmla="*/ 2147483646 w 51"/>
              <a:gd name="T27" fmla="*/ 2147483646 h 50"/>
              <a:gd name="T28" fmla="*/ 2147483646 w 51"/>
              <a:gd name="T29" fmla="*/ 2147483646 h 50"/>
              <a:gd name="T30" fmla="*/ 2147483646 w 51"/>
              <a:gd name="T31" fmla="*/ 2147483646 h 50"/>
              <a:gd name="T32" fmla="*/ 0 w 51"/>
              <a:gd name="T33" fmla="*/ 214748364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50"/>
              <a:gd name="T53" fmla="*/ 51 w 51"/>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50">
                <a:moveTo>
                  <a:pt x="0" y="25"/>
                </a:moveTo>
                <a:lnTo>
                  <a:pt x="2" y="16"/>
                </a:lnTo>
                <a:lnTo>
                  <a:pt x="7" y="8"/>
                </a:lnTo>
                <a:lnTo>
                  <a:pt x="15" y="2"/>
                </a:lnTo>
                <a:lnTo>
                  <a:pt x="25" y="0"/>
                </a:lnTo>
                <a:lnTo>
                  <a:pt x="34" y="2"/>
                </a:lnTo>
                <a:lnTo>
                  <a:pt x="42" y="8"/>
                </a:lnTo>
                <a:lnTo>
                  <a:pt x="49" y="16"/>
                </a:lnTo>
                <a:lnTo>
                  <a:pt x="51" y="25"/>
                </a:lnTo>
                <a:lnTo>
                  <a:pt x="49" y="35"/>
                </a:lnTo>
                <a:lnTo>
                  <a:pt x="42" y="43"/>
                </a:lnTo>
                <a:lnTo>
                  <a:pt x="34" y="48"/>
                </a:lnTo>
                <a:lnTo>
                  <a:pt x="25" y="50"/>
                </a:lnTo>
                <a:lnTo>
                  <a:pt x="15" y="48"/>
                </a:lnTo>
                <a:lnTo>
                  <a:pt x="7" y="43"/>
                </a:lnTo>
                <a:lnTo>
                  <a:pt x="2" y="35"/>
                </a:lnTo>
                <a:lnTo>
                  <a:pt x="0" y="25"/>
                </a:lnTo>
                <a:close/>
              </a:path>
            </a:pathLst>
          </a:custGeom>
          <a:solidFill>
            <a:srgbClr val="FDCE00"/>
          </a:solidFill>
          <a:ln w="9525">
            <a:noFill/>
            <a:round/>
            <a:headEnd/>
            <a:tailEnd/>
          </a:ln>
        </p:spPr>
        <p:txBody>
          <a:bodyPr/>
          <a:lstStyle/>
          <a:p>
            <a:endParaRPr lang="el-GR"/>
          </a:p>
        </p:txBody>
      </p:sp>
      <p:sp>
        <p:nvSpPr>
          <p:cNvPr id="41785" name="Freeform 825"/>
          <p:cNvSpPr>
            <a:spLocks/>
          </p:cNvSpPr>
          <p:nvPr/>
        </p:nvSpPr>
        <p:spPr bwMode="auto">
          <a:xfrm>
            <a:off x="6696075" y="3814763"/>
            <a:ext cx="63500" cy="61912"/>
          </a:xfrm>
          <a:custGeom>
            <a:avLst/>
            <a:gdLst>
              <a:gd name="T0" fmla="*/ 0 w 40"/>
              <a:gd name="T1" fmla="*/ 2147483646 h 39"/>
              <a:gd name="T2" fmla="*/ 2147483646 w 40"/>
              <a:gd name="T3" fmla="*/ 2147483646 h 39"/>
              <a:gd name="T4" fmla="*/ 2147483646 w 40"/>
              <a:gd name="T5" fmla="*/ 2147483646 h 39"/>
              <a:gd name="T6" fmla="*/ 2147483646 w 40"/>
              <a:gd name="T7" fmla="*/ 2147483646 h 39"/>
              <a:gd name="T8" fmla="*/ 2147483646 w 40"/>
              <a:gd name="T9" fmla="*/ 0 h 39"/>
              <a:gd name="T10" fmla="*/ 2147483646 w 40"/>
              <a:gd name="T11" fmla="*/ 2147483646 h 39"/>
              <a:gd name="T12" fmla="*/ 2147483646 w 40"/>
              <a:gd name="T13" fmla="*/ 2147483646 h 39"/>
              <a:gd name="T14" fmla="*/ 2147483646 w 40"/>
              <a:gd name="T15" fmla="*/ 2147483646 h 39"/>
              <a:gd name="T16" fmla="*/ 2147483646 w 40"/>
              <a:gd name="T17" fmla="*/ 2147483646 h 39"/>
              <a:gd name="T18" fmla="*/ 2147483646 w 40"/>
              <a:gd name="T19" fmla="*/ 2147483646 h 39"/>
              <a:gd name="T20" fmla="*/ 2147483646 w 40"/>
              <a:gd name="T21" fmla="*/ 2147483646 h 39"/>
              <a:gd name="T22" fmla="*/ 2147483646 w 40"/>
              <a:gd name="T23" fmla="*/ 2147483646 h 39"/>
              <a:gd name="T24" fmla="*/ 2147483646 w 40"/>
              <a:gd name="T25" fmla="*/ 2147483646 h 39"/>
              <a:gd name="T26" fmla="*/ 2147483646 w 40"/>
              <a:gd name="T27" fmla="*/ 2147483646 h 39"/>
              <a:gd name="T28" fmla="*/ 2147483646 w 40"/>
              <a:gd name="T29" fmla="*/ 2147483646 h 39"/>
              <a:gd name="T30" fmla="*/ 2147483646 w 40"/>
              <a:gd name="T31" fmla="*/ 2147483646 h 39"/>
              <a:gd name="T32" fmla="*/ 0 w 40"/>
              <a:gd name="T33" fmla="*/ 2147483646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39"/>
              <a:gd name="T53" fmla="*/ 40 w 40"/>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39">
                <a:moveTo>
                  <a:pt x="0" y="20"/>
                </a:moveTo>
                <a:lnTo>
                  <a:pt x="2" y="12"/>
                </a:lnTo>
                <a:lnTo>
                  <a:pt x="6" y="6"/>
                </a:lnTo>
                <a:lnTo>
                  <a:pt x="13" y="1"/>
                </a:lnTo>
                <a:lnTo>
                  <a:pt x="20" y="0"/>
                </a:lnTo>
                <a:lnTo>
                  <a:pt x="28" y="1"/>
                </a:lnTo>
                <a:lnTo>
                  <a:pt x="35" y="6"/>
                </a:lnTo>
                <a:lnTo>
                  <a:pt x="39" y="12"/>
                </a:lnTo>
                <a:lnTo>
                  <a:pt x="40" y="20"/>
                </a:lnTo>
                <a:lnTo>
                  <a:pt x="39" y="27"/>
                </a:lnTo>
                <a:lnTo>
                  <a:pt x="35" y="34"/>
                </a:lnTo>
                <a:lnTo>
                  <a:pt x="28" y="38"/>
                </a:lnTo>
                <a:lnTo>
                  <a:pt x="20" y="39"/>
                </a:lnTo>
                <a:lnTo>
                  <a:pt x="13" y="38"/>
                </a:lnTo>
                <a:lnTo>
                  <a:pt x="6" y="34"/>
                </a:lnTo>
                <a:lnTo>
                  <a:pt x="2" y="27"/>
                </a:lnTo>
                <a:lnTo>
                  <a:pt x="0" y="20"/>
                </a:lnTo>
                <a:close/>
              </a:path>
            </a:pathLst>
          </a:custGeom>
          <a:solidFill>
            <a:srgbClr val="FEDB00"/>
          </a:solidFill>
          <a:ln w="9525">
            <a:noFill/>
            <a:round/>
            <a:headEnd/>
            <a:tailEnd/>
          </a:ln>
        </p:spPr>
        <p:txBody>
          <a:bodyPr/>
          <a:lstStyle/>
          <a:p>
            <a:endParaRPr lang="el-GR"/>
          </a:p>
        </p:txBody>
      </p:sp>
      <p:sp>
        <p:nvSpPr>
          <p:cNvPr id="41786" name="Freeform 826"/>
          <p:cNvSpPr>
            <a:spLocks/>
          </p:cNvSpPr>
          <p:nvPr/>
        </p:nvSpPr>
        <p:spPr bwMode="auto">
          <a:xfrm>
            <a:off x="6705600" y="3822700"/>
            <a:ext cx="47625" cy="46038"/>
          </a:xfrm>
          <a:custGeom>
            <a:avLst/>
            <a:gdLst>
              <a:gd name="T0" fmla="*/ 0 w 30"/>
              <a:gd name="T1" fmla="*/ 2147483646 h 29"/>
              <a:gd name="T2" fmla="*/ 2147483646 w 30"/>
              <a:gd name="T3" fmla="*/ 2147483646 h 29"/>
              <a:gd name="T4" fmla="*/ 2147483646 w 30"/>
              <a:gd name="T5" fmla="*/ 2147483646 h 29"/>
              <a:gd name="T6" fmla="*/ 2147483646 w 30"/>
              <a:gd name="T7" fmla="*/ 2147483646 h 29"/>
              <a:gd name="T8" fmla="*/ 2147483646 w 30"/>
              <a:gd name="T9" fmla="*/ 0 h 29"/>
              <a:gd name="T10" fmla="*/ 2147483646 w 30"/>
              <a:gd name="T11" fmla="*/ 2147483646 h 29"/>
              <a:gd name="T12" fmla="*/ 2147483646 w 30"/>
              <a:gd name="T13" fmla="*/ 2147483646 h 29"/>
              <a:gd name="T14" fmla="*/ 2147483646 w 30"/>
              <a:gd name="T15" fmla="*/ 2147483646 h 29"/>
              <a:gd name="T16" fmla="*/ 2147483646 w 30"/>
              <a:gd name="T17" fmla="*/ 2147483646 h 29"/>
              <a:gd name="T18" fmla="*/ 2147483646 w 30"/>
              <a:gd name="T19" fmla="*/ 2147483646 h 29"/>
              <a:gd name="T20" fmla="*/ 2147483646 w 30"/>
              <a:gd name="T21" fmla="*/ 2147483646 h 29"/>
              <a:gd name="T22" fmla="*/ 2147483646 w 30"/>
              <a:gd name="T23" fmla="*/ 2147483646 h 29"/>
              <a:gd name="T24" fmla="*/ 2147483646 w 30"/>
              <a:gd name="T25" fmla="*/ 2147483646 h 29"/>
              <a:gd name="T26" fmla="*/ 2147483646 w 30"/>
              <a:gd name="T27" fmla="*/ 2147483646 h 29"/>
              <a:gd name="T28" fmla="*/ 2147483646 w 30"/>
              <a:gd name="T29" fmla="*/ 2147483646 h 29"/>
              <a:gd name="T30" fmla="*/ 2147483646 w 30"/>
              <a:gd name="T31" fmla="*/ 2147483646 h 29"/>
              <a:gd name="T32" fmla="*/ 0 w 30"/>
              <a:gd name="T33" fmla="*/ 2147483646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9"/>
              <a:gd name="T53" fmla="*/ 30 w 30"/>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9">
                <a:moveTo>
                  <a:pt x="0" y="14"/>
                </a:moveTo>
                <a:lnTo>
                  <a:pt x="1" y="9"/>
                </a:lnTo>
                <a:lnTo>
                  <a:pt x="5" y="4"/>
                </a:lnTo>
                <a:lnTo>
                  <a:pt x="9" y="1"/>
                </a:lnTo>
                <a:lnTo>
                  <a:pt x="15" y="0"/>
                </a:lnTo>
                <a:lnTo>
                  <a:pt x="21" y="1"/>
                </a:lnTo>
                <a:lnTo>
                  <a:pt x="26" y="4"/>
                </a:lnTo>
                <a:lnTo>
                  <a:pt x="29" y="9"/>
                </a:lnTo>
                <a:lnTo>
                  <a:pt x="30" y="14"/>
                </a:lnTo>
                <a:lnTo>
                  <a:pt x="29" y="20"/>
                </a:lnTo>
                <a:lnTo>
                  <a:pt x="26" y="25"/>
                </a:lnTo>
                <a:lnTo>
                  <a:pt x="21" y="28"/>
                </a:lnTo>
                <a:lnTo>
                  <a:pt x="15" y="29"/>
                </a:lnTo>
                <a:lnTo>
                  <a:pt x="9" y="28"/>
                </a:lnTo>
                <a:lnTo>
                  <a:pt x="5" y="25"/>
                </a:lnTo>
                <a:lnTo>
                  <a:pt x="1" y="20"/>
                </a:lnTo>
                <a:lnTo>
                  <a:pt x="0" y="14"/>
                </a:lnTo>
                <a:close/>
              </a:path>
            </a:pathLst>
          </a:custGeom>
          <a:solidFill>
            <a:srgbClr val="FFE800"/>
          </a:solidFill>
          <a:ln w="9525">
            <a:noFill/>
            <a:round/>
            <a:headEnd/>
            <a:tailEnd/>
          </a:ln>
        </p:spPr>
        <p:txBody>
          <a:bodyPr/>
          <a:lstStyle/>
          <a:p>
            <a:endParaRPr lang="el-GR"/>
          </a:p>
        </p:txBody>
      </p:sp>
      <p:sp>
        <p:nvSpPr>
          <p:cNvPr id="41787" name="Freeform 827"/>
          <p:cNvSpPr>
            <a:spLocks/>
          </p:cNvSpPr>
          <p:nvPr/>
        </p:nvSpPr>
        <p:spPr bwMode="auto">
          <a:xfrm>
            <a:off x="6865938" y="3852863"/>
            <a:ext cx="73025" cy="106362"/>
          </a:xfrm>
          <a:custGeom>
            <a:avLst/>
            <a:gdLst>
              <a:gd name="T0" fmla="*/ 0 w 46"/>
              <a:gd name="T1" fmla="*/ 2147483646 h 67"/>
              <a:gd name="T2" fmla="*/ 2147483646 w 46"/>
              <a:gd name="T3" fmla="*/ 2147483646 h 67"/>
              <a:gd name="T4" fmla="*/ 2147483646 w 46"/>
              <a:gd name="T5" fmla="*/ 2147483646 h 67"/>
              <a:gd name="T6" fmla="*/ 2147483646 w 46"/>
              <a:gd name="T7" fmla="*/ 2147483646 h 67"/>
              <a:gd name="T8" fmla="*/ 2147483646 w 46"/>
              <a:gd name="T9" fmla="*/ 0 h 67"/>
              <a:gd name="T10" fmla="*/ 2147483646 w 46"/>
              <a:gd name="T11" fmla="*/ 2147483646 h 67"/>
              <a:gd name="T12" fmla="*/ 2147483646 w 46"/>
              <a:gd name="T13" fmla="*/ 2147483646 h 67"/>
              <a:gd name="T14" fmla="*/ 2147483646 w 46"/>
              <a:gd name="T15" fmla="*/ 2147483646 h 67"/>
              <a:gd name="T16" fmla="*/ 2147483646 w 46"/>
              <a:gd name="T17" fmla="*/ 2147483646 h 67"/>
              <a:gd name="T18" fmla="*/ 2147483646 w 46"/>
              <a:gd name="T19" fmla="*/ 2147483646 h 67"/>
              <a:gd name="T20" fmla="*/ 2147483646 w 46"/>
              <a:gd name="T21" fmla="*/ 2147483646 h 67"/>
              <a:gd name="T22" fmla="*/ 2147483646 w 46"/>
              <a:gd name="T23" fmla="*/ 2147483646 h 67"/>
              <a:gd name="T24" fmla="*/ 2147483646 w 46"/>
              <a:gd name="T25" fmla="*/ 2147483646 h 67"/>
              <a:gd name="T26" fmla="*/ 2147483646 w 46"/>
              <a:gd name="T27" fmla="*/ 2147483646 h 67"/>
              <a:gd name="T28" fmla="*/ 2147483646 w 46"/>
              <a:gd name="T29" fmla="*/ 2147483646 h 67"/>
              <a:gd name="T30" fmla="*/ 2147483646 w 46"/>
              <a:gd name="T31" fmla="*/ 2147483646 h 67"/>
              <a:gd name="T32" fmla="*/ 0 w 46"/>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7"/>
              <a:gd name="T53" fmla="*/ 46 w 46"/>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7">
                <a:moveTo>
                  <a:pt x="0" y="33"/>
                </a:moveTo>
                <a:lnTo>
                  <a:pt x="2" y="20"/>
                </a:lnTo>
                <a:lnTo>
                  <a:pt x="7" y="10"/>
                </a:lnTo>
                <a:lnTo>
                  <a:pt x="14" y="3"/>
                </a:lnTo>
                <a:lnTo>
                  <a:pt x="23" y="0"/>
                </a:lnTo>
                <a:lnTo>
                  <a:pt x="32" y="3"/>
                </a:lnTo>
                <a:lnTo>
                  <a:pt x="39" y="10"/>
                </a:lnTo>
                <a:lnTo>
                  <a:pt x="44" y="20"/>
                </a:lnTo>
                <a:lnTo>
                  <a:pt x="46" y="33"/>
                </a:lnTo>
                <a:lnTo>
                  <a:pt x="44" y="47"/>
                </a:lnTo>
                <a:lnTo>
                  <a:pt x="39" y="57"/>
                </a:lnTo>
                <a:lnTo>
                  <a:pt x="32" y="64"/>
                </a:lnTo>
                <a:lnTo>
                  <a:pt x="23"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41788" name="Freeform 828"/>
          <p:cNvSpPr>
            <a:spLocks/>
          </p:cNvSpPr>
          <p:nvPr/>
        </p:nvSpPr>
        <p:spPr bwMode="auto">
          <a:xfrm>
            <a:off x="6872288" y="3860800"/>
            <a:ext cx="61912" cy="88900"/>
          </a:xfrm>
          <a:custGeom>
            <a:avLst/>
            <a:gdLst>
              <a:gd name="T0" fmla="*/ 0 w 39"/>
              <a:gd name="T1" fmla="*/ 2147483646 h 56"/>
              <a:gd name="T2" fmla="*/ 2147483646 w 39"/>
              <a:gd name="T3" fmla="*/ 2147483646 h 56"/>
              <a:gd name="T4" fmla="*/ 2147483646 w 39"/>
              <a:gd name="T5" fmla="*/ 2147483646 h 56"/>
              <a:gd name="T6" fmla="*/ 2147483646 w 39"/>
              <a:gd name="T7" fmla="*/ 2147483646 h 56"/>
              <a:gd name="T8" fmla="*/ 2147483646 w 39"/>
              <a:gd name="T9" fmla="*/ 0 h 56"/>
              <a:gd name="T10" fmla="*/ 2147483646 w 39"/>
              <a:gd name="T11" fmla="*/ 2147483646 h 56"/>
              <a:gd name="T12" fmla="*/ 2147483646 w 39"/>
              <a:gd name="T13" fmla="*/ 2147483646 h 56"/>
              <a:gd name="T14" fmla="*/ 2147483646 w 39"/>
              <a:gd name="T15" fmla="*/ 2147483646 h 56"/>
              <a:gd name="T16" fmla="*/ 2147483646 w 39"/>
              <a:gd name="T17" fmla="*/ 2147483646 h 56"/>
              <a:gd name="T18" fmla="*/ 2147483646 w 39"/>
              <a:gd name="T19" fmla="*/ 2147483646 h 56"/>
              <a:gd name="T20" fmla="*/ 2147483646 w 39"/>
              <a:gd name="T21" fmla="*/ 2147483646 h 56"/>
              <a:gd name="T22" fmla="*/ 2147483646 w 39"/>
              <a:gd name="T23" fmla="*/ 2147483646 h 56"/>
              <a:gd name="T24" fmla="*/ 2147483646 w 39"/>
              <a:gd name="T25" fmla="*/ 2147483646 h 56"/>
              <a:gd name="T26" fmla="*/ 2147483646 w 39"/>
              <a:gd name="T27" fmla="*/ 2147483646 h 56"/>
              <a:gd name="T28" fmla="*/ 2147483646 w 39"/>
              <a:gd name="T29" fmla="*/ 2147483646 h 56"/>
              <a:gd name="T30" fmla="*/ 2147483646 w 39"/>
              <a:gd name="T31" fmla="*/ 2147483646 h 56"/>
              <a:gd name="T32" fmla="*/ 0 w 39"/>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6"/>
              <a:gd name="T53" fmla="*/ 39 w 39"/>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6">
                <a:moveTo>
                  <a:pt x="0" y="27"/>
                </a:moveTo>
                <a:lnTo>
                  <a:pt x="2" y="17"/>
                </a:lnTo>
                <a:lnTo>
                  <a:pt x="6" y="8"/>
                </a:lnTo>
                <a:lnTo>
                  <a:pt x="12" y="2"/>
                </a:lnTo>
                <a:lnTo>
                  <a:pt x="20" y="0"/>
                </a:lnTo>
                <a:lnTo>
                  <a:pt x="27" y="2"/>
                </a:lnTo>
                <a:lnTo>
                  <a:pt x="33" y="8"/>
                </a:lnTo>
                <a:lnTo>
                  <a:pt x="37" y="17"/>
                </a:lnTo>
                <a:lnTo>
                  <a:pt x="39" y="27"/>
                </a:lnTo>
                <a:lnTo>
                  <a:pt x="37" y="39"/>
                </a:lnTo>
                <a:lnTo>
                  <a:pt x="33" y="48"/>
                </a:lnTo>
                <a:lnTo>
                  <a:pt x="27" y="54"/>
                </a:lnTo>
                <a:lnTo>
                  <a:pt x="20"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41789" name="Freeform 829"/>
          <p:cNvSpPr>
            <a:spLocks/>
          </p:cNvSpPr>
          <p:nvPr/>
        </p:nvSpPr>
        <p:spPr bwMode="auto">
          <a:xfrm>
            <a:off x="6880225" y="386873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0"/>
                </a:lnTo>
                <a:lnTo>
                  <a:pt x="26" y="38"/>
                </a:lnTo>
                <a:lnTo>
                  <a:pt x="21" y="43"/>
                </a:lnTo>
                <a:lnTo>
                  <a:pt x="15" y="45"/>
                </a:lnTo>
                <a:lnTo>
                  <a:pt x="9" y="43"/>
                </a:lnTo>
                <a:lnTo>
                  <a:pt x="4" y="38"/>
                </a:lnTo>
                <a:lnTo>
                  <a:pt x="2" y="35"/>
                </a:lnTo>
                <a:lnTo>
                  <a:pt x="1" y="30"/>
                </a:lnTo>
                <a:lnTo>
                  <a:pt x="0" y="22"/>
                </a:lnTo>
                <a:close/>
              </a:path>
            </a:pathLst>
          </a:custGeom>
          <a:solidFill>
            <a:srgbClr val="FFFFFF"/>
          </a:solidFill>
          <a:ln w="9525">
            <a:noFill/>
            <a:round/>
            <a:headEnd/>
            <a:tailEnd/>
          </a:ln>
        </p:spPr>
        <p:txBody>
          <a:bodyPr/>
          <a:lstStyle/>
          <a:p>
            <a:endParaRPr lang="el-GR"/>
          </a:p>
        </p:txBody>
      </p:sp>
      <p:sp>
        <p:nvSpPr>
          <p:cNvPr id="41790" name="Freeform 830"/>
          <p:cNvSpPr>
            <a:spLocks/>
          </p:cNvSpPr>
          <p:nvPr/>
        </p:nvSpPr>
        <p:spPr bwMode="auto">
          <a:xfrm>
            <a:off x="6886575" y="3876675"/>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41791" name="Freeform 831"/>
          <p:cNvSpPr>
            <a:spLocks/>
          </p:cNvSpPr>
          <p:nvPr/>
        </p:nvSpPr>
        <p:spPr bwMode="auto">
          <a:xfrm>
            <a:off x="6869113" y="3865563"/>
            <a:ext cx="66675" cy="87312"/>
          </a:xfrm>
          <a:custGeom>
            <a:avLst/>
            <a:gdLst>
              <a:gd name="T0" fmla="*/ 0 w 42"/>
              <a:gd name="T1" fmla="*/ 2147483646 h 55"/>
              <a:gd name="T2" fmla="*/ 2147483646 w 42"/>
              <a:gd name="T3" fmla="*/ 2147483646 h 55"/>
              <a:gd name="T4" fmla="*/ 2147483646 w 42"/>
              <a:gd name="T5" fmla="*/ 2147483646 h 55"/>
              <a:gd name="T6" fmla="*/ 2147483646 w 42"/>
              <a:gd name="T7" fmla="*/ 2147483646 h 55"/>
              <a:gd name="T8" fmla="*/ 2147483646 w 42"/>
              <a:gd name="T9" fmla="*/ 0 h 55"/>
              <a:gd name="T10" fmla="*/ 2147483646 w 42"/>
              <a:gd name="T11" fmla="*/ 2147483646 h 55"/>
              <a:gd name="T12" fmla="*/ 2147483646 w 42"/>
              <a:gd name="T13" fmla="*/ 2147483646 h 55"/>
              <a:gd name="T14" fmla="*/ 2147483646 w 42"/>
              <a:gd name="T15" fmla="*/ 2147483646 h 55"/>
              <a:gd name="T16" fmla="*/ 2147483646 w 42"/>
              <a:gd name="T17" fmla="*/ 2147483646 h 55"/>
              <a:gd name="T18" fmla="*/ 2147483646 w 42"/>
              <a:gd name="T19" fmla="*/ 2147483646 h 55"/>
              <a:gd name="T20" fmla="*/ 2147483646 w 42"/>
              <a:gd name="T21" fmla="*/ 2147483646 h 55"/>
              <a:gd name="T22" fmla="*/ 2147483646 w 42"/>
              <a:gd name="T23" fmla="*/ 2147483646 h 55"/>
              <a:gd name="T24" fmla="*/ 2147483646 w 42"/>
              <a:gd name="T25" fmla="*/ 2147483646 h 55"/>
              <a:gd name="T26" fmla="*/ 2147483646 w 42"/>
              <a:gd name="T27" fmla="*/ 2147483646 h 55"/>
              <a:gd name="T28" fmla="*/ 2147483646 w 42"/>
              <a:gd name="T29" fmla="*/ 2147483646 h 55"/>
              <a:gd name="T30" fmla="*/ 2147483646 w 42"/>
              <a:gd name="T31" fmla="*/ 2147483646 h 55"/>
              <a:gd name="T32" fmla="*/ 2147483646 w 42"/>
              <a:gd name="T33" fmla="*/ 2147483646 h 55"/>
              <a:gd name="T34" fmla="*/ 2147483646 w 42"/>
              <a:gd name="T35" fmla="*/ 2147483646 h 55"/>
              <a:gd name="T36" fmla="*/ 0 w 42"/>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5"/>
              <a:gd name="T59" fmla="*/ 42 w 42"/>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5">
                <a:moveTo>
                  <a:pt x="0" y="27"/>
                </a:moveTo>
                <a:lnTo>
                  <a:pt x="2" y="16"/>
                </a:lnTo>
                <a:lnTo>
                  <a:pt x="6" y="8"/>
                </a:lnTo>
                <a:lnTo>
                  <a:pt x="13" y="2"/>
                </a:lnTo>
                <a:lnTo>
                  <a:pt x="21" y="0"/>
                </a:lnTo>
                <a:lnTo>
                  <a:pt x="29" y="2"/>
                </a:lnTo>
                <a:lnTo>
                  <a:pt x="33" y="5"/>
                </a:lnTo>
                <a:lnTo>
                  <a:pt x="36" y="8"/>
                </a:lnTo>
                <a:lnTo>
                  <a:pt x="40" y="16"/>
                </a:lnTo>
                <a:lnTo>
                  <a:pt x="42" y="27"/>
                </a:lnTo>
                <a:lnTo>
                  <a:pt x="40" y="39"/>
                </a:lnTo>
                <a:lnTo>
                  <a:pt x="36" y="47"/>
                </a:lnTo>
                <a:lnTo>
                  <a:pt x="29" y="53"/>
                </a:lnTo>
                <a:lnTo>
                  <a:pt x="21"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41792" name="Freeform 832"/>
          <p:cNvSpPr>
            <a:spLocks/>
          </p:cNvSpPr>
          <p:nvPr/>
        </p:nvSpPr>
        <p:spPr bwMode="auto">
          <a:xfrm>
            <a:off x="6875463" y="3871913"/>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2"/>
                </a:lnTo>
                <a:lnTo>
                  <a:pt x="30" y="39"/>
                </a:lnTo>
                <a:lnTo>
                  <a:pt x="24" y="44"/>
                </a:lnTo>
                <a:lnTo>
                  <a:pt x="17"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41793" name="Freeform 833"/>
          <p:cNvSpPr>
            <a:spLocks/>
          </p:cNvSpPr>
          <p:nvPr/>
        </p:nvSpPr>
        <p:spPr bwMode="auto">
          <a:xfrm>
            <a:off x="6881813" y="387826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6"/>
                </a:lnTo>
                <a:lnTo>
                  <a:pt x="24" y="32"/>
                </a:lnTo>
                <a:lnTo>
                  <a:pt x="19" y="36"/>
                </a:lnTo>
                <a:lnTo>
                  <a:pt x="14" y="37"/>
                </a:lnTo>
                <a:lnTo>
                  <a:pt x="9"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41794" name="Freeform 834"/>
          <p:cNvSpPr>
            <a:spLocks/>
          </p:cNvSpPr>
          <p:nvPr/>
        </p:nvSpPr>
        <p:spPr bwMode="auto">
          <a:xfrm>
            <a:off x="6888163" y="3884613"/>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4"/>
                </a:lnTo>
                <a:lnTo>
                  <a:pt x="10"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41795" name="Freeform 835"/>
          <p:cNvSpPr>
            <a:spLocks/>
          </p:cNvSpPr>
          <p:nvPr/>
        </p:nvSpPr>
        <p:spPr bwMode="auto">
          <a:xfrm>
            <a:off x="6388100" y="3516313"/>
            <a:ext cx="73025" cy="107950"/>
          </a:xfrm>
          <a:custGeom>
            <a:avLst/>
            <a:gdLst>
              <a:gd name="T0" fmla="*/ 0 w 46"/>
              <a:gd name="T1" fmla="*/ 2147483646 h 68"/>
              <a:gd name="T2" fmla="*/ 2147483646 w 46"/>
              <a:gd name="T3" fmla="*/ 2147483646 h 68"/>
              <a:gd name="T4" fmla="*/ 2147483646 w 46"/>
              <a:gd name="T5" fmla="*/ 2147483646 h 68"/>
              <a:gd name="T6" fmla="*/ 2147483646 w 46"/>
              <a:gd name="T7" fmla="*/ 2147483646 h 68"/>
              <a:gd name="T8" fmla="*/ 2147483646 w 46"/>
              <a:gd name="T9" fmla="*/ 0 h 68"/>
              <a:gd name="T10" fmla="*/ 2147483646 w 46"/>
              <a:gd name="T11" fmla="*/ 2147483646 h 68"/>
              <a:gd name="T12" fmla="*/ 2147483646 w 46"/>
              <a:gd name="T13" fmla="*/ 2147483646 h 68"/>
              <a:gd name="T14" fmla="*/ 2147483646 w 46"/>
              <a:gd name="T15" fmla="*/ 2147483646 h 68"/>
              <a:gd name="T16" fmla="*/ 2147483646 w 46"/>
              <a:gd name="T17" fmla="*/ 2147483646 h 68"/>
              <a:gd name="T18" fmla="*/ 2147483646 w 46"/>
              <a:gd name="T19" fmla="*/ 2147483646 h 68"/>
              <a:gd name="T20" fmla="*/ 2147483646 w 46"/>
              <a:gd name="T21" fmla="*/ 2147483646 h 68"/>
              <a:gd name="T22" fmla="*/ 2147483646 w 46"/>
              <a:gd name="T23" fmla="*/ 2147483646 h 68"/>
              <a:gd name="T24" fmla="*/ 2147483646 w 46"/>
              <a:gd name="T25" fmla="*/ 2147483646 h 68"/>
              <a:gd name="T26" fmla="*/ 2147483646 w 46"/>
              <a:gd name="T27" fmla="*/ 2147483646 h 68"/>
              <a:gd name="T28" fmla="*/ 2147483646 w 46"/>
              <a:gd name="T29" fmla="*/ 2147483646 h 68"/>
              <a:gd name="T30" fmla="*/ 2147483646 w 46"/>
              <a:gd name="T31" fmla="*/ 2147483646 h 68"/>
              <a:gd name="T32" fmla="*/ 0 w 46"/>
              <a:gd name="T33" fmla="*/ 21474836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8"/>
              <a:gd name="T53" fmla="*/ 46 w 46"/>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8">
                <a:moveTo>
                  <a:pt x="0" y="34"/>
                </a:moveTo>
                <a:lnTo>
                  <a:pt x="2" y="21"/>
                </a:lnTo>
                <a:lnTo>
                  <a:pt x="7" y="11"/>
                </a:lnTo>
                <a:lnTo>
                  <a:pt x="14" y="4"/>
                </a:lnTo>
                <a:lnTo>
                  <a:pt x="23" y="0"/>
                </a:lnTo>
                <a:lnTo>
                  <a:pt x="32" y="4"/>
                </a:lnTo>
                <a:lnTo>
                  <a:pt x="39" y="11"/>
                </a:lnTo>
                <a:lnTo>
                  <a:pt x="44" y="21"/>
                </a:lnTo>
                <a:lnTo>
                  <a:pt x="46" y="34"/>
                </a:lnTo>
                <a:lnTo>
                  <a:pt x="44" y="47"/>
                </a:lnTo>
                <a:lnTo>
                  <a:pt x="39" y="57"/>
                </a:lnTo>
                <a:lnTo>
                  <a:pt x="32" y="64"/>
                </a:lnTo>
                <a:lnTo>
                  <a:pt x="23" y="68"/>
                </a:lnTo>
                <a:lnTo>
                  <a:pt x="14" y="64"/>
                </a:lnTo>
                <a:lnTo>
                  <a:pt x="7" y="57"/>
                </a:lnTo>
                <a:lnTo>
                  <a:pt x="2" y="47"/>
                </a:lnTo>
                <a:lnTo>
                  <a:pt x="0" y="34"/>
                </a:lnTo>
                <a:close/>
              </a:path>
            </a:pathLst>
          </a:custGeom>
          <a:solidFill>
            <a:srgbClr val="FFFFFF"/>
          </a:solidFill>
          <a:ln w="9525">
            <a:noFill/>
            <a:round/>
            <a:headEnd/>
            <a:tailEnd/>
          </a:ln>
        </p:spPr>
        <p:txBody>
          <a:bodyPr/>
          <a:lstStyle/>
          <a:p>
            <a:endParaRPr lang="el-GR"/>
          </a:p>
        </p:txBody>
      </p:sp>
      <p:sp>
        <p:nvSpPr>
          <p:cNvPr id="41796" name="Freeform 836"/>
          <p:cNvSpPr>
            <a:spLocks/>
          </p:cNvSpPr>
          <p:nvPr/>
        </p:nvSpPr>
        <p:spPr bwMode="auto">
          <a:xfrm>
            <a:off x="6394450" y="3525838"/>
            <a:ext cx="61913" cy="87312"/>
          </a:xfrm>
          <a:custGeom>
            <a:avLst/>
            <a:gdLst>
              <a:gd name="T0" fmla="*/ 0 w 39"/>
              <a:gd name="T1" fmla="*/ 2147483646 h 55"/>
              <a:gd name="T2" fmla="*/ 2147483646 w 39"/>
              <a:gd name="T3" fmla="*/ 2147483646 h 55"/>
              <a:gd name="T4" fmla="*/ 2147483646 w 39"/>
              <a:gd name="T5" fmla="*/ 2147483646 h 55"/>
              <a:gd name="T6" fmla="*/ 2147483646 w 39"/>
              <a:gd name="T7" fmla="*/ 2147483646 h 55"/>
              <a:gd name="T8" fmla="*/ 2147483646 w 39"/>
              <a:gd name="T9" fmla="*/ 0 h 55"/>
              <a:gd name="T10" fmla="*/ 2147483646 w 39"/>
              <a:gd name="T11" fmla="*/ 2147483646 h 55"/>
              <a:gd name="T12" fmla="*/ 2147483646 w 39"/>
              <a:gd name="T13" fmla="*/ 2147483646 h 55"/>
              <a:gd name="T14" fmla="*/ 2147483646 w 39"/>
              <a:gd name="T15" fmla="*/ 2147483646 h 55"/>
              <a:gd name="T16" fmla="*/ 2147483646 w 39"/>
              <a:gd name="T17" fmla="*/ 2147483646 h 55"/>
              <a:gd name="T18" fmla="*/ 2147483646 w 39"/>
              <a:gd name="T19" fmla="*/ 2147483646 h 55"/>
              <a:gd name="T20" fmla="*/ 2147483646 w 39"/>
              <a:gd name="T21" fmla="*/ 2147483646 h 55"/>
              <a:gd name="T22" fmla="*/ 2147483646 w 39"/>
              <a:gd name="T23" fmla="*/ 2147483646 h 55"/>
              <a:gd name="T24" fmla="*/ 2147483646 w 39"/>
              <a:gd name="T25" fmla="*/ 2147483646 h 55"/>
              <a:gd name="T26" fmla="*/ 2147483646 w 39"/>
              <a:gd name="T27" fmla="*/ 2147483646 h 55"/>
              <a:gd name="T28" fmla="*/ 2147483646 w 39"/>
              <a:gd name="T29" fmla="*/ 2147483646 h 55"/>
              <a:gd name="T30" fmla="*/ 2147483646 w 39"/>
              <a:gd name="T31" fmla="*/ 2147483646 h 55"/>
              <a:gd name="T32" fmla="*/ 0 w 39"/>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5"/>
              <a:gd name="T53" fmla="*/ 39 w 39"/>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5">
                <a:moveTo>
                  <a:pt x="0" y="27"/>
                </a:moveTo>
                <a:lnTo>
                  <a:pt x="2" y="17"/>
                </a:lnTo>
                <a:lnTo>
                  <a:pt x="6" y="8"/>
                </a:lnTo>
                <a:lnTo>
                  <a:pt x="12" y="2"/>
                </a:lnTo>
                <a:lnTo>
                  <a:pt x="20" y="0"/>
                </a:lnTo>
                <a:lnTo>
                  <a:pt x="27" y="2"/>
                </a:lnTo>
                <a:lnTo>
                  <a:pt x="33" y="8"/>
                </a:lnTo>
                <a:lnTo>
                  <a:pt x="37" y="17"/>
                </a:lnTo>
                <a:lnTo>
                  <a:pt x="39" y="27"/>
                </a:lnTo>
                <a:lnTo>
                  <a:pt x="37" y="38"/>
                </a:lnTo>
                <a:lnTo>
                  <a:pt x="33" y="47"/>
                </a:lnTo>
                <a:lnTo>
                  <a:pt x="27" y="53"/>
                </a:lnTo>
                <a:lnTo>
                  <a:pt x="20" y="55"/>
                </a:lnTo>
                <a:lnTo>
                  <a:pt x="12" y="53"/>
                </a:lnTo>
                <a:lnTo>
                  <a:pt x="6" y="47"/>
                </a:lnTo>
                <a:lnTo>
                  <a:pt x="2" y="38"/>
                </a:lnTo>
                <a:lnTo>
                  <a:pt x="0" y="27"/>
                </a:lnTo>
                <a:close/>
              </a:path>
            </a:pathLst>
          </a:custGeom>
          <a:solidFill>
            <a:srgbClr val="FFFFFF"/>
          </a:solidFill>
          <a:ln w="9525">
            <a:noFill/>
            <a:round/>
            <a:headEnd/>
            <a:tailEnd/>
          </a:ln>
        </p:spPr>
        <p:txBody>
          <a:bodyPr/>
          <a:lstStyle/>
          <a:p>
            <a:endParaRPr lang="el-GR"/>
          </a:p>
        </p:txBody>
      </p:sp>
      <p:sp>
        <p:nvSpPr>
          <p:cNvPr id="41797" name="Freeform 837"/>
          <p:cNvSpPr>
            <a:spLocks/>
          </p:cNvSpPr>
          <p:nvPr/>
        </p:nvSpPr>
        <p:spPr bwMode="auto">
          <a:xfrm>
            <a:off x="6402388" y="3533775"/>
            <a:ext cx="47625" cy="69850"/>
          </a:xfrm>
          <a:custGeom>
            <a:avLst/>
            <a:gdLst>
              <a:gd name="T0" fmla="*/ 0 w 30"/>
              <a:gd name="T1" fmla="*/ 2147483646 h 44"/>
              <a:gd name="T2" fmla="*/ 2147483646 w 30"/>
              <a:gd name="T3" fmla="*/ 2147483646 h 44"/>
              <a:gd name="T4" fmla="*/ 2147483646 w 30"/>
              <a:gd name="T5" fmla="*/ 2147483646 h 44"/>
              <a:gd name="T6" fmla="*/ 2147483646 w 30"/>
              <a:gd name="T7" fmla="*/ 2147483646 h 44"/>
              <a:gd name="T8" fmla="*/ 2147483646 w 30"/>
              <a:gd name="T9" fmla="*/ 0 h 44"/>
              <a:gd name="T10" fmla="*/ 2147483646 w 30"/>
              <a:gd name="T11" fmla="*/ 2147483646 h 44"/>
              <a:gd name="T12" fmla="*/ 2147483646 w 30"/>
              <a:gd name="T13" fmla="*/ 2147483646 h 44"/>
              <a:gd name="T14" fmla="*/ 2147483646 w 30"/>
              <a:gd name="T15" fmla="*/ 2147483646 h 44"/>
              <a:gd name="T16" fmla="*/ 2147483646 w 30"/>
              <a:gd name="T17" fmla="*/ 2147483646 h 44"/>
              <a:gd name="T18" fmla="*/ 2147483646 w 30"/>
              <a:gd name="T19" fmla="*/ 2147483646 h 44"/>
              <a:gd name="T20" fmla="*/ 2147483646 w 30"/>
              <a:gd name="T21" fmla="*/ 2147483646 h 44"/>
              <a:gd name="T22" fmla="*/ 2147483646 w 30"/>
              <a:gd name="T23" fmla="*/ 2147483646 h 44"/>
              <a:gd name="T24" fmla="*/ 2147483646 w 30"/>
              <a:gd name="T25" fmla="*/ 2147483646 h 44"/>
              <a:gd name="T26" fmla="*/ 2147483646 w 30"/>
              <a:gd name="T27" fmla="*/ 2147483646 h 44"/>
              <a:gd name="T28" fmla="*/ 2147483646 w 30"/>
              <a:gd name="T29" fmla="*/ 2147483646 h 44"/>
              <a:gd name="T30" fmla="*/ 2147483646 w 30"/>
              <a:gd name="T31" fmla="*/ 2147483646 h 44"/>
              <a:gd name="T32" fmla="*/ 2147483646 w 30"/>
              <a:gd name="T33" fmla="*/ 2147483646 h 44"/>
              <a:gd name="T34" fmla="*/ 2147483646 w 30"/>
              <a:gd name="T35" fmla="*/ 2147483646 h 44"/>
              <a:gd name="T36" fmla="*/ 0 w 30"/>
              <a:gd name="T37" fmla="*/ 2147483646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4"/>
              <a:gd name="T59" fmla="*/ 30 w 30"/>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4">
                <a:moveTo>
                  <a:pt x="0" y="22"/>
                </a:moveTo>
                <a:lnTo>
                  <a:pt x="1" y="13"/>
                </a:lnTo>
                <a:lnTo>
                  <a:pt x="4" y="6"/>
                </a:lnTo>
                <a:lnTo>
                  <a:pt x="9" y="1"/>
                </a:lnTo>
                <a:lnTo>
                  <a:pt x="15" y="0"/>
                </a:lnTo>
                <a:lnTo>
                  <a:pt x="21" y="1"/>
                </a:lnTo>
                <a:lnTo>
                  <a:pt x="26" y="6"/>
                </a:lnTo>
                <a:lnTo>
                  <a:pt x="28" y="9"/>
                </a:lnTo>
                <a:lnTo>
                  <a:pt x="29" y="13"/>
                </a:lnTo>
                <a:lnTo>
                  <a:pt x="30" y="22"/>
                </a:lnTo>
                <a:lnTo>
                  <a:pt x="29" y="30"/>
                </a:lnTo>
                <a:lnTo>
                  <a:pt x="26" y="37"/>
                </a:lnTo>
                <a:lnTo>
                  <a:pt x="21" y="42"/>
                </a:lnTo>
                <a:lnTo>
                  <a:pt x="15" y="44"/>
                </a:lnTo>
                <a:lnTo>
                  <a:pt x="9" y="42"/>
                </a:lnTo>
                <a:lnTo>
                  <a:pt x="4" y="37"/>
                </a:lnTo>
                <a:lnTo>
                  <a:pt x="2" y="34"/>
                </a:lnTo>
                <a:lnTo>
                  <a:pt x="1" y="30"/>
                </a:lnTo>
                <a:lnTo>
                  <a:pt x="0" y="22"/>
                </a:lnTo>
                <a:close/>
              </a:path>
            </a:pathLst>
          </a:custGeom>
          <a:solidFill>
            <a:srgbClr val="FFFFFF"/>
          </a:solidFill>
          <a:ln w="9525">
            <a:noFill/>
            <a:round/>
            <a:headEnd/>
            <a:tailEnd/>
          </a:ln>
        </p:spPr>
        <p:txBody>
          <a:bodyPr/>
          <a:lstStyle/>
          <a:p>
            <a:endParaRPr lang="el-GR"/>
          </a:p>
        </p:txBody>
      </p:sp>
      <p:sp>
        <p:nvSpPr>
          <p:cNvPr id="41798" name="Freeform 838"/>
          <p:cNvSpPr>
            <a:spLocks/>
          </p:cNvSpPr>
          <p:nvPr/>
        </p:nvSpPr>
        <p:spPr bwMode="auto">
          <a:xfrm>
            <a:off x="6408738" y="3541713"/>
            <a:ext cx="36512" cy="52387"/>
          </a:xfrm>
          <a:custGeom>
            <a:avLst/>
            <a:gdLst>
              <a:gd name="T0" fmla="*/ 0 w 23"/>
              <a:gd name="T1" fmla="*/ 2147483646 h 33"/>
              <a:gd name="T2" fmla="*/ 2147483646 w 23"/>
              <a:gd name="T3" fmla="*/ 2147483646 h 33"/>
              <a:gd name="T4" fmla="*/ 2147483646 w 23"/>
              <a:gd name="T5" fmla="*/ 2147483646 h 33"/>
              <a:gd name="T6" fmla="*/ 2147483646 w 23"/>
              <a:gd name="T7" fmla="*/ 2147483646 h 33"/>
              <a:gd name="T8" fmla="*/ 2147483646 w 23"/>
              <a:gd name="T9" fmla="*/ 0 h 33"/>
              <a:gd name="T10" fmla="*/ 2147483646 w 23"/>
              <a:gd name="T11" fmla="*/ 2147483646 h 33"/>
              <a:gd name="T12" fmla="*/ 2147483646 w 23"/>
              <a:gd name="T13" fmla="*/ 2147483646 h 33"/>
              <a:gd name="T14" fmla="*/ 2147483646 w 23"/>
              <a:gd name="T15" fmla="*/ 2147483646 h 33"/>
              <a:gd name="T16" fmla="*/ 2147483646 w 23"/>
              <a:gd name="T17" fmla="*/ 2147483646 h 33"/>
              <a:gd name="T18" fmla="*/ 2147483646 w 23"/>
              <a:gd name="T19" fmla="*/ 2147483646 h 33"/>
              <a:gd name="T20" fmla="*/ 2147483646 w 23"/>
              <a:gd name="T21" fmla="*/ 2147483646 h 33"/>
              <a:gd name="T22" fmla="*/ 2147483646 w 23"/>
              <a:gd name="T23" fmla="*/ 2147483646 h 33"/>
              <a:gd name="T24" fmla="*/ 2147483646 w 23"/>
              <a:gd name="T25" fmla="*/ 2147483646 h 33"/>
              <a:gd name="T26" fmla="*/ 2147483646 w 23"/>
              <a:gd name="T27" fmla="*/ 2147483646 h 33"/>
              <a:gd name="T28" fmla="*/ 2147483646 w 23"/>
              <a:gd name="T29" fmla="*/ 2147483646 h 33"/>
              <a:gd name="T30" fmla="*/ 2147483646 w 23"/>
              <a:gd name="T31" fmla="*/ 2147483646 h 33"/>
              <a:gd name="T32" fmla="*/ 0 w 23"/>
              <a:gd name="T33" fmla="*/ 214748364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3"/>
              <a:gd name="T53" fmla="*/ 23 w 23"/>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3">
                <a:moveTo>
                  <a:pt x="0" y="16"/>
                </a:moveTo>
                <a:lnTo>
                  <a:pt x="1" y="10"/>
                </a:lnTo>
                <a:lnTo>
                  <a:pt x="4" y="4"/>
                </a:lnTo>
                <a:lnTo>
                  <a:pt x="7" y="1"/>
                </a:lnTo>
                <a:lnTo>
                  <a:pt x="12" y="0"/>
                </a:lnTo>
                <a:lnTo>
                  <a:pt x="16" y="1"/>
                </a:lnTo>
                <a:lnTo>
                  <a:pt x="20" y="4"/>
                </a:lnTo>
                <a:lnTo>
                  <a:pt x="22" y="10"/>
                </a:lnTo>
                <a:lnTo>
                  <a:pt x="23" y="16"/>
                </a:lnTo>
                <a:lnTo>
                  <a:pt x="22" y="23"/>
                </a:lnTo>
                <a:lnTo>
                  <a:pt x="20" y="28"/>
                </a:lnTo>
                <a:lnTo>
                  <a:pt x="16" y="31"/>
                </a:lnTo>
                <a:lnTo>
                  <a:pt x="12" y="33"/>
                </a:lnTo>
                <a:lnTo>
                  <a:pt x="7" y="31"/>
                </a:lnTo>
                <a:lnTo>
                  <a:pt x="4" y="28"/>
                </a:lnTo>
                <a:lnTo>
                  <a:pt x="1" y="23"/>
                </a:lnTo>
                <a:lnTo>
                  <a:pt x="0" y="16"/>
                </a:lnTo>
                <a:close/>
              </a:path>
            </a:pathLst>
          </a:custGeom>
          <a:solidFill>
            <a:srgbClr val="FFFFFF"/>
          </a:solidFill>
          <a:ln w="9525">
            <a:noFill/>
            <a:round/>
            <a:headEnd/>
            <a:tailEnd/>
          </a:ln>
        </p:spPr>
        <p:txBody>
          <a:bodyPr/>
          <a:lstStyle/>
          <a:p>
            <a:endParaRPr lang="el-GR"/>
          </a:p>
        </p:txBody>
      </p:sp>
      <p:sp>
        <p:nvSpPr>
          <p:cNvPr id="41799" name="Freeform 839"/>
          <p:cNvSpPr>
            <a:spLocks/>
          </p:cNvSpPr>
          <p:nvPr/>
        </p:nvSpPr>
        <p:spPr bwMode="auto">
          <a:xfrm>
            <a:off x="6391275" y="3530600"/>
            <a:ext cx="66675" cy="85725"/>
          </a:xfrm>
          <a:custGeom>
            <a:avLst/>
            <a:gdLst>
              <a:gd name="T0" fmla="*/ 0 w 42"/>
              <a:gd name="T1" fmla="*/ 2147483646 h 54"/>
              <a:gd name="T2" fmla="*/ 2147483646 w 42"/>
              <a:gd name="T3" fmla="*/ 2147483646 h 54"/>
              <a:gd name="T4" fmla="*/ 2147483646 w 42"/>
              <a:gd name="T5" fmla="*/ 2147483646 h 54"/>
              <a:gd name="T6" fmla="*/ 2147483646 w 42"/>
              <a:gd name="T7" fmla="*/ 2147483646 h 54"/>
              <a:gd name="T8" fmla="*/ 2147483646 w 42"/>
              <a:gd name="T9" fmla="*/ 0 h 54"/>
              <a:gd name="T10" fmla="*/ 2147483646 w 42"/>
              <a:gd name="T11" fmla="*/ 2147483646 h 54"/>
              <a:gd name="T12" fmla="*/ 2147483646 w 42"/>
              <a:gd name="T13" fmla="*/ 2147483646 h 54"/>
              <a:gd name="T14" fmla="*/ 2147483646 w 42"/>
              <a:gd name="T15" fmla="*/ 2147483646 h 54"/>
              <a:gd name="T16" fmla="*/ 2147483646 w 42"/>
              <a:gd name="T17" fmla="*/ 2147483646 h 54"/>
              <a:gd name="T18" fmla="*/ 2147483646 w 42"/>
              <a:gd name="T19" fmla="*/ 2147483646 h 54"/>
              <a:gd name="T20" fmla="*/ 2147483646 w 42"/>
              <a:gd name="T21" fmla="*/ 2147483646 h 54"/>
              <a:gd name="T22" fmla="*/ 2147483646 w 42"/>
              <a:gd name="T23" fmla="*/ 2147483646 h 54"/>
              <a:gd name="T24" fmla="*/ 2147483646 w 42"/>
              <a:gd name="T25" fmla="*/ 2147483646 h 54"/>
              <a:gd name="T26" fmla="*/ 2147483646 w 42"/>
              <a:gd name="T27" fmla="*/ 2147483646 h 54"/>
              <a:gd name="T28" fmla="*/ 2147483646 w 42"/>
              <a:gd name="T29" fmla="*/ 2147483646 h 54"/>
              <a:gd name="T30" fmla="*/ 2147483646 w 42"/>
              <a:gd name="T31" fmla="*/ 2147483646 h 54"/>
              <a:gd name="T32" fmla="*/ 2147483646 w 42"/>
              <a:gd name="T33" fmla="*/ 2147483646 h 54"/>
              <a:gd name="T34" fmla="*/ 2147483646 w 42"/>
              <a:gd name="T35" fmla="*/ 2147483646 h 54"/>
              <a:gd name="T36" fmla="*/ 0 w 42"/>
              <a:gd name="T37" fmla="*/ 2147483646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4"/>
              <a:gd name="T59" fmla="*/ 42 w 42"/>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4">
                <a:moveTo>
                  <a:pt x="0" y="27"/>
                </a:moveTo>
                <a:lnTo>
                  <a:pt x="2" y="16"/>
                </a:lnTo>
                <a:lnTo>
                  <a:pt x="6" y="8"/>
                </a:lnTo>
                <a:lnTo>
                  <a:pt x="13" y="2"/>
                </a:lnTo>
                <a:lnTo>
                  <a:pt x="21" y="0"/>
                </a:lnTo>
                <a:lnTo>
                  <a:pt x="29" y="2"/>
                </a:lnTo>
                <a:lnTo>
                  <a:pt x="33" y="5"/>
                </a:lnTo>
                <a:lnTo>
                  <a:pt x="36" y="8"/>
                </a:lnTo>
                <a:lnTo>
                  <a:pt x="40" y="16"/>
                </a:lnTo>
                <a:lnTo>
                  <a:pt x="42" y="27"/>
                </a:lnTo>
                <a:lnTo>
                  <a:pt x="40" y="38"/>
                </a:lnTo>
                <a:lnTo>
                  <a:pt x="36" y="46"/>
                </a:lnTo>
                <a:lnTo>
                  <a:pt x="29" y="52"/>
                </a:lnTo>
                <a:lnTo>
                  <a:pt x="21" y="54"/>
                </a:lnTo>
                <a:lnTo>
                  <a:pt x="13" y="52"/>
                </a:lnTo>
                <a:lnTo>
                  <a:pt x="9" y="49"/>
                </a:lnTo>
                <a:lnTo>
                  <a:pt x="6" y="46"/>
                </a:lnTo>
                <a:lnTo>
                  <a:pt x="2" y="38"/>
                </a:lnTo>
                <a:lnTo>
                  <a:pt x="0" y="27"/>
                </a:lnTo>
                <a:close/>
              </a:path>
            </a:pathLst>
          </a:custGeom>
          <a:solidFill>
            <a:srgbClr val="FBC200"/>
          </a:solidFill>
          <a:ln w="9525">
            <a:noFill/>
            <a:round/>
            <a:headEnd/>
            <a:tailEnd/>
          </a:ln>
        </p:spPr>
        <p:txBody>
          <a:bodyPr/>
          <a:lstStyle/>
          <a:p>
            <a:endParaRPr lang="el-GR"/>
          </a:p>
        </p:txBody>
      </p:sp>
      <p:sp>
        <p:nvSpPr>
          <p:cNvPr id="41800" name="Freeform 840"/>
          <p:cNvSpPr>
            <a:spLocks/>
          </p:cNvSpPr>
          <p:nvPr/>
        </p:nvSpPr>
        <p:spPr bwMode="auto">
          <a:xfrm>
            <a:off x="6397625" y="3536950"/>
            <a:ext cx="55563" cy="71438"/>
          </a:xfrm>
          <a:custGeom>
            <a:avLst/>
            <a:gdLst>
              <a:gd name="T0" fmla="*/ 0 w 35"/>
              <a:gd name="T1" fmla="*/ 2147483646 h 45"/>
              <a:gd name="T2" fmla="*/ 2147483646 w 35"/>
              <a:gd name="T3" fmla="*/ 2147483646 h 45"/>
              <a:gd name="T4" fmla="*/ 2147483646 w 35"/>
              <a:gd name="T5" fmla="*/ 2147483646 h 45"/>
              <a:gd name="T6" fmla="*/ 2147483646 w 35"/>
              <a:gd name="T7" fmla="*/ 2147483646 h 45"/>
              <a:gd name="T8" fmla="*/ 2147483646 w 35"/>
              <a:gd name="T9" fmla="*/ 0 h 45"/>
              <a:gd name="T10" fmla="*/ 2147483646 w 35"/>
              <a:gd name="T11" fmla="*/ 2147483646 h 45"/>
              <a:gd name="T12" fmla="*/ 2147483646 w 35"/>
              <a:gd name="T13" fmla="*/ 2147483646 h 45"/>
              <a:gd name="T14" fmla="*/ 2147483646 w 35"/>
              <a:gd name="T15" fmla="*/ 2147483646 h 45"/>
              <a:gd name="T16" fmla="*/ 2147483646 w 35"/>
              <a:gd name="T17" fmla="*/ 2147483646 h 45"/>
              <a:gd name="T18" fmla="*/ 2147483646 w 35"/>
              <a:gd name="T19" fmla="*/ 2147483646 h 45"/>
              <a:gd name="T20" fmla="*/ 2147483646 w 35"/>
              <a:gd name="T21" fmla="*/ 2147483646 h 45"/>
              <a:gd name="T22" fmla="*/ 2147483646 w 35"/>
              <a:gd name="T23" fmla="*/ 2147483646 h 45"/>
              <a:gd name="T24" fmla="*/ 2147483646 w 35"/>
              <a:gd name="T25" fmla="*/ 2147483646 h 45"/>
              <a:gd name="T26" fmla="*/ 2147483646 w 35"/>
              <a:gd name="T27" fmla="*/ 2147483646 h 45"/>
              <a:gd name="T28" fmla="*/ 2147483646 w 35"/>
              <a:gd name="T29" fmla="*/ 2147483646 h 45"/>
              <a:gd name="T30" fmla="*/ 2147483646 w 35"/>
              <a:gd name="T31" fmla="*/ 2147483646 h 45"/>
              <a:gd name="T32" fmla="*/ 0 w 35"/>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5"/>
              <a:gd name="T53" fmla="*/ 35 w 3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5">
                <a:moveTo>
                  <a:pt x="0" y="22"/>
                </a:moveTo>
                <a:lnTo>
                  <a:pt x="1" y="14"/>
                </a:lnTo>
                <a:lnTo>
                  <a:pt x="5" y="7"/>
                </a:lnTo>
                <a:lnTo>
                  <a:pt x="11" y="2"/>
                </a:lnTo>
                <a:lnTo>
                  <a:pt x="17" y="0"/>
                </a:lnTo>
                <a:lnTo>
                  <a:pt x="24" y="2"/>
                </a:lnTo>
                <a:lnTo>
                  <a:pt x="30" y="7"/>
                </a:lnTo>
                <a:lnTo>
                  <a:pt x="34" y="14"/>
                </a:lnTo>
                <a:lnTo>
                  <a:pt x="35" y="22"/>
                </a:lnTo>
                <a:lnTo>
                  <a:pt x="34" y="31"/>
                </a:lnTo>
                <a:lnTo>
                  <a:pt x="30" y="38"/>
                </a:lnTo>
                <a:lnTo>
                  <a:pt x="24" y="43"/>
                </a:lnTo>
                <a:lnTo>
                  <a:pt x="17" y="45"/>
                </a:lnTo>
                <a:lnTo>
                  <a:pt x="11" y="43"/>
                </a:lnTo>
                <a:lnTo>
                  <a:pt x="5" y="38"/>
                </a:lnTo>
                <a:lnTo>
                  <a:pt x="1" y="31"/>
                </a:lnTo>
                <a:lnTo>
                  <a:pt x="0" y="22"/>
                </a:lnTo>
                <a:close/>
              </a:path>
            </a:pathLst>
          </a:custGeom>
          <a:solidFill>
            <a:srgbClr val="FDCE00"/>
          </a:solidFill>
          <a:ln w="9525">
            <a:noFill/>
            <a:round/>
            <a:headEnd/>
            <a:tailEnd/>
          </a:ln>
        </p:spPr>
        <p:txBody>
          <a:bodyPr/>
          <a:lstStyle/>
          <a:p>
            <a:endParaRPr lang="el-GR"/>
          </a:p>
        </p:txBody>
      </p:sp>
      <p:sp>
        <p:nvSpPr>
          <p:cNvPr id="41801" name="Freeform 841"/>
          <p:cNvSpPr>
            <a:spLocks/>
          </p:cNvSpPr>
          <p:nvPr/>
        </p:nvSpPr>
        <p:spPr bwMode="auto">
          <a:xfrm>
            <a:off x="6403975" y="3543300"/>
            <a:ext cx="44450" cy="57150"/>
          </a:xfrm>
          <a:custGeom>
            <a:avLst/>
            <a:gdLst>
              <a:gd name="T0" fmla="*/ 0 w 28"/>
              <a:gd name="T1" fmla="*/ 2147483646 h 36"/>
              <a:gd name="T2" fmla="*/ 2147483646 w 28"/>
              <a:gd name="T3" fmla="*/ 2147483646 h 36"/>
              <a:gd name="T4" fmla="*/ 2147483646 w 28"/>
              <a:gd name="T5" fmla="*/ 2147483646 h 36"/>
              <a:gd name="T6" fmla="*/ 2147483646 w 28"/>
              <a:gd name="T7" fmla="*/ 2147483646 h 36"/>
              <a:gd name="T8" fmla="*/ 2147483646 w 28"/>
              <a:gd name="T9" fmla="*/ 0 h 36"/>
              <a:gd name="T10" fmla="*/ 2147483646 w 28"/>
              <a:gd name="T11" fmla="*/ 2147483646 h 36"/>
              <a:gd name="T12" fmla="*/ 2147483646 w 28"/>
              <a:gd name="T13" fmla="*/ 2147483646 h 36"/>
              <a:gd name="T14" fmla="*/ 2147483646 w 28"/>
              <a:gd name="T15" fmla="*/ 2147483646 h 36"/>
              <a:gd name="T16" fmla="*/ 2147483646 w 28"/>
              <a:gd name="T17" fmla="*/ 2147483646 h 36"/>
              <a:gd name="T18" fmla="*/ 2147483646 w 28"/>
              <a:gd name="T19" fmla="*/ 2147483646 h 36"/>
              <a:gd name="T20" fmla="*/ 2147483646 w 28"/>
              <a:gd name="T21" fmla="*/ 2147483646 h 36"/>
              <a:gd name="T22" fmla="*/ 2147483646 w 28"/>
              <a:gd name="T23" fmla="*/ 2147483646 h 36"/>
              <a:gd name="T24" fmla="*/ 2147483646 w 28"/>
              <a:gd name="T25" fmla="*/ 2147483646 h 36"/>
              <a:gd name="T26" fmla="*/ 2147483646 w 28"/>
              <a:gd name="T27" fmla="*/ 2147483646 h 36"/>
              <a:gd name="T28" fmla="*/ 2147483646 w 28"/>
              <a:gd name="T29" fmla="*/ 2147483646 h 36"/>
              <a:gd name="T30" fmla="*/ 2147483646 w 28"/>
              <a:gd name="T31" fmla="*/ 2147483646 h 36"/>
              <a:gd name="T32" fmla="*/ 0 w 28"/>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0" y="18"/>
                </a:moveTo>
                <a:lnTo>
                  <a:pt x="1" y="11"/>
                </a:lnTo>
                <a:lnTo>
                  <a:pt x="4" y="5"/>
                </a:lnTo>
                <a:lnTo>
                  <a:pt x="9" y="1"/>
                </a:lnTo>
                <a:lnTo>
                  <a:pt x="14" y="0"/>
                </a:lnTo>
                <a:lnTo>
                  <a:pt x="19" y="1"/>
                </a:lnTo>
                <a:lnTo>
                  <a:pt x="24" y="5"/>
                </a:lnTo>
                <a:lnTo>
                  <a:pt x="27" y="11"/>
                </a:lnTo>
                <a:lnTo>
                  <a:pt x="28" y="18"/>
                </a:lnTo>
                <a:lnTo>
                  <a:pt x="27" y="25"/>
                </a:lnTo>
                <a:lnTo>
                  <a:pt x="24" y="31"/>
                </a:lnTo>
                <a:lnTo>
                  <a:pt x="19" y="35"/>
                </a:lnTo>
                <a:lnTo>
                  <a:pt x="14" y="36"/>
                </a:lnTo>
                <a:lnTo>
                  <a:pt x="9" y="35"/>
                </a:lnTo>
                <a:lnTo>
                  <a:pt x="4" y="31"/>
                </a:lnTo>
                <a:lnTo>
                  <a:pt x="1" y="25"/>
                </a:lnTo>
                <a:lnTo>
                  <a:pt x="0" y="18"/>
                </a:lnTo>
                <a:close/>
              </a:path>
            </a:pathLst>
          </a:custGeom>
          <a:solidFill>
            <a:srgbClr val="FEDB00"/>
          </a:solidFill>
          <a:ln w="9525">
            <a:noFill/>
            <a:round/>
            <a:headEnd/>
            <a:tailEnd/>
          </a:ln>
        </p:spPr>
        <p:txBody>
          <a:bodyPr/>
          <a:lstStyle/>
          <a:p>
            <a:endParaRPr lang="el-GR"/>
          </a:p>
        </p:txBody>
      </p:sp>
      <p:sp>
        <p:nvSpPr>
          <p:cNvPr id="41802" name="Freeform 842"/>
          <p:cNvSpPr>
            <a:spLocks/>
          </p:cNvSpPr>
          <p:nvPr/>
        </p:nvSpPr>
        <p:spPr bwMode="auto">
          <a:xfrm>
            <a:off x="6410325" y="3549650"/>
            <a:ext cx="33338" cy="42863"/>
          </a:xfrm>
          <a:custGeom>
            <a:avLst/>
            <a:gdLst>
              <a:gd name="T0" fmla="*/ 0 w 21"/>
              <a:gd name="T1" fmla="*/ 2147483646 h 27"/>
              <a:gd name="T2" fmla="*/ 2147483646 w 21"/>
              <a:gd name="T3" fmla="*/ 2147483646 h 27"/>
              <a:gd name="T4" fmla="*/ 2147483646 w 21"/>
              <a:gd name="T5" fmla="*/ 2147483646 h 27"/>
              <a:gd name="T6" fmla="*/ 2147483646 w 21"/>
              <a:gd name="T7" fmla="*/ 0 h 27"/>
              <a:gd name="T8" fmla="*/ 2147483646 w 21"/>
              <a:gd name="T9" fmla="*/ 2147483646 h 27"/>
              <a:gd name="T10" fmla="*/ 2147483646 w 21"/>
              <a:gd name="T11" fmla="*/ 2147483646 h 27"/>
              <a:gd name="T12" fmla="*/ 2147483646 w 21"/>
              <a:gd name="T13" fmla="*/ 2147483646 h 27"/>
              <a:gd name="T14" fmla="*/ 2147483646 w 21"/>
              <a:gd name="T15" fmla="*/ 2147483646 h 27"/>
              <a:gd name="T16" fmla="*/ 2147483646 w 21"/>
              <a:gd name="T17" fmla="*/ 2147483646 h 27"/>
              <a:gd name="T18" fmla="*/ 2147483646 w 21"/>
              <a:gd name="T19" fmla="*/ 2147483646 h 27"/>
              <a:gd name="T20" fmla="*/ 2147483646 w 21"/>
              <a:gd name="T21" fmla="*/ 2147483646 h 27"/>
              <a:gd name="T22" fmla="*/ 2147483646 w 21"/>
              <a:gd name="T23" fmla="*/ 2147483646 h 27"/>
              <a:gd name="T24" fmla="*/ 2147483646 w 21"/>
              <a:gd name="T25" fmla="*/ 2147483646 h 27"/>
              <a:gd name="T26" fmla="*/ 2147483646 w 21"/>
              <a:gd name="T27" fmla="*/ 2147483646 h 27"/>
              <a:gd name="T28" fmla="*/ 0 w 2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7"/>
              <a:gd name="T47" fmla="*/ 21 w 21"/>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7">
                <a:moveTo>
                  <a:pt x="0" y="13"/>
                </a:moveTo>
                <a:lnTo>
                  <a:pt x="1" y="8"/>
                </a:lnTo>
                <a:lnTo>
                  <a:pt x="3" y="4"/>
                </a:lnTo>
                <a:lnTo>
                  <a:pt x="10" y="0"/>
                </a:lnTo>
                <a:lnTo>
                  <a:pt x="15" y="1"/>
                </a:lnTo>
                <a:lnTo>
                  <a:pt x="18" y="4"/>
                </a:lnTo>
                <a:lnTo>
                  <a:pt x="20" y="8"/>
                </a:lnTo>
                <a:lnTo>
                  <a:pt x="21" y="13"/>
                </a:lnTo>
                <a:lnTo>
                  <a:pt x="20" y="19"/>
                </a:lnTo>
                <a:lnTo>
                  <a:pt x="18" y="23"/>
                </a:lnTo>
                <a:lnTo>
                  <a:pt x="10" y="27"/>
                </a:lnTo>
                <a:lnTo>
                  <a:pt x="6" y="26"/>
                </a:lnTo>
                <a:lnTo>
                  <a:pt x="3" y="23"/>
                </a:lnTo>
                <a:lnTo>
                  <a:pt x="1" y="19"/>
                </a:lnTo>
                <a:lnTo>
                  <a:pt x="0" y="13"/>
                </a:lnTo>
                <a:close/>
              </a:path>
            </a:pathLst>
          </a:custGeom>
          <a:solidFill>
            <a:srgbClr val="FFE800"/>
          </a:solidFill>
          <a:ln w="9525">
            <a:noFill/>
            <a:round/>
            <a:headEnd/>
            <a:tailEnd/>
          </a:ln>
        </p:spPr>
        <p:txBody>
          <a:bodyPr/>
          <a:lstStyle/>
          <a:p>
            <a:endParaRPr lang="el-GR"/>
          </a:p>
        </p:txBody>
      </p:sp>
      <p:sp>
        <p:nvSpPr>
          <p:cNvPr id="41803" name="Freeform 843"/>
          <p:cNvSpPr>
            <a:spLocks/>
          </p:cNvSpPr>
          <p:nvPr/>
        </p:nvSpPr>
        <p:spPr bwMode="auto">
          <a:xfrm>
            <a:off x="6464300" y="3359150"/>
            <a:ext cx="74613" cy="106363"/>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8" y="10"/>
                </a:lnTo>
                <a:lnTo>
                  <a:pt x="15" y="3"/>
                </a:lnTo>
                <a:lnTo>
                  <a:pt x="24" y="0"/>
                </a:lnTo>
                <a:lnTo>
                  <a:pt x="33" y="3"/>
                </a:lnTo>
                <a:lnTo>
                  <a:pt x="40" y="10"/>
                </a:lnTo>
                <a:lnTo>
                  <a:pt x="45" y="20"/>
                </a:lnTo>
                <a:lnTo>
                  <a:pt x="47" y="33"/>
                </a:lnTo>
                <a:lnTo>
                  <a:pt x="45" y="47"/>
                </a:lnTo>
                <a:lnTo>
                  <a:pt x="40" y="57"/>
                </a:lnTo>
                <a:lnTo>
                  <a:pt x="33" y="64"/>
                </a:lnTo>
                <a:lnTo>
                  <a:pt x="24" y="67"/>
                </a:lnTo>
                <a:lnTo>
                  <a:pt x="15" y="64"/>
                </a:lnTo>
                <a:lnTo>
                  <a:pt x="8" y="57"/>
                </a:lnTo>
                <a:lnTo>
                  <a:pt x="2" y="47"/>
                </a:lnTo>
                <a:lnTo>
                  <a:pt x="0" y="33"/>
                </a:lnTo>
                <a:close/>
              </a:path>
            </a:pathLst>
          </a:custGeom>
          <a:solidFill>
            <a:srgbClr val="FFFFFF"/>
          </a:solidFill>
          <a:ln w="9525">
            <a:noFill/>
            <a:round/>
            <a:headEnd/>
            <a:tailEnd/>
          </a:ln>
        </p:spPr>
        <p:txBody>
          <a:bodyPr/>
          <a:lstStyle/>
          <a:p>
            <a:endParaRPr lang="el-GR"/>
          </a:p>
        </p:txBody>
      </p:sp>
      <p:sp>
        <p:nvSpPr>
          <p:cNvPr id="41804" name="Freeform 844"/>
          <p:cNvSpPr>
            <a:spLocks/>
          </p:cNvSpPr>
          <p:nvPr/>
        </p:nvSpPr>
        <p:spPr bwMode="auto">
          <a:xfrm>
            <a:off x="6470650" y="3367088"/>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7" y="8"/>
                </a:lnTo>
                <a:lnTo>
                  <a:pt x="13" y="2"/>
                </a:lnTo>
                <a:lnTo>
                  <a:pt x="21" y="0"/>
                </a:lnTo>
                <a:lnTo>
                  <a:pt x="28" y="2"/>
                </a:lnTo>
                <a:lnTo>
                  <a:pt x="34" y="8"/>
                </a:lnTo>
                <a:lnTo>
                  <a:pt x="38" y="17"/>
                </a:lnTo>
                <a:lnTo>
                  <a:pt x="40" y="27"/>
                </a:lnTo>
                <a:lnTo>
                  <a:pt x="38" y="39"/>
                </a:lnTo>
                <a:lnTo>
                  <a:pt x="34" y="48"/>
                </a:lnTo>
                <a:lnTo>
                  <a:pt x="28" y="54"/>
                </a:lnTo>
                <a:lnTo>
                  <a:pt x="21" y="56"/>
                </a:lnTo>
                <a:lnTo>
                  <a:pt x="13" y="54"/>
                </a:lnTo>
                <a:lnTo>
                  <a:pt x="7" y="48"/>
                </a:lnTo>
                <a:lnTo>
                  <a:pt x="2" y="39"/>
                </a:lnTo>
                <a:lnTo>
                  <a:pt x="0" y="27"/>
                </a:lnTo>
                <a:close/>
              </a:path>
            </a:pathLst>
          </a:custGeom>
          <a:solidFill>
            <a:srgbClr val="FFFFFF"/>
          </a:solidFill>
          <a:ln w="9525">
            <a:noFill/>
            <a:round/>
            <a:headEnd/>
            <a:tailEnd/>
          </a:ln>
        </p:spPr>
        <p:txBody>
          <a:bodyPr/>
          <a:lstStyle/>
          <a:p>
            <a:endParaRPr lang="el-GR"/>
          </a:p>
        </p:txBody>
      </p:sp>
      <p:sp>
        <p:nvSpPr>
          <p:cNvPr id="41805" name="Freeform 845"/>
          <p:cNvSpPr>
            <a:spLocks/>
          </p:cNvSpPr>
          <p:nvPr/>
        </p:nvSpPr>
        <p:spPr bwMode="auto">
          <a:xfrm>
            <a:off x="6480175" y="3375025"/>
            <a:ext cx="47625" cy="71438"/>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1"/>
                </a:lnTo>
                <a:lnTo>
                  <a:pt x="26" y="38"/>
                </a:lnTo>
                <a:lnTo>
                  <a:pt x="21" y="43"/>
                </a:lnTo>
                <a:lnTo>
                  <a:pt x="15" y="45"/>
                </a:lnTo>
                <a:lnTo>
                  <a:pt x="9" y="43"/>
                </a:lnTo>
                <a:lnTo>
                  <a:pt x="4"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41806" name="Freeform 846"/>
          <p:cNvSpPr>
            <a:spLocks/>
          </p:cNvSpPr>
          <p:nvPr/>
        </p:nvSpPr>
        <p:spPr bwMode="auto">
          <a:xfrm>
            <a:off x="6486525" y="3382963"/>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41807" name="Freeform 847"/>
          <p:cNvSpPr>
            <a:spLocks/>
          </p:cNvSpPr>
          <p:nvPr/>
        </p:nvSpPr>
        <p:spPr bwMode="auto">
          <a:xfrm>
            <a:off x="6467475" y="3371850"/>
            <a:ext cx="68263" cy="87313"/>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7" y="8"/>
                </a:lnTo>
                <a:lnTo>
                  <a:pt x="14" y="2"/>
                </a:lnTo>
                <a:lnTo>
                  <a:pt x="22" y="0"/>
                </a:lnTo>
                <a:lnTo>
                  <a:pt x="30" y="2"/>
                </a:lnTo>
                <a:lnTo>
                  <a:pt x="34" y="5"/>
                </a:lnTo>
                <a:lnTo>
                  <a:pt x="37" y="8"/>
                </a:lnTo>
                <a:lnTo>
                  <a:pt x="41" y="16"/>
                </a:lnTo>
                <a:lnTo>
                  <a:pt x="43" y="27"/>
                </a:lnTo>
                <a:lnTo>
                  <a:pt x="41" y="39"/>
                </a:lnTo>
                <a:lnTo>
                  <a:pt x="37" y="47"/>
                </a:lnTo>
                <a:lnTo>
                  <a:pt x="30" y="53"/>
                </a:lnTo>
                <a:lnTo>
                  <a:pt x="22" y="55"/>
                </a:lnTo>
                <a:lnTo>
                  <a:pt x="14" y="53"/>
                </a:lnTo>
                <a:lnTo>
                  <a:pt x="10" y="50"/>
                </a:lnTo>
                <a:lnTo>
                  <a:pt x="7" y="47"/>
                </a:lnTo>
                <a:lnTo>
                  <a:pt x="2" y="39"/>
                </a:lnTo>
                <a:lnTo>
                  <a:pt x="0" y="27"/>
                </a:lnTo>
                <a:close/>
              </a:path>
            </a:pathLst>
          </a:custGeom>
          <a:solidFill>
            <a:srgbClr val="FBC200"/>
          </a:solidFill>
          <a:ln w="9525">
            <a:noFill/>
            <a:round/>
            <a:headEnd/>
            <a:tailEnd/>
          </a:ln>
        </p:spPr>
        <p:txBody>
          <a:bodyPr/>
          <a:lstStyle/>
          <a:p>
            <a:endParaRPr lang="el-GR"/>
          </a:p>
        </p:txBody>
      </p:sp>
      <p:sp>
        <p:nvSpPr>
          <p:cNvPr id="41808" name="Freeform 848"/>
          <p:cNvSpPr>
            <a:spLocks/>
          </p:cNvSpPr>
          <p:nvPr/>
        </p:nvSpPr>
        <p:spPr bwMode="auto">
          <a:xfrm>
            <a:off x="6473825" y="3378200"/>
            <a:ext cx="57150" cy="73025"/>
          </a:xfrm>
          <a:custGeom>
            <a:avLst/>
            <a:gdLst>
              <a:gd name="T0" fmla="*/ 0 w 36"/>
              <a:gd name="T1" fmla="*/ 2147483646 h 46"/>
              <a:gd name="T2" fmla="*/ 2147483646 w 36"/>
              <a:gd name="T3" fmla="*/ 2147483646 h 46"/>
              <a:gd name="T4" fmla="*/ 2147483646 w 36"/>
              <a:gd name="T5" fmla="*/ 2147483646 h 46"/>
              <a:gd name="T6" fmla="*/ 2147483646 w 36"/>
              <a:gd name="T7" fmla="*/ 2147483646 h 46"/>
              <a:gd name="T8" fmla="*/ 2147483646 w 36"/>
              <a:gd name="T9" fmla="*/ 0 h 46"/>
              <a:gd name="T10" fmla="*/ 2147483646 w 36"/>
              <a:gd name="T11" fmla="*/ 2147483646 h 46"/>
              <a:gd name="T12" fmla="*/ 2147483646 w 36"/>
              <a:gd name="T13" fmla="*/ 2147483646 h 46"/>
              <a:gd name="T14" fmla="*/ 2147483646 w 36"/>
              <a:gd name="T15" fmla="*/ 2147483646 h 46"/>
              <a:gd name="T16" fmla="*/ 2147483646 w 36"/>
              <a:gd name="T17" fmla="*/ 2147483646 h 46"/>
              <a:gd name="T18" fmla="*/ 2147483646 w 36"/>
              <a:gd name="T19" fmla="*/ 2147483646 h 46"/>
              <a:gd name="T20" fmla="*/ 2147483646 w 36"/>
              <a:gd name="T21" fmla="*/ 2147483646 h 46"/>
              <a:gd name="T22" fmla="*/ 2147483646 w 36"/>
              <a:gd name="T23" fmla="*/ 2147483646 h 46"/>
              <a:gd name="T24" fmla="*/ 2147483646 w 36"/>
              <a:gd name="T25" fmla="*/ 2147483646 h 46"/>
              <a:gd name="T26" fmla="*/ 2147483646 w 36"/>
              <a:gd name="T27" fmla="*/ 2147483646 h 46"/>
              <a:gd name="T28" fmla="*/ 2147483646 w 36"/>
              <a:gd name="T29" fmla="*/ 2147483646 h 46"/>
              <a:gd name="T30" fmla="*/ 2147483646 w 36"/>
              <a:gd name="T31" fmla="*/ 2147483646 h 46"/>
              <a:gd name="T32" fmla="*/ 0 w 36"/>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0" y="22"/>
                </a:moveTo>
                <a:lnTo>
                  <a:pt x="2" y="14"/>
                </a:lnTo>
                <a:lnTo>
                  <a:pt x="6" y="7"/>
                </a:lnTo>
                <a:lnTo>
                  <a:pt x="12" y="2"/>
                </a:lnTo>
                <a:lnTo>
                  <a:pt x="18" y="0"/>
                </a:lnTo>
                <a:lnTo>
                  <a:pt x="25" y="2"/>
                </a:lnTo>
                <a:lnTo>
                  <a:pt x="31" y="7"/>
                </a:lnTo>
                <a:lnTo>
                  <a:pt x="35" y="14"/>
                </a:lnTo>
                <a:lnTo>
                  <a:pt x="36" y="22"/>
                </a:lnTo>
                <a:lnTo>
                  <a:pt x="35" y="32"/>
                </a:lnTo>
                <a:lnTo>
                  <a:pt x="31" y="39"/>
                </a:lnTo>
                <a:lnTo>
                  <a:pt x="25" y="44"/>
                </a:lnTo>
                <a:lnTo>
                  <a:pt x="18" y="46"/>
                </a:lnTo>
                <a:lnTo>
                  <a:pt x="12" y="44"/>
                </a:lnTo>
                <a:lnTo>
                  <a:pt x="6" y="39"/>
                </a:lnTo>
                <a:lnTo>
                  <a:pt x="2" y="32"/>
                </a:lnTo>
                <a:lnTo>
                  <a:pt x="0" y="22"/>
                </a:lnTo>
                <a:close/>
              </a:path>
            </a:pathLst>
          </a:custGeom>
          <a:solidFill>
            <a:srgbClr val="FDCE00"/>
          </a:solidFill>
          <a:ln w="9525">
            <a:noFill/>
            <a:round/>
            <a:headEnd/>
            <a:tailEnd/>
          </a:ln>
        </p:spPr>
        <p:txBody>
          <a:bodyPr/>
          <a:lstStyle/>
          <a:p>
            <a:endParaRPr lang="el-GR"/>
          </a:p>
        </p:txBody>
      </p:sp>
      <p:sp>
        <p:nvSpPr>
          <p:cNvPr id="41809" name="Freeform 849"/>
          <p:cNvSpPr>
            <a:spLocks/>
          </p:cNvSpPr>
          <p:nvPr/>
        </p:nvSpPr>
        <p:spPr bwMode="auto">
          <a:xfrm>
            <a:off x="6481763" y="3384550"/>
            <a:ext cx="44450" cy="58738"/>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6"/>
                </a:lnTo>
                <a:lnTo>
                  <a:pt x="24" y="32"/>
                </a:lnTo>
                <a:lnTo>
                  <a:pt x="19" y="36"/>
                </a:lnTo>
                <a:lnTo>
                  <a:pt x="14" y="37"/>
                </a:lnTo>
                <a:lnTo>
                  <a:pt x="9"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41810" name="Freeform 850"/>
          <p:cNvSpPr>
            <a:spLocks/>
          </p:cNvSpPr>
          <p:nvPr/>
        </p:nvSpPr>
        <p:spPr bwMode="auto">
          <a:xfrm>
            <a:off x="6488113" y="3390900"/>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19"/>
                </a:lnTo>
                <a:lnTo>
                  <a:pt x="18" y="24"/>
                </a:lnTo>
                <a:lnTo>
                  <a:pt x="10" y="28"/>
                </a:lnTo>
                <a:lnTo>
                  <a:pt x="6" y="27"/>
                </a:lnTo>
                <a:lnTo>
                  <a:pt x="3" y="24"/>
                </a:lnTo>
                <a:lnTo>
                  <a:pt x="1" y="19"/>
                </a:lnTo>
                <a:lnTo>
                  <a:pt x="0" y="13"/>
                </a:lnTo>
                <a:close/>
              </a:path>
            </a:pathLst>
          </a:custGeom>
          <a:solidFill>
            <a:srgbClr val="FFE800"/>
          </a:solidFill>
          <a:ln w="9525">
            <a:noFill/>
            <a:round/>
            <a:headEnd/>
            <a:tailEnd/>
          </a:ln>
        </p:spPr>
        <p:txBody>
          <a:bodyPr/>
          <a:lstStyle/>
          <a:p>
            <a:endParaRPr lang="el-GR"/>
          </a:p>
        </p:txBody>
      </p:sp>
      <p:sp>
        <p:nvSpPr>
          <p:cNvPr id="41811" name="Freeform 851"/>
          <p:cNvSpPr>
            <a:spLocks/>
          </p:cNvSpPr>
          <p:nvPr/>
        </p:nvSpPr>
        <p:spPr bwMode="auto">
          <a:xfrm>
            <a:off x="7075488" y="3459163"/>
            <a:ext cx="74612" cy="106362"/>
          </a:xfrm>
          <a:custGeom>
            <a:avLst/>
            <a:gdLst>
              <a:gd name="T0" fmla="*/ 0 w 47"/>
              <a:gd name="T1" fmla="*/ 2147483646 h 67"/>
              <a:gd name="T2" fmla="*/ 2147483646 w 47"/>
              <a:gd name="T3" fmla="*/ 2147483646 h 67"/>
              <a:gd name="T4" fmla="*/ 2147483646 w 47"/>
              <a:gd name="T5" fmla="*/ 2147483646 h 67"/>
              <a:gd name="T6" fmla="*/ 2147483646 w 47"/>
              <a:gd name="T7" fmla="*/ 2147483646 h 67"/>
              <a:gd name="T8" fmla="*/ 2147483646 w 47"/>
              <a:gd name="T9" fmla="*/ 0 h 67"/>
              <a:gd name="T10" fmla="*/ 2147483646 w 47"/>
              <a:gd name="T11" fmla="*/ 2147483646 h 67"/>
              <a:gd name="T12" fmla="*/ 2147483646 w 47"/>
              <a:gd name="T13" fmla="*/ 2147483646 h 67"/>
              <a:gd name="T14" fmla="*/ 2147483646 w 47"/>
              <a:gd name="T15" fmla="*/ 2147483646 h 67"/>
              <a:gd name="T16" fmla="*/ 2147483646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2147483646 h 67"/>
              <a:gd name="T26" fmla="*/ 2147483646 w 47"/>
              <a:gd name="T27" fmla="*/ 2147483646 h 67"/>
              <a:gd name="T28" fmla="*/ 2147483646 w 47"/>
              <a:gd name="T29" fmla="*/ 2147483646 h 67"/>
              <a:gd name="T30" fmla="*/ 2147483646 w 47"/>
              <a:gd name="T31" fmla="*/ 2147483646 h 67"/>
              <a:gd name="T32" fmla="*/ 0 w 47"/>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7"/>
              <a:gd name="T53" fmla="*/ 47 w 47"/>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7">
                <a:moveTo>
                  <a:pt x="0" y="33"/>
                </a:moveTo>
                <a:lnTo>
                  <a:pt x="2" y="20"/>
                </a:lnTo>
                <a:lnTo>
                  <a:pt x="7" y="10"/>
                </a:lnTo>
                <a:lnTo>
                  <a:pt x="14" y="3"/>
                </a:lnTo>
                <a:lnTo>
                  <a:pt x="23" y="0"/>
                </a:lnTo>
                <a:lnTo>
                  <a:pt x="32" y="3"/>
                </a:lnTo>
                <a:lnTo>
                  <a:pt x="39" y="10"/>
                </a:lnTo>
                <a:lnTo>
                  <a:pt x="45" y="20"/>
                </a:lnTo>
                <a:lnTo>
                  <a:pt x="47" y="33"/>
                </a:lnTo>
                <a:lnTo>
                  <a:pt x="45" y="47"/>
                </a:lnTo>
                <a:lnTo>
                  <a:pt x="39" y="57"/>
                </a:lnTo>
                <a:lnTo>
                  <a:pt x="32" y="64"/>
                </a:lnTo>
                <a:lnTo>
                  <a:pt x="23" y="67"/>
                </a:lnTo>
                <a:lnTo>
                  <a:pt x="14" y="64"/>
                </a:lnTo>
                <a:lnTo>
                  <a:pt x="7" y="57"/>
                </a:lnTo>
                <a:lnTo>
                  <a:pt x="2" y="47"/>
                </a:lnTo>
                <a:lnTo>
                  <a:pt x="0" y="33"/>
                </a:lnTo>
                <a:close/>
              </a:path>
            </a:pathLst>
          </a:custGeom>
          <a:solidFill>
            <a:srgbClr val="FFFFFF"/>
          </a:solidFill>
          <a:ln w="9525">
            <a:noFill/>
            <a:round/>
            <a:headEnd/>
            <a:tailEnd/>
          </a:ln>
        </p:spPr>
        <p:txBody>
          <a:bodyPr/>
          <a:lstStyle/>
          <a:p>
            <a:endParaRPr lang="el-GR"/>
          </a:p>
        </p:txBody>
      </p:sp>
      <p:sp>
        <p:nvSpPr>
          <p:cNvPr id="41812" name="Freeform 852"/>
          <p:cNvSpPr>
            <a:spLocks/>
          </p:cNvSpPr>
          <p:nvPr/>
        </p:nvSpPr>
        <p:spPr bwMode="auto">
          <a:xfrm>
            <a:off x="7081838" y="3467100"/>
            <a:ext cx="63500" cy="88900"/>
          </a:xfrm>
          <a:custGeom>
            <a:avLst/>
            <a:gdLst>
              <a:gd name="T0" fmla="*/ 0 w 40"/>
              <a:gd name="T1" fmla="*/ 2147483646 h 56"/>
              <a:gd name="T2" fmla="*/ 2147483646 w 40"/>
              <a:gd name="T3" fmla="*/ 2147483646 h 56"/>
              <a:gd name="T4" fmla="*/ 2147483646 w 40"/>
              <a:gd name="T5" fmla="*/ 2147483646 h 56"/>
              <a:gd name="T6" fmla="*/ 2147483646 w 40"/>
              <a:gd name="T7" fmla="*/ 2147483646 h 56"/>
              <a:gd name="T8" fmla="*/ 2147483646 w 40"/>
              <a:gd name="T9" fmla="*/ 0 h 56"/>
              <a:gd name="T10" fmla="*/ 2147483646 w 40"/>
              <a:gd name="T11" fmla="*/ 2147483646 h 56"/>
              <a:gd name="T12" fmla="*/ 2147483646 w 40"/>
              <a:gd name="T13" fmla="*/ 2147483646 h 56"/>
              <a:gd name="T14" fmla="*/ 2147483646 w 40"/>
              <a:gd name="T15" fmla="*/ 2147483646 h 56"/>
              <a:gd name="T16" fmla="*/ 2147483646 w 40"/>
              <a:gd name="T17" fmla="*/ 2147483646 h 56"/>
              <a:gd name="T18" fmla="*/ 2147483646 w 40"/>
              <a:gd name="T19" fmla="*/ 2147483646 h 56"/>
              <a:gd name="T20" fmla="*/ 2147483646 w 40"/>
              <a:gd name="T21" fmla="*/ 2147483646 h 56"/>
              <a:gd name="T22" fmla="*/ 2147483646 w 40"/>
              <a:gd name="T23" fmla="*/ 2147483646 h 56"/>
              <a:gd name="T24" fmla="*/ 2147483646 w 40"/>
              <a:gd name="T25" fmla="*/ 2147483646 h 56"/>
              <a:gd name="T26" fmla="*/ 2147483646 w 40"/>
              <a:gd name="T27" fmla="*/ 2147483646 h 56"/>
              <a:gd name="T28" fmla="*/ 2147483646 w 40"/>
              <a:gd name="T29" fmla="*/ 2147483646 h 56"/>
              <a:gd name="T30" fmla="*/ 2147483646 w 40"/>
              <a:gd name="T31" fmla="*/ 2147483646 h 56"/>
              <a:gd name="T32" fmla="*/ 0 w 40"/>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6"/>
              <a:gd name="T53" fmla="*/ 40 w 4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6">
                <a:moveTo>
                  <a:pt x="0" y="27"/>
                </a:moveTo>
                <a:lnTo>
                  <a:pt x="2" y="17"/>
                </a:lnTo>
                <a:lnTo>
                  <a:pt x="6" y="8"/>
                </a:lnTo>
                <a:lnTo>
                  <a:pt x="12" y="2"/>
                </a:lnTo>
                <a:lnTo>
                  <a:pt x="20" y="0"/>
                </a:lnTo>
                <a:lnTo>
                  <a:pt x="27" y="2"/>
                </a:lnTo>
                <a:lnTo>
                  <a:pt x="33" y="8"/>
                </a:lnTo>
                <a:lnTo>
                  <a:pt x="37" y="17"/>
                </a:lnTo>
                <a:lnTo>
                  <a:pt x="40" y="27"/>
                </a:lnTo>
                <a:lnTo>
                  <a:pt x="37" y="39"/>
                </a:lnTo>
                <a:lnTo>
                  <a:pt x="33" y="48"/>
                </a:lnTo>
                <a:lnTo>
                  <a:pt x="27" y="54"/>
                </a:lnTo>
                <a:lnTo>
                  <a:pt x="20" y="56"/>
                </a:lnTo>
                <a:lnTo>
                  <a:pt x="12" y="54"/>
                </a:lnTo>
                <a:lnTo>
                  <a:pt x="6" y="48"/>
                </a:lnTo>
                <a:lnTo>
                  <a:pt x="2" y="39"/>
                </a:lnTo>
                <a:lnTo>
                  <a:pt x="0" y="27"/>
                </a:lnTo>
                <a:close/>
              </a:path>
            </a:pathLst>
          </a:custGeom>
          <a:solidFill>
            <a:srgbClr val="FFFFFF"/>
          </a:solidFill>
          <a:ln w="9525">
            <a:noFill/>
            <a:round/>
            <a:headEnd/>
            <a:tailEnd/>
          </a:ln>
        </p:spPr>
        <p:txBody>
          <a:bodyPr/>
          <a:lstStyle/>
          <a:p>
            <a:endParaRPr lang="el-GR"/>
          </a:p>
        </p:txBody>
      </p:sp>
      <p:sp>
        <p:nvSpPr>
          <p:cNvPr id="41813" name="Freeform 853"/>
          <p:cNvSpPr>
            <a:spLocks/>
          </p:cNvSpPr>
          <p:nvPr/>
        </p:nvSpPr>
        <p:spPr bwMode="auto">
          <a:xfrm>
            <a:off x="7089775" y="3475038"/>
            <a:ext cx="47625" cy="71437"/>
          </a:xfrm>
          <a:custGeom>
            <a:avLst/>
            <a:gdLst>
              <a:gd name="T0" fmla="*/ 0 w 30"/>
              <a:gd name="T1" fmla="*/ 2147483646 h 45"/>
              <a:gd name="T2" fmla="*/ 2147483646 w 30"/>
              <a:gd name="T3" fmla="*/ 2147483646 h 45"/>
              <a:gd name="T4" fmla="*/ 2147483646 w 30"/>
              <a:gd name="T5" fmla="*/ 2147483646 h 45"/>
              <a:gd name="T6" fmla="*/ 2147483646 w 30"/>
              <a:gd name="T7" fmla="*/ 2147483646 h 45"/>
              <a:gd name="T8" fmla="*/ 2147483646 w 30"/>
              <a:gd name="T9" fmla="*/ 0 h 45"/>
              <a:gd name="T10" fmla="*/ 2147483646 w 30"/>
              <a:gd name="T11" fmla="*/ 2147483646 h 45"/>
              <a:gd name="T12" fmla="*/ 2147483646 w 30"/>
              <a:gd name="T13" fmla="*/ 2147483646 h 45"/>
              <a:gd name="T14" fmla="*/ 2147483646 w 30"/>
              <a:gd name="T15" fmla="*/ 2147483646 h 45"/>
              <a:gd name="T16" fmla="*/ 2147483646 w 30"/>
              <a:gd name="T17" fmla="*/ 2147483646 h 45"/>
              <a:gd name="T18" fmla="*/ 2147483646 w 30"/>
              <a:gd name="T19" fmla="*/ 2147483646 h 45"/>
              <a:gd name="T20" fmla="*/ 2147483646 w 30"/>
              <a:gd name="T21" fmla="*/ 2147483646 h 45"/>
              <a:gd name="T22" fmla="*/ 2147483646 w 30"/>
              <a:gd name="T23" fmla="*/ 2147483646 h 45"/>
              <a:gd name="T24" fmla="*/ 2147483646 w 30"/>
              <a:gd name="T25" fmla="*/ 2147483646 h 45"/>
              <a:gd name="T26" fmla="*/ 2147483646 w 30"/>
              <a:gd name="T27" fmla="*/ 2147483646 h 45"/>
              <a:gd name="T28" fmla="*/ 2147483646 w 30"/>
              <a:gd name="T29" fmla="*/ 2147483646 h 45"/>
              <a:gd name="T30" fmla="*/ 2147483646 w 30"/>
              <a:gd name="T31" fmla="*/ 2147483646 h 45"/>
              <a:gd name="T32" fmla="*/ 2147483646 w 30"/>
              <a:gd name="T33" fmla="*/ 2147483646 h 45"/>
              <a:gd name="T34" fmla="*/ 2147483646 w 30"/>
              <a:gd name="T35" fmla="*/ 2147483646 h 45"/>
              <a:gd name="T36" fmla="*/ 0 w 30"/>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45"/>
              <a:gd name="T59" fmla="*/ 30 w 30"/>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45">
                <a:moveTo>
                  <a:pt x="0" y="22"/>
                </a:moveTo>
                <a:lnTo>
                  <a:pt x="1" y="13"/>
                </a:lnTo>
                <a:lnTo>
                  <a:pt x="4" y="6"/>
                </a:lnTo>
                <a:lnTo>
                  <a:pt x="9" y="1"/>
                </a:lnTo>
                <a:lnTo>
                  <a:pt x="15" y="0"/>
                </a:lnTo>
                <a:lnTo>
                  <a:pt x="21" y="1"/>
                </a:lnTo>
                <a:lnTo>
                  <a:pt x="26" y="6"/>
                </a:lnTo>
                <a:lnTo>
                  <a:pt x="28" y="9"/>
                </a:lnTo>
                <a:lnTo>
                  <a:pt x="29" y="13"/>
                </a:lnTo>
                <a:lnTo>
                  <a:pt x="30" y="22"/>
                </a:lnTo>
                <a:lnTo>
                  <a:pt x="29" y="31"/>
                </a:lnTo>
                <a:lnTo>
                  <a:pt x="26" y="38"/>
                </a:lnTo>
                <a:lnTo>
                  <a:pt x="21" y="43"/>
                </a:lnTo>
                <a:lnTo>
                  <a:pt x="15" y="45"/>
                </a:lnTo>
                <a:lnTo>
                  <a:pt x="9" y="43"/>
                </a:lnTo>
                <a:lnTo>
                  <a:pt x="4" y="38"/>
                </a:lnTo>
                <a:lnTo>
                  <a:pt x="2" y="35"/>
                </a:lnTo>
                <a:lnTo>
                  <a:pt x="1" y="31"/>
                </a:lnTo>
                <a:lnTo>
                  <a:pt x="0" y="22"/>
                </a:lnTo>
                <a:close/>
              </a:path>
            </a:pathLst>
          </a:custGeom>
          <a:solidFill>
            <a:srgbClr val="FFFFFF"/>
          </a:solidFill>
          <a:ln w="9525">
            <a:noFill/>
            <a:round/>
            <a:headEnd/>
            <a:tailEnd/>
          </a:ln>
        </p:spPr>
        <p:txBody>
          <a:bodyPr/>
          <a:lstStyle/>
          <a:p>
            <a:endParaRPr lang="el-GR"/>
          </a:p>
        </p:txBody>
      </p:sp>
      <p:sp>
        <p:nvSpPr>
          <p:cNvPr id="41814" name="Freeform 854"/>
          <p:cNvSpPr>
            <a:spLocks/>
          </p:cNvSpPr>
          <p:nvPr/>
        </p:nvSpPr>
        <p:spPr bwMode="auto">
          <a:xfrm>
            <a:off x="7096125" y="3482975"/>
            <a:ext cx="36513" cy="53975"/>
          </a:xfrm>
          <a:custGeom>
            <a:avLst/>
            <a:gdLst>
              <a:gd name="T0" fmla="*/ 0 w 23"/>
              <a:gd name="T1" fmla="*/ 2147483646 h 34"/>
              <a:gd name="T2" fmla="*/ 2147483646 w 23"/>
              <a:gd name="T3" fmla="*/ 2147483646 h 34"/>
              <a:gd name="T4" fmla="*/ 2147483646 w 23"/>
              <a:gd name="T5" fmla="*/ 2147483646 h 34"/>
              <a:gd name="T6" fmla="*/ 2147483646 w 23"/>
              <a:gd name="T7" fmla="*/ 2147483646 h 34"/>
              <a:gd name="T8" fmla="*/ 2147483646 w 23"/>
              <a:gd name="T9" fmla="*/ 0 h 34"/>
              <a:gd name="T10" fmla="*/ 2147483646 w 23"/>
              <a:gd name="T11" fmla="*/ 2147483646 h 34"/>
              <a:gd name="T12" fmla="*/ 2147483646 w 23"/>
              <a:gd name="T13" fmla="*/ 2147483646 h 34"/>
              <a:gd name="T14" fmla="*/ 2147483646 w 23"/>
              <a:gd name="T15" fmla="*/ 2147483646 h 34"/>
              <a:gd name="T16" fmla="*/ 2147483646 w 23"/>
              <a:gd name="T17" fmla="*/ 2147483646 h 34"/>
              <a:gd name="T18" fmla="*/ 2147483646 w 23"/>
              <a:gd name="T19" fmla="*/ 2147483646 h 34"/>
              <a:gd name="T20" fmla="*/ 2147483646 w 23"/>
              <a:gd name="T21" fmla="*/ 2147483646 h 34"/>
              <a:gd name="T22" fmla="*/ 2147483646 w 23"/>
              <a:gd name="T23" fmla="*/ 2147483646 h 34"/>
              <a:gd name="T24" fmla="*/ 2147483646 w 23"/>
              <a:gd name="T25" fmla="*/ 2147483646 h 34"/>
              <a:gd name="T26" fmla="*/ 2147483646 w 23"/>
              <a:gd name="T27" fmla="*/ 2147483646 h 34"/>
              <a:gd name="T28" fmla="*/ 2147483646 w 23"/>
              <a:gd name="T29" fmla="*/ 2147483646 h 34"/>
              <a:gd name="T30" fmla="*/ 2147483646 w 23"/>
              <a:gd name="T31" fmla="*/ 2147483646 h 34"/>
              <a:gd name="T32" fmla="*/ 0 w 23"/>
              <a:gd name="T33" fmla="*/ 2147483646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4"/>
              <a:gd name="T53" fmla="*/ 23 w 23"/>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4">
                <a:moveTo>
                  <a:pt x="0" y="16"/>
                </a:moveTo>
                <a:lnTo>
                  <a:pt x="1" y="10"/>
                </a:lnTo>
                <a:lnTo>
                  <a:pt x="4" y="4"/>
                </a:lnTo>
                <a:lnTo>
                  <a:pt x="7" y="1"/>
                </a:lnTo>
                <a:lnTo>
                  <a:pt x="12" y="0"/>
                </a:lnTo>
                <a:lnTo>
                  <a:pt x="16" y="1"/>
                </a:lnTo>
                <a:lnTo>
                  <a:pt x="20" y="4"/>
                </a:lnTo>
                <a:lnTo>
                  <a:pt x="22" y="10"/>
                </a:lnTo>
                <a:lnTo>
                  <a:pt x="23" y="16"/>
                </a:lnTo>
                <a:lnTo>
                  <a:pt x="22" y="23"/>
                </a:lnTo>
                <a:lnTo>
                  <a:pt x="20" y="29"/>
                </a:lnTo>
                <a:lnTo>
                  <a:pt x="16" y="32"/>
                </a:lnTo>
                <a:lnTo>
                  <a:pt x="12" y="34"/>
                </a:lnTo>
                <a:lnTo>
                  <a:pt x="7" y="32"/>
                </a:lnTo>
                <a:lnTo>
                  <a:pt x="4" y="29"/>
                </a:lnTo>
                <a:lnTo>
                  <a:pt x="1" y="23"/>
                </a:lnTo>
                <a:lnTo>
                  <a:pt x="0" y="16"/>
                </a:lnTo>
                <a:close/>
              </a:path>
            </a:pathLst>
          </a:custGeom>
          <a:solidFill>
            <a:srgbClr val="FFFFFF"/>
          </a:solidFill>
          <a:ln w="9525">
            <a:noFill/>
            <a:round/>
            <a:headEnd/>
            <a:tailEnd/>
          </a:ln>
        </p:spPr>
        <p:txBody>
          <a:bodyPr/>
          <a:lstStyle/>
          <a:p>
            <a:endParaRPr lang="el-GR"/>
          </a:p>
        </p:txBody>
      </p:sp>
      <p:sp>
        <p:nvSpPr>
          <p:cNvPr id="41815" name="Freeform 855"/>
          <p:cNvSpPr>
            <a:spLocks/>
          </p:cNvSpPr>
          <p:nvPr/>
        </p:nvSpPr>
        <p:spPr bwMode="auto">
          <a:xfrm>
            <a:off x="7078663" y="3471863"/>
            <a:ext cx="68262" cy="87312"/>
          </a:xfrm>
          <a:custGeom>
            <a:avLst/>
            <a:gdLst>
              <a:gd name="T0" fmla="*/ 0 w 43"/>
              <a:gd name="T1" fmla="*/ 2147483646 h 55"/>
              <a:gd name="T2" fmla="*/ 2147483646 w 43"/>
              <a:gd name="T3" fmla="*/ 2147483646 h 55"/>
              <a:gd name="T4" fmla="*/ 2147483646 w 43"/>
              <a:gd name="T5" fmla="*/ 2147483646 h 55"/>
              <a:gd name="T6" fmla="*/ 2147483646 w 43"/>
              <a:gd name="T7" fmla="*/ 2147483646 h 55"/>
              <a:gd name="T8" fmla="*/ 2147483646 w 43"/>
              <a:gd name="T9" fmla="*/ 0 h 55"/>
              <a:gd name="T10" fmla="*/ 2147483646 w 43"/>
              <a:gd name="T11" fmla="*/ 2147483646 h 55"/>
              <a:gd name="T12" fmla="*/ 2147483646 w 43"/>
              <a:gd name="T13" fmla="*/ 2147483646 h 55"/>
              <a:gd name="T14" fmla="*/ 2147483646 w 43"/>
              <a:gd name="T15" fmla="*/ 2147483646 h 55"/>
              <a:gd name="T16" fmla="*/ 2147483646 w 43"/>
              <a:gd name="T17" fmla="*/ 2147483646 h 55"/>
              <a:gd name="T18" fmla="*/ 2147483646 w 43"/>
              <a:gd name="T19" fmla="*/ 2147483646 h 55"/>
              <a:gd name="T20" fmla="*/ 2147483646 w 43"/>
              <a:gd name="T21" fmla="*/ 2147483646 h 55"/>
              <a:gd name="T22" fmla="*/ 2147483646 w 43"/>
              <a:gd name="T23" fmla="*/ 2147483646 h 55"/>
              <a:gd name="T24" fmla="*/ 2147483646 w 43"/>
              <a:gd name="T25" fmla="*/ 2147483646 h 55"/>
              <a:gd name="T26" fmla="*/ 2147483646 w 43"/>
              <a:gd name="T27" fmla="*/ 2147483646 h 55"/>
              <a:gd name="T28" fmla="*/ 2147483646 w 43"/>
              <a:gd name="T29" fmla="*/ 2147483646 h 55"/>
              <a:gd name="T30" fmla="*/ 2147483646 w 43"/>
              <a:gd name="T31" fmla="*/ 2147483646 h 55"/>
              <a:gd name="T32" fmla="*/ 2147483646 w 43"/>
              <a:gd name="T33" fmla="*/ 2147483646 h 55"/>
              <a:gd name="T34" fmla="*/ 2147483646 w 43"/>
              <a:gd name="T35" fmla="*/ 2147483646 h 55"/>
              <a:gd name="T36" fmla="*/ 0 w 43"/>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55"/>
              <a:gd name="T59" fmla="*/ 43 w 43"/>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55">
                <a:moveTo>
                  <a:pt x="0" y="27"/>
                </a:moveTo>
                <a:lnTo>
                  <a:pt x="2" y="16"/>
                </a:lnTo>
                <a:lnTo>
                  <a:pt x="6" y="8"/>
                </a:lnTo>
                <a:lnTo>
                  <a:pt x="13" y="2"/>
                </a:lnTo>
                <a:lnTo>
                  <a:pt x="21" y="0"/>
                </a:lnTo>
                <a:lnTo>
                  <a:pt x="29" y="2"/>
                </a:lnTo>
                <a:lnTo>
                  <a:pt x="33" y="5"/>
                </a:lnTo>
                <a:lnTo>
                  <a:pt x="36" y="8"/>
                </a:lnTo>
                <a:lnTo>
                  <a:pt x="41" y="16"/>
                </a:lnTo>
                <a:lnTo>
                  <a:pt x="43" y="27"/>
                </a:lnTo>
                <a:lnTo>
                  <a:pt x="41" y="39"/>
                </a:lnTo>
                <a:lnTo>
                  <a:pt x="36" y="47"/>
                </a:lnTo>
                <a:lnTo>
                  <a:pt x="29" y="53"/>
                </a:lnTo>
                <a:lnTo>
                  <a:pt x="21" y="55"/>
                </a:lnTo>
                <a:lnTo>
                  <a:pt x="13" y="53"/>
                </a:lnTo>
                <a:lnTo>
                  <a:pt x="9" y="50"/>
                </a:lnTo>
                <a:lnTo>
                  <a:pt x="6" y="47"/>
                </a:lnTo>
                <a:lnTo>
                  <a:pt x="2" y="39"/>
                </a:lnTo>
                <a:lnTo>
                  <a:pt x="0" y="27"/>
                </a:lnTo>
                <a:close/>
              </a:path>
            </a:pathLst>
          </a:custGeom>
          <a:solidFill>
            <a:srgbClr val="FBC200"/>
          </a:solidFill>
          <a:ln w="9525">
            <a:noFill/>
            <a:round/>
            <a:headEnd/>
            <a:tailEnd/>
          </a:ln>
        </p:spPr>
        <p:txBody>
          <a:bodyPr/>
          <a:lstStyle/>
          <a:p>
            <a:endParaRPr lang="el-GR"/>
          </a:p>
        </p:txBody>
      </p:sp>
      <p:sp>
        <p:nvSpPr>
          <p:cNvPr id="41816" name="Freeform 856"/>
          <p:cNvSpPr>
            <a:spLocks/>
          </p:cNvSpPr>
          <p:nvPr/>
        </p:nvSpPr>
        <p:spPr bwMode="auto">
          <a:xfrm>
            <a:off x="7085013" y="3478213"/>
            <a:ext cx="55562" cy="73025"/>
          </a:xfrm>
          <a:custGeom>
            <a:avLst/>
            <a:gdLst>
              <a:gd name="T0" fmla="*/ 0 w 35"/>
              <a:gd name="T1" fmla="*/ 2147483646 h 46"/>
              <a:gd name="T2" fmla="*/ 2147483646 w 35"/>
              <a:gd name="T3" fmla="*/ 2147483646 h 46"/>
              <a:gd name="T4" fmla="*/ 2147483646 w 35"/>
              <a:gd name="T5" fmla="*/ 2147483646 h 46"/>
              <a:gd name="T6" fmla="*/ 2147483646 w 35"/>
              <a:gd name="T7" fmla="*/ 2147483646 h 46"/>
              <a:gd name="T8" fmla="*/ 2147483646 w 35"/>
              <a:gd name="T9" fmla="*/ 0 h 46"/>
              <a:gd name="T10" fmla="*/ 2147483646 w 35"/>
              <a:gd name="T11" fmla="*/ 2147483646 h 46"/>
              <a:gd name="T12" fmla="*/ 2147483646 w 35"/>
              <a:gd name="T13" fmla="*/ 2147483646 h 46"/>
              <a:gd name="T14" fmla="*/ 2147483646 w 35"/>
              <a:gd name="T15" fmla="*/ 2147483646 h 46"/>
              <a:gd name="T16" fmla="*/ 2147483646 w 35"/>
              <a:gd name="T17" fmla="*/ 2147483646 h 46"/>
              <a:gd name="T18" fmla="*/ 2147483646 w 35"/>
              <a:gd name="T19" fmla="*/ 2147483646 h 46"/>
              <a:gd name="T20" fmla="*/ 2147483646 w 35"/>
              <a:gd name="T21" fmla="*/ 2147483646 h 46"/>
              <a:gd name="T22" fmla="*/ 2147483646 w 35"/>
              <a:gd name="T23" fmla="*/ 2147483646 h 46"/>
              <a:gd name="T24" fmla="*/ 2147483646 w 35"/>
              <a:gd name="T25" fmla="*/ 2147483646 h 46"/>
              <a:gd name="T26" fmla="*/ 2147483646 w 35"/>
              <a:gd name="T27" fmla="*/ 2147483646 h 46"/>
              <a:gd name="T28" fmla="*/ 2147483646 w 35"/>
              <a:gd name="T29" fmla="*/ 2147483646 h 46"/>
              <a:gd name="T30" fmla="*/ 2147483646 w 35"/>
              <a:gd name="T31" fmla="*/ 2147483646 h 46"/>
              <a:gd name="T32" fmla="*/ 0 w 35"/>
              <a:gd name="T33" fmla="*/ 21474836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46"/>
              <a:gd name="T53" fmla="*/ 35 w 35"/>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46">
                <a:moveTo>
                  <a:pt x="0" y="22"/>
                </a:moveTo>
                <a:lnTo>
                  <a:pt x="1" y="14"/>
                </a:lnTo>
                <a:lnTo>
                  <a:pt x="5" y="7"/>
                </a:lnTo>
                <a:lnTo>
                  <a:pt x="11" y="2"/>
                </a:lnTo>
                <a:lnTo>
                  <a:pt x="17" y="0"/>
                </a:lnTo>
                <a:lnTo>
                  <a:pt x="24" y="2"/>
                </a:lnTo>
                <a:lnTo>
                  <a:pt x="30" y="7"/>
                </a:lnTo>
                <a:lnTo>
                  <a:pt x="34" y="14"/>
                </a:lnTo>
                <a:lnTo>
                  <a:pt x="35" y="22"/>
                </a:lnTo>
                <a:lnTo>
                  <a:pt x="34" y="32"/>
                </a:lnTo>
                <a:lnTo>
                  <a:pt x="30" y="39"/>
                </a:lnTo>
                <a:lnTo>
                  <a:pt x="24" y="44"/>
                </a:lnTo>
                <a:lnTo>
                  <a:pt x="17" y="46"/>
                </a:lnTo>
                <a:lnTo>
                  <a:pt x="11" y="44"/>
                </a:lnTo>
                <a:lnTo>
                  <a:pt x="5" y="39"/>
                </a:lnTo>
                <a:lnTo>
                  <a:pt x="1" y="32"/>
                </a:lnTo>
                <a:lnTo>
                  <a:pt x="0" y="22"/>
                </a:lnTo>
                <a:close/>
              </a:path>
            </a:pathLst>
          </a:custGeom>
          <a:solidFill>
            <a:srgbClr val="FDCE00"/>
          </a:solidFill>
          <a:ln w="9525">
            <a:noFill/>
            <a:round/>
            <a:headEnd/>
            <a:tailEnd/>
          </a:ln>
        </p:spPr>
        <p:txBody>
          <a:bodyPr/>
          <a:lstStyle/>
          <a:p>
            <a:endParaRPr lang="el-GR"/>
          </a:p>
        </p:txBody>
      </p:sp>
      <p:sp>
        <p:nvSpPr>
          <p:cNvPr id="41817" name="Freeform 857"/>
          <p:cNvSpPr>
            <a:spLocks/>
          </p:cNvSpPr>
          <p:nvPr/>
        </p:nvSpPr>
        <p:spPr bwMode="auto">
          <a:xfrm>
            <a:off x="7091363" y="3484563"/>
            <a:ext cx="44450" cy="58737"/>
          </a:xfrm>
          <a:custGeom>
            <a:avLst/>
            <a:gdLst>
              <a:gd name="T0" fmla="*/ 0 w 28"/>
              <a:gd name="T1" fmla="*/ 2147483646 h 37"/>
              <a:gd name="T2" fmla="*/ 2147483646 w 28"/>
              <a:gd name="T3" fmla="*/ 2147483646 h 37"/>
              <a:gd name="T4" fmla="*/ 2147483646 w 28"/>
              <a:gd name="T5" fmla="*/ 2147483646 h 37"/>
              <a:gd name="T6" fmla="*/ 2147483646 w 28"/>
              <a:gd name="T7" fmla="*/ 2147483646 h 37"/>
              <a:gd name="T8" fmla="*/ 2147483646 w 28"/>
              <a:gd name="T9" fmla="*/ 0 h 37"/>
              <a:gd name="T10" fmla="*/ 2147483646 w 28"/>
              <a:gd name="T11" fmla="*/ 2147483646 h 37"/>
              <a:gd name="T12" fmla="*/ 2147483646 w 28"/>
              <a:gd name="T13" fmla="*/ 2147483646 h 37"/>
              <a:gd name="T14" fmla="*/ 2147483646 w 28"/>
              <a:gd name="T15" fmla="*/ 2147483646 h 37"/>
              <a:gd name="T16" fmla="*/ 2147483646 w 28"/>
              <a:gd name="T17" fmla="*/ 2147483646 h 37"/>
              <a:gd name="T18" fmla="*/ 2147483646 w 28"/>
              <a:gd name="T19" fmla="*/ 2147483646 h 37"/>
              <a:gd name="T20" fmla="*/ 2147483646 w 28"/>
              <a:gd name="T21" fmla="*/ 2147483646 h 37"/>
              <a:gd name="T22" fmla="*/ 2147483646 w 28"/>
              <a:gd name="T23" fmla="*/ 2147483646 h 37"/>
              <a:gd name="T24" fmla="*/ 2147483646 w 28"/>
              <a:gd name="T25" fmla="*/ 2147483646 h 37"/>
              <a:gd name="T26" fmla="*/ 2147483646 w 28"/>
              <a:gd name="T27" fmla="*/ 2147483646 h 37"/>
              <a:gd name="T28" fmla="*/ 2147483646 w 28"/>
              <a:gd name="T29" fmla="*/ 2147483646 h 37"/>
              <a:gd name="T30" fmla="*/ 2147483646 w 28"/>
              <a:gd name="T31" fmla="*/ 2147483646 h 37"/>
              <a:gd name="T32" fmla="*/ 0 w 28"/>
              <a:gd name="T33" fmla="*/ 2147483646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7"/>
              <a:gd name="T53" fmla="*/ 28 w 28"/>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7">
                <a:moveTo>
                  <a:pt x="0" y="18"/>
                </a:moveTo>
                <a:lnTo>
                  <a:pt x="1" y="11"/>
                </a:lnTo>
                <a:lnTo>
                  <a:pt x="4" y="5"/>
                </a:lnTo>
                <a:lnTo>
                  <a:pt x="9" y="1"/>
                </a:lnTo>
                <a:lnTo>
                  <a:pt x="14" y="0"/>
                </a:lnTo>
                <a:lnTo>
                  <a:pt x="19" y="1"/>
                </a:lnTo>
                <a:lnTo>
                  <a:pt x="24" y="5"/>
                </a:lnTo>
                <a:lnTo>
                  <a:pt x="27" y="11"/>
                </a:lnTo>
                <a:lnTo>
                  <a:pt x="28" y="18"/>
                </a:lnTo>
                <a:lnTo>
                  <a:pt x="27" y="26"/>
                </a:lnTo>
                <a:lnTo>
                  <a:pt x="24" y="32"/>
                </a:lnTo>
                <a:lnTo>
                  <a:pt x="19" y="36"/>
                </a:lnTo>
                <a:lnTo>
                  <a:pt x="14" y="37"/>
                </a:lnTo>
                <a:lnTo>
                  <a:pt x="9" y="36"/>
                </a:lnTo>
                <a:lnTo>
                  <a:pt x="4" y="32"/>
                </a:lnTo>
                <a:lnTo>
                  <a:pt x="1" y="26"/>
                </a:lnTo>
                <a:lnTo>
                  <a:pt x="0" y="18"/>
                </a:lnTo>
                <a:close/>
              </a:path>
            </a:pathLst>
          </a:custGeom>
          <a:solidFill>
            <a:srgbClr val="FEDB00"/>
          </a:solidFill>
          <a:ln w="9525">
            <a:noFill/>
            <a:round/>
            <a:headEnd/>
            <a:tailEnd/>
          </a:ln>
        </p:spPr>
        <p:txBody>
          <a:bodyPr/>
          <a:lstStyle/>
          <a:p>
            <a:endParaRPr lang="el-GR"/>
          </a:p>
        </p:txBody>
      </p:sp>
      <p:sp>
        <p:nvSpPr>
          <p:cNvPr id="41818" name="Freeform 858"/>
          <p:cNvSpPr>
            <a:spLocks/>
          </p:cNvSpPr>
          <p:nvPr/>
        </p:nvSpPr>
        <p:spPr bwMode="auto">
          <a:xfrm>
            <a:off x="7097713" y="3490913"/>
            <a:ext cx="33337" cy="44450"/>
          </a:xfrm>
          <a:custGeom>
            <a:avLst/>
            <a:gdLst>
              <a:gd name="T0" fmla="*/ 0 w 21"/>
              <a:gd name="T1" fmla="*/ 2147483646 h 28"/>
              <a:gd name="T2" fmla="*/ 2147483646 w 21"/>
              <a:gd name="T3" fmla="*/ 2147483646 h 28"/>
              <a:gd name="T4" fmla="*/ 2147483646 w 21"/>
              <a:gd name="T5" fmla="*/ 2147483646 h 28"/>
              <a:gd name="T6" fmla="*/ 2147483646 w 21"/>
              <a:gd name="T7" fmla="*/ 0 h 28"/>
              <a:gd name="T8" fmla="*/ 2147483646 w 21"/>
              <a:gd name="T9" fmla="*/ 2147483646 h 28"/>
              <a:gd name="T10" fmla="*/ 2147483646 w 21"/>
              <a:gd name="T11" fmla="*/ 2147483646 h 28"/>
              <a:gd name="T12" fmla="*/ 2147483646 w 21"/>
              <a:gd name="T13" fmla="*/ 2147483646 h 28"/>
              <a:gd name="T14" fmla="*/ 2147483646 w 21"/>
              <a:gd name="T15" fmla="*/ 2147483646 h 28"/>
              <a:gd name="T16" fmla="*/ 2147483646 w 21"/>
              <a:gd name="T17" fmla="*/ 2147483646 h 28"/>
              <a:gd name="T18" fmla="*/ 2147483646 w 21"/>
              <a:gd name="T19" fmla="*/ 2147483646 h 28"/>
              <a:gd name="T20" fmla="*/ 2147483646 w 21"/>
              <a:gd name="T21" fmla="*/ 2147483646 h 28"/>
              <a:gd name="T22" fmla="*/ 2147483646 w 21"/>
              <a:gd name="T23" fmla="*/ 2147483646 h 28"/>
              <a:gd name="T24" fmla="*/ 2147483646 w 21"/>
              <a:gd name="T25" fmla="*/ 2147483646 h 28"/>
              <a:gd name="T26" fmla="*/ 2147483646 w 21"/>
              <a:gd name="T27" fmla="*/ 2147483646 h 28"/>
              <a:gd name="T28" fmla="*/ 0 w 21"/>
              <a:gd name="T29" fmla="*/ 2147483646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
              <a:gd name="T47" fmla="*/ 21 w 21"/>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
                <a:moveTo>
                  <a:pt x="0" y="13"/>
                </a:moveTo>
                <a:lnTo>
                  <a:pt x="1" y="8"/>
                </a:lnTo>
                <a:lnTo>
                  <a:pt x="3" y="4"/>
                </a:lnTo>
                <a:lnTo>
                  <a:pt x="10" y="0"/>
                </a:lnTo>
                <a:lnTo>
                  <a:pt x="15" y="1"/>
                </a:lnTo>
                <a:lnTo>
                  <a:pt x="18" y="4"/>
                </a:lnTo>
                <a:lnTo>
                  <a:pt x="20" y="8"/>
                </a:lnTo>
                <a:lnTo>
                  <a:pt x="21" y="13"/>
                </a:lnTo>
                <a:lnTo>
                  <a:pt x="20" y="20"/>
                </a:lnTo>
                <a:lnTo>
                  <a:pt x="18" y="24"/>
                </a:lnTo>
                <a:lnTo>
                  <a:pt x="10" y="28"/>
                </a:lnTo>
                <a:lnTo>
                  <a:pt x="6" y="27"/>
                </a:lnTo>
                <a:lnTo>
                  <a:pt x="3" y="24"/>
                </a:lnTo>
                <a:lnTo>
                  <a:pt x="1" y="20"/>
                </a:lnTo>
                <a:lnTo>
                  <a:pt x="0" y="13"/>
                </a:lnTo>
                <a:close/>
              </a:path>
            </a:pathLst>
          </a:custGeom>
          <a:solidFill>
            <a:srgbClr val="FFE800"/>
          </a:solidFill>
          <a:ln w="9525">
            <a:noFill/>
            <a:round/>
            <a:headEnd/>
            <a:tailEnd/>
          </a:ln>
        </p:spPr>
        <p:txBody>
          <a:bodyPr/>
          <a:lstStyle/>
          <a:p>
            <a:endParaRPr lang="el-GR"/>
          </a:p>
        </p:txBody>
      </p:sp>
      <p:sp>
        <p:nvSpPr>
          <p:cNvPr id="41819" name="Freeform 859"/>
          <p:cNvSpPr>
            <a:spLocks/>
          </p:cNvSpPr>
          <p:nvPr/>
        </p:nvSpPr>
        <p:spPr bwMode="auto">
          <a:xfrm>
            <a:off x="4760913" y="5041900"/>
            <a:ext cx="1295400" cy="600075"/>
          </a:xfrm>
          <a:custGeom>
            <a:avLst/>
            <a:gdLst>
              <a:gd name="T0" fmla="*/ 2147483646 w 1632"/>
              <a:gd name="T1" fmla="*/ 2147483646 h 757"/>
              <a:gd name="T2" fmla="*/ 2147483646 w 1632"/>
              <a:gd name="T3" fmla="*/ 2147483646 h 757"/>
              <a:gd name="T4" fmla="*/ 2147483646 w 1632"/>
              <a:gd name="T5" fmla="*/ 2147483646 h 757"/>
              <a:gd name="T6" fmla="*/ 2147483646 w 1632"/>
              <a:gd name="T7" fmla="*/ 2147483646 h 757"/>
              <a:gd name="T8" fmla="*/ 2147483646 w 1632"/>
              <a:gd name="T9" fmla="*/ 2147483646 h 757"/>
              <a:gd name="T10" fmla="*/ 2147483646 w 1632"/>
              <a:gd name="T11" fmla="*/ 2147483646 h 757"/>
              <a:gd name="T12" fmla="*/ 2147483646 w 1632"/>
              <a:gd name="T13" fmla="*/ 2147483646 h 757"/>
              <a:gd name="T14" fmla="*/ 2147483646 w 1632"/>
              <a:gd name="T15" fmla="*/ 2147483646 h 757"/>
              <a:gd name="T16" fmla="*/ 2147483646 w 1632"/>
              <a:gd name="T17" fmla="*/ 2147483646 h 757"/>
              <a:gd name="T18" fmla="*/ 2147483646 w 1632"/>
              <a:gd name="T19" fmla="*/ 2147483646 h 757"/>
              <a:gd name="T20" fmla="*/ 2147483646 w 1632"/>
              <a:gd name="T21" fmla="*/ 2147483646 h 757"/>
              <a:gd name="T22" fmla="*/ 2147483646 w 1632"/>
              <a:gd name="T23" fmla="*/ 2147483646 h 757"/>
              <a:gd name="T24" fmla="*/ 2147483646 w 1632"/>
              <a:gd name="T25" fmla="*/ 2147483646 h 757"/>
              <a:gd name="T26" fmla="*/ 2147483646 w 1632"/>
              <a:gd name="T27" fmla="*/ 2147483646 h 757"/>
              <a:gd name="T28" fmla="*/ 2147483646 w 1632"/>
              <a:gd name="T29" fmla="*/ 2147483646 h 757"/>
              <a:gd name="T30" fmla="*/ 2147483646 w 1632"/>
              <a:gd name="T31" fmla="*/ 0 h 757"/>
              <a:gd name="T32" fmla="*/ 2147483646 w 1632"/>
              <a:gd name="T33" fmla="*/ 2147483646 h 757"/>
              <a:gd name="T34" fmla="*/ 2147483646 w 1632"/>
              <a:gd name="T35" fmla="*/ 2147483646 h 757"/>
              <a:gd name="T36" fmla="*/ 2147483646 w 1632"/>
              <a:gd name="T37" fmla="*/ 2147483646 h 757"/>
              <a:gd name="T38" fmla="*/ 2147483646 w 1632"/>
              <a:gd name="T39" fmla="*/ 2147483646 h 757"/>
              <a:gd name="T40" fmla="*/ 2147483646 w 1632"/>
              <a:gd name="T41" fmla="*/ 2147483646 h 757"/>
              <a:gd name="T42" fmla="*/ 2147483646 w 1632"/>
              <a:gd name="T43" fmla="*/ 2147483646 h 757"/>
              <a:gd name="T44" fmla="*/ 2147483646 w 1632"/>
              <a:gd name="T45" fmla="*/ 2147483646 h 757"/>
              <a:gd name="T46" fmla="*/ 2147483646 w 1632"/>
              <a:gd name="T47" fmla="*/ 2147483646 h 757"/>
              <a:gd name="T48" fmla="*/ 2147483646 w 1632"/>
              <a:gd name="T49" fmla="*/ 2147483646 h 757"/>
              <a:gd name="T50" fmla="*/ 2147483646 w 1632"/>
              <a:gd name="T51" fmla="*/ 2147483646 h 757"/>
              <a:gd name="T52" fmla="*/ 2147483646 w 1632"/>
              <a:gd name="T53" fmla="*/ 2147483646 h 757"/>
              <a:gd name="T54" fmla="*/ 2147483646 w 1632"/>
              <a:gd name="T55" fmla="*/ 2147483646 h 757"/>
              <a:gd name="T56" fmla="*/ 2147483646 w 1632"/>
              <a:gd name="T57" fmla="*/ 2147483646 h 757"/>
              <a:gd name="T58" fmla="*/ 2147483646 w 1632"/>
              <a:gd name="T59" fmla="*/ 2147483646 h 757"/>
              <a:gd name="T60" fmla="*/ 0 w 1632"/>
              <a:gd name="T61" fmla="*/ 2147483646 h 757"/>
              <a:gd name="T62" fmla="*/ 2147483646 w 1632"/>
              <a:gd name="T63" fmla="*/ 2147483646 h 757"/>
              <a:gd name="T64" fmla="*/ 2147483646 w 1632"/>
              <a:gd name="T65" fmla="*/ 2147483646 h 757"/>
              <a:gd name="T66" fmla="*/ 2147483646 w 1632"/>
              <a:gd name="T67" fmla="*/ 2147483646 h 757"/>
              <a:gd name="T68" fmla="*/ 2147483646 w 1632"/>
              <a:gd name="T69" fmla="*/ 2147483646 h 757"/>
              <a:gd name="T70" fmla="*/ 2147483646 w 1632"/>
              <a:gd name="T71" fmla="*/ 2147483646 h 757"/>
              <a:gd name="T72" fmla="*/ 2147483646 w 1632"/>
              <a:gd name="T73" fmla="*/ 2147483646 h 757"/>
              <a:gd name="T74" fmla="*/ 2147483646 w 1632"/>
              <a:gd name="T75" fmla="*/ 2147483646 h 757"/>
              <a:gd name="T76" fmla="*/ 2147483646 w 1632"/>
              <a:gd name="T77" fmla="*/ 2147483646 h 757"/>
              <a:gd name="T78" fmla="*/ 2147483646 w 1632"/>
              <a:gd name="T79" fmla="*/ 2147483646 h 757"/>
              <a:gd name="T80" fmla="*/ 2147483646 w 1632"/>
              <a:gd name="T81" fmla="*/ 2147483646 h 757"/>
              <a:gd name="T82" fmla="*/ 2147483646 w 1632"/>
              <a:gd name="T83" fmla="*/ 2147483646 h 757"/>
              <a:gd name="T84" fmla="*/ 2147483646 w 1632"/>
              <a:gd name="T85" fmla="*/ 2147483646 h 757"/>
              <a:gd name="T86" fmla="*/ 2147483646 w 1632"/>
              <a:gd name="T87" fmla="*/ 2147483646 h 757"/>
              <a:gd name="T88" fmla="*/ 2147483646 w 1632"/>
              <a:gd name="T89" fmla="*/ 2147483646 h 757"/>
              <a:gd name="T90" fmla="*/ 2147483646 w 1632"/>
              <a:gd name="T91" fmla="*/ 2147483646 h 757"/>
              <a:gd name="T92" fmla="*/ 2147483646 w 1632"/>
              <a:gd name="T93" fmla="*/ 2147483646 h 757"/>
              <a:gd name="T94" fmla="*/ 2147483646 w 1632"/>
              <a:gd name="T95" fmla="*/ 2147483646 h 757"/>
              <a:gd name="T96" fmla="*/ 2147483646 w 1632"/>
              <a:gd name="T97" fmla="*/ 2147483646 h 757"/>
              <a:gd name="T98" fmla="*/ 2147483646 w 1632"/>
              <a:gd name="T99" fmla="*/ 2147483646 h 757"/>
              <a:gd name="T100" fmla="*/ 2147483646 w 1632"/>
              <a:gd name="T101" fmla="*/ 2147483646 h 757"/>
              <a:gd name="T102" fmla="*/ 2147483646 w 1632"/>
              <a:gd name="T103" fmla="*/ 2147483646 h 757"/>
              <a:gd name="T104" fmla="*/ 2147483646 w 1632"/>
              <a:gd name="T105" fmla="*/ 2147483646 h 757"/>
              <a:gd name="T106" fmla="*/ 2147483646 w 1632"/>
              <a:gd name="T107" fmla="*/ 2147483646 h 757"/>
              <a:gd name="T108" fmla="*/ 2147483646 w 1632"/>
              <a:gd name="T109" fmla="*/ 2147483646 h 757"/>
              <a:gd name="T110" fmla="*/ 2147483646 w 1632"/>
              <a:gd name="T111" fmla="*/ 2147483646 h 757"/>
              <a:gd name="T112" fmla="*/ 2147483646 w 1632"/>
              <a:gd name="T113" fmla="*/ 2147483646 h 757"/>
              <a:gd name="T114" fmla="*/ 2147483646 w 1632"/>
              <a:gd name="T115" fmla="*/ 2147483646 h 757"/>
              <a:gd name="T116" fmla="*/ 2147483646 w 1632"/>
              <a:gd name="T117" fmla="*/ 2147483646 h 757"/>
              <a:gd name="T118" fmla="*/ 2147483646 w 1632"/>
              <a:gd name="T119" fmla="*/ 2147483646 h 757"/>
              <a:gd name="T120" fmla="*/ 2147483646 w 1632"/>
              <a:gd name="T121" fmla="*/ 2147483646 h 757"/>
              <a:gd name="T122" fmla="*/ 2147483646 w 1632"/>
              <a:gd name="T123" fmla="*/ 2147483646 h 7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2"/>
              <a:gd name="T187" fmla="*/ 0 h 757"/>
              <a:gd name="T188" fmla="*/ 1632 w 1632"/>
              <a:gd name="T189" fmla="*/ 757 h 7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2" h="757">
                <a:moveTo>
                  <a:pt x="1631" y="272"/>
                </a:moveTo>
                <a:lnTo>
                  <a:pt x="1565" y="261"/>
                </a:lnTo>
                <a:lnTo>
                  <a:pt x="1503" y="247"/>
                </a:lnTo>
                <a:lnTo>
                  <a:pt x="1474" y="240"/>
                </a:lnTo>
                <a:lnTo>
                  <a:pt x="1446" y="231"/>
                </a:lnTo>
                <a:lnTo>
                  <a:pt x="1392" y="210"/>
                </a:lnTo>
                <a:lnTo>
                  <a:pt x="1341" y="190"/>
                </a:lnTo>
                <a:lnTo>
                  <a:pt x="1291" y="166"/>
                </a:lnTo>
                <a:lnTo>
                  <a:pt x="1198" y="120"/>
                </a:lnTo>
                <a:lnTo>
                  <a:pt x="1107" y="74"/>
                </a:lnTo>
                <a:lnTo>
                  <a:pt x="1062" y="54"/>
                </a:lnTo>
                <a:lnTo>
                  <a:pt x="1016" y="37"/>
                </a:lnTo>
                <a:lnTo>
                  <a:pt x="968" y="22"/>
                </a:lnTo>
                <a:lnTo>
                  <a:pt x="918" y="10"/>
                </a:lnTo>
                <a:lnTo>
                  <a:pt x="867" y="3"/>
                </a:lnTo>
                <a:lnTo>
                  <a:pt x="812" y="0"/>
                </a:lnTo>
                <a:lnTo>
                  <a:pt x="758" y="3"/>
                </a:lnTo>
                <a:lnTo>
                  <a:pt x="709" y="7"/>
                </a:lnTo>
                <a:lnTo>
                  <a:pt x="664" y="16"/>
                </a:lnTo>
                <a:lnTo>
                  <a:pt x="622" y="28"/>
                </a:lnTo>
                <a:lnTo>
                  <a:pt x="582" y="42"/>
                </a:lnTo>
                <a:lnTo>
                  <a:pt x="543" y="58"/>
                </a:lnTo>
                <a:lnTo>
                  <a:pt x="464" y="96"/>
                </a:lnTo>
                <a:lnTo>
                  <a:pt x="379" y="142"/>
                </a:lnTo>
                <a:lnTo>
                  <a:pt x="279" y="188"/>
                </a:lnTo>
                <a:lnTo>
                  <a:pt x="221" y="213"/>
                </a:lnTo>
                <a:lnTo>
                  <a:pt x="158" y="238"/>
                </a:lnTo>
                <a:lnTo>
                  <a:pt x="86" y="261"/>
                </a:lnTo>
                <a:lnTo>
                  <a:pt x="7" y="285"/>
                </a:lnTo>
                <a:lnTo>
                  <a:pt x="1" y="409"/>
                </a:lnTo>
                <a:lnTo>
                  <a:pt x="0" y="494"/>
                </a:lnTo>
                <a:lnTo>
                  <a:pt x="3" y="533"/>
                </a:lnTo>
                <a:lnTo>
                  <a:pt x="58" y="543"/>
                </a:lnTo>
                <a:lnTo>
                  <a:pt x="113" y="555"/>
                </a:lnTo>
                <a:lnTo>
                  <a:pt x="165" y="570"/>
                </a:lnTo>
                <a:lnTo>
                  <a:pt x="215" y="586"/>
                </a:lnTo>
                <a:lnTo>
                  <a:pt x="311" y="622"/>
                </a:lnTo>
                <a:lnTo>
                  <a:pt x="405" y="660"/>
                </a:lnTo>
                <a:lnTo>
                  <a:pt x="500" y="697"/>
                </a:lnTo>
                <a:lnTo>
                  <a:pt x="550" y="714"/>
                </a:lnTo>
                <a:lnTo>
                  <a:pt x="600" y="727"/>
                </a:lnTo>
                <a:lnTo>
                  <a:pt x="651" y="740"/>
                </a:lnTo>
                <a:lnTo>
                  <a:pt x="677" y="745"/>
                </a:lnTo>
                <a:lnTo>
                  <a:pt x="705" y="749"/>
                </a:lnTo>
                <a:lnTo>
                  <a:pt x="762" y="755"/>
                </a:lnTo>
                <a:lnTo>
                  <a:pt x="820" y="757"/>
                </a:lnTo>
                <a:lnTo>
                  <a:pt x="882" y="755"/>
                </a:lnTo>
                <a:lnTo>
                  <a:pt x="937" y="748"/>
                </a:lnTo>
                <a:lnTo>
                  <a:pt x="989" y="736"/>
                </a:lnTo>
                <a:lnTo>
                  <a:pt x="1035" y="723"/>
                </a:lnTo>
                <a:lnTo>
                  <a:pt x="1081" y="705"/>
                </a:lnTo>
                <a:lnTo>
                  <a:pt x="1125" y="686"/>
                </a:lnTo>
                <a:lnTo>
                  <a:pt x="1208" y="646"/>
                </a:lnTo>
                <a:lnTo>
                  <a:pt x="1294" y="605"/>
                </a:lnTo>
                <a:lnTo>
                  <a:pt x="1340" y="586"/>
                </a:lnTo>
                <a:lnTo>
                  <a:pt x="1388" y="568"/>
                </a:lnTo>
                <a:lnTo>
                  <a:pt x="1440" y="554"/>
                </a:lnTo>
                <a:lnTo>
                  <a:pt x="1497" y="543"/>
                </a:lnTo>
                <a:lnTo>
                  <a:pt x="1560" y="536"/>
                </a:lnTo>
                <a:lnTo>
                  <a:pt x="1631" y="533"/>
                </a:lnTo>
                <a:lnTo>
                  <a:pt x="1632" y="403"/>
                </a:lnTo>
                <a:lnTo>
                  <a:pt x="1631" y="272"/>
                </a:lnTo>
                <a:close/>
              </a:path>
            </a:pathLst>
          </a:custGeom>
          <a:solidFill>
            <a:srgbClr val="D36D6C"/>
          </a:solidFill>
          <a:ln w="9525">
            <a:noFill/>
            <a:round/>
            <a:headEnd/>
            <a:tailEnd/>
          </a:ln>
        </p:spPr>
        <p:txBody>
          <a:bodyPr/>
          <a:lstStyle/>
          <a:p>
            <a:endParaRPr lang="el-GR"/>
          </a:p>
        </p:txBody>
      </p:sp>
      <p:pic>
        <p:nvPicPr>
          <p:cNvPr id="41820" name="Picture 860"/>
          <p:cNvPicPr>
            <a:picLocks noChangeAspect="1" noChangeArrowheads="1"/>
          </p:cNvPicPr>
          <p:nvPr/>
        </p:nvPicPr>
        <p:blipFill>
          <a:blip r:embed="rId8" cstate="print"/>
          <a:srcRect/>
          <a:stretch>
            <a:fillRect/>
          </a:stretch>
        </p:blipFill>
        <p:spPr bwMode="auto">
          <a:xfrm>
            <a:off x="4851400" y="5095875"/>
            <a:ext cx="1054100" cy="179388"/>
          </a:xfrm>
          <a:prstGeom prst="rect">
            <a:avLst/>
          </a:prstGeom>
          <a:noFill/>
          <a:ln w="9525">
            <a:noFill/>
            <a:miter lim="800000"/>
            <a:headEnd/>
            <a:tailEnd/>
          </a:ln>
        </p:spPr>
      </p:pic>
      <p:pic>
        <p:nvPicPr>
          <p:cNvPr id="41821" name="Picture 861"/>
          <p:cNvPicPr>
            <a:picLocks noChangeAspect="1" noChangeArrowheads="1"/>
          </p:cNvPicPr>
          <p:nvPr/>
        </p:nvPicPr>
        <p:blipFill>
          <a:blip r:embed="rId9" cstate="print"/>
          <a:srcRect/>
          <a:stretch>
            <a:fillRect/>
          </a:stretch>
        </p:blipFill>
        <p:spPr bwMode="auto">
          <a:xfrm>
            <a:off x="4851400" y="5095875"/>
            <a:ext cx="1054100" cy="179388"/>
          </a:xfrm>
          <a:prstGeom prst="rect">
            <a:avLst/>
          </a:prstGeom>
          <a:noFill/>
          <a:ln w="9525">
            <a:noFill/>
            <a:miter lim="800000"/>
            <a:headEnd/>
            <a:tailEnd/>
          </a:ln>
        </p:spPr>
      </p:pic>
      <p:pic>
        <p:nvPicPr>
          <p:cNvPr id="41822" name="Picture 862"/>
          <p:cNvPicPr>
            <a:picLocks noChangeAspect="1" noChangeArrowheads="1"/>
          </p:cNvPicPr>
          <p:nvPr/>
        </p:nvPicPr>
        <p:blipFill>
          <a:blip r:embed="rId10" cstate="print"/>
          <a:srcRect/>
          <a:stretch>
            <a:fillRect/>
          </a:stretch>
        </p:blipFill>
        <p:spPr bwMode="auto">
          <a:xfrm>
            <a:off x="4851400" y="5395913"/>
            <a:ext cx="1054100" cy="180975"/>
          </a:xfrm>
          <a:prstGeom prst="rect">
            <a:avLst/>
          </a:prstGeom>
          <a:noFill/>
          <a:ln w="9525">
            <a:noFill/>
            <a:miter lim="800000"/>
            <a:headEnd/>
            <a:tailEnd/>
          </a:ln>
        </p:spPr>
      </p:pic>
      <p:pic>
        <p:nvPicPr>
          <p:cNvPr id="41823" name="Picture 863"/>
          <p:cNvPicPr>
            <a:picLocks noChangeAspect="1" noChangeArrowheads="1"/>
          </p:cNvPicPr>
          <p:nvPr/>
        </p:nvPicPr>
        <p:blipFill>
          <a:blip r:embed="rId11" cstate="print"/>
          <a:srcRect/>
          <a:stretch>
            <a:fillRect/>
          </a:stretch>
        </p:blipFill>
        <p:spPr bwMode="auto">
          <a:xfrm>
            <a:off x="4851400" y="5395913"/>
            <a:ext cx="1054100" cy="180975"/>
          </a:xfrm>
          <a:prstGeom prst="rect">
            <a:avLst/>
          </a:prstGeom>
          <a:noFill/>
          <a:ln w="9525">
            <a:noFill/>
            <a:miter lim="800000"/>
            <a:headEnd/>
            <a:tailEnd/>
          </a:ln>
        </p:spPr>
      </p:pic>
      <p:pic>
        <p:nvPicPr>
          <p:cNvPr id="41824" name="Picture 864"/>
          <p:cNvPicPr>
            <a:picLocks noChangeAspect="1" noChangeArrowheads="1"/>
          </p:cNvPicPr>
          <p:nvPr/>
        </p:nvPicPr>
        <p:blipFill>
          <a:blip r:embed="rId12" cstate="print"/>
          <a:srcRect/>
          <a:stretch>
            <a:fillRect/>
          </a:stretch>
        </p:blipFill>
        <p:spPr bwMode="auto">
          <a:xfrm>
            <a:off x="4848225" y="5373688"/>
            <a:ext cx="1069975" cy="107950"/>
          </a:xfrm>
          <a:prstGeom prst="rect">
            <a:avLst/>
          </a:prstGeom>
          <a:noFill/>
          <a:ln w="9525">
            <a:noFill/>
            <a:miter lim="800000"/>
            <a:headEnd/>
            <a:tailEnd/>
          </a:ln>
        </p:spPr>
      </p:pic>
      <p:pic>
        <p:nvPicPr>
          <p:cNvPr id="41825" name="Picture 865"/>
          <p:cNvPicPr>
            <a:picLocks noChangeAspect="1" noChangeArrowheads="1"/>
          </p:cNvPicPr>
          <p:nvPr/>
        </p:nvPicPr>
        <p:blipFill>
          <a:blip r:embed="rId13" cstate="print"/>
          <a:srcRect/>
          <a:stretch>
            <a:fillRect/>
          </a:stretch>
        </p:blipFill>
        <p:spPr bwMode="auto">
          <a:xfrm>
            <a:off x="4848225" y="5373688"/>
            <a:ext cx="1069975" cy="107950"/>
          </a:xfrm>
          <a:prstGeom prst="rect">
            <a:avLst/>
          </a:prstGeom>
          <a:noFill/>
          <a:ln w="9525">
            <a:noFill/>
            <a:miter lim="800000"/>
            <a:headEnd/>
            <a:tailEnd/>
          </a:ln>
        </p:spPr>
      </p:pic>
      <p:pic>
        <p:nvPicPr>
          <p:cNvPr id="41826" name="Picture 866"/>
          <p:cNvPicPr>
            <a:picLocks noChangeAspect="1" noChangeArrowheads="1"/>
          </p:cNvPicPr>
          <p:nvPr/>
        </p:nvPicPr>
        <p:blipFill>
          <a:blip r:embed="rId14" cstate="print"/>
          <a:srcRect/>
          <a:stretch>
            <a:fillRect/>
          </a:stretch>
        </p:blipFill>
        <p:spPr bwMode="auto">
          <a:xfrm>
            <a:off x="4849813" y="5314950"/>
            <a:ext cx="1066800" cy="65088"/>
          </a:xfrm>
          <a:prstGeom prst="rect">
            <a:avLst/>
          </a:prstGeom>
          <a:noFill/>
          <a:ln w="9525">
            <a:noFill/>
            <a:miter lim="800000"/>
            <a:headEnd/>
            <a:tailEnd/>
          </a:ln>
        </p:spPr>
      </p:pic>
      <p:pic>
        <p:nvPicPr>
          <p:cNvPr id="41827" name="Picture 867"/>
          <p:cNvPicPr>
            <a:picLocks noChangeAspect="1" noChangeArrowheads="1"/>
          </p:cNvPicPr>
          <p:nvPr/>
        </p:nvPicPr>
        <p:blipFill>
          <a:blip r:embed="rId15" cstate="print"/>
          <a:srcRect/>
          <a:stretch>
            <a:fillRect/>
          </a:stretch>
        </p:blipFill>
        <p:spPr bwMode="auto">
          <a:xfrm>
            <a:off x="4849813" y="5314950"/>
            <a:ext cx="1066800" cy="65088"/>
          </a:xfrm>
          <a:prstGeom prst="rect">
            <a:avLst/>
          </a:prstGeom>
          <a:noFill/>
          <a:ln w="9525">
            <a:noFill/>
            <a:miter lim="800000"/>
            <a:headEnd/>
            <a:tailEnd/>
          </a:ln>
        </p:spPr>
      </p:pic>
      <p:pic>
        <p:nvPicPr>
          <p:cNvPr id="41828" name="Picture 868"/>
          <p:cNvPicPr>
            <a:picLocks noChangeAspect="1" noChangeArrowheads="1"/>
          </p:cNvPicPr>
          <p:nvPr/>
        </p:nvPicPr>
        <p:blipFill>
          <a:blip r:embed="rId16" cstate="print"/>
          <a:srcRect/>
          <a:stretch>
            <a:fillRect/>
          </a:stretch>
        </p:blipFill>
        <p:spPr bwMode="auto">
          <a:xfrm>
            <a:off x="4849813" y="5254625"/>
            <a:ext cx="1065212" cy="65088"/>
          </a:xfrm>
          <a:prstGeom prst="rect">
            <a:avLst/>
          </a:prstGeom>
          <a:noFill/>
          <a:ln w="9525">
            <a:noFill/>
            <a:miter lim="800000"/>
            <a:headEnd/>
            <a:tailEnd/>
          </a:ln>
        </p:spPr>
      </p:pic>
      <p:pic>
        <p:nvPicPr>
          <p:cNvPr id="41829" name="Picture 869"/>
          <p:cNvPicPr>
            <a:picLocks noChangeAspect="1" noChangeArrowheads="1"/>
          </p:cNvPicPr>
          <p:nvPr/>
        </p:nvPicPr>
        <p:blipFill>
          <a:blip r:embed="rId17" cstate="print"/>
          <a:srcRect/>
          <a:stretch>
            <a:fillRect/>
          </a:stretch>
        </p:blipFill>
        <p:spPr bwMode="auto">
          <a:xfrm>
            <a:off x="4849813" y="5254625"/>
            <a:ext cx="1065212" cy="65088"/>
          </a:xfrm>
          <a:prstGeom prst="rect">
            <a:avLst/>
          </a:prstGeom>
          <a:noFill/>
          <a:ln w="9525">
            <a:noFill/>
            <a:miter lim="800000"/>
            <a:headEnd/>
            <a:tailEnd/>
          </a:ln>
        </p:spPr>
      </p:pic>
      <p:pic>
        <p:nvPicPr>
          <p:cNvPr id="41830" name="Picture 870"/>
          <p:cNvPicPr>
            <a:picLocks noChangeAspect="1" noChangeArrowheads="1"/>
          </p:cNvPicPr>
          <p:nvPr/>
        </p:nvPicPr>
        <p:blipFill>
          <a:blip r:embed="rId18" cstate="print"/>
          <a:srcRect/>
          <a:stretch>
            <a:fillRect/>
          </a:stretch>
        </p:blipFill>
        <p:spPr bwMode="auto">
          <a:xfrm>
            <a:off x="4849813" y="5189538"/>
            <a:ext cx="1069975" cy="111125"/>
          </a:xfrm>
          <a:prstGeom prst="rect">
            <a:avLst/>
          </a:prstGeom>
          <a:noFill/>
          <a:ln w="9525">
            <a:noFill/>
            <a:miter lim="800000"/>
            <a:headEnd/>
            <a:tailEnd/>
          </a:ln>
        </p:spPr>
      </p:pic>
      <p:pic>
        <p:nvPicPr>
          <p:cNvPr id="41831" name="Picture 871"/>
          <p:cNvPicPr>
            <a:picLocks noChangeAspect="1" noChangeArrowheads="1"/>
          </p:cNvPicPr>
          <p:nvPr/>
        </p:nvPicPr>
        <p:blipFill>
          <a:blip r:embed="rId19" cstate="print"/>
          <a:srcRect/>
          <a:stretch>
            <a:fillRect/>
          </a:stretch>
        </p:blipFill>
        <p:spPr bwMode="auto">
          <a:xfrm>
            <a:off x="4849813" y="5189538"/>
            <a:ext cx="1069975" cy="111125"/>
          </a:xfrm>
          <a:prstGeom prst="rect">
            <a:avLst/>
          </a:prstGeom>
          <a:noFill/>
          <a:ln w="9525">
            <a:noFill/>
            <a:miter lim="800000"/>
            <a:headEnd/>
            <a:tailEnd/>
          </a:ln>
        </p:spPr>
      </p:pic>
      <p:sp>
        <p:nvSpPr>
          <p:cNvPr id="41832" name="Rectangle 872"/>
          <p:cNvSpPr>
            <a:spLocks noChangeArrowheads="1"/>
          </p:cNvSpPr>
          <p:nvPr/>
        </p:nvSpPr>
        <p:spPr bwMode="auto">
          <a:xfrm>
            <a:off x="5345113" y="4965700"/>
            <a:ext cx="152400" cy="96838"/>
          </a:xfrm>
          <a:prstGeom prst="rect">
            <a:avLst/>
          </a:prstGeom>
          <a:solidFill>
            <a:schemeClr val="bg1"/>
          </a:solidFill>
          <a:ln w="12700">
            <a:noFill/>
            <a:miter lim="800000"/>
            <a:headEnd type="none" w="sm" len="sm"/>
            <a:tailEnd type="none" w="sm" len="sm"/>
          </a:ln>
        </p:spPr>
        <p:txBody>
          <a:bodyPr wrap="none" anchor="ctr"/>
          <a:lstStyle/>
          <a:p>
            <a:pPr eaLnBrk="1" hangingPunct="1"/>
            <a:endParaRPr lang="el-GR" altLang="el-GR"/>
          </a:p>
        </p:txBody>
      </p:sp>
      <p:sp>
        <p:nvSpPr>
          <p:cNvPr id="61289" name="Rectangle 873"/>
          <p:cNvSpPr>
            <a:spLocks noChangeArrowheads="1"/>
          </p:cNvSpPr>
          <p:nvPr/>
        </p:nvSpPr>
        <p:spPr bwMode="auto">
          <a:xfrm>
            <a:off x="508000" y="3987800"/>
            <a:ext cx="1419225" cy="608013"/>
          </a:xfrm>
          <a:prstGeom prst="rect">
            <a:avLst/>
          </a:prstGeom>
          <a:noFill/>
          <a:ln w="12700">
            <a:noFill/>
            <a:miter lim="800000"/>
            <a:headEnd/>
            <a:tailEnd/>
          </a:ln>
          <a:effectLst/>
        </p:spPr>
        <p:txBody>
          <a:bodyPr wrap="none" lIns="90488" tIns="44450" rIns="90488" bIns="44450">
            <a:spAutoFit/>
          </a:bodyPr>
          <a:lstStyle/>
          <a:p>
            <a:pPr algn="ctr">
              <a:defRPr/>
            </a:pPr>
            <a:r>
              <a:rPr lang="en-US" sz="1800" b="1">
                <a:solidFill>
                  <a:srgbClr val="CCFFFF"/>
                </a:solidFill>
                <a:effectLst>
                  <a:outerShdw blurRad="38100" dist="38100" dir="2700000" algn="tl">
                    <a:srgbClr val="000000"/>
                  </a:outerShdw>
                </a:effectLst>
                <a:latin typeface="Arial" pitchFamily="34" charset="0"/>
                <a:sym typeface="Symbol" pitchFamily="18" charset="2"/>
              </a:rPr>
              <a:t></a:t>
            </a:r>
            <a:r>
              <a:rPr lang="el-GR" sz="1600" b="1">
                <a:latin typeface="Arial" pitchFamily="34" charset="0"/>
              </a:rPr>
              <a:t> Παραγωγή</a:t>
            </a:r>
            <a:endParaRPr lang="en-GB" sz="1600" b="1">
              <a:latin typeface="Arial" pitchFamily="34" charset="0"/>
            </a:endParaRPr>
          </a:p>
          <a:p>
            <a:pPr algn="ctr">
              <a:defRPr/>
            </a:pPr>
            <a:r>
              <a:rPr lang="el-GR" sz="1600" b="1">
                <a:latin typeface="Arial" pitchFamily="34" charset="0"/>
              </a:rPr>
              <a:t>γλυκόζης</a:t>
            </a:r>
            <a:endParaRPr lang="en-GB" sz="1600" b="1">
              <a:latin typeface="Arial" pitchFamily="34" charset="0"/>
            </a:endParaRPr>
          </a:p>
        </p:txBody>
      </p:sp>
      <p:sp>
        <p:nvSpPr>
          <p:cNvPr id="41834" name="AutoShape 874"/>
          <p:cNvSpPr>
            <a:spLocks noChangeArrowheads="1"/>
          </p:cNvSpPr>
          <p:nvPr/>
        </p:nvSpPr>
        <p:spPr bwMode="auto">
          <a:xfrm rot="593724">
            <a:off x="1012825" y="4668838"/>
            <a:ext cx="893763" cy="179387"/>
          </a:xfrm>
          <a:prstGeom prst="rightArrow">
            <a:avLst>
              <a:gd name="adj1" fmla="val 75000"/>
              <a:gd name="adj2" fmla="val 249139"/>
            </a:avLst>
          </a:prstGeom>
          <a:solidFill>
            <a:srgbClr val="33CC33"/>
          </a:solidFill>
          <a:ln w="12700">
            <a:solidFill>
              <a:schemeClr val="tx1"/>
            </a:solidFill>
            <a:miter lim="800000"/>
            <a:headEnd/>
            <a:tailEnd/>
          </a:ln>
        </p:spPr>
        <p:txBody>
          <a:bodyPr wrap="none" anchor="ctr"/>
          <a:lstStyle/>
          <a:p>
            <a:pPr eaLnBrk="1" hangingPunct="1"/>
            <a:endParaRPr lang="el-GR" altLang="el-GR"/>
          </a:p>
        </p:txBody>
      </p:sp>
      <p:sp>
        <p:nvSpPr>
          <p:cNvPr id="41835" name="Text Box 875"/>
          <p:cNvSpPr txBox="1">
            <a:spLocks noChangeArrowheads="1"/>
          </p:cNvSpPr>
          <p:nvPr/>
        </p:nvSpPr>
        <p:spPr bwMode="auto">
          <a:xfrm>
            <a:off x="3600450" y="5892800"/>
            <a:ext cx="3551238" cy="736600"/>
          </a:xfrm>
          <a:prstGeom prst="rect">
            <a:avLst/>
          </a:prstGeom>
          <a:solidFill>
            <a:srgbClr val="FF0000"/>
          </a:solidFill>
          <a:ln w="3175">
            <a:solidFill>
              <a:schemeClr val="tx1"/>
            </a:solidFill>
            <a:miter lim="800000"/>
            <a:headEnd/>
            <a:tailEnd/>
          </a:ln>
        </p:spPr>
        <p:txBody>
          <a:bodyPr wrap="none" anchor="ctr">
            <a:spAutoFit/>
          </a:bodyPr>
          <a:lstStyle/>
          <a:p>
            <a:pPr algn="ctr"/>
            <a:r>
              <a:rPr lang="el-GR" altLang="el-GR" sz="2100" b="1">
                <a:latin typeface="Arial" pitchFamily="34" charset="0"/>
              </a:rPr>
              <a:t>Αντίσταση στην ινσουλίνη</a:t>
            </a:r>
            <a:endParaRPr lang="en-US" altLang="el-GR" sz="2100" b="1">
              <a:latin typeface="Arial" pitchFamily="34" charset="0"/>
            </a:endParaRPr>
          </a:p>
          <a:p>
            <a:pPr algn="ctr"/>
            <a:r>
              <a:rPr lang="el-GR" altLang="el-GR" sz="2100" b="1">
                <a:latin typeface="Arial" pitchFamily="34" charset="0"/>
              </a:rPr>
              <a:t>Έλλειψη ινσουλίνης</a:t>
            </a:r>
            <a:endParaRPr lang="en-GB" altLang="el-GR" sz="2100" b="1">
              <a:latin typeface="Arial" pitchFamily="34" charset="0"/>
            </a:endParaRPr>
          </a:p>
        </p:txBody>
      </p:sp>
      <p:sp>
        <p:nvSpPr>
          <p:cNvPr id="41836" name="Line 876"/>
          <p:cNvSpPr>
            <a:spLocks noChangeShapeType="1"/>
          </p:cNvSpPr>
          <p:nvPr/>
        </p:nvSpPr>
        <p:spPr bwMode="auto">
          <a:xfrm flipV="1">
            <a:off x="5334000" y="5632450"/>
            <a:ext cx="22225" cy="311150"/>
          </a:xfrm>
          <a:prstGeom prst="line">
            <a:avLst/>
          </a:prstGeom>
          <a:noFill/>
          <a:ln w="38100">
            <a:solidFill>
              <a:schemeClr val="tx1"/>
            </a:solidFill>
            <a:round/>
            <a:headEnd type="none" w="sm" len="sm"/>
            <a:tailEnd type="triangle" w="sm" len="sm"/>
          </a:ln>
        </p:spPr>
        <p:txBody>
          <a:bodyPr wrap="none" anchor="ctr"/>
          <a:lstStyle/>
          <a:p>
            <a:endParaRPr lang="el-GR"/>
          </a:p>
        </p:txBody>
      </p:sp>
      <p:sp>
        <p:nvSpPr>
          <p:cNvPr id="41837" name="Line 877"/>
          <p:cNvSpPr>
            <a:spLocks noChangeShapeType="1"/>
          </p:cNvSpPr>
          <p:nvPr/>
        </p:nvSpPr>
        <p:spPr bwMode="auto">
          <a:xfrm flipH="1" flipV="1">
            <a:off x="2819400" y="5251450"/>
            <a:ext cx="1120775" cy="615950"/>
          </a:xfrm>
          <a:prstGeom prst="line">
            <a:avLst/>
          </a:prstGeom>
          <a:noFill/>
          <a:ln w="38100">
            <a:solidFill>
              <a:schemeClr val="tx1"/>
            </a:solidFill>
            <a:round/>
            <a:headEnd type="none" w="sm" len="sm"/>
            <a:tailEnd type="triangle" w="sm" len="sm"/>
          </a:ln>
        </p:spPr>
        <p:txBody>
          <a:bodyPr wrap="none" anchor="ctr"/>
          <a:lstStyle/>
          <a:p>
            <a:endParaRPr lang="el-GR"/>
          </a:p>
        </p:txBody>
      </p:sp>
      <p:sp>
        <p:nvSpPr>
          <p:cNvPr id="41838" name="Line 878"/>
          <p:cNvSpPr>
            <a:spLocks noChangeShapeType="1"/>
          </p:cNvSpPr>
          <p:nvPr/>
        </p:nvSpPr>
        <p:spPr bwMode="auto">
          <a:xfrm flipV="1">
            <a:off x="6248400" y="4343400"/>
            <a:ext cx="298450" cy="1482725"/>
          </a:xfrm>
          <a:prstGeom prst="line">
            <a:avLst/>
          </a:prstGeom>
          <a:noFill/>
          <a:ln w="38100">
            <a:solidFill>
              <a:schemeClr val="tx1"/>
            </a:solidFill>
            <a:round/>
            <a:headEnd type="none" w="sm" len="sm"/>
            <a:tailEnd type="triangle" w="sm" len="sm"/>
          </a:ln>
        </p:spPr>
        <p:txBody>
          <a:bodyPr wrap="none" anchor="ctr"/>
          <a:lstStyle/>
          <a:p>
            <a:endParaRPr lang="el-GR"/>
          </a:p>
        </p:txBody>
      </p:sp>
      <p:pic>
        <p:nvPicPr>
          <p:cNvPr id="41839" name="Picture 879"/>
          <p:cNvPicPr>
            <a:picLocks noChangeAspect="1" noChangeArrowheads="1"/>
          </p:cNvPicPr>
          <p:nvPr/>
        </p:nvPicPr>
        <p:blipFill>
          <a:blip r:embed="rId20" cstate="print"/>
          <a:srcRect/>
          <a:stretch>
            <a:fillRect/>
          </a:stretch>
        </p:blipFill>
        <p:spPr bwMode="auto">
          <a:xfrm>
            <a:off x="836613" y="922338"/>
            <a:ext cx="2065337" cy="1363662"/>
          </a:xfrm>
          <a:prstGeom prst="rect">
            <a:avLst/>
          </a:prstGeom>
          <a:noFill/>
          <a:ln w="9525">
            <a:noFill/>
            <a:miter lim="800000"/>
            <a:headEnd/>
            <a:tailEnd/>
          </a:ln>
        </p:spPr>
      </p:pic>
      <p:pic>
        <p:nvPicPr>
          <p:cNvPr id="41840" name="Picture 880"/>
          <p:cNvPicPr>
            <a:picLocks noChangeAspect="1" noChangeArrowheads="1"/>
          </p:cNvPicPr>
          <p:nvPr/>
        </p:nvPicPr>
        <p:blipFill>
          <a:blip r:embed="rId21" cstate="print"/>
          <a:srcRect/>
          <a:stretch>
            <a:fillRect/>
          </a:stretch>
        </p:blipFill>
        <p:spPr bwMode="auto">
          <a:xfrm>
            <a:off x="857250" y="920750"/>
            <a:ext cx="2065338" cy="1363663"/>
          </a:xfrm>
          <a:prstGeom prst="rect">
            <a:avLst/>
          </a:prstGeom>
          <a:noFill/>
          <a:ln w="9525">
            <a:noFill/>
            <a:miter lim="800000"/>
            <a:headEnd/>
            <a:tailEnd/>
          </a:ln>
        </p:spPr>
      </p:pic>
      <p:sp>
        <p:nvSpPr>
          <p:cNvPr id="41841" name="Freeform 881"/>
          <p:cNvSpPr>
            <a:spLocks/>
          </p:cNvSpPr>
          <p:nvPr/>
        </p:nvSpPr>
        <p:spPr bwMode="auto">
          <a:xfrm>
            <a:off x="1028700" y="1485900"/>
            <a:ext cx="207963" cy="201613"/>
          </a:xfrm>
          <a:custGeom>
            <a:avLst/>
            <a:gdLst>
              <a:gd name="T0" fmla="*/ 2147483646 w 131"/>
              <a:gd name="T1" fmla="*/ 2147483646 h 127"/>
              <a:gd name="T2" fmla="*/ 2147483646 w 131"/>
              <a:gd name="T3" fmla="*/ 2147483646 h 127"/>
              <a:gd name="T4" fmla="*/ 2147483646 w 131"/>
              <a:gd name="T5" fmla="*/ 0 h 127"/>
              <a:gd name="T6" fmla="*/ 2147483646 w 131"/>
              <a:gd name="T7" fmla="*/ 2147483646 h 127"/>
              <a:gd name="T8" fmla="*/ 2147483646 w 131"/>
              <a:gd name="T9" fmla="*/ 2147483646 h 127"/>
              <a:gd name="T10" fmla="*/ 2147483646 w 131"/>
              <a:gd name="T11" fmla="*/ 2147483646 h 127"/>
              <a:gd name="T12" fmla="*/ 2147483646 w 131"/>
              <a:gd name="T13" fmla="*/ 2147483646 h 127"/>
              <a:gd name="T14" fmla="*/ 2147483646 w 131"/>
              <a:gd name="T15" fmla="*/ 2147483646 h 127"/>
              <a:gd name="T16" fmla="*/ 0 w 131"/>
              <a:gd name="T17" fmla="*/ 2147483646 h 127"/>
              <a:gd name="T18" fmla="*/ 2147483646 w 131"/>
              <a:gd name="T19" fmla="*/ 2147483646 h 127"/>
              <a:gd name="T20" fmla="*/ 2147483646 w 131"/>
              <a:gd name="T21" fmla="*/ 2147483646 h 127"/>
              <a:gd name="T22" fmla="*/ 2147483646 w 131"/>
              <a:gd name="T23" fmla="*/ 2147483646 h 127"/>
              <a:gd name="T24" fmla="*/ 2147483646 w 131"/>
              <a:gd name="T25" fmla="*/ 2147483646 h 127"/>
              <a:gd name="T26" fmla="*/ 2147483646 w 131"/>
              <a:gd name="T27" fmla="*/ 2147483646 h 127"/>
              <a:gd name="T28" fmla="*/ 2147483646 w 131"/>
              <a:gd name="T29" fmla="*/ 2147483646 h 127"/>
              <a:gd name="T30" fmla="*/ 2147483646 w 131"/>
              <a:gd name="T31" fmla="*/ 2147483646 h 127"/>
              <a:gd name="T32" fmla="*/ 2147483646 w 131"/>
              <a:gd name="T33" fmla="*/ 2147483646 h 127"/>
              <a:gd name="T34" fmla="*/ 2147483646 w 131"/>
              <a:gd name="T35" fmla="*/ 2147483646 h 127"/>
              <a:gd name="T36" fmla="*/ 2147483646 w 131"/>
              <a:gd name="T37" fmla="*/ 2147483646 h 127"/>
              <a:gd name="T38" fmla="*/ 2147483646 w 131"/>
              <a:gd name="T39" fmla="*/ 2147483646 h 1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1"/>
              <a:gd name="T61" fmla="*/ 0 h 127"/>
              <a:gd name="T62" fmla="*/ 131 w 131"/>
              <a:gd name="T63" fmla="*/ 127 h 1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1" h="127">
                <a:moveTo>
                  <a:pt x="131" y="8"/>
                </a:moveTo>
                <a:lnTo>
                  <a:pt x="126" y="2"/>
                </a:lnTo>
                <a:lnTo>
                  <a:pt x="118" y="0"/>
                </a:lnTo>
                <a:lnTo>
                  <a:pt x="94" y="4"/>
                </a:lnTo>
                <a:lnTo>
                  <a:pt x="65" y="20"/>
                </a:lnTo>
                <a:lnTo>
                  <a:pt x="41" y="37"/>
                </a:lnTo>
                <a:lnTo>
                  <a:pt x="22" y="63"/>
                </a:lnTo>
                <a:lnTo>
                  <a:pt x="6" y="92"/>
                </a:lnTo>
                <a:lnTo>
                  <a:pt x="0" y="116"/>
                </a:lnTo>
                <a:lnTo>
                  <a:pt x="2" y="123"/>
                </a:lnTo>
                <a:lnTo>
                  <a:pt x="10" y="127"/>
                </a:lnTo>
                <a:lnTo>
                  <a:pt x="24" y="123"/>
                </a:lnTo>
                <a:lnTo>
                  <a:pt x="34" y="108"/>
                </a:lnTo>
                <a:lnTo>
                  <a:pt x="47" y="86"/>
                </a:lnTo>
                <a:lnTo>
                  <a:pt x="69" y="61"/>
                </a:lnTo>
                <a:lnTo>
                  <a:pt x="90" y="45"/>
                </a:lnTo>
                <a:lnTo>
                  <a:pt x="114" y="35"/>
                </a:lnTo>
                <a:lnTo>
                  <a:pt x="129" y="24"/>
                </a:lnTo>
                <a:lnTo>
                  <a:pt x="131" y="16"/>
                </a:lnTo>
                <a:lnTo>
                  <a:pt x="131" y="8"/>
                </a:lnTo>
                <a:close/>
              </a:path>
            </a:pathLst>
          </a:custGeom>
          <a:solidFill>
            <a:srgbClr val="F08574"/>
          </a:solidFill>
          <a:ln w="9525">
            <a:noFill/>
            <a:round/>
            <a:headEnd/>
            <a:tailEnd/>
          </a:ln>
        </p:spPr>
        <p:txBody>
          <a:bodyPr/>
          <a:lstStyle/>
          <a:p>
            <a:endParaRPr lang="el-GR"/>
          </a:p>
        </p:txBody>
      </p:sp>
      <p:sp>
        <p:nvSpPr>
          <p:cNvPr id="41842" name="Freeform 882"/>
          <p:cNvSpPr>
            <a:spLocks/>
          </p:cNvSpPr>
          <p:nvPr/>
        </p:nvSpPr>
        <p:spPr bwMode="auto">
          <a:xfrm>
            <a:off x="1031875" y="1489075"/>
            <a:ext cx="201613" cy="192088"/>
          </a:xfrm>
          <a:custGeom>
            <a:avLst/>
            <a:gdLst>
              <a:gd name="T0" fmla="*/ 2147483646 w 127"/>
              <a:gd name="T1" fmla="*/ 2147483646 h 121"/>
              <a:gd name="T2" fmla="*/ 2147483646 w 127"/>
              <a:gd name="T3" fmla="*/ 2147483646 h 121"/>
              <a:gd name="T4" fmla="*/ 2147483646 w 127"/>
              <a:gd name="T5" fmla="*/ 2147483646 h 121"/>
              <a:gd name="T6" fmla="*/ 2147483646 w 127"/>
              <a:gd name="T7" fmla="*/ 2147483646 h 121"/>
              <a:gd name="T8" fmla="*/ 2147483646 w 127"/>
              <a:gd name="T9" fmla="*/ 2147483646 h 121"/>
              <a:gd name="T10" fmla="*/ 2147483646 w 127"/>
              <a:gd name="T11" fmla="*/ 2147483646 h 121"/>
              <a:gd name="T12" fmla="*/ 2147483646 w 127"/>
              <a:gd name="T13" fmla="*/ 2147483646 h 121"/>
              <a:gd name="T14" fmla="*/ 2147483646 w 127"/>
              <a:gd name="T15" fmla="*/ 2147483646 h 121"/>
              <a:gd name="T16" fmla="*/ 2147483646 w 127"/>
              <a:gd name="T17" fmla="*/ 2147483646 h 121"/>
              <a:gd name="T18" fmla="*/ 2147483646 w 127"/>
              <a:gd name="T19" fmla="*/ 2147483646 h 121"/>
              <a:gd name="T20" fmla="*/ 2147483646 w 127"/>
              <a:gd name="T21" fmla="*/ 2147483646 h 121"/>
              <a:gd name="T22" fmla="*/ 2147483646 w 127"/>
              <a:gd name="T23" fmla="*/ 0 h 121"/>
              <a:gd name="T24" fmla="*/ 2147483646 w 127"/>
              <a:gd name="T25" fmla="*/ 2147483646 h 121"/>
              <a:gd name="T26" fmla="*/ 2147483646 w 127"/>
              <a:gd name="T27" fmla="*/ 2147483646 h 121"/>
              <a:gd name="T28" fmla="*/ 2147483646 w 127"/>
              <a:gd name="T29" fmla="*/ 2147483646 h 121"/>
              <a:gd name="T30" fmla="*/ 2147483646 w 127"/>
              <a:gd name="T31" fmla="*/ 2147483646 h 121"/>
              <a:gd name="T32" fmla="*/ 2147483646 w 127"/>
              <a:gd name="T33" fmla="*/ 2147483646 h 121"/>
              <a:gd name="T34" fmla="*/ 0 w 127"/>
              <a:gd name="T35" fmla="*/ 2147483646 h 121"/>
              <a:gd name="T36" fmla="*/ 2147483646 w 127"/>
              <a:gd name="T37" fmla="*/ 2147483646 h 121"/>
              <a:gd name="T38" fmla="*/ 2147483646 w 127"/>
              <a:gd name="T39" fmla="*/ 2147483646 h 1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7"/>
              <a:gd name="T61" fmla="*/ 0 h 121"/>
              <a:gd name="T62" fmla="*/ 127 w 127"/>
              <a:gd name="T63" fmla="*/ 121 h 1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7" h="121">
                <a:moveTo>
                  <a:pt x="10" y="121"/>
                </a:moveTo>
                <a:lnTo>
                  <a:pt x="22" y="117"/>
                </a:lnTo>
                <a:lnTo>
                  <a:pt x="34" y="102"/>
                </a:lnTo>
                <a:lnTo>
                  <a:pt x="45" y="82"/>
                </a:lnTo>
                <a:lnTo>
                  <a:pt x="67" y="57"/>
                </a:lnTo>
                <a:lnTo>
                  <a:pt x="88" y="43"/>
                </a:lnTo>
                <a:lnTo>
                  <a:pt x="108" y="33"/>
                </a:lnTo>
                <a:lnTo>
                  <a:pt x="124" y="22"/>
                </a:lnTo>
                <a:lnTo>
                  <a:pt x="127" y="16"/>
                </a:lnTo>
                <a:lnTo>
                  <a:pt x="125" y="8"/>
                </a:lnTo>
                <a:lnTo>
                  <a:pt x="122" y="2"/>
                </a:lnTo>
                <a:lnTo>
                  <a:pt x="114" y="0"/>
                </a:lnTo>
                <a:lnTo>
                  <a:pt x="90" y="4"/>
                </a:lnTo>
                <a:lnTo>
                  <a:pt x="63" y="18"/>
                </a:lnTo>
                <a:lnTo>
                  <a:pt x="39" y="35"/>
                </a:lnTo>
                <a:lnTo>
                  <a:pt x="22" y="59"/>
                </a:lnTo>
                <a:lnTo>
                  <a:pt x="6" y="86"/>
                </a:lnTo>
                <a:lnTo>
                  <a:pt x="0" y="110"/>
                </a:lnTo>
                <a:lnTo>
                  <a:pt x="4" y="117"/>
                </a:lnTo>
                <a:lnTo>
                  <a:pt x="10" y="121"/>
                </a:lnTo>
                <a:close/>
              </a:path>
            </a:pathLst>
          </a:custGeom>
          <a:solidFill>
            <a:srgbClr val="EC8372"/>
          </a:solidFill>
          <a:ln w="9525">
            <a:noFill/>
            <a:round/>
            <a:headEnd/>
            <a:tailEnd/>
          </a:ln>
        </p:spPr>
        <p:txBody>
          <a:bodyPr/>
          <a:lstStyle/>
          <a:p>
            <a:endParaRPr lang="el-GR"/>
          </a:p>
        </p:txBody>
      </p:sp>
      <p:sp>
        <p:nvSpPr>
          <p:cNvPr id="41843" name="Freeform 883"/>
          <p:cNvSpPr>
            <a:spLocks/>
          </p:cNvSpPr>
          <p:nvPr/>
        </p:nvSpPr>
        <p:spPr bwMode="auto">
          <a:xfrm>
            <a:off x="1038225" y="1492250"/>
            <a:ext cx="190500" cy="182563"/>
          </a:xfrm>
          <a:custGeom>
            <a:avLst/>
            <a:gdLst>
              <a:gd name="T0" fmla="*/ 2147483646 w 120"/>
              <a:gd name="T1" fmla="*/ 2147483646 h 115"/>
              <a:gd name="T2" fmla="*/ 2147483646 w 120"/>
              <a:gd name="T3" fmla="*/ 2147483646 h 115"/>
              <a:gd name="T4" fmla="*/ 2147483646 w 120"/>
              <a:gd name="T5" fmla="*/ 2147483646 h 115"/>
              <a:gd name="T6" fmla="*/ 2147483646 w 120"/>
              <a:gd name="T7" fmla="*/ 2147483646 h 115"/>
              <a:gd name="T8" fmla="*/ 2147483646 w 120"/>
              <a:gd name="T9" fmla="*/ 2147483646 h 115"/>
              <a:gd name="T10" fmla="*/ 2147483646 w 120"/>
              <a:gd name="T11" fmla="*/ 2147483646 h 115"/>
              <a:gd name="T12" fmla="*/ 2147483646 w 120"/>
              <a:gd name="T13" fmla="*/ 2147483646 h 115"/>
              <a:gd name="T14" fmla="*/ 2147483646 w 120"/>
              <a:gd name="T15" fmla="*/ 2147483646 h 115"/>
              <a:gd name="T16" fmla="*/ 2147483646 w 120"/>
              <a:gd name="T17" fmla="*/ 2147483646 h 115"/>
              <a:gd name="T18" fmla="*/ 2147483646 w 120"/>
              <a:gd name="T19" fmla="*/ 2147483646 h 115"/>
              <a:gd name="T20" fmla="*/ 2147483646 w 120"/>
              <a:gd name="T21" fmla="*/ 2147483646 h 115"/>
              <a:gd name="T22" fmla="*/ 2147483646 w 120"/>
              <a:gd name="T23" fmla="*/ 0 h 115"/>
              <a:gd name="T24" fmla="*/ 2147483646 w 120"/>
              <a:gd name="T25" fmla="*/ 2147483646 h 115"/>
              <a:gd name="T26" fmla="*/ 2147483646 w 120"/>
              <a:gd name="T27" fmla="*/ 2147483646 h 115"/>
              <a:gd name="T28" fmla="*/ 2147483646 w 120"/>
              <a:gd name="T29" fmla="*/ 2147483646 h 115"/>
              <a:gd name="T30" fmla="*/ 2147483646 w 120"/>
              <a:gd name="T31" fmla="*/ 2147483646 h 115"/>
              <a:gd name="T32" fmla="*/ 2147483646 w 120"/>
              <a:gd name="T33" fmla="*/ 2147483646 h 115"/>
              <a:gd name="T34" fmla="*/ 0 w 120"/>
              <a:gd name="T35" fmla="*/ 2147483646 h 115"/>
              <a:gd name="T36" fmla="*/ 2147483646 w 120"/>
              <a:gd name="T37" fmla="*/ 2147483646 h 115"/>
              <a:gd name="T38" fmla="*/ 2147483646 w 120"/>
              <a:gd name="T39" fmla="*/ 2147483646 h 1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0"/>
              <a:gd name="T61" fmla="*/ 0 h 115"/>
              <a:gd name="T62" fmla="*/ 120 w 120"/>
              <a:gd name="T63" fmla="*/ 115 h 1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0" h="115">
                <a:moveTo>
                  <a:pt x="8" y="115"/>
                </a:moveTo>
                <a:lnTo>
                  <a:pt x="20" y="112"/>
                </a:lnTo>
                <a:lnTo>
                  <a:pt x="30" y="98"/>
                </a:lnTo>
                <a:lnTo>
                  <a:pt x="41" y="76"/>
                </a:lnTo>
                <a:lnTo>
                  <a:pt x="63" y="55"/>
                </a:lnTo>
                <a:lnTo>
                  <a:pt x="82" y="41"/>
                </a:lnTo>
                <a:lnTo>
                  <a:pt x="102" y="31"/>
                </a:lnTo>
                <a:lnTo>
                  <a:pt x="118" y="20"/>
                </a:lnTo>
                <a:lnTo>
                  <a:pt x="120" y="14"/>
                </a:lnTo>
                <a:lnTo>
                  <a:pt x="120" y="6"/>
                </a:lnTo>
                <a:lnTo>
                  <a:pt x="114" y="2"/>
                </a:lnTo>
                <a:lnTo>
                  <a:pt x="106" y="0"/>
                </a:lnTo>
                <a:lnTo>
                  <a:pt x="84" y="4"/>
                </a:lnTo>
                <a:lnTo>
                  <a:pt x="59" y="16"/>
                </a:lnTo>
                <a:lnTo>
                  <a:pt x="37" y="33"/>
                </a:lnTo>
                <a:lnTo>
                  <a:pt x="20" y="57"/>
                </a:lnTo>
                <a:lnTo>
                  <a:pt x="4" y="82"/>
                </a:lnTo>
                <a:lnTo>
                  <a:pt x="0" y="106"/>
                </a:lnTo>
                <a:lnTo>
                  <a:pt x="2" y="112"/>
                </a:lnTo>
                <a:lnTo>
                  <a:pt x="8" y="115"/>
                </a:lnTo>
                <a:close/>
              </a:path>
            </a:pathLst>
          </a:custGeom>
          <a:solidFill>
            <a:srgbClr val="E88271"/>
          </a:solidFill>
          <a:ln w="9525">
            <a:noFill/>
            <a:round/>
            <a:headEnd/>
            <a:tailEnd/>
          </a:ln>
        </p:spPr>
        <p:txBody>
          <a:bodyPr/>
          <a:lstStyle/>
          <a:p>
            <a:endParaRPr lang="el-GR"/>
          </a:p>
        </p:txBody>
      </p:sp>
      <p:sp>
        <p:nvSpPr>
          <p:cNvPr id="41844" name="Freeform 884"/>
          <p:cNvSpPr>
            <a:spLocks/>
          </p:cNvSpPr>
          <p:nvPr/>
        </p:nvSpPr>
        <p:spPr bwMode="auto">
          <a:xfrm>
            <a:off x="1041400" y="1495425"/>
            <a:ext cx="180975" cy="174625"/>
          </a:xfrm>
          <a:custGeom>
            <a:avLst/>
            <a:gdLst>
              <a:gd name="T0" fmla="*/ 2147483646 w 114"/>
              <a:gd name="T1" fmla="*/ 2147483646 h 110"/>
              <a:gd name="T2" fmla="*/ 2147483646 w 114"/>
              <a:gd name="T3" fmla="*/ 2147483646 h 110"/>
              <a:gd name="T4" fmla="*/ 2147483646 w 114"/>
              <a:gd name="T5" fmla="*/ 2147483646 h 110"/>
              <a:gd name="T6" fmla="*/ 2147483646 w 114"/>
              <a:gd name="T7" fmla="*/ 2147483646 h 110"/>
              <a:gd name="T8" fmla="*/ 2147483646 w 114"/>
              <a:gd name="T9" fmla="*/ 2147483646 h 110"/>
              <a:gd name="T10" fmla="*/ 2147483646 w 114"/>
              <a:gd name="T11" fmla="*/ 2147483646 h 110"/>
              <a:gd name="T12" fmla="*/ 2147483646 w 114"/>
              <a:gd name="T13" fmla="*/ 2147483646 h 110"/>
              <a:gd name="T14" fmla="*/ 2147483646 w 114"/>
              <a:gd name="T15" fmla="*/ 2147483646 h 110"/>
              <a:gd name="T16" fmla="*/ 2147483646 w 114"/>
              <a:gd name="T17" fmla="*/ 2147483646 h 110"/>
              <a:gd name="T18" fmla="*/ 2147483646 w 114"/>
              <a:gd name="T19" fmla="*/ 2147483646 h 110"/>
              <a:gd name="T20" fmla="*/ 2147483646 w 114"/>
              <a:gd name="T21" fmla="*/ 2147483646 h 110"/>
              <a:gd name="T22" fmla="*/ 2147483646 w 114"/>
              <a:gd name="T23" fmla="*/ 0 h 110"/>
              <a:gd name="T24" fmla="*/ 2147483646 w 114"/>
              <a:gd name="T25" fmla="*/ 2147483646 h 110"/>
              <a:gd name="T26" fmla="*/ 2147483646 w 114"/>
              <a:gd name="T27" fmla="*/ 2147483646 h 110"/>
              <a:gd name="T28" fmla="*/ 2147483646 w 114"/>
              <a:gd name="T29" fmla="*/ 2147483646 h 110"/>
              <a:gd name="T30" fmla="*/ 2147483646 w 114"/>
              <a:gd name="T31" fmla="*/ 2147483646 h 110"/>
              <a:gd name="T32" fmla="*/ 2147483646 w 114"/>
              <a:gd name="T33" fmla="*/ 2147483646 h 110"/>
              <a:gd name="T34" fmla="*/ 0 w 114"/>
              <a:gd name="T35" fmla="*/ 2147483646 h 110"/>
              <a:gd name="T36" fmla="*/ 2147483646 w 114"/>
              <a:gd name="T37" fmla="*/ 2147483646 h 110"/>
              <a:gd name="T38" fmla="*/ 2147483646 w 114"/>
              <a:gd name="T39" fmla="*/ 2147483646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4"/>
              <a:gd name="T61" fmla="*/ 0 h 110"/>
              <a:gd name="T62" fmla="*/ 114 w 114"/>
              <a:gd name="T63" fmla="*/ 110 h 1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4" h="110">
                <a:moveTo>
                  <a:pt x="8" y="110"/>
                </a:moveTo>
                <a:lnTo>
                  <a:pt x="20" y="106"/>
                </a:lnTo>
                <a:lnTo>
                  <a:pt x="29" y="92"/>
                </a:lnTo>
                <a:lnTo>
                  <a:pt x="41" y="72"/>
                </a:lnTo>
                <a:lnTo>
                  <a:pt x="49" y="63"/>
                </a:lnTo>
                <a:lnTo>
                  <a:pt x="59" y="51"/>
                </a:lnTo>
                <a:lnTo>
                  <a:pt x="78" y="39"/>
                </a:lnTo>
                <a:lnTo>
                  <a:pt x="98" y="29"/>
                </a:lnTo>
                <a:lnTo>
                  <a:pt x="112" y="20"/>
                </a:lnTo>
                <a:lnTo>
                  <a:pt x="114" y="14"/>
                </a:lnTo>
                <a:lnTo>
                  <a:pt x="114" y="6"/>
                </a:lnTo>
                <a:lnTo>
                  <a:pt x="102" y="0"/>
                </a:lnTo>
                <a:lnTo>
                  <a:pt x="80" y="4"/>
                </a:lnTo>
                <a:lnTo>
                  <a:pt x="57" y="16"/>
                </a:lnTo>
                <a:lnTo>
                  <a:pt x="35" y="31"/>
                </a:lnTo>
                <a:lnTo>
                  <a:pt x="20" y="53"/>
                </a:lnTo>
                <a:lnTo>
                  <a:pt x="6" y="78"/>
                </a:lnTo>
                <a:lnTo>
                  <a:pt x="0" y="100"/>
                </a:lnTo>
                <a:lnTo>
                  <a:pt x="2" y="106"/>
                </a:lnTo>
                <a:lnTo>
                  <a:pt x="8" y="110"/>
                </a:lnTo>
                <a:close/>
              </a:path>
            </a:pathLst>
          </a:custGeom>
          <a:solidFill>
            <a:srgbClr val="E48070"/>
          </a:solidFill>
          <a:ln w="9525">
            <a:noFill/>
            <a:round/>
            <a:headEnd/>
            <a:tailEnd/>
          </a:ln>
        </p:spPr>
        <p:txBody>
          <a:bodyPr/>
          <a:lstStyle/>
          <a:p>
            <a:endParaRPr lang="el-GR"/>
          </a:p>
        </p:txBody>
      </p:sp>
      <p:sp>
        <p:nvSpPr>
          <p:cNvPr id="41845" name="Freeform 885"/>
          <p:cNvSpPr>
            <a:spLocks/>
          </p:cNvSpPr>
          <p:nvPr/>
        </p:nvSpPr>
        <p:spPr bwMode="auto">
          <a:xfrm>
            <a:off x="1044575" y="1495425"/>
            <a:ext cx="174625" cy="168275"/>
          </a:xfrm>
          <a:custGeom>
            <a:avLst/>
            <a:gdLst>
              <a:gd name="T0" fmla="*/ 2147483646 w 110"/>
              <a:gd name="T1" fmla="*/ 2147483646 h 106"/>
              <a:gd name="T2" fmla="*/ 2147483646 w 110"/>
              <a:gd name="T3" fmla="*/ 2147483646 h 106"/>
              <a:gd name="T4" fmla="*/ 2147483646 w 110"/>
              <a:gd name="T5" fmla="*/ 2147483646 h 106"/>
              <a:gd name="T6" fmla="*/ 2147483646 w 110"/>
              <a:gd name="T7" fmla="*/ 2147483646 h 106"/>
              <a:gd name="T8" fmla="*/ 2147483646 w 110"/>
              <a:gd name="T9" fmla="*/ 2147483646 h 106"/>
              <a:gd name="T10" fmla="*/ 2147483646 w 110"/>
              <a:gd name="T11" fmla="*/ 2147483646 h 106"/>
              <a:gd name="T12" fmla="*/ 2147483646 w 110"/>
              <a:gd name="T13" fmla="*/ 2147483646 h 106"/>
              <a:gd name="T14" fmla="*/ 2147483646 w 110"/>
              <a:gd name="T15" fmla="*/ 2147483646 h 106"/>
              <a:gd name="T16" fmla="*/ 2147483646 w 110"/>
              <a:gd name="T17" fmla="*/ 2147483646 h 106"/>
              <a:gd name="T18" fmla="*/ 2147483646 w 110"/>
              <a:gd name="T19" fmla="*/ 2147483646 h 106"/>
              <a:gd name="T20" fmla="*/ 2147483646 w 110"/>
              <a:gd name="T21" fmla="*/ 2147483646 h 106"/>
              <a:gd name="T22" fmla="*/ 2147483646 w 110"/>
              <a:gd name="T23" fmla="*/ 0 h 106"/>
              <a:gd name="T24" fmla="*/ 2147483646 w 110"/>
              <a:gd name="T25" fmla="*/ 2147483646 h 106"/>
              <a:gd name="T26" fmla="*/ 2147483646 w 110"/>
              <a:gd name="T27" fmla="*/ 2147483646 h 106"/>
              <a:gd name="T28" fmla="*/ 2147483646 w 110"/>
              <a:gd name="T29" fmla="*/ 2147483646 h 106"/>
              <a:gd name="T30" fmla="*/ 2147483646 w 110"/>
              <a:gd name="T31" fmla="*/ 2147483646 h 106"/>
              <a:gd name="T32" fmla="*/ 2147483646 w 110"/>
              <a:gd name="T33" fmla="*/ 2147483646 h 106"/>
              <a:gd name="T34" fmla="*/ 2147483646 w 110"/>
              <a:gd name="T35" fmla="*/ 2147483646 h 106"/>
              <a:gd name="T36" fmla="*/ 0 w 110"/>
              <a:gd name="T37" fmla="*/ 2147483646 h 106"/>
              <a:gd name="T38" fmla="*/ 2147483646 w 110"/>
              <a:gd name="T39" fmla="*/ 2147483646 h 106"/>
              <a:gd name="T40" fmla="*/ 2147483646 w 110"/>
              <a:gd name="T41" fmla="*/ 2147483646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106"/>
              <a:gd name="T65" fmla="*/ 110 w 110"/>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106">
                <a:moveTo>
                  <a:pt x="8" y="106"/>
                </a:moveTo>
                <a:lnTo>
                  <a:pt x="20" y="102"/>
                </a:lnTo>
                <a:lnTo>
                  <a:pt x="27" y="88"/>
                </a:lnTo>
                <a:lnTo>
                  <a:pt x="39" y="70"/>
                </a:lnTo>
                <a:lnTo>
                  <a:pt x="57" y="51"/>
                </a:lnTo>
                <a:lnTo>
                  <a:pt x="74" y="39"/>
                </a:lnTo>
                <a:lnTo>
                  <a:pt x="94" y="29"/>
                </a:lnTo>
                <a:lnTo>
                  <a:pt x="106" y="20"/>
                </a:lnTo>
                <a:lnTo>
                  <a:pt x="110" y="14"/>
                </a:lnTo>
                <a:lnTo>
                  <a:pt x="108" y="8"/>
                </a:lnTo>
                <a:lnTo>
                  <a:pt x="104" y="2"/>
                </a:lnTo>
                <a:lnTo>
                  <a:pt x="98" y="0"/>
                </a:lnTo>
                <a:lnTo>
                  <a:pt x="76" y="6"/>
                </a:lnTo>
                <a:lnTo>
                  <a:pt x="55" y="16"/>
                </a:lnTo>
                <a:lnTo>
                  <a:pt x="35" y="31"/>
                </a:lnTo>
                <a:lnTo>
                  <a:pt x="18" y="51"/>
                </a:lnTo>
                <a:lnTo>
                  <a:pt x="6" y="76"/>
                </a:lnTo>
                <a:lnTo>
                  <a:pt x="2" y="86"/>
                </a:lnTo>
                <a:lnTo>
                  <a:pt x="0" y="96"/>
                </a:lnTo>
                <a:lnTo>
                  <a:pt x="4" y="102"/>
                </a:lnTo>
                <a:lnTo>
                  <a:pt x="8" y="106"/>
                </a:lnTo>
                <a:close/>
              </a:path>
            </a:pathLst>
          </a:custGeom>
          <a:solidFill>
            <a:srgbClr val="E07F6E"/>
          </a:solidFill>
          <a:ln w="9525">
            <a:noFill/>
            <a:round/>
            <a:headEnd/>
            <a:tailEnd/>
          </a:ln>
        </p:spPr>
        <p:txBody>
          <a:bodyPr/>
          <a:lstStyle/>
          <a:p>
            <a:endParaRPr lang="el-GR"/>
          </a:p>
        </p:txBody>
      </p:sp>
      <p:sp>
        <p:nvSpPr>
          <p:cNvPr id="41846" name="Freeform 886"/>
          <p:cNvSpPr>
            <a:spLocks/>
          </p:cNvSpPr>
          <p:nvPr/>
        </p:nvSpPr>
        <p:spPr bwMode="auto">
          <a:xfrm>
            <a:off x="1050925" y="1498600"/>
            <a:ext cx="161925" cy="158750"/>
          </a:xfrm>
          <a:custGeom>
            <a:avLst/>
            <a:gdLst>
              <a:gd name="T0" fmla="*/ 2147483646 w 102"/>
              <a:gd name="T1" fmla="*/ 2147483646 h 100"/>
              <a:gd name="T2" fmla="*/ 2147483646 w 102"/>
              <a:gd name="T3" fmla="*/ 2147483646 h 100"/>
              <a:gd name="T4" fmla="*/ 2147483646 w 102"/>
              <a:gd name="T5" fmla="*/ 2147483646 h 100"/>
              <a:gd name="T6" fmla="*/ 2147483646 w 102"/>
              <a:gd name="T7" fmla="*/ 2147483646 h 100"/>
              <a:gd name="T8" fmla="*/ 2147483646 w 102"/>
              <a:gd name="T9" fmla="*/ 2147483646 h 100"/>
              <a:gd name="T10" fmla="*/ 2147483646 w 102"/>
              <a:gd name="T11" fmla="*/ 2147483646 h 100"/>
              <a:gd name="T12" fmla="*/ 2147483646 w 102"/>
              <a:gd name="T13" fmla="*/ 2147483646 h 100"/>
              <a:gd name="T14" fmla="*/ 2147483646 w 102"/>
              <a:gd name="T15" fmla="*/ 2147483646 h 100"/>
              <a:gd name="T16" fmla="*/ 2147483646 w 102"/>
              <a:gd name="T17" fmla="*/ 2147483646 h 100"/>
              <a:gd name="T18" fmla="*/ 2147483646 w 102"/>
              <a:gd name="T19" fmla="*/ 2147483646 h 100"/>
              <a:gd name="T20" fmla="*/ 2147483646 w 102"/>
              <a:gd name="T21" fmla="*/ 0 h 100"/>
              <a:gd name="T22" fmla="*/ 2147483646 w 102"/>
              <a:gd name="T23" fmla="*/ 2147483646 h 100"/>
              <a:gd name="T24" fmla="*/ 2147483646 w 102"/>
              <a:gd name="T25" fmla="*/ 2147483646 h 100"/>
              <a:gd name="T26" fmla="*/ 2147483646 w 102"/>
              <a:gd name="T27" fmla="*/ 2147483646 h 100"/>
              <a:gd name="T28" fmla="*/ 2147483646 w 102"/>
              <a:gd name="T29" fmla="*/ 2147483646 h 100"/>
              <a:gd name="T30" fmla="*/ 0 w 102"/>
              <a:gd name="T31" fmla="*/ 2147483646 h 100"/>
              <a:gd name="T32" fmla="*/ 0 w 102"/>
              <a:gd name="T33" fmla="*/ 2147483646 h 100"/>
              <a:gd name="T34" fmla="*/ 2147483646 w 102"/>
              <a:gd name="T35" fmla="*/ 2147483646 h 100"/>
              <a:gd name="T36" fmla="*/ 2147483646 w 102"/>
              <a:gd name="T37" fmla="*/ 2147483646 h 1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100"/>
              <a:gd name="T59" fmla="*/ 102 w 102"/>
              <a:gd name="T60" fmla="*/ 100 h 1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100">
                <a:moveTo>
                  <a:pt x="8" y="100"/>
                </a:moveTo>
                <a:lnTo>
                  <a:pt x="18" y="96"/>
                </a:lnTo>
                <a:lnTo>
                  <a:pt x="25" y="84"/>
                </a:lnTo>
                <a:lnTo>
                  <a:pt x="35" y="66"/>
                </a:lnTo>
                <a:lnTo>
                  <a:pt x="53" y="47"/>
                </a:lnTo>
                <a:lnTo>
                  <a:pt x="70" y="37"/>
                </a:lnTo>
                <a:lnTo>
                  <a:pt x="86" y="27"/>
                </a:lnTo>
                <a:lnTo>
                  <a:pt x="100" y="18"/>
                </a:lnTo>
                <a:lnTo>
                  <a:pt x="102" y="14"/>
                </a:lnTo>
                <a:lnTo>
                  <a:pt x="102" y="8"/>
                </a:lnTo>
                <a:lnTo>
                  <a:pt x="90" y="0"/>
                </a:lnTo>
                <a:lnTo>
                  <a:pt x="72" y="4"/>
                </a:lnTo>
                <a:lnTo>
                  <a:pt x="31" y="29"/>
                </a:lnTo>
                <a:lnTo>
                  <a:pt x="16" y="49"/>
                </a:lnTo>
                <a:lnTo>
                  <a:pt x="4" y="70"/>
                </a:lnTo>
                <a:lnTo>
                  <a:pt x="0" y="82"/>
                </a:lnTo>
                <a:lnTo>
                  <a:pt x="0" y="90"/>
                </a:lnTo>
                <a:lnTo>
                  <a:pt x="2" y="96"/>
                </a:lnTo>
                <a:lnTo>
                  <a:pt x="8" y="100"/>
                </a:lnTo>
                <a:close/>
              </a:path>
            </a:pathLst>
          </a:custGeom>
          <a:solidFill>
            <a:srgbClr val="DB7D6D"/>
          </a:solidFill>
          <a:ln w="9525">
            <a:noFill/>
            <a:round/>
            <a:headEnd/>
            <a:tailEnd/>
          </a:ln>
        </p:spPr>
        <p:txBody>
          <a:bodyPr/>
          <a:lstStyle/>
          <a:p>
            <a:endParaRPr lang="el-GR"/>
          </a:p>
        </p:txBody>
      </p:sp>
      <p:sp>
        <p:nvSpPr>
          <p:cNvPr id="41847" name="Freeform 887"/>
          <p:cNvSpPr>
            <a:spLocks/>
          </p:cNvSpPr>
          <p:nvPr/>
        </p:nvSpPr>
        <p:spPr bwMode="auto">
          <a:xfrm>
            <a:off x="1054100" y="1501775"/>
            <a:ext cx="152400" cy="149225"/>
          </a:xfrm>
          <a:custGeom>
            <a:avLst/>
            <a:gdLst>
              <a:gd name="T0" fmla="*/ 2147483646 w 96"/>
              <a:gd name="T1" fmla="*/ 2147483646 h 94"/>
              <a:gd name="T2" fmla="*/ 2147483646 w 96"/>
              <a:gd name="T3" fmla="*/ 2147483646 h 94"/>
              <a:gd name="T4" fmla="*/ 2147483646 w 96"/>
              <a:gd name="T5" fmla="*/ 2147483646 h 94"/>
              <a:gd name="T6" fmla="*/ 2147483646 w 96"/>
              <a:gd name="T7" fmla="*/ 2147483646 h 94"/>
              <a:gd name="T8" fmla="*/ 2147483646 w 96"/>
              <a:gd name="T9" fmla="*/ 2147483646 h 94"/>
              <a:gd name="T10" fmla="*/ 2147483646 w 96"/>
              <a:gd name="T11" fmla="*/ 2147483646 h 94"/>
              <a:gd name="T12" fmla="*/ 2147483646 w 96"/>
              <a:gd name="T13" fmla="*/ 2147483646 h 94"/>
              <a:gd name="T14" fmla="*/ 2147483646 w 96"/>
              <a:gd name="T15" fmla="*/ 2147483646 h 94"/>
              <a:gd name="T16" fmla="*/ 2147483646 w 96"/>
              <a:gd name="T17" fmla="*/ 2147483646 h 94"/>
              <a:gd name="T18" fmla="*/ 2147483646 w 96"/>
              <a:gd name="T19" fmla="*/ 0 h 94"/>
              <a:gd name="T20" fmla="*/ 2147483646 w 96"/>
              <a:gd name="T21" fmla="*/ 2147483646 h 94"/>
              <a:gd name="T22" fmla="*/ 2147483646 w 96"/>
              <a:gd name="T23" fmla="*/ 2147483646 h 94"/>
              <a:gd name="T24" fmla="*/ 2147483646 w 96"/>
              <a:gd name="T25" fmla="*/ 2147483646 h 94"/>
              <a:gd name="T26" fmla="*/ 2147483646 w 96"/>
              <a:gd name="T27" fmla="*/ 2147483646 h 94"/>
              <a:gd name="T28" fmla="*/ 2147483646 w 96"/>
              <a:gd name="T29" fmla="*/ 2147483646 h 94"/>
              <a:gd name="T30" fmla="*/ 0 w 96"/>
              <a:gd name="T31" fmla="*/ 2147483646 h 94"/>
              <a:gd name="T32" fmla="*/ 2147483646 w 96"/>
              <a:gd name="T33" fmla="*/ 2147483646 h 94"/>
              <a:gd name="T34" fmla="*/ 2147483646 w 96"/>
              <a:gd name="T35" fmla="*/ 2147483646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6"/>
              <a:gd name="T55" fmla="*/ 0 h 94"/>
              <a:gd name="T56" fmla="*/ 96 w 96"/>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6" h="94">
                <a:moveTo>
                  <a:pt x="8" y="94"/>
                </a:moveTo>
                <a:lnTo>
                  <a:pt x="18" y="90"/>
                </a:lnTo>
                <a:lnTo>
                  <a:pt x="23" y="78"/>
                </a:lnTo>
                <a:lnTo>
                  <a:pt x="33" y="62"/>
                </a:lnTo>
                <a:lnTo>
                  <a:pt x="51" y="45"/>
                </a:lnTo>
                <a:lnTo>
                  <a:pt x="82" y="25"/>
                </a:lnTo>
                <a:lnTo>
                  <a:pt x="94" y="17"/>
                </a:lnTo>
                <a:lnTo>
                  <a:pt x="96" y="12"/>
                </a:lnTo>
                <a:lnTo>
                  <a:pt x="96" y="6"/>
                </a:lnTo>
                <a:lnTo>
                  <a:pt x="86" y="0"/>
                </a:lnTo>
                <a:lnTo>
                  <a:pt x="68" y="4"/>
                </a:lnTo>
                <a:lnTo>
                  <a:pt x="47" y="14"/>
                </a:lnTo>
                <a:lnTo>
                  <a:pt x="29" y="27"/>
                </a:lnTo>
                <a:lnTo>
                  <a:pt x="16" y="45"/>
                </a:lnTo>
                <a:lnTo>
                  <a:pt x="4" y="66"/>
                </a:lnTo>
                <a:lnTo>
                  <a:pt x="0" y="84"/>
                </a:lnTo>
                <a:lnTo>
                  <a:pt x="2" y="90"/>
                </a:lnTo>
                <a:lnTo>
                  <a:pt x="8" y="94"/>
                </a:lnTo>
                <a:close/>
              </a:path>
            </a:pathLst>
          </a:custGeom>
          <a:solidFill>
            <a:srgbClr val="D77B6C"/>
          </a:solidFill>
          <a:ln w="9525">
            <a:noFill/>
            <a:round/>
            <a:headEnd/>
            <a:tailEnd/>
          </a:ln>
        </p:spPr>
        <p:txBody>
          <a:bodyPr/>
          <a:lstStyle/>
          <a:p>
            <a:endParaRPr lang="el-GR"/>
          </a:p>
        </p:txBody>
      </p:sp>
      <p:sp>
        <p:nvSpPr>
          <p:cNvPr id="41848" name="Freeform 888"/>
          <p:cNvSpPr>
            <a:spLocks/>
          </p:cNvSpPr>
          <p:nvPr/>
        </p:nvSpPr>
        <p:spPr bwMode="auto">
          <a:xfrm>
            <a:off x="1060450" y="1504950"/>
            <a:ext cx="139700" cy="139700"/>
          </a:xfrm>
          <a:custGeom>
            <a:avLst/>
            <a:gdLst>
              <a:gd name="T0" fmla="*/ 2147483646 w 88"/>
              <a:gd name="T1" fmla="*/ 2147483646 h 88"/>
              <a:gd name="T2" fmla="*/ 2147483646 w 88"/>
              <a:gd name="T3" fmla="*/ 2147483646 h 88"/>
              <a:gd name="T4" fmla="*/ 2147483646 w 88"/>
              <a:gd name="T5" fmla="*/ 2147483646 h 88"/>
              <a:gd name="T6" fmla="*/ 2147483646 w 88"/>
              <a:gd name="T7" fmla="*/ 2147483646 h 88"/>
              <a:gd name="T8" fmla="*/ 2147483646 w 88"/>
              <a:gd name="T9" fmla="*/ 2147483646 h 88"/>
              <a:gd name="T10" fmla="*/ 2147483646 w 88"/>
              <a:gd name="T11" fmla="*/ 2147483646 h 88"/>
              <a:gd name="T12" fmla="*/ 2147483646 w 88"/>
              <a:gd name="T13" fmla="*/ 2147483646 h 88"/>
              <a:gd name="T14" fmla="*/ 2147483646 w 88"/>
              <a:gd name="T15" fmla="*/ 2147483646 h 88"/>
              <a:gd name="T16" fmla="*/ 2147483646 w 88"/>
              <a:gd name="T17" fmla="*/ 2147483646 h 88"/>
              <a:gd name="T18" fmla="*/ 2147483646 w 88"/>
              <a:gd name="T19" fmla="*/ 2147483646 h 88"/>
              <a:gd name="T20" fmla="*/ 2147483646 w 88"/>
              <a:gd name="T21" fmla="*/ 0 h 88"/>
              <a:gd name="T22" fmla="*/ 2147483646 w 88"/>
              <a:gd name="T23" fmla="*/ 2147483646 h 88"/>
              <a:gd name="T24" fmla="*/ 2147483646 w 88"/>
              <a:gd name="T25" fmla="*/ 2147483646 h 88"/>
              <a:gd name="T26" fmla="*/ 2147483646 w 88"/>
              <a:gd name="T27" fmla="*/ 2147483646 h 88"/>
              <a:gd name="T28" fmla="*/ 2147483646 w 88"/>
              <a:gd name="T29" fmla="*/ 2147483646 h 88"/>
              <a:gd name="T30" fmla="*/ 2147483646 w 88"/>
              <a:gd name="T31" fmla="*/ 2147483646 h 88"/>
              <a:gd name="T32" fmla="*/ 0 w 88"/>
              <a:gd name="T33" fmla="*/ 2147483646 h 88"/>
              <a:gd name="T34" fmla="*/ 0 w 88"/>
              <a:gd name="T35" fmla="*/ 2147483646 h 88"/>
              <a:gd name="T36" fmla="*/ 2147483646 w 88"/>
              <a:gd name="T37" fmla="*/ 2147483646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8"/>
              <a:gd name="T59" fmla="*/ 88 w 88"/>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8">
                <a:moveTo>
                  <a:pt x="6" y="88"/>
                </a:moveTo>
                <a:lnTo>
                  <a:pt x="14" y="84"/>
                </a:lnTo>
                <a:lnTo>
                  <a:pt x="21" y="74"/>
                </a:lnTo>
                <a:lnTo>
                  <a:pt x="31" y="59"/>
                </a:lnTo>
                <a:lnTo>
                  <a:pt x="45" y="41"/>
                </a:lnTo>
                <a:lnTo>
                  <a:pt x="76" y="23"/>
                </a:lnTo>
                <a:lnTo>
                  <a:pt x="86" y="15"/>
                </a:lnTo>
                <a:lnTo>
                  <a:pt x="88" y="12"/>
                </a:lnTo>
                <a:lnTo>
                  <a:pt x="88" y="6"/>
                </a:lnTo>
                <a:lnTo>
                  <a:pt x="84" y="2"/>
                </a:lnTo>
                <a:lnTo>
                  <a:pt x="78" y="0"/>
                </a:lnTo>
                <a:lnTo>
                  <a:pt x="62" y="4"/>
                </a:lnTo>
                <a:lnTo>
                  <a:pt x="43" y="14"/>
                </a:lnTo>
                <a:lnTo>
                  <a:pt x="27" y="25"/>
                </a:lnTo>
                <a:lnTo>
                  <a:pt x="14" y="43"/>
                </a:lnTo>
                <a:lnTo>
                  <a:pt x="4" y="62"/>
                </a:lnTo>
                <a:lnTo>
                  <a:pt x="0" y="80"/>
                </a:lnTo>
                <a:lnTo>
                  <a:pt x="0" y="84"/>
                </a:lnTo>
                <a:lnTo>
                  <a:pt x="6" y="88"/>
                </a:lnTo>
                <a:close/>
              </a:path>
            </a:pathLst>
          </a:custGeom>
          <a:solidFill>
            <a:srgbClr val="D37A6A"/>
          </a:solidFill>
          <a:ln w="9525">
            <a:noFill/>
            <a:round/>
            <a:headEnd/>
            <a:tailEnd/>
          </a:ln>
        </p:spPr>
        <p:txBody>
          <a:bodyPr/>
          <a:lstStyle/>
          <a:p>
            <a:endParaRPr lang="el-GR"/>
          </a:p>
        </p:txBody>
      </p:sp>
      <p:sp>
        <p:nvSpPr>
          <p:cNvPr id="41849" name="Freeform 889"/>
          <p:cNvSpPr>
            <a:spLocks/>
          </p:cNvSpPr>
          <p:nvPr/>
        </p:nvSpPr>
        <p:spPr bwMode="auto">
          <a:xfrm>
            <a:off x="1063625" y="1508125"/>
            <a:ext cx="130175" cy="130175"/>
          </a:xfrm>
          <a:custGeom>
            <a:avLst/>
            <a:gdLst>
              <a:gd name="T0" fmla="*/ 2147483646 w 82"/>
              <a:gd name="T1" fmla="*/ 2147483646 h 82"/>
              <a:gd name="T2" fmla="*/ 2147483646 w 82"/>
              <a:gd name="T3" fmla="*/ 2147483646 h 82"/>
              <a:gd name="T4" fmla="*/ 2147483646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0 h 82"/>
              <a:gd name="T22" fmla="*/ 2147483646 w 82"/>
              <a:gd name="T23" fmla="*/ 2147483646 h 82"/>
              <a:gd name="T24" fmla="*/ 2147483646 w 82"/>
              <a:gd name="T25" fmla="*/ 2147483646 h 82"/>
              <a:gd name="T26" fmla="*/ 2147483646 w 82"/>
              <a:gd name="T27" fmla="*/ 2147483646 h 82"/>
              <a:gd name="T28" fmla="*/ 2147483646 w 82"/>
              <a:gd name="T29" fmla="*/ 2147483646 h 82"/>
              <a:gd name="T30" fmla="*/ 2147483646 w 82"/>
              <a:gd name="T31" fmla="*/ 2147483646 h 82"/>
              <a:gd name="T32" fmla="*/ 0 w 82"/>
              <a:gd name="T33" fmla="*/ 2147483646 h 82"/>
              <a:gd name="T34" fmla="*/ 2147483646 w 82"/>
              <a:gd name="T35" fmla="*/ 2147483646 h 82"/>
              <a:gd name="T36" fmla="*/ 2147483646 w 82"/>
              <a:gd name="T37" fmla="*/ 2147483646 h 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82"/>
              <a:gd name="T59" fmla="*/ 82 w 82"/>
              <a:gd name="T60" fmla="*/ 82 h 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82">
                <a:moveTo>
                  <a:pt x="6" y="82"/>
                </a:moveTo>
                <a:lnTo>
                  <a:pt x="10" y="80"/>
                </a:lnTo>
                <a:lnTo>
                  <a:pt x="14" y="78"/>
                </a:lnTo>
                <a:lnTo>
                  <a:pt x="21" y="68"/>
                </a:lnTo>
                <a:lnTo>
                  <a:pt x="29" y="55"/>
                </a:lnTo>
                <a:lnTo>
                  <a:pt x="43" y="39"/>
                </a:lnTo>
                <a:lnTo>
                  <a:pt x="57" y="29"/>
                </a:lnTo>
                <a:lnTo>
                  <a:pt x="72" y="21"/>
                </a:lnTo>
                <a:lnTo>
                  <a:pt x="82" y="15"/>
                </a:lnTo>
                <a:lnTo>
                  <a:pt x="82" y="6"/>
                </a:lnTo>
                <a:lnTo>
                  <a:pt x="74" y="0"/>
                </a:lnTo>
                <a:lnTo>
                  <a:pt x="59" y="4"/>
                </a:lnTo>
                <a:lnTo>
                  <a:pt x="41" y="12"/>
                </a:lnTo>
                <a:lnTo>
                  <a:pt x="25" y="23"/>
                </a:lnTo>
                <a:lnTo>
                  <a:pt x="14" y="39"/>
                </a:lnTo>
                <a:lnTo>
                  <a:pt x="4" y="58"/>
                </a:lnTo>
                <a:lnTo>
                  <a:pt x="0" y="74"/>
                </a:lnTo>
                <a:lnTo>
                  <a:pt x="2" y="78"/>
                </a:lnTo>
                <a:lnTo>
                  <a:pt x="6" y="82"/>
                </a:lnTo>
                <a:close/>
              </a:path>
            </a:pathLst>
          </a:custGeom>
          <a:solidFill>
            <a:srgbClr val="CF7869"/>
          </a:solidFill>
          <a:ln w="9525">
            <a:noFill/>
            <a:round/>
            <a:headEnd/>
            <a:tailEnd/>
          </a:ln>
        </p:spPr>
        <p:txBody>
          <a:bodyPr/>
          <a:lstStyle/>
          <a:p>
            <a:endParaRPr lang="el-GR"/>
          </a:p>
        </p:txBody>
      </p:sp>
      <p:sp>
        <p:nvSpPr>
          <p:cNvPr id="41850" name="Freeform 890"/>
          <p:cNvSpPr>
            <a:spLocks/>
          </p:cNvSpPr>
          <p:nvPr/>
        </p:nvSpPr>
        <p:spPr bwMode="auto">
          <a:xfrm>
            <a:off x="1066800" y="1511300"/>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2147483646 w 78"/>
              <a:gd name="T21" fmla="*/ 0 h 74"/>
              <a:gd name="T22" fmla="*/ 2147483646 w 78"/>
              <a:gd name="T23" fmla="*/ 0 h 74"/>
              <a:gd name="T24" fmla="*/ 2147483646 w 78"/>
              <a:gd name="T25" fmla="*/ 2147483646 h 74"/>
              <a:gd name="T26" fmla="*/ 2147483646 w 78"/>
              <a:gd name="T27" fmla="*/ 2147483646 h 74"/>
              <a:gd name="T28" fmla="*/ 2147483646 w 78"/>
              <a:gd name="T29" fmla="*/ 2147483646 h 74"/>
              <a:gd name="T30" fmla="*/ 2147483646 w 78"/>
              <a:gd name="T31" fmla="*/ 2147483646 h 74"/>
              <a:gd name="T32" fmla="*/ 0 w 78"/>
              <a:gd name="T33" fmla="*/ 2147483646 h 74"/>
              <a:gd name="T34" fmla="*/ 2147483646 w 78"/>
              <a:gd name="T35" fmla="*/ 2147483646 h 74"/>
              <a:gd name="T36" fmla="*/ 2147483646 w 78"/>
              <a:gd name="T37" fmla="*/ 2147483646 h 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8"/>
              <a:gd name="T58" fmla="*/ 0 h 74"/>
              <a:gd name="T59" fmla="*/ 78 w 78"/>
              <a:gd name="T60" fmla="*/ 74 h 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8" h="74">
                <a:moveTo>
                  <a:pt x="6" y="74"/>
                </a:moveTo>
                <a:lnTo>
                  <a:pt x="13" y="72"/>
                </a:lnTo>
                <a:lnTo>
                  <a:pt x="19" y="62"/>
                </a:lnTo>
                <a:lnTo>
                  <a:pt x="27" y="51"/>
                </a:lnTo>
                <a:lnTo>
                  <a:pt x="41" y="35"/>
                </a:lnTo>
                <a:lnTo>
                  <a:pt x="55" y="27"/>
                </a:lnTo>
                <a:lnTo>
                  <a:pt x="66" y="19"/>
                </a:lnTo>
                <a:lnTo>
                  <a:pt x="76" y="13"/>
                </a:lnTo>
                <a:lnTo>
                  <a:pt x="78" y="4"/>
                </a:lnTo>
                <a:lnTo>
                  <a:pt x="74" y="2"/>
                </a:lnTo>
                <a:lnTo>
                  <a:pt x="70" y="0"/>
                </a:lnTo>
                <a:lnTo>
                  <a:pt x="62" y="0"/>
                </a:lnTo>
                <a:lnTo>
                  <a:pt x="55" y="4"/>
                </a:lnTo>
                <a:lnTo>
                  <a:pt x="39" y="11"/>
                </a:lnTo>
                <a:lnTo>
                  <a:pt x="25" y="21"/>
                </a:lnTo>
                <a:lnTo>
                  <a:pt x="4" y="55"/>
                </a:lnTo>
                <a:lnTo>
                  <a:pt x="0" y="68"/>
                </a:lnTo>
                <a:lnTo>
                  <a:pt x="2" y="72"/>
                </a:lnTo>
                <a:lnTo>
                  <a:pt x="6" y="74"/>
                </a:lnTo>
                <a:close/>
              </a:path>
            </a:pathLst>
          </a:custGeom>
          <a:solidFill>
            <a:srgbClr val="CB7768"/>
          </a:solidFill>
          <a:ln w="9525">
            <a:noFill/>
            <a:round/>
            <a:headEnd/>
            <a:tailEnd/>
          </a:ln>
        </p:spPr>
        <p:txBody>
          <a:bodyPr/>
          <a:lstStyle/>
          <a:p>
            <a:endParaRPr lang="el-GR"/>
          </a:p>
        </p:txBody>
      </p:sp>
      <p:sp>
        <p:nvSpPr>
          <p:cNvPr id="41851" name="Freeform 891"/>
          <p:cNvSpPr>
            <a:spLocks/>
          </p:cNvSpPr>
          <p:nvPr/>
        </p:nvSpPr>
        <p:spPr bwMode="auto">
          <a:xfrm>
            <a:off x="1073150" y="1514475"/>
            <a:ext cx="111125" cy="107950"/>
          </a:xfrm>
          <a:custGeom>
            <a:avLst/>
            <a:gdLst>
              <a:gd name="T0" fmla="*/ 2147483646 w 70"/>
              <a:gd name="T1" fmla="*/ 2147483646 h 68"/>
              <a:gd name="T2" fmla="*/ 2147483646 w 70"/>
              <a:gd name="T3" fmla="*/ 2147483646 h 68"/>
              <a:gd name="T4" fmla="*/ 2147483646 w 70"/>
              <a:gd name="T5" fmla="*/ 2147483646 h 68"/>
              <a:gd name="T6" fmla="*/ 2147483646 w 70"/>
              <a:gd name="T7" fmla="*/ 2147483646 h 68"/>
              <a:gd name="T8" fmla="*/ 2147483646 w 70"/>
              <a:gd name="T9" fmla="*/ 2147483646 h 68"/>
              <a:gd name="T10" fmla="*/ 2147483646 w 70"/>
              <a:gd name="T11" fmla="*/ 2147483646 h 68"/>
              <a:gd name="T12" fmla="*/ 2147483646 w 70"/>
              <a:gd name="T13" fmla="*/ 2147483646 h 68"/>
              <a:gd name="T14" fmla="*/ 2147483646 w 70"/>
              <a:gd name="T15" fmla="*/ 0 h 68"/>
              <a:gd name="T16" fmla="*/ 2147483646 w 70"/>
              <a:gd name="T17" fmla="*/ 0 h 68"/>
              <a:gd name="T18" fmla="*/ 2147483646 w 70"/>
              <a:gd name="T19" fmla="*/ 2147483646 h 68"/>
              <a:gd name="T20" fmla="*/ 2147483646 w 70"/>
              <a:gd name="T21" fmla="*/ 2147483646 h 68"/>
              <a:gd name="T22" fmla="*/ 2147483646 w 70"/>
              <a:gd name="T23" fmla="*/ 2147483646 h 68"/>
              <a:gd name="T24" fmla="*/ 2147483646 w 70"/>
              <a:gd name="T25" fmla="*/ 2147483646 h 68"/>
              <a:gd name="T26" fmla="*/ 0 w 70"/>
              <a:gd name="T27" fmla="*/ 2147483646 h 68"/>
              <a:gd name="T28" fmla="*/ 0 w 70"/>
              <a:gd name="T29" fmla="*/ 2147483646 h 68"/>
              <a:gd name="T30" fmla="*/ 2147483646 w 70"/>
              <a:gd name="T31" fmla="*/ 2147483646 h 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
              <a:gd name="T49" fmla="*/ 0 h 68"/>
              <a:gd name="T50" fmla="*/ 70 w 70"/>
              <a:gd name="T51" fmla="*/ 68 h 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 h="68">
                <a:moveTo>
                  <a:pt x="4" y="68"/>
                </a:moveTo>
                <a:lnTo>
                  <a:pt x="11" y="66"/>
                </a:lnTo>
                <a:lnTo>
                  <a:pt x="17" y="58"/>
                </a:lnTo>
                <a:lnTo>
                  <a:pt x="37" y="33"/>
                </a:lnTo>
                <a:lnTo>
                  <a:pt x="60" y="19"/>
                </a:lnTo>
                <a:lnTo>
                  <a:pt x="68" y="11"/>
                </a:lnTo>
                <a:lnTo>
                  <a:pt x="70" y="4"/>
                </a:lnTo>
                <a:lnTo>
                  <a:pt x="68" y="0"/>
                </a:lnTo>
                <a:lnTo>
                  <a:pt x="62" y="0"/>
                </a:lnTo>
                <a:lnTo>
                  <a:pt x="49" y="2"/>
                </a:lnTo>
                <a:lnTo>
                  <a:pt x="35" y="9"/>
                </a:lnTo>
                <a:lnTo>
                  <a:pt x="21" y="19"/>
                </a:lnTo>
                <a:lnTo>
                  <a:pt x="2" y="49"/>
                </a:lnTo>
                <a:lnTo>
                  <a:pt x="0" y="62"/>
                </a:lnTo>
                <a:lnTo>
                  <a:pt x="0" y="66"/>
                </a:lnTo>
                <a:lnTo>
                  <a:pt x="4" y="68"/>
                </a:lnTo>
                <a:close/>
              </a:path>
            </a:pathLst>
          </a:custGeom>
          <a:solidFill>
            <a:srgbClr val="C77566"/>
          </a:solidFill>
          <a:ln w="9525">
            <a:noFill/>
            <a:round/>
            <a:headEnd/>
            <a:tailEnd/>
          </a:ln>
        </p:spPr>
        <p:txBody>
          <a:bodyPr/>
          <a:lstStyle/>
          <a:p>
            <a:endParaRPr lang="el-GR"/>
          </a:p>
        </p:txBody>
      </p:sp>
      <p:sp>
        <p:nvSpPr>
          <p:cNvPr id="41852" name="Freeform 892"/>
          <p:cNvSpPr>
            <a:spLocks/>
          </p:cNvSpPr>
          <p:nvPr/>
        </p:nvSpPr>
        <p:spPr bwMode="auto">
          <a:xfrm>
            <a:off x="1076325" y="1517650"/>
            <a:ext cx="101600" cy="98425"/>
          </a:xfrm>
          <a:custGeom>
            <a:avLst/>
            <a:gdLst>
              <a:gd name="T0" fmla="*/ 2147483646 w 64"/>
              <a:gd name="T1" fmla="*/ 2147483646 h 62"/>
              <a:gd name="T2" fmla="*/ 2147483646 w 64"/>
              <a:gd name="T3" fmla="*/ 0 h 62"/>
              <a:gd name="T4" fmla="*/ 2147483646 w 64"/>
              <a:gd name="T5" fmla="*/ 2147483646 h 62"/>
              <a:gd name="T6" fmla="*/ 2147483646 w 64"/>
              <a:gd name="T7" fmla="*/ 2147483646 h 62"/>
              <a:gd name="T8" fmla="*/ 2147483646 w 64"/>
              <a:gd name="T9" fmla="*/ 2147483646 h 62"/>
              <a:gd name="T10" fmla="*/ 0 w 64"/>
              <a:gd name="T11" fmla="*/ 2147483646 h 62"/>
              <a:gd name="T12" fmla="*/ 0 w 64"/>
              <a:gd name="T13" fmla="*/ 2147483646 h 62"/>
              <a:gd name="T14" fmla="*/ 2147483646 w 64"/>
              <a:gd name="T15" fmla="*/ 2147483646 h 62"/>
              <a:gd name="T16" fmla="*/ 2147483646 w 64"/>
              <a:gd name="T17" fmla="*/ 2147483646 h 62"/>
              <a:gd name="T18" fmla="*/ 2147483646 w 64"/>
              <a:gd name="T19" fmla="*/ 2147483646 h 62"/>
              <a:gd name="T20" fmla="*/ 2147483646 w 64"/>
              <a:gd name="T21" fmla="*/ 2147483646 h 62"/>
              <a:gd name="T22" fmla="*/ 2147483646 w 64"/>
              <a:gd name="T23" fmla="*/ 2147483646 h 62"/>
              <a:gd name="T24" fmla="*/ 2147483646 w 64"/>
              <a:gd name="T25" fmla="*/ 2147483646 h 62"/>
              <a:gd name="T26" fmla="*/ 2147483646 w 64"/>
              <a:gd name="T27" fmla="*/ 2147483646 h 62"/>
              <a:gd name="T28" fmla="*/ 2147483646 w 64"/>
              <a:gd name="T29" fmla="*/ 2147483646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62"/>
              <a:gd name="T47" fmla="*/ 64 w 64"/>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62">
                <a:moveTo>
                  <a:pt x="64" y="4"/>
                </a:moveTo>
                <a:lnTo>
                  <a:pt x="58" y="0"/>
                </a:lnTo>
                <a:lnTo>
                  <a:pt x="47" y="2"/>
                </a:lnTo>
                <a:lnTo>
                  <a:pt x="19" y="17"/>
                </a:lnTo>
                <a:lnTo>
                  <a:pt x="2" y="45"/>
                </a:lnTo>
                <a:lnTo>
                  <a:pt x="0" y="52"/>
                </a:lnTo>
                <a:lnTo>
                  <a:pt x="0" y="56"/>
                </a:lnTo>
                <a:lnTo>
                  <a:pt x="4" y="62"/>
                </a:lnTo>
                <a:lnTo>
                  <a:pt x="11" y="60"/>
                </a:lnTo>
                <a:lnTo>
                  <a:pt x="15" y="52"/>
                </a:lnTo>
                <a:lnTo>
                  <a:pt x="23" y="43"/>
                </a:lnTo>
                <a:lnTo>
                  <a:pt x="33" y="29"/>
                </a:lnTo>
                <a:lnTo>
                  <a:pt x="56" y="17"/>
                </a:lnTo>
                <a:lnTo>
                  <a:pt x="64" y="11"/>
                </a:lnTo>
                <a:lnTo>
                  <a:pt x="64" y="4"/>
                </a:lnTo>
                <a:close/>
              </a:path>
            </a:pathLst>
          </a:custGeom>
          <a:solidFill>
            <a:srgbClr val="C47365"/>
          </a:solidFill>
          <a:ln w="9525">
            <a:noFill/>
            <a:round/>
            <a:headEnd/>
            <a:tailEnd/>
          </a:ln>
        </p:spPr>
        <p:txBody>
          <a:bodyPr/>
          <a:lstStyle/>
          <a:p>
            <a:endParaRPr lang="el-GR"/>
          </a:p>
        </p:txBody>
      </p:sp>
      <p:sp>
        <p:nvSpPr>
          <p:cNvPr id="41853" name="Freeform 893"/>
          <p:cNvSpPr>
            <a:spLocks/>
          </p:cNvSpPr>
          <p:nvPr/>
        </p:nvSpPr>
        <p:spPr bwMode="auto">
          <a:xfrm>
            <a:off x="1190625" y="2197100"/>
            <a:ext cx="139700" cy="77788"/>
          </a:xfrm>
          <a:custGeom>
            <a:avLst/>
            <a:gdLst>
              <a:gd name="T0" fmla="*/ 2147483646 w 88"/>
              <a:gd name="T1" fmla="*/ 2147483646 h 49"/>
              <a:gd name="T2" fmla="*/ 2147483646 w 88"/>
              <a:gd name="T3" fmla="*/ 2147483646 h 49"/>
              <a:gd name="T4" fmla="*/ 2147483646 w 88"/>
              <a:gd name="T5" fmla="*/ 2147483646 h 49"/>
              <a:gd name="T6" fmla="*/ 2147483646 w 88"/>
              <a:gd name="T7" fmla="*/ 2147483646 h 49"/>
              <a:gd name="T8" fmla="*/ 2147483646 w 88"/>
              <a:gd name="T9" fmla="*/ 2147483646 h 49"/>
              <a:gd name="T10" fmla="*/ 2147483646 w 88"/>
              <a:gd name="T11" fmla="*/ 2147483646 h 49"/>
              <a:gd name="T12" fmla="*/ 2147483646 w 88"/>
              <a:gd name="T13" fmla="*/ 0 h 49"/>
              <a:gd name="T14" fmla="*/ 2147483646 w 88"/>
              <a:gd name="T15" fmla="*/ 2147483646 h 49"/>
              <a:gd name="T16" fmla="*/ 2147483646 w 88"/>
              <a:gd name="T17" fmla="*/ 2147483646 h 49"/>
              <a:gd name="T18" fmla="*/ 2147483646 w 88"/>
              <a:gd name="T19" fmla="*/ 2147483646 h 49"/>
              <a:gd name="T20" fmla="*/ 2147483646 w 88"/>
              <a:gd name="T21" fmla="*/ 2147483646 h 49"/>
              <a:gd name="T22" fmla="*/ 2147483646 w 88"/>
              <a:gd name="T23" fmla="*/ 2147483646 h 49"/>
              <a:gd name="T24" fmla="*/ 0 w 88"/>
              <a:gd name="T25" fmla="*/ 2147483646 h 49"/>
              <a:gd name="T26" fmla="*/ 2147483646 w 88"/>
              <a:gd name="T27" fmla="*/ 2147483646 h 49"/>
              <a:gd name="T28" fmla="*/ 2147483646 w 88"/>
              <a:gd name="T29" fmla="*/ 2147483646 h 49"/>
              <a:gd name="T30" fmla="*/ 2147483646 w 88"/>
              <a:gd name="T31" fmla="*/ 2147483646 h 49"/>
              <a:gd name="T32" fmla="*/ 2147483646 w 88"/>
              <a:gd name="T33" fmla="*/ 214748364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49"/>
              <a:gd name="T53" fmla="*/ 88 w 8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49">
                <a:moveTo>
                  <a:pt x="45" y="49"/>
                </a:moveTo>
                <a:lnTo>
                  <a:pt x="57" y="45"/>
                </a:lnTo>
                <a:lnTo>
                  <a:pt x="67" y="37"/>
                </a:lnTo>
                <a:lnTo>
                  <a:pt x="82" y="22"/>
                </a:lnTo>
                <a:lnTo>
                  <a:pt x="88" y="6"/>
                </a:lnTo>
                <a:lnTo>
                  <a:pt x="86" y="2"/>
                </a:lnTo>
                <a:lnTo>
                  <a:pt x="80" y="0"/>
                </a:lnTo>
                <a:lnTo>
                  <a:pt x="63" y="4"/>
                </a:lnTo>
                <a:lnTo>
                  <a:pt x="51" y="10"/>
                </a:lnTo>
                <a:lnTo>
                  <a:pt x="37" y="16"/>
                </a:lnTo>
                <a:lnTo>
                  <a:pt x="14" y="20"/>
                </a:lnTo>
                <a:lnTo>
                  <a:pt x="4" y="22"/>
                </a:lnTo>
                <a:lnTo>
                  <a:pt x="0" y="26"/>
                </a:lnTo>
                <a:lnTo>
                  <a:pt x="8" y="37"/>
                </a:lnTo>
                <a:lnTo>
                  <a:pt x="27" y="47"/>
                </a:lnTo>
                <a:lnTo>
                  <a:pt x="37" y="49"/>
                </a:lnTo>
                <a:lnTo>
                  <a:pt x="45" y="49"/>
                </a:lnTo>
                <a:close/>
              </a:path>
            </a:pathLst>
          </a:custGeom>
          <a:solidFill>
            <a:srgbClr val="F08574"/>
          </a:solidFill>
          <a:ln w="9525">
            <a:noFill/>
            <a:round/>
            <a:headEnd/>
            <a:tailEnd/>
          </a:ln>
        </p:spPr>
        <p:txBody>
          <a:bodyPr/>
          <a:lstStyle/>
          <a:p>
            <a:endParaRPr lang="el-GR"/>
          </a:p>
        </p:txBody>
      </p:sp>
      <p:sp>
        <p:nvSpPr>
          <p:cNvPr id="41854" name="Freeform 894"/>
          <p:cNvSpPr>
            <a:spLocks/>
          </p:cNvSpPr>
          <p:nvPr/>
        </p:nvSpPr>
        <p:spPr bwMode="auto">
          <a:xfrm>
            <a:off x="1193800" y="2200275"/>
            <a:ext cx="133350" cy="71438"/>
          </a:xfrm>
          <a:custGeom>
            <a:avLst/>
            <a:gdLst>
              <a:gd name="T0" fmla="*/ 2147483646 w 84"/>
              <a:gd name="T1" fmla="*/ 2147483646 h 45"/>
              <a:gd name="T2" fmla="*/ 2147483646 w 84"/>
              <a:gd name="T3" fmla="*/ 2147483646 h 45"/>
              <a:gd name="T4" fmla="*/ 0 w 84"/>
              <a:gd name="T5" fmla="*/ 2147483646 h 45"/>
              <a:gd name="T6" fmla="*/ 2147483646 w 84"/>
              <a:gd name="T7" fmla="*/ 2147483646 h 45"/>
              <a:gd name="T8" fmla="*/ 2147483646 w 84"/>
              <a:gd name="T9" fmla="*/ 2147483646 h 45"/>
              <a:gd name="T10" fmla="*/ 2147483646 w 84"/>
              <a:gd name="T11" fmla="*/ 2147483646 h 45"/>
              <a:gd name="T12" fmla="*/ 2147483646 w 84"/>
              <a:gd name="T13" fmla="*/ 2147483646 h 45"/>
              <a:gd name="T14" fmla="*/ 2147483646 w 84"/>
              <a:gd name="T15" fmla="*/ 2147483646 h 45"/>
              <a:gd name="T16" fmla="*/ 2147483646 w 84"/>
              <a:gd name="T17" fmla="*/ 2147483646 h 45"/>
              <a:gd name="T18" fmla="*/ 2147483646 w 84"/>
              <a:gd name="T19" fmla="*/ 2147483646 h 45"/>
              <a:gd name="T20" fmla="*/ 2147483646 w 84"/>
              <a:gd name="T21" fmla="*/ 2147483646 h 45"/>
              <a:gd name="T22" fmla="*/ 2147483646 w 84"/>
              <a:gd name="T23" fmla="*/ 0 h 45"/>
              <a:gd name="T24" fmla="*/ 2147483646 w 84"/>
              <a:gd name="T25" fmla="*/ 0 h 45"/>
              <a:gd name="T26" fmla="*/ 2147483646 w 84"/>
              <a:gd name="T27" fmla="*/ 2147483646 h 45"/>
              <a:gd name="T28" fmla="*/ 2147483646 w 84"/>
              <a:gd name="T29" fmla="*/ 2147483646 h 45"/>
              <a:gd name="T30" fmla="*/ 2147483646 w 84"/>
              <a:gd name="T31" fmla="*/ 2147483646 h 45"/>
              <a:gd name="T32" fmla="*/ 2147483646 w 84"/>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45"/>
              <a:gd name="T53" fmla="*/ 84 w 8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45">
                <a:moveTo>
                  <a:pt x="14" y="18"/>
                </a:moveTo>
                <a:lnTo>
                  <a:pt x="4" y="20"/>
                </a:lnTo>
                <a:lnTo>
                  <a:pt x="0" y="24"/>
                </a:lnTo>
                <a:lnTo>
                  <a:pt x="2" y="28"/>
                </a:lnTo>
                <a:lnTo>
                  <a:pt x="8" y="33"/>
                </a:lnTo>
                <a:lnTo>
                  <a:pt x="27" y="43"/>
                </a:lnTo>
                <a:lnTo>
                  <a:pt x="35" y="45"/>
                </a:lnTo>
                <a:lnTo>
                  <a:pt x="43" y="45"/>
                </a:lnTo>
                <a:lnTo>
                  <a:pt x="65" y="35"/>
                </a:lnTo>
                <a:lnTo>
                  <a:pt x="80" y="20"/>
                </a:lnTo>
                <a:lnTo>
                  <a:pt x="84" y="6"/>
                </a:lnTo>
                <a:lnTo>
                  <a:pt x="82" y="0"/>
                </a:lnTo>
                <a:lnTo>
                  <a:pt x="76" y="0"/>
                </a:lnTo>
                <a:lnTo>
                  <a:pt x="61" y="2"/>
                </a:lnTo>
                <a:lnTo>
                  <a:pt x="49" y="8"/>
                </a:lnTo>
                <a:lnTo>
                  <a:pt x="35" y="14"/>
                </a:lnTo>
                <a:lnTo>
                  <a:pt x="14" y="18"/>
                </a:lnTo>
                <a:close/>
              </a:path>
            </a:pathLst>
          </a:custGeom>
          <a:solidFill>
            <a:srgbClr val="EC8372"/>
          </a:solidFill>
          <a:ln w="9525">
            <a:noFill/>
            <a:round/>
            <a:headEnd/>
            <a:tailEnd/>
          </a:ln>
        </p:spPr>
        <p:txBody>
          <a:bodyPr/>
          <a:lstStyle/>
          <a:p>
            <a:endParaRPr lang="el-GR"/>
          </a:p>
        </p:txBody>
      </p:sp>
      <p:sp>
        <p:nvSpPr>
          <p:cNvPr id="41855" name="Freeform 895"/>
          <p:cNvSpPr>
            <a:spLocks/>
          </p:cNvSpPr>
          <p:nvPr/>
        </p:nvSpPr>
        <p:spPr bwMode="auto">
          <a:xfrm>
            <a:off x="1200150" y="2200275"/>
            <a:ext cx="127000" cy="71438"/>
          </a:xfrm>
          <a:custGeom>
            <a:avLst/>
            <a:gdLst>
              <a:gd name="T0" fmla="*/ 2147483646 w 80"/>
              <a:gd name="T1" fmla="*/ 2147483646 h 45"/>
              <a:gd name="T2" fmla="*/ 2147483646 w 80"/>
              <a:gd name="T3" fmla="*/ 2147483646 h 45"/>
              <a:gd name="T4" fmla="*/ 0 w 80"/>
              <a:gd name="T5" fmla="*/ 2147483646 h 45"/>
              <a:gd name="T6" fmla="*/ 2147483646 w 80"/>
              <a:gd name="T7" fmla="*/ 2147483646 h 45"/>
              <a:gd name="T8" fmla="*/ 2147483646 w 80"/>
              <a:gd name="T9" fmla="*/ 2147483646 h 45"/>
              <a:gd name="T10" fmla="*/ 2147483646 w 80"/>
              <a:gd name="T11" fmla="*/ 2147483646 h 45"/>
              <a:gd name="T12" fmla="*/ 2147483646 w 80"/>
              <a:gd name="T13" fmla="*/ 2147483646 h 45"/>
              <a:gd name="T14" fmla="*/ 2147483646 w 80"/>
              <a:gd name="T15" fmla="*/ 2147483646 h 45"/>
              <a:gd name="T16" fmla="*/ 2147483646 w 80"/>
              <a:gd name="T17" fmla="*/ 2147483646 h 45"/>
              <a:gd name="T18" fmla="*/ 2147483646 w 80"/>
              <a:gd name="T19" fmla="*/ 2147483646 h 45"/>
              <a:gd name="T20" fmla="*/ 2147483646 w 80"/>
              <a:gd name="T21" fmla="*/ 2147483646 h 45"/>
              <a:gd name="T22" fmla="*/ 2147483646 w 80"/>
              <a:gd name="T23" fmla="*/ 2147483646 h 45"/>
              <a:gd name="T24" fmla="*/ 2147483646 w 80"/>
              <a:gd name="T25" fmla="*/ 2147483646 h 45"/>
              <a:gd name="T26" fmla="*/ 2147483646 w 80"/>
              <a:gd name="T27" fmla="*/ 0 h 45"/>
              <a:gd name="T28" fmla="*/ 2147483646 w 80"/>
              <a:gd name="T29" fmla="*/ 2147483646 h 45"/>
              <a:gd name="T30" fmla="*/ 2147483646 w 80"/>
              <a:gd name="T31" fmla="*/ 2147483646 h 45"/>
              <a:gd name="T32" fmla="*/ 2147483646 w 80"/>
              <a:gd name="T33" fmla="*/ 2147483646 h 45"/>
              <a:gd name="T34" fmla="*/ 2147483646 w 80"/>
              <a:gd name="T35" fmla="*/ 2147483646 h 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45"/>
              <a:gd name="T56" fmla="*/ 80 w 80"/>
              <a:gd name="T57" fmla="*/ 45 h 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45">
                <a:moveTo>
                  <a:pt x="12" y="18"/>
                </a:moveTo>
                <a:lnTo>
                  <a:pt x="2" y="20"/>
                </a:lnTo>
                <a:lnTo>
                  <a:pt x="0" y="24"/>
                </a:lnTo>
                <a:lnTo>
                  <a:pt x="2" y="28"/>
                </a:lnTo>
                <a:lnTo>
                  <a:pt x="8" y="33"/>
                </a:lnTo>
                <a:lnTo>
                  <a:pt x="23" y="43"/>
                </a:lnTo>
                <a:lnTo>
                  <a:pt x="33" y="45"/>
                </a:lnTo>
                <a:lnTo>
                  <a:pt x="39" y="45"/>
                </a:lnTo>
                <a:lnTo>
                  <a:pt x="61" y="35"/>
                </a:lnTo>
                <a:lnTo>
                  <a:pt x="68" y="28"/>
                </a:lnTo>
                <a:lnTo>
                  <a:pt x="74" y="20"/>
                </a:lnTo>
                <a:lnTo>
                  <a:pt x="80" y="6"/>
                </a:lnTo>
                <a:lnTo>
                  <a:pt x="78" y="2"/>
                </a:lnTo>
                <a:lnTo>
                  <a:pt x="72" y="0"/>
                </a:lnTo>
                <a:lnTo>
                  <a:pt x="57" y="4"/>
                </a:lnTo>
                <a:lnTo>
                  <a:pt x="45" y="10"/>
                </a:lnTo>
                <a:lnTo>
                  <a:pt x="33" y="14"/>
                </a:lnTo>
                <a:lnTo>
                  <a:pt x="12" y="18"/>
                </a:lnTo>
                <a:close/>
              </a:path>
            </a:pathLst>
          </a:custGeom>
          <a:solidFill>
            <a:srgbClr val="E88271"/>
          </a:solidFill>
          <a:ln w="9525">
            <a:noFill/>
            <a:round/>
            <a:headEnd/>
            <a:tailEnd/>
          </a:ln>
        </p:spPr>
        <p:txBody>
          <a:bodyPr/>
          <a:lstStyle/>
          <a:p>
            <a:endParaRPr lang="el-GR"/>
          </a:p>
        </p:txBody>
      </p:sp>
      <p:sp>
        <p:nvSpPr>
          <p:cNvPr id="41856" name="Freeform 896"/>
          <p:cNvSpPr>
            <a:spLocks/>
          </p:cNvSpPr>
          <p:nvPr/>
        </p:nvSpPr>
        <p:spPr bwMode="auto">
          <a:xfrm>
            <a:off x="1203325" y="2203450"/>
            <a:ext cx="120650" cy="65088"/>
          </a:xfrm>
          <a:custGeom>
            <a:avLst/>
            <a:gdLst>
              <a:gd name="T0" fmla="*/ 2147483646 w 76"/>
              <a:gd name="T1" fmla="*/ 2147483646 h 41"/>
              <a:gd name="T2" fmla="*/ 2147483646 w 76"/>
              <a:gd name="T3" fmla="*/ 2147483646 h 41"/>
              <a:gd name="T4" fmla="*/ 0 w 76"/>
              <a:gd name="T5" fmla="*/ 2147483646 h 41"/>
              <a:gd name="T6" fmla="*/ 2147483646 w 76"/>
              <a:gd name="T7" fmla="*/ 2147483646 h 41"/>
              <a:gd name="T8" fmla="*/ 2147483646 w 76"/>
              <a:gd name="T9" fmla="*/ 2147483646 h 41"/>
              <a:gd name="T10" fmla="*/ 2147483646 w 76"/>
              <a:gd name="T11" fmla="*/ 2147483646 h 41"/>
              <a:gd name="T12" fmla="*/ 2147483646 w 76"/>
              <a:gd name="T13" fmla="*/ 2147483646 h 41"/>
              <a:gd name="T14" fmla="*/ 2147483646 w 76"/>
              <a:gd name="T15" fmla="*/ 2147483646 h 41"/>
              <a:gd name="T16" fmla="*/ 2147483646 w 76"/>
              <a:gd name="T17" fmla="*/ 2147483646 h 41"/>
              <a:gd name="T18" fmla="*/ 2147483646 w 76"/>
              <a:gd name="T19" fmla="*/ 2147483646 h 41"/>
              <a:gd name="T20" fmla="*/ 2147483646 w 76"/>
              <a:gd name="T21" fmla="*/ 2147483646 h 41"/>
              <a:gd name="T22" fmla="*/ 2147483646 w 76"/>
              <a:gd name="T23" fmla="*/ 2147483646 h 41"/>
              <a:gd name="T24" fmla="*/ 2147483646 w 76"/>
              <a:gd name="T25" fmla="*/ 0 h 41"/>
              <a:gd name="T26" fmla="*/ 2147483646 w 76"/>
              <a:gd name="T27" fmla="*/ 2147483646 h 41"/>
              <a:gd name="T28" fmla="*/ 2147483646 w 76"/>
              <a:gd name="T29" fmla="*/ 2147483646 h 41"/>
              <a:gd name="T30" fmla="*/ 2147483646 w 76"/>
              <a:gd name="T31" fmla="*/ 2147483646 h 41"/>
              <a:gd name="T32" fmla="*/ 2147483646 w 76"/>
              <a:gd name="T33" fmla="*/ 2147483646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41"/>
              <a:gd name="T53" fmla="*/ 76 w 76"/>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41">
                <a:moveTo>
                  <a:pt x="12" y="16"/>
                </a:moveTo>
                <a:lnTo>
                  <a:pt x="4" y="18"/>
                </a:lnTo>
                <a:lnTo>
                  <a:pt x="0" y="22"/>
                </a:lnTo>
                <a:lnTo>
                  <a:pt x="8" y="31"/>
                </a:lnTo>
                <a:lnTo>
                  <a:pt x="23" y="39"/>
                </a:lnTo>
                <a:lnTo>
                  <a:pt x="31" y="41"/>
                </a:lnTo>
                <a:lnTo>
                  <a:pt x="39" y="41"/>
                </a:lnTo>
                <a:lnTo>
                  <a:pt x="57" y="33"/>
                </a:lnTo>
                <a:lnTo>
                  <a:pt x="70" y="18"/>
                </a:lnTo>
                <a:lnTo>
                  <a:pt x="74" y="12"/>
                </a:lnTo>
                <a:lnTo>
                  <a:pt x="76" y="6"/>
                </a:lnTo>
                <a:lnTo>
                  <a:pt x="74" y="2"/>
                </a:lnTo>
                <a:lnTo>
                  <a:pt x="68" y="0"/>
                </a:lnTo>
                <a:lnTo>
                  <a:pt x="55" y="2"/>
                </a:lnTo>
                <a:lnTo>
                  <a:pt x="43" y="8"/>
                </a:lnTo>
                <a:lnTo>
                  <a:pt x="31" y="14"/>
                </a:lnTo>
                <a:lnTo>
                  <a:pt x="12" y="16"/>
                </a:lnTo>
                <a:close/>
              </a:path>
            </a:pathLst>
          </a:custGeom>
          <a:solidFill>
            <a:srgbClr val="E48070"/>
          </a:solidFill>
          <a:ln w="9525">
            <a:noFill/>
            <a:round/>
            <a:headEnd/>
            <a:tailEnd/>
          </a:ln>
        </p:spPr>
        <p:txBody>
          <a:bodyPr/>
          <a:lstStyle/>
          <a:p>
            <a:endParaRPr lang="el-GR"/>
          </a:p>
        </p:txBody>
      </p:sp>
      <p:sp>
        <p:nvSpPr>
          <p:cNvPr id="41857" name="Freeform 897"/>
          <p:cNvSpPr>
            <a:spLocks/>
          </p:cNvSpPr>
          <p:nvPr/>
        </p:nvSpPr>
        <p:spPr bwMode="auto">
          <a:xfrm>
            <a:off x="1206500" y="2206625"/>
            <a:ext cx="114300" cy="61913"/>
          </a:xfrm>
          <a:custGeom>
            <a:avLst/>
            <a:gdLst>
              <a:gd name="T0" fmla="*/ 2147483646 w 72"/>
              <a:gd name="T1" fmla="*/ 2147483646 h 39"/>
              <a:gd name="T2" fmla="*/ 2147483646 w 72"/>
              <a:gd name="T3" fmla="*/ 2147483646 h 39"/>
              <a:gd name="T4" fmla="*/ 0 w 72"/>
              <a:gd name="T5" fmla="*/ 2147483646 h 39"/>
              <a:gd name="T6" fmla="*/ 2147483646 w 72"/>
              <a:gd name="T7" fmla="*/ 2147483646 h 39"/>
              <a:gd name="T8" fmla="*/ 2147483646 w 72"/>
              <a:gd name="T9" fmla="*/ 2147483646 h 39"/>
              <a:gd name="T10" fmla="*/ 2147483646 w 72"/>
              <a:gd name="T11" fmla="*/ 2147483646 h 39"/>
              <a:gd name="T12" fmla="*/ 2147483646 w 72"/>
              <a:gd name="T13" fmla="*/ 2147483646 h 39"/>
              <a:gd name="T14" fmla="*/ 2147483646 w 72"/>
              <a:gd name="T15" fmla="*/ 2147483646 h 39"/>
              <a:gd name="T16" fmla="*/ 2147483646 w 72"/>
              <a:gd name="T17" fmla="*/ 2147483646 h 39"/>
              <a:gd name="T18" fmla="*/ 2147483646 w 72"/>
              <a:gd name="T19" fmla="*/ 2147483646 h 39"/>
              <a:gd name="T20" fmla="*/ 2147483646 w 72"/>
              <a:gd name="T21" fmla="*/ 0 h 39"/>
              <a:gd name="T22" fmla="*/ 2147483646 w 72"/>
              <a:gd name="T23" fmla="*/ 0 h 39"/>
              <a:gd name="T24" fmla="*/ 2147483646 w 72"/>
              <a:gd name="T25" fmla="*/ 2147483646 h 39"/>
              <a:gd name="T26" fmla="*/ 2147483646 w 72"/>
              <a:gd name="T27" fmla="*/ 2147483646 h 39"/>
              <a:gd name="T28" fmla="*/ 2147483646 w 72"/>
              <a:gd name="T29" fmla="*/ 2147483646 h 39"/>
              <a:gd name="T30" fmla="*/ 2147483646 w 72"/>
              <a:gd name="T31" fmla="*/ 2147483646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39"/>
              <a:gd name="T50" fmla="*/ 72 w 72"/>
              <a:gd name="T51" fmla="*/ 39 h 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39">
                <a:moveTo>
                  <a:pt x="12" y="14"/>
                </a:moveTo>
                <a:lnTo>
                  <a:pt x="4" y="16"/>
                </a:lnTo>
                <a:lnTo>
                  <a:pt x="0" y="20"/>
                </a:lnTo>
                <a:lnTo>
                  <a:pt x="8" y="29"/>
                </a:lnTo>
                <a:lnTo>
                  <a:pt x="21" y="37"/>
                </a:lnTo>
                <a:lnTo>
                  <a:pt x="37" y="39"/>
                </a:lnTo>
                <a:lnTo>
                  <a:pt x="55" y="29"/>
                </a:lnTo>
                <a:lnTo>
                  <a:pt x="68" y="16"/>
                </a:lnTo>
                <a:lnTo>
                  <a:pt x="72" y="10"/>
                </a:lnTo>
                <a:lnTo>
                  <a:pt x="72" y="4"/>
                </a:lnTo>
                <a:lnTo>
                  <a:pt x="70" y="0"/>
                </a:lnTo>
                <a:lnTo>
                  <a:pt x="64" y="0"/>
                </a:lnTo>
                <a:lnTo>
                  <a:pt x="51" y="2"/>
                </a:lnTo>
                <a:lnTo>
                  <a:pt x="41" y="6"/>
                </a:lnTo>
                <a:lnTo>
                  <a:pt x="29" y="12"/>
                </a:lnTo>
                <a:lnTo>
                  <a:pt x="12" y="14"/>
                </a:lnTo>
                <a:close/>
              </a:path>
            </a:pathLst>
          </a:custGeom>
          <a:solidFill>
            <a:srgbClr val="E07F6E"/>
          </a:solidFill>
          <a:ln w="9525">
            <a:noFill/>
            <a:round/>
            <a:headEnd/>
            <a:tailEnd/>
          </a:ln>
        </p:spPr>
        <p:txBody>
          <a:bodyPr/>
          <a:lstStyle/>
          <a:p>
            <a:endParaRPr lang="el-GR"/>
          </a:p>
        </p:txBody>
      </p:sp>
      <p:sp>
        <p:nvSpPr>
          <p:cNvPr id="41858" name="Freeform 898"/>
          <p:cNvSpPr>
            <a:spLocks/>
          </p:cNvSpPr>
          <p:nvPr/>
        </p:nvSpPr>
        <p:spPr bwMode="auto">
          <a:xfrm>
            <a:off x="1212850" y="2206625"/>
            <a:ext cx="104775" cy="58738"/>
          </a:xfrm>
          <a:custGeom>
            <a:avLst/>
            <a:gdLst>
              <a:gd name="T0" fmla="*/ 2147483646 w 66"/>
              <a:gd name="T1" fmla="*/ 2147483646 h 37"/>
              <a:gd name="T2" fmla="*/ 2147483646 w 66"/>
              <a:gd name="T3" fmla="*/ 2147483646 h 37"/>
              <a:gd name="T4" fmla="*/ 0 w 66"/>
              <a:gd name="T5" fmla="*/ 2147483646 h 37"/>
              <a:gd name="T6" fmla="*/ 2147483646 w 66"/>
              <a:gd name="T7" fmla="*/ 2147483646 h 37"/>
              <a:gd name="T8" fmla="*/ 2147483646 w 66"/>
              <a:gd name="T9" fmla="*/ 2147483646 h 37"/>
              <a:gd name="T10" fmla="*/ 2147483646 w 66"/>
              <a:gd name="T11" fmla="*/ 2147483646 h 37"/>
              <a:gd name="T12" fmla="*/ 2147483646 w 66"/>
              <a:gd name="T13" fmla="*/ 2147483646 h 37"/>
              <a:gd name="T14" fmla="*/ 2147483646 w 66"/>
              <a:gd name="T15" fmla="*/ 2147483646 h 37"/>
              <a:gd name="T16" fmla="*/ 2147483646 w 66"/>
              <a:gd name="T17" fmla="*/ 2147483646 h 37"/>
              <a:gd name="T18" fmla="*/ 2147483646 w 66"/>
              <a:gd name="T19" fmla="*/ 2147483646 h 37"/>
              <a:gd name="T20" fmla="*/ 2147483646 w 66"/>
              <a:gd name="T21" fmla="*/ 2147483646 h 37"/>
              <a:gd name="T22" fmla="*/ 2147483646 w 66"/>
              <a:gd name="T23" fmla="*/ 2147483646 h 37"/>
              <a:gd name="T24" fmla="*/ 2147483646 w 66"/>
              <a:gd name="T25" fmla="*/ 0 h 37"/>
              <a:gd name="T26" fmla="*/ 2147483646 w 66"/>
              <a:gd name="T27" fmla="*/ 2147483646 h 37"/>
              <a:gd name="T28" fmla="*/ 2147483646 w 66"/>
              <a:gd name="T29" fmla="*/ 2147483646 h 37"/>
              <a:gd name="T30" fmla="*/ 2147483646 w 66"/>
              <a:gd name="T31" fmla="*/ 2147483646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37"/>
              <a:gd name="T50" fmla="*/ 66 w 66"/>
              <a:gd name="T51" fmla="*/ 37 h 3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37">
                <a:moveTo>
                  <a:pt x="10" y="16"/>
                </a:moveTo>
                <a:lnTo>
                  <a:pt x="2" y="16"/>
                </a:lnTo>
                <a:lnTo>
                  <a:pt x="0" y="20"/>
                </a:lnTo>
                <a:lnTo>
                  <a:pt x="6" y="27"/>
                </a:lnTo>
                <a:lnTo>
                  <a:pt x="19" y="35"/>
                </a:lnTo>
                <a:lnTo>
                  <a:pt x="33" y="37"/>
                </a:lnTo>
                <a:lnTo>
                  <a:pt x="51" y="29"/>
                </a:lnTo>
                <a:lnTo>
                  <a:pt x="56" y="24"/>
                </a:lnTo>
                <a:lnTo>
                  <a:pt x="62" y="16"/>
                </a:lnTo>
                <a:lnTo>
                  <a:pt x="66" y="10"/>
                </a:lnTo>
                <a:lnTo>
                  <a:pt x="66" y="6"/>
                </a:lnTo>
                <a:lnTo>
                  <a:pt x="64" y="2"/>
                </a:lnTo>
                <a:lnTo>
                  <a:pt x="60" y="0"/>
                </a:lnTo>
                <a:lnTo>
                  <a:pt x="47" y="4"/>
                </a:lnTo>
                <a:lnTo>
                  <a:pt x="37" y="8"/>
                </a:lnTo>
                <a:lnTo>
                  <a:pt x="10" y="16"/>
                </a:lnTo>
                <a:close/>
              </a:path>
            </a:pathLst>
          </a:custGeom>
          <a:solidFill>
            <a:srgbClr val="DB7D6D"/>
          </a:solidFill>
          <a:ln w="9525">
            <a:noFill/>
            <a:round/>
            <a:headEnd/>
            <a:tailEnd/>
          </a:ln>
        </p:spPr>
        <p:txBody>
          <a:bodyPr/>
          <a:lstStyle/>
          <a:p>
            <a:endParaRPr lang="el-GR"/>
          </a:p>
        </p:txBody>
      </p:sp>
      <p:sp>
        <p:nvSpPr>
          <p:cNvPr id="41859" name="Freeform 899"/>
          <p:cNvSpPr>
            <a:spLocks/>
          </p:cNvSpPr>
          <p:nvPr/>
        </p:nvSpPr>
        <p:spPr bwMode="auto">
          <a:xfrm>
            <a:off x="1216025" y="2209800"/>
            <a:ext cx="101600" cy="55563"/>
          </a:xfrm>
          <a:custGeom>
            <a:avLst/>
            <a:gdLst>
              <a:gd name="T0" fmla="*/ 2147483646 w 64"/>
              <a:gd name="T1" fmla="*/ 2147483646 h 35"/>
              <a:gd name="T2" fmla="*/ 2147483646 w 64"/>
              <a:gd name="T3" fmla="*/ 2147483646 h 35"/>
              <a:gd name="T4" fmla="*/ 0 w 64"/>
              <a:gd name="T5" fmla="*/ 2147483646 h 35"/>
              <a:gd name="T6" fmla="*/ 2147483646 w 64"/>
              <a:gd name="T7" fmla="*/ 2147483646 h 35"/>
              <a:gd name="T8" fmla="*/ 2147483646 w 64"/>
              <a:gd name="T9" fmla="*/ 2147483646 h 35"/>
              <a:gd name="T10" fmla="*/ 2147483646 w 64"/>
              <a:gd name="T11" fmla="*/ 2147483646 h 35"/>
              <a:gd name="T12" fmla="*/ 2147483646 w 64"/>
              <a:gd name="T13" fmla="*/ 2147483646 h 35"/>
              <a:gd name="T14" fmla="*/ 2147483646 w 64"/>
              <a:gd name="T15" fmla="*/ 2147483646 h 35"/>
              <a:gd name="T16" fmla="*/ 2147483646 w 64"/>
              <a:gd name="T17" fmla="*/ 2147483646 h 35"/>
              <a:gd name="T18" fmla="*/ 2147483646 w 64"/>
              <a:gd name="T19" fmla="*/ 0 h 35"/>
              <a:gd name="T20" fmla="*/ 2147483646 w 64"/>
              <a:gd name="T21" fmla="*/ 2147483646 h 35"/>
              <a:gd name="T22" fmla="*/ 2147483646 w 64"/>
              <a:gd name="T23" fmla="*/ 2147483646 h 35"/>
              <a:gd name="T24" fmla="*/ 2147483646 w 64"/>
              <a:gd name="T25" fmla="*/ 2147483646 h 35"/>
              <a:gd name="T26" fmla="*/ 2147483646 w 64"/>
              <a:gd name="T27" fmla="*/ 2147483646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35"/>
              <a:gd name="T44" fmla="*/ 64 w 64"/>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35">
                <a:moveTo>
                  <a:pt x="9" y="14"/>
                </a:moveTo>
                <a:lnTo>
                  <a:pt x="2" y="16"/>
                </a:lnTo>
                <a:lnTo>
                  <a:pt x="0" y="18"/>
                </a:lnTo>
                <a:lnTo>
                  <a:pt x="6" y="25"/>
                </a:lnTo>
                <a:lnTo>
                  <a:pt x="19" y="33"/>
                </a:lnTo>
                <a:lnTo>
                  <a:pt x="31" y="35"/>
                </a:lnTo>
                <a:lnTo>
                  <a:pt x="49" y="27"/>
                </a:lnTo>
                <a:lnTo>
                  <a:pt x="58" y="16"/>
                </a:lnTo>
                <a:lnTo>
                  <a:pt x="64" y="4"/>
                </a:lnTo>
                <a:lnTo>
                  <a:pt x="56" y="0"/>
                </a:lnTo>
                <a:lnTo>
                  <a:pt x="45" y="2"/>
                </a:lnTo>
                <a:lnTo>
                  <a:pt x="37" y="6"/>
                </a:lnTo>
                <a:lnTo>
                  <a:pt x="25" y="10"/>
                </a:lnTo>
                <a:lnTo>
                  <a:pt x="9" y="14"/>
                </a:lnTo>
                <a:close/>
              </a:path>
            </a:pathLst>
          </a:custGeom>
          <a:solidFill>
            <a:srgbClr val="D77B6C"/>
          </a:solidFill>
          <a:ln w="9525">
            <a:noFill/>
            <a:round/>
            <a:headEnd/>
            <a:tailEnd/>
          </a:ln>
        </p:spPr>
        <p:txBody>
          <a:bodyPr/>
          <a:lstStyle/>
          <a:p>
            <a:endParaRPr lang="el-GR"/>
          </a:p>
        </p:txBody>
      </p:sp>
      <p:sp>
        <p:nvSpPr>
          <p:cNvPr id="41860" name="Freeform 900"/>
          <p:cNvSpPr>
            <a:spLocks/>
          </p:cNvSpPr>
          <p:nvPr/>
        </p:nvSpPr>
        <p:spPr bwMode="auto">
          <a:xfrm>
            <a:off x="1219200" y="2209800"/>
            <a:ext cx="95250" cy="52388"/>
          </a:xfrm>
          <a:custGeom>
            <a:avLst/>
            <a:gdLst>
              <a:gd name="T0" fmla="*/ 2147483646 w 60"/>
              <a:gd name="T1" fmla="*/ 2147483646 h 33"/>
              <a:gd name="T2" fmla="*/ 0 w 60"/>
              <a:gd name="T3" fmla="*/ 2147483646 h 33"/>
              <a:gd name="T4" fmla="*/ 2147483646 w 60"/>
              <a:gd name="T5" fmla="*/ 2147483646 h 33"/>
              <a:gd name="T6" fmla="*/ 2147483646 w 60"/>
              <a:gd name="T7" fmla="*/ 2147483646 h 33"/>
              <a:gd name="T8" fmla="*/ 2147483646 w 60"/>
              <a:gd name="T9" fmla="*/ 2147483646 h 33"/>
              <a:gd name="T10" fmla="*/ 2147483646 w 60"/>
              <a:gd name="T11" fmla="*/ 2147483646 h 33"/>
              <a:gd name="T12" fmla="*/ 2147483646 w 60"/>
              <a:gd name="T13" fmla="*/ 2147483646 h 33"/>
              <a:gd name="T14" fmla="*/ 2147483646 w 60"/>
              <a:gd name="T15" fmla="*/ 2147483646 h 33"/>
              <a:gd name="T16" fmla="*/ 2147483646 w 60"/>
              <a:gd name="T17" fmla="*/ 0 h 33"/>
              <a:gd name="T18" fmla="*/ 2147483646 w 60"/>
              <a:gd name="T19" fmla="*/ 2147483646 h 33"/>
              <a:gd name="T20" fmla="*/ 2147483646 w 60"/>
              <a:gd name="T21" fmla="*/ 2147483646 h 33"/>
              <a:gd name="T22" fmla="*/ 2147483646 w 60"/>
              <a:gd name="T23" fmla="*/ 2147483646 h 33"/>
              <a:gd name="T24" fmla="*/ 2147483646 w 60"/>
              <a:gd name="T25" fmla="*/ 214748364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
              <a:gd name="T40" fmla="*/ 0 h 33"/>
              <a:gd name="T41" fmla="*/ 60 w 60"/>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 h="33">
                <a:moveTo>
                  <a:pt x="9" y="14"/>
                </a:moveTo>
                <a:lnTo>
                  <a:pt x="0" y="18"/>
                </a:lnTo>
                <a:lnTo>
                  <a:pt x="6" y="25"/>
                </a:lnTo>
                <a:lnTo>
                  <a:pt x="17" y="31"/>
                </a:lnTo>
                <a:lnTo>
                  <a:pt x="31" y="33"/>
                </a:lnTo>
                <a:lnTo>
                  <a:pt x="45" y="25"/>
                </a:lnTo>
                <a:lnTo>
                  <a:pt x="56" y="16"/>
                </a:lnTo>
                <a:lnTo>
                  <a:pt x="60" y="4"/>
                </a:lnTo>
                <a:lnTo>
                  <a:pt x="54" y="0"/>
                </a:lnTo>
                <a:lnTo>
                  <a:pt x="43" y="4"/>
                </a:lnTo>
                <a:lnTo>
                  <a:pt x="35" y="8"/>
                </a:lnTo>
                <a:lnTo>
                  <a:pt x="25" y="12"/>
                </a:lnTo>
                <a:lnTo>
                  <a:pt x="9" y="14"/>
                </a:lnTo>
                <a:close/>
              </a:path>
            </a:pathLst>
          </a:custGeom>
          <a:solidFill>
            <a:srgbClr val="D37A6A"/>
          </a:solidFill>
          <a:ln w="9525">
            <a:noFill/>
            <a:round/>
            <a:headEnd/>
            <a:tailEnd/>
          </a:ln>
        </p:spPr>
        <p:txBody>
          <a:bodyPr/>
          <a:lstStyle/>
          <a:p>
            <a:endParaRPr lang="el-GR"/>
          </a:p>
        </p:txBody>
      </p:sp>
      <p:sp>
        <p:nvSpPr>
          <p:cNvPr id="41861" name="Freeform 901"/>
          <p:cNvSpPr>
            <a:spLocks/>
          </p:cNvSpPr>
          <p:nvPr/>
        </p:nvSpPr>
        <p:spPr bwMode="auto">
          <a:xfrm>
            <a:off x="1222375" y="2212975"/>
            <a:ext cx="88900" cy="49213"/>
          </a:xfrm>
          <a:custGeom>
            <a:avLst/>
            <a:gdLst>
              <a:gd name="T0" fmla="*/ 2147483646 w 56"/>
              <a:gd name="T1" fmla="*/ 2147483646 h 31"/>
              <a:gd name="T2" fmla="*/ 2147483646 w 56"/>
              <a:gd name="T3" fmla="*/ 2147483646 h 31"/>
              <a:gd name="T4" fmla="*/ 0 w 56"/>
              <a:gd name="T5" fmla="*/ 2147483646 h 31"/>
              <a:gd name="T6" fmla="*/ 2147483646 w 56"/>
              <a:gd name="T7" fmla="*/ 2147483646 h 31"/>
              <a:gd name="T8" fmla="*/ 2147483646 w 56"/>
              <a:gd name="T9" fmla="*/ 2147483646 h 31"/>
              <a:gd name="T10" fmla="*/ 2147483646 w 56"/>
              <a:gd name="T11" fmla="*/ 2147483646 h 31"/>
              <a:gd name="T12" fmla="*/ 2147483646 w 56"/>
              <a:gd name="T13" fmla="*/ 2147483646 h 31"/>
              <a:gd name="T14" fmla="*/ 2147483646 w 56"/>
              <a:gd name="T15" fmla="*/ 2147483646 h 31"/>
              <a:gd name="T16" fmla="*/ 2147483646 w 56"/>
              <a:gd name="T17" fmla="*/ 2147483646 h 31"/>
              <a:gd name="T18" fmla="*/ 2147483646 w 56"/>
              <a:gd name="T19" fmla="*/ 0 h 31"/>
              <a:gd name="T20" fmla="*/ 2147483646 w 56"/>
              <a:gd name="T21" fmla="*/ 2147483646 h 31"/>
              <a:gd name="T22" fmla="*/ 2147483646 w 56"/>
              <a:gd name="T23" fmla="*/ 2147483646 h 31"/>
              <a:gd name="T24" fmla="*/ 2147483646 w 56"/>
              <a:gd name="T25" fmla="*/ 2147483646 h 31"/>
              <a:gd name="T26" fmla="*/ 2147483646 w 56"/>
              <a:gd name="T27" fmla="*/ 2147483646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31"/>
              <a:gd name="T44" fmla="*/ 56 w 56"/>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31">
                <a:moveTo>
                  <a:pt x="9" y="12"/>
                </a:moveTo>
                <a:lnTo>
                  <a:pt x="2" y="14"/>
                </a:lnTo>
                <a:lnTo>
                  <a:pt x="0" y="16"/>
                </a:lnTo>
                <a:lnTo>
                  <a:pt x="5" y="23"/>
                </a:lnTo>
                <a:lnTo>
                  <a:pt x="17" y="29"/>
                </a:lnTo>
                <a:lnTo>
                  <a:pt x="29" y="31"/>
                </a:lnTo>
                <a:lnTo>
                  <a:pt x="43" y="23"/>
                </a:lnTo>
                <a:lnTo>
                  <a:pt x="52" y="14"/>
                </a:lnTo>
                <a:lnTo>
                  <a:pt x="56" y="4"/>
                </a:lnTo>
                <a:lnTo>
                  <a:pt x="50" y="0"/>
                </a:lnTo>
                <a:lnTo>
                  <a:pt x="41" y="2"/>
                </a:lnTo>
                <a:lnTo>
                  <a:pt x="33" y="6"/>
                </a:lnTo>
                <a:lnTo>
                  <a:pt x="23" y="10"/>
                </a:lnTo>
                <a:lnTo>
                  <a:pt x="9" y="12"/>
                </a:lnTo>
                <a:close/>
              </a:path>
            </a:pathLst>
          </a:custGeom>
          <a:solidFill>
            <a:srgbClr val="CF7869"/>
          </a:solidFill>
          <a:ln w="9525">
            <a:noFill/>
            <a:round/>
            <a:headEnd/>
            <a:tailEnd/>
          </a:ln>
        </p:spPr>
        <p:txBody>
          <a:bodyPr/>
          <a:lstStyle/>
          <a:p>
            <a:endParaRPr lang="el-GR"/>
          </a:p>
        </p:txBody>
      </p:sp>
      <p:sp>
        <p:nvSpPr>
          <p:cNvPr id="41862" name="Freeform 902"/>
          <p:cNvSpPr>
            <a:spLocks/>
          </p:cNvSpPr>
          <p:nvPr/>
        </p:nvSpPr>
        <p:spPr bwMode="auto">
          <a:xfrm>
            <a:off x="1228725" y="2216150"/>
            <a:ext cx="79375" cy="42863"/>
          </a:xfrm>
          <a:custGeom>
            <a:avLst/>
            <a:gdLst>
              <a:gd name="T0" fmla="*/ 2147483646 w 50"/>
              <a:gd name="T1" fmla="*/ 2147483646 h 27"/>
              <a:gd name="T2" fmla="*/ 2147483646 w 50"/>
              <a:gd name="T3" fmla="*/ 2147483646 h 27"/>
              <a:gd name="T4" fmla="*/ 0 w 50"/>
              <a:gd name="T5" fmla="*/ 2147483646 h 27"/>
              <a:gd name="T6" fmla="*/ 2147483646 w 50"/>
              <a:gd name="T7" fmla="*/ 2147483646 h 27"/>
              <a:gd name="T8" fmla="*/ 2147483646 w 50"/>
              <a:gd name="T9" fmla="*/ 2147483646 h 27"/>
              <a:gd name="T10" fmla="*/ 2147483646 w 50"/>
              <a:gd name="T11" fmla="*/ 2147483646 h 27"/>
              <a:gd name="T12" fmla="*/ 2147483646 w 50"/>
              <a:gd name="T13" fmla="*/ 2147483646 h 27"/>
              <a:gd name="T14" fmla="*/ 2147483646 w 50"/>
              <a:gd name="T15" fmla="*/ 2147483646 h 27"/>
              <a:gd name="T16" fmla="*/ 2147483646 w 50"/>
              <a:gd name="T17" fmla="*/ 0 h 27"/>
              <a:gd name="T18" fmla="*/ 2147483646 w 50"/>
              <a:gd name="T19" fmla="*/ 2147483646 h 27"/>
              <a:gd name="T20" fmla="*/ 2147483646 w 50"/>
              <a:gd name="T21" fmla="*/ 2147483646 h 27"/>
              <a:gd name="T22" fmla="*/ 2147483646 w 50"/>
              <a:gd name="T23" fmla="*/ 2147483646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27"/>
              <a:gd name="T38" fmla="*/ 50 w 50"/>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27">
                <a:moveTo>
                  <a:pt x="7" y="10"/>
                </a:moveTo>
                <a:lnTo>
                  <a:pt x="1" y="12"/>
                </a:lnTo>
                <a:lnTo>
                  <a:pt x="0" y="14"/>
                </a:lnTo>
                <a:lnTo>
                  <a:pt x="3" y="21"/>
                </a:lnTo>
                <a:lnTo>
                  <a:pt x="25" y="27"/>
                </a:lnTo>
                <a:lnTo>
                  <a:pt x="39" y="21"/>
                </a:lnTo>
                <a:lnTo>
                  <a:pt x="48" y="12"/>
                </a:lnTo>
                <a:lnTo>
                  <a:pt x="50" y="2"/>
                </a:lnTo>
                <a:lnTo>
                  <a:pt x="46" y="0"/>
                </a:lnTo>
                <a:lnTo>
                  <a:pt x="35" y="2"/>
                </a:lnTo>
                <a:lnTo>
                  <a:pt x="29" y="4"/>
                </a:lnTo>
                <a:lnTo>
                  <a:pt x="7" y="10"/>
                </a:lnTo>
                <a:close/>
              </a:path>
            </a:pathLst>
          </a:custGeom>
          <a:solidFill>
            <a:srgbClr val="CB7768"/>
          </a:solidFill>
          <a:ln w="9525">
            <a:noFill/>
            <a:round/>
            <a:headEnd/>
            <a:tailEnd/>
          </a:ln>
        </p:spPr>
        <p:txBody>
          <a:bodyPr/>
          <a:lstStyle/>
          <a:p>
            <a:endParaRPr lang="el-GR"/>
          </a:p>
        </p:txBody>
      </p:sp>
      <p:sp>
        <p:nvSpPr>
          <p:cNvPr id="41863" name="Freeform 903"/>
          <p:cNvSpPr>
            <a:spLocks/>
          </p:cNvSpPr>
          <p:nvPr/>
        </p:nvSpPr>
        <p:spPr bwMode="auto">
          <a:xfrm>
            <a:off x="1230313" y="2216150"/>
            <a:ext cx="74612" cy="42863"/>
          </a:xfrm>
          <a:custGeom>
            <a:avLst/>
            <a:gdLst>
              <a:gd name="T0" fmla="*/ 2147483646 w 47"/>
              <a:gd name="T1" fmla="*/ 2147483646 h 27"/>
              <a:gd name="T2" fmla="*/ 2147483646 w 47"/>
              <a:gd name="T3" fmla="*/ 2147483646 h 27"/>
              <a:gd name="T4" fmla="*/ 0 w 47"/>
              <a:gd name="T5" fmla="*/ 2147483646 h 27"/>
              <a:gd name="T6" fmla="*/ 2147483646 w 47"/>
              <a:gd name="T7" fmla="*/ 2147483646 h 27"/>
              <a:gd name="T8" fmla="*/ 2147483646 w 47"/>
              <a:gd name="T9" fmla="*/ 2147483646 h 27"/>
              <a:gd name="T10" fmla="*/ 2147483646 w 47"/>
              <a:gd name="T11" fmla="*/ 2147483646 h 27"/>
              <a:gd name="T12" fmla="*/ 2147483646 w 47"/>
              <a:gd name="T13" fmla="*/ 2147483646 h 27"/>
              <a:gd name="T14" fmla="*/ 2147483646 w 47"/>
              <a:gd name="T15" fmla="*/ 2147483646 h 27"/>
              <a:gd name="T16" fmla="*/ 2147483646 w 47"/>
              <a:gd name="T17" fmla="*/ 2147483646 h 27"/>
              <a:gd name="T18" fmla="*/ 2147483646 w 47"/>
              <a:gd name="T19" fmla="*/ 0 h 27"/>
              <a:gd name="T20" fmla="*/ 2147483646 w 47"/>
              <a:gd name="T21" fmla="*/ 2147483646 h 27"/>
              <a:gd name="T22" fmla="*/ 2147483646 w 47"/>
              <a:gd name="T23" fmla="*/ 2147483646 h 27"/>
              <a:gd name="T24" fmla="*/ 2147483646 w 47"/>
              <a:gd name="T25" fmla="*/ 2147483646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
              <a:gd name="T40" fmla="*/ 0 h 27"/>
              <a:gd name="T41" fmla="*/ 47 w 47"/>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 h="27">
                <a:moveTo>
                  <a:pt x="8" y="10"/>
                </a:moveTo>
                <a:lnTo>
                  <a:pt x="2" y="12"/>
                </a:lnTo>
                <a:lnTo>
                  <a:pt x="0" y="14"/>
                </a:lnTo>
                <a:lnTo>
                  <a:pt x="4" y="20"/>
                </a:lnTo>
                <a:lnTo>
                  <a:pt x="14" y="25"/>
                </a:lnTo>
                <a:lnTo>
                  <a:pt x="24" y="27"/>
                </a:lnTo>
                <a:lnTo>
                  <a:pt x="36" y="21"/>
                </a:lnTo>
                <a:lnTo>
                  <a:pt x="45" y="12"/>
                </a:lnTo>
                <a:lnTo>
                  <a:pt x="47" y="4"/>
                </a:lnTo>
                <a:lnTo>
                  <a:pt x="44" y="0"/>
                </a:lnTo>
                <a:lnTo>
                  <a:pt x="34" y="2"/>
                </a:lnTo>
                <a:lnTo>
                  <a:pt x="28" y="6"/>
                </a:lnTo>
                <a:lnTo>
                  <a:pt x="8" y="10"/>
                </a:lnTo>
                <a:close/>
              </a:path>
            </a:pathLst>
          </a:custGeom>
          <a:solidFill>
            <a:srgbClr val="C77566"/>
          </a:solidFill>
          <a:ln w="9525">
            <a:noFill/>
            <a:round/>
            <a:headEnd/>
            <a:tailEnd/>
          </a:ln>
        </p:spPr>
        <p:txBody>
          <a:bodyPr/>
          <a:lstStyle/>
          <a:p>
            <a:endParaRPr lang="el-GR"/>
          </a:p>
        </p:txBody>
      </p:sp>
      <p:sp>
        <p:nvSpPr>
          <p:cNvPr id="41864" name="Freeform 904"/>
          <p:cNvSpPr>
            <a:spLocks/>
          </p:cNvSpPr>
          <p:nvPr/>
        </p:nvSpPr>
        <p:spPr bwMode="auto">
          <a:xfrm>
            <a:off x="1233488" y="2219325"/>
            <a:ext cx="71437" cy="36513"/>
          </a:xfrm>
          <a:custGeom>
            <a:avLst/>
            <a:gdLst>
              <a:gd name="T0" fmla="*/ 2147483646 w 45"/>
              <a:gd name="T1" fmla="*/ 2147483646 h 23"/>
              <a:gd name="T2" fmla="*/ 2147483646 w 45"/>
              <a:gd name="T3" fmla="*/ 2147483646 h 23"/>
              <a:gd name="T4" fmla="*/ 2147483646 w 45"/>
              <a:gd name="T5" fmla="*/ 2147483646 h 23"/>
              <a:gd name="T6" fmla="*/ 2147483646 w 45"/>
              <a:gd name="T7" fmla="*/ 2147483646 h 23"/>
              <a:gd name="T8" fmla="*/ 2147483646 w 45"/>
              <a:gd name="T9" fmla="*/ 2147483646 h 23"/>
              <a:gd name="T10" fmla="*/ 2147483646 w 45"/>
              <a:gd name="T11" fmla="*/ 0 h 23"/>
              <a:gd name="T12" fmla="*/ 2147483646 w 45"/>
              <a:gd name="T13" fmla="*/ 2147483646 h 23"/>
              <a:gd name="T14" fmla="*/ 2147483646 w 45"/>
              <a:gd name="T15" fmla="*/ 2147483646 h 23"/>
              <a:gd name="T16" fmla="*/ 0 w 45"/>
              <a:gd name="T17" fmla="*/ 2147483646 h 23"/>
              <a:gd name="T18" fmla="*/ 2147483646 w 45"/>
              <a:gd name="T19" fmla="*/ 2147483646 h 23"/>
              <a:gd name="T20" fmla="*/ 2147483646 w 45"/>
              <a:gd name="T21" fmla="*/ 2147483646 h 23"/>
              <a:gd name="T22" fmla="*/ 2147483646 w 45"/>
              <a:gd name="T23" fmla="*/ 2147483646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
              <a:gd name="T37" fmla="*/ 0 h 23"/>
              <a:gd name="T38" fmla="*/ 45 w 45"/>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 h="23">
                <a:moveTo>
                  <a:pt x="24" y="23"/>
                </a:moveTo>
                <a:lnTo>
                  <a:pt x="34" y="18"/>
                </a:lnTo>
                <a:lnTo>
                  <a:pt x="42" y="10"/>
                </a:lnTo>
                <a:lnTo>
                  <a:pt x="43" y="6"/>
                </a:lnTo>
                <a:lnTo>
                  <a:pt x="45" y="2"/>
                </a:lnTo>
                <a:lnTo>
                  <a:pt x="40" y="0"/>
                </a:lnTo>
                <a:lnTo>
                  <a:pt x="26" y="4"/>
                </a:lnTo>
                <a:lnTo>
                  <a:pt x="8" y="10"/>
                </a:lnTo>
                <a:lnTo>
                  <a:pt x="0" y="12"/>
                </a:lnTo>
                <a:lnTo>
                  <a:pt x="4" y="18"/>
                </a:lnTo>
                <a:lnTo>
                  <a:pt x="14" y="23"/>
                </a:lnTo>
                <a:lnTo>
                  <a:pt x="24" y="23"/>
                </a:lnTo>
                <a:close/>
              </a:path>
            </a:pathLst>
          </a:custGeom>
          <a:solidFill>
            <a:srgbClr val="C47365"/>
          </a:solidFill>
          <a:ln w="9525">
            <a:noFill/>
            <a:round/>
            <a:headEnd/>
            <a:tailEnd/>
          </a:ln>
        </p:spPr>
        <p:txBody>
          <a:bodyPr/>
          <a:lstStyle/>
          <a:p>
            <a:endParaRPr lang="el-GR"/>
          </a:p>
        </p:txBody>
      </p:sp>
      <p:sp>
        <p:nvSpPr>
          <p:cNvPr id="41865" name="Freeform 905"/>
          <p:cNvSpPr>
            <a:spLocks/>
          </p:cNvSpPr>
          <p:nvPr/>
        </p:nvSpPr>
        <p:spPr bwMode="auto">
          <a:xfrm>
            <a:off x="2482850" y="1076325"/>
            <a:ext cx="201613" cy="322263"/>
          </a:xfrm>
          <a:custGeom>
            <a:avLst/>
            <a:gdLst>
              <a:gd name="T0" fmla="*/ 2147483646 w 127"/>
              <a:gd name="T1" fmla="*/ 0 h 203"/>
              <a:gd name="T2" fmla="*/ 2147483646 w 127"/>
              <a:gd name="T3" fmla="*/ 0 h 203"/>
              <a:gd name="T4" fmla="*/ 2147483646 w 127"/>
              <a:gd name="T5" fmla="*/ 2147483646 h 203"/>
              <a:gd name="T6" fmla="*/ 2147483646 w 127"/>
              <a:gd name="T7" fmla="*/ 2147483646 h 203"/>
              <a:gd name="T8" fmla="*/ 2147483646 w 127"/>
              <a:gd name="T9" fmla="*/ 2147483646 h 203"/>
              <a:gd name="T10" fmla="*/ 2147483646 w 127"/>
              <a:gd name="T11" fmla="*/ 2147483646 h 203"/>
              <a:gd name="T12" fmla="*/ 2147483646 w 127"/>
              <a:gd name="T13" fmla="*/ 2147483646 h 203"/>
              <a:gd name="T14" fmla="*/ 2147483646 w 127"/>
              <a:gd name="T15" fmla="*/ 2147483646 h 203"/>
              <a:gd name="T16" fmla="*/ 2147483646 w 127"/>
              <a:gd name="T17" fmla="*/ 2147483646 h 203"/>
              <a:gd name="T18" fmla="*/ 0 w 127"/>
              <a:gd name="T19" fmla="*/ 2147483646 h 203"/>
              <a:gd name="T20" fmla="*/ 2147483646 w 127"/>
              <a:gd name="T21" fmla="*/ 2147483646 h 203"/>
              <a:gd name="T22" fmla="*/ 2147483646 w 127"/>
              <a:gd name="T23" fmla="*/ 2147483646 h 203"/>
              <a:gd name="T24" fmla="*/ 2147483646 w 127"/>
              <a:gd name="T25" fmla="*/ 2147483646 h 203"/>
              <a:gd name="T26" fmla="*/ 2147483646 w 127"/>
              <a:gd name="T27" fmla="*/ 2147483646 h 203"/>
              <a:gd name="T28" fmla="*/ 2147483646 w 127"/>
              <a:gd name="T29" fmla="*/ 2147483646 h 203"/>
              <a:gd name="T30" fmla="*/ 2147483646 w 127"/>
              <a:gd name="T31" fmla="*/ 2147483646 h 203"/>
              <a:gd name="T32" fmla="*/ 2147483646 w 127"/>
              <a:gd name="T33" fmla="*/ 2147483646 h 203"/>
              <a:gd name="T34" fmla="*/ 2147483646 w 127"/>
              <a:gd name="T35" fmla="*/ 0 h 2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7"/>
              <a:gd name="T55" fmla="*/ 0 h 203"/>
              <a:gd name="T56" fmla="*/ 127 w 127"/>
              <a:gd name="T57" fmla="*/ 203 h 20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7" h="203">
                <a:moveTo>
                  <a:pt x="117" y="0"/>
                </a:moveTo>
                <a:lnTo>
                  <a:pt x="127" y="0"/>
                </a:lnTo>
                <a:lnTo>
                  <a:pt x="127" y="6"/>
                </a:lnTo>
                <a:lnTo>
                  <a:pt x="111" y="31"/>
                </a:lnTo>
                <a:lnTo>
                  <a:pt x="82" y="66"/>
                </a:lnTo>
                <a:lnTo>
                  <a:pt x="59" y="100"/>
                </a:lnTo>
                <a:lnTo>
                  <a:pt x="29" y="154"/>
                </a:lnTo>
                <a:lnTo>
                  <a:pt x="10" y="195"/>
                </a:lnTo>
                <a:lnTo>
                  <a:pt x="4" y="203"/>
                </a:lnTo>
                <a:lnTo>
                  <a:pt x="0" y="199"/>
                </a:lnTo>
                <a:lnTo>
                  <a:pt x="2" y="168"/>
                </a:lnTo>
                <a:lnTo>
                  <a:pt x="12" y="119"/>
                </a:lnTo>
                <a:lnTo>
                  <a:pt x="21" y="92"/>
                </a:lnTo>
                <a:lnTo>
                  <a:pt x="33" y="68"/>
                </a:lnTo>
                <a:lnTo>
                  <a:pt x="57" y="35"/>
                </a:lnTo>
                <a:lnTo>
                  <a:pt x="82" y="13"/>
                </a:lnTo>
                <a:lnTo>
                  <a:pt x="102" y="4"/>
                </a:lnTo>
                <a:lnTo>
                  <a:pt x="117" y="0"/>
                </a:lnTo>
                <a:close/>
              </a:path>
            </a:pathLst>
          </a:custGeom>
          <a:solidFill>
            <a:srgbClr val="F08574"/>
          </a:solidFill>
          <a:ln w="9525">
            <a:noFill/>
            <a:round/>
            <a:headEnd/>
            <a:tailEnd/>
          </a:ln>
        </p:spPr>
        <p:txBody>
          <a:bodyPr/>
          <a:lstStyle/>
          <a:p>
            <a:endParaRPr lang="el-GR"/>
          </a:p>
        </p:txBody>
      </p:sp>
      <p:sp>
        <p:nvSpPr>
          <p:cNvPr id="41866" name="Freeform 906"/>
          <p:cNvSpPr>
            <a:spLocks/>
          </p:cNvSpPr>
          <p:nvPr/>
        </p:nvSpPr>
        <p:spPr bwMode="auto">
          <a:xfrm>
            <a:off x="2486025" y="1079500"/>
            <a:ext cx="192088" cy="309563"/>
          </a:xfrm>
          <a:custGeom>
            <a:avLst/>
            <a:gdLst>
              <a:gd name="T0" fmla="*/ 2147483646 w 121"/>
              <a:gd name="T1" fmla="*/ 2147483646 h 195"/>
              <a:gd name="T2" fmla="*/ 2147483646 w 121"/>
              <a:gd name="T3" fmla="*/ 2147483646 h 195"/>
              <a:gd name="T4" fmla="*/ 0 w 121"/>
              <a:gd name="T5" fmla="*/ 2147483646 h 195"/>
              <a:gd name="T6" fmla="*/ 2147483646 w 121"/>
              <a:gd name="T7" fmla="*/ 2147483646 h 195"/>
              <a:gd name="T8" fmla="*/ 2147483646 w 121"/>
              <a:gd name="T9" fmla="*/ 2147483646 h 195"/>
              <a:gd name="T10" fmla="*/ 2147483646 w 121"/>
              <a:gd name="T11" fmla="*/ 2147483646 h 195"/>
              <a:gd name="T12" fmla="*/ 2147483646 w 121"/>
              <a:gd name="T13" fmla="*/ 2147483646 h 195"/>
              <a:gd name="T14" fmla="*/ 2147483646 w 121"/>
              <a:gd name="T15" fmla="*/ 2147483646 h 195"/>
              <a:gd name="T16" fmla="*/ 2147483646 w 121"/>
              <a:gd name="T17" fmla="*/ 2147483646 h 195"/>
              <a:gd name="T18" fmla="*/ 2147483646 w 121"/>
              <a:gd name="T19" fmla="*/ 0 h 195"/>
              <a:gd name="T20" fmla="*/ 2147483646 w 121"/>
              <a:gd name="T21" fmla="*/ 2147483646 h 195"/>
              <a:gd name="T22" fmla="*/ 2147483646 w 121"/>
              <a:gd name="T23" fmla="*/ 2147483646 h 195"/>
              <a:gd name="T24" fmla="*/ 2147483646 w 121"/>
              <a:gd name="T25" fmla="*/ 2147483646 h 195"/>
              <a:gd name="T26" fmla="*/ 2147483646 w 121"/>
              <a:gd name="T27" fmla="*/ 2147483646 h 195"/>
              <a:gd name="T28" fmla="*/ 2147483646 w 121"/>
              <a:gd name="T29" fmla="*/ 2147483646 h 195"/>
              <a:gd name="T30" fmla="*/ 2147483646 w 121"/>
              <a:gd name="T31" fmla="*/ 2147483646 h 195"/>
              <a:gd name="T32" fmla="*/ 2147483646 w 121"/>
              <a:gd name="T33" fmla="*/ 2147483646 h 1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
              <a:gd name="T52" fmla="*/ 0 h 195"/>
              <a:gd name="T53" fmla="*/ 121 w 121"/>
              <a:gd name="T54" fmla="*/ 195 h 1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 h="195">
                <a:moveTo>
                  <a:pt x="10" y="188"/>
                </a:moveTo>
                <a:lnTo>
                  <a:pt x="4" y="195"/>
                </a:lnTo>
                <a:lnTo>
                  <a:pt x="0" y="191"/>
                </a:lnTo>
                <a:lnTo>
                  <a:pt x="2" y="162"/>
                </a:lnTo>
                <a:lnTo>
                  <a:pt x="12" y="115"/>
                </a:lnTo>
                <a:lnTo>
                  <a:pt x="31" y="66"/>
                </a:lnTo>
                <a:lnTo>
                  <a:pt x="55" y="35"/>
                </a:lnTo>
                <a:lnTo>
                  <a:pt x="78" y="15"/>
                </a:lnTo>
                <a:lnTo>
                  <a:pt x="98" y="4"/>
                </a:lnTo>
                <a:lnTo>
                  <a:pt x="111" y="0"/>
                </a:lnTo>
                <a:lnTo>
                  <a:pt x="121" y="2"/>
                </a:lnTo>
                <a:lnTo>
                  <a:pt x="121" y="8"/>
                </a:lnTo>
                <a:lnTo>
                  <a:pt x="106" y="31"/>
                </a:lnTo>
                <a:lnTo>
                  <a:pt x="78" y="64"/>
                </a:lnTo>
                <a:lnTo>
                  <a:pt x="55" y="98"/>
                </a:lnTo>
                <a:lnTo>
                  <a:pt x="27" y="148"/>
                </a:lnTo>
                <a:lnTo>
                  <a:pt x="10" y="188"/>
                </a:lnTo>
                <a:close/>
              </a:path>
            </a:pathLst>
          </a:custGeom>
          <a:solidFill>
            <a:srgbClr val="EC8372"/>
          </a:solidFill>
          <a:ln w="9525">
            <a:noFill/>
            <a:round/>
            <a:headEnd/>
            <a:tailEnd/>
          </a:ln>
        </p:spPr>
        <p:txBody>
          <a:bodyPr/>
          <a:lstStyle/>
          <a:p>
            <a:endParaRPr lang="el-GR"/>
          </a:p>
        </p:txBody>
      </p:sp>
      <p:sp>
        <p:nvSpPr>
          <p:cNvPr id="41867" name="Freeform 907"/>
          <p:cNvSpPr>
            <a:spLocks/>
          </p:cNvSpPr>
          <p:nvPr/>
        </p:nvSpPr>
        <p:spPr bwMode="auto">
          <a:xfrm>
            <a:off x="2489200" y="1085850"/>
            <a:ext cx="182563" cy="295275"/>
          </a:xfrm>
          <a:custGeom>
            <a:avLst/>
            <a:gdLst>
              <a:gd name="T0" fmla="*/ 2147483646 w 115"/>
              <a:gd name="T1" fmla="*/ 2147483646 h 186"/>
              <a:gd name="T2" fmla="*/ 2147483646 w 115"/>
              <a:gd name="T3" fmla="*/ 2147483646 h 186"/>
              <a:gd name="T4" fmla="*/ 0 w 115"/>
              <a:gd name="T5" fmla="*/ 2147483646 h 186"/>
              <a:gd name="T6" fmla="*/ 2147483646 w 115"/>
              <a:gd name="T7" fmla="*/ 2147483646 h 186"/>
              <a:gd name="T8" fmla="*/ 2147483646 w 115"/>
              <a:gd name="T9" fmla="*/ 2147483646 h 186"/>
              <a:gd name="T10" fmla="*/ 2147483646 w 115"/>
              <a:gd name="T11" fmla="*/ 2147483646 h 186"/>
              <a:gd name="T12" fmla="*/ 2147483646 w 115"/>
              <a:gd name="T13" fmla="*/ 2147483646 h 186"/>
              <a:gd name="T14" fmla="*/ 2147483646 w 115"/>
              <a:gd name="T15" fmla="*/ 2147483646 h 186"/>
              <a:gd name="T16" fmla="*/ 2147483646 w 115"/>
              <a:gd name="T17" fmla="*/ 2147483646 h 186"/>
              <a:gd name="T18" fmla="*/ 2147483646 w 115"/>
              <a:gd name="T19" fmla="*/ 2147483646 h 186"/>
              <a:gd name="T20" fmla="*/ 2147483646 w 115"/>
              <a:gd name="T21" fmla="*/ 0 h 186"/>
              <a:gd name="T22" fmla="*/ 2147483646 w 115"/>
              <a:gd name="T23" fmla="*/ 2147483646 h 186"/>
              <a:gd name="T24" fmla="*/ 2147483646 w 115"/>
              <a:gd name="T25" fmla="*/ 2147483646 h 186"/>
              <a:gd name="T26" fmla="*/ 2147483646 w 115"/>
              <a:gd name="T27" fmla="*/ 2147483646 h 186"/>
              <a:gd name="T28" fmla="*/ 2147483646 w 115"/>
              <a:gd name="T29" fmla="*/ 2147483646 h 186"/>
              <a:gd name="T30" fmla="*/ 2147483646 w 115"/>
              <a:gd name="T31" fmla="*/ 2147483646 h 186"/>
              <a:gd name="T32" fmla="*/ 2147483646 w 115"/>
              <a:gd name="T33" fmla="*/ 2147483646 h 186"/>
              <a:gd name="T34" fmla="*/ 2147483646 w 115"/>
              <a:gd name="T35" fmla="*/ 2147483646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
              <a:gd name="T55" fmla="*/ 0 h 186"/>
              <a:gd name="T56" fmla="*/ 115 w 115"/>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 h="186">
                <a:moveTo>
                  <a:pt x="10" y="180"/>
                </a:moveTo>
                <a:lnTo>
                  <a:pt x="4" y="186"/>
                </a:lnTo>
                <a:lnTo>
                  <a:pt x="0" y="182"/>
                </a:lnTo>
                <a:lnTo>
                  <a:pt x="2" y="154"/>
                </a:lnTo>
                <a:lnTo>
                  <a:pt x="12" y="109"/>
                </a:lnTo>
                <a:lnTo>
                  <a:pt x="19" y="86"/>
                </a:lnTo>
                <a:lnTo>
                  <a:pt x="31" y="64"/>
                </a:lnTo>
                <a:lnTo>
                  <a:pt x="53" y="33"/>
                </a:lnTo>
                <a:lnTo>
                  <a:pt x="74" y="13"/>
                </a:lnTo>
                <a:lnTo>
                  <a:pt x="94" y="4"/>
                </a:lnTo>
                <a:lnTo>
                  <a:pt x="107" y="0"/>
                </a:lnTo>
                <a:lnTo>
                  <a:pt x="115" y="2"/>
                </a:lnTo>
                <a:lnTo>
                  <a:pt x="115" y="7"/>
                </a:lnTo>
                <a:lnTo>
                  <a:pt x="102" y="31"/>
                </a:lnTo>
                <a:lnTo>
                  <a:pt x="76" y="60"/>
                </a:lnTo>
                <a:lnTo>
                  <a:pt x="53" y="92"/>
                </a:lnTo>
                <a:lnTo>
                  <a:pt x="27" y="142"/>
                </a:lnTo>
                <a:lnTo>
                  <a:pt x="10" y="180"/>
                </a:lnTo>
                <a:close/>
              </a:path>
            </a:pathLst>
          </a:custGeom>
          <a:solidFill>
            <a:srgbClr val="E88271"/>
          </a:solidFill>
          <a:ln w="9525">
            <a:noFill/>
            <a:round/>
            <a:headEnd/>
            <a:tailEnd/>
          </a:ln>
        </p:spPr>
        <p:txBody>
          <a:bodyPr/>
          <a:lstStyle/>
          <a:p>
            <a:endParaRPr lang="el-GR"/>
          </a:p>
        </p:txBody>
      </p:sp>
      <p:sp>
        <p:nvSpPr>
          <p:cNvPr id="41868" name="Freeform 908"/>
          <p:cNvSpPr>
            <a:spLocks/>
          </p:cNvSpPr>
          <p:nvPr/>
        </p:nvSpPr>
        <p:spPr bwMode="auto">
          <a:xfrm>
            <a:off x="2492375" y="1092200"/>
            <a:ext cx="173038" cy="279400"/>
          </a:xfrm>
          <a:custGeom>
            <a:avLst/>
            <a:gdLst>
              <a:gd name="T0" fmla="*/ 2147483646 w 109"/>
              <a:gd name="T1" fmla="*/ 2147483646 h 176"/>
              <a:gd name="T2" fmla="*/ 2147483646 w 109"/>
              <a:gd name="T3" fmla="*/ 2147483646 h 176"/>
              <a:gd name="T4" fmla="*/ 0 w 109"/>
              <a:gd name="T5" fmla="*/ 2147483646 h 176"/>
              <a:gd name="T6" fmla="*/ 2147483646 w 109"/>
              <a:gd name="T7" fmla="*/ 2147483646 h 176"/>
              <a:gd name="T8" fmla="*/ 2147483646 w 109"/>
              <a:gd name="T9" fmla="*/ 2147483646 h 176"/>
              <a:gd name="T10" fmla="*/ 2147483646 w 109"/>
              <a:gd name="T11" fmla="*/ 2147483646 h 176"/>
              <a:gd name="T12" fmla="*/ 2147483646 w 109"/>
              <a:gd name="T13" fmla="*/ 2147483646 h 176"/>
              <a:gd name="T14" fmla="*/ 2147483646 w 109"/>
              <a:gd name="T15" fmla="*/ 2147483646 h 176"/>
              <a:gd name="T16" fmla="*/ 2147483646 w 109"/>
              <a:gd name="T17" fmla="*/ 2147483646 h 176"/>
              <a:gd name="T18" fmla="*/ 2147483646 w 109"/>
              <a:gd name="T19" fmla="*/ 2147483646 h 176"/>
              <a:gd name="T20" fmla="*/ 2147483646 w 109"/>
              <a:gd name="T21" fmla="*/ 2147483646 h 176"/>
              <a:gd name="T22" fmla="*/ 2147483646 w 109"/>
              <a:gd name="T23" fmla="*/ 0 h 176"/>
              <a:gd name="T24" fmla="*/ 2147483646 w 109"/>
              <a:gd name="T25" fmla="*/ 2147483646 h 176"/>
              <a:gd name="T26" fmla="*/ 2147483646 w 109"/>
              <a:gd name="T27" fmla="*/ 2147483646 h 176"/>
              <a:gd name="T28" fmla="*/ 2147483646 w 109"/>
              <a:gd name="T29" fmla="*/ 2147483646 h 176"/>
              <a:gd name="T30" fmla="*/ 2147483646 w 109"/>
              <a:gd name="T31" fmla="*/ 2147483646 h 176"/>
              <a:gd name="T32" fmla="*/ 2147483646 w 109"/>
              <a:gd name="T33" fmla="*/ 2147483646 h 176"/>
              <a:gd name="T34" fmla="*/ 2147483646 w 109"/>
              <a:gd name="T35" fmla="*/ 2147483646 h 176"/>
              <a:gd name="T36" fmla="*/ 2147483646 w 109"/>
              <a:gd name="T37" fmla="*/ 2147483646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176"/>
              <a:gd name="T59" fmla="*/ 109 w 109"/>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176">
                <a:moveTo>
                  <a:pt x="8" y="170"/>
                </a:moveTo>
                <a:lnTo>
                  <a:pt x="4" y="176"/>
                </a:lnTo>
                <a:lnTo>
                  <a:pt x="0" y="174"/>
                </a:lnTo>
                <a:lnTo>
                  <a:pt x="2" y="146"/>
                </a:lnTo>
                <a:lnTo>
                  <a:pt x="12" y="103"/>
                </a:lnTo>
                <a:lnTo>
                  <a:pt x="19" y="82"/>
                </a:lnTo>
                <a:lnTo>
                  <a:pt x="29" y="60"/>
                </a:lnTo>
                <a:lnTo>
                  <a:pt x="39" y="45"/>
                </a:lnTo>
                <a:lnTo>
                  <a:pt x="51" y="31"/>
                </a:lnTo>
                <a:lnTo>
                  <a:pt x="70" y="13"/>
                </a:lnTo>
                <a:lnTo>
                  <a:pt x="88" y="3"/>
                </a:lnTo>
                <a:lnTo>
                  <a:pt x="102" y="0"/>
                </a:lnTo>
                <a:lnTo>
                  <a:pt x="109" y="2"/>
                </a:lnTo>
                <a:lnTo>
                  <a:pt x="109" y="7"/>
                </a:lnTo>
                <a:lnTo>
                  <a:pt x="96" y="29"/>
                </a:lnTo>
                <a:lnTo>
                  <a:pt x="72" y="58"/>
                </a:lnTo>
                <a:lnTo>
                  <a:pt x="51" y="88"/>
                </a:lnTo>
                <a:lnTo>
                  <a:pt x="25" y="135"/>
                </a:lnTo>
                <a:lnTo>
                  <a:pt x="8" y="170"/>
                </a:lnTo>
                <a:close/>
              </a:path>
            </a:pathLst>
          </a:custGeom>
          <a:solidFill>
            <a:srgbClr val="E48070"/>
          </a:solidFill>
          <a:ln w="9525">
            <a:noFill/>
            <a:round/>
            <a:headEnd/>
            <a:tailEnd/>
          </a:ln>
        </p:spPr>
        <p:txBody>
          <a:bodyPr/>
          <a:lstStyle/>
          <a:p>
            <a:endParaRPr lang="el-GR"/>
          </a:p>
        </p:txBody>
      </p:sp>
      <p:sp>
        <p:nvSpPr>
          <p:cNvPr id="41869" name="Freeform 909"/>
          <p:cNvSpPr>
            <a:spLocks/>
          </p:cNvSpPr>
          <p:nvPr/>
        </p:nvSpPr>
        <p:spPr bwMode="auto">
          <a:xfrm>
            <a:off x="2495550" y="1096963"/>
            <a:ext cx="163513" cy="268287"/>
          </a:xfrm>
          <a:custGeom>
            <a:avLst/>
            <a:gdLst>
              <a:gd name="T0" fmla="*/ 2147483646 w 103"/>
              <a:gd name="T1" fmla="*/ 2147483646 h 169"/>
              <a:gd name="T2" fmla="*/ 2147483646 w 103"/>
              <a:gd name="T3" fmla="*/ 2147483646 h 169"/>
              <a:gd name="T4" fmla="*/ 0 w 103"/>
              <a:gd name="T5" fmla="*/ 2147483646 h 169"/>
              <a:gd name="T6" fmla="*/ 2147483646 w 103"/>
              <a:gd name="T7" fmla="*/ 2147483646 h 169"/>
              <a:gd name="T8" fmla="*/ 2147483646 w 103"/>
              <a:gd name="T9" fmla="*/ 2147483646 h 169"/>
              <a:gd name="T10" fmla="*/ 2147483646 w 103"/>
              <a:gd name="T11" fmla="*/ 2147483646 h 169"/>
              <a:gd name="T12" fmla="*/ 2147483646 w 103"/>
              <a:gd name="T13" fmla="*/ 2147483646 h 169"/>
              <a:gd name="T14" fmla="*/ 2147483646 w 103"/>
              <a:gd name="T15" fmla="*/ 2147483646 h 169"/>
              <a:gd name="T16" fmla="*/ 2147483646 w 103"/>
              <a:gd name="T17" fmla="*/ 2147483646 h 169"/>
              <a:gd name="T18" fmla="*/ 2147483646 w 103"/>
              <a:gd name="T19" fmla="*/ 2147483646 h 169"/>
              <a:gd name="T20" fmla="*/ 2147483646 w 103"/>
              <a:gd name="T21" fmla="*/ 0 h 169"/>
              <a:gd name="T22" fmla="*/ 2147483646 w 103"/>
              <a:gd name="T23" fmla="*/ 2147483646 h 169"/>
              <a:gd name="T24" fmla="*/ 2147483646 w 103"/>
              <a:gd name="T25" fmla="*/ 2147483646 h 169"/>
              <a:gd name="T26" fmla="*/ 2147483646 w 103"/>
              <a:gd name="T27" fmla="*/ 2147483646 h 169"/>
              <a:gd name="T28" fmla="*/ 2147483646 w 103"/>
              <a:gd name="T29" fmla="*/ 2147483646 h 169"/>
              <a:gd name="T30" fmla="*/ 2147483646 w 103"/>
              <a:gd name="T31" fmla="*/ 2147483646 h 169"/>
              <a:gd name="T32" fmla="*/ 2147483646 w 103"/>
              <a:gd name="T33" fmla="*/ 2147483646 h 169"/>
              <a:gd name="T34" fmla="*/ 2147483646 w 103"/>
              <a:gd name="T35" fmla="*/ 2147483646 h 1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169"/>
              <a:gd name="T56" fmla="*/ 103 w 103"/>
              <a:gd name="T57" fmla="*/ 169 h 1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169">
                <a:moveTo>
                  <a:pt x="8" y="163"/>
                </a:moveTo>
                <a:lnTo>
                  <a:pt x="4" y="169"/>
                </a:lnTo>
                <a:lnTo>
                  <a:pt x="0" y="165"/>
                </a:lnTo>
                <a:lnTo>
                  <a:pt x="2" y="139"/>
                </a:lnTo>
                <a:lnTo>
                  <a:pt x="10" y="98"/>
                </a:lnTo>
                <a:lnTo>
                  <a:pt x="17" y="77"/>
                </a:lnTo>
                <a:lnTo>
                  <a:pt x="27" y="57"/>
                </a:lnTo>
                <a:lnTo>
                  <a:pt x="47" y="30"/>
                </a:lnTo>
                <a:lnTo>
                  <a:pt x="66" y="14"/>
                </a:lnTo>
                <a:lnTo>
                  <a:pt x="84" y="4"/>
                </a:lnTo>
                <a:lnTo>
                  <a:pt x="96" y="0"/>
                </a:lnTo>
                <a:lnTo>
                  <a:pt x="103" y="2"/>
                </a:lnTo>
                <a:lnTo>
                  <a:pt x="103" y="8"/>
                </a:lnTo>
                <a:lnTo>
                  <a:pt x="90" y="28"/>
                </a:lnTo>
                <a:lnTo>
                  <a:pt x="47" y="83"/>
                </a:lnTo>
                <a:lnTo>
                  <a:pt x="35" y="106"/>
                </a:lnTo>
                <a:lnTo>
                  <a:pt x="23" y="128"/>
                </a:lnTo>
                <a:lnTo>
                  <a:pt x="8" y="163"/>
                </a:lnTo>
                <a:close/>
              </a:path>
            </a:pathLst>
          </a:custGeom>
          <a:solidFill>
            <a:srgbClr val="E07F6E"/>
          </a:solidFill>
          <a:ln w="9525">
            <a:noFill/>
            <a:round/>
            <a:headEnd/>
            <a:tailEnd/>
          </a:ln>
        </p:spPr>
        <p:txBody>
          <a:bodyPr/>
          <a:lstStyle/>
          <a:p>
            <a:endParaRPr lang="el-GR"/>
          </a:p>
        </p:txBody>
      </p:sp>
      <p:sp>
        <p:nvSpPr>
          <p:cNvPr id="41870" name="Freeform 910"/>
          <p:cNvSpPr>
            <a:spLocks/>
          </p:cNvSpPr>
          <p:nvPr/>
        </p:nvSpPr>
        <p:spPr bwMode="auto">
          <a:xfrm>
            <a:off x="2498725" y="1103313"/>
            <a:ext cx="155575" cy="252412"/>
          </a:xfrm>
          <a:custGeom>
            <a:avLst/>
            <a:gdLst>
              <a:gd name="T0" fmla="*/ 2147483646 w 98"/>
              <a:gd name="T1" fmla="*/ 2147483646 h 159"/>
              <a:gd name="T2" fmla="*/ 2147483646 w 98"/>
              <a:gd name="T3" fmla="*/ 2147483646 h 159"/>
              <a:gd name="T4" fmla="*/ 0 w 98"/>
              <a:gd name="T5" fmla="*/ 2147483646 h 159"/>
              <a:gd name="T6" fmla="*/ 2147483646 w 98"/>
              <a:gd name="T7" fmla="*/ 2147483646 h 159"/>
              <a:gd name="T8" fmla="*/ 2147483646 w 98"/>
              <a:gd name="T9" fmla="*/ 2147483646 h 159"/>
              <a:gd name="T10" fmla="*/ 2147483646 w 98"/>
              <a:gd name="T11" fmla="*/ 2147483646 h 159"/>
              <a:gd name="T12" fmla="*/ 2147483646 w 98"/>
              <a:gd name="T13" fmla="*/ 2147483646 h 159"/>
              <a:gd name="T14" fmla="*/ 2147483646 w 98"/>
              <a:gd name="T15" fmla="*/ 2147483646 h 159"/>
              <a:gd name="T16" fmla="*/ 2147483646 w 98"/>
              <a:gd name="T17" fmla="*/ 2147483646 h 159"/>
              <a:gd name="T18" fmla="*/ 2147483646 w 98"/>
              <a:gd name="T19" fmla="*/ 2147483646 h 159"/>
              <a:gd name="T20" fmla="*/ 2147483646 w 98"/>
              <a:gd name="T21" fmla="*/ 2147483646 h 159"/>
              <a:gd name="T22" fmla="*/ 2147483646 w 98"/>
              <a:gd name="T23" fmla="*/ 0 h 159"/>
              <a:gd name="T24" fmla="*/ 2147483646 w 98"/>
              <a:gd name="T25" fmla="*/ 2147483646 h 159"/>
              <a:gd name="T26" fmla="*/ 2147483646 w 98"/>
              <a:gd name="T27" fmla="*/ 2147483646 h 159"/>
              <a:gd name="T28" fmla="*/ 2147483646 w 98"/>
              <a:gd name="T29" fmla="*/ 2147483646 h 159"/>
              <a:gd name="T30" fmla="*/ 2147483646 w 98"/>
              <a:gd name="T31" fmla="*/ 2147483646 h 159"/>
              <a:gd name="T32" fmla="*/ 2147483646 w 98"/>
              <a:gd name="T33" fmla="*/ 2147483646 h 159"/>
              <a:gd name="T34" fmla="*/ 2147483646 w 98"/>
              <a:gd name="T35" fmla="*/ 2147483646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159"/>
              <a:gd name="T56" fmla="*/ 98 w 98"/>
              <a:gd name="T57" fmla="*/ 159 h 1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159">
                <a:moveTo>
                  <a:pt x="8" y="153"/>
                </a:moveTo>
                <a:lnTo>
                  <a:pt x="4" y="159"/>
                </a:lnTo>
                <a:lnTo>
                  <a:pt x="0" y="155"/>
                </a:lnTo>
                <a:lnTo>
                  <a:pt x="2" y="131"/>
                </a:lnTo>
                <a:lnTo>
                  <a:pt x="9" y="94"/>
                </a:lnTo>
                <a:lnTo>
                  <a:pt x="25" y="55"/>
                </a:lnTo>
                <a:lnTo>
                  <a:pt x="35" y="40"/>
                </a:lnTo>
                <a:lnTo>
                  <a:pt x="45" y="28"/>
                </a:lnTo>
                <a:lnTo>
                  <a:pt x="54" y="20"/>
                </a:lnTo>
                <a:lnTo>
                  <a:pt x="64" y="12"/>
                </a:lnTo>
                <a:lnTo>
                  <a:pt x="80" y="4"/>
                </a:lnTo>
                <a:lnTo>
                  <a:pt x="92" y="0"/>
                </a:lnTo>
                <a:lnTo>
                  <a:pt x="98" y="2"/>
                </a:lnTo>
                <a:lnTo>
                  <a:pt x="98" y="6"/>
                </a:lnTo>
                <a:lnTo>
                  <a:pt x="86" y="26"/>
                </a:lnTo>
                <a:lnTo>
                  <a:pt x="45" y="79"/>
                </a:lnTo>
                <a:lnTo>
                  <a:pt x="23" y="122"/>
                </a:lnTo>
                <a:lnTo>
                  <a:pt x="8" y="153"/>
                </a:lnTo>
                <a:close/>
              </a:path>
            </a:pathLst>
          </a:custGeom>
          <a:solidFill>
            <a:srgbClr val="DB7D6D"/>
          </a:solidFill>
          <a:ln w="9525">
            <a:noFill/>
            <a:round/>
            <a:headEnd/>
            <a:tailEnd/>
          </a:ln>
        </p:spPr>
        <p:txBody>
          <a:bodyPr/>
          <a:lstStyle/>
          <a:p>
            <a:endParaRPr lang="el-GR"/>
          </a:p>
        </p:txBody>
      </p:sp>
      <p:sp>
        <p:nvSpPr>
          <p:cNvPr id="41871" name="Freeform 911"/>
          <p:cNvSpPr>
            <a:spLocks/>
          </p:cNvSpPr>
          <p:nvPr/>
        </p:nvSpPr>
        <p:spPr bwMode="auto">
          <a:xfrm>
            <a:off x="2501900" y="1109663"/>
            <a:ext cx="146050" cy="236537"/>
          </a:xfrm>
          <a:custGeom>
            <a:avLst/>
            <a:gdLst>
              <a:gd name="T0" fmla="*/ 2147483646 w 92"/>
              <a:gd name="T1" fmla="*/ 2147483646 h 149"/>
              <a:gd name="T2" fmla="*/ 2147483646 w 92"/>
              <a:gd name="T3" fmla="*/ 2147483646 h 149"/>
              <a:gd name="T4" fmla="*/ 0 w 92"/>
              <a:gd name="T5" fmla="*/ 2147483646 h 149"/>
              <a:gd name="T6" fmla="*/ 2147483646 w 92"/>
              <a:gd name="T7" fmla="*/ 2147483646 h 149"/>
              <a:gd name="T8" fmla="*/ 2147483646 w 92"/>
              <a:gd name="T9" fmla="*/ 2147483646 h 149"/>
              <a:gd name="T10" fmla="*/ 2147483646 w 92"/>
              <a:gd name="T11" fmla="*/ 2147483646 h 149"/>
              <a:gd name="T12" fmla="*/ 2147483646 w 92"/>
              <a:gd name="T13" fmla="*/ 2147483646 h 149"/>
              <a:gd name="T14" fmla="*/ 2147483646 w 92"/>
              <a:gd name="T15" fmla="*/ 2147483646 h 149"/>
              <a:gd name="T16" fmla="*/ 2147483646 w 92"/>
              <a:gd name="T17" fmla="*/ 0 h 149"/>
              <a:gd name="T18" fmla="*/ 2147483646 w 92"/>
              <a:gd name="T19" fmla="*/ 2147483646 h 149"/>
              <a:gd name="T20" fmla="*/ 2147483646 w 92"/>
              <a:gd name="T21" fmla="*/ 2147483646 h 149"/>
              <a:gd name="T22" fmla="*/ 2147483646 w 92"/>
              <a:gd name="T23" fmla="*/ 2147483646 h 149"/>
              <a:gd name="T24" fmla="*/ 2147483646 w 92"/>
              <a:gd name="T25" fmla="*/ 2147483646 h 149"/>
              <a:gd name="T26" fmla="*/ 2147483646 w 92"/>
              <a:gd name="T27" fmla="*/ 2147483646 h 149"/>
              <a:gd name="T28" fmla="*/ 2147483646 w 92"/>
              <a:gd name="T29" fmla="*/ 2147483646 h 1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
              <a:gd name="T46" fmla="*/ 0 h 149"/>
              <a:gd name="T47" fmla="*/ 92 w 92"/>
              <a:gd name="T48" fmla="*/ 149 h 1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 h="149">
                <a:moveTo>
                  <a:pt x="7" y="143"/>
                </a:moveTo>
                <a:lnTo>
                  <a:pt x="4" y="149"/>
                </a:lnTo>
                <a:lnTo>
                  <a:pt x="0" y="147"/>
                </a:lnTo>
                <a:lnTo>
                  <a:pt x="2" y="124"/>
                </a:lnTo>
                <a:lnTo>
                  <a:pt x="9" y="88"/>
                </a:lnTo>
                <a:lnTo>
                  <a:pt x="25" y="51"/>
                </a:lnTo>
                <a:lnTo>
                  <a:pt x="43" y="28"/>
                </a:lnTo>
                <a:lnTo>
                  <a:pt x="60" y="12"/>
                </a:lnTo>
                <a:lnTo>
                  <a:pt x="86" y="0"/>
                </a:lnTo>
                <a:lnTo>
                  <a:pt x="92" y="2"/>
                </a:lnTo>
                <a:lnTo>
                  <a:pt x="92" y="6"/>
                </a:lnTo>
                <a:lnTo>
                  <a:pt x="80" y="24"/>
                </a:lnTo>
                <a:lnTo>
                  <a:pt x="43" y="75"/>
                </a:lnTo>
                <a:lnTo>
                  <a:pt x="21" y="114"/>
                </a:lnTo>
                <a:lnTo>
                  <a:pt x="7" y="143"/>
                </a:lnTo>
                <a:close/>
              </a:path>
            </a:pathLst>
          </a:custGeom>
          <a:solidFill>
            <a:srgbClr val="D77B6C"/>
          </a:solidFill>
          <a:ln w="9525">
            <a:noFill/>
            <a:round/>
            <a:headEnd/>
            <a:tailEnd/>
          </a:ln>
        </p:spPr>
        <p:txBody>
          <a:bodyPr/>
          <a:lstStyle/>
          <a:p>
            <a:endParaRPr lang="el-GR"/>
          </a:p>
        </p:txBody>
      </p:sp>
      <p:sp>
        <p:nvSpPr>
          <p:cNvPr id="41872" name="Freeform 912"/>
          <p:cNvSpPr>
            <a:spLocks/>
          </p:cNvSpPr>
          <p:nvPr/>
        </p:nvSpPr>
        <p:spPr bwMode="auto">
          <a:xfrm>
            <a:off x="2505075" y="1116013"/>
            <a:ext cx="139700" cy="220662"/>
          </a:xfrm>
          <a:custGeom>
            <a:avLst/>
            <a:gdLst>
              <a:gd name="T0" fmla="*/ 2147483646 w 88"/>
              <a:gd name="T1" fmla="*/ 2147483646 h 139"/>
              <a:gd name="T2" fmla="*/ 2147483646 w 88"/>
              <a:gd name="T3" fmla="*/ 2147483646 h 139"/>
              <a:gd name="T4" fmla="*/ 0 w 88"/>
              <a:gd name="T5" fmla="*/ 2147483646 h 139"/>
              <a:gd name="T6" fmla="*/ 2147483646 w 88"/>
              <a:gd name="T7" fmla="*/ 2147483646 h 139"/>
              <a:gd name="T8" fmla="*/ 2147483646 w 88"/>
              <a:gd name="T9" fmla="*/ 2147483646 h 139"/>
              <a:gd name="T10" fmla="*/ 2147483646 w 88"/>
              <a:gd name="T11" fmla="*/ 2147483646 h 139"/>
              <a:gd name="T12" fmla="*/ 2147483646 w 88"/>
              <a:gd name="T13" fmla="*/ 2147483646 h 139"/>
              <a:gd name="T14" fmla="*/ 2147483646 w 88"/>
              <a:gd name="T15" fmla="*/ 2147483646 h 139"/>
              <a:gd name="T16" fmla="*/ 2147483646 w 88"/>
              <a:gd name="T17" fmla="*/ 2147483646 h 139"/>
              <a:gd name="T18" fmla="*/ 2147483646 w 88"/>
              <a:gd name="T19" fmla="*/ 0 h 139"/>
              <a:gd name="T20" fmla="*/ 2147483646 w 88"/>
              <a:gd name="T21" fmla="*/ 2147483646 h 139"/>
              <a:gd name="T22" fmla="*/ 2147483646 w 88"/>
              <a:gd name="T23" fmla="*/ 2147483646 h 139"/>
              <a:gd name="T24" fmla="*/ 2147483646 w 88"/>
              <a:gd name="T25" fmla="*/ 2147483646 h 139"/>
              <a:gd name="T26" fmla="*/ 2147483646 w 88"/>
              <a:gd name="T27" fmla="*/ 2147483646 h 139"/>
              <a:gd name="T28" fmla="*/ 2147483646 w 88"/>
              <a:gd name="T29" fmla="*/ 2147483646 h 139"/>
              <a:gd name="T30" fmla="*/ 2147483646 w 88"/>
              <a:gd name="T31" fmla="*/ 2147483646 h 139"/>
              <a:gd name="T32" fmla="*/ 2147483646 w 88"/>
              <a:gd name="T33" fmla="*/ 2147483646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139"/>
              <a:gd name="T53" fmla="*/ 88 w 88"/>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139">
                <a:moveTo>
                  <a:pt x="7" y="135"/>
                </a:moveTo>
                <a:lnTo>
                  <a:pt x="4" y="139"/>
                </a:lnTo>
                <a:lnTo>
                  <a:pt x="0" y="137"/>
                </a:lnTo>
                <a:lnTo>
                  <a:pt x="2" y="116"/>
                </a:lnTo>
                <a:lnTo>
                  <a:pt x="9" y="82"/>
                </a:lnTo>
                <a:lnTo>
                  <a:pt x="23" y="47"/>
                </a:lnTo>
                <a:lnTo>
                  <a:pt x="39" y="26"/>
                </a:lnTo>
                <a:lnTo>
                  <a:pt x="56" y="10"/>
                </a:lnTo>
                <a:lnTo>
                  <a:pt x="70" y="4"/>
                </a:lnTo>
                <a:lnTo>
                  <a:pt x="80" y="0"/>
                </a:lnTo>
                <a:lnTo>
                  <a:pt x="86" y="2"/>
                </a:lnTo>
                <a:lnTo>
                  <a:pt x="88" y="6"/>
                </a:lnTo>
                <a:lnTo>
                  <a:pt x="76" y="24"/>
                </a:lnTo>
                <a:lnTo>
                  <a:pt x="56" y="45"/>
                </a:lnTo>
                <a:lnTo>
                  <a:pt x="39" y="69"/>
                </a:lnTo>
                <a:lnTo>
                  <a:pt x="21" y="106"/>
                </a:lnTo>
                <a:lnTo>
                  <a:pt x="7" y="135"/>
                </a:lnTo>
                <a:close/>
              </a:path>
            </a:pathLst>
          </a:custGeom>
          <a:solidFill>
            <a:srgbClr val="D37A6A"/>
          </a:solidFill>
          <a:ln w="9525">
            <a:noFill/>
            <a:round/>
            <a:headEnd/>
            <a:tailEnd/>
          </a:ln>
        </p:spPr>
        <p:txBody>
          <a:bodyPr/>
          <a:lstStyle/>
          <a:p>
            <a:endParaRPr lang="el-GR"/>
          </a:p>
        </p:txBody>
      </p:sp>
      <p:sp>
        <p:nvSpPr>
          <p:cNvPr id="41873" name="Freeform 913"/>
          <p:cNvSpPr>
            <a:spLocks/>
          </p:cNvSpPr>
          <p:nvPr/>
        </p:nvSpPr>
        <p:spPr bwMode="auto">
          <a:xfrm>
            <a:off x="2508250" y="1122363"/>
            <a:ext cx="130175" cy="204787"/>
          </a:xfrm>
          <a:custGeom>
            <a:avLst/>
            <a:gdLst>
              <a:gd name="T0" fmla="*/ 2147483646 w 82"/>
              <a:gd name="T1" fmla="*/ 2147483646 h 129"/>
              <a:gd name="T2" fmla="*/ 2147483646 w 82"/>
              <a:gd name="T3" fmla="*/ 2147483646 h 129"/>
              <a:gd name="T4" fmla="*/ 0 w 82"/>
              <a:gd name="T5" fmla="*/ 2147483646 h 129"/>
              <a:gd name="T6" fmla="*/ 2147483646 w 82"/>
              <a:gd name="T7" fmla="*/ 2147483646 h 129"/>
              <a:gd name="T8" fmla="*/ 2147483646 w 82"/>
              <a:gd name="T9" fmla="*/ 2147483646 h 129"/>
              <a:gd name="T10" fmla="*/ 2147483646 w 82"/>
              <a:gd name="T11" fmla="*/ 2147483646 h 129"/>
              <a:gd name="T12" fmla="*/ 2147483646 w 82"/>
              <a:gd name="T13" fmla="*/ 2147483646 h 129"/>
              <a:gd name="T14" fmla="*/ 2147483646 w 82"/>
              <a:gd name="T15" fmla="*/ 2147483646 h 129"/>
              <a:gd name="T16" fmla="*/ 2147483646 w 82"/>
              <a:gd name="T17" fmla="*/ 0 h 129"/>
              <a:gd name="T18" fmla="*/ 2147483646 w 82"/>
              <a:gd name="T19" fmla="*/ 2147483646 h 129"/>
              <a:gd name="T20" fmla="*/ 2147483646 w 82"/>
              <a:gd name="T21" fmla="*/ 2147483646 h 129"/>
              <a:gd name="T22" fmla="*/ 2147483646 w 82"/>
              <a:gd name="T23" fmla="*/ 2147483646 h 129"/>
              <a:gd name="T24" fmla="*/ 2147483646 w 82"/>
              <a:gd name="T25" fmla="*/ 2147483646 h 129"/>
              <a:gd name="T26" fmla="*/ 2147483646 w 82"/>
              <a:gd name="T27" fmla="*/ 2147483646 h 129"/>
              <a:gd name="T28" fmla="*/ 2147483646 w 82"/>
              <a:gd name="T29" fmla="*/ 2147483646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2"/>
              <a:gd name="T46" fmla="*/ 0 h 129"/>
              <a:gd name="T47" fmla="*/ 82 w 82"/>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2" h="129">
                <a:moveTo>
                  <a:pt x="7" y="125"/>
                </a:moveTo>
                <a:lnTo>
                  <a:pt x="3" y="129"/>
                </a:lnTo>
                <a:lnTo>
                  <a:pt x="0" y="127"/>
                </a:lnTo>
                <a:lnTo>
                  <a:pt x="2" y="108"/>
                </a:lnTo>
                <a:lnTo>
                  <a:pt x="7" y="76"/>
                </a:lnTo>
                <a:lnTo>
                  <a:pt x="21" y="45"/>
                </a:lnTo>
                <a:lnTo>
                  <a:pt x="37" y="24"/>
                </a:lnTo>
                <a:lnTo>
                  <a:pt x="52" y="10"/>
                </a:lnTo>
                <a:lnTo>
                  <a:pt x="76" y="0"/>
                </a:lnTo>
                <a:lnTo>
                  <a:pt x="80" y="2"/>
                </a:lnTo>
                <a:lnTo>
                  <a:pt x="82" y="6"/>
                </a:lnTo>
                <a:lnTo>
                  <a:pt x="70" y="22"/>
                </a:lnTo>
                <a:lnTo>
                  <a:pt x="52" y="43"/>
                </a:lnTo>
                <a:lnTo>
                  <a:pt x="37" y="65"/>
                </a:lnTo>
                <a:lnTo>
                  <a:pt x="7" y="125"/>
                </a:lnTo>
                <a:close/>
              </a:path>
            </a:pathLst>
          </a:custGeom>
          <a:solidFill>
            <a:srgbClr val="CF7869"/>
          </a:solidFill>
          <a:ln w="9525">
            <a:noFill/>
            <a:round/>
            <a:headEnd/>
            <a:tailEnd/>
          </a:ln>
        </p:spPr>
        <p:txBody>
          <a:bodyPr/>
          <a:lstStyle/>
          <a:p>
            <a:endParaRPr lang="el-GR"/>
          </a:p>
        </p:txBody>
      </p:sp>
      <p:sp>
        <p:nvSpPr>
          <p:cNvPr id="41874" name="Freeform 914"/>
          <p:cNvSpPr>
            <a:spLocks/>
          </p:cNvSpPr>
          <p:nvPr/>
        </p:nvSpPr>
        <p:spPr bwMode="auto">
          <a:xfrm>
            <a:off x="2513013" y="1128713"/>
            <a:ext cx="119062" cy="192087"/>
          </a:xfrm>
          <a:custGeom>
            <a:avLst/>
            <a:gdLst>
              <a:gd name="T0" fmla="*/ 2147483646 w 75"/>
              <a:gd name="T1" fmla="*/ 2147483646 h 121"/>
              <a:gd name="T2" fmla="*/ 2147483646 w 75"/>
              <a:gd name="T3" fmla="*/ 2147483646 h 121"/>
              <a:gd name="T4" fmla="*/ 0 w 75"/>
              <a:gd name="T5" fmla="*/ 2147483646 h 121"/>
              <a:gd name="T6" fmla="*/ 0 w 75"/>
              <a:gd name="T7" fmla="*/ 2147483646 h 121"/>
              <a:gd name="T8" fmla="*/ 2147483646 w 75"/>
              <a:gd name="T9" fmla="*/ 2147483646 h 121"/>
              <a:gd name="T10" fmla="*/ 2147483646 w 75"/>
              <a:gd name="T11" fmla="*/ 2147483646 h 121"/>
              <a:gd name="T12" fmla="*/ 2147483646 w 75"/>
              <a:gd name="T13" fmla="*/ 2147483646 h 121"/>
              <a:gd name="T14" fmla="*/ 2147483646 w 75"/>
              <a:gd name="T15" fmla="*/ 2147483646 h 121"/>
              <a:gd name="T16" fmla="*/ 2147483646 w 75"/>
              <a:gd name="T17" fmla="*/ 0 h 121"/>
              <a:gd name="T18" fmla="*/ 2147483646 w 75"/>
              <a:gd name="T19" fmla="*/ 0 h 121"/>
              <a:gd name="T20" fmla="*/ 2147483646 w 75"/>
              <a:gd name="T21" fmla="*/ 2147483646 h 121"/>
              <a:gd name="T22" fmla="*/ 2147483646 w 75"/>
              <a:gd name="T23" fmla="*/ 2147483646 h 121"/>
              <a:gd name="T24" fmla="*/ 2147483646 w 75"/>
              <a:gd name="T25" fmla="*/ 2147483646 h 121"/>
              <a:gd name="T26" fmla="*/ 2147483646 w 75"/>
              <a:gd name="T27" fmla="*/ 2147483646 h 121"/>
              <a:gd name="T28" fmla="*/ 2147483646 w 75"/>
              <a:gd name="T29" fmla="*/ 2147483646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5"/>
              <a:gd name="T46" fmla="*/ 0 h 121"/>
              <a:gd name="T47" fmla="*/ 75 w 75"/>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5" h="121">
                <a:moveTo>
                  <a:pt x="4" y="117"/>
                </a:moveTo>
                <a:lnTo>
                  <a:pt x="2" y="121"/>
                </a:lnTo>
                <a:lnTo>
                  <a:pt x="0" y="119"/>
                </a:lnTo>
                <a:lnTo>
                  <a:pt x="0" y="100"/>
                </a:lnTo>
                <a:lnTo>
                  <a:pt x="6" y="70"/>
                </a:lnTo>
                <a:lnTo>
                  <a:pt x="18" y="41"/>
                </a:lnTo>
                <a:lnTo>
                  <a:pt x="34" y="22"/>
                </a:lnTo>
                <a:lnTo>
                  <a:pt x="47" y="10"/>
                </a:lnTo>
                <a:lnTo>
                  <a:pt x="69" y="0"/>
                </a:lnTo>
                <a:lnTo>
                  <a:pt x="75" y="0"/>
                </a:lnTo>
                <a:lnTo>
                  <a:pt x="75" y="4"/>
                </a:lnTo>
                <a:lnTo>
                  <a:pt x="65" y="20"/>
                </a:lnTo>
                <a:lnTo>
                  <a:pt x="34" y="61"/>
                </a:lnTo>
                <a:lnTo>
                  <a:pt x="16" y="92"/>
                </a:lnTo>
                <a:lnTo>
                  <a:pt x="4" y="117"/>
                </a:lnTo>
                <a:close/>
              </a:path>
            </a:pathLst>
          </a:custGeom>
          <a:solidFill>
            <a:srgbClr val="CB7768"/>
          </a:solidFill>
          <a:ln w="9525">
            <a:noFill/>
            <a:round/>
            <a:headEnd/>
            <a:tailEnd/>
          </a:ln>
        </p:spPr>
        <p:txBody>
          <a:bodyPr/>
          <a:lstStyle/>
          <a:p>
            <a:endParaRPr lang="el-GR"/>
          </a:p>
        </p:txBody>
      </p:sp>
      <p:sp>
        <p:nvSpPr>
          <p:cNvPr id="41875" name="Freeform 915"/>
          <p:cNvSpPr>
            <a:spLocks/>
          </p:cNvSpPr>
          <p:nvPr/>
        </p:nvSpPr>
        <p:spPr bwMode="auto">
          <a:xfrm>
            <a:off x="2516188" y="1135063"/>
            <a:ext cx="109537" cy="176212"/>
          </a:xfrm>
          <a:custGeom>
            <a:avLst/>
            <a:gdLst>
              <a:gd name="T0" fmla="*/ 2147483646 w 69"/>
              <a:gd name="T1" fmla="*/ 2147483646 h 111"/>
              <a:gd name="T2" fmla="*/ 2147483646 w 69"/>
              <a:gd name="T3" fmla="*/ 2147483646 h 111"/>
              <a:gd name="T4" fmla="*/ 0 w 69"/>
              <a:gd name="T5" fmla="*/ 2147483646 h 111"/>
              <a:gd name="T6" fmla="*/ 0 w 69"/>
              <a:gd name="T7" fmla="*/ 2147483646 h 111"/>
              <a:gd name="T8" fmla="*/ 2147483646 w 69"/>
              <a:gd name="T9" fmla="*/ 2147483646 h 111"/>
              <a:gd name="T10" fmla="*/ 2147483646 w 69"/>
              <a:gd name="T11" fmla="*/ 2147483646 h 111"/>
              <a:gd name="T12" fmla="*/ 2147483646 w 69"/>
              <a:gd name="T13" fmla="*/ 2147483646 h 111"/>
              <a:gd name="T14" fmla="*/ 2147483646 w 69"/>
              <a:gd name="T15" fmla="*/ 2147483646 h 111"/>
              <a:gd name="T16" fmla="*/ 2147483646 w 69"/>
              <a:gd name="T17" fmla="*/ 2147483646 h 111"/>
              <a:gd name="T18" fmla="*/ 2147483646 w 69"/>
              <a:gd name="T19" fmla="*/ 2147483646 h 111"/>
              <a:gd name="T20" fmla="*/ 2147483646 w 69"/>
              <a:gd name="T21" fmla="*/ 2147483646 h 111"/>
              <a:gd name="T22" fmla="*/ 2147483646 w 69"/>
              <a:gd name="T23" fmla="*/ 0 h 111"/>
              <a:gd name="T24" fmla="*/ 2147483646 w 69"/>
              <a:gd name="T25" fmla="*/ 0 h 111"/>
              <a:gd name="T26" fmla="*/ 2147483646 w 69"/>
              <a:gd name="T27" fmla="*/ 2147483646 h 111"/>
              <a:gd name="T28" fmla="*/ 2147483646 w 69"/>
              <a:gd name="T29" fmla="*/ 2147483646 h 111"/>
              <a:gd name="T30" fmla="*/ 2147483646 w 69"/>
              <a:gd name="T31" fmla="*/ 2147483646 h 111"/>
              <a:gd name="T32" fmla="*/ 2147483646 w 69"/>
              <a:gd name="T33" fmla="*/ 2147483646 h 1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11"/>
              <a:gd name="T53" fmla="*/ 69 w 69"/>
              <a:gd name="T54" fmla="*/ 111 h 1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11">
                <a:moveTo>
                  <a:pt x="4" y="108"/>
                </a:moveTo>
                <a:lnTo>
                  <a:pt x="2" y="111"/>
                </a:lnTo>
                <a:lnTo>
                  <a:pt x="0" y="110"/>
                </a:lnTo>
                <a:lnTo>
                  <a:pt x="0" y="92"/>
                </a:lnTo>
                <a:lnTo>
                  <a:pt x="6" y="65"/>
                </a:lnTo>
                <a:lnTo>
                  <a:pt x="12" y="51"/>
                </a:lnTo>
                <a:lnTo>
                  <a:pt x="18" y="37"/>
                </a:lnTo>
                <a:lnTo>
                  <a:pt x="24" y="27"/>
                </a:lnTo>
                <a:lnTo>
                  <a:pt x="32" y="20"/>
                </a:lnTo>
                <a:lnTo>
                  <a:pt x="43" y="8"/>
                </a:lnTo>
                <a:lnTo>
                  <a:pt x="55" y="2"/>
                </a:lnTo>
                <a:lnTo>
                  <a:pt x="63" y="0"/>
                </a:lnTo>
                <a:lnTo>
                  <a:pt x="69" y="0"/>
                </a:lnTo>
                <a:lnTo>
                  <a:pt x="69" y="4"/>
                </a:lnTo>
                <a:lnTo>
                  <a:pt x="59" y="18"/>
                </a:lnTo>
                <a:lnTo>
                  <a:pt x="32" y="55"/>
                </a:lnTo>
                <a:lnTo>
                  <a:pt x="4" y="108"/>
                </a:lnTo>
                <a:close/>
              </a:path>
            </a:pathLst>
          </a:custGeom>
          <a:solidFill>
            <a:srgbClr val="C77566"/>
          </a:solidFill>
          <a:ln w="9525">
            <a:noFill/>
            <a:round/>
            <a:headEnd/>
            <a:tailEnd/>
          </a:ln>
        </p:spPr>
        <p:txBody>
          <a:bodyPr/>
          <a:lstStyle/>
          <a:p>
            <a:endParaRPr lang="el-GR"/>
          </a:p>
        </p:txBody>
      </p:sp>
      <p:sp>
        <p:nvSpPr>
          <p:cNvPr id="41876" name="Freeform 916"/>
          <p:cNvSpPr>
            <a:spLocks/>
          </p:cNvSpPr>
          <p:nvPr/>
        </p:nvSpPr>
        <p:spPr bwMode="auto">
          <a:xfrm>
            <a:off x="2519363" y="1141413"/>
            <a:ext cx="100012" cy="158750"/>
          </a:xfrm>
          <a:custGeom>
            <a:avLst/>
            <a:gdLst>
              <a:gd name="T0" fmla="*/ 2147483646 w 63"/>
              <a:gd name="T1" fmla="*/ 0 h 100"/>
              <a:gd name="T2" fmla="*/ 2147483646 w 63"/>
              <a:gd name="T3" fmla="*/ 0 h 100"/>
              <a:gd name="T4" fmla="*/ 2147483646 w 63"/>
              <a:gd name="T5" fmla="*/ 2147483646 h 100"/>
              <a:gd name="T6" fmla="*/ 2147483646 w 63"/>
              <a:gd name="T7" fmla="*/ 2147483646 h 100"/>
              <a:gd name="T8" fmla="*/ 2147483646 w 63"/>
              <a:gd name="T9" fmla="*/ 2147483646 h 100"/>
              <a:gd name="T10" fmla="*/ 2147483646 w 63"/>
              <a:gd name="T11" fmla="*/ 2147483646 h 100"/>
              <a:gd name="T12" fmla="*/ 2147483646 w 63"/>
              <a:gd name="T13" fmla="*/ 2147483646 h 100"/>
              <a:gd name="T14" fmla="*/ 0 w 63"/>
              <a:gd name="T15" fmla="*/ 2147483646 h 100"/>
              <a:gd name="T16" fmla="*/ 0 w 63"/>
              <a:gd name="T17" fmla="*/ 2147483646 h 100"/>
              <a:gd name="T18" fmla="*/ 2147483646 w 63"/>
              <a:gd name="T19" fmla="*/ 2147483646 h 100"/>
              <a:gd name="T20" fmla="*/ 2147483646 w 63"/>
              <a:gd name="T21" fmla="*/ 2147483646 h 100"/>
              <a:gd name="T22" fmla="*/ 2147483646 w 63"/>
              <a:gd name="T23" fmla="*/ 2147483646 h 100"/>
              <a:gd name="T24" fmla="*/ 2147483646 w 63"/>
              <a:gd name="T25" fmla="*/ 2147483646 h 100"/>
              <a:gd name="T26" fmla="*/ 2147483646 w 63"/>
              <a:gd name="T27" fmla="*/ 0 h 1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3"/>
              <a:gd name="T43" fmla="*/ 0 h 100"/>
              <a:gd name="T44" fmla="*/ 63 w 63"/>
              <a:gd name="T45" fmla="*/ 100 h 1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3" h="100">
                <a:moveTo>
                  <a:pt x="59" y="0"/>
                </a:moveTo>
                <a:lnTo>
                  <a:pt x="63" y="0"/>
                </a:lnTo>
                <a:lnTo>
                  <a:pt x="63" y="4"/>
                </a:lnTo>
                <a:lnTo>
                  <a:pt x="55" y="16"/>
                </a:lnTo>
                <a:lnTo>
                  <a:pt x="28" y="51"/>
                </a:lnTo>
                <a:lnTo>
                  <a:pt x="14" y="78"/>
                </a:lnTo>
                <a:lnTo>
                  <a:pt x="4" y="98"/>
                </a:lnTo>
                <a:lnTo>
                  <a:pt x="0" y="100"/>
                </a:lnTo>
                <a:lnTo>
                  <a:pt x="0" y="84"/>
                </a:lnTo>
                <a:lnTo>
                  <a:pt x="6" y="61"/>
                </a:lnTo>
                <a:lnTo>
                  <a:pt x="16" y="35"/>
                </a:lnTo>
                <a:lnTo>
                  <a:pt x="28" y="17"/>
                </a:lnTo>
                <a:lnTo>
                  <a:pt x="40" y="8"/>
                </a:lnTo>
                <a:lnTo>
                  <a:pt x="59" y="0"/>
                </a:lnTo>
                <a:close/>
              </a:path>
            </a:pathLst>
          </a:custGeom>
          <a:solidFill>
            <a:srgbClr val="C47365"/>
          </a:solidFill>
          <a:ln w="9525">
            <a:noFill/>
            <a:round/>
            <a:headEnd/>
            <a:tailEnd/>
          </a:ln>
        </p:spPr>
        <p:txBody>
          <a:bodyPr/>
          <a:lstStyle/>
          <a:p>
            <a:endParaRPr lang="el-GR"/>
          </a:p>
        </p:txBody>
      </p:sp>
      <p:sp>
        <p:nvSpPr>
          <p:cNvPr id="41877" name="Freeform 917"/>
          <p:cNvSpPr>
            <a:spLocks/>
          </p:cNvSpPr>
          <p:nvPr/>
        </p:nvSpPr>
        <p:spPr bwMode="auto">
          <a:xfrm>
            <a:off x="2573338" y="1731963"/>
            <a:ext cx="300037" cy="285750"/>
          </a:xfrm>
          <a:custGeom>
            <a:avLst/>
            <a:gdLst>
              <a:gd name="T0" fmla="*/ 2147483646 w 189"/>
              <a:gd name="T1" fmla="*/ 0 h 180"/>
              <a:gd name="T2" fmla="*/ 2147483646 w 189"/>
              <a:gd name="T3" fmla="*/ 2147483646 h 180"/>
              <a:gd name="T4" fmla="*/ 2147483646 w 189"/>
              <a:gd name="T5" fmla="*/ 2147483646 h 180"/>
              <a:gd name="T6" fmla="*/ 2147483646 w 189"/>
              <a:gd name="T7" fmla="*/ 2147483646 h 180"/>
              <a:gd name="T8" fmla="*/ 2147483646 w 189"/>
              <a:gd name="T9" fmla="*/ 2147483646 h 180"/>
              <a:gd name="T10" fmla="*/ 2147483646 w 189"/>
              <a:gd name="T11" fmla="*/ 2147483646 h 180"/>
              <a:gd name="T12" fmla="*/ 2147483646 w 189"/>
              <a:gd name="T13" fmla="*/ 2147483646 h 180"/>
              <a:gd name="T14" fmla="*/ 2147483646 w 189"/>
              <a:gd name="T15" fmla="*/ 2147483646 h 180"/>
              <a:gd name="T16" fmla="*/ 2147483646 w 189"/>
              <a:gd name="T17" fmla="*/ 2147483646 h 180"/>
              <a:gd name="T18" fmla="*/ 2147483646 w 189"/>
              <a:gd name="T19" fmla="*/ 2147483646 h 180"/>
              <a:gd name="T20" fmla="*/ 2147483646 w 189"/>
              <a:gd name="T21" fmla="*/ 2147483646 h 180"/>
              <a:gd name="T22" fmla="*/ 2147483646 w 189"/>
              <a:gd name="T23" fmla="*/ 2147483646 h 180"/>
              <a:gd name="T24" fmla="*/ 2147483646 w 189"/>
              <a:gd name="T25" fmla="*/ 2147483646 h 180"/>
              <a:gd name="T26" fmla="*/ 0 w 189"/>
              <a:gd name="T27" fmla="*/ 2147483646 h 180"/>
              <a:gd name="T28" fmla="*/ 0 w 189"/>
              <a:gd name="T29" fmla="*/ 2147483646 h 180"/>
              <a:gd name="T30" fmla="*/ 2147483646 w 189"/>
              <a:gd name="T31" fmla="*/ 2147483646 h 180"/>
              <a:gd name="T32" fmla="*/ 2147483646 w 189"/>
              <a:gd name="T33" fmla="*/ 2147483646 h 180"/>
              <a:gd name="T34" fmla="*/ 2147483646 w 189"/>
              <a:gd name="T35" fmla="*/ 2147483646 h 180"/>
              <a:gd name="T36" fmla="*/ 2147483646 w 189"/>
              <a:gd name="T37" fmla="*/ 2147483646 h 180"/>
              <a:gd name="T38" fmla="*/ 2147483646 w 189"/>
              <a:gd name="T39" fmla="*/ 2147483646 h 180"/>
              <a:gd name="T40" fmla="*/ 2147483646 w 189"/>
              <a:gd name="T41" fmla="*/ 2147483646 h 180"/>
              <a:gd name="T42" fmla="*/ 2147483646 w 189"/>
              <a:gd name="T43" fmla="*/ 0 h 180"/>
              <a:gd name="T44" fmla="*/ 2147483646 w 189"/>
              <a:gd name="T45" fmla="*/ 0 h 1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9"/>
              <a:gd name="T70" fmla="*/ 0 h 180"/>
              <a:gd name="T71" fmla="*/ 189 w 189"/>
              <a:gd name="T72" fmla="*/ 180 h 1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9" h="180">
                <a:moveTo>
                  <a:pt x="170" y="0"/>
                </a:moveTo>
                <a:lnTo>
                  <a:pt x="184" y="7"/>
                </a:lnTo>
                <a:lnTo>
                  <a:pt x="189" y="19"/>
                </a:lnTo>
                <a:lnTo>
                  <a:pt x="189" y="35"/>
                </a:lnTo>
                <a:lnTo>
                  <a:pt x="184" y="53"/>
                </a:lnTo>
                <a:lnTo>
                  <a:pt x="160" y="90"/>
                </a:lnTo>
                <a:lnTo>
                  <a:pt x="131" y="119"/>
                </a:lnTo>
                <a:lnTo>
                  <a:pt x="96" y="146"/>
                </a:lnTo>
                <a:lnTo>
                  <a:pt x="54" y="170"/>
                </a:lnTo>
                <a:lnTo>
                  <a:pt x="37" y="178"/>
                </a:lnTo>
                <a:lnTo>
                  <a:pt x="19" y="180"/>
                </a:lnTo>
                <a:lnTo>
                  <a:pt x="7" y="176"/>
                </a:lnTo>
                <a:lnTo>
                  <a:pt x="4" y="170"/>
                </a:lnTo>
                <a:lnTo>
                  <a:pt x="0" y="162"/>
                </a:lnTo>
                <a:lnTo>
                  <a:pt x="0" y="152"/>
                </a:lnTo>
                <a:lnTo>
                  <a:pt x="4" y="144"/>
                </a:lnTo>
                <a:lnTo>
                  <a:pt x="25" y="127"/>
                </a:lnTo>
                <a:lnTo>
                  <a:pt x="54" y="105"/>
                </a:lnTo>
                <a:lnTo>
                  <a:pt x="88" y="80"/>
                </a:lnTo>
                <a:lnTo>
                  <a:pt x="133" y="25"/>
                </a:lnTo>
                <a:lnTo>
                  <a:pt x="154" y="4"/>
                </a:lnTo>
                <a:lnTo>
                  <a:pt x="162" y="0"/>
                </a:lnTo>
                <a:lnTo>
                  <a:pt x="170" y="0"/>
                </a:lnTo>
                <a:close/>
              </a:path>
            </a:pathLst>
          </a:custGeom>
          <a:solidFill>
            <a:srgbClr val="F08574"/>
          </a:solidFill>
          <a:ln w="9525">
            <a:noFill/>
            <a:round/>
            <a:headEnd/>
            <a:tailEnd/>
          </a:ln>
        </p:spPr>
        <p:txBody>
          <a:bodyPr/>
          <a:lstStyle/>
          <a:p>
            <a:endParaRPr lang="el-GR"/>
          </a:p>
        </p:txBody>
      </p:sp>
      <p:sp>
        <p:nvSpPr>
          <p:cNvPr id="41878" name="Freeform 918"/>
          <p:cNvSpPr>
            <a:spLocks/>
          </p:cNvSpPr>
          <p:nvPr/>
        </p:nvSpPr>
        <p:spPr bwMode="auto">
          <a:xfrm>
            <a:off x="2582863" y="1738313"/>
            <a:ext cx="285750" cy="273050"/>
          </a:xfrm>
          <a:custGeom>
            <a:avLst/>
            <a:gdLst>
              <a:gd name="T0" fmla="*/ 0 w 180"/>
              <a:gd name="T1" fmla="*/ 2147483646 h 172"/>
              <a:gd name="T2" fmla="*/ 0 w 180"/>
              <a:gd name="T3" fmla="*/ 2147483646 h 172"/>
              <a:gd name="T4" fmla="*/ 2147483646 w 180"/>
              <a:gd name="T5" fmla="*/ 2147483646 h 172"/>
              <a:gd name="T6" fmla="*/ 2147483646 w 180"/>
              <a:gd name="T7" fmla="*/ 2147483646 h 172"/>
              <a:gd name="T8" fmla="*/ 2147483646 w 180"/>
              <a:gd name="T9" fmla="*/ 2147483646 h 172"/>
              <a:gd name="T10" fmla="*/ 2147483646 w 180"/>
              <a:gd name="T11" fmla="*/ 2147483646 h 172"/>
              <a:gd name="T12" fmla="*/ 2147483646 w 180"/>
              <a:gd name="T13" fmla="*/ 2147483646 h 172"/>
              <a:gd name="T14" fmla="*/ 2147483646 w 180"/>
              <a:gd name="T15" fmla="*/ 2147483646 h 172"/>
              <a:gd name="T16" fmla="*/ 2147483646 w 180"/>
              <a:gd name="T17" fmla="*/ 2147483646 h 172"/>
              <a:gd name="T18" fmla="*/ 2147483646 w 180"/>
              <a:gd name="T19" fmla="*/ 0 h 172"/>
              <a:gd name="T20" fmla="*/ 2147483646 w 180"/>
              <a:gd name="T21" fmla="*/ 0 h 172"/>
              <a:gd name="T22" fmla="*/ 2147483646 w 180"/>
              <a:gd name="T23" fmla="*/ 2147483646 h 172"/>
              <a:gd name="T24" fmla="*/ 2147483646 w 180"/>
              <a:gd name="T25" fmla="*/ 2147483646 h 172"/>
              <a:gd name="T26" fmla="*/ 2147483646 w 180"/>
              <a:gd name="T27" fmla="*/ 2147483646 h 172"/>
              <a:gd name="T28" fmla="*/ 2147483646 w 180"/>
              <a:gd name="T29" fmla="*/ 2147483646 h 172"/>
              <a:gd name="T30" fmla="*/ 2147483646 w 180"/>
              <a:gd name="T31" fmla="*/ 2147483646 h 172"/>
              <a:gd name="T32" fmla="*/ 2147483646 w 180"/>
              <a:gd name="T33" fmla="*/ 2147483646 h 172"/>
              <a:gd name="T34" fmla="*/ 2147483646 w 180"/>
              <a:gd name="T35" fmla="*/ 2147483646 h 172"/>
              <a:gd name="T36" fmla="*/ 2147483646 w 180"/>
              <a:gd name="T37" fmla="*/ 2147483646 h 172"/>
              <a:gd name="T38" fmla="*/ 2147483646 w 180"/>
              <a:gd name="T39" fmla="*/ 2147483646 h 172"/>
              <a:gd name="T40" fmla="*/ 2147483646 w 180"/>
              <a:gd name="T41" fmla="*/ 2147483646 h 172"/>
              <a:gd name="T42" fmla="*/ 2147483646 w 180"/>
              <a:gd name="T43" fmla="*/ 2147483646 h 172"/>
              <a:gd name="T44" fmla="*/ 0 w 180"/>
              <a:gd name="T45" fmla="*/ 2147483646 h 1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0"/>
              <a:gd name="T70" fmla="*/ 0 h 172"/>
              <a:gd name="T71" fmla="*/ 180 w 180"/>
              <a:gd name="T72" fmla="*/ 172 h 1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0" h="172">
                <a:moveTo>
                  <a:pt x="0" y="156"/>
                </a:moveTo>
                <a:lnTo>
                  <a:pt x="0" y="146"/>
                </a:lnTo>
                <a:lnTo>
                  <a:pt x="3" y="139"/>
                </a:lnTo>
                <a:lnTo>
                  <a:pt x="23" y="121"/>
                </a:lnTo>
                <a:lnTo>
                  <a:pt x="50" y="101"/>
                </a:lnTo>
                <a:lnTo>
                  <a:pt x="82" y="76"/>
                </a:lnTo>
                <a:lnTo>
                  <a:pt x="105" y="50"/>
                </a:lnTo>
                <a:lnTo>
                  <a:pt x="127" y="25"/>
                </a:lnTo>
                <a:lnTo>
                  <a:pt x="146" y="5"/>
                </a:lnTo>
                <a:lnTo>
                  <a:pt x="154" y="0"/>
                </a:lnTo>
                <a:lnTo>
                  <a:pt x="162" y="0"/>
                </a:lnTo>
                <a:lnTo>
                  <a:pt x="174" y="7"/>
                </a:lnTo>
                <a:lnTo>
                  <a:pt x="180" y="19"/>
                </a:lnTo>
                <a:lnTo>
                  <a:pt x="180" y="35"/>
                </a:lnTo>
                <a:lnTo>
                  <a:pt x="174" y="50"/>
                </a:lnTo>
                <a:lnTo>
                  <a:pt x="152" y="86"/>
                </a:lnTo>
                <a:lnTo>
                  <a:pt x="125" y="115"/>
                </a:lnTo>
                <a:lnTo>
                  <a:pt x="90" y="140"/>
                </a:lnTo>
                <a:lnTo>
                  <a:pt x="52" y="164"/>
                </a:lnTo>
                <a:lnTo>
                  <a:pt x="33" y="170"/>
                </a:lnTo>
                <a:lnTo>
                  <a:pt x="19" y="172"/>
                </a:lnTo>
                <a:lnTo>
                  <a:pt x="5" y="168"/>
                </a:lnTo>
                <a:lnTo>
                  <a:pt x="0" y="156"/>
                </a:lnTo>
                <a:close/>
              </a:path>
            </a:pathLst>
          </a:custGeom>
          <a:solidFill>
            <a:srgbClr val="EC8372"/>
          </a:solidFill>
          <a:ln w="9525">
            <a:noFill/>
            <a:round/>
            <a:headEnd/>
            <a:tailEnd/>
          </a:ln>
        </p:spPr>
        <p:txBody>
          <a:bodyPr/>
          <a:lstStyle/>
          <a:p>
            <a:endParaRPr lang="el-GR"/>
          </a:p>
        </p:txBody>
      </p:sp>
      <p:sp>
        <p:nvSpPr>
          <p:cNvPr id="41879" name="Freeform 919"/>
          <p:cNvSpPr>
            <a:spLocks/>
          </p:cNvSpPr>
          <p:nvPr/>
        </p:nvSpPr>
        <p:spPr bwMode="auto">
          <a:xfrm>
            <a:off x="2587625" y="1743075"/>
            <a:ext cx="274638" cy="261938"/>
          </a:xfrm>
          <a:custGeom>
            <a:avLst/>
            <a:gdLst>
              <a:gd name="T0" fmla="*/ 0 w 173"/>
              <a:gd name="T1" fmla="*/ 2147483646 h 165"/>
              <a:gd name="T2" fmla="*/ 0 w 173"/>
              <a:gd name="T3" fmla="*/ 2147483646 h 165"/>
              <a:gd name="T4" fmla="*/ 2147483646 w 173"/>
              <a:gd name="T5" fmla="*/ 2147483646 h 165"/>
              <a:gd name="T6" fmla="*/ 2147483646 w 173"/>
              <a:gd name="T7" fmla="*/ 2147483646 h 165"/>
              <a:gd name="T8" fmla="*/ 2147483646 w 173"/>
              <a:gd name="T9" fmla="*/ 2147483646 h 165"/>
              <a:gd name="T10" fmla="*/ 2147483646 w 173"/>
              <a:gd name="T11" fmla="*/ 2147483646 h 165"/>
              <a:gd name="T12" fmla="*/ 2147483646 w 173"/>
              <a:gd name="T13" fmla="*/ 2147483646 h 165"/>
              <a:gd name="T14" fmla="*/ 2147483646 w 173"/>
              <a:gd name="T15" fmla="*/ 2147483646 h 165"/>
              <a:gd name="T16" fmla="*/ 2147483646 w 173"/>
              <a:gd name="T17" fmla="*/ 2147483646 h 165"/>
              <a:gd name="T18" fmla="*/ 2147483646 w 173"/>
              <a:gd name="T19" fmla="*/ 2147483646 h 165"/>
              <a:gd name="T20" fmla="*/ 2147483646 w 173"/>
              <a:gd name="T21" fmla="*/ 0 h 165"/>
              <a:gd name="T22" fmla="*/ 2147483646 w 173"/>
              <a:gd name="T23" fmla="*/ 2147483646 h 165"/>
              <a:gd name="T24" fmla="*/ 2147483646 w 173"/>
              <a:gd name="T25" fmla="*/ 2147483646 h 165"/>
              <a:gd name="T26" fmla="*/ 2147483646 w 173"/>
              <a:gd name="T27" fmla="*/ 2147483646 h 165"/>
              <a:gd name="T28" fmla="*/ 2147483646 w 173"/>
              <a:gd name="T29" fmla="*/ 2147483646 h 165"/>
              <a:gd name="T30" fmla="*/ 2147483646 w 173"/>
              <a:gd name="T31" fmla="*/ 2147483646 h 165"/>
              <a:gd name="T32" fmla="*/ 2147483646 w 173"/>
              <a:gd name="T33" fmla="*/ 2147483646 h 165"/>
              <a:gd name="T34" fmla="*/ 2147483646 w 173"/>
              <a:gd name="T35" fmla="*/ 2147483646 h 165"/>
              <a:gd name="T36" fmla="*/ 2147483646 w 173"/>
              <a:gd name="T37" fmla="*/ 2147483646 h 165"/>
              <a:gd name="T38" fmla="*/ 2147483646 w 173"/>
              <a:gd name="T39" fmla="*/ 2147483646 h 165"/>
              <a:gd name="T40" fmla="*/ 2147483646 w 173"/>
              <a:gd name="T41" fmla="*/ 2147483646 h 165"/>
              <a:gd name="T42" fmla="*/ 2147483646 w 173"/>
              <a:gd name="T43" fmla="*/ 2147483646 h 165"/>
              <a:gd name="T44" fmla="*/ 2147483646 w 173"/>
              <a:gd name="T45" fmla="*/ 2147483646 h 165"/>
              <a:gd name="T46" fmla="*/ 0 w 173"/>
              <a:gd name="T47" fmla="*/ 2147483646 h 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3"/>
              <a:gd name="T73" fmla="*/ 0 h 165"/>
              <a:gd name="T74" fmla="*/ 173 w 173"/>
              <a:gd name="T75" fmla="*/ 165 h 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3" h="165">
                <a:moveTo>
                  <a:pt x="0" y="149"/>
                </a:moveTo>
                <a:lnTo>
                  <a:pt x="0" y="141"/>
                </a:lnTo>
                <a:lnTo>
                  <a:pt x="4" y="134"/>
                </a:lnTo>
                <a:lnTo>
                  <a:pt x="12" y="126"/>
                </a:lnTo>
                <a:lnTo>
                  <a:pt x="24" y="116"/>
                </a:lnTo>
                <a:lnTo>
                  <a:pt x="51" y="98"/>
                </a:lnTo>
                <a:lnTo>
                  <a:pt x="81" y="75"/>
                </a:lnTo>
                <a:lnTo>
                  <a:pt x="102" y="49"/>
                </a:lnTo>
                <a:lnTo>
                  <a:pt x="122" y="26"/>
                </a:lnTo>
                <a:lnTo>
                  <a:pt x="141" y="6"/>
                </a:lnTo>
                <a:lnTo>
                  <a:pt x="155" y="0"/>
                </a:lnTo>
                <a:lnTo>
                  <a:pt x="169" y="8"/>
                </a:lnTo>
                <a:lnTo>
                  <a:pt x="173" y="20"/>
                </a:lnTo>
                <a:lnTo>
                  <a:pt x="173" y="34"/>
                </a:lnTo>
                <a:lnTo>
                  <a:pt x="167" y="51"/>
                </a:lnTo>
                <a:lnTo>
                  <a:pt x="159" y="67"/>
                </a:lnTo>
                <a:lnTo>
                  <a:pt x="147" y="85"/>
                </a:lnTo>
                <a:lnTo>
                  <a:pt x="120" y="110"/>
                </a:lnTo>
                <a:lnTo>
                  <a:pt x="88" y="136"/>
                </a:lnTo>
                <a:lnTo>
                  <a:pt x="51" y="157"/>
                </a:lnTo>
                <a:lnTo>
                  <a:pt x="34" y="163"/>
                </a:lnTo>
                <a:lnTo>
                  <a:pt x="20" y="165"/>
                </a:lnTo>
                <a:lnTo>
                  <a:pt x="8" y="161"/>
                </a:lnTo>
                <a:lnTo>
                  <a:pt x="0" y="149"/>
                </a:lnTo>
                <a:close/>
              </a:path>
            </a:pathLst>
          </a:custGeom>
          <a:solidFill>
            <a:srgbClr val="E88271"/>
          </a:solidFill>
          <a:ln w="9525">
            <a:noFill/>
            <a:round/>
            <a:headEnd/>
            <a:tailEnd/>
          </a:ln>
        </p:spPr>
        <p:txBody>
          <a:bodyPr/>
          <a:lstStyle/>
          <a:p>
            <a:endParaRPr lang="el-GR"/>
          </a:p>
        </p:txBody>
      </p:sp>
      <p:sp>
        <p:nvSpPr>
          <p:cNvPr id="41880" name="Freeform 920"/>
          <p:cNvSpPr>
            <a:spLocks/>
          </p:cNvSpPr>
          <p:nvPr/>
        </p:nvSpPr>
        <p:spPr bwMode="auto">
          <a:xfrm>
            <a:off x="2597150" y="1752600"/>
            <a:ext cx="261938" cy="249238"/>
          </a:xfrm>
          <a:custGeom>
            <a:avLst/>
            <a:gdLst>
              <a:gd name="T0" fmla="*/ 0 w 165"/>
              <a:gd name="T1" fmla="*/ 2147483646 h 157"/>
              <a:gd name="T2" fmla="*/ 0 w 165"/>
              <a:gd name="T3" fmla="*/ 2147483646 h 157"/>
              <a:gd name="T4" fmla="*/ 2147483646 w 165"/>
              <a:gd name="T5" fmla="*/ 2147483646 h 157"/>
              <a:gd name="T6" fmla="*/ 2147483646 w 165"/>
              <a:gd name="T7" fmla="*/ 2147483646 h 157"/>
              <a:gd name="T8" fmla="*/ 2147483646 w 165"/>
              <a:gd name="T9" fmla="*/ 2147483646 h 157"/>
              <a:gd name="T10" fmla="*/ 2147483646 w 165"/>
              <a:gd name="T11" fmla="*/ 2147483646 h 157"/>
              <a:gd name="T12" fmla="*/ 2147483646 w 165"/>
              <a:gd name="T13" fmla="*/ 2147483646 h 157"/>
              <a:gd name="T14" fmla="*/ 2147483646 w 165"/>
              <a:gd name="T15" fmla="*/ 2147483646 h 157"/>
              <a:gd name="T16" fmla="*/ 2147483646 w 165"/>
              <a:gd name="T17" fmla="*/ 2147483646 h 157"/>
              <a:gd name="T18" fmla="*/ 2147483646 w 165"/>
              <a:gd name="T19" fmla="*/ 0 h 157"/>
              <a:gd name="T20" fmla="*/ 2147483646 w 165"/>
              <a:gd name="T21" fmla="*/ 2147483646 h 157"/>
              <a:gd name="T22" fmla="*/ 2147483646 w 165"/>
              <a:gd name="T23" fmla="*/ 2147483646 h 157"/>
              <a:gd name="T24" fmla="*/ 2147483646 w 165"/>
              <a:gd name="T25" fmla="*/ 2147483646 h 157"/>
              <a:gd name="T26" fmla="*/ 2147483646 w 165"/>
              <a:gd name="T27" fmla="*/ 2147483646 h 157"/>
              <a:gd name="T28" fmla="*/ 2147483646 w 165"/>
              <a:gd name="T29" fmla="*/ 2147483646 h 157"/>
              <a:gd name="T30" fmla="*/ 2147483646 w 165"/>
              <a:gd name="T31" fmla="*/ 2147483646 h 157"/>
              <a:gd name="T32" fmla="*/ 2147483646 w 165"/>
              <a:gd name="T33" fmla="*/ 2147483646 h 157"/>
              <a:gd name="T34" fmla="*/ 2147483646 w 165"/>
              <a:gd name="T35" fmla="*/ 2147483646 h 157"/>
              <a:gd name="T36" fmla="*/ 2147483646 w 165"/>
              <a:gd name="T37" fmla="*/ 2147483646 h 157"/>
              <a:gd name="T38" fmla="*/ 2147483646 w 165"/>
              <a:gd name="T39" fmla="*/ 2147483646 h 157"/>
              <a:gd name="T40" fmla="*/ 2147483646 w 165"/>
              <a:gd name="T41" fmla="*/ 2147483646 h 157"/>
              <a:gd name="T42" fmla="*/ 2147483646 w 165"/>
              <a:gd name="T43" fmla="*/ 2147483646 h 157"/>
              <a:gd name="T44" fmla="*/ 0 w 165"/>
              <a:gd name="T45" fmla="*/ 2147483646 h 15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5"/>
              <a:gd name="T70" fmla="*/ 0 h 157"/>
              <a:gd name="T71" fmla="*/ 165 w 165"/>
              <a:gd name="T72" fmla="*/ 157 h 15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5" h="157">
                <a:moveTo>
                  <a:pt x="0" y="141"/>
                </a:moveTo>
                <a:lnTo>
                  <a:pt x="0" y="133"/>
                </a:lnTo>
                <a:lnTo>
                  <a:pt x="4" y="126"/>
                </a:lnTo>
                <a:lnTo>
                  <a:pt x="22" y="110"/>
                </a:lnTo>
                <a:lnTo>
                  <a:pt x="47" y="92"/>
                </a:lnTo>
                <a:lnTo>
                  <a:pt x="61" y="81"/>
                </a:lnTo>
                <a:lnTo>
                  <a:pt x="75" y="69"/>
                </a:lnTo>
                <a:lnTo>
                  <a:pt x="116" y="22"/>
                </a:lnTo>
                <a:lnTo>
                  <a:pt x="133" y="4"/>
                </a:lnTo>
                <a:lnTo>
                  <a:pt x="147" y="0"/>
                </a:lnTo>
                <a:lnTo>
                  <a:pt x="159" y="6"/>
                </a:lnTo>
                <a:lnTo>
                  <a:pt x="165" y="18"/>
                </a:lnTo>
                <a:lnTo>
                  <a:pt x="163" y="32"/>
                </a:lnTo>
                <a:lnTo>
                  <a:pt x="159" y="47"/>
                </a:lnTo>
                <a:lnTo>
                  <a:pt x="139" y="79"/>
                </a:lnTo>
                <a:lnTo>
                  <a:pt x="114" y="104"/>
                </a:lnTo>
                <a:lnTo>
                  <a:pt x="82" y="128"/>
                </a:lnTo>
                <a:lnTo>
                  <a:pt x="47" y="147"/>
                </a:lnTo>
                <a:lnTo>
                  <a:pt x="32" y="155"/>
                </a:lnTo>
                <a:lnTo>
                  <a:pt x="18" y="157"/>
                </a:lnTo>
                <a:lnTo>
                  <a:pt x="6" y="153"/>
                </a:lnTo>
                <a:lnTo>
                  <a:pt x="2" y="147"/>
                </a:lnTo>
                <a:lnTo>
                  <a:pt x="0" y="141"/>
                </a:lnTo>
                <a:close/>
              </a:path>
            </a:pathLst>
          </a:custGeom>
          <a:solidFill>
            <a:srgbClr val="E48070"/>
          </a:solidFill>
          <a:ln w="9525">
            <a:noFill/>
            <a:round/>
            <a:headEnd/>
            <a:tailEnd/>
          </a:ln>
        </p:spPr>
        <p:txBody>
          <a:bodyPr/>
          <a:lstStyle/>
          <a:p>
            <a:endParaRPr lang="el-GR"/>
          </a:p>
        </p:txBody>
      </p:sp>
      <p:sp>
        <p:nvSpPr>
          <p:cNvPr id="41881" name="Freeform 921"/>
          <p:cNvSpPr>
            <a:spLocks/>
          </p:cNvSpPr>
          <p:nvPr/>
        </p:nvSpPr>
        <p:spPr bwMode="auto">
          <a:xfrm>
            <a:off x="2603500" y="1758950"/>
            <a:ext cx="249238" cy="236538"/>
          </a:xfrm>
          <a:custGeom>
            <a:avLst/>
            <a:gdLst>
              <a:gd name="T0" fmla="*/ 0 w 157"/>
              <a:gd name="T1" fmla="*/ 2147483646 h 149"/>
              <a:gd name="T2" fmla="*/ 0 w 157"/>
              <a:gd name="T3" fmla="*/ 2147483646 h 149"/>
              <a:gd name="T4" fmla="*/ 2147483646 w 157"/>
              <a:gd name="T5" fmla="*/ 2147483646 h 149"/>
              <a:gd name="T6" fmla="*/ 2147483646 w 157"/>
              <a:gd name="T7" fmla="*/ 2147483646 h 149"/>
              <a:gd name="T8" fmla="*/ 2147483646 w 157"/>
              <a:gd name="T9" fmla="*/ 2147483646 h 149"/>
              <a:gd name="T10" fmla="*/ 2147483646 w 157"/>
              <a:gd name="T11" fmla="*/ 2147483646 h 149"/>
              <a:gd name="T12" fmla="*/ 2147483646 w 157"/>
              <a:gd name="T13" fmla="*/ 2147483646 h 149"/>
              <a:gd name="T14" fmla="*/ 2147483646 w 157"/>
              <a:gd name="T15" fmla="*/ 2147483646 h 149"/>
              <a:gd name="T16" fmla="*/ 2147483646 w 157"/>
              <a:gd name="T17" fmla="*/ 0 h 149"/>
              <a:gd name="T18" fmla="*/ 2147483646 w 157"/>
              <a:gd name="T19" fmla="*/ 0 h 149"/>
              <a:gd name="T20" fmla="*/ 2147483646 w 157"/>
              <a:gd name="T21" fmla="*/ 2147483646 h 149"/>
              <a:gd name="T22" fmla="*/ 2147483646 w 157"/>
              <a:gd name="T23" fmla="*/ 2147483646 h 149"/>
              <a:gd name="T24" fmla="*/ 2147483646 w 157"/>
              <a:gd name="T25" fmla="*/ 2147483646 h 149"/>
              <a:gd name="T26" fmla="*/ 2147483646 w 157"/>
              <a:gd name="T27" fmla="*/ 2147483646 h 149"/>
              <a:gd name="T28" fmla="*/ 2147483646 w 157"/>
              <a:gd name="T29" fmla="*/ 2147483646 h 149"/>
              <a:gd name="T30" fmla="*/ 2147483646 w 157"/>
              <a:gd name="T31" fmla="*/ 2147483646 h 149"/>
              <a:gd name="T32" fmla="*/ 2147483646 w 157"/>
              <a:gd name="T33" fmla="*/ 2147483646 h 149"/>
              <a:gd name="T34" fmla="*/ 2147483646 w 157"/>
              <a:gd name="T35" fmla="*/ 2147483646 h 149"/>
              <a:gd name="T36" fmla="*/ 2147483646 w 157"/>
              <a:gd name="T37" fmla="*/ 2147483646 h 149"/>
              <a:gd name="T38" fmla="*/ 2147483646 w 157"/>
              <a:gd name="T39" fmla="*/ 2147483646 h 149"/>
              <a:gd name="T40" fmla="*/ 2147483646 w 157"/>
              <a:gd name="T41" fmla="*/ 2147483646 h 149"/>
              <a:gd name="T42" fmla="*/ 2147483646 w 157"/>
              <a:gd name="T43" fmla="*/ 2147483646 h 149"/>
              <a:gd name="T44" fmla="*/ 0 w 157"/>
              <a:gd name="T45" fmla="*/ 2147483646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7"/>
              <a:gd name="T70" fmla="*/ 0 h 149"/>
              <a:gd name="T71" fmla="*/ 157 w 157"/>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7" h="149">
                <a:moveTo>
                  <a:pt x="0" y="133"/>
                </a:moveTo>
                <a:lnTo>
                  <a:pt x="0" y="127"/>
                </a:lnTo>
                <a:lnTo>
                  <a:pt x="4" y="120"/>
                </a:lnTo>
                <a:lnTo>
                  <a:pt x="22" y="104"/>
                </a:lnTo>
                <a:lnTo>
                  <a:pt x="73" y="67"/>
                </a:lnTo>
                <a:lnTo>
                  <a:pt x="92" y="45"/>
                </a:lnTo>
                <a:lnTo>
                  <a:pt x="110" y="22"/>
                </a:lnTo>
                <a:lnTo>
                  <a:pt x="127" y="6"/>
                </a:lnTo>
                <a:lnTo>
                  <a:pt x="133" y="0"/>
                </a:lnTo>
                <a:lnTo>
                  <a:pt x="139" y="0"/>
                </a:lnTo>
                <a:lnTo>
                  <a:pt x="151" y="8"/>
                </a:lnTo>
                <a:lnTo>
                  <a:pt x="157" y="18"/>
                </a:lnTo>
                <a:lnTo>
                  <a:pt x="155" y="30"/>
                </a:lnTo>
                <a:lnTo>
                  <a:pt x="151" y="45"/>
                </a:lnTo>
                <a:lnTo>
                  <a:pt x="131" y="75"/>
                </a:lnTo>
                <a:lnTo>
                  <a:pt x="108" y="98"/>
                </a:lnTo>
                <a:lnTo>
                  <a:pt x="78" y="122"/>
                </a:lnTo>
                <a:lnTo>
                  <a:pt x="63" y="131"/>
                </a:lnTo>
                <a:lnTo>
                  <a:pt x="45" y="141"/>
                </a:lnTo>
                <a:lnTo>
                  <a:pt x="32" y="147"/>
                </a:lnTo>
                <a:lnTo>
                  <a:pt x="18" y="149"/>
                </a:lnTo>
                <a:lnTo>
                  <a:pt x="8" y="145"/>
                </a:lnTo>
                <a:lnTo>
                  <a:pt x="0" y="133"/>
                </a:lnTo>
                <a:close/>
              </a:path>
            </a:pathLst>
          </a:custGeom>
          <a:solidFill>
            <a:srgbClr val="E07F6E"/>
          </a:solidFill>
          <a:ln w="9525">
            <a:noFill/>
            <a:round/>
            <a:headEnd/>
            <a:tailEnd/>
          </a:ln>
        </p:spPr>
        <p:txBody>
          <a:bodyPr/>
          <a:lstStyle/>
          <a:p>
            <a:endParaRPr lang="el-GR"/>
          </a:p>
        </p:txBody>
      </p:sp>
      <p:sp>
        <p:nvSpPr>
          <p:cNvPr id="41882" name="Freeform 922"/>
          <p:cNvSpPr>
            <a:spLocks/>
          </p:cNvSpPr>
          <p:nvPr/>
        </p:nvSpPr>
        <p:spPr bwMode="auto">
          <a:xfrm>
            <a:off x="2613025" y="1768475"/>
            <a:ext cx="233363" cy="220663"/>
          </a:xfrm>
          <a:custGeom>
            <a:avLst/>
            <a:gdLst>
              <a:gd name="T0" fmla="*/ 0 w 147"/>
              <a:gd name="T1" fmla="*/ 2147483646 h 139"/>
              <a:gd name="T2" fmla="*/ 0 w 147"/>
              <a:gd name="T3" fmla="*/ 2147483646 h 139"/>
              <a:gd name="T4" fmla="*/ 2147483646 w 147"/>
              <a:gd name="T5" fmla="*/ 2147483646 h 139"/>
              <a:gd name="T6" fmla="*/ 2147483646 w 147"/>
              <a:gd name="T7" fmla="*/ 2147483646 h 139"/>
              <a:gd name="T8" fmla="*/ 2147483646 w 147"/>
              <a:gd name="T9" fmla="*/ 2147483646 h 139"/>
              <a:gd name="T10" fmla="*/ 2147483646 w 147"/>
              <a:gd name="T11" fmla="*/ 2147483646 h 139"/>
              <a:gd name="T12" fmla="*/ 2147483646 w 147"/>
              <a:gd name="T13" fmla="*/ 2147483646 h 139"/>
              <a:gd name="T14" fmla="*/ 2147483646 w 147"/>
              <a:gd name="T15" fmla="*/ 2147483646 h 139"/>
              <a:gd name="T16" fmla="*/ 2147483646 w 147"/>
              <a:gd name="T17" fmla="*/ 2147483646 h 139"/>
              <a:gd name="T18" fmla="*/ 2147483646 w 147"/>
              <a:gd name="T19" fmla="*/ 0 h 139"/>
              <a:gd name="T20" fmla="*/ 2147483646 w 147"/>
              <a:gd name="T21" fmla="*/ 0 h 139"/>
              <a:gd name="T22" fmla="*/ 2147483646 w 147"/>
              <a:gd name="T23" fmla="*/ 2147483646 h 139"/>
              <a:gd name="T24" fmla="*/ 2147483646 w 147"/>
              <a:gd name="T25" fmla="*/ 2147483646 h 139"/>
              <a:gd name="T26" fmla="*/ 2147483646 w 147"/>
              <a:gd name="T27" fmla="*/ 2147483646 h 139"/>
              <a:gd name="T28" fmla="*/ 2147483646 w 147"/>
              <a:gd name="T29" fmla="*/ 2147483646 h 139"/>
              <a:gd name="T30" fmla="*/ 2147483646 w 147"/>
              <a:gd name="T31" fmla="*/ 2147483646 h 139"/>
              <a:gd name="T32" fmla="*/ 2147483646 w 147"/>
              <a:gd name="T33" fmla="*/ 2147483646 h 139"/>
              <a:gd name="T34" fmla="*/ 2147483646 w 147"/>
              <a:gd name="T35" fmla="*/ 2147483646 h 139"/>
              <a:gd name="T36" fmla="*/ 2147483646 w 147"/>
              <a:gd name="T37" fmla="*/ 2147483646 h 139"/>
              <a:gd name="T38" fmla="*/ 2147483646 w 147"/>
              <a:gd name="T39" fmla="*/ 2147483646 h 139"/>
              <a:gd name="T40" fmla="*/ 2147483646 w 147"/>
              <a:gd name="T41" fmla="*/ 2147483646 h 139"/>
              <a:gd name="T42" fmla="*/ 2147483646 w 147"/>
              <a:gd name="T43" fmla="*/ 2147483646 h 139"/>
              <a:gd name="T44" fmla="*/ 2147483646 w 147"/>
              <a:gd name="T45" fmla="*/ 2147483646 h 139"/>
              <a:gd name="T46" fmla="*/ 0 w 147"/>
              <a:gd name="T47" fmla="*/ 2147483646 h 1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7"/>
              <a:gd name="T73" fmla="*/ 0 h 139"/>
              <a:gd name="T74" fmla="*/ 147 w 147"/>
              <a:gd name="T75" fmla="*/ 139 h 1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7" h="139">
                <a:moveTo>
                  <a:pt x="0" y="125"/>
                </a:moveTo>
                <a:lnTo>
                  <a:pt x="0" y="120"/>
                </a:lnTo>
                <a:lnTo>
                  <a:pt x="4" y="112"/>
                </a:lnTo>
                <a:lnTo>
                  <a:pt x="20" y="98"/>
                </a:lnTo>
                <a:lnTo>
                  <a:pt x="41" y="82"/>
                </a:lnTo>
                <a:lnTo>
                  <a:pt x="67" y="61"/>
                </a:lnTo>
                <a:lnTo>
                  <a:pt x="86" y="41"/>
                </a:lnTo>
                <a:lnTo>
                  <a:pt x="104" y="20"/>
                </a:lnTo>
                <a:lnTo>
                  <a:pt x="119" y="4"/>
                </a:lnTo>
                <a:lnTo>
                  <a:pt x="125" y="0"/>
                </a:lnTo>
                <a:lnTo>
                  <a:pt x="131" y="0"/>
                </a:lnTo>
                <a:lnTo>
                  <a:pt x="143" y="6"/>
                </a:lnTo>
                <a:lnTo>
                  <a:pt x="147" y="16"/>
                </a:lnTo>
                <a:lnTo>
                  <a:pt x="147" y="28"/>
                </a:lnTo>
                <a:lnTo>
                  <a:pt x="141" y="41"/>
                </a:lnTo>
                <a:lnTo>
                  <a:pt x="133" y="55"/>
                </a:lnTo>
                <a:lnTo>
                  <a:pt x="123" y="69"/>
                </a:lnTo>
                <a:lnTo>
                  <a:pt x="102" y="92"/>
                </a:lnTo>
                <a:lnTo>
                  <a:pt x="74" y="114"/>
                </a:lnTo>
                <a:lnTo>
                  <a:pt x="43" y="131"/>
                </a:lnTo>
                <a:lnTo>
                  <a:pt x="27" y="137"/>
                </a:lnTo>
                <a:lnTo>
                  <a:pt x="16" y="139"/>
                </a:lnTo>
                <a:lnTo>
                  <a:pt x="6" y="135"/>
                </a:lnTo>
                <a:lnTo>
                  <a:pt x="0" y="125"/>
                </a:lnTo>
                <a:close/>
              </a:path>
            </a:pathLst>
          </a:custGeom>
          <a:solidFill>
            <a:srgbClr val="DB7D6D"/>
          </a:solidFill>
          <a:ln w="9525">
            <a:noFill/>
            <a:round/>
            <a:headEnd/>
            <a:tailEnd/>
          </a:ln>
        </p:spPr>
        <p:txBody>
          <a:bodyPr/>
          <a:lstStyle/>
          <a:p>
            <a:endParaRPr lang="el-GR"/>
          </a:p>
        </p:txBody>
      </p:sp>
      <p:sp>
        <p:nvSpPr>
          <p:cNvPr id="41883" name="Freeform 923"/>
          <p:cNvSpPr>
            <a:spLocks/>
          </p:cNvSpPr>
          <p:nvPr/>
        </p:nvSpPr>
        <p:spPr bwMode="auto">
          <a:xfrm>
            <a:off x="2619375" y="1774825"/>
            <a:ext cx="220663" cy="207963"/>
          </a:xfrm>
          <a:custGeom>
            <a:avLst/>
            <a:gdLst>
              <a:gd name="T0" fmla="*/ 0 w 139"/>
              <a:gd name="T1" fmla="*/ 2147483646 h 131"/>
              <a:gd name="T2" fmla="*/ 0 w 139"/>
              <a:gd name="T3" fmla="*/ 2147483646 h 131"/>
              <a:gd name="T4" fmla="*/ 2147483646 w 139"/>
              <a:gd name="T5" fmla="*/ 2147483646 h 131"/>
              <a:gd name="T6" fmla="*/ 2147483646 w 139"/>
              <a:gd name="T7" fmla="*/ 2147483646 h 131"/>
              <a:gd name="T8" fmla="*/ 2147483646 w 139"/>
              <a:gd name="T9" fmla="*/ 2147483646 h 131"/>
              <a:gd name="T10" fmla="*/ 2147483646 w 139"/>
              <a:gd name="T11" fmla="*/ 2147483646 h 131"/>
              <a:gd name="T12" fmla="*/ 2147483646 w 139"/>
              <a:gd name="T13" fmla="*/ 2147483646 h 131"/>
              <a:gd name="T14" fmla="*/ 2147483646 w 139"/>
              <a:gd name="T15" fmla="*/ 0 h 131"/>
              <a:gd name="T16" fmla="*/ 2147483646 w 139"/>
              <a:gd name="T17" fmla="*/ 0 h 131"/>
              <a:gd name="T18" fmla="*/ 2147483646 w 139"/>
              <a:gd name="T19" fmla="*/ 2147483646 h 131"/>
              <a:gd name="T20" fmla="*/ 2147483646 w 139"/>
              <a:gd name="T21" fmla="*/ 2147483646 h 131"/>
              <a:gd name="T22" fmla="*/ 2147483646 w 139"/>
              <a:gd name="T23" fmla="*/ 2147483646 h 131"/>
              <a:gd name="T24" fmla="*/ 2147483646 w 139"/>
              <a:gd name="T25" fmla="*/ 2147483646 h 131"/>
              <a:gd name="T26" fmla="*/ 2147483646 w 139"/>
              <a:gd name="T27" fmla="*/ 2147483646 h 131"/>
              <a:gd name="T28" fmla="*/ 2147483646 w 139"/>
              <a:gd name="T29" fmla="*/ 2147483646 h 131"/>
              <a:gd name="T30" fmla="*/ 2147483646 w 139"/>
              <a:gd name="T31" fmla="*/ 2147483646 h 131"/>
              <a:gd name="T32" fmla="*/ 2147483646 w 139"/>
              <a:gd name="T33" fmla="*/ 2147483646 h 131"/>
              <a:gd name="T34" fmla="*/ 2147483646 w 139"/>
              <a:gd name="T35" fmla="*/ 2147483646 h 131"/>
              <a:gd name="T36" fmla="*/ 2147483646 w 139"/>
              <a:gd name="T37" fmla="*/ 2147483646 h 131"/>
              <a:gd name="T38" fmla="*/ 2147483646 w 139"/>
              <a:gd name="T39" fmla="*/ 2147483646 h 131"/>
              <a:gd name="T40" fmla="*/ 0 w 139"/>
              <a:gd name="T41" fmla="*/ 2147483646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9"/>
              <a:gd name="T64" fmla="*/ 0 h 131"/>
              <a:gd name="T65" fmla="*/ 139 w 139"/>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9" h="131">
                <a:moveTo>
                  <a:pt x="0" y="119"/>
                </a:moveTo>
                <a:lnTo>
                  <a:pt x="0" y="112"/>
                </a:lnTo>
                <a:lnTo>
                  <a:pt x="4" y="106"/>
                </a:lnTo>
                <a:lnTo>
                  <a:pt x="20" y="92"/>
                </a:lnTo>
                <a:lnTo>
                  <a:pt x="65" y="59"/>
                </a:lnTo>
                <a:lnTo>
                  <a:pt x="98" y="20"/>
                </a:lnTo>
                <a:lnTo>
                  <a:pt x="113" y="4"/>
                </a:lnTo>
                <a:lnTo>
                  <a:pt x="119" y="0"/>
                </a:lnTo>
                <a:lnTo>
                  <a:pt x="125" y="0"/>
                </a:lnTo>
                <a:lnTo>
                  <a:pt x="135" y="6"/>
                </a:lnTo>
                <a:lnTo>
                  <a:pt x="139" y="16"/>
                </a:lnTo>
                <a:lnTo>
                  <a:pt x="139" y="27"/>
                </a:lnTo>
                <a:lnTo>
                  <a:pt x="135" y="39"/>
                </a:lnTo>
                <a:lnTo>
                  <a:pt x="117" y="67"/>
                </a:lnTo>
                <a:lnTo>
                  <a:pt x="96" y="88"/>
                </a:lnTo>
                <a:lnTo>
                  <a:pt x="70" y="108"/>
                </a:lnTo>
                <a:lnTo>
                  <a:pt x="41" y="125"/>
                </a:lnTo>
                <a:lnTo>
                  <a:pt x="27" y="129"/>
                </a:lnTo>
                <a:lnTo>
                  <a:pt x="16" y="131"/>
                </a:lnTo>
                <a:lnTo>
                  <a:pt x="6" y="129"/>
                </a:lnTo>
                <a:lnTo>
                  <a:pt x="0" y="119"/>
                </a:lnTo>
                <a:close/>
              </a:path>
            </a:pathLst>
          </a:custGeom>
          <a:solidFill>
            <a:srgbClr val="D77B6C"/>
          </a:solidFill>
          <a:ln w="9525">
            <a:noFill/>
            <a:round/>
            <a:headEnd/>
            <a:tailEnd/>
          </a:ln>
        </p:spPr>
        <p:txBody>
          <a:bodyPr/>
          <a:lstStyle/>
          <a:p>
            <a:endParaRPr lang="el-GR"/>
          </a:p>
        </p:txBody>
      </p:sp>
      <p:sp>
        <p:nvSpPr>
          <p:cNvPr id="41884" name="Freeform 924"/>
          <p:cNvSpPr>
            <a:spLocks/>
          </p:cNvSpPr>
          <p:nvPr/>
        </p:nvSpPr>
        <p:spPr bwMode="auto">
          <a:xfrm>
            <a:off x="2628900" y="1781175"/>
            <a:ext cx="204788" cy="198438"/>
          </a:xfrm>
          <a:custGeom>
            <a:avLst/>
            <a:gdLst>
              <a:gd name="T0" fmla="*/ 0 w 129"/>
              <a:gd name="T1" fmla="*/ 2147483646 h 125"/>
              <a:gd name="T2" fmla="*/ 0 w 129"/>
              <a:gd name="T3" fmla="*/ 2147483646 h 125"/>
              <a:gd name="T4" fmla="*/ 2147483646 w 129"/>
              <a:gd name="T5" fmla="*/ 2147483646 h 125"/>
              <a:gd name="T6" fmla="*/ 2147483646 w 129"/>
              <a:gd name="T7" fmla="*/ 2147483646 h 125"/>
              <a:gd name="T8" fmla="*/ 2147483646 w 129"/>
              <a:gd name="T9" fmla="*/ 2147483646 h 125"/>
              <a:gd name="T10" fmla="*/ 2147483646 w 129"/>
              <a:gd name="T11" fmla="*/ 2147483646 h 125"/>
              <a:gd name="T12" fmla="*/ 2147483646 w 129"/>
              <a:gd name="T13" fmla="*/ 2147483646 h 125"/>
              <a:gd name="T14" fmla="*/ 2147483646 w 129"/>
              <a:gd name="T15" fmla="*/ 2147483646 h 125"/>
              <a:gd name="T16" fmla="*/ 2147483646 w 129"/>
              <a:gd name="T17" fmla="*/ 2147483646 h 125"/>
              <a:gd name="T18" fmla="*/ 2147483646 w 129"/>
              <a:gd name="T19" fmla="*/ 0 h 125"/>
              <a:gd name="T20" fmla="*/ 2147483646 w 129"/>
              <a:gd name="T21" fmla="*/ 2147483646 h 125"/>
              <a:gd name="T22" fmla="*/ 2147483646 w 129"/>
              <a:gd name="T23" fmla="*/ 2147483646 h 125"/>
              <a:gd name="T24" fmla="*/ 2147483646 w 129"/>
              <a:gd name="T25" fmla="*/ 2147483646 h 125"/>
              <a:gd name="T26" fmla="*/ 2147483646 w 129"/>
              <a:gd name="T27" fmla="*/ 2147483646 h 125"/>
              <a:gd name="T28" fmla="*/ 2147483646 w 129"/>
              <a:gd name="T29" fmla="*/ 2147483646 h 125"/>
              <a:gd name="T30" fmla="*/ 2147483646 w 129"/>
              <a:gd name="T31" fmla="*/ 2147483646 h 125"/>
              <a:gd name="T32" fmla="*/ 2147483646 w 129"/>
              <a:gd name="T33" fmla="*/ 2147483646 h 125"/>
              <a:gd name="T34" fmla="*/ 2147483646 w 129"/>
              <a:gd name="T35" fmla="*/ 2147483646 h 125"/>
              <a:gd name="T36" fmla="*/ 2147483646 w 129"/>
              <a:gd name="T37" fmla="*/ 2147483646 h 125"/>
              <a:gd name="T38" fmla="*/ 2147483646 w 129"/>
              <a:gd name="T39" fmla="*/ 2147483646 h 125"/>
              <a:gd name="T40" fmla="*/ 0 w 129"/>
              <a:gd name="T41" fmla="*/ 2147483646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9"/>
              <a:gd name="T64" fmla="*/ 0 h 125"/>
              <a:gd name="T65" fmla="*/ 129 w 129"/>
              <a:gd name="T66" fmla="*/ 125 h 1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9" h="125">
                <a:moveTo>
                  <a:pt x="0" y="112"/>
                </a:moveTo>
                <a:lnTo>
                  <a:pt x="0" y="106"/>
                </a:lnTo>
                <a:lnTo>
                  <a:pt x="4" y="100"/>
                </a:lnTo>
                <a:lnTo>
                  <a:pt x="17" y="88"/>
                </a:lnTo>
                <a:lnTo>
                  <a:pt x="59" y="55"/>
                </a:lnTo>
                <a:lnTo>
                  <a:pt x="76" y="37"/>
                </a:lnTo>
                <a:lnTo>
                  <a:pt x="92" y="20"/>
                </a:lnTo>
                <a:lnTo>
                  <a:pt x="106" y="4"/>
                </a:lnTo>
                <a:lnTo>
                  <a:pt x="111" y="2"/>
                </a:lnTo>
                <a:lnTo>
                  <a:pt x="115" y="0"/>
                </a:lnTo>
                <a:lnTo>
                  <a:pt x="125" y="6"/>
                </a:lnTo>
                <a:lnTo>
                  <a:pt x="129" y="16"/>
                </a:lnTo>
                <a:lnTo>
                  <a:pt x="129" y="25"/>
                </a:lnTo>
                <a:lnTo>
                  <a:pt x="125" y="37"/>
                </a:lnTo>
                <a:lnTo>
                  <a:pt x="109" y="63"/>
                </a:lnTo>
                <a:lnTo>
                  <a:pt x="90" y="82"/>
                </a:lnTo>
                <a:lnTo>
                  <a:pt x="37" y="117"/>
                </a:lnTo>
                <a:lnTo>
                  <a:pt x="25" y="123"/>
                </a:lnTo>
                <a:lnTo>
                  <a:pt x="14" y="125"/>
                </a:lnTo>
                <a:lnTo>
                  <a:pt x="6" y="121"/>
                </a:lnTo>
                <a:lnTo>
                  <a:pt x="0" y="112"/>
                </a:lnTo>
                <a:close/>
              </a:path>
            </a:pathLst>
          </a:custGeom>
          <a:solidFill>
            <a:srgbClr val="D37A6A"/>
          </a:solidFill>
          <a:ln w="9525">
            <a:noFill/>
            <a:round/>
            <a:headEnd/>
            <a:tailEnd/>
          </a:ln>
        </p:spPr>
        <p:txBody>
          <a:bodyPr/>
          <a:lstStyle/>
          <a:p>
            <a:endParaRPr lang="el-GR"/>
          </a:p>
        </p:txBody>
      </p:sp>
      <p:sp>
        <p:nvSpPr>
          <p:cNvPr id="41885" name="Freeform 925"/>
          <p:cNvSpPr>
            <a:spLocks/>
          </p:cNvSpPr>
          <p:nvPr/>
        </p:nvSpPr>
        <p:spPr bwMode="auto">
          <a:xfrm>
            <a:off x="2638425" y="1790700"/>
            <a:ext cx="188913" cy="182563"/>
          </a:xfrm>
          <a:custGeom>
            <a:avLst/>
            <a:gdLst>
              <a:gd name="T0" fmla="*/ 0 w 119"/>
              <a:gd name="T1" fmla="*/ 2147483646 h 115"/>
              <a:gd name="T2" fmla="*/ 0 w 119"/>
              <a:gd name="T3" fmla="*/ 2147483646 h 115"/>
              <a:gd name="T4" fmla="*/ 2147483646 w 119"/>
              <a:gd name="T5" fmla="*/ 2147483646 h 115"/>
              <a:gd name="T6" fmla="*/ 2147483646 w 119"/>
              <a:gd name="T7" fmla="*/ 2147483646 h 115"/>
              <a:gd name="T8" fmla="*/ 2147483646 w 119"/>
              <a:gd name="T9" fmla="*/ 2147483646 h 115"/>
              <a:gd name="T10" fmla="*/ 2147483646 w 119"/>
              <a:gd name="T11" fmla="*/ 2147483646 h 115"/>
              <a:gd name="T12" fmla="*/ 2147483646 w 119"/>
              <a:gd name="T13" fmla="*/ 2147483646 h 115"/>
              <a:gd name="T14" fmla="*/ 2147483646 w 119"/>
              <a:gd name="T15" fmla="*/ 0 h 115"/>
              <a:gd name="T16" fmla="*/ 2147483646 w 119"/>
              <a:gd name="T17" fmla="*/ 2147483646 h 115"/>
              <a:gd name="T18" fmla="*/ 2147483646 w 119"/>
              <a:gd name="T19" fmla="*/ 2147483646 h 115"/>
              <a:gd name="T20" fmla="*/ 2147483646 w 119"/>
              <a:gd name="T21" fmla="*/ 2147483646 h 115"/>
              <a:gd name="T22" fmla="*/ 2147483646 w 119"/>
              <a:gd name="T23" fmla="*/ 2147483646 h 115"/>
              <a:gd name="T24" fmla="*/ 2147483646 w 119"/>
              <a:gd name="T25" fmla="*/ 2147483646 h 115"/>
              <a:gd name="T26" fmla="*/ 2147483646 w 119"/>
              <a:gd name="T27" fmla="*/ 2147483646 h 115"/>
              <a:gd name="T28" fmla="*/ 2147483646 w 119"/>
              <a:gd name="T29" fmla="*/ 2147483646 h 115"/>
              <a:gd name="T30" fmla="*/ 2147483646 w 119"/>
              <a:gd name="T31" fmla="*/ 2147483646 h 115"/>
              <a:gd name="T32" fmla="*/ 2147483646 w 119"/>
              <a:gd name="T33" fmla="*/ 2147483646 h 115"/>
              <a:gd name="T34" fmla="*/ 0 w 119"/>
              <a:gd name="T35" fmla="*/ 214748364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15"/>
              <a:gd name="T56" fmla="*/ 119 w 11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15">
                <a:moveTo>
                  <a:pt x="0" y="104"/>
                </a:moveTo>
                <a:lnTo>
                  <a:pt x="0" y="98"/>
                </a:lnTo>
                <a:lnTo>
                  <a:pt x="2" y="92"/>
                </a:lnTo>
                <a:lnTo>
                  <a:pt x="15" y="80"/>
                </a:lnTo>
                <a:lnTo>
                  <a:pt x="55" y="51"/>
                </a:lnTo>
                <a:lnTo>
                  <a:pt x="84" y="16"/>
                </a:lnTo>
                <a:lnTo>
                  <a:pt x="98" y="4"/>
                </a:lnTo>
                <a:lnTo>
                  <a:pt x="107" y="0"/>
                </a:lnTo>
                <a:lnTo>
                  <a:pt x="115" y="4"/>
                </a:lnTo>
                <a:lnTo>
                  <a:pt x="119" y="14"/>
                </a:lnTo>
                <a:lnTo>
                  <a:pt x="119" y="23"/>
                </a:lnTo>
                <a:lnTo>
                  <a:pt x="115" y="33"/>
                </a:lnTo>
                <a:lnTo>
                  <a:pt x="101" y="57"/>
                </a:lnTo>
                <a:lnTo>
                  <a:pt x="82" y="76"/>
                </a:lnTo>
                <a:lnTo>
                  <a:pt x="35" y="109"/>
                </a:lnTo>
                <a:lnTo>
                  <a:pt x="11" y="115"/>
                </a:lnTo>
                <a:lnTo>
                  <a:pt x="4" y="111"/>
                </a:lnTo>
                <a:lnTo>
                  <a:pt x="0" y="104"/>
                </a:lnTo>
                <a:close/>
              </a:path>
            </a:pathLst>
          </a:custGeom>
          <a:solidFill>
            <a:srgbClr val="CF7869"/>
          </a:solidFill>
          <a:ln w="9525">
            <a:noFill/>
            <a:round/>
            <a:headEnd/>
            <a:tailEnd/>
          </a:ln>
        </p:spPr>
        <p:txBody>
          <a:bodyPr/>
          <a:lstStyle/>
          <a:p>
            <a:endParaRPr lang="el-GR"/>
          </a:p>
        </p:txBody>
      </p:sp>
      <p:sp>
        <p:nvSpPr>
          <p:cNvPr id="41886" name="Freeform 926"/>
          <p:cNvSpPr>
            <a:spLocks/>
          </p:cNvSpPr>
          <p:nvPr/>
        </p:nvSpPr>
        <p:spPr bwMode="auto">
          <a:xfrm>
            <a:off x="2644775" y="1797050"/>
            <a:ext cx="179388" cy="169863"/>
          </a:xfrm>
          <a:custGeom>
            <a:avLst/>
            <a:gdLst>
              <a:gd name="T0" fmla="*/ 0 w 113"/>
              <a:gd name="T1" fmla="*/ 2147483646 h 107"/>
              <a:gd name="T2" fmla="*/ 0 w 113"/>
              <a:gd name="T3" fmla="*/ 2147483646 h 107"/>
              <a:gd name="T4" fmla="*/ 2147483646 w 113"/>
              <a:gd name="T5" fmla="*/ 2147483646 h 107"/>
              <a:gd name="T6" fmla="*/ 2147483646 w 113"/>
              <a:gd name="T7" fmla="*/ 2147483646 h 107"/>
              <a:gd name="T8" fmla="*/ 2147483646 w 113"/>
              <a:gd name="T9" fmla="*/ 2147483646 h 107"/>
              <a:gd name="T10" fmla="*/ 2147483646 w 113"/>
              <a:gd name="T11" fmla="*/ 2147483646 h 107"/>
              <a:gd name="T12" fmla="*/ 2147483646 w 113"/>
              <a:gd name="T13" fmla="*/ 2147483646 h 107"/>
              <a:gd name="T14" fmla="*/ 2147483646 w 113"/>
              <a:gd name="T15" fmla="*/ 0 h 107"/>
              <a:gd name="T16" fmla="*/ 2147483646 w 113"/>
              <a:gd name="T17" fmla="*/ 2147483646 h 107"/>
              <a:gd name="T18" fmla="*/ 2147483646 w 113"/>
              <a:gd name="T19" fmla="*/ 2147483646 h 107"/>
              <a:gd name="T20" fmla="*/ 2147483646 w 113"/>
              <a:gd name="T21" fmla="*/ 2147483646 h 107"/>
              <a:gd name="T22" fmla="*/ 2147483646 w 113"/>
              <a:gd name="T23" fmla="*/ 2147483646 h 107"/>
              <a:gd name="T24" fmla="*/ 2147483646 w 113"/>
              <a:gd name="T25" fmla="*/ 2147483646 h 107"/>
              <a:gd name="T26" fmla="*/ 2147483646 w 113"/>
              <a:gd name="T27" fmla="*/ 2147483646 h 107"/>
              <a:gd name="T28" fmla="*/ 2147483646 w 113"/>
              <a:gd name="T29" fmla="*/ 2147483646 h 107"/>
              <a:gd name="T30" fmla="*/ 2147483646 w 113"/>
              <a:gd name="T31" fmla="*/ 2147483646 h 107"/>
              <a:gd name="T32" fmla="*/ 2147483646 w 113"/>
              <a:gd name="T33" fmla="*/ 2147483646 h 107"/>
              <a:gd name="T34" fmla="*/ 2147483646 w 113"/>
              <a:gd name="T35" fmla="*/ 2147483646 h 107"/>
              <a:gd name="T36" fmla="*/ 0 w 113"/>
              <a:gd name="T37" fmla="*/ 2147483646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3"/>
              <a:gd name="T58" fmla="*/ 0 h 107"/>
              <a:gd name="T59" fmla="*/ 113 w 113"/>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3" h="107">
                <a:moveTo>
                  <a:pt x="0" y="98"/>
                </a:moveTo>
                <a:lnTo>
                  <a:pt x="0" y="92"/>
                </a:lnTo>
                <a:lnTo>
                  <a:pt x="4" y="86"/>
                </a:lnTo>
                <a:lnTo>
                  <a:pt x="15" y="76"/>
                </a:lnTo>
                <a:lnTo>
                  <a:pt x="51" y="47"/>
                </a:lnTo>
                <a:lnTo>
                  <a:pt x="78" y="15"/>
                </a:lnTo>
                <a:lnTo>
                  <a:pt x="92" y="4"/>
                </a:lnTo>
                <a:lnTo>
                  <a:pt x="101" y="0"/>
                </a:lnTo>
                <a:lnTo>
                  <a:pt x="109" y="6"/>
                </a:lnTo>
                <a:lnTo>
                  <a:pt x="113" y="13"/>
                </a:lnTo>
                <a:lnTo>
                  <a:pt x="111" y="21"/>
                </a:lnTo>
                <a:lnTo>
                  <a:pt x="109" y="33"/>
                </a:lnTo>
                <a:lnTo>
                  <a:pt x="96" y="55"/>
                </a:lnTo>
                <a:lnTo>
                  <a:pt x="78" y="72"/>
                </a:lnTo>
                <a:lnTo>
                  <a:pt x="56" y="88"/>
                </a:lnTo>
                <a:lnTo>
                  <a:pt x="33" y="102"/>
                </a:lnTo>
                <a:lnTo>
                  <a:pt x="11" y="107"/>
                </a:lnTo>
                <a:lnTo>
                  <a:pt x="4" y="105"/>
                </a:lnTo>
                <a:lnTo>
                  <a:pt x="0" y="98"/>
                </a:lnTo>
                <a:close/>
              </a:path>
            </a:pathLst>
          </a:custGeom>
          <a:solidFill>
            <a:srgbClr val="CB7768"/>
          </a:solidFill>
          <a:ln w="9525">
            <a:noFill/>
            <a:round/>
            <a:headEnd/>
            <a:tailEnd/>
          </a:ln>
        </p:spPr>
        <p:txBody>
          <a:bodyPr/>
          <a:lstStyle/>
          <a:p>
            <a:endParaRPr lang="el-GR"/>
          </a:p>
        </p:txBody>
      </p:sp>
      <p:sp>
        <p:nvSpPr>
          <p:cNvPr id="41887" name="Freeform 927"/>
          <p:cNvSpPr>
            <a:spLocks/>
          </p:cNvSpPr>
          <p:nvPr/>
        </p:nvSpPr>
        <p:spPr bwMode="auto">
          <a:xfrm>
            <a:off x="2654300" y="1806575"/>
            <a:ext cx="163513" cy="153988"/>
          </a:xfrm>
          <a:custGeom>
            <a:avLst/>
            <a:gdLst>
              <a:gd name="T0" fmla="*/ 0 w 103"/>
              <a:gd name="T1" fmla="*/ 2147483646 h 97"/>
              <a:gd name="T2" fmla="*/ 2147483646 w 103"/>
              <a:gd name="T3" fmla="*/ 2147483646 h 97"/>
              <a:gd name="T4" fmla="*/ 2147483646 w 103"/>
              <a:gd name="T5" fmla="*/ 2147483646 h 97"/>
              <a:gd name="T6" fmla="*/ 2147483646 w 103"/>
              <a:gd name="T7" fmla="*/ 2147483646 h 97"/>
              <a:gd name="T8" fmla="*/ 2147483646 w 103"/>
              <a:gd name="T9" fmla="*/ 2147483646 h 97"/>
              <a:gd name="T10" fmla="*/ 2147483646 w 103"/>
              <a:gd name="T11" fmla="*/ 2147483646 h 97"/>
              <a:gd name="T12" fmla="*/ 2147483646 w 103"/>
              <a:gd name="T13" fmla="*/ 2147483646 h 97"/>
              <a:gd name="T14" fmla="*/ 2147483646 w 103"/>
              <a:gd name="T15" fmla="*/ 0 h 97"/>
              <a:gd name="T16" fmla="*/ 2147483646 w 103"/>
              <a:gd name="T17" fmla="*/ 2147483646 h 97"/>
              <a:gd name="T18" fmla="*/ 2147483646 w 103"/>
              <a:gd name="T19" fmla="*/ 2147483646 h 97"/>
              <a:gd name="T20" fmla="*/ 2147483646 w 103"/>
              <a:gd name="T21" fmla="*/ 2147483646 h 97"/>
              <a:gd name="T22" fmla="*/ 2147483646 w 103"/>
              <a:gd name="T23" fmla="*/ 2147483646 h 97"/>
              <a:gd name="T24" fmla="*/ 2147483646 w 103"/>
              <a:gd name="T25" fmla="*/ 2147483646 h 97"/>
              <a:gd name="T26" fmla="*/ 2147483646 w 103"/>
              <a:gd name="T27" fmla="*/ 2147483646 h 97"/>
              <a:gd name="T28" fmla="*/ 2147483646 w 103"/>
              <a:gd name="T29" fmla="*/ 2147483646 h 97"/>
              <a:gd name="T30" fmla="*/ 2147483646 w 103"/>
              <a:gd name="T31" fmla="*/ 2147483646 h 97"/>
              <a:gd name="T32" fmla="*/ 2147483646 w 103"/>
              <a:gd name="T33" fmla="*/ 2147483646 h 97"/>
              <a:gd name="T34" fmla="*/ 2147483646 w 103"/>
              <a:gd name="T35" fmla="*/ 2147483646 h 97"/>
              <a:gd name="T36" fmla="*/ 0 w 103"/>
              <a:gd name="T37" fmla="*/ 2147483646 h 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97"/>
              <a:gd name="T59" fmla="*/ 103 w 103"/>
              <a:gd name="T60" fmla="*/ 97 h 9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97">
                <a:moveTo>
                  <a:pt x="0" y="88"/>
                </a:moveTo>
                <a:lnTo>
                  <a:pt x="1" y="78"/>
                </a:lnTo>
                <a:lnTo>
                  <a:pt x="13" y="68"/>
                </a:lnTo>
                <a:lnTo>
                  <a:pt x="46" y="43"/>
                </a:lnTo>
                <a:lnTo>
                  <a:pt x="60" y="29"/>
                </a:lnTo>
                <a:lnTo>
                  <a:pt x="72" y="13"/>
                </a:lnTo>
                <a:lnTo>
                  <a:pt x="84" y="2"/>
                </a:lnTo>
                <a:lnTo>
                  <a:pt x="91" y="0"/>
                </a:lnTo>
                <a:lnTo>
                  <a:pt x="99" y="4"/>
                </a:lnTo>
                <a:lnTo>
                  <a:pt x="103" y="9"/>
                </a:lnTo>
                <a:lnTo>
                  <a:pt x="103" y="19"/>
                </a:lnTo>
                <a:lnTo>
                  <a:pt x="99" y="29"/>
                </a:lnTo>
                <a:lnTo>
                  <a:pt x="86" y="49"/>
                </a:lnTo>
                <a:lnTo>
                  <a:pt x="70" y="64"/>
                </a:lnTo>
                <a:lnTo>
                  <a:pt x="50" y="80"/>
                </a:lnTo>
                <a:lnTo>
                  <a:pt x="29" y="92"/>
                </a:lnTo>
                <a:lnTo>
                  <a:pt x="9" y="97"/>
                </a:lnTo>
                <a:lnTo>
                  <a:pt x="3" y="96"/>
                </a:lnTo>
                <a:lnTo>
                  <a:pt x="0" y="88"/>
                </a:lnTo>
                <a:close/>
              </a:path>
            </a:pathLst>
          </a:custGeom>
          <a:solidFill>
            <a:srgbClr val="C77566"/>
          </a:solidFill>
          <a:ln w="9525">
            <a:noFill/>
            <a:round/>
            <a:headEnd/>
            <a:tailEnd/>
          </a:ln>
        </p:spPr>
        <p:txBody>
          <a:bodyPr/>
          <a:lstStyle/>
          <a:p>
            <a:endParaRPr lang="el-GR"/>
          </a:p>
        </p:txBody>
      </p:sp>
      <p:sp>
        <p:nvSpPr>
          <p:cNvPr id="41888" name="Freeform 928"/>
          <p:cNvSpPr>
            <a:spLocks/>
          </p:cNvSpPr>
          <p:nvPr/>
        </p:nvSpPr>
        <p:spPr bwMode="auto">
          <a:xfrm>
            <a:off x="2659063" y="1812925"/>
            <a:ext cx="152400" cy="142875"/>
          </a:xfrm>
          <a:custGeom>
            <a:avLst/>
            <a:gdLst>
              <a:gd name="T0" fmla="*/ 2147483646 w 96"/>
              <a:gd name="T1" fmla="*/ 0 h 90"/>
              <a:gd name="T2" fmla="*/ 2147483646 w 96"/>
              <a:gd name="T3" fmla="*/ 2147483646 h 90"/>
              <a:gd name="T4" fmla="*/ 2147483646 w 96"/>
              <a:gd name="T5" fmla="*/ 2147483646 h 90"/>
              <a:gd name="T6" fmla="*/ 2147483646 w 96"/>
              <a:gd name="T7" fmla="*/ 2147483646 h 90"/>
              <a:gd name="T8" fmla="*/ 2147483646 w 96"/>
              <a:gd name="T9" fmla="*/ 2147483646 h 90"/>
              <a:gd name="T10" fmla="*/ 2147483646 w 96"/>
              <a:gd name="T11" fmla="*/ 2147483646 h 90"/>
              <a:gd name="T12" fmla="*/ 2147483646 w 96"/>
              <a:gd name="T13" fmla="*/ 2147483646 h 90"/>
              <a:gd name="T14" fmla="*/ 2147483646 w 96"/>
              <a:gd name="T15" fmla="*/ 2147483646 h 90"/>
              <a:gd name="T16" fmla="*/ 2147483646 w 96"/>
              <a:gd name="T17" fmla="*/ 2147483646 h 90"/>
              <a:gd name="T18" fmla="*/ 2147483646 w 96"/>
              <a:gd name="T19" fmla="*/ 2147483646 h 90"/>
              <a:gd name="T20" fmla="*/ 0 w 96"/>
              <a:gd name="T21" fmla="*/ 2147483646 h 90"/>
              <a:gd name="T22" fmla="*/ 2147483646 w 96"/>
              <a:gd name="T23" fmla="*/ 2147483646 h 90"/>
              <a:gd name="T24" fmla="*/ 2147483646 w 96"/>
              <a:gd name="T25" fmla="*/ 2147483646 h 90"/>
              <a:gd name="T26" fmla="*/ 2147483646 w 96"/>
              <a:gd name="T27" fmla="*/ 2147483646 h 90"/>
              <a:gd name="T28" fmla="*/ 2147483646 w 96"/>
              <a:gd name="T29" fmla="*/ 2147483646 h 90"/>
              <a:gd name="T30" fmla="*/ 2147483646 w 96"/>
              <a:gd name="T31" fmla="*/ 2147483646 h 90"/>
              <a:gd name="T32" fmla="*/ 2147483646 w 96"/>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90"/>
              <a:gd name="T53" fmla="*/ 96 w 96"/>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90">
                <a:moveTo>
                  <a:pt x="87" y="0"/>
                </a:moveTo>
                <a:lnTo>
                  <a:pt x="92" y="3"/>
                </a:lnTo>
                <a:lnTo>
                  <a:pt x="96" y="9"/>
                </a:lnTo>
                <a:lnTo>
                  <a:pt x="92" y="27"/>
                </a:lnTo>
                <a:lnTo>
                  <a:pt x="81" y="45"/>
                </a:lnTo>
                <a:lnTo>
                  <a:pt x="67" y="60"/>
                </a:lnTo>
                <a:lnTo>
                  <a:pt x="28" y="86"/>
                </a:lnTo>
                <a:lnTo>
                  <a:pt x="20" y="90"/>
                </a:lnTo>
                <a:lnTo>
                  <a:pt x="10" y="90"/>
                </a:lnTo>
                <a:lnTo>
                  <a:pt x="4" y="88"/>
                </a:lnTo>
                <a:lnTo>
                  <a:pt x="0" y="82"/>
                </a:lnTo>
                <a:lnTo>
                  <a:pt x="2" y="72"/>
                </a:lnTo>
                <a:lnTo>
                  <a:pt x="14" y="64"/>
                </a:lnTo>
                <a:lnTo>
                  <a:pt x="45" y="41"/>
                </a:lnTo>
                <a:lnTo>
                  <a:pt x="67" y="13"/>
                </a:lnTo>
                <a:lnTo>
                  <a:pt x="79" y="3"/>
                </a:lnTo>
                <a:lnTo>
                  <a:pt x="87" y="0"/>
                </a:lnTo>
                <a:close/>
              </a:path>
            </a:pathLst>
          </a:custGeom>
          <a:solidFill>
            <a:srgbClr val="C47365"/>
          </a:solidFill>
          <a:ln w="9525">
            <a:noFill/>
            <a:round/>
            <a:headEnd/>
            <a:tailEnd/>
          </a:ln>
        </p:spPr>
        <p:txBody>
          <a:bodyPr/>
          <a:lstStyle/>
          <a:p>
            <a:endParaRPr lang="el-GR"/>
          </a:p>
        </p:txBody>
      </p:sp>
      <p:sp>
        <p:nvSpPr>
          <p:cNvPr id="41889" name="Rectangle 929"/>
          <p:cNvSpPr>
            <a:spLocks noChangeArrowheads="1"/>
          </p:cNvSpPr>
          <p:nvPr/>
        </p:nvSpPr>
        <p:spPr bwMode="auto">
          <a:xfrm>
            <a:off x="1520825" y="1676400"/>
            <a:ext cx="1389063" cy="244475"/>
          </a:xfrm>
          <a:prstGeom prst="rect">
            <a:avLst/>
          </a:prstGeom>
          <a:noFill/>
          <a:ln w="12700">
            <a:noFill/>
            <a:miter lim="800000"/>
            <a:headEnd/>
            <a:tailEnd/>
          </a:ln>
        </p:spPr>
        <p:txBody>
          <a:bodyPr wrap="none" lIns="0" tIns="0" rIns="0" bIns="0">
            <a:spAutoFit/>
          </a:bodyPr>
          <a:lstStyle/>
          <a:p>
            <a:pPr algn="ctr"/>
            <a:r>
              <a:rPr lang="el-GR" altLang="el-GR" sz="1600" b="1">
                <a:solidFill>
                  <a:schemeClr val="bg1"/>
                </a:solidFill>
                <a:latin typeface="Arial" pitchFamily="34" charset="0"/>
              </a:rPr>
              <a:t>Υδατάνθρακες</a:t>
            </a:r>
            <a:endParaRPr lang="en-GB" altLang="el-GR" sz="1600" b="1">
              <a:solidFill>
                <a:schemeClr val="bg1"/>
              </a:solidFill>
              <a:latin typeface="Arial" pitchFamily="34" charset="0"/>
            </a:endParaRPr>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noChangeArrowheads="1"/>
          </p:cNvSpPr>
          <p:nvPr>
            <p:ph type="title"/>
          </p:nvPr>
        </p:nvSpPr>
        <p:spPr>
          <a:xfrm>
            <a:off x="1143000" y="484188"/>
            <a:ext cx="7772400" cy="857250"/>
          </a:xfrm>
        </p:spPr>
        <p:txBody>
          <a:bodyPr/>
          <a:lstStyle/>
          <a:p>
            <a:r>
              <a:rPr lang="el-GR" altLang="el-GR" smtClean="0">
                <a:latin typeface="Calibri" pitchFamily="34" charset="0"/>
              </a:rPr>
              <a:t>Η αντίσταση στον ΣΔ τύπου 2</a:t>
            </a:r>
          </a:p>
        </p:txBody>
      </p:sp>
      <p:sp>
        <p:nvSpPr>
          <p:cNvPr id="3" name="Content Placeholder 2"/>
          <p:cNvSpPr>
            <a:spLocks noGrp="1"/>
          </p:cNvSpPr>
          <p:nvPr>
            <p:ph idx="1"/>
          </p:nvPr>
        </p:nvSpPr>
        <p:spPr>
          <a:xfrm>
            <a:off x="714375" y="1576388"/>
            <a:ext cx="8228013" cy="4516437"/>
          </a:xfrm>
        </p:spPr>
        <p:txBody>
          <a:bodyPr/>
          <a:lstStyle/>
          <a:p>
            <a:pPr>
              <a:defRPr/>
            </a:pPr>
            <a:r>
              <a:rPr lang="el-GR" sz="2400" b="1" dirty="0">
                <a:latin typeface="Calibri" pitchFamily="34" charset="0"/>
              </a:rPr>
              <a:t>Η αντίσταση στην ινσουλίνη οφείλεται σε μειονεκτική μεταγωγή του σήματος της ινσουλίνης ενδοκυττάρια</a:t>
            </a:r>
            <a:r>
              <a:rPr lang="el-GR" sz="2400" dirty="0">
                <a:latin typeface="Calibri" pitchFamily="34" charset="0"/>
              </a:rPr>
              <a:t> όπου συμμετέχουν πολλές πρωτεΐνες και αφορά </a:t>
            </a:r>
            <a:r>
              <a:rPr lang="el-GR" sz="2400" b="1" dirty="0">
                <a:latin typeface="Calibri" pitchFamily="34" charset="0"/>
              </a:rPr>
              <a:t>εκλεκτικά την οδό της ΡΙ-3 </a:t>
            </a:r>
            <a:r>
              <a:rPr lang="el-GR" sz="2400" b="1" dirty="0" err="1">
                <a:latin typeface="Calibri" pitchFamily="34" charset="0"/>
              </a:rPr>
              <a:t>κινάσης</a:t>
            </a:r>
            <a:r>
              <a:rPr lang="el-GR" sz="2400" dirty="0">
                <a:latin typeface="Calibri" pitchFamily="34" charset="0"/>
              </a:rPr>
              <a:t> η οποία σηματοδοτεί για τις </a:t>
            </a:r>
            <a:r>
              <a:rPr lang="el-GR" sz="2400" b="1" dirty="0">
                <a:latin typeface="Calibri" pitchFamily="34" charset="0"/>
              </a:rPr>
              <a:t>μεταβολικές δράσεις της ινσουλίνης</a:t>
            </a:r>
            <a:r>
              <a:rPr lang="el-GR" sz="2400" dirty="0">
                <a:latin typeface="Calibri" pitchFamily="34" charset="0"/>
              </a:rPr>
              <a:t> δηλαδή, την πρόσληψη της γλυκόζης από τους </a:t>
            </a:r>
            <a:r>
              <a:rPr lang="el-GR" sz="2400" dirty="0" err="1">
                <a:latin typeface="Calibri" pitchFamily="34" charset="0"/>
              </a:rPr>
              <a:t>ινσουλινο</a:t>
            </a:r>
            <a:r>
              <a:rPr lang="el-GR" sz="2400" dirty="0">
                <a:latin typeface="Calibri" pitchFamily="34" charset="0"/>
              </a:rPr>
              <a:t>-ευαίσθητους ιστούς, την πρόσληψη αμινοξέων και λιπαρών οξέων και την σύνθεση γλυκογόνου, λιπιδίων και πρωτεϊνών. </a:t>
            </a:r>
          </a:p>
          <a:p>
            <a:pPr>
              <a:defRPr/>
            </a:pPr>
            <a:r>
              <a:rPr lang="el-GR" sz="2400" dirty="0">
                <a:latin typeface="Calibri" pitchFamily="34" charset="0"/>
              </a:rPr>
              <a:t>Η </a:t>
            </a:r>
            <a:r>
              <a:rPr lang="el-GR" sz="2400" b="1" dirty="0">
                <a:latin typeface="Calibri" pitchFamily="34" charset="0"/>
              </a:rPr>
              <a:t>αντίσταση στις μεταβολικές δράσεις </a:t>
            </a:r>
            <a:r>
              <a:rPr lang="el-GR" sz="2400" dirty="0">
                <a:latin typeface="Calibri" pitchFamily="34" charset="0"/>
              </a:rPr>
              <a:t>της ινσουλίνης οδηγεί </a:t>
            </a:r>
            <a:r>
              <a:rPr lang="el-GR" sz="2400" dirty="0" err="1">
                <a:latin typeface="Calibri" pitchFamily="34" charset="0"/>
              </a:rPr>
              <a:t>αντιρροπιστικά</a:t>
            </a:r>
            <a:r>
              <a:rPr lang="el-GR" sz="2400" dirty="0">
                <a:latin typeface="Calibri" pitchFamily="34" charset="0"/>
              </a:rPr>
              <a:t> σε </a:t>
            </a:r>
            <a:r>
              <a:rPr lang="el-GR" sz="2400" dirty="0" err="1">
                <a:latin typeface="Calibri" pitchFamily="34" charset="0"/>
              </a:rPr>
              <a:t>υπερινσουλιναιμία</a:t>
            </a:r>
            <a:r>
              <a:rPr lang="el-GR" sz="2400" dirty="0">
                <a:latin typeface="Calibri" pitchFamily="34" charset="0"/>
              </a:rPr>
              <a:t> η οποία θα ενισχύσει τις </a:t>
            </a:r>
            <a:r>
              <a:rPr lang="el-GR" sz="2400" b="1" dirty="0">
                <a:latin typeface="Calibri" pitchFamily="34" charset="0"/>
              </a:rPr>
              <a:t>αυξητικές </a:t>
            </a:r>
            <a:r>
              <a:rPr lang="el-GR" sz="2400" dirty="0">
                <a:latin typeface="Calibri" pitchFamily="34" charset="0"/>
              </a:rPr>
              <a:t>δράσεις της ινσουλίνης</a:t>
            </a:r>
            <a:r>
              <a:rPr lang="en-US" sz="2400" dirty="0">
                <a:latin typeface="Calibri" pitchFamily="34" charset="0"/>
              </a:rPr>
              <a:t> </a:t>
            </a:r>
            <a:r>
              <a:rPr lang="el-GR" sz="2400" dirty="0">
                <a:latin typeface="Calibri" pitchFamily="34" charset="0"/>
              </a:rPr>
              <a:t>διότι η οδός που σηματοδοτεί τις αυξητικές δράσεις δεν έχει αντίσταση στην ινσουλίνη.</a:t>
            </a:r>
          </a:p>
        </p:txBody>
      </p:sp>
    </p:spTree>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0" y="228600"/>
            <a:ext cx="9144000" cy="685800"/>
          </a:xfrm>
        </p:spPr>
        <p:txBody>
          <a:bodyPr/>
          <a:lstStyle/>
          <a:p>
            <a:pPr eaLnBrk="1" hangingPunct="1"/>
            <a:r>
              <a:rPr lang="el-GR" altLang="el-GR" sz="2400" smtClean="0"/>
              <a:t>ΜΕΛΑΝΙΖΟΥΣΑ ΑΚΑΝΘΩΣΗ: ενισχυμένη αυξητική δράση της ινσουλίνης στο δέρμα</a:t>
            </a:r>
          </a:p>
        </p:txBody>
      </p:sp>
      <p:pic>
        <p:nvPicPr>
          <p:cNvPr id="44035" name="Picture 3" descr="ACA NIGR 1"/>
          <p:cNvPicPr>
            <a:picLocks noChangeAspect="1" noChangeArrowheads="1"/>
          </p:cNvPicPr>
          <p:nvPr/>
        </p:nvPicPr>
        <p:blipFill>
          <a:blip r:embed="rId2" cstate="print"/>
          <a:srcRect/>
          <a:stretch>
            <a:fillRect/>
          </a:stretch>
        </p:blipFill>
        <p:spPr bwMode="auto">
          <a:xfrm>
            <a:off x="533400" y="1143000"/>
            <a:ext cx="8610600" cy="5653088"/>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a:xfrm>
            <a:off x="611188" y="228600"/>
            <a:ext cx="8304212" cy="762000"/>
          </a:xfrm>
        </p:spPr>
        <p:txBody>
          <a:bodyPr/>
          <a:lstStyle/>
          <a:p>
            <a:pPr eaLnBrk="1" hangingPunct="1"/>
            <a:r>
              <a:rPr lang="el-GR" altLang="el-GR" sz="2800" smtClean="0"/>
              <a:t>ΜΕΛΑΝΙΖΟΥΣΑ ΑΚΑΝΘΩΣΗ: ενισχυμένη αυξητική δράση της ινσουλίνης στο δέρμα</a:t>
            </a:r>
          </a:p>
        </p:txBody>
      </p:sp>
      <p:pic>
        <p:nvPicPr>
          <p:cNvPr id="45059" name="Picture 3" descr="ACA NIGR 3"/>
          <p:cNvPicPr>
            <a:picLocks noChangeAspect="1" noChangeArrowheads="1"/>
          </p:cNvPicPr>
          <p:nvPr/>
        </p:nvPicPr>
        <p:blipFill>
          <a:blip r:embed="rId2" cstate="print"/>
          <a:srcRect/>
          <a:stretch>
            <a:fillRect/>
          </a:stretch>
        </p:blipFill>
        <p:spPr bwMode="auto">
          <a:xfrm>
            <a:off x="533400" y="1185863"/>
            <a:ext cx="8610600" cy="566261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a:xfrm>
            <a:off x="1116013" y="333375"/>
            <a:ext cx="7772400" cy="719138"/>
          </a:xfrm>
        </p:spPr>
        <p:txBody>
          <a:bodyPr/>
          <a:lstStyle/>
          <a:p>
            <a:pPr eaLnBrk="1" hangingPunct="1"/>
            <a:r>
              <a:rPr lang="el-GR" altLang="el-GR" sz="2800" smtClean="0"/>
              <a:t>ΑΙΤΙΑ ΑΝΤΙΣΤΑΣΗΣ ΣΤΗΝ ΙΝΣΟΥΛΙΝΗ</a:t>
            </a:r>
          </a:p>
        </p:txBody>
      </p:sp>
      <p:sp>
        <p:nvSpPr>
          <p:cNvPr id="46083" name="Text Box 5"/>
          <p:cNvSpPr txBox="1">
            <a:spLocks noChangeArrowheads="1"/>
          </p:cNvSpPr>
          <p:nvPr/>
        </p:nvSpPr>
        <p:spPr bwMode="auto">
          <a:xfrm>
            <a:off x="1168400" y="1793875"/>
            <a:ext cx="180975" cy="363538"/>
          </a:xfrm>
          <a:prstGeom prst="rect">
            <a:avLst/>
          </a:prstGeom>
          <a:noFill/>
          <a:ln w="12700">
            <a:noFill/>
            <a:miter lim="800000"/>
            <a:headEnd/>
            <a:tailEnd/>
          </a:ln>
        </p:spPr>
        <p:txBody>
          <a:bodyPr wrap="none" lIns="90488" tIns="44450" rIns="90488" bIns="44450">
            <a:spAutoFit/>
          </a:bodyPr>
          <a:lstStyle/>
          <a:p>
            <a:pPr algn="ctr"/>
            <a:endParaRPr lang="el-GR" altLang="el-GR" sz="1800" b="1">
              <a:solidFill>
                <a:srgbClr val="CCFFFF"/>
              </a:solidFill>
              <a:latin typeface="Arial" pitchFamily="34" charset="0"/>
              <a:sym typeface="Symbol" pitchFamily="18" charset="2"/>
            </a:endParaRPr>
          </a:p>
        </p:txBody>
      </p:sp>
      <p:sp>
        <p:nvSpPr>
          <p:cNvPr id="46084" name="Rectangle 10"/>
          <p:cNvSpPr>
            <a:spLocks noChangeArrowheads="1"/>
          </p:cNvSpPr>
          <p:nvPr/>
        </p:nvSpPr>
        <p:spPr bwMode="auto">
          <a:xfrm>
            <a:off x="719138" y="1295400"/>
            <a:ext cx="2916237" cy="4114800"/>
          </a:xfrm>
          <a:prstGeom prst="rect">
            <a:avLst/>
          </a:prstGeom>
          <a:noFill/>
          <a:ln w="9525">
            <a:noFill/>
            <a:miter lim="800000"/>
            <a:headEnd/>
            <a:tailEnd/>
          </a:ln>
        </p:spPr>
        <p:txBody>
          <a:bodyPr/>
          <a:lstStyle/>
          <a:p>
            <a:pPr marL="342900" indent="-342900" eaLnBrk="1" hangingPunct="1">
              <a:lnSpc>
                <a:spcPct val="90000"/>
              </a:lnSpc>
              <a:spcBef>
                <a:spcPct val="20000"/>
              </a:spcBef>
              <a:buClr>
                <a:schemeClr val="tx2"/>
              </a:buClr>
              <a:buSzPct val="75000"/>
              <a:buFont typeface="Wingdings" pitchFamily="2" charset="2"/>
              <a:buNone/>
            </a:pPr>
            <a:r>
              <a:rPr lang="el-GR" altLang="el-GR">
                <a:solidFill>
                  <a:srgbClr val="FF6600"/>
                </a:solidFill>
                <a:sym typeface="Symbol" pitchFamily="18" charset="2"/>
              </a:rPr>
              <a:t>Μη τροποποιήσιμα</a:t>
            </a:r>
          </a:p>
          <a:p>
            <a:pPr marL="342900" indent="-342900" eaLnBrk="1" hangingPunct="1">
              <a:lnSpc>
                <a:spcPct val="90000"/>
              </a:lnSpc>
              <a:spcBef>
                <a:spcPct val="20000"/>
              </a:spcBef>
              <a:buClr>
                <a:schemeClr val="tx2"/>
              </a:buClr>
              <a:buSzPct val="75000"/>
              <a:buFont typeface="Wingdings" pitchFamily="2" charset="2"/>
              <a:buChar char="n"/>
            </a:pPr>
            <a:r>
              <a:rPr lang="el-GR" altLang="el-GR">
                <a:solidFill>
                  <a:srgbClr val="FFFF00"/>
                </a:solidFill>
                <a:sym typeface="Symbol" pitchFamily="18" charset="2"/>
              </a:rPr>
              <a:t>Γενετικά</a:t>
            </a:r>
          </a:p>
          <a:p>
            <a:pPr marL="342900" indent="-342900" eaLnBrk="1" hangingPunct="1">
              <a:lnSpc>
                <a:spcPct val="90000"/>
              </a:lnSpc>
              <a:spcBef>
                <a:spcPct val="20000"/>
              </a:spcBef>
              <a:buClr>
                <a:schemeClr val="tx2"/>
              </a:buClr>
              <a:buSzPct val="75000"/>
              <a:buFont typeface="Wingdings" pitchFamily="2" charset="2"/>
              <a:buChar char="n"/>
            </a:pPr>
            <a:r>
              <a:rPr lang="el-GR" altLang="el-GR">
                <a:solidFill>
                  <a:srgbClr val="FFFF00"/>
                </a:solidFill>
              </a:rPr>
              <a:t>Ενδομήτριος υποσιτισμός</a:t>
            </a:r>
            <a:endParaRPr lang="el-GR" altLang="el-GR">
              <a:solidFill>
                <a:srgbClr val="FFFF00"/>
              </a:solidFill>
              <a:sym typeface="Symbol" pitchFamily="18" charset="2"/>
            </a:endParaRPr>
          </a:p>
          <a:p>
            <a:pPr marL="342900" indent="-342900" eaLnBrk="1" hangingPunct="1">
              <a:lnSpc>
                <a:spcPct val="90000"/>
              </a:lnSpc>
              <a:spcBef>
                <a:spcPct val="20000"/>
              </a:spcBef>
              <a:buClr>
                <a:schemeClr val="tx2"/>
              </a:buClr>
              <a:buSzPct val="75000"/>
              <a:buFont typeface="Wingdings" pitchFamily="2" charset="2"/>
              <a:buChar char="n"/>
            </a:pPr>
            <a:r>
              <a:rPr lang="el-GR" altLang="el-GR">
                <a:solidFill>
                  <a:srgbClr val="FFFF00"/>
                </a:solidFill>
              </a:rPr>
              <a:t>Ήβη</a:t>
            </a:r>
            <a:endParaRPr lang="el-GR" altLang="el-GR" b="1">
              <a:solidFill>
                <a:srgbClr val="FFFF00"/>
              </a:solidFill>
            </a:endParaRPr>
          </a:p>
          <a:p>
            <a:pPr marL="342900" indent="-342900" eaLnBrk="1" hangingPunct="1">
              <a:lnSpc>
                <a:spcPct val="90000"/>
              </a:lnSpc>
              <a:spcBef>
                <a:spcPct val="20000"/>
              </a:spcBef>
              <a:buClr>
                <a:schemeClr val="tx2"/>
              </a:buClr>
              <a:buSzPct val="75000"/>
              <a:buFont typeface="Wingdings" pitchFamily="2" charset="2"/>
              <a:buChar char="n"/>
            </a:pPr>
            <a:r>
              <a:rPr lang="el-GR" altLang="el-GR">
                <a:solidFill>
                  <a:srgbClr val="FFFF00"/>
                </a:solidFill>
              </a:rPr>
              <a:t>Κύηση</a:t>
            </a:r>
          </a:p>
          <a:p>
            <a:pPr marL="342900" indent="-342900" eaLnBrk="1" hangingPunct="1">
              <a:lnSpc>
                <a:spcPct val="90000"/>
              </a:lnSpc>
              <a:spcBef>
                <a:spcPct val="20000"/>
              </a:spcBef>
              <a:buClr>
                <a:schemeClr val="tx2"/>
              </a:buClr>
              <a:buSzPct val="75000"/>
              <a:buFont typeface="Wingdings" pitchFamily="2" charset="2"/>
              <a:buChar char="n"/>
            </a:pPr>
            <a:r>
              <a:rPr lang="el-GR" altLang="el-GR">
                <a:solidFill>
                  <a:srgbClr val="FFFF00"/>
                </a:solidFill>
                <a:sym typeface="Symbol" pitchFamily="18" charset="2"/>
              </a:rPr>
              <a:t>Ηλικία</a:t>
            </a:r>
          </a:p>
        </p:txBody>
      </p:sp>
      <p:sp>
        <p:nvSpPr>
          <p:cNvPr id="46085" name="Rectangle 11"/>
          <p:cNvSpPr>
            <a:spLocks noChangeArrowheads="1"/>
          </p:cNvSpPr>
          <p:nvPr/>
        </p:nvSpPr>
        <p:spPr bwMode="auto">
          <a:xfrm>
            <a:off x="3886200" y="1295400"/>
            <a:ext cx="5105400" cy="5105400"/>
          </a:xfrm>
          <a:prstGeom prst="rect">
            <a:avLst/>
          </a:prstGeom>
          <a:noFill/>
          <a:ln w="9525">
            <a:noFill/>
            <a:miter lim="800000"/>
            <a:headEnd/>
            <a:tailEnd/>
          </a:ln>
        </p:spPr>
        <p:txBody>
          <a:bodyPr/>
          <a:lstStyle/>
          <a:p>
            <a:pPr marL="342900" indent="-342900" eaLnBrk="1" hangingPunct="1">
              <a:spcBef>
                <a:spcPct val="20000"/>
              </a:spcBef>
              <a:buClr>
                <a:schemeClr val="tx2"/>
              </a:buClr>
              <a:buSzPct val="75000"/>
              <a:buFont typeface="Wingdings" pitchFamily="2" charset="2"/>
              <a:buNone/>
            </a:pPr>
            <a:r>
              <a:rPr lang="el-GR" altLang="el-GR">
                <a:solidFill>
                  <a:srgbClr val="FF9933"/>
                </a:solidFill>
              </a:rPr>
              <a:t>Τροποποιήσιμα</a:t>
            </a:r>
            <a:endParaRPr lang="el-GR" altLang="el-GR">
              <a:solidFill>
                <a:schemeClr val="tx2"/>
              </a:solidFill>
            </a:endParaRPr>
          </a:p>
          <a:p>
            <a:pPr marL="342900" indent="-342900" eaLnBrk="1" hangingPunct="1">
              <a:spcBef>
                <a:spcPct val="20000"/>
              </a:spcBef>
              <a:buClr>
                <a:schemeClr val="tx2"/>
              </a:buClr>
              <a:buSzPct val="75000"/>
              <a:buFont typeface="Wingdings" pitchFamily="2" charset="2"/>
              <a:buChar char="n"/>
            </a:pPr>
            <a:r>
              <a:rPr lang="el-GR" altLang="el-GR">
                <a:solidFill>
                  <a:srgbClr val="FFFF00"/>
                </a:solidFill>
              </a:rPr>
              <a:t>Καθιστική ζωή</a:t>
            </a:r>
            <a:endParaRPr lang="el-GR" altLang="el-GR">
              <a:solidFill>
                <a:srgbClr val="FFFF00"/>
              </a:solidFill>
              <a:sym typeface="Symbol" pitchFamily="18" charset="2"/>
            </a:endParaRPr>
          </a:p>
          <a:p>
            <a:pPr marL="342900" indent="-342900" eaLnBrk="1" hangingPunct="1">
              <a:spcBef>
                <a:spcPct val="20000"/>
              </a:spcBef>
              <a:buClr>
                <a:schemeClr val="tx2"/>
              </a:buClr>
              <a:buSzPct val="75000"/>
              <a:buFont typeface="Wingdings" pitchFamily="2" charset="2"/>
              <a:buChar char="n"/>
            </a:pPr>
            <a:r>
              <a:rPr lang="el-GR" altLang="el-GR">
                <a:solidFill>
                  <a:srgbClr val="FFFF00"/>
                </a:solidFill>
                <a:sym typeface="Symbol" pitchFamily="18" charset="2"/>
              </a:rPr>
              <a:t>Παχυσαρκία (σπλαχνική)</a:t>
            </a:r>
          </a:p>
          <a:p>
            <a:pPr marL="342900" indent="-342900" eaLnBrk="1" hangingPunct="1">
              <a:spcBef>
                <a:spcPct val="20000"/>
              </a:spcBef>
              <a:buClr>
                <a:schemeClr val="tx2"/>
              </a:buClr>
              <a:buSzPct val="75000"/>
              <a:buFont typeface="Wingdings" pitchFamily="2" charset="2"/>
              <a:buChar char="n"/>
            </a:pPr>
            <a:r>
              <a:rPr lang="el-GR" altLang="el-GR">
                <a:solidFill>
                  <a:srgbClr val="FFFF00"/>
                </a:solidFill>
                <a:sym typeface="Symbol" pitchFamily="18" charset="2"/>
              </a:rPr>
              <a:t>Υπεργλυχαιμία</a:t>
            </a:r>
            <a:endParaRPr lang="en-US" altLang="el-GR">
              <a:solidFill>
                <a:srgbClr val="FFFF00"/>
              </a:solidFill>
              <a:sym typeface="Symbol" pitchFamily="18" charset="2"/>
            </a:endParaRPr>
          </a:p>
          <a:p>
            <a:pPr marL="342900" indent="-342900" eaLnBrk="1" hangingPunct="1">
              <a:spcBef>
                <a:spcPct val="20000"/>
              </a:spcBef>
              <a:buClr>
                <a:schemeClr val="tx2"/>
              </a:buClr>
              <a:buSzPct val="75000"/>
              <a:buFont typeface="Wingdings" pitchFamily="2" charset="2"/>
              <a:buChar char="n"/>
            </a:pPr>
            <a:r>
              <a:rPr lang="el-GR" altLang="el-GR">
                <a:solidFill>
                  <a:srgbClr val="FFFF00"/>
                </a:solidFill>
              </a:rPr>
              <a:t>Δίαιτα πλούσια σε λιπαρά</a:t>
            </a:r>
          </a:p>
          <a:p>
            <a:pPr marL="342900" indent="-342900" eaLnBrk="1" hangingPunct="1">
              <a:spcBef>
                <a:spcPct val="20000"/>
              </a:spcBef>
              <a:buClr>
                <a:schemeClr val="tx2"/>
              </a:buClr>
              <a:buSzPct val="75000"/>
              <a:buFont typeface="Wingdings" pitchFamily="2" charset="2"/>
              <a:buChar char="n"/>
            </a:pPr>
            <a:r>
              <a:rPr lang="el-GR" altLang="el-GR">
                <a:solidFill>
                  <a:srgbClr val="FFFF00"/>
                </a:solidFill>
                <a:sym typeface="Symbol" pitchFamily="18" charset="2"/>
              </a:rPr>
              <a:t>Λοίμωξη, φλεγμονή, κυτταροκίνες</a:t>
            </a:r>
          </a:p>
          <a:p>
            <a:pPr marL="342900" indent="-342900" eaLnBrk="1" hangingPunct="1">
              <a:spcBef>
                <a:spcPct val="20000"/>
              </a:spcBef>
              <a:buClr>
                <a:schemeClr val="tx2"/>
              </a:buClr>
              <a:buSzPct val="75000"/>
              <a:buFont typeface="Wingdings" pitchFamily="2" charset="2"/>
              <a:buChar char="n"/>
            </a:pPr>
            <a:r>
              <a:rPr lang="en-US" altLang="el-GR">
                <a:solidFill>
                  <a:srgbClr val="FFFF00"/>
                </a:solidFill>
                <a:sym typeface="Symbol" pitchFamily="18" charset="2"/>
              </a:rPr>
              <a:t>Stress</a:t>
            </a:r>
          </a:p>
          <a:p>
            <a:pPr marL="342900" indent="-342900" eaLnBrk="1" hangingPunct="1">
              <a:spcBef>
                <a:spcPct val="20000"/>
              </a:spcBef>
              <a:buClr>
                <a:schemeClr val="tx2"/>
              </a:buClr>
              <a:buSzPct val="75000"/>
              <a:buFont typeface="Wingdings" pitchFamily="2" charset="2"/>
              <a:buChar char="n"/>
            </a:pPr>
            <a:r>
              <a:rPr lang="el-GR" altLang="el-GR">
                <a:solidFill>
                  <a:srgbClr val="FFFF00"/>
                </a:solidFill>
                <a:sym typeface="Symbol" pitchFamily="18" charset="2"/>
              </a:rPr>
              <a:t>Κορτιζόλη, </a:t>
            </a:r>
            <a:r>
              <a:rPr lang="en-US" altLang="el-GR">
                <a:solidFill>
                  <a:srgbClr val="FFFF00"/>
                </a:solidFill>
                <a:sym typeface="Symbol" pitchFamily="18" charset="2"/>
              </a:rPr>
              <a:t>GH, </a:t>
            </a:r>
            <a:r>
              <a:rPr lang="el-GR" altLang="el-GR">
                <a:solidFill>
                  <a:srgbClr val="FFFF00"/>
                </a:solidFill>
                <a:sym typeface="Symbol" pitchFamily="18" charset="2"/>
              </a:rPr>
              <a:t>κατεχολαμίνες</a:t>
            </a:r>
          </a:p>
          <a:p>
            <a:pPr marL="342900" indent="-342900" eaLnBrk="1" hangingPunct="1">
              <a:spcBef>
                <a:spcPct val="20000"/>
              </a:spcBef>
              <a:buClr>
                <a:schemeClr val="tx2"/>
              </a:buClr>
              <a:buSzPct val="75000"/>
              <a:buFont typeface="Wingdings" pitchFamily="2" charset="2"/>
              <a:buChar char="n"/>
            </a:pPr>
            <a:r>
              <a:rPr lang="el-GR" altLang="el-GR">
                <a:solidFill>
                  <a:srgbClr val="FFFF00"/>
                </a:solidFill>
                <a:sym typeface="Symbol" pitchFamily="18" charset="2"/>
              </a:rPr>
              <a:t>Κάπνισμα</a:t>
            </a:r>
          </a:p>
          <a:p>
            <a:pPr marL="342900" indent="-342900" eaLnBrk="1" hangingPunct="1">
              <a:spcBef>
                <a:spcPct val="20000"/>
              </a:spcBef>
              <a:buClr>
                <a:schemeClr val="tx2"/>
              </a:buClr>
              <a:buSzPct val="75000"/>
              <a:buFont typeface="Wingdings" pitchFamily="2" charset="2"/>
              <a:buChar char="n"/>
            </a:pPr>
            <a:r>
              <a:rPr lang="el-GR" altLang="el-GR">
                <a:solidFill>
                  <a:srgbClr val="FFFF00"/>
                </a:solidFill>
                <a:sym typeface="Symbol" pitchFamily="18" charset="2"/>
              </a:rPr>
              <a:t>Δυσλειτουργία του ενδοθηλίου</a:t>
            </a:r>
            <a:endParaRPr lang="en-US" altLang="el-GR">
              <a:solidFill>
                <a:srgbClr val="FFFF00"/>
              </a:solidFill>
              <a:sym typeface="Symbol" pitchFamily="18" charset="2"/>
            </a:endParaRPr>
          </a:p>
          <a:p>
            <a:pPr marL="342900" indent="-342900" eaLnBrk="1" hangingPunct="1">
              <a:spcBef>
                <a:spcPct val="20000"/>
              </a:spcBef>
              <a:buClr>
                <a:schemeClr val="tx2"/>
              </a:buClr>
              <a:buSzPct val="75000"/>
              <a:buFont typeface="Wingdings" pitchFamily="2" charset="2"/>
              <a:buChar char="n"/>
            </a:pPr>
            <a:r>
              <a:rPr lang="el-GR" altLang="el-GR">
                <a:solidFill>
                  <a:srgbClr val="FFFF00"/>
                </a:solidFill>
                <a:sym typeface="Symbol" pitchFamily="18" charset="2"/>
              </a:rPr>
              <a:t>Οξειδωτικό </a:t>
            </a:r>
            <a:r>
              <a:rPr lang="en-US" altLang="el-GR">
                <a:solidFill>
                  <a:srgbClr val="FFFF00"/>
                </a:solidFill>
                <a:sym typeface="Symbol" pitchFamily="18" charset="2"/>
              </a:rPr>
              <a:t>stress</a:t>
            </a:r>
            <a:endParaRPr lang="el-GR" altLang="el-GR">
              <a:solidFill>
                <a:srgbClr val="FFFF00"/>
              </a:solidFill>
              <a:sym typeface="Symbol" pitchFamily="18" charset="2"/>
            </a:endParaRPr>
          </a:p>
        </p:txBody>
      </p:sp>
    </p:spTree>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120650" y="115888"/>
            <a:ext cx="8915400" cy="968375"/>
          </a:xfrm>
        </p:spPr>
        <p:txBody>
          <a:bodyPr/>
          <a:lstStyle/>
          <a:p>
            <a:pPr eaLnBrk="1" hangingPunct="1"/>
            <a:r>
              <a:rPr lang="el-GR" altLang="el-GR" sz="3200" smtClean="0"/>
              <a:t>Παχυσαρκία: Αυξημένη διήθηση από μακροφάγα και μεταβολές στην έκκριση παραγόντων</a:t>
            </a:r>
          </a:p>
        </p:txBody>
      </p:sp>
      <p:sp>
        <p:nvSpPr>
          <p:cNvPr id="47107" name="Line 3"/>
          <p:cNvSpPr>
            <a:spLocks noChangeShapeType="1"/>
          </p:cNvSpPr>
          <p:nvPr/>
        </p:nvSpPr>
        <p:spPr bwMode="auto">
          <a:xfrm>
            <a:off x="5376863" y="5137150"/>
            <a:ext cx="73025" cy="523875"/>
          </a:xfrm>
          <a:prstGeom prst="line">
            <a:avLst/>
          </a:prstGeom>
          <a:noFill/>
          <a:ln w="28575">
            <a:solidFill>
              <a:schemeClr val="tx1"/>
            </a:solidFill>
            <a:round/>
            <a:headEnd/>
            <a:tailEnd type="triangle" w="med" len="med"/>
          </a:ln>
        </p:spPr>
        <p:txBody>
          <a:bodyPr wrap="none"/>
          <a:lstStyle/>
          <a:p>
            <a:endParaRPr lang="el-GR"/>
          </a:p>
        </p:txBody>
      </p:sp>
      <p:sp>
        <p:nvSpPr>
          <p:cNvPr id="47108" name="Line 4"/>
          <p:cNvSpPr>
            <a:spLocks noChangeShapeType="1"/>
          </p:cNvSpPr>
          <p:nvPr/>
        </p:nvSpPr>
        <p:spPr bwMode="auto">
          <a:xfrm>
            <a:off x="6384925" y="5229225"/>
            <a:ext cx="576263" cy="360363"/>
          </a:xfrm>
          <a:prstGeom prst="line">
            <a:avLst/>
          </a:prstGeom>
          <a:noFill/>
          <a:ln w="57150">
            <a:solidFill>
              <a:schemeClr val="tx1"/>
            </a:solidFill>
            <a:round/>
            <a:headEnd/>
            <a:tailEnd type="triangle" w="med" len="med"/>
          </a:ln>
        </p:spPr>
        <p:txBody>
          <a:bodyPr wrap="none"/>
          <a:lstStyle/>
          <a:p>
            <a:endParaRPr lang="el-GR"/>
          </a:p>
        </p:txBody>
      </p:sp>
      <p:sp>
        <p:nvSpPr>
          <p:cNvPr id="47109" name="Line 5"/>
          <p:cNvSpPr>
            <a:spLocks noChangeShapeType="1"/>
          </p:cNvSpPr>
          <p:nvPr/>
        </p:nvSpPr>
        <p:spPr bwMode="auto">
          <a:xfrm flipV="1">
            <a:off x="6961188" y="3284538"/>
            <a:ext cx="647700" cy="1587"/>
          </a:xfrm>
          <a:prstGeom prst="line">
            <a:avLst/>
          </a:prstGeom>
          <a:noFill/>
          <a:ln w="57150">
            <a:solidFill>
              <a:schemeClr val="tx1"/>
            </a:solidFill>
            <a:round/>
            <a:headEnd/>
            <a:tailEnd type="triangle" w="med" len="med"/>
          </a:ln>
        </p:spPr>
        <p:txBody>
          <a:bodyPr wrap="none"/>
          <a:lstStyle/>
          <a:p>
            <a:endParaRPr lang="el-GR"/>
          </a:p>
        </p:txBody>
      </p:sp>
      <p:sp>
        <p:nvSpPr>
          <p:cNvPr id="47110" name="Line 6"/>
          <p:cNvSpPr>
            <a:spLocks noChangeShapeType="1"/>
          </p:cNvSpPr>
          <p:nvPr/>
        </p:nvSpPr>
        <p:spPr bwMode="auto">
          <a:xfrm flipH="1" flipV="1">
            <a:off x="3000375" y="3500438"/>
            <a:ext cx="720725" cy="0"/>
          </a:xfrm>
          <a:prstGeom prst="line">
            <a:avLst/>
          </a:prstGeom>
          <a:noFill/>
          <a:ln w="57150">
            <a:solidFill>
              <a:schemeClr val="tx1"/>
            </a:solidFill>
            <a:round/>
            <a:headEnd/>
            <a:tailEnd type="triangle" w="med" len="med"/>
          </a:ln>
        </p:spPr>
        <p:txBody>
          <a:bodyPr wrap="none"/>
          <a:lstStyle/>
          <a:p>
            <a:endParaRPr lang="el-GR"/>
          </a:p>
        </p:txBody>
      </p:sp>
      <p:sp>
        <p:nvSpPr>
          <p:cNvPr id="47111" name="Line 7"/>
          <p:cNvSpPr>
            <a:spLocks noChangeShapeType="1"/>
          </p:cNvSpPr>
          <p:nvPr/>
        </p:nvSpPr>
        <p:spPr bwMode="auto">
          <a:xfrm flipH="1" flipV="1">
            <a:off x="4441825" y="1989138"/>
            <a:ext cx="215900" cy="936625"/>
          </a:xfrm>
          <a:prstGeom prst="line">
            <a:avLst/>
          </a:prstGeom>
          <a:noFill/>
          <a:ln w="57150">
            <a:solidFill>
              <a:schemeClr val="tx1"/>
            </a:solidFill>
            <a:round/>
            <a:headEnd/>
            <a:tailEnd type="triangle" w="med" len="med"/>
          </a:ln>
        </p:spPr>
        <p:txBody>
          <a:bodyPr wrap="none"/>
          <a:lstStyle/>
          <a:p>
            <a:endParaRPr lang="el-GR"/>
          </a:p>
        </p:txBody>
      </p:sp>
      <p:sp>
        <p:nvSpPr>
          <p:cNvPr id="47112" name="Line 8"/>
          <p:cNvSpPr>
            <a:spLocks noChangeShapeType="1"/>
          </p:cNvSpPr>
          <p:nvPr/>
        </p:nvSpPr>
        <p:spPr bwMode="auto">
          <a:xfrm flipH="1">
            <a:off x="2928938" y="5013325"/>
            <a:ext cx="360362" cy="0"/>
          </a:xfrm>
          <a:prstGeom prst="line">
            <a:avLst/>
          </a:prstGeom>
          <a:noFill/>
          <a:ln w="57150">
            <a:solidFill>
              <a:schemeClr val="tx1"/>
            </a:solidFill>
            <a:round/>
            <a:headEnd/>
            <a:tailEnd type="triangle" w="med" len="med"/>
          </a:ln>
        </p:spPr>
        <p:txBody>
          <a:bodyPr wrap="none"/>
          <a:lstStyle/>
          <a:p>
            <a:endParaRPr lang="el-GR"/>
          </a:p>
        </p:txBody>
      </p:sp>
      <p:sp>
        <p:nvSpPr>
          <p:cNvPr id="47113" name="Line 9"/>
          <p:cNvSpPr>
            <a:spLocks noChangeShapeType="1"/>
          </p:cNvSpPr>
          <p:nvPr/>
        </p:nvSpPr>
        <p:spPr bwMode="auto">
          <a:xfrm flipH="1" flipV="1">
            <a:off x="3073400" y="2133600"/>
            <a:ext cx="685800" cy="719138"/>
          </a:xfrm>
          <a:prstGeom prst="line">
            <a:avLst/>
          </a:prstGeom>
          <a:noFill/>
          <a:ln w="57150">
            <a:solidFill>
              <a:schemeClr val="tx1"/>
            </a:solidFill>
            <a:round/>
            <a:headEnd/>
            <a:tailEnd type="triangle" w="med" len="med"/>
          </a:ln>
        </p:spPr>
        <p:txBody>
          <a:bodyPr wrap="none"/>
          <a:lstStyle/>
          <a:p>
            <a:endParaRPr lang="el-GR"/>
          </a:p>
        </p:txBody>
      </p:sp>
      <p:sp>
        <p:nvSpPr>
          <p:cNvPr id="47114" name="Line 10"/>
          <p:cNvSpPr>
            <a:spLocks noChangeShapeType="1"/>
          </p:cNvSpPr>
          <p:nvPr/>
        </p:nvSpPr>
        <p:spPr bwMode="auto">
          <a:xfrm flipV="1">
            <a:off x="6961188" y="2276475"/>
            <a:ext cx="288925" cy="504825"/>
          </a:xfrm>
          <a:prstGeom prst="line">
            <a:avLst/>
          </a:prstGeom>
          <a:noFill/>
          <a:ln w="57150">
            <a:solidFill>
              <a:schemeClr val="tx1"/>
            </a:solidFill>
            <a:round/>
            <a:headEnd/>
            <a:tailEnd type="triangle" w="med" len="med"/>
          </a:ln>
        </p:spPr>
        <p:txBody>
          <a:bodyPr wrap="none"/>
          <a:lstStyle/>
          <a:p>
            <a:endParaRPr lang="el-GR"/>
          </a:p>
        </p:txBody>
      </p:sp>
      <p:sp>
        <p:nvSpPr>
          <p:cNvPr id="47115" name="Text Box 11"/>
          <p:cNvSpPr txBox="1">
            <a:spLocks noChangeArrowheads="1"/>
          </p:cNvSpPr>
          <p:nvPr/>
        </p:nvSpPr>
        <p:spPr bwMode="auto">
          <a:xfrm>
            <a:off x="3865563" y="1484313"/>
            <a:ext cx="1077912" cy="406400"/>
          </a:xfrm>
          <a:prstGeom prst="rect">
            <a:avLst/>
          </a:prstGeom>
          <a:noFill/>
          <a:ln w="9525">
            <a:solidFill>
              <a:schemeClr val="tx1"/>
            </a:solidFill>
            <a:miter lim="800000"/>
            <a:headEnd/>
            <a:tailEnd/>
          </a:ln>
        </p:spPr>
        <p:txBody>
          <a:bodyPr wrap="none">
            <a:spAutoFit/>
          </a:bodyPr>
          <a:lstStyle/>
          <a:p>
            <a:pPr eaLnBrk="1" hangingPunct="1"/>
            <a:r>
              <a:rPr lang="el-GR" altLang="el-GR" sz="2000" b="1"/>
              <a:t>Λεπτίνη</a:t>
            </a:r>
          </a:p>
        </p:txBody>
      </p:sp>
      <p:sp>
        <p:nvSpPr>
          <p:cNvPr id="47116" name="Text Box 12"/>
          <p:cNvSpPr txBox="1">
            <a:spLocks noChangeArrowheads="1"/>
          </p:cNvSpPr>
          <p:nvPr/>
        </p:nvSpPr>
        <p:spPr bwMode="auto">
          <a:xfrm>
            <a:off x="7364413" y="4429125"/>
            <a:ext cx="1543050" cy="1016000"/>
          </a:xfrm>
          <a:prstGeom prst="rect">
            <a:avLst/>
          </a:prstGeom>
          <a:noFill/>
          <a:ln w="9525">
            <a:solidFill>
              <a:schemeClr val="tx1"/>
            </a:solidFill>
            <a:miter lim="800000"/>
            <a:headEnd/>
            <a:tailEnd/>
          </a:ln>
        </p:spPr>
        <p:txBody>
          <a:bodyPr wrap="none">
            <a:spAutoFit/>
          </a:bodyPr>
          <a:lstStyle/>
          <a:p>
            <a:pPr eaLnBrk="1" hangingPunct="1"/>
            <a:r>
              <a:rPr lang="el-GR" altLang="el-GR" sz="2000" b="1"/>
              <a:t>Λιπονεκτίνη</a:t>
            </a:r>
          </a:p>
          <a:p>
            <a:pPr eaLnBrk="1" hangingPunct="1"/>
            <a:r>
              <a:rPr lang="en-US" altLang="el-GR" sz="2000"/>
              <a:t>Omentin</a:t>
            </a:r>
          </a:p>
          <a:p>
            <a:pPr eaLnBrk="1" hangingPunct="1"/>
            <a:r>
              <a:rPr lang="en-US" altLang="el-GR" sz="2000"/>
              <a:t>Apelin</a:t>
            </a:r>
          </a:p>
        </p:txBody>
      </p:sp>
      <p:sp>
        <p:nvSpPr>
          <p:cNvPr id="47117" name="Text Box 13"/>
          <p:cNvSpPr txBox="1">
            <a:spLocks noChangeArrowheads="1"/>
          </p:cNvSpPr>
          <p:nvPr/>
        </p:nvSpPr>
        <p:spPr bwMode="auto">
          <a:xfrm>
            <a:off x="301625" y="2636838"/>
            <a:ext cx="2627313" cy="1625600"/>
          </a:xfrm>
          <a:prstGeom prst="rect">
            <a:avLst/>
          </a:prstGeom>
          <a:noFill/>
          <a:ln w="9525">
            <a:solidFill>
              <a:schemeClr val="tx1"/>
            </a:solidFill>
            <a:miter lim="800000"/>
            <a:headEnd/>
            <a:tailEnd/>
          </a:ln>
        </p:spPr>
        <p:txBody>
          <a:bodyPr>
            <a:spAutoFit/>
          </a:bodyPr>
          <a:lstStyle/>
          <a:p>
            <a:pPr eaLnBrk="1" hangingPunct="1"/>
            <a:r>
              <a:rPr lang="el-GR" altLang="el-GR" sz="2000" b="1"/>
              <a:t>Προφλεγμονώδεις κυτταροκίνες</a:t>
            </a:r>
          </a:p>
          <a:p>
            <a:pPr eaLnBrk="1" hangingPunct="1"/>
            <a:r>
              <a:rPr lang="en-US" altLang="el-GR" sz="2000" b="1"/>
              <a:t>TNF</a:t>
            </a:r>
            <a:r>
              <a:rPr lang="el-GR" altLang="el-GR" sz="2000" b="1"/>
              <a:t>α, </a:t>
            </a:r>
            <a:r>
              <a:rPr lang="en-US" altLang="el-GR" sz="2000" b="1"/>
              <a:t>IL-6, IL-8, IL-10, IL-17D, IL-18, IL-1</a:t>
            </a:r>
            <a:r>
              <a:rPr lang="el-GR" altLang="el-GR" sz="2000" b="1"/>
              <a:t>β, </a:t>
            </a:r>
            <a:r>
              <a:rPr lang="en-US" altLang="el-GR" sz="2000" b="1"/>
              <a:t>TGFb</a:t>
            </a:r>
            <a:endParaRPr lang="el-GR" altLang="el-GR" sz="2000" b="1"/>
          </a:p>
        </p:txBody>
      </p:sp>
      <p:sp>
        <p:nvSpPr>
          <p:cNvPr id="47118" name="Text Box 14"/>
          <p:cNvSpPr txBox="1">
            <a:spLocks noChangeArrowheads="1"/>
          </p:cNvSpPr>
          <p:nvPr/>
        </p:nvSpPr>
        <p:spPr bwMode="auto">
          <a:xfrm>
            <a:off x="5354638" y="1484313"/>
            <a:ext cx="742950" cy="406400"/>
          </a:xfrm>
          <a:prstGeom prst="rect">
            <a:avLst/>
          </a:prstGeom>
          <a:noFill/>
          <a:ln w="9525">
            <a:solidFill>
              <a:schemeClr val="tx1"/>
            </a:solidFill>
            <a:miter lim="800000"/>
            <a:headEnd/>
            <a:tailEnd/>
          </a:ln>
        </p:spPr>
        <p:txBody>
          <a:bodyPr wrap="none">
            <a:spAutoFit/>
          </a:bodyPr>
          <a:lstStyle/>
          <a:p>
            <a:pPr eaLnBrk="1" hangingPunct="1"/>
            <a:r>
              <a:rPr lang="el-GR" altLang="el-GR" sz="2000" b="1"/>
              <a:t>ΕΛΟ</a:t>
            </a:r>
          </a:p>
        </p:txBody>
      </p:sp>
      <p:sp>
        <p:nvSpPr>
          <p:cNvPr id="47119" name="Text Box 15"/>
          <p:cNvSpPr txBox="1">
            <a:spLocks noChangeArrowheads="1"/>
          </p:cNvSpPr>
          <p:nvPr/>
        </p:nvSpPr>
        <p:spPr bwMode="auto">
          <a:xfrm>
            <a:off x="7072313" y="5578475"/>
            <a:ext cx="1193800" cy="708025"/>
          </a:xfrm>
          <a:prstGeom prst="rect">
            <a:avLst/>
          </a:prstGeom>
          <a:noFill/>
          <a:ln w="9525">
            <a:solidFill>
              <a:schemeClr val="tx1"/>
            </a:solidFill>
            <a:miter lim="800000"/>
            <a:headEnd/>
            <a:tailEnd/>
          </a:ln>
        </p:spPr>
        <p:txBody>
          <a:bodyPr wrap="none">
            <a:spAutoFit/>
          </a:bodyPr>
          <a:lstStyle/>
          <a:p>
            <a:pPr eaLnBrk="1" hangingPunct="1"/>
            <a:r>
              <a:rPr lang="en-US" altLang="el-GR" sz="2000"/>
              <a:t>Adipsin</a:t>
            </a:r>
            <a:endParaRPr lang="el-GR" altLang="el-GR" sz="2000"/>
          </a:p>
          <a:p>
            <a:pPr eaLnBrk="1" hangingPunct="1"/>
            <a:r>
              <a:rPr lang="en-US" altLang="el-GR" sz="2000"/>
              <a:t>Chemerin</a:t>
            </a:r>
          </a:p>
        </p:txBody>
      </p:sp>
      <p:sp>
        <p:nvSpPr>
          <p:cNvPr id="47120" name="Text Box 16"/>
          <p:cNvSpPr txBox="1">
            <a:spLocks noChangeArrowheads="1"/>
          </p:cNvSpPr>
          <p:nvPr/>
        </p:nvSpPr>
        <p:spPr bwMode="auto">
          <a:xfrm>
            <a:off x="1849438" y="5805488"/>
            <a:ext cx="2105025" cy="711200"/>
          </a:xfrm>
          <a:prstGeom prst="rect">
            <a:avLst/>
          </a:prstGeom>
          <a:noFill/>
          <a:ln w="9525">
            <a:solidFill>
              <a:schemeClr val="tx1"/>
            </a:solidFill>
            <a:miter lim="800000"/>
            <a:headEnd/>
            <a:tailEnd/>
          </a:ln>
        </p:spPr>
        <p:txBody>
          <a:bodyPr wrap="none">
            <a:spAutoFit/>
          </a:bodyPr>
          <a:lstStyle/>
          <a:p>
            <a:pPr eaLnBrk="1" hangingPunct="1"/>
            <a:r>
              <a:rPr lang="el-GR" altLang="el-GR" sz="2000"/>
              <a:t>Παράγοντες πήξης</a:t>
            </a:r>
          </a:p>
          <a:p>
            <a:pPr eaLnBrk="1" hangingPunct="1"/>
            <a:r>
              <a:rPr lang="en-US" altLang="el-GR" sz="2000" b="1"/>
              <a:t>PAI-1</a:t>
            </a:r>
            <a:r>
              <a:rPr lang="el-GR" altLang="el-GR" sz="2000" b="1"/>
              <a:t>,</a:t>
            </a:r>
            <a:r>
              <a:rPr lang="el-GR" altLang="el-GR" sz="2000"/>
              <a:t> </a:t>
            </a:r>
            <a:r>
              <a:rPr lang="en-US" altLang="el-GR" sz="2000"/>
              <a:t>TF</a:t>
            </a:r>
            <a:endParaRPr lang="el-GR" altLang="el-GR" sz="2000"/>
          </a:p>
        </p:txBody>
      </p:sp>
      <p:sp>
        <p:nvSpPr>
          <p:cNvPr id="47121" name="Text Box 17"/>
          <p:cNvSpPr txBox="1">
            <a:spLocks noChangeArrowheads="1"/>
          </p:cNvSpPr>
          <p:nvPr/>
        </p:nvSpPr>
        <p:spPr bwMode="auto">
          <a:xfrm>
            <a:off x="7753350" y="3046413"/>
            <a:ext cx="1052513" cy="406400"/>
          </a:xfrm>
          <a:prstGeom prst="rect">
            <a:avLst/>
          </a:prstGeom>
          <a:noFill/>
          <a:ln w="9525">
            <a:solidFill>
              <a:schemeClr val="tx1"/>
            </a:solidFill>
            <a:miter lim="800000"/>
            <a:headEnd/>
            <a:tailEnd/>
          </a:ln>
        </p:spPr>
        <p:txBody>
          <a:bodyPr wrap="none">
            <a:spAutoFit/>
          </a:bodyPr>
          <a:lstStyle/>
          <a:p>
            <a:pPr eaLnBrk="1" hangingPunct="1"/>
            <a:r>
              <a:rPr lang="en-US" altLang="el-GR" sz="2000" b="1"/>
              <a:t>Resistin</a:t>
            </a:r>
            <a:endParaRPr lang="el-GR" altLang="el-GR" sz="2000" b="1"/>
          </a:p>
        </p:txBody>
      </p:sp>
      <p:sp>
        <p:nvSpPr>
          <p:cNvPr id="47122" name="Text Box 18"/>
          <p:cNvSpPr txBox="1">
            <a:spLocks noChangeArrowheads="1"/>
          </p:cNvSpPr>
          <p:nvPr/>
        </p:nvSpPr>
        <p:spPr bwMode="auto">
          <a:xfrm>
            <a:off x="6829425" y="1268413"/>
            <a:ext cx="2132013" cy="1016000"/>
          </a:xfrm>
          <a:prstGeom prst="rect">
            <a:avLst/>
          </a:prstGeom>
          <a:noFill/>
          <a:ln w="9525">
            <a:solidFill>
              <a:schemeClr val="tx1"/>
            </a:solidFill>
            <a:miter lim="800000"/>
            <a:headEnd/>
            <a:tailEnd/>
          </a:ln>
        </p:spPr>
        <p:txBody>
          <a:bodyPr wrap="none">
            <a:spAutoFit/>
          </a:bodyPr>
          <a:lstStyle/>
          <a:p>
            <a:pPr eaLnBrk="1" hangingPunct="1"/>
            <a:r>
              <a:rPr lang="el-GR" altLang="el-GR" sz="2000" b="1"/>
              <a:t>Σύστημα ΡΑ</a:t>
            </a:r>
            <a:endParaRPr lang="en-US" altLang="el-GR" sz="2000" b="1"/>
          </a:p>
          <a:p>
            <a:pPr eaLnBrk="1" hangingPunct="1"/>
            <a:r>
              <a:rPr lang="el-GR" altLang="el-GR" sz="2000" b="1"/>
              <a:t>Αγγειοτασινογόνο</a:t>
            </a:r>
          </a:p>
          <a:p>
            <a:pPr eaLnBrk="1" hangingPunct="1"/>
            <a:r>
              <a:rPr lang="el-GR" altLang="el-GR" sz="2000" b="1"/>
              <a:t>Αγγειοτασίνη ΙΙ</a:t>
            </a:r>
          </a:p>
        </p:txBody>
      </p:sp>
      <p:sp>
        <p:nvSpPr>
          <p:cNvPr id="47123" name="Line 19"/>
          <p:cNvSpPr>
            <a:spLocks noChangeShapeType="1"/>
          </p:cNvSpPr>
          <p:nvPr/>
        </p:nvSpPr>
        <p:spPr bwMode="auto">
          <a:xfrm flipV="1">
            <a:off x="6673850" y="4149725"/>
            <a:ext cx="935038" cy="71438"/>
          </a:xfrm>
          <a:prstGeom prst="line">
            <a:avLst/>
          </a:prstGeom>
          <a:noFill/>
          <a:ln w="38100">
            <a:solidFill>
              <a:schemeClr val="tx1"/>
            </a:solidFill>
            <a:round/>
            <a:headEnd/>
            <a:tailEnd type="triangle" w="med" len="med"/>
          </a:ln>
        </p:spPr>
        <p:txBody>
          <a:bodyPr wrap="none"/>
          <a:lstStyle/>
          <a:p>
            <a:endParaRPr lang="el-GR"/>
          </a:p>
        </p:txBody>
      </p:sp>
      <p:sp>
        <p:nvSpPr>
          <p:cNvPr id="47124" name="Text Box 20"/>
          <p:cNvSpPr txBox="1">
            <a:spLocks noChangeArrowheads="1"/>
          </p:cNvSpPr>
          <p:nvPr/>
        </p:nvSpPr>
        <p:spPr bwMode="auto">
          <a:xfrm>
            <a:off x="7751763" y="3860800"/>
            <a:ext cx="1009650" cy="406400"/>
          </a:xfrm>
          <a:prstGeom prst="rect">
            <a:avLst/>
          </a:prstGeom>
          <a:noFill/>
          <a:ln w="9525">
            <a:solidFill>
              <a:schemeClr val="tx1"/>
            </a:solidFill>
            <a:miter lim="800000"/>
            <a:headEnd/>
            <a:tailEnd/>
          </a:ln>
        </p:spPr>
        <p:txBody>
          <a:bodyPr wrap="none">
            <a:spAutoFit/>
          </a:bodyPr>
          <a:lstStyle/>
          <a:p>
            <a:pPr eaLnBrk="1" hangingPunct="1"/>
            <a:r>
              <a:rPr lang="en-US" altLang="el-GR" sz="2000"/>
              <a:t>Visfatin</a:t>
            </a:r>
            <a:endParaRPr lang="el-GR" altLang="el-GR" sz="2000"/>
          </a:p>
        </p:txBody>
      </p:sp>
      <p:grpSp>
        <p:nvGrpSpPr>
          <p:cNvPr id="47125" name="Group 21"/>
          <p:cNvGrpSpPr>
            <a:grpSpLocks/>
          </p:cNvGrpSpPr>
          <p:nvPr/>
        </p:nvGrpSpPr>
        <p:grpSpPr bwMode="auto">
          <a:xfrm>
            <a:off x="3216275" y="2636838"/>
            <a:ext cx="3889375" cy="2736850"/>
            <a:chOff x="2208" y="2064"/>
            <a:chExt cx="1299" cy="931"/>
          </a:xfrm>
        </p:grpSpPr>
        <p:grpSp>
          <p:nvGrpSpPr>
            <p:cNvPr id="47133" name="Group 22"/>
            <p:cNvGrpSpPr>
              <a:grpSpLocks/>
            </p:cNvGrpSpPr>
            <p:nvPr/>
          </p:nvGrpSpPr>
          <p:grpSpPr bwMode="auto">
            <a:xfrm>
              <a:off x="2208" y="2477"/>
              <a:ext cx="672" cy="499"/>
              <a:chOff x="5364" y="3171"/>
              <a:chExt cx="629" cy="621"/>
            </a:xfrm>
          </p:grpSpPr>
          <p:sp>
            <p:nvSpPr>
              <p:cNvPr id="47218" name="Freeform 23"/>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19" name="Freeform 24"/>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20" name="Freeform 25"/>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21" name="Freeform 26"/>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22" name="Freeform 27"/>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23" name="Freeform 28"/>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24" name="Freeform 29"/>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25" name="Freeform 30"/>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26" name="Freeform 31"/>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27" name="Freeform 32"/>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28" name="Freeform 33"/>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29" name="Freeform 34"/>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30" name="Freeform 35"/>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31" name="Freeform 36"/>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32" name="Freeform 37"/>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33" name="Freeform 38"/>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34" name="Freeform 39"/>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35" name="Freeform 40"/>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36" name="Freeform 41"/>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37" name="Freeform 42"/>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38" name="Freeform 43"/>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39" name="Freeform 44"/>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40" name="Freeform 45"/>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41" name="Freeform 46"/>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42" name="Freeform 47"/>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43" name="Freeform 48"/>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44" name="Rectangle 49"/>
              <p:cNvSpPr>
                <a:spLocks noChangeArrowheads="1"/>
              </p:cNvSpPr>
              <p:nvPr/>
            </p:nvSpPr>
            <p:spPr bwMode="auto">
              <a:xfrm>
                <a:off x="5562" y="3332"/>
                <a:ext cx="1" cy="104"/>
              </a:xfrm>
              <a:prstGeom prst="rect">
                <a:avLst/>
              </a:prstGeom>
              <a:noFill/>
              <a:ln w="9525">
                <a:noFill/>
                <a:miter lim="800000"/>
                <a:headEnd/>
                <a:tailEnd/>
              </a:ln>
            </p:spPr>
            <p:txBody>
              <a:bodyPr wrap="none" lIns="0" tIns="0" rIns="0" bIns="0">
                <a:spAutoFit/>
              </a:bodyPr>
              <a:lstStyle/>
              <a:p>
                <a:endParaRPr lang="ja-JP" altLang="en-US" sz="1600">
                  <a:solidFill>
                    <a:srgbClr val="66FFFF"/>
                  </a:solidFill>
                  <a:ea typeface="MS PGothic" pitchFamily="34" charset="-128"/>
                </a:endParaRPr>
              </a:p>
            </p:txBody>
          </p:sp>
        </p:grpSp>
        <p:grpSp>
          <p:nvGrpSpPr>
            <p:cNvPr id="47134" name="Group 50"/>
            <p:cNvGrpSpPr>
              <a:grpSpLocks/>
            </p:cNvGrpSpPr>
            <p:nvPr/>
          </p:nvGrpSpPr>
          <p:grpSpPr bwMode="auto">
            <a:xfrm>
              <a:off x="2736" y="2496"/>
              <a:ext cx="672" cy="499"/>
              <a:chOff x="5364" y="3171"/>
              <a:chExt cx="629" cy="621"/>
            </a:xfrm>
          </p:grpSpPr>
          <p:sp>
            <p:nvSpPr>
              <p:cNvPr id="47191" name="Freeform 51"/>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92" name="Freeform 52"/>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93" name="Freeform 53"/>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94" name="Freeform 54"/>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95" name="Freeform 55"/>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96" name="Freeform 56"/>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97" name="Freeform 57"/>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98" name="Freeform 58"/>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99" name="Freeform 59"/>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00" name="Freeform 60"/>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01" name="Freeform 61"/>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02" name="Freeform 62"/>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03" name="Freeform 63"/>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04" name="Freeform 64"/>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05" name="Freeform 65"/>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06" name="Freeform 66"/>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07" name="Freeform 67"/>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08" name="Freeform 68"/>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09" name="Freeform 69"/>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10" name="Freeform 70"/>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11" name="Freeform 71"/>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12" name="Freeform 72"/>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13" name="Freeform 73"/>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14" name="Freeform 74"/>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15" name="Freeform 75"/>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216" name="Freeform 76"/>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217" name="Rectangle 77"/>
              <p:cNvSpPr>
                <a:spLocks noChangeArrowheads="1"/>
              </p:cNvSpPr>
              <p:nvPr/>
            </p:nvSpPr>
            <p:spPr bwMode="auto">
              <a:xfrm>
                <a:off x="5562" y="3332"/>
                <a:ext cx="1" cy="104"/>
              </a:xfrm>
              <a:prstGeom prst="rect">
                <a:avLst/>
              </a:prstGeom>
              <a:noFill/>
              <a:ln w="9525">
                <a:noFill/>
                <a:miter lim="800000"/>
                <a:headEnd/>
                <a:tailEnd/>
              </a:ln>
            </p:spPr>
            <p:txBody>
              <a:bodyPr wrap="none" lIns="0" tIns="0" rIns="0" bIns="0">
                <a:spAutoFit/>
              </a:bodyPr>
              <a:lstStyle/>
              <a:p>
                <a:endParaRPr lang="ja-JP" altLang="en-US" sz="1600">
                  <a:solidFill>
                    <a:srgbClr val="66FFFF"/>
                  </a:solidFill>
                  <a:ea typeface="MS PGothic" pitchFamily="34" charset="-128"/>
                </a:endParaRPr>
              </a:p>
            </p:txBody>
          </p:sp>
        </p:grpSp>
        <p:grpSp>
          <p:nvGrpSpPr>
            <p:cNvPr id="47135" name="Group 78"/>
            <p:cNvGrpSpPr>
              <a:grpSpLocks/>
            </p:cNvGrpSpPr>
            <p:nvPr/>
          </p:nvGrpSpPr>
          <p:grpSpPr bwMode="auto">
            <a:xfrm>
              <a:off x="2304" y="2069"/>
              <a:ext cx="672" cy="499"/>
              <a:chOff x="5364" y="3171"/>
              <a:chExt cx="629" cy="621"/>
            </a:xfrm>
          </p:grpSpPr>
          <p:sp>
            <p:nvSpPr>
              <p:cNvPr id="47164" name="Freeform 79"/>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65" name="Freeform 80"/>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66" name="Freeform 81"/>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67" name="Freeform 82"/>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68" name="Freeform 83"/>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69" name="Freeform 84"/>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70" name="Freeform 85"/>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71" name="Freeform 86"/>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72" name="Freeform 87"/>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73" name="Freeform 88"/>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74" name="Freeform 89"/>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75" name="Freeform 90"/>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76" name="Freeform 91"/>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77" name="Freeform 92"/>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78" name="Freeform 93"/>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79" name="Freeform 94"/>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80" name="Freeform 95"/>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81" name="Freeform 96"/>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82" name="Freeform 97"/>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83" name="Freeform 98"/>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84" name="Freeform 99"/>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85" name="Freeform 100"/>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86" name="Freeform 101"/>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87" name="Freeform 102"/>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88" name="Freeform 103"/>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89" name="Freeform 104"/>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90" name="Rectangle 105"/>
              <p:cNvSpPr>
                <a:spLocks noChangeArrowheads="1"/>
              </p:cNvSpPr>
              <p:nvPr/>
            </p:nvSpPr>
            <p:spPr bwMode="auto">
              <a:xfrm>
                <a:off x="5562" y="3332"/>
                <a:ext cx="1" cy="104"/>
              </a:xfrm>
              <a:prstGeom prst="rect">
                <a:avLst/>
              </a:prstGeom>
              <a:noFill/>
              <a:ln w="9525">
                <a:noFill/>
                <a:miter lim="800000"/>
                <a:headEnd/>
                <a:tailEnd/>
              </a:ln>
            </p:spPr>
            <p:txBody>
              <a:bodyPr wrap="none" lIns="0" tIns="0" rIns="0" bIns="0">
                <a:spAutoFit/>
              </a:bodyPr>
              <a:lstStyle/>
              <a:p>
                <a:endParaRPr lang="ja-JP" altLang="en-US" sz="1600">
                  <a:solidFill>
                    <a:srgbClr val="66FFFF"/>
                  </a:solidFill>
                  <a:ea typeface="MS PGothic" pitchFamily="34" charset="-128"/>
                </a:endParaRPr>
              </a:p>
            </p:txBody>
          </p:sp>
        </p:grpSp>
        <p:grpSp>
          <p:nvGrpSpPr>
            <p:cNvPr id="47136" name="Group 106"/>
            <p:cNvGrpSpPr>
              <a:grpSpLocks/>
            </p:cNvGrpSpPr>
            <p:nvPr/>
          </p:nvGrpSpPr>
          <p:grpSpPr bwMode="auto">
            <a:xfrm>
              <a:off x="2835" y="2064"/>
              <a:ext cx="672" cy="499"/>
              <a:chOff x="5364" y="3171"/>
              <a:chExt cx="629" cy="621"/>
            </a:xfrm>
          </p:grpSpPr>
          <p:sp>
            <p:nvSpPr>
              <p:cNvPr id="47137" name="Freeform 107"/>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38" name="Freeform 108"/>
              <p:cNvSpPr>
                <a:spLocks/>
              </p:cNvSpPr>
              <p:nvPr/>
            </p:nvSpPr>
            <p:spPr bwMode="auto">
              <a:xfrm>
                <a:off x="5491" y="3208"/>
                <a:ext cx="246" cy="246"/>
              </a:xfrm>
              <a:custGeom>
                <a:avLst/>
                <a:gdLst>
                  <a:gd name="T0" fmla="*/ 245 w 246"/>
                  <a:gd name="T1" fmla="*/ 123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3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3"/>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3"/>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39" name="Freeform 109"/>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40" name="Freeform 110"/>
              <p:cNvSpPr>
                <a:spLocks/>
              </p:cNvSpPr>
              <p:nvPr/>
            </p:nvSpPr>
            <p:spPr bwMode="auto">
              <a:xfrm>
                <a:off x="5560"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41" name="Freeform 111"/>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42" name="Freeform 112"/>
              <p:cNvSpPr>
                <a:spLocks/>
              </p:cNvSpPr>
              <p:nvPr/>
            </p:nvSpPr>
            <p:spPr bwMode="auto">
              <a:xfrm>
                <a:off x="5628" y="3208"/>
                <a:ext cx="247" cy="246"/>
              </a:xfrm>
              <a:custGeom>
                <a:avLst/>
                <a:gdLst>
                  <a:gd name="T0" fmla="*/ 246 w 247"/>
                  <a:gd name="T1" fmla="*/ 123 h 246"/>
                  <a:gd name="T2" fmla="*/ 243 w 247"/>
                  <a:gd name="T3" fmla="*/ 98 h 246"/>
                  <a:gd name="T4" fmla="*/ 236 w 247"/>
                  <a:gd name="T5" fmla="*/ 75 h 246"/>
                  <a:gd name="T6" fmla="*/ 225 w 247"/>
                  <a:gd name="T7" fmla="*/ 54 h 246"/>
                  <a:gd name="T8" fmla="*/ 210 w 247"/>
                  <a:gd name="T9" fmla="*/ 36 h 246"/>
                  <a:gd name="T10" fmla="*/ 192 w 247"/>
                  <a:gd name="T11" fmla="*/ 21 h 246"/>
                  <a:gd name="T12" fmla="*/ 171 w 247"/>
                  <a:gd name="T13" fmla="*/ 9 h 246"/>
                  <a:gd name="T14" fmla="*/ 148 w 247"/>
                  <a:gd name="T15" fmla="*/ 2 h 246"/>
                  <a:gd name="T16" fmla="*/ 123 w 247"/>
                  <a:gd name="T17" fmla="*/ 0 h 246"/>
                  <a:gd name="T18" fmla="*/ 98 w 247"/>
                  <a:gd name="T19" fmla="*/ 2 h 246"/>
                  <a:gd name="T20" fmla="*/ 75 w 247"/>
                  <a:gd name="T21" fmla="*/ 9 h 246"/>
                  <a:gd name="T22" fmla="*/ 54 w 247"/>
                  <a:gd name="T23" fmla="*/ 21 h 246"/>
                  <a:gd name="T24" fmla="*/ 36 w 247"/>
                  <a:gd name="T25" fmla="*/ 36 h 246"/>
                  <a:gd name="T26" fmla="*/ 21 w 247"/>
                  <a:gd name="T27" fmla="*/ 54 h 246"/>
                  <a:gd name="T28" fmla="*/ 10 w 247"/>
                  <a:gd name="T29" fmla="*/ 75 h 246"/>
                  <a:gd name="T30" fmla="*/ 2 w 247"/>
                  <a:gd name="T31" fmla="*/ 98 h 246"/>
                  <a:gd name="T32" fmla="*/ 0 w 247"/>
                  <a:gd name="T33" fmla="*/ 123 h 246"/>
                  <a:gd name="T34" fmla="*/ 2 w 247"/>
                  <a:gd name="T35" fmla="*/ 147 h 246"/>
                  <a:gd name="T36" fmla="*/ 10 w 247"/>
                  <a:gd name="T37" fmla="*/ 170 h 246"/>
                  <a:gd name="T38" fmla="*/ 21 w 247"/>
                  <a:gd name="T39" fmla="*/ 191 h 246"/>
                  <a:gd name="T40" fmla="*/ 36 w 247"/>
                  <a:gd name="T41" fmla="*/ 209 h 246"/>
                  <a:gd name="T42" fmla="*/ 54 w 247"/>
                  <a:gd name="T43" fmla="*/ 224 h 246"/>
                  <a:gd name="T44" fmla="*/ 75 w 247"/>
                  <a:gd name="T45" fmla="*/ 235 h 246"/>
                  <a:gd name="T46" fmla="*/ 98 w 247"/>
                  <a:gd name="T47" fmla="*/ 242 h 246"/>
                  <a:gd name="T48" fmla="*/ 123 w 247"/>
                  <a:gd name="T49" fmla="*/ 245 h 246"/>
                  <a:gd name="T50" fmla="*/ 148 w 247"/>
                  <a:gd name="T51" fmla="*/ 242 h 246"/>
                  <a:gd name="T52" fmla="*/ 171 w 247"/>
                  <a:gd name="T53" fmla="*/ 235 h 246"/>
                  <a:gd name="T54" fmla="*/ 192 w 247"/>
                  <a:gd name="T55" fmla="*/ 224 h 246"/>
                  <a:gd name="T56" fmla="*/ 210 w 247"/>
                  <a:gd name="T57" fmla="*/ 209 h 246"/>
                  <a:gd name="T58" fmla="*/ 225 w 247"/>
                  <a:gd name="T59" fmla="*/ 191 h 246"/>
                  <a:gd name="T60" fmla="*/ 236 w 247"/>
                  <a:gd name="T61" fmla="*/ 170 h 246"/>
                  <a:gd name="T62" fmla="*/ 243 w 247"/>
                  <a:gd name="T63" fmla="*/ 147 h 246"/>
                  <a:gd name="T64" fmla="*/ 246 w 247"/>
                  <a:gd name="T65" fmla="*/ 123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6"/>
                  <a:gd name="T101" fmla="*/ 247 w 24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6">
                    <a:moveTo>
                      <a:pt x="246" y="123"/>
                    </a:moveTo>
                    <a:lnTo>
                      <a:pt x="243" y="98"/>
                    </a:lnTo>
                    <a:lnTo>
                      <a:pt x="236" y="75"/>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5"/>
                    </a:lnTo>
                    <a:lnTo>
                      <a:pt x="2" y="98"/>
                    </a:lnTo>
                    <a:lnTo>
                      <a:pt x="0" y="123"/>
                    </a:lnTo>
                    <a:lnTo>
                      <a:pt x="2" y="147"/>
                    </a:lnTo>
                    <a:lnTo>
                      <a:pt x="10" y="170"/>
                    </a:lnTo>
                    <a:lnTo>
                      <a:pt x="21" y="191"/>
                    </a:lnTo>
                    <a:lnTo>
                      <a:pt x="36" y="209"/>
                    </a:lnTo>
                    <a:lnTo>
                      <a:pt x="54" y="224"/>
                    </a:lnTo>
                    <a:lnTo>
                      <a:pt x="75" y="235"/>
                    </a:lnTo>
                    <a:lnTo>
                      <a:pt x="98" y="242"/>
                    </a:lnTo>
                    <a:lnTo>
                      <a:pt x="123" y="245"/>
                    </a:lnTo>
                    <a:lnTo>
                      <a:pt x="148" y="242"/>
                    </a:lnTo>
                    <a:lnTo>
                      <a:pt x="171" y="235"/>
                    </a:lnTo>
                    <a:lnTo>
                      <a:pt x="192" y="224"/>
                    </a:lnTo>
                    <a:lnTo>
                      <a:pt x="210" y="209"/>
                    </a:lnTo>
                    <a:lnTo>
                      <a:pt x="225" y="191"/>
                    </a:lnTo>
                    <a:lnTo>
                      <a:pt x="236" y="170"/>
                    </a:lnTo>
                    <a:lnTo>
                      <a:pt x="243" y="147"/>
                    </a:lnTo>
                    <a:lnTo>
                      <a:pt x="246" y="123"/>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43" name="Freeform 113"/>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44" name="Freeform 114"/>
              <p:cNvSpPr>
                <a:spLocks/>
              </p:cNvSpPr>
              <p:nvPr/>
            </p:nvSpPr>
            <p:spPr bwMode="auto">
              <a:xfrm>
                <a:off x="5727" y="3462"/>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45" name="Freeform 115"/>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46" name="Freeform 116"/>
              <p:cNvSpPr>
                <a:spLocks/>
              </p:cNvSpPr>
              <p:nvPr/>
            </p:nvSpPr>
            <p:spPr bwMode="auto">
              <a:xfrm>
                <a:off x="5747" y="3293"/>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47" name="Freeform 117"/>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48" name="Freeform 118"/>
              <p:cNvSpPr>
                <a:spLocks/>
              </p:cNvSpPr>
              <p:nvPr/>
            </p:nvSpPr>
            <p:spPr bwMode="auto">
              <a:xfrm>
                <a:off x="5639" y="3547"/>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49" name="Freeform 119"/>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50" name="Freeform 120"/>
              <p:cNvSpPr>
                <a:spLocks/>
              </p:cNvSpPr>
              <p:nvPr/>
            </p:nvSpPr>
            <p:spPr bwMode="auto">
              <a:xfrm>
                <a:off x="5471"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51" name="Freeform 121"/>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52" name="Freeform 122"/>
              <p:cNvSpPr>
                <a:spLocks/>
              </p:cNvSpPr>
              <p:nvPr/>
            </p:nvSpPr>
            <p:spPr bwMode="auto">
              <a:xfrm>
                <a:off x="5492" y="3406"/>
                <a:ext cx="246" cy="246"/>
              </a:xfrm>
              <a:custGeom>
                <a:avLst/>
                <a:gdLst>
                  <a:gd name="T0" fmla="*/ 245 w 246"/>
                  <a:gd name="T1" fmla="*/ 122 h 246"/>
                  <a:gd name="T2" fmla="*/ 242 w 246"/>
                  <a:gd name="T3" fmla="*/ 98 h 246"/>
                  <a:gd name="T4" fmla="*/ 235 w 246"/>
                  <a:gd name="T5" fmla="*/ 75 h 246"/>
                  <a:gd name="T6" fmla="*/ 224 w 246"/>
                  <a:gd name="T7" fmla="*/ 54 h 246"/>
                  <a:gd name="T8" fmla="*/ 209 w 246"/>
                  <a:gd name="T9" fmla="*/ 36 h 246"/>
                  <a:gd name="T10" fmla="*/ 191 w 246"/>
                  <a:gd name="T11" fmla="*/ 21 h 246"/>
                  <a:gd name="T12" fmla="*/ 170 w 246"/>
                  <a:gd name="T13" fmla="*/ 9 h 246"/>
                  <a:gd name="T14" fmla="*/ 147 w 246"/>
                  <a:gd name="T15" fmla="*/ 2 h 246"/>
                  <a:gd name="T16" fmla="*/ 122 w 246"/>
                  <a:gd name="T17" fmla="*/ 0 h 246"/>
                  <a:gd name="T18" fmla="*/ 98 w 246"/>
                  <a:gd name="T19" fmla="*/ 2 h 246"/>
                  <a:gd name="T20" fmla="*/ 75 w 246"/>
                  <a:gd name="T21" fmla="*/ 9 h 246"/>
                  <a:gd name="T22" fmla="*/ 54 w 246"/>
                  <a:gd name="T23" fmla="*/ 21 h 246"/>
                  <a:gd name="T24" fmla="*/ 36 w 246"/>
                  <a:gd name="T25" fmla="*/ 36 h 246"/>
                  <a:gd name="T26" fmla="*/ 21 w 246"/>
                  <a:gd name="T27" fmla="*/ 54 h 246"/>
                  <a:gd name="T28" fmla="*/ 10 w 246"/>
                  <a:gd name="T29" fmla="*/ 75 h 246"/>
                  <a:gd name="T30" fmla="*/ 2 w 246"/>
                  <a:gd name="T31" fmla="*/ 98 h 246"/>
                  <a:gd name="T32" fmla="*/ 0 w 246"/>
                  <a:gd name="T33" fmla="*/ 122 h 246"/>
                  <a:gd name="T34" fmla="*/ 2 w 246"/>
                  <a:gd name="T35" fmla="*/ 147 h 246"/>
                  <a:gd name="T36" fmla="*/ 10 w 246"/>
                  <a:gd name="T37" fmla="*/ 170 h 246"/>
                  <a:gd name="T38" fmla="*/ 21 w 246"/>
                  <a:gd name="T39" fmla="*/ 191 h 246"/>
                  <a:gd name="T40" fmla="*/ 36 w 246"/>
                  <a:gd name="T41" fmla="*/ 209 h 246"/>
                  <a:gd name="T42" fmla="*/ 54 w 246"/>
                  <a:gd name="T43" fmla="*/ 224 h 246"/>
                  <a:gd name="T44" fmla="*/ 75 w 246"/>
                  <a:gd name="T45" fmla="*/ 235 h 246"/>
                  <a:gd name="T46" fmla="*/ 98 w 246"/>
                  <a:gd name="T47" fmla="*/ 242 h 246"/>
                  <a:gd name="T48" fmla="*/ 122 w 246"/>
                  <a:gd name="T49" fmla="*/ 245 h 246"/>
                  <a:gd name="T50" fmla="*/ 147 w 246"/>
                  <a:gd name="T51" fmla="*/ 242 h 246"/>
                  <a:gd name="T52" fmla="*/ 170 w 246"/>
                  <a:gd name="T53" fmla="*/ 235 h 246"/>
                  <a:gd name="T54" fmla="*/ 191 w 246"/>
                  <a:gd name="T55" fmla="*/ 224 h 246"/>
                  <a:gd name="T56" fmla="*/ 209 w 246"/>
                  <a:gd name="T57" fmla="*/ 209 h 246"/>
                  <a:gd name="T58" fmla="*/ 224 w 246"/>
                  <a:gd name="T59" fmla="*/ 191 h 246"/>
                  <a:gd name="T60" fmla="*/ 235 w 246"/>
                  <a:gd name="T61" fmla="*/ 170 h 246"/>
                  <a:gd name="T62" fmla="*/ 242 w 246"/>
                  <a:gd name="T63" fmla="*/ 147 h 246"/>
                  <a:gd name="T64" fmla="*/ 245 w 246"/>
                  <a:gd name="T65" fmla="*/ 12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6"/>
                  <a:gd name="T101" fmla="*/ 246 w 246"/>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6">
                    <a:moveTo>
                      <a:pt x="245" y="122"/>
                    </a:moveTo>
                    <a:lnTo>
                      <a:pt x="242" y="98"/>
                    </a:lnTo>
                    <a:lnTo>
                      <a:pt x="235" y="75"/>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5"/>
                    </a:lnTo>
                    <a:lnTo>
                      <a:pt x="2" y="98"/>
                    </a:lnTo>
                    <a:lnTo>
                      <a:pt x="0" y="122"/>
                    </a:lnTo>
                    <a:lnTo>
                      <a:pt x="2" y="147"/>
                    </a:lnTo>
                    <a:lnTo>
                      <a:pt x="10" y="170"/>
                    </a:lnTo>
                    <a:lnTo>
                      <a:pt x="21" y="191"/>
                    </a:lnTo>
                    <a:lnTo>
                      <a:pt x="36" y="209"/>
                    </a:lnTo>
                    <a:lnTo>
                      <a:pt x="54" y="224"/>
                    </a:lnTo>
                    <a:lnTo>
                      <a:pt x="75" y="235"/>
                    </a:lnTo>
                    <a:lnTo>
                      <a:pt x="98" y="242"/>
                    </a:lnTo>
                    <a:lnTo>
                      <a:pt x="122" y="245"/>
                    </a:lnTo>
                    <a:lnTo>
                      <a:pt x="147" y="242"/>
                    </a:lnTo>
                    <a:lnTo>
                      <a:pt x="170" y="235"/>
                    </a:lnTo>
                    <a:lnTo>
                      <a:pt x="191" y="224"/>
                    </a:lnTo>
                    <a:lnTo>
                      <a:pt x="209" y="209"/>
                    </a:lnTo>
                    <a:lnTo>
                      <a:pt x="224" y="191"/>
                    </a:lnTo>
                    <a:lnTo>
                      <a:pt x="235" y="170"/>
                    </a:lnTo>
                    <a:lnTo>
                      <a:pt x="242" y="147"/>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53" name="Freeform 123"/>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54" name="Freeform 124"/>
              <p:cNvSpPr>
                <a:spLocks/>
              </p:cNvSpPr>
              <p:nvPr/>
            </p:nvSpPr>
            <p:spPr bwMode="auto">
              <a:xfrm>
                <a:off x="5364" y="333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55" name="Freeform 125"/>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56" name="Freeform 126"/>
              <p:cNvSpPr>
                <a:spLocks/>
              </p:cNvSpPr>
              <p:nvPr/>
            </p:nvSpPr>
            <p:spPr bwMode="auto">
              <a:xfrm>
                <a:off x="5639" y="3368"/>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3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70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3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70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7" y="241"/>
                    </a:lnTo>
                    <a:lnTo>
                      <a:pt x="170" y="234"/>
                    </a:lnTo>
                    <a:lnTo>
                      <a:pt x="191" y="223"/>
                    </a:lnTo>
                    <a:lnTo>
                      <a:pt x="209" y="208"/>
                    </a:lnTo>
                    <a:lnTo>
                      <a:pt x="224" y="190"/>
                    </a:lnTo>
                    <a:lnTo>
                      <a:pt x="235" y="170"/>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57" name="Freeform 127"/>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58" name="Freeform 128"/>
              <p:cNvSpPr>
                <a:spLocks/>
              </p:cNvSpPr>
              <p:nvPr/>
            </p:nvSpPr>
            <p:spPr bwMode="auto">
              <a:xfrm>
                <a:off x="5718" y="3171"/>
                <a:ext cx="246" cy="245"/>
              </a:xfrm>
              <a:custGeom>
                <a:avLst/>
                <a:gdLst>
                  <a:gd name="T0" fmla="*/ 245 w 246"/>
                  <a:gd name="T1" fmla="*/ 122 h 245"/>
                  <a:gd name="T2" fmla="*/ 242 w 246"/>
                  <a:gd name="T3" fmla="*/ 97 h 245"/>
                  <a:gd name="T4" fmla="*/ 235 w 246"/>
                  <a:gd name="T5" fmla="*/ 74 h 245"/>
                  <a:gd name="T6" fmla="*/ 224 w 246"/>
                  <a:gd name="T7" fmla="*/ 54 h 245"/>
                  <a:gd name="T8" fmla="*/ 209 w 246"/>
                  <a:gd name="T9" fmla="*/ 36 h 245"/>
                  <a:gd name="T10" fmla="*/ 191 w 246"/>
                  <a:gd name="T11" fmla="*/ 21 h 245"/>
                  <a:gd name="T12" fmla="*/ 170 w 246"/>
                  <a:gd name="T13" fmla="*/ 9 h 245"/>
                  <a:gd name="T14" fmla="*/ 147 w 246"/>
                  <a:gd name="T15" fmla="*/ 2 h 245"/>
                  <a:gd name="T16" fmla="*/ 122 w 246"/>
                  <a:gd name="T17" fmla="*/ 0 h 245"/>
                  <a:gd name="T18" fmla="*/ 98 w 246"/>
                  <a:gd name="T19" fmla="*/ 2 h 245"/>
                  <a:gd name="T20" fmla="*/ 75 w 246"/>
                  <a:gd name="T21" fmla="*/ 9 h 245"/>
                  <a:gd name="T22" fmla="*/ 54 w 246"/>
                  <a:gd name="T23" fmla="*/ 21 h 245"/>
                  <a:gd name="T24" fmla="*/ 36 w 246"/>
                  <a:gd name="T25" fmla="*/ 36 h 245"/>
                  <a:gd name="T26" fmla="*/ 21 w 246"/>
                  <a:gd name="T27" fmla="*/ 54 h 245"/>
                  <a:gd name="T28" fmla="*/ 10 w 246"/>
                  <a:gd name="T29" fmla="*/ 74 h 245"/>
                  <a:gd name="T30" fmla="*/ 2 w 246"/>
                  <a:gd name="T31" fmla="*/ 97 h 245"/>
                  <a:gd name="T32" fmla="*/ 0 w 246"/>
                  <a:gd name="T33" fmla="*/ 122 h 245"/>
                  <a:gd name="T34" fmla="*/ 2 w 246"/>
                  <a:gd name="T35" fmla="*/ 146 h 245"/>
                  <a:gd name="T36" fmla="*/ 10 w 246"/>
                  <a:gd name="T37" fmla="*/ 169 h 245"/>
                  <a:gd name="T38" fmla="*/ 21 w 246"/>
                  <a:gd name="T39" fmla="*/ 190 h 245"/>
                  <a:gd name="T40" fmla="*/ 36 w 246"/>
                  <a:gd name="T41" fmla="*/ 208 h 245"/>
                  <a:gd name="T42" fmla="*/ 54 w 246"/>
                  <a:gd name="T43" fmla="*/ 223 h 245"/>
                  <a:gd name="T44" fmla="*/ 75 w 246"/>
                  <a:gd name="T45" fmla="*/ 234 h 245"/>
                  <a:gd name="T46" fmla="*/ 98 w 246"/>
                  <a:gd name="T47" fmla="*/ 241 h 245"/>
                  <a:gd name="T48" fmla="*/ 122 w 246"/>
                  <a:gd name="T49" fmla="*/ 244 h 245"/>
                  <a:gd name="T50" fmla="*/ 147 w 246"/>
                  <a:gd name="T51" fmla="*/ 241 h 245"/>
                  <a:gd name="T52" fmla="*/ 170 w 246"/>
                  <a:gd name="T53" fmla="*/ 234 h 245"/>
                  <a:gd name="T54" fmla="*/ 191 w 246"/>
                  <a:gd name="T55" fmla="*/ 223 h 245"/>
                  <a:gd name="T56" fmla="*/ 209 w 246"/>
                  <a:gd name="T57" fmla="*/ 208 h 245"/>
                  <a:gd name="T58" fmla="*/ 224 w 246"/>
                  <a:gd name="T59" fmla="*/ 190 h 245"/>
                  <a:gd name="T60" fmla="*/ 235 w 246"/>
                  <a:gd name="T61" fmla="*/ 169 h 245"/>
                  <a:gd name="T62" fmla="*/ 242 w 246"/>
                  <a:gd name="T63" fmla="*/ 146 h 245"/>
                  <a:gd name="T64" fmla="*/ 245 w 246"/>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245"/>
                  <a:gd name="T101" fmla="*/ 246 w 246"/>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245">
                    <a:moveTo>
                      <a:pt x="245" y="122"/>
                    </a:moveTo>
                    <a:lnTo>
                      <a:pt x="242" y="97"/>
                    </a:lnTo>
                    <a:lnTo>
                      <a:pt x="235" y="74"/>
                    </a:lnTo>
                    <a:lnTo>
                      <a:pt x="224" y="54"/>
                    </a:lnTo>
                    <a:lnTo>
                      <a:pt x="209" y="36"/>
                    </a:lnTo>
                    <a:lnTo>
                      <a:pt x="191" y="21"/>
                    </a:lnTo>
                    <a:lnTo>
                      <a:pt x="170" y="9"/>
                    </a:lnTo>
                    <a:lnTo>
                      <a:pt x="147" y="2"/>
                    </a:lnTo>
                    <a:lnTo>
                      <a:pt x="122"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2" y="244"/>
                    </a:lnTo>
                    <a:lnTo>
                      <a:pt x="147" y="241"/>
                    </a:lnTo>
                    <a:lnTo>
                      <a:pt x="170" y="234"/>
                    </a:lnTo>
                    <a:lnTo>
                      <a:pt x="191" y="223"/>
                    </a:lnTo>
                    <a:lnTo>
                      <a:pt x="209" y="208"/>
                    </a:lnTo>
                    <a:lnTo>
                      <a:pt x="224" y="190"/>
                    </a:lnTo>
                    <a:lnTo>
                      <a:pt x="235" y="169"/>
                    </a:lnTo>
                    <a:lnTo>
                      <a:pt x="242" y="146"/>
                    </a:lnTo>
                    <a:lnTo>
                      <a:pt x="245"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59" name="Freeform 129"/>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60" name="Freeform 130"/>
              <p:cNvSpPr>
                <a:spLocks/>
              </p:cNvSpPr>
              <p:nvPr/>
            </p:nvSpPr>
            <p:spPr bwMode="auto">
              <a:xfrm>
                <a:off x="5422" y="3190"/>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70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70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70"/>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70"/>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61" name="Freeform 131"/>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blipFill dpi="0" rotWithShape="0">
                <a:blip r:embed="rId3" cstate="print"/>
                <a:srcRect/>
                <a:tile tx="0" ty="0" sx="100000" sy="100000" flip="none" algn="tl"/>
              </a:blipFill>
              <a:ln w="9525" cap="rnd">
                <a:noFill/>
                <a:round/>
                <a:headEnd/>
                <a:tailEnd/>
              </a:ln>
            </p:spPr>
            <p:txBody>
              <a:bodyPr/>
              <a:lstStyle/>
              <a:p>
                <a:endParaRPr lang="el-GR"/>
              </a:p>
            </p:txBody>
          </p:sp>
          <p:sp>
            <p:nvSpPr>
              <p:cNvPr id="47162" name="Freeform 132"/>
              <p:cNvSpPr>
                <a:spLocks/>
              </p:cNvSpPr>
              <p:nvPr/>
            </p:nvSpPr>
            <p:spPr bwMode="auto">
              <a:xfrm>
                <a:off x="5373" y="3491"/>
                <a:ext cx="247" cy="245"/>
              </a:xfrm>
              <a:custGeom>
                <a:avLst/>
                <a:gdLst>
                  <a:gd name="T0" fmla="*/ 246 w 247"/>
                  <a:gd name="T1" fmla="*/ 122 h 245"/>
                  <a:gd name="T2" fmla="*/ 243 w 247"/>
                  <a:gd name="T3" fmla="*/ 97 h 245"/>
                  <a:gd name="T4" fmla="*/ 236 w 247"/>
                  <a:gd name="T5" fmla="*/ 74 h 245"/>
                  <a:gd name="T6" fmla="*/ 225 w 247"/>
                  <a:gd name="T7" fmla="*/ 54 h 245"/>
                  <a:gd name="T8" fmla="*/ 210 w 247"/>
                  <a:gd name="T9" fmla="*/ 36 h 245"/>
                  <a:gd name="T10" fmla="*/ 192 w 247"/>
                  <a:gd name="T11" fmla="*/ 21 h 245"/>
                  <a:gd name="T12" fmla="*/ 171 w 247"/>
                  <a:gd name="T13" fmla="*/ 9 h 245"/>
                  <a:gd name="T14" fmla="*/ 148 w 247"/>
                  <a:gd name="T15" fmla="*/ 2 h 245"/>
                  <a:gd name="T16" fmla="*/ 123 w 247"/>
                  <a:gd name="T17" fmla="*/ 0 h 245"/>
                  <a:gd name="T18" fmla="*/ 98 w 247"/>
                  <a:gd name="T19" fmla="*/ 2 h 245"/>
                  <a:gd name="T20" fmla="*/ 75 w 247"/>
                  <a:gd name="T21" fmla="*/ 9 h 245"/>
                  <a:gd name="T22" fmla="*/ 54 w 247"/>
                  <a:gd name="T23" fmla="*/ 21 h 245"/>
                  <a:gd name="T24" fmla="*/ 36 w 247"/>
                  <a:gd name="T25" fmla="*/ 36 h 245"/>
                  <a:gd name="T26" fmla="*/ 21 w 247"/>
                  <a:gd name="T27" fmla="*/ 54 h 245"/>
                  <a:gd name="T28" fmla="*/ 10 w 247"/>
                  <a:gd name="T29" fmla="*/ 74 h 245"/>
                  <a:gd name="T30" fmla="*/ 2 w 247"/>
                  <a:gd name="T31" fmla="*/ 97 h 245"/>
                  <a:gd name="T32" fmla="*/ 0 w 247"/>
                  <a:gd name="T33" fmla="*/ 122 h 245"/>
                  <a:gd name="T34" fmla="*/ 2 w 247"/>
                  <a:gd name="T35" fmla="*/ 146 h 245"/>
                  <a:gd name="T36" fmla="*/ 10 w 247"/>
                  <a:gd name="T37" fmla="*/ 169 h 245"/>
                  <a:gd name="T38" fmla="*/ 21 w 247"/>
                  <a:gd name="T39" fmla="*/ 190 h 245"/>
                  <a:gd name="T40" fmla="*/ 36 w 247"/>
                  <a:gd name="T41" fmla="*/ 208 h 245"/>
                  <a:gd name="T42" fmla="*/ 54 w 247"/>
                  <a:gd name="T43" fmla="*/ 223 h 245"/>
                  <a:gd name="T44" fmla="*/ 75 w 247"/>
                  <a:gd name="T45" fmla="*/ 234 h 245"/>
                  <a:gd name="T46" fmla="*/ 98 w 247"/>
                  <a:gd name="T47" fmla="*/ 241 h 245"/>
                  <a:gd name="T48" fmla="*/ 123 w 247"/>
                  <a:gd name="T49" fmla="*/ 244 h 245"/>
                  <a:gd name="T50" fmla="*/ 148 w 247"/>
                  <a:gd name="T51" fmla="*/ 241 h 245"/>
                  <a:gd name="T52" fmla="*/ 171 w 247"/>
                  <a:gd name="T53" fmla="*/ 234 h 245"/>
                  <a:gd name="T54" fmla="*/ 192 w 247"/>
                  <a:gd name="T55" fmla="*/ 223 h 245"/>
                  <a:gd name="T56" fmla="*/ 210 w 247"/>
                  <a:gd name="T57" fmla="*/ 208 h 245"/>
                  <a:gd name="T58" fmla="*/ 225 w 247"/>
                  <a:gd name="T59" fmla="*/ 190 h 245"/>
                  <a:gd name="T60" fmla="*/ 236 w 247"/>
                  <a:gd name="T61" fmla="*/ 169 h 245"/>
                  <a:gd name="T62" fmla="*/ 243 w 247"/>
                  <a:gd name="T63" fmla="*/ 146 h 245"/>
                  <a:gd name="T64" fmla="*/ 246 w 247"/>
                  <a:gd name="T65" fmla="*/ 12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245"/>
                  <a:gd name="T101" fmla="*/ 247 w 247"/>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245">
                    <a:moveTo>
                      <a:pt x="246" y="122"/>
                    </a:moveTo>
                    <a:lnTo>
                      <a:pt x="243" y="97"/>
                    </a:lnTo>
                    <a:lnTo>
                      <a:pt x="236" y="74"/>
                    </a:lnTo>
                    <a:lnTo>
                      <a:pt x="225" y="54"/>
                    </a:lnTo>
                    <a:lnTo>
                      <a:pt x="210" y="36"/>
                    </a:lnTo>
                    <a:lnTo>
                      <a:pt x="192" y="21"/>
                    </a:lnTo>
                    <a:lnTo>
                      <a:pt x="171" y="9"/>
                    </a:lnTo>
                    <a:lnTo>
                      <a:pt x="148" y="2"/>
                    </a:lnTo>
                    <a:lnTo>
                      <a:pt x="123" y="0"/>
                    </a:lnTo>
                    <a:lnTo>
                      <a:pt x="98" y="2"/>
                    </a:lnTo>
                    <a:lnTo>
                      <a:pt x="75" y="9"/>
                    </a:lnTo>
                    <a:lnTo>
                      <a:pt x="54" y="21"/>
                    </a:lnTo>
                    <a:lnTo>
                      <a:pt x="36" y="36"/>
                    </a:lnTo>
                    <a:lnTo>
                      <a:pt x="21" y="54"/>
                    </a:lnTo>
                    <a:lnTo>
                      <a:pt x="10" y="74"/>
                    </a:lnTo>
                    <a:lnTo>
                      <a:pt x="2" y="97"/>
                    </a:lnTo>
                    <a:lnTo>
                      <a:pt x="0" y="122"/>
                    </a:lnTo>
                    <a:lnTo>
                      <a:pt x="2" y="146"/>
                    </a:lnTo>
                    <a:lnTo>
                      <a:pt x="10" y="169"/>
                    </a:lnTo>
                    <a:lnTo>
                      <a:pt x="21" y="190"/>
                    </a:lnTo>
                    <a:lnTo>
                      <a:pt x="36" y="208"/>
                    </a:lnTo>
                    <a:lnTo>
                      <a:pt x="54" y="223"/>
                    </a:lnTo>
                    <a:lnTo>
                      <a:pt x="75" y="234"/>
                    </a:lnTo>
                    <a:lnTo>
                      <a:pt x="98" y="241"/>
                    </a:lnTo>
                    <a:lnTo>
                      <a:pt x="123" y="244"/>
                    </a:lnTo>
                    <a:lnTo>
                      <a:pt x="148" y="241"/>
                    </a:lnTo>
                    <a:lnTo>
                      <a:pt x="171" y="234"/>
                    </a:lnTo>
                    <a:lnTo>
                      <a:pt x="192" y="223"/>
                    </a:lnTo>
                    <a:lnTo>
                      <a:pt x="210" y="208"/>
                    </a:lnTo>
                    <a:lnTo>
                      <a:pt x="225" y="190"/>
                    </a:lnTo>
                    <a:lnTo>
                      <a:pt x="236" y="169"/>
                    </a:lnTo>
                    <a:lnTo>
                      <a:pt x="243" y="146"/>
                    </a:lnTo>
                    <a:lnTo>
                      <a:pt x="246" y="122"/>
                    </a:lnTo>
                  </a:path>
                </a:pathLst>
              </a:custGeom>
              <a:noFill/>
              <a:ln w="25400" cap="rnd" cmpd="sng">
                <a:solidFill>
                  <a:srgbClr val="000000"/>
                </a:solidFill>
                <a:prstDash val="solid"/>
                <a:round/>
                <a:headEnd type="none" w="sm" len="sm"/>
                <a:tailEnd type="none" w="sm" len="sm"/>
              </a:ln>
            </p:spPr>
            <p:txBody>
              <a:bodyPr/>
              <a:lstStyle/>
              <a:p>
                <a:endParaRPr lang="el-GR"/>
              </a:p>
            </p:txBody>
          </p:sp>
          <p:sp>
            <p:nvSpPr>
              <p:cNvPr id="47163" name="Rectangle 133"/>
              <p:cNvSpPr>
                <a:spLocks noChangeArrowheads="1"/>
              </p:cNvSpPr>
              <p:nvPr/>
            </p:nvSpPr>
            <p:spPr bwMode="auto">
              <a:xfrm>
                <a:off x="5562" y="3332"/>
                <a:ext cx="1" cy="104"/>
              </a:xfrm>
              <a:prstGeom prst="rect">
                <a:avLst/>
              </a:prstGeom>
              <a:noFill/>
              <a:ln w="9525">
                <a:noFill/>
                <a:miter lim="800000"/>
                <a:headEnd/>
                <a:tailEnd/>
              </a:ln>
            </p:spPr>
            <p:txBody>
              <a:bodyPr wrap="none" lIns="0" tIns="0" rIns="0" bIns="0">
                <a:spAutoFit/>
              </a:bodyPr>
              <a:lstStyle/>
              <a:p>
                <a:endParaRPr lang="ja-JP" altLang="en-US" sz="1600">
                  <a:solidFill>
                    <a:srgbClr val="66FFFF"/>
                  </a:solidFill>
                  <a:ea typeface="MS PGothic" pitchFamily="34" charset="-128"/>
                </a:endParaRPr>
              </a:p>
            </p:txBody>
          </p:sp>
        </p:grpSp>
      </p:grpSp>
      <p:sp>
        <p:nvSpPr>
          <p:cNvPr id="47126" name="Text Box 134"/>
          <p:cNvSpPr txBox="1">
            <a:spLocks noChangeArrowheads="1"/>
          </p:cNvSpPr>
          <p:nvPr/>
        </p:nvSpPr>
        <p:spPr bwMode="auto">
          <a:xfrm>
            <a:off x="3875088" y="3089275"/>
            <a:ext cx="2446337" cy="1431925"/>
          </a:xfrm>
          <a:prstGeom prst="rect">
            <a:avLst/>
          </a:prstGeom>
          <a:solidFill>
            <a:schemeClr val="tx1"/>
          </a:solidFill>
          <a:ln w="9525">
            <a:noFill/>
            <a:miter lim="800000"/>
            <a:headEnd/>
            <a:tailEnd/>
          </a:ln>
        </p:spPr>
        <p:txBody>
          <a:bodyPr wrap="none">
            <a:spAutoFit/>
          </a:bodyPr>
          <a:lstStyle/>
          <a:p>
            <a:pPr algn="ctr" eaLnBrk="1" hangingPunct="1"/>
            <a:r>
              <a:rPr lang="el-GR" altLang="el-GR" b="1">
                <a:solidFill>
                  <a:schemeClr val="bg2"/>
                </a:solidFill>
              </a:rPr>
              <a:t>Λιπώδης ιστός</a:t>
            </a:r>
          </a:p>
          <a:p>
            <a:pPr algn="ctr" eaLnBrk="1" hangingPunct="1"/>
            <a:r>
              <a:rPr lang="el-GR" altLang="el-GR" b="1">
                <a:solidFill>
                  <a:schemeClr val="bg2"/>
                </a:solidFill>
              </a:rPr>
              <a:t>Μακροφάγα</a:t>
            </a:r>
          </a:p>
          <a:p>
            <a:pPr algn="ctr" eaLnBrk="1" hangingPunct="1"/>
            <a:r>
              <a:rPr lang="el-GR" altLang="el-GR" sz="2000" b="1">
                <a:solidFill>
                  <a:schemeClr val="bg2"/>
                </a:solidFill>
              </a:rPr>
              <a:t>Λιποκύτταρα</a:t>
            </a:r>
          </a:p>
          <a:p>
            <a:pPr algn="ctr" eaLnBrk="1" hangingPunct="1"/>
            <a:r>
              <a:rPr lang="el-GR" altLang="el-GR" sz="2000" b="1">
                <a:solidFill>
                  <a:schemeClr val="bg2"/>
                </a:solidFill>
              </a:rPr>
              <a:t>Κύτταρα στρώματος</a:t>
            </a:r>
          </a:p>
        </p:txBody>
      </p:sp>
      <p:sp>
        <p:nvSpPr>
          <p:cNvPr id="47127" name="Line 135"/>
          <p:cNvSpPr>
            <a:spLocks noChangeShapeType="1"/>
          </p:cNvSpPr>
          <p:nvPr/>
        </p:nvSpPr>
        <p:spPr bwMode="auto">
          <a:xfrm flipV="1">
            <a:off x="6745288" y="4941888"/>
            <a:ext cx="431800" cy="0"/>
          </a:xfrm>
          <a:prstGeom prst="line">
            <a:avLst/>
          </a:prstGeom>
          <a:noFill/>
          <a:ln w="28575">
            <a:solidFill>
              <a:schemeClr val="tx1"/>
            </a:solidFill>
            <a:prstDash val="sysDot"/>
            <a:round/>
            <a:headEnd/>
            <a:tailEnd type="triangle" w="med" len="med"/>
          </a:ln>
        </p:spPr>
        <p:txBody>
          <a:bodyPr wrap="none"/>
          <a:lstStyle/>
          <a:p>
            <a:endParaRPr lang="el-GR"/>
          </a:p>
        </p:txBody>
      </p:sp>
      <p:sp>
        <p:nvSpPr>
          <p:cNvPr id="47128" name="Text Box 136"/>
          <p:cNvSpPr txBox="1">
            <a:spLocks noChangeArrowheads="1"/>
          </p:cNvSpPr>
          <p:nvPr/>
        </p:nvSpPr>
        <p:spPr bwMode="auto">
          <a:xfrm>
            <a:off x="265113" y="1484313"/>
            <a:ext cx="3067050" cy="708025"/>
          </a:xfrm>
          <a:prstGeom prst="rect">
            <a:avLst/>
          </a:prstGeom>
          <a:noFill/>
          <a:ln w="9525">
            <a:solidFill>
              <a:schemeClr val="tx1"/>
            </a:solidFill>
            <a:miter lim="800000"/>
            <a:headEnd/>
            <a:tailEnd/>
          </a:ln>
        </p:spPr>
        <p:txBody>
          <a:bodyPr wrap="none">
            <a:spAutoFit/>
          </a:bodyPr>
          <a:lstStyle/>
          <a:p>
            <a:pPr eaLnBrk="1" hangingPunct="1"/>
            <a:r>
              <a:rPr lang="el-GR" altLang="el-GR" sz="2000"/>
              <a:t>Χημειοτακτικοί παράγοντες</a:t>
            </a:r>
          </a:p>
          <a:p>
            <a:pPr eaLnBrk="1" hangingPunct="1"/>
            <a:r>
              <a:rPr lang="en-US" altLang="el-GR" sz="2000" b="1"/>
              <a:t>MCP-1,</a:t>
            </a:r>
            <a:r>
              <a:rPr lang="en-US" altLang="el-GR" sz="2000"/>
              <a:t> MIP-1, MIF, NGF</a:t>
            </a:r>
            <a:endParaRPr lang="el-GR" altLang="el-GR" sz="2000"/>
          </a:p>
        </p:txBody>
      </p:sp>
      <p:sp>
        <p:nvSpPr>
          <p:cNvPr id="47129" name="Line 137"/>
          <p:cNvSpPr>
            <a:spLocks noChangeShapeType="1"/>
          </p:cNvSpPr>
          <p:nvPr/>
        </p:nvSpPr>
        <p:spPr bwMode="auto">
          <a:xfrm flipH="1" flipV="1">
            <a:off x="5592763" y="1989138"/>
            <a:ext cx="0" cy="720725"/>
          </a:xfrm>
          <a:prstGeom prst="line">
            <a:avLst/>
          </a:prstGeom>
          <a:noFill/>
          <a:ln w="57150">
            <a:solidFill>
              <a:schemeClr val="tx1"/>
            </a:solidFill>
            <a:round/>
            <a:headEnd/>
            <a:tailEnd type="triangle" w="med" len="med"/>
          </a:ln>
        </p:spPr>
        <p:txBody>
          <a:bodyPr wrap="none"/>
          <a:lstStyle/>
          <a:p>
            <a:endParaRPr lang="el-GR"/>
          </a:p>
        </p:txBody>
      </p:sp>
      <p:sp>
        <p:nvSpPr>
          <p:cNvPr id="47130" name="Line 138"/>
          <p:cNvSpPr>
            <a:spLocks noChangeShapeType="1"/>
          </p:cNvSpPr>
          <p:nvPr/>
        </p:nvSpPr>
        <p:spPr bwMode="auto">
          <a:xfrm flipH="1">
            <a:off x="3433763" y="5157788"/>
            <a:ext cx="215900" cy="504825"/>
          </a:xfrm>
          <a:prstGeom prst="line">
            <a:avLst/>
          </a:prstGeom>
          <a:noFill/>
          <a:ln w="57150">
            <a:solidFill>
              <a:schemeClr val="tx1"/>
            </a:solidFill>
            <a:round/>
            <a:headEnd/>
            <a:tailEnd type="triangle" w="med" len="med"/>
          </a:ln>
        </p:spPr>
        <p:txBody>
          <a:bodyPr wrap="none"/>
          <a:lstStyle/>
          <a:p>
            <a:endParaRPr lang="el-GR"/>
          </a:p>
        </p:txBody>
      </p:sp>
      <p:sp>
        <p:nvSpPr>
          <p:cNvPr id="47131" name="Text Box 139"/>
          <p:cNvSpPr txBox="1">
            <a:spLocks noChangeArrowheads="1"/>
          </p:cNvSpPr>
          <p:nvPr/>
        </p:nvSpPr>
        <p:spPr bwMode="auto">
          <a:xfrm>
            <a:off x="269875" y="4797425"/>
            <a:ext cx="2892425" cy="708025"/>
          </a:xfrm>
          <a:prstGeom prst="rect">
            <a:avLst/>
          </a:prstGeom>
          <a:noFill/>
          <a:ln w="9525">
            <a:solidFill>
              <a:schemeClr val="tx1"/>
            </a:solidFill>
            <a:miter lim="800000"/>
            <a:headEnd/>
            <a:tailEnd/>
          </a:ln>
        </p:spPr>
        <p:txBody>
          <a:bodyPr wrap="none">
            <a:spAutoFit/>
          </a:bodyPr>
          <a:lstStyle/>
          <a:p>
            <a:pPr eaLnBrk="1" hangingPunct="1"/>
            <a:r>
              <a:rPr lang="el-GR" altLang="el-GR" sz="2000"/>
              <a:t>Πρωτεΐνες οξείας φάσης</a:t>
            </a:r>
          </a:p>
          <a:p>
            <a:pPr eaLnBrk="1" hangingPunct="1"/>
            <a:r>
              <a:rPr lang="en-US" altLang="el-GR" sz="2000" b="1"/>
              <a:t>CRP, SAA</a:t>
            </a:r>
            <a:r>
              <a:rPr lang="en-US" altLang="el-GR" sz="2000"/>
              <a:t>, </a:t>
            </a:r>
            <a:r>
              <a:rPr lang="el-GR" altLang="el-GR" sz="2000"/>
              <a:t>απτοσφαιρίνη</a:t>
            </a:r>
          </a:p>
        </p:txBody>
      </p:sp>
      <p:sp>
        <p:nvSpPr>
          <p:cNvPr id="47132" name="Text Box 140"/>
          <p:cNvSpPr txBox="1">
            <a:spLocks noChangeArrowheads="1"/>
          </p:cNvSpPr>
          <p:nvPr/>
        </p:nvSpPr>
        <p:spPr bwMode="auto">
          <a:xfrm>
            <a:off x="4584700" y="5870575"/>
            <a:ext cx="2082800" cy="400050"/>
          </a:xfrm>
          <a:prstGeom prst="rect">
            <a:avLst/>
          </a:prstGeom>
          <a:noFill/>
          <a:ln w="9525">
            <a:solidFill>
              <a:schemeClr val="tx1"/>
            </a:solidFill>
            <a:miter lim="800000"/>
            <a:headEnd/>
            <a:tailEnd/>
          </a:ln>
        </p:spPr>
        <p:txBody>
          <a:bodyPr wrap="none">
            <a:spAutoFit/>
          </a:bodyPr>
          <a:lstStyle/>
          <a:p>
            <a:pPr eaLnBrk="1" hangingPunct="1"/>
            <a:r>
              <a:rPr lang="en-US" altLang="el-GR" sz="2000"/>
              <a:t>LPL, CETP, ApoE</a:t>
            </a:r>
            <a:endParaRPr lang="el-GR" altLang="el-GR" sz="2000"/>
          </a:p>
        </p:txBody>
      </p:sp>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noChangeArrowheads="1"/>
          </p:cNvSpPr>
          <p:nvPr>
            <p:ph type="title"/>
          </p:nvPr>
        </p:nvSpPr>
        <p:spPr>
          <a:xfrm>
            <a:off x="1143000" y="609600"/>
            <a:ext cx="7772400" cy="3898900"/>
          </a:xfrm>
        </p:spPr>
        <p:txBody>
          <a:bodyPr/>
          <a:lstStyle/>
          <a:p>
            <a:r>
              <a:rPr lang="el-GR" altLang="el-GR" sz="4400" smtClean="0"/>
              <a:t>Διαταραγμένη έκκριση ινσουλίνης</a:t>
            </a:r>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xfrm>
            <a:off x="381000" y="152400"/>
            <a:ext cx="8458200" cy="1143000"/>
          </a:xfrm>
        </p:spPr>
        <p:txBody>
          <a:bodyPr/>
          <a:lstStyle/>
          <a:p>
            <a:pPr eaLnBrk="1" hangingPunct="1"/>
            <a:r>
              <a:rPr lang="el-GR" altLang="el-GR" smtClean="0"/>
              <a:t>Πρώιμη απώλεια της</a:t>
            </a:r>
            <a:r>
              <a:rPr lang="en-US" altLang="el-GR" smtClean="0"/>
              <a:t> </a:t>
            </a:r>
            <a:r>
              <a:rPr lang="el-GR" altLang="el-GR" smtClean="0"/>
              <a:t>Α΄φάσης έκκρισης της ινσουλίνης</a:t>
            </a:r>
            <a:endParaRPr lang="en-US" altLang="el-GR" smtClean="0"/>
          </a:p>
        </p:txBody>
      </p:sp>
      <p:sp>
        <p:nvSpPr>
          <p:cNvPr id="54275" name="Rectangle 3"/>
          <p:cNvSpPr>
            <a:spLocks noChangeArrowheads="1"/>
          </p:cNvSpPr>
          <p:nvPr/>
        </p:nvSpPr>
        <p:spPr bwMode="auto">
          <a:xfrm>
            <a:off x="293688" y="6400800"/>
            <a:ext cx="4649787" cy="274638"/>
          </a:xfrm>
          <a:prstGeom prst="rect">
            <a:avLst/>
          </a:prstGeom>
          <a:noFill/>
          <a:ln w="12700">
            <a:noFill/>
            <a:miter lim="800000"/>
            <a:headEnd/>
            <a:tailEnd/>
          </a:ln>
          <a:effectLst/>
        </p:spPr>
        <p:txBody>
          <a:bodyPr wrap="none" anchor="ctr">
            <a:spAutoFit/>
          </a:bodyPr>
          <a:lstStyle/>
          <a:p>
            <a:pPr algn="ctr">
              <a:defRPr/>
            </a:pPr>
            <a:r>
              <a:rPr kumimoji="1" lang="en-US" sz="1200" b="1" i="1">
                <a:solidFill>
                  <a:srgbClr val="FFFF00"/>
                </a:solidFill>
                <a:effectLst>
                  <a:outerShdw blurRad="38100" dist="38100" dir="2700000" algn="tl">
                    <a:srgbClr val="000000"/>
                  </a:outerShdw>
                </a:effectLst>
                <a:latin typeface="Tahoma" pitchFamily="34" charset="0"/>
              </a:rPr>
              <a:t>Journal of Diabetes and Its Complications 2001; 15: 162-6</a:t>
            </a:r>
          </a:p>
        </p:txBody>
      </p:sp>
      <p:pic>
        <p:nvPicPr>
          <p:cNvPr id="50180" name="Picture 4"/>
          <p:cNvPicPr>
            <a:picLocks noChangeAspect="1" noChangeArrowheads="1"/>
          </p:cNvPicPr>
          <p:nvPr/>
        </p:nvPicPr>
        <p:blipFill>
          <a:blip r:embed="rId2" cstate="print"/>
          <a:srcRect/>
          <a:stretch>
            <a:fillRect/>
          </a:stretch>
        </p:blipFill>
        <p:spPr bwMode="auto">
          <a:xfrm>
            <a:off x="304800" y="1447800"/>
            <a:ext cx="8610600" cy="4743450"/>
          </a:xfrm>
          <a:prstGeom prst="rect">
            <a:avLst/>
          </a:prstGeom>
          <a:noFill/>
          <a:ln w="76200" cmpd="tri">
            <a:solidFill>
              <a:srgbClr val="FFFF00"/>
            </a:solidFill>
            <a:miter lim="800000"/>
            <a:headEnd/>
            <a:tailEnd/>
          </a:ln>
          <a:effectLst>
            <a:outerShdw dist="107763" dir="2700000" algn="ctr" rotWithShape="0">
              <a:srgbClr val="5F5F5F"/>
            </a:outerShdw>
          </a:effectLst>
        </p:spPr>
      </p:pic>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itle 1"/>
          <p:cNvSpPr>
            <a:spLocks noGrp="1" noChangeArrowheads="1"/>
          </p:cNvSpPr>
          <p:nvPr>
            <p:ph type="title"/>
          </p:nvPr>
        </p:nvSpPr>
        <p:spPr>
          <a:xfrm>
            <a:off x="539750" y="44450"/>
            <a:ext cx="8375650" cy="936625"/>
          </a:xfrm>
        </p:spPr>
        <p:txBody>
          <a:bodyPr/>
          <a:lstStyle/>
          <a:p>
            <a:r>
              <a:rPr lang="el-GR" altLang="el-GR" smtClean="0"/>
              <a:t>Κύριες διαταραχές</a:t>
            </a:r>
          </a:p>
        </p:txBody>
      </p:sp>
      <p:sp>
        <p:nvSpPr>
          <p:cNvPr id="51203" name="Content Placeholder 2"/>
          <p:cNvSpPr>
            <a:spLocks noGrp="1" noChangeArrowheads="1"/>
          </p:cNvSpPr>
          <p:nvPr>
            <p:ph idx="1"/>
          </p:nvPr>
        </p:nvSpPr>
        <p:spPr>
          <a:xfrm>
            <a:off x="684213" y="1125538"/>
            <a:ext cx="8208962" cy="4895850"/>
          </a:xfrm>
        </p:spPr>
        <p:txBody>
          <a:bodyPr/>
          <a:lstStyle/>
          <a:p>
            <a:r>
              <a:rPr lang="el-GR" altLang="el-GR" sz="2800" smtClean="0">
                <a:solidFill>
                  <a:schemeClr val="tx1"/>
                </a:solidFill>
                <a:effectLst/>
              </a:rPr>
              <a:t>Διαταραχή της έκκρισης ινσουλίνης</a:t>
            </a:r>
          </a:p>
          <a:p>
            <a:pPr lvl="1"/>
            <a:r>
              <a:rPr lang="el-GR" altLang="el-GR" sz="2800" smtClean="0">
                <a:solidFill>
                  <a:schemeClr val="tx1"/>
                </a:solidFill>
                <a:effectLst/>
              </a:rPr>
              <a:t>Όλοι</a:t>
            </a:r>
          </a:p>
          <a:p>
            <a:r>
              <a:rPr lang="el-GR" altLang="el-GR" sz="2800" smtClean="0">
                <a:solidFill>
                  <a:schemeClr val="tx1"/>
                </a:solidFill>
                <a:effectLst/>
              </a:rPr>
              <a:t>Αντίσταση στην ινσουλίνη</a:t>
            </a:r>
          </a:p>
          <a:p>
            <a:pPr lvl="1"/>
            <a:r>
              <a:rPr lang="el-GR" altLang="el-GR" sz="2800" smtClean="0">
                <a:solidFill>
                  <a:schemeClr val="tx1"/>
                </a:solidFill>
                <a:effectLst/>
              </a:rPr>
              <a:t> &gt;85% έχει αντίσταση στην ινσουλίνη</a:t>
            </a:r>
            <a:r>
              <a:rPr lang="en-US" altLang="el-GR" sz="2800" smtClean="0">
                <a:solidFill>
                  <a:schemeClr val="tx1"/>
                </a:solidFill>
                <a:effectLst/>
              </a:rPr>
              <a:t>, </a:t>
            </a:r>
            <a:r>
              <a:rPr lang="el-GR" altLang="el-GR" sz="2800" smtClean="0">
                <a:solidFill>
                  <a:schemeClr val="tx1"/>
                </a:solidFill>
                <a:effectLst/>
              </a:rPr>
              <a:t>εξαιρούνται:</a:t>
            </a:r>
          </a:p>
          <a:p>
            <a:pPr lvl="2"/>
            <a:r>
              <a:rPr lang="en-US" altLang="el-GR" sz="2800" smtClean="0">
                <a:solidFill>
                  <a:schemeClr val="tx1"/>
                </a:solidFill>
                <a:effectLst/>
              </a:rPr>
              <a:t>MODY ((HNF4, glucokinase, HNF1, IPF1, HNF1, NeuroD1)</a:t>
            </a:r>
          </a:p>
          <a:p>
            <a:pPr lvl="2"/>
            <a:r>
              <a:rPr lang="pt-BR" altLang="el-GR" sz="2800" smtClean="0">
                <a:solidFill>
                  <a:schemeClr val="tx1"/>
                </a:solidFill>
                <a:effectLst/>
              </a:rPr>
              <a:t>Neonatal diabetes (KCNJ11, ABCC8, INS)</a:t>
            </a:r>
            <a:endParaRPr lang="en-US" altLang="el-GR" sz="2800" smtClean="0">
              <a:solidFill>
                <a:schemeClr val="tx1"/>
              </a:solidFill>
              <a:effectLst/>
            </a:endParaRPr>
          </a:p>
          <a:p>
            <a:pPr lvl="2"/>
            <a:r>
              <a:rPr lang="en-US" altLang="el-GR" sz="2800" smtClean="0">
                <a:solidFill>
                  <a:schemeClr val="tx1"/>
                </a:solidFill>
                <a:effectLst/>
              </a:rPr>
              <a:t>LADA</a:t>
            </a:r>
            <a:endParaRPr lang="el-GR" altLang="el-GR" sz="2800" smtClean="0">
              <a:solidFill>
                <a:schemeClr val="tx1"/>
              </a:solidFill>
              <a:effectLst/>
            </a:endParaRPr>
          </a:p>
        </p:txBody>
      </p:sp>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26988" y="44450"/>
            <a:ext cx="9170988" cy="647700"/>
          </a:xfrm>
        </p:spPr>
        <p:txBody>
          <a:bodyPr/>
          <a:lstStyle/>
          <a:p>
            <a:pPr eaLnBrk="1" hangingPunct="1"/>
            <a:r>
              <a:rPr lang="el-GR" altLang="el-GR" sz="2800" smtClean="0"/>
              <a:t>Τροποποιητές της έκκρισης ινσουλίνης και γλυκαγόνης</a:t>
            </a:r>
          </a:p>
        </p:txBody>
      </p:sp>
      <p:graphicFrame>
        <p:nvGraphicFramePr>
          <p:cNvPr id="352350" name="Group 94"/>
          <p:cNvGraphicFramePr>
            <a:graphicFrameLocks noGrp="1"/>
          </p:cNvGraphicFramePr>
          <p:nvPr>
            <p:ph idx="1"/>
          </p:nvPr>
        </p:nvGraphicFramePr>
        <p:xfrm>
          <a:off x="323850" y="765175"/>
          <a:ext cx="7812088" cy="5818462"/>
        </p:xfrm>
        <a:graphic>
          <a:graphicData uri="http://schemas.openxmlformats.org/drawingml/2006/table">
            <a:tbl>
              <a:tblPr/>
              <a:tblGrid>
                <a:gridCol w="4535488"/>
                <a:gridCol w="1571625"/>
                <a:gridCol w="1704975"/>
              </a:tblGrid>
              <a:tr h="438860">
                <a:tc>
                  <a:txBody>
                    <a:bodyPr/>
                    <a:lstStyle/>
                    <a:p>
                      <a:pPr marL="0" marR="0" lvl="0" indent="0" algn="l"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endPar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txBody>
                  <a:tcPr marT="45703" marB="457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Ινσουλίνη</a:t>
                      </a:r>
                    </a:p>
                  </a:txBody>
                  <a:tcPr marT="45703" marB="4570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Γλυκαγόνη</a:t>
                      </a:r>
                    </a:p>
                  </a:txBody>
                  <a:tcPr marT="45703" marB="457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432458">
                <a:tc>
                  <a:txBody>
                    <a:bodyPr/>
                    <a:lstStyle/>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1" i="0" u="none" strike="noStrike" cap="none" normalizeH="0" baseline="0">
                          <a:ln>
                            <a:noFill/>
                          </a:ln>
                          <a:solidFill>
                            <a:srgbClr val="FFFF00"/>
                          </a:solidFill>
                          <a:effectLst>
                            <a:outerShdw blurRad="38100" dist="38100" dir="2700000" algn="tl">
                              <a:srgbClr val="000000"/>
                            </a:outerShdw>
                          </a:effectLst>
                          <a:latin typeface="Times New Roman" pitchFamily="18" charset="0"/>
                        </a:rPr>
                        <a:t>Ορμόνες των νησιδίων</a:t>
                      </a:r>
                    </a:p>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Ινσουλίνη</a:t>
                      </a:r>
                    </a:p>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Γλυκαγόνη</a:t>
                      </a:r>
                    </a:p>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Σωματοστατίνη</a:t>
                      </a:r>
                    </a:p>
                  </a:txBody>
                  <a:tcPr marT="45703" marB="457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txBody>
                  <a:tcPr marT="45703" marB="4570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Wingdings" pitchFamily="2" charset="2"/>
                      </a:endParaRPr>
                    </a:p>
                  </a:txBody>
                  <a:tcPr marT="45703" marB="457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432458">
                <a:tc>
                  <a:txBody>
                    <a:bodyPr/>
                    <a:lstStyle/>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1" i="0" u="none" strike="noStrike" cap="none" normalizeH="0" baseline="0">
                          <a:ln>
                            <a:noFill/>
                          </a:ln>
                          <a:solidFill>
                            <a:srgbClr val="FFFF00"/>
                          </a:solidFill>
                          <a:effectLst>
                            <a:outerShdw blurRad="38100" dist="38100" dir="2700000" algn="tl">
                              <a:srgbClr val="000000"/>
                            </a:outerShdw>
                          </a:effectLst>
                          <a:latin typeface="Times New Roman" pitchFamily="18" charset="0"/>
                        </a:rPr>
                        <a:t>Θρεπτικά συστατικά</a:t>
                      </a:r>
                    </a:p>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Γλυκόζη</a:t>
                      </a:r>
                    </a:p>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Αμινοξέα</a:t>
                      </a:r>
                    </a:p>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Ελεύθερα λιπαρά οξέα</a:t>
                      </a:r>
                    </a:p>
                  </a:txBody>
                  <a:tcPr marT="45703" marB="457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txBody>
                  <a:tcPr marT="45703" marB="4570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txBody>
                  <a:tcPr marT="45703" marB="457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432458">
                <a:tc>
                  <a:txBody>
                    <a:bodyPr/>
                    <a:lstStyle/>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1" i="0" u="none" strike="noStrike" cap="none" normalizeH="0" baseline="0">
                          <a:ln>
                            <a:noFill/>
                          </a:ln>
                          <a:solidFill>
                            <a:srgbClr val="FFFF00"/>
                          </a:solidFill>
                          <a:effectLst>
                            <a:outerShdw blurRad="38100" dist="38100" dir="2700000" algn="tl">
                              <a:srgbClr val="000000"/>
                            </a:outerShdw>
                          </a:effectLst>
                          <a:latin typeface="Times New Roman" pitchFamily="18" charset="0"/>
                        </a:rPr>
                        <a:t>Νευρομεταβιβαστές</a:t>
                      </a:r>
                    </a:p>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α-Αδρενεργικοί</a:t>
                      </a:r>
                    </a:p>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β-Αδρενεργικοί</a:t>
                      </a:r>
                    </a:p>
                    <a:p>
                      <a:pPr marL="0" marR="0" lvl="0" indent="0" algn="l" defTabSz="914400" rtl="0" eaLnBrk="1" fontAlgn="base" latinLnBrk="0" hangingPunct="1">
                        <a:lnSpc>
                          <a:spcPct val="95000"/>
                        </a:lnSpc>
                        <a:spcBef>
                          <a:spcPct val="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Χοληνεργικοί</a:t>
                      </a:r>
                    </a:p>
                  </a:txBody>
                  <a:tcPr marT="45703" marB="457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txBody>
                  <a:tcPr marT="45703" marB="4570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txBody>
                  <a:tcPr marT="45703" marB="457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081955">
                <a:tc>
                  <a:txBody>
                    <a:bodyPr/>
                    <a:lstStyle/>
                    <a:p>
                      <a:pPr marL="0" marR="0" lvl="0" indent="0" algn="l"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1" i="0" u="none" strike="noStrike" cap="none" normalizeH="0" baseline="0">
                          <a:ln>
                            <a:noFill/>
                          </a:ln>
                          <a:solidFill>
                            <a:srgbClr val="FFFF00"/>
                          </a:solidFill>
                          <a:effectLst>
                            <a:outerShdw blurRad="38100" dist="38100" dir="2700000" algn="tl">
                              <a:srgbClr val="000000"/>
                            </a:outerShdw>
                          </a:effectLst>
                          <a:latin typeface="Times New Roman" pitchFamily="18" charset="0"/>
                        </a:rPr>
                        <a:t>Ορμόνες Γαστρεντερικού</a:t>
                      </a:r>
                    </a:p>
                    <a:p>
                      <a:pPr marL="0" marR="0" lvl="0" indent="0" algn="l"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n-US"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GLP-1, </a:t>
                      </a: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σεκρετίνη</a:t>
                      </a:r>
                    </a:p>
                    <a:p>
                      <a:pPr marL="0" marR="0" lvl="0" indent="0" algn="l"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Γαστρίνη,</a:t>
                      </a:r>
                      <a:r>
                        <a:rPr kumimoji="0" lang="en-US"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 GIP, VIP, </a:t>
                      </a: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χολοκυστοκινίνη</a:t>
                      </a:r>
                    </a:p>
                  </a:txBody>
                  <a:tcPr marT="45703" marB="457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txBody>
                  <a:tcPr marT="45703" marB="4570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p>
                      <a:pPr marL="0" marR="0" lvl="0" indent="0" algn="ctr" defTabSz="914400" rtl="0" eaLnBrk="1" fontAlgn="base" latinLnBrk="0" hangingPunct="1">
                        <a:lnSpc>
                          <a:spcPct val="95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p>
                  </a:txBody>
                  <a:tcPr marT="45703" marB="457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250825" y="152400"/>
            <a:ext cx="8569325" cy="684213"/>
          </a:xfrm>
        </p:spPr>
        <p:txBody>
          <a:bodyPr/>
          <a:lstStyle/>
          <a:p>
            <a:pPr eaLnBrk="1" hangingPunct="1"/>
            <a:r>
              <a:rPr lang="el-GR" altLang="el-GR" sz="2800" smtClean="0">
                <a:latin typeface="Calibri" pitchFamily="34" charset="0"/>
              </a:rPr>
              <a:t>ΣΑΚΧΑΡΩΔΗΣ ΔΙΑΒΗΤΗΣ ΤΥΠΟΥ 2 ΒΑΣΙΚΑ ΓΝΩΡΙΣΜΑΤΑ</a:t>
            </a:r>
          </a:p>
        </p:txBody>
      </p:sp>
      <p:sp>
        <p:nvSpPr>
          <p:cNvPr id="15363" name="Text Box 3"/>
          <p:cNvSpPr txBox="1">
            <a:spLocks noChangeArrowheads="1"/>
          </p:cNvSpPr>
          <p:nvPr/>
        </p:nvSpPr>
        <p:spPr bwMode="auto">
          <a:xfrm>
            <a:off x="673100" y="908050"/>
            <a:ext cx="8291513" cy="5632450"/>
          </a:xfrm>
          <a:prstGeom prst="rect">
            <a:avLst/>
          </a:prstGeom>
          <a:noFill/>
          <a:ln w="9525">
            <a:noFill/>
            <a:miter lim="800000"/>
            <a:headEnd/>
            <a:tailEnd/>
          </a:ln>
        </p:spPr>
        <p:txBody>
          <a:bodyPr>
            <a:spAutoFit/>
          </a:bodyPr>
          <a:lstStyle/>
          <a:p>
            <a:pPr marL="457200" indent="-457200" eaLnBrk="1" hangingPunct="1">
              <a:buFontTx/>
              <a:buAutoNum type="arabicPeriod"/>
              <a:defRPr/>
            </a:pPr>
            <a:r>
              <a:rPr lang="el-GR" dirty="0">
                <a:solidFill>
                  <a:srgbClr val="FFFF00"/>
                </a:solidFill>
              </a:rPr>
              <a:t>Η συχνότερη μορφή (~90% των περιπτώσεων)</a:t>
            </a:r>
            <a:endParaRPr lang="el-GR" dirty="0">
              <a:solidFill>
                <a:srgbClr val="FFFF00"/>
              </a:solidFill>
              <a:latin typeface="Calibri" pitchFamily="34" charset="0"/>
            </a:endParaRPr>
          </a:p>
          <a:p>
            <a:pPr marL="457200" indent="-457200" eaLnBrk="1" hangingPunct="1">
              <a:buFontTx/>
              <a:buAutoNum type="arabicPeriod"/>
              <a:defRPr/>
            </a:pPr>
            <a:r>
              <a:rPr lang="el-GR" dirty="0">
                <a:solidFill>
                  <a:srgbClr val="FFFF00"/>
                </a:solidFill>
                <a:latin typeface="Calibri" pitchFamily="34" charset="0"/>
              </a:rPr>
              <a:t>Παχυσαρκία (80%)</a:t>
            </a:r>
          </a:p>
          <a:p>
            <a:pPr marL="457200" indent="-457200" eaLnBrk="1" hangingPunct="1">
              <a:buFontTx/>
              <a:buAutoNum type="arabicPeriod"/>
              <a:defRPr/>
            </a:pPr>
            <a:r>
              <a:rPr lang="el-GR" dirty="0">
                <a:solidFill>
                  <a:srgbClr val="FFFF00"/>
                </a:solidFill>
                <a:latin typeface="Calibri" pitchFamily="34" charset="0"/>
              </a:rPr>
              <a:t>Αύξηση της επίπτωσης με την ηλικία</a:t>
            </a:r>
          </a:p>
          <a:p>
            <a:pPr marL="457200" indent="-457200" eaLnBrk="1" hangingPunct="1">
              <a:buFontTx/>
              <a:buAutoNum type="arabicPeriod"/>
              <a:defRPr/>
            </a:pPr>
            <a:r>
              <a:rPr lang="el-GR" u="sng" dirty="0">
                <a:solidFill>
                  <a:srgbClr val="FFFFFF"/>
                </a:solidFill>
                <a:latin typeface="Calibri" pitchFamily="34" charset="0"/>
              </a:rPr>
              <a:t>Πρώιμη αθηρωμάτωση</a:t>
            </a:r>
            <a:r>
              <a:rPr lang="el-GR" dirty="0">
                <a:solidFill>
                  <a:srgbClr val="FFFF00"/>
                </a:solidFill>
                <a:latin typeface="Calibri" pitchFamily="34" charset="0"/>
              </a:rPr>
              <a:t> – νευροπάθεια, νεφροπάθεια, </a:t>
            </a:r>
            <a:r>
              <a:rPr lang="el-GR" dirty="0" err="1">
                <a:solidFill>
                  <a:srgbClr val="FFFF00"/>
                </a:solidFill>
                <a:latin typeface="Calibri" pitchFamily="34" charset="0"/>
              </a:rPr>
              <a:t>αμφιβληστροειδοπάθεια</a:t>
            </a:r>
            <a:endParaRPr lang="el-GR" dirty="0">
              <a:solidFill>
                <a:srgbClr val="FFFF00"/>
              </a:solidFill>
              <a:latin typeface="Calibri" pitchFamily="34" charset="0"/>
            </a:endParaRPr>
          </a:p>
          <a:p>
            <a:pPr marL="457200" indent="-457200" eaLnBrk="1" hangingPunct="1">
              <a:buFontTx/>
              <a:buAutoNum type="arabicPeriod"/>
              <a:defRPr/>
            </a:pPr>
            <a:r>
              <a:rPr lang="el-GR" dirty="0">
                <a:solidFill>
                  <a:srgbClr val="FFFF00"/>
                </a:solidFill>
                <a:latin typeface="Calibri" pitchFamily="34" charset="0"/>
              </a:rPr>
              <a:t>Παθογένεια </a:t>
            </a:r>
          </a:p>
          <a:p>
            <a:pPr marL="457200" indent="-457200" eaLnBrk="1" hangingPunct="1">
              <a:defRPr/>
            </a:pPr>
            <a:r>
              <a:rPr lang="el-GR" dirty="0">
                <a:solidFill>
                  <a:srgbClr val="FFFF00"/>
                </a:solidFill>
                <a:latin typeface="Calibri" pitchFamily="34" charset="0"/>
              </a:rPr>
              <a:t>	α) </a:t>
            </a:r>
            <a:r>
              <a:rPr lang="el-GR" dirty="0">
                <a:solidFill>
                  <a:srgbClr val="FFFFFF"/>
                </a:solidFill>
                <a:latin typeface="Calibri" pitchFamily="34" charset="0"/>
              </a:rPr>
              <a:t>αντίσταση στην</a:t>
            </a:r>
            <a:r>
              <a:rPr lang="el-GR" dirty="0">
                <a:solidFill>
                  <a:srgbClr val="FFFF00"/>
                </a:solidFill>
                <a:latin typeface="Calibri" pitchFamily="34" charset="0"/>
              </a:rPr>
              <a:t> </a:t>
            </a:r>
            <a:r>
              <a:rPr lang="el-GR" dirty="0">
                <a:solidFill>
                  <a:srgbClr val="FFFFFF"/>
                </a:solidFill>
                <a:latin typeface="Calibri" pitchFamily="34" charset="0"/>
              </a:rPr>
              <a:t>δράση </a:t>
            </a:r>
            <a:r>
              <a:rPr lang="el-GR" dirty="0">
                <a:solidFill>
                  <a:srgbClr val="FFFF00"/>
                </a:solidFill>
                <a:latin typeface="Calibri" pitchFamily="34" charset="0"/>
              </a:rPr>
              <a:t>της ινσουλίνης</a:t>
            </a:r>
            <a:endParaRPr lang="en-US" dirty="0">
              <a:solidFill>
                <a:srgbClr val="FFFF00"/>
              </a:solidFill>
              <a:latin typeface="Calibri" pitchFamily="34" charset="0"/>
            </a:endParaRPr>
          </a:p>
          <a:p>
            <a:pPr marL="442913" indent="-442913" eaLnBrk="1" hangingPunct="1">
              <a:defRPr/>
            </a:pPr>
            <a:r>
              <a:rPr lang="el-GR" dirty="0">
                <a:solidFill>
                  <a:srgbClr val="FFFF00"/>
                </a:solidFill>
                <a:latin typeface="Calibri" pitchFamily="34" charset="0"/>
              </a:rPr>
              <a:t>	β) διαταραχή της </a:t>
            </a:r>
            <a:r>
              <a:rPr lang="el-GR" u="sng" dirty="0">
                <a:solidFill>
                  <a:srgbClr val="FFFFFF"/>
                </a:solidFill>
                <a:latin typeface="Calibri" pitchFamily="34" charset="0"/>
              </a:rPr>
              <a:t>έκκρισης</a:t>
            </a:r>
            <a:r>
              <a:rPr lang="en-US" dirty="0">
                <a:solidFill>
                  <a:srgbClr val="FFFF00"/>
                </a:solidFill>
                <a:latin typeface="Calibri" pitchFamily="34" charset="0"/>
              </a:rPr>
              <a:t> </a:t>
            </a:r>
            <a:r>
              <a:rPr lang="el-GR" dirty="0">
                <a:solidFill>
                  <a:srgbClr val="FFFF00"/>
                </a:solidFill>
                <a:latin typeface="Calibri" pitchFamily="34" charset="0"/>
              </a:rPr>
              <a:t>της ινσουλίνης και </a:t>
            </a:r>
            <a:r>
              <a:rPr lang="el-GR" dirty="0">
                <a:solidFill>
                  <a:srgbClr val="FFFFFF"/>
                </a:solidFill>
                <a:latin typeface="Calibri" pitchFamily="34" charset="0"/>
              </a:rPr>
              <a:t>προοδευτική </a:t>
            </a:r>
            <a:r>
              <a:rPr lang="el-GR" u="sng" dirty="0">
                <a:solidFill>
                  <a:srgbClr val="FFFFFF"/>
                </a:solidFill>
                <a:latin typeface="Calibri" pitchFamily="34" charset="0"/>
              </a:rPr>
              <a:t>         </a:t>
            </a:r>
            <a:r>
              <a:rPr lang="el-GR" dirty="0">
                <a:solidFill>
                  <a:srgbClr val="FFFFFF"/>
                </a:solidFill>
                <a:latin typeface="Calibri" pitchFamily="34" charset="0"/>
              </a:rPr>
              <a:t>   	έκπτωση της λειτουργίας</a:t>
            </a:r>
            <a:r>
              <a:rPr lang="el-GR" dirty="0">
                <a:solidFill>
                  <a:srgbClr val="FFFF00"/>
                </a:solidFill>
                <a:latin typeface="Calibri" pitchFamily="34" charset="0"/>
              </a:rPr>
              <a:t> του β-κυττάρου</a:t>
            </a:r>
          </a:p>
          <a:p>
            <a:pPr marL="457200" indent="-457200" eaLnBrk="1" hangingPunct="1">
              <a:defRPr/>
            </a:pPr>
            <a:r>
              <a:rPr lang="el-GR" dirty="0">
                <a:solidFill>
                  <a:srgbClr val="FFFF00"/>
                </a:solidFill>
                <a:latin typeface="Calibri" pitchFamily="34" charset="0"/>
              </a:rPr>
              <a:t>       γ) μειωμένη ινκρετινική λειτουργία</a:t>
            </a:r>
            <a:endParaRPr lang="en-US" dirty="0">
              <a:solidFill>
                <a:srgbClr val="FFFF00"/>
              </a:solidFill>
              <a:latin typeface="Calibri" pitchFamily="34" charset="0"/>
            </a:endParaRPr>
          </a:p>
          <a:p>
            <a:pPr marL="457200" indent="-457200" eaLnBrk="1" hangingPunct="1">
              <a:defRPr/>
            </a:pPr>
            <a:r>
              <a:rPr lang="en-US" dirty="0">
                <a:solidFill>
                  <a:srgbClr val="FFFF00"/>
                </a:solidFill>
                <a:latin typeface="Calibri" pitchFamily="34" charset="0"/>
              </a:rPr>
              <a:t>	</a:t>
            </a:r>
            <a:r>
              <a:rPr lang="el-GR" dirty="0">
                <a:solidFill>
                  <a:srgbClr val="FFFF00"/>
                </a:solidFill>
                <a:latin typeface="Calibri" pitchFamily="34" charset="0"/>
              </a:rPr>
              <a:t>δ) απρόσφορη έκκριση γλυκαγόνης </a:t>
            </a:r>
          </a:p>
          <a:p>
            <a:pPr marL="457200" indent="-457200" eaLnBrk="1" hangingPunct="1">
              <a:defRPr/>
            </a:pPr>
            <a:r>
              <a:rPr lang="en-US" dirty="0">
                <a:solidFill>
                  <a:srgbClr val="FFFF00"/>
                </a:solidFill>
                <a:latin typeface="Calibri" pitchFamily="34" charset="0"/>
              </a:rPr>
              <a:t>	</a:t>
            </a:r>
            <a:r>
              <a:rPr lang="el-GR" dirty="0">
                <a:solidFill>
                  <a:srgbClr val="FFFF00"/>
                </a:solidFill>
                <a:latin typeface="Calibri" pitchFamily="34" charset="0"/>
              </a:rPr>
              <a:t>ε) αυξημένη ηπατική παραγωγή γλυκόζης</a:t>
            </a:r>
            <a:endParaRPr lang="en-US" dirty="0">
              <a:solidFill>
                <a:srgbClr val="FFFF00"/>
              </a:solidFill>
              <a:latin typeface="Calibri" pitchFamily="34" charset="0"/>
            </a:endParaRPr>
          </a:p>
          <a:p>
            <a:pPr marL="457200" indent="-457200" eaLnBrk="1" hangingPunct="1">
              <a:defRPr/>
            </a:pPr>
            <a:r>
              <a:rPr lang="en-US" dirty="0">
                <a:solidFill>
                  <a:srgbClr val="FFFF00"/>
                </a:solidFill>
                <a:latin typeface="Calibri" pitchFamily="34" charset="0"/>
              </a:rPr>
              <a:t>	</a:t>
            </a:r>
            <a:r>
              <a:rPr lang="el-GR" dirty="0">
                <a:solidFill>
                  <a:srgbClr val="FFFF00"/>
                </a:solidFill>
                <a:latin typeface="Calibri" pitchFamily="34" charset="0"/>
              </a:rPr>
              <a:t>ζ) αυξημένη νεφρική </a:t>
            </a:r>
            <a:r>
              <a:rPr lang="el-GR" dirty="0" err="1">
                <a:solidFill>
                  <a:srgbClr val="FFFF00"/>
                </a:solidFill>
                <a:latin typeface="Calibri" pitchFamily="34" charset="0"/>
              </a:rPr>
              <a:t>επαναρρόφηση</a:t>
            </a:r>
            <a:r>
              <a:rPr lang="el-GR" dirty="0">
                <a:solidFill>
                  <a:srgbClr val="FFFF00"/>
                </a:solidFill>
                <a:latin typeface="Calibri" pitchFamily="34" charset="0"/>
              </a:rPr>
              <a:t> γλυκόζης</a:t>
            </a:r>
          </a:p>
          <a:p>
            <a:pPr marL="457200" indent="-457200" eaLnBrk="1" hangingPunct="1">
              <a:defRPr/>
            </a:pPr>
            <a:r>
              <a:rPr lang="el-GR" dirty="0">
                <a:solidFill>
                  <a:srgbClr val="FFFF00"/>
                </a:solidFill>
                <a:latin typeface="Calibri" pitchFamily="34" charset="0"/>
              </a:rPr>
              <a:t>	η) διαταραχή νευροδιαβιβαστών</a:t>
            </a:r>
          </a:p>
          <a:p>
            <a:pPr marL="457200" indent="-457200" eaLnBrk="1" hangingPunct="1">
              <a:buFont typeface="+mj-lt"/>
              <a:buAutoNum type="arabicPeriod" startAt="6"/>
              <a:defRPr/>
            </a:pPr>
            <a:r>
              <a:rPr lang="el-GR" dirty="0">
                <a:solidFill>
                  <a:srgbClr val="FFFF00"/>
                </a:solidFill>
                <a:latin typeface="Calibri" pitchFamily="34" charset="0"/>
              </a:rPr>
              <a:t>Ισχυρή συμμετοχή του γενετικού παράγοντα</a:t>
            </a:r>
          </a:p>
        </p:txBody>
      </p:sp>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174"/>
          <p:cNvSpPr>
            <a:spLocks noGrp="1" noChangeArrowheads="1"/>
          </p:cNvSpPr>
          <p:nvPr>
            <p:ph type="title"/>
          </p:nvPr>
        </p:nvSpPr>
        <p:spPr>
          <a:xfrm>
            <a:off x="755650" y="198438"/>
            <a:ext cx="8159750" cy="1143000"/>
          </a:xfrm>
        </p:spPr>
        <p:txBody>
          <a:bodyPr/>
          <a:lstStyle/>
          <a:p>
            <a:r>
              <a:rPr lang="el-GR" altLang="el-GR" smtClean="0">
                <a:latin typeface="Calibri" pitchFamily="34" charset="0"/>
              </a:rPr>
              <a:t>Παθοφυσιολογικές Διαταραχές ΣΔτ2</a:t>
            </a:r>
            <a:r>
              <a:rPr lang="en-US" altLang="el-GR" smtClean="0">
                <a:latin typeface="Calibri" pitchFamily="34" charset="0"/>
              </a:rPr>
              <a:t> </a:t>
            </a:r>
            <a:r>
              <a:rPr lang="el-GR" altLang="el-GR" smtClean="0">
                <a:latin typeface="Calibri" pitchFamily="34" charset="0"/>
              </a:rPr>
              <a:t>&amp; Σχετιζόμενες Επιπλοκές</a:t>
            </a:r>
            <a:endParaRPr lang="en-US" altLang="el-GR" baseline="30000" smtClean="0">
              <a:latin typeface="Calibri" pitchFamily="34" charset="0"/>
            </a:endParaRPr>
          </a:p>
        </p:txBody>
      </p:sp>
      <p:sp>
        <p:nvSpPr>
          <p:cNvPr id="53251" name="Rectangle 176"/>
          <p:cNvSpPr>
            <a:spLocks noChangeArrowheads="1"/>
          </p:cNvSpPr>
          <p:nvPr/>
        </p:nvSpPr>
        <p:spPr bwMode="auto">
          <a:xfrm>
            <a:off x="7212013" y="6365875"/>
            <a:ext cx="1797050" cy="182563"/>
          </a:xfrm>
          <a:prstGeom prst="rect">
            <a:avLst/>
          </a:prstGeom>
          <a:noFill/>
          <a:ln w="9525">
            <a:noFill/>
            <a:miter lim="800000"/>
            <a:headEnd/>
            <a:tailEnd/>
          </a:ln>
        </p:spPr>
        <p:txBody>
          <a:bodyPr anchor="b"/>
          <a:lstStyle/>
          <a:p>
            <a:pPr eaLnBrk="1" hangingPunct="1"/>
            <a:r>
              <a:rPr lang="en-GB" altLang="el-GR" sz="1000" baseline="30000">
                <a:solidFill>
                  <a:srgbClr val="FFFFFF"/>
                </a:solidFill>
              </a:rPr>
              <a:t>a</a:t>
            </a:r>
            <a:r>
              <a:rPr lang="en-GB" altLang="el-GR" sz="1000">
                <a:solidFill>
                  <a:srgbClr val="FFFFFF"/>
                </a:solidFill>
              </a:rPr>
              <a:t>Conceptual representation.</a:t>
            </a:r>
          </a:p>
        </p:txBody>
      </p:sp>
      <p:sp>
        <p:nvSpPr>
          <p:cNvPr id="392200" name="Text Box 8"/>
          <p:cNvSpPr txBox="1">
            <a:spLocks noChangeArrowheads="1"/>
          </p:cNvSpPr>
          <p:nvPr/>
        </p:nvSpPr>
        <p:spPr bwMode="auto">
          <a:xfrm>
            <a:off x="6827838" y="2978150"/>
            <a:ext cx="1828800" cy="365125"/>
          </a:xfrm>
          <a:prstGeom prst="rect">
            <a:avLst/>
          </a:prstGeom>
          <a:solidFill>
            <a:srgbClr val="00FFFF"/>
          </a:solidFill>
          <a:ln w="38100">
            <a:noFill/>
            <a:miter lim="800000"/>
            <a:headEnd type="none" w="sm" len="sm"/>
            <a:tailEnd type="none" w="sm" len="sm"/>
          </a:ln>
        </p:spPr>
        <p:txBody>
          <a:bodyPr lIns="0" tIns="0" rIns="0" bIns="0" anchor="ctr"/>
          <a:lstStyle/>
          <a:p>
            <a:pPr algn="ctr">
              <a:lnSpc>
                <a:spcPct val="90000"/>
              </a:lnSpc>
            </a:pPr>
            <a:r>
              <a:rPr lang="el-GR" altLang="el-GR" sz="1200" b="1">
                <a:solidFill>
                  <a:srgbClr val="000000"/>
                </a:solidFill>
                <a:latin typeface="Arial" pitchFamily="34" charset="0"/>
                <a:ea typeface="MS PGothic" pitchFamily="34" charset="-128"/>
              </a:rPr>
              <a:t>Επίπεδα Ινσουλίνης</a:t>
            </a:r>
            <a:endParaRPr lang="en-US" altLang="el-GR" sz="1200" b="1">
              <a:solidFill>
                <a:srgbClr val="000000"/>
              </a:solidFill>
              <a:latin typeface="Arial" pitchFamily="34" charset="0"/>
              <a:ea typeface="MS PGothic" pitchFamily="34" charset="-128"/>
            </a:endParaRPr>
          </a:p>
        </p:txBody>
      </p:sp>
      <p:sp>
        <p:nvSpPr>
          <p:cNvPr id="392201" name="Text Box 9"/>
          <p:cNvSpPr txBox="1">
            <a:spLocks noChangeArrowheads="1"/>
          </p:cNvSpPr>
          <p:nvPr/>
        </p:nvSpPr>
        <p:spPr bwMode="auto">
          <a:xfrm>
            <a:off x="6827838" y="2143125"/>
            <a:ext cx="1828800" cy="365125"/>
          </a:xfrm>
          <a:prstGeom prst="rect">
            <a:avLst/>
          </a:prstGeom>
          <a:solidFill>
            <a:srgbClr val="FFCC99"/>
          </a:solidFill>
          <a:ln w="38100">
            <a:noFill/>
            <a:miter lim="800000"/>
            <a:headEnd type="none" w="sm" len="sm"/>
            <a:tailEnd type="none" w="sm" len="sm"/>
          </a:ln>
        </p:spPr>
        <p:txBody>
          <a:bodyPr lIns="0" tIns="0" rIns="0" bIns="0" anchor="ctr"/>
          <a:lstStyle/>
          <a:p>
            <a:pPr algn="ctr">
              <a:lnSpc>
                <a:spcPct val="90000"/>
              </a:lnSpc>
            </a:pPr>
            <a:r>
              <a:rPr lang="el-GR" altLang="el-GR" sz="1200" b="1">
                <a:solidFill>
                  <a:srgbClr val="000000"/>
                </a:solidFill>
                <a:latin typeface="Arial" pitchFamily="34" charset="0"/>
                <a:ea typeface="MS PGothic" pitchFamily="34" charset="-128"/>
              </a:rPr>
              <a:t>Αντίσταση στην Ινσουλίνη</a:t>
            </a:r>
            <a:endParaRPr lang="en-US" altLang="el-GR" sz="1200" b="1">
              <a:solidFill>
                <a:srgbClr val="000000"/>
              </a:solidFill>
              <a:latin typeface="Arial" pitchFamily="34" charset="0"/>
              <a:ea typeface="MS PGothic" pitchFamily="34" charset="-128"/>
            </a:endParaRPr>
          </a:p>
        </p:txBody>
      </p:sp>
      <p:sp>
        <p:nvSpPr>
          <p:cNvPr id="392202" name="Text Box 10"/>
          <p:cNvSpPr txBox="1">
            <a:spLocks noChangeArrowheads="1"/>
          </p:cNvSpPr>
          <p:nvPr/>
        </p:nvSpPr>
        <p:spPr bwMode="auto">
          <a:xfrm>
            <a:off x="6827838" y="2566988"/>
            <a:ext cx="1828800" cy="365125"/>
          </a:xfrm>
          <a:prstGeom prst="rect">
            <a:avLst/>
          </a:prstGeom>
          <a:solidFill>
            <a:srgbClr val="FF0000"/>
          </a:solidFill>
          <a:ln w="38100">
            <a:noFill/>
            <a:miter lim="800000"/>
            <a:headEnd type="none" w="sm" len="sm"/>
            <a:tailEnd type="none" w="sm" len="sm"/>
          </a:ln>
        </p:spPr>
        <p:txBody>
          <a:bodyPr lIns="0" tIns="0" rIns="0" bIns="0" anchor="ctr"/>
          <a:lstStyle/>
          <a:p>
            <a:pPr algn="ctr">
              <a:lnSpc>
                <a:spcPct val="90000"/>
              </a:lnSpc>
            </a:pPr>
            <a:r>
              <a:rPr lang="el-GR" altLang="el-GR" sz="1200" b="1">
                <a:solidFill>
                  <a:srgbClr val="000000"/>
                </a:solidFill>
                <a:latin typeface="Arial" pitchFamily="34" charset="0"/>
                <a:ea typeface="MS PGothic" pitchFamily="34" charset="-128"/>
              </a:rPr>
              <a:t>Παραγωγή Ηπατικής Γλυκόζης</a:t>
            </a:r>
            <a:endParaRPr lang="en-US" altLang="el-GR" sz="1200">
              <a:solidFill>
                <a:srgbClr val="000000"/>
              </a:solidFill>
              <a:latin typeface="Arial" pitchFamily="34" charset="0"/>
              <a:ea typeface="MS PGothic" pitchFamily="34" charset="-128"/>
            </a:endParaRPr>
          </a:p>
        </p:txBody>
      </p:sp>
      <p:sp>
        <p:nvSpPr>
          <p:cNvPr id="392204" name="Text Box 12"/>
          <p:cNvSpPr txBox="1">
            <a:spLocks noChangeArrowheads="1"/>
          </p:cNvSpPr>
          <p:nvPr/>
        </p:nvSpPr>
        <p:spPr bwMode="auto">
          <a:xfrm>
            <a:off x="6827838" y="3805238"/>
            <a:ext cx="1828800" cy="365125"/>
          </a:xfrm>
          <a:prstGeom prst="rect">
            <a:avLst/>
          </a:prstGeom>
          <a:solidFill>
            <a:srgbClr val="FF9900"/>
          </a:solidFill>
          <a:ln w="38100">
            <a:noFill/>
            <a:miter lim="800000"/>
            <a:headEnd type="none" w="sm" len="sm"/>
            <a:tailEnd type="none" w="sm" len="sm"/>
          </a:ln>
        </p:spPr>
        <p:txBody>
          <a:bodyPr lIns="0" tIns="0" rIns="0" bIns="0" anchor="ctr"/>
          <a:lstStyle/>
          <a:p>
            <a:pPr algn="ctr">
              <a:lnSpc>
                <a:spcPct val="90000"/>
              </a:lnSpc>
            </a:pPr>
            <a:r>
              <a:rPr lang="el-GR" altLang="el-GR" sz="1200" b="1">
                <a:solidFill>
                  <a:srgbClr val="000000"/>
                </a:solidFill>
                <a:latin typeface="Arial" pitchFamily="34" charset="0"/>
                <a:ea typeface="MS PGothic" pitchFamily="34" charset="-128"/>
              </a:rPr>
              <a:t>Μεταγευματική Γλυκόζη</a:t>
            </a:r>
            <a:endParaRPr lang="en-US" altLang="el-GR" sz="1200">
              <a:solidFill>
                <a:srgbClr val="000000"/>
              </a:solidFill>
              <a:latin typeface="Arial" pitchFamily="34" charset="0"/>
              <a:ea typeface="MS PGothic" pitchFamily="34" charset="-128"/>
            </a:endParaRPr>
          </a:p>
        </p:txBody>
      </p:sp>
      <p:sp>
        <p:nvSpPr>
          <p:cNvPr id="392205" name="Text Box 13"/>
          <p:cNvSpPr txBox="1">
            <a:spLocks noChangeArrowheads="1"/>
          </p:cNvSpPr>
          <p:nvPr/>
        </p:nvSpPr>
        <p:spPr bwMode="auto">
          <a:xfrm>
            <a:off x="6827838" y="4243388"/>
            <a:ext cx="1828800" cy="365125"/>
          </a:xfrm>
          <a:prstGeom prst="rect">
            <a:avLst/>
          </a:prstGeom>
          <a:solidFill>
            <a:srgbClr val="FF00FF"/>
          </a:solidFill>
          <a:ln w="38100">
            <a:noFill/>
            <a:miter lim="800000"/>
            <a:headEnd type="none" w="sm" len="sm"/>
            <a:tailEnd type="none" w="sm" len="sm"/>
          </a:ln>
        </p:spPr>
        <p:txBody>
          <a:bodyPr lIns="0" tIns="0" rIns="0" bIns="0" anchor="ctr"/>
          <a:lstStyle/>
          <a:p>
            <a:pPr algn="ctr">
              <a:lnSpc>
                <a:spcPct val="90000"/>
              </a:lnSpc>
            </a:pPr>
            <a:r>
              <a:rPr lang="el-GR" altLang="el-GR" sz="1200" b="1">
                <a:solidFill>
                  <a:srgbClr val="000000"/>
                </a:solidFill>
                <a:latin typeface="Arial" pitchFamily="34" charset="0"/>
                <a:ea typeface="MS PGothic" pitchFamily="34" charset="-128"/>
              </a:rPr>
              <a:t>Γλυκόζη Νηστείας</a:t>
            </a:r>
            <a:endParaRPr lang="en-US" altLang="el-GR" sz="1200">
              <a:solidFill>
                <a:srgbClr val="000000"/>
              </a:solidFill>
              <a:latin typeface="Arial" pitchFamily="34" charset="0"/>
              <a:ea typeface="MS PGothic" pitchFamily="34" charset="-128"/>
            </a:endParaRPr>
          </a:p>
        </p:txBody>
      </p:sp>
      <p:sp>
        <p:nvSpPr>
          <p:cNvPr id="392206" name="Text Box 14"/>
          <p:cNvSpPr txBox="1">
            <a:spLocks noChangeArrowheads="1"/>
          </p:cNvSpPr>
          <p:nvPr/>
        </p:nvSpPr>
        <p:spPr bwMode="auto">
          <a:xfrm>
            <a:off x="6827838" y="3386138"/>
            <a:ext cx="1828800" cy="365125"/>
          </a:xfrm>
          <a:prstGeom prst="rect">
            <a:avLst/>
          </a:prstGeom>
          <a:solidFill>
            <a:srgbClr val="FFFF00"/>
          </a:solidFill>
          <a:ln w="12700">
            <a:noFill/>
            <a:miter lim="800000"/>
            <a:headEnd/>
            <a:tailEnd/>
          </a:ln>
        </p:spPr>
        <p:txBody>
          <a:bodyPr wrap="none" lIns="0" tIns="0" rIns="0" bIns="0" anchor="ctr"/>
          <a:lstStyle/>
          <a:p>
            <a:pPr algn="ctr">
              <a:lnSpc>
                <a:spcPct val="90000"/>
              </a:lnSpc>
            </a:pPr>
            <a:r>
              <a:rPr lang="el-GR" altLang="el-GR" sz="1200" b="1">
                <a:solidFill>
                  <a:srgbClr val="000000"/>
                </a:solidFill>
                <a:latin typeface="Arial" pitchFamily="34" charset="0"/>
                <a:ea typeface="MS PGothic" pitchFamily="34" charset="-128"/>
              </a:rPr>
              <a:t>Λειτουργία β-κυττάρων</a:t>
            </a:r>
            <a:endParaRPr lang="en-US" altLang="el-GR" sz="1200" b="1">
              <a:solidFill>
                <a:srgbClr val="000000"/>
              </a:solidFill>
              <a:latin typeface="Arial" pitchFamily="34" charset="0"/>
              <a:ea typeface="MS PGothic" pitchFamily="34" charset="-128"/>
              <a:sym typeface="Symbol" pitchFamily="18" charset="2"/>
            </a:endParaRPr>
          </a:p>
        </p:txBody>
      </p:sp>
      <p:sp>
        <p:nvSpPr>
          <p:cNvPr id="53258" name="AutoShape 6"/>
          <p:cNvSpPr>
            <a:spLocks noChangeArrowheads="1"/>
          </p:cNvSpPr>
          <p:nvPr/>
        </p:nvSpPr>
        <p:spPr bwMode="gray">
          <a:xfrm>
            <a:off x="503238" y="1585913"/>
            <a:ext cx="8183562" cy="520700"/>
          </a:xfrm>
          <a:prstGeom prst="rightArrow">
            <a:avLst>
              <a:gd name="adj1" fmla="val 50407"/>
              <a:gd name="adj2" fmla="val 112489"/>
            </a:avLst>
          </a:prstGeom>
          <a:solidFill>
            <a:srgbClr val="FF0000"/>
          </a:solidFill>
          <a:ln w="9525">
            <a:noFill/>
            <a:miter lim="800000"/>
            <a:headEnd/>
            <a:tailEnd/>
          </a:ln>
        </p:spPr>
        <p:txBody>
          <a:bodyPr wrap="none" anchor="ctr"/>
          <a:lstStyle/>
          <a:p>
            <a:pPr algn="ctr"/>
            <a:r>
              <a:rPr lang="el-GR" altLang="el-GR" sz="1600" b="1">
                <a:solidFill>
                  <a:srgbClr val="FFFFFF"/>
                </a:solidFill>
                <a:ea typeface="MS PGothic" pitchFamily="34" charset="-128"/>
              </a:rPr>
              <a:t>Εξέλιξη Σακχαρώδη Διαβήτη τύπου 2</a:t>
            </a:r>
            <a:endParaRPr lang="en-US" altLang="el-GR" sz="1600">
              <a:solidFill>
                <a:srgbClr val="FFFFFF"/>
              </a:solidFill>
              <a:ea typeface="MS PGothic" pitchFamily="34" charset="-128"/>
            </a:endParaRPr>
          </a:p>
        </p:txBody>
      </p:sp>
      <p:sp>
        <p:nvSpPr>
          <p:cNvPr id="53259" name="Text Box 7"/>
          <p:cNvSpPr txBox="1">
            <a:spLocks noChangeArrowheads="1"/>
          </p:cNvSpPr>
          <p:nvPr/>
        </p:nvSpPr>
        <p:spPr bwMode="auto">
          <a:xfrm>
            <a:off x="458788" y="5710238"/>
            <a:ext cx="2828925" cy="287337"/>
          </a:xfrm>
          <a:prstGeom prst="rect">
            <a:avLst/>
          </a:prstGeom>
          <a:noFill/>
          <a:ln w="9525">
            <a:noFill/>
            <a:miter lim="800000"/>
            <a:headEnd/>
            <a:tailEnd/>
          </a:ln>
        </p:spPr>
        <p:txBody>
          <a:bodyPr>
            <a:spAutoFit/>
          </a:bodyPr>
          <a:lstStyle/>
          <a:p>
            <a:pPr algn="ctr">
              <a:lnSpc>
                <a:spcPct val="90000"/>
              </a:lnSpc>
              <a:spcBef>
                <a:spcPct val="50000"/>
              </a:spcBef>
              <a:tabLst>
                <a:tab pos="1828800" algn="l"/>
                <a:tab pos="3429000" algn="l"/>
                <a:tab pos="4457700" algn="l"/>
                <a:tab pos="4978400" algn="l"/>
              </a:tabLst>
            </a:pPr>
            <a:r>
              <a:rPr lang="el-GR" altLang="el-GR" sz="1400" b="1">
                <a:solidFill>
                  <a:srgbClr val="FFFFFF"/>
                </a:solidFill>
                <a:latin typeface="Arial" pitchFamily="34" charset="0"/>
                <a:ea typeface="MS PGothic" pitchFamily="34" charset="-128"/>
              </a:rPr>
              <a:t>Προδιαβήτης</a:t>
            </a:r>
            <a:r>
              <a:rPr lang="it-IT" altLang="el-GR" sz="1400" b="1">
                <a:solidFill>
                  <a:srgbClr val="FFFFFF"/>
                </a:solidFill>
                <a:latin typeface="Arial" pitchFamily="34" charset="0"/>
                <a:ea typeface="MS PGothic" pitchFamily="34" charset="-128"/>
              </a:rPr>
              <a:t>           </a:t>
            </a:r>
          </a:p>
        </p:txBody>
      </p:sp>
      <p:sp>
        <p:nvSpPr>
          <p:cNvPr id="53260" name="Text Box 11"/>
          <p:cNvSpPr txBox="1">
            <a:spLocks noChangeArrowheads="1"/>
          </p:cNvSpPr>
          <p:nvPr/>
        </p:nvSpPr>
        <p:spPr bwMode="gray">
          <a:xfrm>
            <a:off x="2147888" y="6032500"/>
            <a:ext cx="2462212" cy="307975"/>
          </a:xfrm>
          <a:prstGeom prst="rect">
            <a:avLst/>
          </a:prstGeom>
          <a:solidFill>
            <a:srgbClr val="FF6600"/>
          </a:solidFill>
          <a:ln w="28575">
            <a:solidFill>
              <a:schemeClr val="bg1"/>
            </a:solidFill>
            <a:miter lim="800000"/>
            <a:headEnd type="none" w="sm" len="sm"/>
            <a:tailEnd type="none" w="sm" len="sm"/>
          </a:ln>
        </p:spPr>
        <p:txBody>
          <a:bodyPr>
            <a:spAutoFit/>
          </a:bodyPr>
          <a:lstStyle/>
          <a:p>
            <a:pPr algn="ctr"/>
            <a:r>
              <a:rPr lang="el-GR" altLang="el-GR" sz="1400" b="1" i="1">
                <a:solidFill>
                  <a:srgbClr val="FFFFFF"/>
                </a:solidFill>
                <a:latin typeface="Arial" pitchFamily="34" charset="0"/>
                <a:ea typeface="MS PGothic" pitchFamily="34" charset="-128"/>
              </a:rPr>
              <a:t>Διάγνωση</a:t>
            </a:r>
            <a:endParaRPr lang="en-US" altLang="el-GR" sz="1400" b="1" i="1">
              <a:solidFill>
                <a:srgbClr val="FFFFFF"/>
              </a:solidFill>
              <a:latin typeface="Arial" pitchFamily="34" charset="0"/>
              <a:ea typeface="MS PGothic" pitchFamily="34" charset="-128"/>
            </a:endParaRPr>
          </a:p>
        </p:txBody>
      </p:sp>
      <p:sp>
        <p:nvSpPr>
          <p:cNvPr id="53261" name="Line 15"/>
          <p:cNvSpPr>
            <a:spLocks noChangeShapeType="1"/>
          </p:cNvSpPr>
          <p:nvPr/>
        </p:nvSpPr>
        <p:spPr bwMode="auto">
          <a:xfrm flipV="1">
            <a:off x="3386138" y="5680075"/>
            <a:ext cx="0" cy="346075"/>
          </a:xfrm>
          <a:prstGeom prst="line">
            <a:avLst/>
          </a:prstGeom>
          <a:noFill/>
          <a:ln w="28575">
            <a:solidFill>
              <a:schemeClr val="hlink"/>
            </a:solidFill>
            <a:round/>
            <a:headEnd/>
            <a:tailEnd type="stealth" w="lg" len="lg"/>
          </a:ln>
        </p:spPr>
        <p:txBody>
          <a:bodyPr/>
          <a:lstStyle/>
          <a:p>
            <a:endParaRPr lang="el-GR"/>
          </a:p>
        </p:txBody>
      </p:sp>
      <p:sp>
        <p:nvSpPr>
          <p:cNvPr id="53262" name="Rectangle 16"/>
          <p:cNvSpPr>
            <a:spLocks noChangeArrowheads="1"/>
          </p:cNvSpPr>
          <p:nvPr/>
        </p:nvSpPr>
        <p:spPr bwMode="auto">
          <a:xfrm>
            <a:off x="3371850" y="5710238"/>
            <a:ext cx="3046413" cy="284162"/>
          </a:xfrm>
          <a:prstGeom prst="rect">
            <a:avLst/>
          </a:prstGeom>
          <a:noFill/>
          <a:ln w="9525">
            <a:noFill/>
            <a:miter lim="800000"/>
            <a:headEnd/>
            <a:tailEnd/>
          </a:ln>
        </p:spPr>
        <p:txBody>
          <a:bodyPr>
            <a:spAutoFit/>
          </a:bodyPr>
          <a:lstStyle/>
          <a:p>
            <a:pPr algn="ctr">
              <a:lnSpc>
                <a:spcPct val="90000"/>
              </a:lnSpc>
              <a:spcBef>
                <a:spcPct val="50000"/>
              </a:spcBef>
              <a:tabLst>
                <a:tab pos="1828800" algn="l"/>
                <a:tab pos="3429000" algn="l"/>
                <a:tab pos="4457700" algn="l"/>
                <a:tab pos="4978400" algn="l"/>
              </a:tabLst>
            </a:pPr>
            <a:r>
              <a:rPr lang="el-GR" altLang="el-GR" sz="1400" b="1">
                <a:solidFill>
                  <a:srgbClr val="FFFFFF"/>
                </a:solidFill>
                <a:ea typeface="MS PGothic" pitchFamily="34" charset="-128"/>
              </a:rPr>
              <a:t>Διαβήτης </a:t>
            </a:r>
            <a:endParaRPr lang="en-US" altLang="el-GR" sz="1400" b="1">
              <a:solidFill>
                <a:srgbClr val="FFFFFF"/>
              </a:solidFill>
              <a:ea typeface="MS PGothic" pitchFamily="34" charset="-128"/>
            </a:endParaRPr>
          </a:p>
        </p:txBody>
      </p:sp>
      <p:sp>
        <p:nvSpPr>
          <p:cNvPr id="53263" name="Line 17"/>
          <p:cNvSpPr>
            <a:spLocks noChangeShapeType="1"/>
          </p:cNvSpPr>
          <p:nvPr/>
        </p:nvSpPr>
        <p:spPr bwMode="auto">
          <a:xfrm flipV="1">
            <a:off x="3382963" y="2124075"/>
            <a:ext cx="9525" cy="3548063"/>
          </a:xfrm>
          <a:prstGeom prst="line">
            <a:avLst/>
          </a:prstGeom>
          <a:noFill/>
          <a:ln w="38100">
            <a:solidFill>
              <a:schemeClr val="tx1"/>
            </a:solidFill>
            <a:prstDash val="dash"/>
            <a:round/>
            <a:headEnd/>
            <a:tailEnd/>
          </a:ln>
        </p:spPr>
        <p:txBody>
          <a:bodyPr/>
          <a:lstStyle/>
          <a:p>
            <a:endParaRPr lang="el-GR"/>
          </a:p>
        </p:txBody>
      </p:sp>
      <p:sp>
        <p:nvSpPr>
          <p:cNvPr id="53264" name="Line 18"/>
          <p:cNvSpPr>
            <a:spLocks noChangeShapeType="1"/>
          </p:cNvSpPr>
          <p:nvPr/>
        </p:nvSpPr>
        <p:spPr bwMode="gray">
          <a:xfrm flipV="1">
            <a:off x="458788" y="3617913"/>
            <a:ext cx="6210300" cy="4762"/>
          </a:xfrm>
          <a:prstGeom prst="line">
            <a:avLst/>
          </a:prstGeom>
          <a:noFill/>
          <a:ln w="19050">
            <a:solidFill>
              <a:schemeClr val="bg1"/>
            </a:solidFill>
            <a:round/>
            <a:headEnd type="none" w="sm" len="sm"/>
            <a:tailEnd type="none" w="sm" len="sm"/>
          </a:ln>
        </p:spPr>
        <p:txBody>
          <a:bodyPr wrap="none" anchor="ctr"/>
          <a:lstStyle/>
          <a:p>
            <a:endParaRPr lang="el-GR"/>
          </a:p>
        </p:txBody>
      </p:sp>
      <p:grpSp>
        <p:nvGrpSpPr>
          <p:cNvPr id="53265" name="Group 19"/>
          <p:cNvGrpSpPr>
            <a:grpSpLocks/>
          </p:cNvGrpSpPr>
          <p:nvPr/>
        </p:nvGrpSpPr>
        <p:grpSpPr bwMode="auto">
          <a:xfrm>
            <a:off x="649288" y="3744913"/>
            <a:ext cx="2635250" cy="307975"/>
            <a:chOff x="836" y="2352"/>
            <a:chExt cx="1537" cy="238"/>
          </a:xfrm>
        </p:grpSpPr>
        <p:sp>
          <p:nvSpPr>
            <p:cNvPr id="53279" name="Text Box 20"/>
            <p:cNvSpPr txBox="1">
              <a:spLocks noChangeArrowheads="1"/>
            </p:cNvSpPr>
            <p:nvPr/>
          </p:nvSpPr>
          <p:spPr bwMode="gray">
            <a:xfrm>
              <a:off x="1112" y="2352"/>
              <a:ext cx="965" cy="238"/>
            </a:xfrm>
            <a:prstGeom prst="rect">
              <a:avLst/>
            </a:prstGeom>
            <a:noFill/>
            <a:ln w="9525">
              <a:solidFill>
                <a:schemeClr val="tx1"/>
              </a:solidFill>
              <a:miter lim="800000"/>
              <a:headEnd/>
              <a:tailEnd/>
            </a:ln>
          </p:spPr>
          <p:txBody>
            <a:bodyPr/>
            <a:lstStyle/>
            <a:p>
              <a:pPr algn="ctr"/>
              <a:r>
                <a:rPr lang="en-US" altLang="el-GR" sz="1400" b="1">
                  <a:solidFill>
                    <a:srgbClr val="FFFFFF"/>
                  </a:solidFill>
                  <a:latin typeface="Arial" pitchFamily="34" charset="0"/>
                  <a:ea typeface="MS PGothic" pitchFamily="34" charset="-128"/>
                </a:rPr>
                <a:t>4–7 </a:t>
              </a:r>
              <a:r>
                <a:rPr lang="el-GR" altLang="el-GR" sz="1400" b="1">
                  <a:solidFill>
                    <a:srgbClr val="FFFFFF"/>
                  </a:solidFill>
                  <a:latin typeface="Arial" pitchFamily="34" charset="0"/>
                  <a:ea typeface="MS PGothic" pitchFamily="34" charset="-128"/>
                </a:rPr>
                <a:t>έτη</a:t>
              </a:r>
              <a:endParaRPr lang="en-US" altLang="el-GR" sz="1400" b="1">
                <a:solidFill>
                  <a:srgbClr val="FFFFFF"/>
                </a:solidFill>
                <a:latin typeface="Arial" pitchFamily="34" charset="0"/>
                <a:ea typeface="MS PGothic" pitchFamily="34" charset="-128"/>
              </a:endParaRPr>
            </a:p>
          </p:txBody>
        </p:sp>
        <p:sp>
          <p:nvSpPr>
            <p:cNvPr id="53280" name="Line 21"/>
            <p:cNvSpPr>
              <a:spLocks noChangeShapeType="1"/>
            </p:cNvSpPr>
            <p:nvPr/>
          </p:nvSpPr>
          <p:spPr bwMode="gray">
            <a:xfrm flipV="1">
              <a:off x="1864" y="2449"/>
              <a:ext cx="509" cy="0"/>
            </a:xfrm>
            <a:prstGeom prst="line">
              <a:avLst/>
            </a:prstGeom>
            <a:noFill/>
            <a:ln w="25400">
              <a:solidFill>
                <a:schemeClr val="tx1"/>
              </a:solidFill>
              <a:round/>
              <a:headEnd/>
              <a:tailEnd type="triangle" w="med" len="med"/>
            </a:ln>
          </p:spPr>
          <p:txBody>
            <a:bodyPr/>
            <a:lstStyle/>
            <a:p>
              <a:endParaRPr lang="el-GR"/>
            </a:p>
          </p:txBody>
        </p:sp>
        <p:sp>
          <p:nvSpPr>
            <p:cNvPr id="53281" name="Line 22"/>
            <p:cNvSpPr>
              <a:spLocks noChangeShapeType="1"/>
            </p:cNvSpPr>
            <p:nvPr/>
          </p:nvSpPr>
          <p:spPr bwMode="gray">
            <a:xfrm flipH="1" flipV="1">
              <a:off x="836" y="2449"/>
              <a:ext cx="463" cy="3"/>
            </a:xfrm>
            <a:prstGeom prst="line">
              <a:avLst/>
            </a:prstGeom>
            <a:noFill/>
            <a:ln w="25400">
              <a:solidFill>
                <a:schemeClr val="tx1"/>
              </a:solidFill>
              <a:round/>
              <a:headEnd/>
              <a:tailEnd type="triangle" w="med" len="med"/>
            </a:ln>
          </p:spPr>
          <p:txBody>
            <a:bodyPr/>
            <a:lstStyle/>
            <a:p>
              <a:endParaRPr lang="el-GR"/>
            </a:p>
          </p:txBody>
        </p:sp>
      </p:grpSp>
      <p:sp>
        <p:nvSpPr>
          <p:cNvPr id="2193603" name="Freeform 24"/>
          <p:cNvSpPr>
            <a:spLocks/>
          </p:cNvSpPr>
          <p:nvPr/>
        </p:nvSpPr>
        <p:spPr bwMode="gray">
          <a:xfrm>
            <a:off x="457200" y="2306638"/>
            <a:ext cx="6124575" cy="1123950"/>
          </a:xfrm>
          <a:custGeom>
            <a:avLst/>
            <a:gdLst>
              <a:gd name="T0" fmla="*/ 0 w 2112"/>
              <a:gd name="T1" fmla="*/ 0 h 144"/>
              <a:gd name="T2" fmla="*/ 2147483646 w 2112"/>
              <a:gd name="T3" fmla="*/ 2147483646 h 144"/>
              <a:gd name="T4" fmla="*/ 0 60000 65536"/>
              <a:gd name="T5" fmla="*/ 0 60000 65536"/>
              <a:gd name="T6" fmla="*/ 0 w 2112"/>
              <a:gd name="T7" fmla="*/ 0 h 144"/>
              <a:gd name="T8" fmla="*/ 2112 w 2112"/>
              <a:gd name="T9" fmla="*/ 144 h 144"/>
            </a:gdLst>
            <a:ahLst/>
            <a:cxnLst>
              <a:cxn ang="T4">
                <a:pos x="T0" y="T1"/>
              </a:cxn>
              <a:cxn ang="T5">
                <a:pos x="T2" y="T3"/>
              </a:cxn>
            </a:cxnLst>
            <a:rect l="T6" t="T7" r="T8" b="T9"/>
            <a:pathLst>
              <a:path w="2112" h="144">
                <a:moveTo>
                  <a:pt x="0" y="0"/>
                </a:moveTo>
                <a:cubicBezTo>
                  <a:pt x="880" y="60"/>
                  <a:pt x="1760" y="120"/>
                  <a:pt x="2112" y="144"/>
                </a:cubicBezTo>
              </a:path>
            </a:pathLst>
          </a:custGeom>
          <a:noFill/>
          <a:ln w="57150">
            <a:solidFill>
              <a:srgbClr val="FFFF00"/>
            </a:solidFill>
            <a:round/>
            <a:headEnd/>
            <a:tailEnd/>
          </a:ln>
        </p:spPr>
        <p:txBody>
          <a:bodyPr/>
          <a:lstStyle/>
          <a:p>
            <a:endParaRPr lang="el-GR"/>
          </a:p>
        </p:txBody>
      </p:sp>
      <p:sp>
        <p:nvSpPr>
          <p:cNvPr id="2193604" name="Freeform 25"/>
          <p:cNvSpPr>
            <a:spLocks/>
          </p:cNvSpPr>
          <p:nvPr/>
        </p:nvSpPr>
        <p:spPr bwMode="gray">
          <a:xfrm>
            <a:off x="476250" y="4116388"/>
            <a:ext cx="6145213" cy="1030287"/>
          </a:xfrm>
          <a:custGeom>
            <a:avLst/>
            <a:gdLst>
              <a:gd name="T0" fmla="*/ 0 w 1584"/>
              <a:gd name="T1" fmla="*/ 2147483646 h 192"/>
              <a:gd name="T2" fmla="*/ 2147483646 w 1584"/>
              <a:gd name="T3" fmla="*/ 2147483646 h 192"/>
              <a:gd name="T4" fmla="*/ 2147483646 w 1584"/>
              <a:gd name="T5" fmla="*/ 0 h 192"/>
              <a:gd name="T6" fmla="*/ 0 60000 65536"/>
              <a:gd name="T7" fmla="*/ 0 60000 65536"/>
              <a:gd name="T8" fmla="*/ 0 60000 65536"/>
              <a:gd name="T9" fmla="*/ 0 w 1584"/>
              <a:gd name="T10" fmla="*/ 0 h 192"/>
              <a:gd name="T11" fmla="*/ 1584 w 1584"/>
              <a:gd name="T12" fmla="*/ 192 h 192"/>
            </a:gdLst>
            <a:ahLst/>
            <a:cxnLst>
              <a:cxn ang="T6">
                <a:pos x="T0" y="T1"/>
              </a:cxn>
              <a:cxn ang="T7">
                <a:pos x="T2" y="T3"/>
              </a:cxn>
              <a:cxn ang="T8">
                <a:pos x="T4" y="T5"/>
              </a:cxn>
            </a:cxnLst>
            <a:rect l="T9" t="T10" r="T11" b="T12"/>
            <a:pathLst>
              <a:path w="1584" h="192">
                <a:moveTo>
                  <a:pt x="0" y="192"/>
                </a:moveTo>
                <a:cubicBezTo>
                  <a:pt x="228" y="184"/>
                  <a:pt x="456" y="176"/>
                  <a:pt x="720" y="144"/>
                </a:cubicBezTo>
                <a:cubicBezTo>
                  <a:pt x="984" y="112"/>
                  <a:pt x="1440" y="24"/>
                  <a:pt x="1584" y="0"/>
                </a:cubicBezTo>
              </a:path>
            </a:pathLst>
          </a:custGeom>
          <a:noFill/>
          <a:ln w="57150">
            <a:solidFill>
              <a:srgbClr val="FF00FF"/>
            </a:solidFill>
            <a:prstDash val="dash"/>
            <a:round/>
            <a:headEnd/>
            <a:tailEnd/>
          </a:ln>
        </p:spPr>
        <p:txBody>
          <a:bodyPr/>
          <a:lstStyle/>
          <a:p>
            <a:endParaRPr lang="el-GR"/>
          </a:p>
        </p:txBody>
      </p:sp>
      <p:sp>
        <p:nvSpPr>
          <p:cNvPr id="2193605" name="Freeform 26"/>
          <p:cNvSpPr>
            <a:spLocks/>
          </p:cNvSpPr>
          <p:nvPr/>
        </p:nvSpPr>
        <p:spPr bwMode="gray">
          <a:xfrm>
            <a:off x="476250" y="3890963"/>
            <a:ext cx="6135688" cy="1228725"/>
          </a:xfrm>
          <a:custGeom>
            <a:avLst/>
            <a:gdLst>
              <a:gd name="T0" fmla="*/ 0 w 3564"/>
              <a:gd name="T1" fmla="*/ 2147483646 h 946"/>
              <a:gd name="T2" fmla="*/ 2147483646 w 3564"/>
              <a:gd name="T3" fmla="*/ 2147483646 h 946"/>
              <a:gd name="T4" fmla="*/ 2147483646 w 3564"/>
              <a:gd name="T5" fmla="*/ 2147483646 h 946"/>
              <a:gd name="T6" fmla="*/ 2147483646 w 3564"/>
              <a:gd name="T7" fmla="*/ 2147483646 h 946"/>
              <a:gd name="T8" fmla="*/ 2147483646 w 3564"/>
              <a:gd name="T9" fmla="*/ 2147483646 h 946"/>
              <a:gd name="T10" fmla="*/ 2147483646 w 3564"/>
              <a:gd name="T11" fmla="*/ 2147483646 h 946"/>
              <a:gd name="T12" fmla="*/ 2147483646 w 3564"/>
              <a:gd name="T13" fmla="*/ 2147483646 h 946"/>
              <a:gd name="T14" fmla="*/ 2147483646 w 3564"/>
              <a:gd name="T15" fmla="*/ 2147483646 h 946"/>
              <a:gd name="T16" fmla="*/ 2147483646 w 3564"/>
              <a:gd name="T17" fmla="*/ 2147483646 h 946"/>
              <a:gd name="T18" fmla="*/ 2147483646 w 3564"/>
              <a:gd name="T19" fmla="*/ 2147483646 h 946"/>
              <a:gd name="T20" fmla="*/ 2147483646 w 3564"/>
              <a:gd name="T21" fmla="*/ 2147483646 h 946"/>
              <a:gd name="T22" fmla="*/ 2147483646 w 3564"/>
              <a:gd name="T23" fmla="*/ 2147483646 h 946"/>
              <a:gd name="T24" fmla="*/ 2147483646 w 3564"/>
              <a:gd name="T25" fmla="*/ 2147483646 h 946"/>
              <a:gd name="T26" fmla="*/ 2147483646 w 3564"/>
              <a:gd name="T27" fmla="*/ 2147483646 h 946"/>
              <a:gd name="T28" fmla="*/ 2147483646 w 3564"/>
              <a:gd name="T29" fmla="*/ 2147483646 h 946"/>
              <a:gd name="T30" fmla="*/ 2147483646 w 3564"/>
              <a:gd name="T31" fmla="*/ 2147483646 h 946"/>
              <a:gd name="T32" fmla="*/ 2147483646 w 3564"/>
              <a:gd name="T33" fmla="*/ 0 h 9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64"/>
              <a:gd name="T52" fmla="*/ 0 h 946"/>
              <a:gd name="T53" fmla="*/ 3564 w 3564"/>
              <a:gd name="T54" fmla="*/ 946 h 9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64" h="946">
                <a:moveTo>
                  <a:pt x="0" y="942"/>
                </a:moveTo>
                <a:cubicBezTo>
                  <a:pt x="72" y="944"/>
                  <a:pt x="144" y="946"/>
                  <a:pt x="240" y="942"/>
                </a:cubicBezTo>
                <a:cubicBezTo>
                  <a:pt x="336" y="938"/>
                  <a:pt x="483" y="928"/>
                  <a:pt x="579" y="918"/>
                </a:cubicBezTo>
                <a:cubicBezTo>
                  <a:pt x="675" y="908"/>
                  <a:pt x="738" y="898"/>
                  <a:pt x="816" y="885"/>
                </a:cubicBezTo>
                <a:cubicBezTo>
                  <a:pt x="894" y="872"/>
                  <a:pt x="974" y="857"/>
                  <a:pt x="1047" y="840"/>
                </a:cubicBezTo>
                <a:cubicBezTo>
                  <a:pt x="1120" y="823"/>
                  <a:pt x="1192" y="803"/>
                  <a:pt x="1257" y="783"/>
                </a:cubicBezTo>
                <a:cubicBezTo>
                  <a:pt x="1322" y="763"/>
                  <a:pt x="1373" y="746"/>
                  <a:pt x="1434" y="720"/>
                </a:cubicBezTo>
                <a:cubicBezTo>
                  <a:pt x="1495" y="694"/>
                  <a:pt x="1574" y="655"/>
                  <a:pt x="1623" y="627"/>
                </a:cubicBezTo>
                <a:cubicBezTo>
                  <a:pt x="1672" y="599"/>
                  <a:pt x="1696" y="577"/>
                  <a:pt x="1731" y="549"/>
                </a:cubicBezTo>
                <a:cubicBezTo>
                  <a:pt x="1766" y="521"/>
                  <a:pt x="1799" y="488"/>
                  <a:pt x="1836" y="459"/>
                </a:cubicBezTo>
                <a:cubicBezTo>
                  <a:pt x="1873" y="430"/>
                  <a:pt x="1902" y="408"/>
                  <a:pt x="1953" y="378"/>
                </a:cubicBezTo>
                <a:cubicBezTo>
                  <a:pt x="2004" y="348"/>
                  <a:pt x="2075" y="309"/>
                  <a:pt x="2142" y="279"/>
                </a:cubicBezTo>
                <a:cubicBezTo>
                  <a:pt x="2209" y="249"/>
                  <a:pt x="2284" y="223"/>
                  <a:pt x="2358" y="198"/>
                </a:cubicBezTo>
                <a:cubicBezTo>
                  <a:pt x="2432" y="173"/>
                  <a:pt x="2506" y="149"/>
                  <a:pt x="2586" y="126"/>
                </a:cubicBezTo>
                <a:cubicBezTo>
                  <a:pt x="2666" y="103"/>
                  <a:pt x="2745" y="78"/>
                  <a:pt x="2838" y="60"/>
                </a:cubicBezTo>
                <a:cubicBezTo>
                  <a:pt x="2931" y="42"/>
                  <a:pt x="3023" y="25"/>
                  <a:pt x="3144" y="15"/>
                </a:cubicBezTo>
                <a:cubicBezTo>
                  <a:pt x="3265" y="5"/>
                  <a:pt x="3414" y="2"/>
                  <a:pt x="3564" y="0"/>
                </a:cubicBezTo>
              </a:path>
            </a:pathLst>
          </a:custGeom>
          <a:noFill/>
          <a:ln w="57150">
            <a:solidFill>
              <a:srgbClr val="FF9900"/>
            </a:solidFill>
            <a:round/>
            <a:headEnd/>
            <a:tailEnd/>
          </a:ln>
        </p:spPr>
        <p:txBody>
          <a:bodyPr/>
          <a:lstStyle/>
          <a:p>
            <a:endParaRPr lang="el-GR"/>
          </a:p>
        </p:txBody>
      </p:sp>
      <p:sp>
        <p:nvSpPr>
          <p:cNvPr id="2193606" name="Freeform 27"/>
          <p:cNvSpPr>
            <a:spLocks/>
          </p:cNvSpPr>
          <p:nvPr/>
        </p:nvSpPr>
        <p:spPr bwMode="gray">
          <a:xfrm>
            <a:off x="463550" y="2470150"/>
            <a:ext cx="6091238" cy="987425"/>
          </a:xfrm>
          <a:custGeom>
            <a:avLst/>
            <a:gdLst>
              <a:gd name="T0" fmla="*/ 0 w 3552"/>
              <a:gd name="T1" fmla="*/ 2147483646 h 760"/>
              <a:gd name="T2" fmla="*/ 2147483646 w 3552"/>
              <a:gd name="T3" fmla="*/ 2147483646 h 760"/>
              <a:gd name="T4" fmla="*/ 2147483646 w 3552"/>
              <a:gd name="T5" fmla="*/ 2147483646 h 760"/>
              <a:gd name="T6" fmla="*/ 2147483646 w 3552"/>
              <a:gd name="T7" fmla="*/ 2147483646 h 760"/>
              <a:gd name="T8" fmla="*/ 2147483646 w 3552"/>
              <a:gd name="T9" fmla="*/ 2147483646 h 760"/>
              <a:gd name="T10" fmla="*/ 2147483646 w 3552"/>
              <a:gd name="T11" fmla="*/ 2147483646 h 760"/>
              <a:gd name="T12" fmla="*/ 2147483646 w 3552"/>
              <a:gd name="T13" fmla="*/ 2147483646 h 760"/>
              <a:gd name="T14" fmla="*/ 2147483646 w 3552"/>
              <a:gd name="T15" fmla="*/ 2147483646 h 760"/>
              <a:gd name="T16" fmla="*/ 2147483646 w 3552"/>
              <a:gd name="T17" fmla="*/ 2147483646 h 760"/>
              <a:gd name="T18" fmla="*/ 2147483646 w 3552"/>
              <a:gd name="T19" fmla="*/ 2147483646 h 760"/>
              <a:gd name="T20" fmla="*/ 2147483646 w 3552"/>
              <a:gd name="T21" fmla="*/ 2147483646 h 760"/>
              <a:gd name="T22" fmla="*/ 2147483646 w 3552"/>
              <a:gd name="T23" fmla="*/ 2147483646 h 7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52"/>
              <a:gd name="T37" fmla="*/ 0 h 760"/>
              <a:gd name="T38" fmla="*/ 3552 w 3552"/>
              <a:gd name="T39" fmla="*/ 760 h 7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52" h="760">
                <a:moveTo>
                  <a:pt x="0" y="756"/>
                </a:moveTo>
                <a:cubicBezTo>
                  <a:pt x="401" y="756"/>
                  <a:pt x="803" y="756"/>
                  <a:pt x="1065" y="756"/>
                </a:cubicBezTo>
                <a:cubicBezTo>
                  <a:pt x="1327" y="756"/>
                  <a:pt x="1459" y="760"/>
                  <a:pt x="1575" y="756"/>
                </a:cubicBezTo>
                <a:cubicBezTo>
                  <a:pt x="1691" y="752"/>
                  <a:pt x="1711" y="752"/>
                  <a:pt x="1761" y="729"/>
                </a:cubicBezTo>
                <a:cubicBezTo>
                  <a:pt x="1811" y="706"/>
                  <a:pt x="1831" y="668"/>
                  <a:pt x="1872" y="621"/>
                </a:cubicBezTo>
                <a:cubicBezTo>
                  <a:pt x="1913" y="574"/>
                  <a:pt x="1969" y="498"/>
                  <a:pt x="2010" y="447"/>
                </a:cubicBezTo>
                <a:cubicBezTo>
                  <a:pt x="2051" y="396"/>
                  <a:pt x="2070" y="359"/>
                  <a:pt x="2115" y="315"/>
                </a:cubicBezTo>
                <a:cubicBezTo>
                  <a:pt x="2160" y="271"/>
                  <a:pt x="2213" y="220"/>
                  <a:pt x="2283" y="183"/>
                </a:cubicBezTo>
                <a:cubicBezTo>
                  <a:pt x="2353" y="146"/>
                  <a:pt x="2425" y="120"/>
                  <a:pt x="2538" y="96"/>
                </a:cubicBezTo>
                <a:cubicBezTo>
                  <a:pt x="2651" y="72"/>
                  <a:pt x="2816" y="57"/>
                  <a:pt x="2961" y="42"/>
                </a:cubicBezTo>
                <a:cubicBezTo>
                  <a:pt x="3106" y="27"/>
                  <a:pt x="3313" y="12"/>
                  <a:pt x="3411" y="6"/>
                </a:cubicBezTo>
                <a:cubicBezTo>
                  <a:pt x="3509" y="0"/>
                  <a:pt x="3530" y="3"/>
                  <a:pt x="3552" y="6"/>
                </a:cubicBezTo>
              </a:path>
            </a:pathLst>
          </a:custGeom>
          <a:noFill/>
          <a:ln w="57150">
            <a:solidFill>
              <a:srgbClr val="FF0000"/>
            </a:solidFill>
            <a:round/>
            <a:headEnd/>
            <a:tailEnd/>
          </a:ln>
        </p:spPr>
        <p:txBody>
          <a:bodyPr/>
          <a:lstStyle/>
          <a:p>
            <a:endParaRPr lang="el-GR"/>
          </a:p>
        </p:txBody>
      </p:sp>
      <p:sp>
        <p:nvSpPr>
          <p:cNvPr id="53270" name="Line 28"/>
          <p:cNvSpPr>
            <a:spLocks noChangeShapeType="1"/>
          </p:cNvSpPr>
          <p:nvPr/>
        </p:nvSpPr>
        <p:spPr bwMode="auto">
          <a:xfrm flipH="1">
            <a:off x="457200" y="2087563"/>
            <a:ext cx="6350" cy="3584575"/>
          </a:xfrm>
          <a:prstGeom prst="line">
            <a:avLst/>
          </a:prstGeom>
          <a:noFill/>
          <a:ln w="19050">
            <a:solidFill>
              <a:schemeClr val="tx1"/>
            </a:solidFill>
            <a:round/>
            <a:headEnd/>
            <a:tailEnd/>
          </a:ln>
        </p:spPr>
        <p:txBody>
          <a:bodyPr/>
          <a:lstStyle/>
          <a:p>
            <a:endParaRPr lang="el-GR"/>
          </a:p>
        </p:txBody>
      </p:sp>
      <p:sp>
        <p:nvSpPr>
          <p:cNvPr id="2193608" name="Freeform 29"/>
          <p:cNvSpPr>
            <a:spLocks/>
          </p:cNvSpPr>
          <p:nvPr/>
        </p:nvSpPr>
        <p:spPr bwMode="gray">
          <a:xfrm>
            <a:off x="463550" y="2398713"/>
            <a:ext cx="6102350" cy="1055687"/>
          </a:xfrm>
          <a:custGeom>
            <a:avLst/>
            <a:gdLst>
              <a:gd name="T0" fmla="*/ 0 w 3558"/>
              <a:gd name="T1" fmla="*/ 2147483646 h 811"/>
              <a:gd name="T2" fmla="*/ 2147483646 w 3558"/>
              <a:gd name="T3" fmla="*/ 2147483646 h 811"/>
              <a:gd name="T4" fmla="*/ 2147483646 w 3558"/>
              <a:gd name="T5" fmla="*/ 2147483646 h 811"/>
              <a:gd name="T6" fmla="*/ 2147483646 w 3558"/>
              <a:gd name="T7" fmla="*/ 2147483646 h 811"/>
              <a:gd name="T8" fmla="*/ 2147483646 w 3558"/>
              <a:gd name="T9" fmla="*/ 2147483646 h 811"/>
              <a:gd name="T10" fmla="*/ 2147483646 w 3558"/>
              <a:gd name="T11" fmla="*/ 2147483646 h 811"/>
              <a:gd name="T12" fmla="*/ 2147483646 w 3558"/>
              <a:gd name="T13" fmla="*/ 2147483646 h 811"/>
              <a:gd name="T14" fmla="*/ 2147483646 w 3558"/>
              <a:gd name="T15" fmla="*/ 2147483646 h 811"/>
              <a:gd name="T16" fmla="*/ 2147483646 w 3558"/>
              <a:gd name="T17" fmla="*/ 2147483646 h 811"/>
              <a:gd name="T18" fmla="*/ 2147483646 w 3558"/>
              <a:gd name="T19" fmla="*/ 2147483646 h 811"/>
              <a:gd name="T20" fmla="*/ 2147483646 w 3558"/>
              <a:gd name="T21" fmla="*/ 2147483646 h 811"/>
              <a:gd name="T22" fmla="*/ 2147483646 w 3558"/>
              <a:gd name="T23" fmla="*/ 2147483646 h 811"/>
              <a:gd name="T24" fmla="*/ 2147483646 w 3558"/>
              <a:gd name="T25" fmla="*/ 2147483646 h 811"/>
              <a:gd name="T26" fmla="*/ 2147483646 w 3558"/>
              <a:gd name="T27" fmla="*/ 2147483646 h 8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58"/>
              <a:gd name="T43" fmla="*/ 0 h 811"/>
              <a:gd name="T44" fmla="*/ 3558 w 3558"/>
              <a:gd name="T45" fmla="*/ 811 h 8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58" h="811">
                <a:moveTo>
                  <a:pt x="0" y="811"/>
                </a:moveTo>
                <a:cubicBezTo>
                  <a:pt x="98" y="786"/>
                  <a:pt x="196" y="762"/>
                  <a:pt x="279" y="739"/>
                </a:cubicBezTo>
                <a:cubicBezTo>
                  <a:pt x="362" y="716"/>
                  <a:pt x="427" y="697"/>
                  <a:pt x="495" y="676"/>
                </a:cubicBezTo>
                <a:cubicBezTo>
                  <a:pt x="563" y="655"/>
                  <a:pt x="632" y="634"/>
                  <a:pt x="687" y="610"/>
                </a:cubicBezTo>
                <a:cubicBezTo>
                  <a:pt x="742" y="586"/>
                  <a:pt x="783" y="568"/>
                  <a:pt x="825" y="532"/>
                </a:cubicBezTo>
                <a:cubicBezTo>
                  <a:pt x="867" y="496"/>
                  <a:pt x="902" y="444"/>
                  <a:pt x="939" y="397"/>
                </a:cubicBezTo>
                <a:cubicBezTo>
                  <a:pt x="976" y="350"/>
                  <a:pt x="1011" y="290"/>
                  <a:pt x="1047" y="250"/>
                </a:cubicBezTo>
                <a:cubicBezTo>
                  <a:pt x="1083" y="210"/>
                  <a:pt x="1113" y="184"/>
                  <a:pt x="1155" y="157"/>
                </a:cubicBezTo>
                <a:cubicBezTo>
                  <a:pt x="1197" y="130"/>
                  <a:pt x="1242" y="104"/>
                  <a:pt x="1302" y="85"/>
                </a:cubicBezTo>
                <a:cubicBezTo>
                  <a:pt x="1362" y="66"/>
                  <a:pt x="1427" y="54"/>
                  <a:pt x="1518" y="43"/>
                </a:cubicBezTo>
                <a:cubicBezTo>
                  <a:pt x="1609" y="32"/>
                  <a:pt x="1711" y="25"/>
                  <a:pt x="1848" y="19"/>
                </a:cubicBezTo>
                <a:cubicBezTo>
                  <a:pt x="1985" y="13"/>
                  <a:pt x="2180" y="10"/>
                  <a:pt x="2340" y="7"/>
                </a:cubicBezTo>
                <a:cubicBezTo>
                  <a:pt x="2500" y="4"/>
                  <a:pt x="2605" y="2"/>
                  <a:pt x="2808" y="1"/>
                </a:cubicBezTo>
                <a:cubicBezTo>
                  <a:pt x="3011" y="0"/>
                  <a:pt x="3284" y="0"/>
                  <a:pt x="3558" y="1"/>
                </a:cubicBezTo>
              </a:path>
            </a:pathLst>
          </a:custGeom>
          <a:noFill/>
          <a:ln w="57150">
            <a:solidFill>
              <a:srgbClr val="FFCC99"/>
            </a:solidFill>
            <a:round/>
            <a:headEnd/>
            <a:tailEnd/>
          </a:ln>
        </p:spPr>
        <p:txBody>
          <a:bodyPr/>
          <a:lstStyle/>
          <a:p>
            <a:endParaRPr lang="el-GR"/>
          </a:p>
        </p:txBody>
      </p:sp>
      <p:sp>
        <p:nvSpPr>
          <p:cNvPr id="53272" name="Line 30"/>
          <p:cNvSpPr>
            <a:spLocks noChangeShapeType="1"/>
          </p:cNvSpPr>
          <p:nvPr/>
        </p:nvSpPr>
        <p:spPr bwMode="auto">
          <a:xfrm flipV="1">
            <a:off x="469900" y="5672138"/>
            <a:ext cx="8170863" cy="1587"/>
          </a:xfrm>
          <a:prstGeom prst="line">
            <a:avLst/>
          </a:prstGeom>
          <a:noFill/>
          <a:ln w="19050">
            <a:solidFill>
              <a:schemeClr val="tx1"/>
            </a:solidFill>
            <a:round/>
            <a:headEnd type="none" w="sm" len="sm"/>
            <a:tailEnd type="none" w="sm" len="sm"/>
          </a:ln>
        </p:spPr>
        <p:txBody>
          <a:bodyPr wrap="none" anchor="ctr"/>
          <a:lstStyle/>
          <a:p>
            <a:endParaRPr lang="el-GR"/>
          </a:p>
        </p:txBody>
      </p:sp>
      <p:sp>
        <p:nvSpPr>
          <p:cNvPr id="2193610" name="Freeform 31"/>
          <p:cNvSpPr>
            <a:spLocks/>
          </p:cNvSpPr>
          <p:nvPr/>
        </p:nvSpPr>
        <p:spPr bwMode="gray">
          <a:xfrm>
            <a:off x="504825" y="2274888"/>
            <a:ext cx="6027738" cy="1150937"/>
          </a:xfrm>
          <a:custGeom>
            <a:avLst/>
            <a:gdLst>
              <a:gd name="T0" fmla="*/ 0 w 2112"/>
              <a:gd name="T1" fmla="*/ 2147483646 h 592"/>
              <a:gd name="T2" fmla="*/ 2147483646 w 2112"/>
              <a:gd name="T3" fmla="*/ 2147483646 h 592"/>
              <a:gd name="T4" fmla="*/ 2147483646 w 2112"/>
              <a:gd name="T5" fmla="*/ 2147483646 h 592"/>
              <a:gd name="T6" fmla="*/ 2147483646 w 2112"/>
              <a:gd name="T7" fmla="*/ 2147483646 h 592"/>
              <a:gd name="T8" fmla="*/ 2147483646 w 2112"/>
              <a:gd name="T9" fmla="*/ 2147483646 h 592"/>
              <a:gd name="T10" fmla="*/ 2147483646 w 2112"/>
              <a:gd name="T11" fmla="*/ 2147483646 h 592"/>
              <a:gd name="T12" fmla="*/ 0 60000 65536"/>
              <a:gd name="T13" fmla="*/ 0 60000 65536"/>
              <a:gd name="T14" fmla="*/ 0 60000 65536"/>
              <a:gd name="T15" fmla="*/ 0 60000 65536"/>
              <a:gd name="T16" fmla="*/ 0 60000 65536"/>
              <a:gd name="T17" fmla="*/ 0 60000 65536"/>
              <a:gd name="T18" fmla="*/ 0 w 2112"/>
              <a:gd name="T19" fmla="*/ 0 h 592"/>
              <a:gd name="T20" fmla="*/ 2112 w 2112"/>
              <a:gd name="T21" fmla="*/ 592 h 592"/>
            </a:gdLst>
            <a:ahLst/>
            <a:cxnLst>
              <a:cxn ang="T12">
                <a:pos x="T0" y="T1"/>
              </a:cxn>
              <a:cxn ang="T13">
                <a:pos x="T2" y="T3"/>
              </a:cxn>
              <a:cxn ang="T14">
                <a:pos x="T4" y="T5"/>
              </a:cxn>
              <a:cxn ang="T15">
                <a:pos x="T6" y="T7"/>
              </a:cxn>
              <a:cxn ang="T16">
                <a:pos x="T8" y="T9"/>
              </a:cxn>
              <a:cxn ang="T17">
                <a:pos x="T10" y="T11"/>
              </a:cxn>
            </a:cxnLst>
            <a:rect l="T18" t="T19" r="T20" b="T21"/>
            <a:pathLst>
              <a:path w="2112" h="592">
                <a:moveTo>
                  <a:pt x="0" y="592"/>
                </a:moveTo>
                <a:cubicBezTo>
                  <a:pt x="104" y="564"/>
                  <a:pt x="208" y="536"/>
                  <a:pt x="336" y="448"/>
                </a:cubicBezTo>
                <a:cubicBezTo>
                  <a:pt x="464" y="360"/>
                  <a:pt x="608" y="128"/>
                  <a:pt x="768" y="64"/>
                </a:cubicBezTo>
                <a:cubicBezTo>
                  <a:pt x="928" y="0"/>
                  <a:pt x="1144" y="8"/>
                  <a:pt x="1296" y="64"/>
                </a:cubicBezTo>
                <a:cubicBezTo>
                  <a:pt x="1448" y="120"/>
                  <a:pt x="1544" y="312"/>
                  <a:pt x="1680" y="400"/>
                </a:cubicBezTo>
                <a:cubicBezTo>
                  <a:pt x="1816" y="488"/>
                  <a:pt x="2048" y="560"/>
                  <a:pt x="2112" y="592"/>
                </a:cubicBezTo>
              </a:path>
            </a:pathLst>
          </a:custGeom>
          <a:noFill/>
          <a:ln w="57150">
            <a:solidFill>
              <a:srgbClr val="00FFFF"/>
            </a:solidFill>
            <a:round/>
            <a:headEnd/>
            <a:tailEnd/>
          </a:ln>
        </p:spPr>
        <p:txBody>
          <a:bodyPr/>
          <a:lstStyle/>
          <a:p>
            <a:endParaRPr lang="el-GR"/>
          </a:p>
        </p:txBody>
      </p:sp>
      <p:sp>
        <p:nvSpPr>
          <p:cNvPr id="2193611" name="AutoShape 35"/>
          <p:cNvSpPr>
            <a:spLocks noChangeArrowheads="1"/>
          </p:cNvSpPr>
          <p:nvPr/>
        </p:nvSpPr>
        <p:spPr bwMode="gray">
          <a:xfrm>
            <a:off x="1646238" y="5243513"/>
            <a:ext cx="6950075" cy="388937"/>
          </a:xfrm>
          <a:prstGeom prst="rightArrow">
            <a:avLst>
              <a:gd name="adj1" fmla="val 46907"/>
              <a:gd name="adj2" fmla="val 86121"/>
            </a:avLst>
          </a:prstGeom>
          <a:solidFill>
            <a:srgbClr val="FF6600"/>
          </a:solidFill>
          <a:ln w="9525">
            <a:noFill/>
            <a:miter lim="800000"/>
            <a:headEnd/>
            <a:tailEnd/>
          </a:ln>
        </p:spPr>
        <p:txBody>
          <a:bodyPr wrap="none" anchor="ctr"/>
          <a:lstStyle/>
          <a:p>
            <a:pPr algn="ctr"/>
            <a:r>
              <a:rPr lang="el-GR" altLang="el-GR" sz="1400" b="1">
                <a:solidFill>
                  <a:srgbClr val="FFFFFF"/>
                </a:solidFill>
                <a:ea typeface="MS PGothic" pitchFamily="34" charset="-128"/>
              </a:rPr>
              <a:t>Ανάπτυξη Μάκροαγγειακών Επιπλοκών</a:t>
            </a:r>
            <a:endParaRPr lang="en-US" altLang="el-GR" sz="1400">
              <a:solidFill>
                <a:srgbClr val="FFFFFF"/>
              </a:solidFill>
              <a:ea typeface="MS PGothic" pitchFamily="34" charset="-128"/>
            </a:endParaRPr>
          </a:p>
        </p:txBody>
      </p:sp>
      <p:grpSp>
        <p:nvGrpSpPr>
          <p:cNvPr id="3" name="Group 204"/>
          <p:cNvGrpSpPr>
            <a:grpSpLocks/>
          </p:cNvGrpSpPr>
          <p:nvPr/>
        </p:nvGrpSpPr>
        <p:grpSpPr bwMode="auto">
          <a:xfrm>
            <a:off x="2976563" y="4997450"/>
            <a:ext cx="5619750" cy="407988"/>
            <a:chOff x="1875" y="3099"/>
            <a:chExt cx="3540" cy="257"/>
          </a:xfrm>
        </p:grpSpPr>
        <p:sp>
          <p:nvSpPr>
            <p:cNvPr id="53277" name="AutoShape 33"/>
            <p:cNvSpPr>
              <a:spLocks noChangeArrowheads="1"/>
            </p:cNvSpPr>
            <p:nvPr/>
          </p:nvSpPr>
          <p:spPr bwMode="gray">
            <a:xfrm>
              <a:off x="2160" y="3099"/>
              <a:ext cx="3255" cy="257"/>
            </a:xfrm>
            <a:prstGeom prst="rightArrow">
              <a:avLst>
                <a:gd name="adj1" fmla="val 49806"/>
                <a:gd name="adj2" fmla="val 90651"/>
              </a:avLst>
            </a:prstGeom>
            <a:solidFill>
              <a:schemeClr val="accent1"/>
            </a:solidFill>
            <a:ln w="9525">
              <a:noFill/>
              <a:miter lim="800000"/>
              <a:headEnd/>
              <a:tailEnd/>
            </a:ln>
          </p:spPr>
          <p:txBody>
            <a:bodyPr wrap="none" anchor="ctr"/>
            <a:lstStyle/>
            <a:p>
              <a:pPr algn="ctr"/>
              <a:r>
                <a:rPr lang="el-GR" altLang="el-GR" sz="1400" b="1">
                  <a:solidFill>
                    <a:srgbClr val="FFFFFF"/>
                  </a:solidFill>
                  <a:ea typeface="MS PGothic" pitchFamily="34" charset="-128"/>
                </a:rPr>
                <a:t>Ανάπτυξη Μικροαγγειακών Επιπλοκών</a:t>
              </a:r>
              <a:endParaRPr lang="en-US" altLang="el-GR" sz="1400">
                <a:solidFill>
                  <a:srgbClr val="FFFFFF"/>
                </a:solidFill>
                <a:ea typeface="MS PGothic" pitchFamily="34" charset="-128"/>
              </a:endParaRPr>
            </a:p>
          </p:txBody>
        </p:sp>
        <p:sp>
          <p:nvSpPr>
            <p:cNvPr id="53278" name="Rectangle 206"/>
            <p:cNvSpPr>
              <a:spLocks noChangeArrowheads="1"/>
            </p:cNvSpPr>
            <p:nvPr/>
          </p:nvSpPr>
          <p:spPr bwMode="gray">
            <a:xfrm>
              <a:off x="1875" y="3163"/>
              <a:ext cx="288" cy="130"/>
            </a:xfrm>
            <a:prstGeom prst="rect">
              <a:avLst/>
            </a:prstGeom>
            <a:solidFill>
              <a:schemeClr val="accent1">
                <a:alpha val="50195"/>
              </a:schemeClr>
            </a:solidFill>
            <a:ln w="9525">
              <a:noFill/>
              <a:miter lim="800000"/>
              <a:headEnd/>
              <a:tailEnd/>
            </a:ln>
          </p:spPr>
          <p:txBody>
            <a:bodyPr wrap="none" anchor="ctr"/>
            <a:lstStyle/>
            <a:p>
              <a:pPr algn="ctr" eaLnBrk="1" hangingPunct="1"/>
              <a:endParaRPr lang="el-GR" altLang="el-GR" sz="800" b="1">
                <a:solidFill>
                  <a:srgbClr val="000000"/>
                </a:solidFill>
              </a:endParaRPr>
            </a:p>
          </p:txBody>
        </p:sp>
      </p:grpSp>
      <p:sp>
        <p:nvSpPr>
          <p:cNvPr id="53276" name="Text Box 207"/>
          <p:cNvSpPr txBox="1">
            <a:spLocks noChangeArrowheads="1"/>
          </p:cNvSpPr>
          <p:nvPr/>
        </p:nvSpPr>
        <p:spPr bwMode="auto">
          <a:xfrm>
            <a:off x="361950" y="6345238"/>
            <a:ext cx="6850063" cy="368300"/>
          </a:xfrm>
          <a:prstGeom prst="rect">
            <a:avLst/>
          </a:prstGeom>
          <a:noFill/>
          <a:ln w="9525">
            <a:noFill/>
            <a:miter lim="800000"/>
            <a:headEnd/>
            <a:tailEnd/>
          </a:ln>
        </p:spPr>
        <p:txBody>
          <a:bodyPr anchor="b">
            <a:spAutoFit/>
          </a:bodyPr>
          <a:lstStyle/>
          <a:p>
            <a:r>
              <a:rPr lang="en-US" altLang="el-GR" sz="900">
                <a:solidFill>
                  <a:srgbClr val="FFFFFF"/>
                </a:solidFill>
                <a:ea typeface="MS PGothic" pitchFamily="34" charset="-128"/>
              </a:rPr>
              <a:t>Reprinted from </a:t>
            </a:r>
            <a:r>
              <a:rPr lang="en-US" altLang="el-GR" sz="900" i="1">
                <a:solidFill>
                  <a:srgbClr val="FFFFFF"/>
                </a:solidFill>
                <a:ea typeface="MS PGothic" pitchFamily="34" charset="-128"/>
              </a:rPr>
              <a:t>Primary Care, </a:t>
            </a:r>
            <a:r>
              <a:rPr lang="en-US" altLang="el-GR" sz="900">
                <a:solidFill>
                  <a:srgbClr val="FFFFFF"/>
                </a:solidFill>
                <a:ea typeface="MS PGothic" pitchFamily="34" charset="-128"/>
              </a:rPr>
              <a:t>26, Ramlo-Halsted BA, Edelman SV, The natural history of type 2 diabetes. </a:t>
            </a:r>
          </a:p>
          <a:p>
            <a:r>
              <a:rPr lang="en-US" altLang="el-GR" sz="900">
                <a:solidFill>
                  <a:srgbClr val="FFFFFF"/>
                </a:solidFill>
                <a:ea typeface="MS PGothic" pitchFamily="34" charset="-128"/>
              </a:rPr>
              <a:t>Implications for clinical practice, 771–789, © 1999, with permission from Elsevier.</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92201"/>
                                        </p:tgtEl>
                                        <p:attrNameLst>
                                          <p:attrName>style.visibility</p:attrName>
                                        </p:attrNameLst>
                                      </p:cBhvr>
                                      <p:to>
                                        <p:strVal val="visible"/>
                                      </p:to>
                                    </p:set>
                                    <p:animEffect transition="in" filter="wipe(left)">
                                      <p:cBhvr>
                                        <p:cTn id="7" dur="2000"/>
                                        <p:tgtEl>
                                          <p:spTgt spid="39220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93608"/>
                                        </p:tgtEl>
                                        <p:attrNameLst>
                                          <p:attrName>style.visibility</p:attrName>
                                        </p:attrNameLst>
                                      </p:cBhvr>
                                      <p:to>
                                        <p:strVal val="visible"/>
                                      </p:to>
                                    </p:set>
                                    <p:animEffect transition="in" filter="wipe(left)">
                                      <p:cBhvr>
                                        <p:cTn id="10" dur="2000"/>
                                        <p:tgtEl>
                                          <p:spTgt spid="219360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392200"/>
                                        </p:tgtEl>
                                        <p:attrNameLst>
                                          <p:attrName>style.visibility</p:attrName>
                                        </p:attrNameLst>
                                      </p:cBhvr>
                                      <p:to>
                                        <p:strVal val="visible"/>
                                      </p:to>
                                    </p:set>
                                    <p:animEffect transition="in" filter="wipe(left)">
                                      <p:cBhvr>
                                        <p:cTn id="15" dur="2000"/>
                                        <p:tgtEl>
                                          <p:spTgt spid="392200"/>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193610"/>
                                        </p:tgtEl>
                                        <p:attrNameLst>
                                          <p:attrName>style.visibility</p:attrName>
                                        </p:attrNameLst>
                                      </p:cBhvr>
                                      <p:to>
                                        <p:strVal val="visible"/>
                                      </p:to>
                                    </p:set>
                                    <p:animEffect transition="in" filter="wipe(left)">
                                      <p:cBhvr>
                                        <p:cTn id="18" dur="2000"/>
                                        <p:tgtEl>
                                          <p:spTgt spid="21936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392206"/>
                                        </p:tgtEl>
                                        <p:attrNameLst>
                                          <p:attrName>style.visibility</p:attrName>
                                        </p:attrNameLst>
                                      </p:cBhvr>
                                      <p:to>
                                        <p:strVal val="visible"/>
                                      </p:to>
                                    </p:set>
                                    <p:animEffect transition="in" filter="wipe(left)">
                                      <p:cBhvr>
                                        <p:cTn id="23" dur="2000"/>
                                        <p:tgtEl>
                                          <p:spTgt spid="392206"/>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2193603"/>
                                        </p:tgtEl>
                                        <p:attrNameLst>
                                          <p:attrName>style.visibility</p:attrName>
                                        </p:attrNameLst>
                                      </p:cBhvr>
                                      <p:to>
                                        <p:strVal val="visible"/>
                                      </p:to>
                                    </p:set>
                                    <p:animEffect transition="in" filter="wipe(left)">
                                      <p:cBhvr>
                                        <p:cTn id="26" dur="2000"/>
                                        <p:tgtEl>
                                          <p:spTgt spid="219360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92202"/>
                                        </p:tgtEl>
                                        <p:attrNameLst>
                                          <p:attrName>style.visibility</p:attrName>
                                        </p:attrNameLst>
                                      </p:cBhvr>
                                      <p:to>
                                        <p:strVal val="visible"/>
                                      </p:to>
                                    </p:set>
                                    <p:animEffect transition="in" filter="wipe(left)">
                                      <p:cBhvr>
                                        <p:cTn id="31" dur="2000"/>
                                        <p:tgtEl>
                                          <p:spTgt spid="39220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193606"/>
                                        </p:tgtEl>
                                        <p:attrNameLst>
                                          <p:attrName>style.visibility</p:attrName>
                                        </p:attrNameLst>
                                      </p:cBhvr>
                                      <p:to>
                                        <p:strVal val="visible"/>
                                      </p:to>
                                    </p:set>
                                    <p:animEffect transition="in" filter="wipe(left)">
                                      <p:cBhvr>
                                        <p:cTn id="34" dur="2000"/>
                                        <p:tgtEl>
                                          <p:spTgt spid="219360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392204"/>
                                        </p:tgtEl>
                                        <p:attrNameLst>
                                          <p:attrName>style.visibility</p:attrName>
                                        </p:attrNameLst>
                                      </p:cBhvr>
                                      <p:to>
                                        <p:strVal val="visible"/>
                                      </p:to>
                                    </p:set>
                                    <p:animEffect transition="in" filter="wipe(left)">
                                      <p:cBhvr>
                                        <p:cTn id="39" dur="2000"/>
                                        <p:tgtEl>
                                          <p:spTgt spid="392204"/>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2193605"/>
                                        </p:tgtEl>
                                        <p:attrNameLst>
                                          <p:attrName>style.visibility</p:attrName>
                                        </p:attrNameLst>
                                      </p:cBhvr>
                                      <p:to>
                                        <p:strVal val="visible"/>
                                      </p:to>
                                    </p:set>
                                    <p:animEffect transition="in" filter="wipe(left)">
                                      <p:cBhvr>
                                        <p:cTn id="42" dur="2000"/>
                                        <p:tgtEl>
                                          <p:spTgt spid="2193605"/>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392205"/>
                                        </p:tgtEl>
                                        <p:attrNameLst>
                                          <p:attrName>style.visibility</p:attrName>
                                        </p:attrNameLst>
                                      </p:cBhvr>
                                      <p:to>
                                        <p:strVal val="visible"/>
                                      </p:to>
                                    </p:set>
                                    <p:animEffect transition="in" filter="wipe(left)">
                                      <p:cBhvr>
                                        <p:cTn id="45" dur="2000"/>
                                        <p:tgtEl>
                                          <p:spTgt spid="392205"/>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193604"/>
                                        </p:tgtEl>
                                        <p:attrNameLst>
                                          <p:attrName>style.visibility</p:attrName>
                                        </p:attrNameLst>
                                      </p:cBhvr>
                                      <p:to>
                                        <p:strVal val="visible"/>
                                      </p:to>
                                    </p:set>
                                    <p:animEffect transition="in" filter="wipe(left)">
                                      <p:cBhvr>
                                        <p:cTn id="48" dur="2000"/>
                                        <p:tgtEl>
                                          <p:spTgt spid="219360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wipe(left)">
                                      <p:cBhvr>
                                        <p:cTn id="53" dur="1000"/>
                                        <p:tgtEl>
                                          <p:spTgt spid="3"/>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2193611"/>
                                        </p:tgtEl>
                                        <p:attrNameLst>
                                          <p:attrName>style.visibility</p:attrName>
                                        </p:attrNameLst>
                                      </p:cBhvr>
                                      <p:to>
                                        <p:strVal val="visible"/>
                                      </p:to>
                                    </p:set>
                                    <p:animEffect transition="in" filter="wipe(left)">
                                      <p:cBhvr>
                                        <p:cTn id="56" dur="1000"/>
                                        <p:tgtEl>
                                          <p:spTgt spid="2193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2200" grpId="0" animBg="1"/>
      <p:bldP spid="392201" grpId="0" animBg="1"/>
      <p:bldP spid="392202" grpId="0" animBg="1"/>
      <p:bldP spid="392204" grpId="0" animBg="1"/>
      <p:bldP spid="392205" grpId="0" animBg="1"/>
      <p:bldP spid="392206" grpId="0" animBg="1"/>
      <p:bldP spid="2193603" grpId="0" animBg="1"/>
      <p:bldP spid="2193604" grpId="0" animBg="1"/>
      <p:bldP spid="2193605" grpId="0" animBg="1"/>
      <p:bldP spid="2193606" grpId="0" animBg="1"/>
      <p:bldP spid="2193608" grpId="0" animBg="1"/>
      <p:bldP spid="2193610" grpId="0" animBg="1"/>
      <p:bldP spid="219361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1143000" y="152400"/>
            <a:ext cx="7772400" cy="914400"/>
          </a:xfrm>
        </p:spPr>
        <p:txBody>
          <a:bodyPr/>
          <a:lstStyle/>
          <a:p>
            <a:pPr eaLnBrk="1" hangingPunct="1"/>
            <a:r>
              <a:rPr lang="el-GR" altLang="el-GR" smtClean="0"/>
              <a:t>ΣΔ 2: Γενετικός Παράγων</a:t>
            </a:r>
          </a:p>
        </p:txBody>
      </p:sp>
      <p:sp>
        <p:nvSpPr>
          <p:cNvPr id="55299" name="Text Box 3"/>
          <p:cNvSpPr txBox="1">
            <a:spLocks noChangeArrowheads="1"/>
          </p:cNvSpPr>
          <p:nvPr/>
        </p:nvSpPr>
        <p:spPr bwMode="auto">
          <a:xfrm>
            <a:off x="747713" y="1662113"/>
            <a:ext cx="180975" cy="336550"/>
          </a:xfrm>
          <a:prstGeom prst="rect">
            <a:avLst/>
          </a:prstGeom>
          <a:noFill/>
          <a:ln w="19050">
            <a:noFill/>
            <a:miter lim="800000"/>
            <a:headEnd/>
            <a:tailEnd/>
          </a:ln>
        </p:spPr>
        <p:txBody>
          <a:bodyPr wrap="none" lIns="90000" tIns="46800" rIns="90000" bIns="46800">
            <a:spAutoFit/>
          </a:bodyPr>
          <a:lstStyle/>
          <a:p>
            <a:pPr eaLnBrk="1" hangingPunct="1"/>
            <a:endParaRPr lang="el-GR" altLang="el-GR" baseline="30000"/>
          </a:p>
        </p:txBody>
      </p:sp>
      <p:sp>
        <p:nvSpPr>
          <p:cNvPr id="55300" name="Text Box 4"/>
          <p:cNvSpPr txBox="1">
            <a:spLocks noChangeArrowheads="1"/>
          </p:cNvSpPr>
          <p:nvPr/>
        </p:nvSpPr>
        <p:spPr bwMode="auto">
          <a:xfrm>
            <a:off x="823913" y="1504950"/>
            <a:ext cx="7862887" cy="4152900"/>
          </a:xfrm>
          <a:prstGeom prst="rect">
            <a:avLst/>
          </a:prstGeom>
          <a:noFill/>
          <a:ln w="19050">
            <a:noFill/>
            <a:miter lim="800000"/>
            <a:headEnd/>
            <a:tailEnd/>
          </a:ln>
        </p:spPr>
        <p:txBody>
          <a:bodyPr lIns="90000" tIns="46800" rIns="90000" bIns="46800">
            <a:spAutoFit/>
          </a:bodyPr>
          <a:lstStyle/>
          <a:p>
            <a:pPr marL="282575" indent="-282575" eaLnBrk="1" hangingPunct="1">
              <a:spcBef>
                <a:spcPct val="50000"/>
              </a:spcBef>
              <a:buFontTx/>
              <a:buChar char="•"/>
            </a:pPr>
            <a:r>
              <a:rPr lang="el-GR" altLang="el-GR" sz="2800">
                <a:solidFill>
                  <a:srgbClr val="FFFF00"/>
                </a:solidFill>
              </a:rPr>
              <a:t>Μελέτες σε διδύμους μονο- ή διζυγωτικούς</a:t>
            </a:r>
          </a:p>
          <a:p>
            <a:pPr marL="282575" indent="-282575" eaLnBrk="1" hangingPunct="1">
              <a:spcBef>
                <a:spcPct val="50000"/>
              </a:spcBef>
              <a:buFontTx/>
              <a:buChar char="•"/>
            </a:pPr>
            <a:r>
              <a:rPr lang="el-GR" altLang="el-GR" sz="2800">
                <a:solidFill>
                  <a:srgbClr val="FFFF00"/>
                </a:solidFill>
              </a:rPr>
              <a:t>Παιδιά διαβητικών: λ</a:t>
            </a:r>
            <a:r>
              <a:rPr lang="en-US" altLang="el-GR" sz="2000">
                <a:solidFill>
                  <a:srgbClr val="FFFF00"/>
                </a:solidFill>
              </a:rPr>
              <a:t>s</a:t>
            </a:r>
            <a:r>
              <a:rPr lang="el-GR" altLang="el-GR" sz="2800">
                <a:solidFill>
                  <a:srgbClr val="FFFF00"/>
                </a:solidFill>
              </a:rPr>
              <a:t> : 3.5</a:t>
            </a:r>
          </a:p>
          <a:p>
            <a:pPr marL="282575" indent="-282575" eaLnBrk="1" hangingPunct="1">
              <a:spcBef>
                <a:spcPct val="50000"/>
              </a:spcBef>
              <a:buFontTx/>
              <a:buChar char="•"/>
            </a:pPr>
            <a:r>
              <a:rPr lang="el-GR" altLang="el-GR" sz="2800">
                <a:solidFill>
                  <a:srgbClr val="FFFF00"/>
                </a:solidFill>
              </a:rPr>
              <a:t>Φυλετικές μελέτες (</a:t>
            </a:r>
            <a:r>
              <a:rPr lang="en-US" altLang="el-GR" sz="2800">
                <a:solidFill>
                  <a:srgbClr val="FFFF00"/>
                </a:solidFill>
              </a:rPr>
              <a:t>Pima, Nauru)</a:t>
            </a:r>
            <a:endParaRPr lang="el-GR" altLang="el-GR" sz="2800">
              <a:solidFill>
                <a:srgbClr val="FFFF00"/>
              </a:solidFill>
            </a:endParaRPr>
          </a:p>
          <a:p>
            <a:pPr marL="282575" indent="-282575" eaLnBrk="1" hangingPunct="1">
              <a:spcBef>
                <a:spcPct val="50000"/>
              </a:spcBef>
              <a:buFontTx/>
              <a:buChar char="•"/>
            </a:pPr>
            <a:r>
              <a:rPr lang="el-GR" altLang="el-GR" sz="2800">
                <a:solidFill>
                  <a:srgbClr val="FFFF00"/>
                </a:solidFill>
              </a:rPr>
              <a:t>Μελέτες σε μετανάστες</a:t>
            </a:r>
            <a:r>
              <a:rPr lang="en-US" altLang="el-GR" sz="2800">
                <a:solidFill>
                  <a:srgbClr val="FFFF00"/>
                </a:solidFill>
              </a:rPr>
              <a:t> (</a:t>
            </a:r>
            <a:r>
              <a:rPr lang="el-GR" altLang="el-GR" sz="2800">
                <a:solidFill>
                  <a:srgbClr val="FFFF00"/>
                </a:solidFill>
              </a:rPr>
              <a:t>Ινδοί, Ιάπωνες)</a:t>
            </a:r>
          </a:p>
          <a:p>
            <a:pPr marL="282575" indent="-282575" eaLnBrk="1" hangingPunct="1">
              <a:spcBef>
                <a:spcPct val="50000"/>
              </a:spcBef>
              <a:buFontTx/>
              <a:buChar char="•"/>
            </a:pPr>
            <a:r>
              <a:rPr lang="el-GR" altLang="el-GR" sz="2800">
                <a:solidFill>
                  <a:srgbClr val="FFFF00"/>
                </a:solidFill>
              </a:rPr>
              <a:t>Γενετικές προσμίξεις (</a:t>
            </a:r>
            <a:r>
              <a:rPr lang="en-US" altLang="el-GR" sz="2800">
                <a:solidFill>
                  <a:srgbClr val="FFFF00"/>
                </a:solidFill>
              </a:rPr>
              <a:t>Nauru, Pima)</a:t>
            </a:r>
          </a:p>
          <a:p>
            <a:pPr marL="282575" indent="-282575" eaLnBrk="1" hangingPunct="1">
              <a:spcBef>
                <a:spcPct val="50000"/>
              </a:spcBef>
              <a:buFontTx/>
              <a:buChar char="•"/>
            </a:pPr>
            <a:r>
              <a:rPr lang="el-GR" altLang="el-GR" sz="2800">
                <a:solidFill>
                  <a:srgbClr val="FFFF00"/>
                </a:solidFill>
              </a:rPr>
              <a:t>Αντίσταση στην ινσουλίνη σε συγγενείς Α΄ βαθμού ατόμων με ΣΔ 2</a:t>
            </a:r>
          </a:p>
        </p:txBody>
      </p:sp>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0" y="152400"/>
            <a:ext cx="9144000" cy="1143000"/>
          </a:xfrm>
        </p:spPr>
        <p:txBody>
          <a:bodyPr/>
          <a:lstStyle/>
          <a:p>
            <a:pPr eaLnBrk="1" hangingPunct="1"/>
            <a:r>
              <a:rPr lang="el-GR" altLang="el-GR" sz="2800" smtClean="0"/>
              <a:t>Πρωτεΐνες που σχετίζονται με το</a:t>
            </a:r>
            <a:r>
              <a:rPr lang="en-US" altLang="el-GR" sz="2800" smtClean="0"/>
              <a:t> MODY (Maturity Onset Diabetes of the Young) </a:t>
            </a:r>
            <a:r>
              <a:rPr lang="el-GR" altLang="el-GR" sz="2800" smtClean="0"/>
              <a:t>και άλλες διαταραχές του β-κυττάρου</a:t>
            </a:r>
          </a:p>
        </p:txBody>
      </p:sp>
      <p:pic>
        <p:nvPicPr>
          <p:cNvPr id="56323" name="Picture 3"/>
          <p:cNvPicPr>
            <a:picLocks noChangeAspect="1" noChangeArrowheads="1"/>
          </p:cNvPicPr>
          <p:nvPr/>
        </p:nvPicPr>
        <p:blipFill>
          <a:blip r:embed="rId2" cstate="print">
            <a:lum contrast="6000"/>
          </a:blip>
          <a:srcRect/>
          <a:stretch>
            <a:fillRect/>
          </a:stretch>
        </p:blipFill>
        <p:spPr bwMode="auto">
          <a:xfrm>
            <a:off x="1066800" y="1447800"/>
            <a:ext cx="7467600" cy="4910138"/>
          </a:xfrm>
          <a:prstGeom prst="rect">
            <a:avLst/>
          </a:prstGeom>
          <a:noFill/>
          <a:ln w="76200" cmpd="tri">
            <a:solidFill>
              <a:srgbClr val="FFFF00"/>
            </a:solidFill>
            <a:miter lim="800000"/>
            <a:headEnd/>
            <a:tailEnd/>
          </a:ln>
          <a:effectLst>
            <a:outerShdw dist="107763" dir="2700000" algn="ctr" rotWithShape="0">
              <a:srgbClr val="5F5F5F"/>
            </a:outerShdw>
          </a:effectLst>
        </p:spPr>
      </p:pic>
      <p:sp>
        <p:nvSpPr>
          <p:cNvPr id="46084" name="Rectangle 4"/>
          <p:cNvSpPr>
            <a:spLocks noChangeArrowheads="1"/>
          </p:cNvSpPr>
          <p:nvPr/>
        </p:nvSpPr>
        <p:spPr bwMode="auto">
          <a:xfrm>
            <a:off x="381000" y="6507163"/>
            <a:ext cx="2378075" cy="274637"/>
          </a:xfrm>
          <a:prstGeom prst="rect">
            <a:avLst/>
          </a:prstGeom>
          <a:noFill/>
          <a:ln w="9525">
            <a:noFill/>
            <a:miter lim="800000"/>
            <a:headEnd/>
            <a:tailEnd/>
          </a:ln>
          <a:effectLst/>
        </p:spPr>
        <p:txBody>
          <a:bodyPr wrap="none">
            <a:spAutoFit/>
          </a:bodyPr>
          <a:lstStyle/>
          <a:p>
            <a:pPr>
              <a:defRPr/>
            </a:pPr>
            <a:r>
              <a:rPr kumimoji="1" lang="en-US" sz="1200" b="1" i="1">
                <a:solidFill>
                  <a:srgbClr val="FFFF00"/>
                </a:solidFill>
                <a:effectLst>
                  <a:outerShdw blurRad="38100" dist="38100" dir="2700000" algn="tl">
                    <a:srgbClr val="000000"/>
                  </a:outerShdw>
                </a:effectLst>
                <a:latin typeface="Tahoma" pitchFamily="34" charset="0"/>
              </a:rPr>
              <a:t>NATURE  2001; 414 : 788-91</a:t>
            </a:r>
          </a:p>
        </p:txBody>
      </p:sp>
    </p:spTree>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noChangeArrowheads="1"/>
          </p:cNvSpPr>
          <p:nvPr>
            <p:ph type="title"/>
          </p:nvPr>
        </p:nvSpPr>
        <p:spPr/>
        <p:txBody>
          <a:bodyPr/>
          <a:lstStyle/>
          <a:p>
            <a:endParaRPr lang="en-US" altLang="en-US" smtClean="0"/>
          </a:p>
        </p:txBody>
      </p:sp>
      <p:pic>
        <p:nvPicPr>
          <p:cNvPr id="57347" name="Picture 2"/>
          <p:cNvPicPr>
            <a:picLocks noChangeAspect="1" noChangeArrowheads="1"/>
          </p:cNvPicPr>
          <p:nvPr/>
        </p:nvPicPr>
        <p:blipFill>
          <a:blip r:embed="rId2" cstate="print"/>
          <a:srcRect/>
          <a:stretch>
            <a:fillRect/>
          </a:stretch>
        </p:blipFill>
        <p:spPr bwMode="auto">
          <a:xfrm>
            <a:off x="579438" y="0"/>
            <a:ext cx="7985125" cy="6858000"/>
          </a:xfrm>
          <a:prstGeom prst="rect">
            <a:avLst/>
          </a:prstGeom>
          <a:noFill/>
          <a:ln w="9525">
            <a:noFill/>
            <a:miter lim="800000"/>
            <a:headEnd/>
            <a:tailEnd/>
          </a:ln>
        </p:spPr>
      </p:pic>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155575"/>
            <a:ext cx="9144000" cy="609600"/>
          </a:xfrm>
        </p:spPr>
        <p:txBody>
          <a:bodyPr/>
          <a:lstStyle/>
          <a:p>
            <a:pPr eaLnBrk="1" hangingPunct="1"/>
            <a:r>
              <a:rPr lang="el-GR" altLang="el-GR" sz="2400" b="1" smtClean="0">
                <a:solidFill>
                  <a:srgbClr val="FFFF00"/>
                </a:solidFill>
              </a:rPr>
              <a:t>Διαβήτης τύπου ενηλίκων σε νεαρά άτομα (</a:t>
            </a:r>
            <a:r>
              <a:rPr lang="en-US" altLang="el-GR" sz="2400" b="1" smtClean="0">
                <a:solidFill>
                  <a:srgbClr val="FFFF00"/>
                </a:solidFill>
              </a:rPr>
              <a:t>MODY)</a:t>
            </a:r>
            <a:endParaRPr lang="el-GR" altLang="el-GR" sz="2400" b="1" smtClean="0">
              <a:solidFill>
                <a:srgbClr val="FFFF00"/>
              </a:solidFill>
            </a:endParaRPr>
          </a:p>
        </p:txBody>
      </p:sp>
      <p:graphicFrame>
        <p:nvGraphicFramePr>
          <p:cNvPr id="366677" name="Group 85"/>
          <p:cNvGraphicFramePr>
            <a:graphicFrameLocks noGrp="1"/>
          </p:cNvGraphicFramePr>
          <p:nvPr/>
        </p:nvGraphicFramePr>
        <p:xfrm>
          <a:off x="457200" y="876300"/>
          <a:ext cx="8305800" cy="5792788"/>
        </p:xfrm>
        <a:graphic>
          <a:graphicData uri="http://schemas.openxmlformats.org/drawingml/2006/table">
            <a:tbl>
              <a:tblPr/>
              <a:tblGrid>
                <a:gridCol w="1384300"/>
                <a:gridCol w="1384300"/>
                <a:gridCol w="1384300"/>
                <a:gridCol w="1384300"/>
                <a:gridCol w="1384300"/>
                <a:gridCol w="1384300"/>
              </a:tblGrid>
              <a:tr h="627911">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600" b="1" i="0" u="none" strike="noStrike" cap="none" normalizeH="0" baseline="0" dirty="0">
                          <a:ln>
                            <a:noFill/>
                          </a:ln>
                          <a:solidFill>
                            <a:schemeClr val="tx1"/>
                          </a:solidFill>
                          <a:effectLst/>
                          <a:latin typeface="Times New Roman" pitchFamily="18" charset="0"/>
                        </a:rPr>
                        <a:t>Γονίδιο</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600" b="1" i="0" u="none" strike="noStrike" cap="none" normalizeH="0" baseline="0" dirty="0">
                          <a:ln>
                            <a:noFill/>
                          </a:ln>
                          <a:solidFill>
                            <a:schemeClr val="tx1"/>
                          </a:solidFill>
                          <a:effectLst/>
                          <a:latin typeface="Times New Roman" pitchFamily="18" charset="0"/>
                        </a:rPr>
                        <a:t>Τύπος</a:t>
                      </a:r>
                    </a:p>
                  </a:txBody>
                  <a:tcPr marT="45722" marB="45722"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HNF-4a</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(MODY 1)</a:t>
                      </a:r>
                      <a:endParaRPr kumimoji="0" lang="el-GR"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Glucokinase</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(MODY 2)</a:t>
                      </a:r>
                      <a:endParaRPr kumimoji="0" lang="el-GR"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HNF-1a</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(MODY 3)</a:t>
                      </a:r>
                      <a:endParaRPr kumimoji="0" lang="el-GR"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IPF-1</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(MODY 4)</a:t>
                      </a:r>
                      <a:endParaRPr kumimoji="0" lang="el-GR"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HNF-1b</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rPr>
                        <a:t>(MODY5)</a:t>
                      </a:r>
                      <a:endParaRPr kumimoji="0" lang="el-GR" sz="1400" b="1"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19147">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χρωματόσωμα</a:t>
                      </a:r>
                    </a:p>
                  </a:txBody>
                  <a:tcPr marT="45722" marB="45722"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20q</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7p</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12q</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13q</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17q</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r>
              <a:tr h="731546">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Ποσοστό των περιπτώσεων </a:t>
                      </a: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MODY</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5%</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15</a:t>
                      </a: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 -20</a:t>
                      </a: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65%</a:t>
                      </a:r>
                      <a:endPar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&lt;1% (MODY)</a:t>
                      </a:r>
                      <a:endPar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n-US"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1%</a:t>
                      </a:r>
                      <a:endPar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r>
              <a:tr h="731546">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Κλινικά χαρακτηριστικά</a:t>
                      </a:r>
                    </a:p>
                  </a:txBody>
                  <a:tcPr marT="45722" marB="45722"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Εκδήλωση σε έφηβους/νέους ενήλικες</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Εκδήλωση από την γέννηση</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Εκδήλωση σε έφηβους/νέους ενήλικες</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Εκδήλωση σε νέους ενήλικες</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Εκδήλωση σε νέους ενήλικες</a:t>
                      </a:r>
                    </a:p>
                  </a:txBody>
                  <a:tcPr marT="45722" marB="45722"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r>
              <a:tr h="774220">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endPar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Προϊούσα υπεργλυκαιμία</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Μικρή επιδείνωση με την ηλικία</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Προϊούσα υπεργλυκαιμία</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Εξέλιξη ασαφής προς το παρόν</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endPar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Εξέλιξη ασαφής προς το παρόν</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endPar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r>
              <a:tr h="546611">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Μικροαγγειακές επιπλοκές</a:t>
                      </a:r>
                    </a:p>
                  </a:txBody>
                  <a:tcPr marT="45722" marB="45722"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Συχνές</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Σπάνιες</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Συχνές</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Λίγα δεδομένα</a:t>
                      </a:r>
                    </a:p>
                  </a:txBody>
                  <a:tcPr marT="45722" marB="45722"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Συχνές</a:t>
                      </a:r>
                    </a:p>
                  </a:txBody>
                  <a:tcPr marT="45722" marB="45722"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r>
              <a:tr h="1030261">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Άλλες εκδηλώσεις </a:t>
                      </a:r>
                    </a:p>
                  </a:txBody>
                  <a:tcPr marT="45722" marB="45722" horzOverflow="overflow">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Καμμία</a:t>
                      </a:r>
                    </a:p>
                  </a:txBody>
                  <a:tcPr marT="45722" marB="45722"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Μειωμένο βάρος γέννησης</a:t>
                      </a:r>
                    </a:p>
                  </a:txBody>
                  <a:tcPr marT="45722" marB="45722"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rPr>
                        <a:t>Μικρός νεφρικός ουδός για γλυκόζη και αμινοξέα</a:t>
                      </a:r>
                    </a:p>
                  </a:txBody>
                  <a:tcPr marT="45722" marB="45722"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Παγκρεατική </a:t>
                      </a:r>
                      <a:r>
                        <a:rPr kumimoji="0" lang="el-GR" sz="14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αγενεσία</a:t>
                      </a: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 σε </a:t>
                      </a:r>
                      <a:r>
                        <a:rPr kumimoji="0" lang="el-GR" sz="14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ομοζυγώτες</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T="45722" marB="45722"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Κύστεις νεφρού</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Πρωτεϊνουρία</a:t>
                      </a:r>
                      <a:endPar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Νεφρική ανεπάρκεια</a:t>
                      </a:r>
                    </a:p>
                  </a:txBody>
                  <a:tcPr marT="45722" marB="45722" horzOverflow="overflow">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r>
              <a:tr h="731546">
                <a:tc gridSpan="6">
                  <a:txBody>
                    <a:bodyPr/>
                    <a:lstStyle/>
                    <a:p>
                      <a:pPr marL="0" marR="0" lvl="0" indent="0" algn="just"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Η </a:t>
                      </a:r>
                      <a:r>
                        <a:rPr kumimoji="0" lang="el-GR" sz="14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γλυκοκινάση</a:t>
                      </a: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  συμμετέχει στην ανίχνευση των επιπέδων της γλυκόζης από το β-κύτταρο. Οι ηπατικοί πυρηνικοί παράγοντας (</a:t>
                      </a: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HNF)</a:t>
                      </a: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 και ο υποκινητής-1 ινσουλίνης (</a:t>
                      </a: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IPF-1)</a:t>
                      </a: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  ελέγχουν την μεταγραφή του </a:t>
                      </a:r>
                      <a:r>
                        <a:rPr kumimoji="0" lang="en-US"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DNA</a:t>
                      </a:r>
                      <a:r>
                        <a:rPr kumimoji="0" lang="el-GR" sz="14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rPr>
                        <a:t> στο β-κύτταρο και  ρυθμίζουν την ανάπτυξη και λειτουργία του.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l-GR"/>
                    </a:p>
                  </a:txBody>
                  <a:tcPr/>
                </a:tc>
                <a:tc hMerge="1">
                  <a:txBody>
                    <a:bodyPr/>
                    <a:lstStyle/>
                    <a:p>
                      <a:endParaRPr lang="el-GR"/>
                    </a:p>
                  </a:txBody>
                  <a:tcPr/>
                </a:tc>
                <a:tc hMerge="1">
                  <a:txBody>
                    <a:bodyPr/>
                    <a:lstStyle/>
                    <a:p>
                      <a:endParaRPr lang="el-GR"/>
                    </a:p>
                  </a:txBody>
                  <a:tcPr/>
                </a:tc>
                <a:tc hMerge="1">
                  <a:txBody>
                    <a:bodyPr/>
                    <a:lstStyle/>
                    <a:p>
                      <a:endParaRPr lang="el-GR"/>
                    </a:p>
                  </a:txBody>
                  <a:tcPr/>
                </a:tc>
                <a:tc hMerge="1">
                  <a:txBody>
                    <a:bodyPr/>
                    <a:lstStyle/>
                    <a:p>
                      <a:endParaRPr lang="el-GR"/>
                    </a:p>
                  </a:txBody>
                  <a:tcPr/>
                </a:tc>
              </a:tr>
            </a:tbl>
          </a:graphicData>
        </a:graphic>
      </p:graphicFrame>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a:xfrm>
            <a:off x="762000" y="304800"/>
            <a:ext cx="7772400" cy="685800"/>
          </a:xfrm>
        </p:spPr>
        <p:txBody>
          <a:bodyPr/>
          <a:lstStyle/>
          <a:p>
            <a:pPr eaLnBrk="1" hangingPunct="1"/>
            <a:r>
              <a:rPr lang="el-GR" altLang="el-GR" smtClean="0"/>
              <a:t>Μιτοχονδριακός ΣΔ (1)</a:t>
            </a:r>
          </a:p>
        </p:txBody>
      </p:sp>
      <p:sp>
        <p:nvSpPr>
          <p:cNvPr id="59395" name="Text Box 3"/>
          <p:cNvSpPr txBox="1">
            <a:spLocks noChangeArrowheads="1"/>
          </p:cNvSpPr>
          <p:nvPr/>
        </p:nvSpPr>
        <p:spPr bwMode="auto">
          <a:xfrm>
            <a:off x="685800" y="1295400"/>
            <a:ext cx="8229600" cy="4876800"/>
          </a:xfrm>
          <a:prstGeom prst="rect">
            <a:avLst/>
          </a:prstGeom>
          <a:noFill/>
          <a:ln w="9525">
            <a:noFill/>
            <a:miter lim="800000"/>
            <a:headEnd/>
            <a:tailEnd/>
          </a:ln>
        </p:spPr>
        <p:txBody>
          <a:bodyPr>
            <a:spAutoFit/>
          </a:bodyPr>
          <a:lstStyle/>
          <a:p>
            <a:pPr marL="282575" indent="-282575" eaLnBrk="1" hangingPunct="1">
              <a:spcBef>
                <a:spcPct val="40000"/>
              </a:spcBef>
              <a:buFontTx/>
              <a:buChar char="•"/>
            </a:pPr>
            <a:r>
              <a:rPr lang="el-GR" altLang="el-GR" sz="2800"/>
              <a:t>Μεταλλαγές του μιτοχονδριακού </a:t>
            </a:r>
            <a:r>
              <a:rPr lang="en-US" altLang="el-GR" sz="2800"/>
              <a:t>DNA </a:t>
            </a:r>
            <a:r>
              <a:rPr lang="el-GR" altLang="el-GR" sz="2800"/>
              <a:t>προκαλούν διαταραχές της οξειδωτικής φωσφορυλίωσης, δυσλειτουργία των κυττάρων και τέλος νόσο, του ΣΔ συμπεριλαμβανομένου.</a:t>
            </a:r>
          </a:p>
          <a:p>
            <a:pPr marL="282575" indent="-282575" eaLnBrk="1" hangingPunct="1">
              <a:spcBef>
                <a:spcPct val="40000"/>
              </a:spcBef>
              <a:buFontTx/>
              <a:buChar char="•"/>
            </a:pPr>
            <a:r>
              <a:rPr lang="el-GR" altLang="el-GR" sz="2800"/>
              <a:t>Ο ΣΔ συχνά συνοδεύει τις διαταραχές που προκαλούν παθήσεις των μιτοχονδρίων.</a:t>
            </a:r>
          </a:p>
          <a:p>
            <a:pPr marL="282575" indent="-282575" eaLnBrk="1" hangingPunct="1">
              <a:spcBef>
                <a:spcPct val="40000"/>
              </a:spcBef>
              <a:buFontTx/>
              <a:buChar char="•"/>
            </a:pPr>
            <a:r>
              <a:rPr lang="el-GR" altLang="el-GR" sz="2800"/>
              <a:t>Η μεταβίβαση γίνεται από την μητέρα.</a:t>
            </a:r>
          </a:p>
          <a:p>
            <a:pPr marL="282575" indent="-282575" eaLnBrk="1" hangingPunct="1">
              <a:spcBef>
                <a:spcPct val="40000"/>
              </a:spcBef>
              <a:buFontTx/>
              <a:buChar char="•"/>
            </a:pPr>
            <a:r>
              <a:rPr lang="el-GR" altLang="el-GR" sz="2800"/>
              <a:t>Ο ακριβής μηχανισμός δεν είναι γνωστός, αλλά η δυσλειτουργία του β-κυττάρου είναι η πλέον εμφανής αναφορικά με την παθογένεια του ΣΔ.</a:t>
            </a:r>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1143000" y="304800"/>
            <a:ext cx="7772400" cy="685800"/>
          </a:xfrm>
        </p:spPr>
        <p:txBody>
          <a:bodyPr/>
          <a:lstStyle/>
          <a:p>
            <a:pPr eaLnBrk="1" hangingPunct="1"/>
            <a:r>
              <a:rPr lang="el-GR" altLang="el-GR" smtClean="0"/>
              <a:t>Μιτοχονδριακός ΣΔ (2)</a:t>
            </a:r>
          </a:p>
        </p:txBody>
      </p:sp>
      <p:sp>
        <p:nvSpPr>
          <p:cNvPr id="60419" name="Text Box 3"/>
          <p:cNvSpPr txBox="1">
            <a:spLocks noChangeArrowheads="1"/>
          </p:cNvSpPr>
          <p:nvPr/>
        </p:nvSpPr>
        <p:spPr bwMode="auto">
          <a:xfrm>
            <a:off x="609600" y="1143000"/>
            <a:ext cx="8382000" cy="4876800"/>
          </a:xfrm>
          <a:prstGeom prst="rect">
            <a:avLst/>
          </a:prstGeom>
          <a:noFill/>
          <a:ln w="9525">
            <a:noFill/>
            <a:miter lim="800000"/>
            <a:headEnd/>
            <a:tailEnd/>
          </a:ln>
        </p:spPr>
        <p:txBody>
          <a:bodyPr>
            <a:spAutoFit/>
          </a:bodyPr>
          <a:lstStyle/>
          <a:p>
            <a:pPr marL="387350" indent="-387350" eaLnBrk="1" hangingPunct="1">
              <a:spcBef>
                <a:spcPct val="40000"/>
              </a:spcBef>
              <a:buFontTx/>
              <a:buChar char="•"/>
            </a:pPr>
            <a:r>
              <a:rPr lang="el-GR" altLang="el-GR" sz="2800"/>
              <a:t>Η πλέον συχνή μεταλλαγή είναι η αλλαγή Α σε </a:t>
            </a:r>
            <a:r>
              <a:rPr lang="en-US" altLang="el-GR" sz="2800"/>
              <a:t>G</a:t>
            </a:r>
            <a:r>
              <a:rPr lang="el-GR" altLang="el-GR" sz="2800"/>
              <a:t> στην θέση 3243 του </a:t>
            </a:r>
            <a:r>
              <a:rPr lang="en-US" altLang="el-GR" sz="2800"/>
              <a:t>tRNA</a:t>
            </a:r>
            <a:r>
              <a:rPr lang="en-US" altLang="el-GR" sz="2800" baseline="30000"/>
              <a:t>Leu(UUR)</a:t>
            </a:r>
            <a:r>
              <a:rPr lang="en-US" altLang="el-GR" sz="2800"/>
              <a:t> </a:t>
            </a:r>
            <a:r>
              <a:rPr lang="el-GR" altLang="el-GR" sz="2800"/>
              <a:t>γονιδίου.</a:t>
            </a:r>
          </a:p>
          <a:p>
            <a:pPr marL="387350" indent="-387350" eaLnBrk="1" hangingPunct="1">
              <a:spcBef>
                <a:spcPct val="40000"/>
              </a:spcBef>
              <a:buFontTx/>
              <a:buChar char="•"/>
            </a:pPr>
            <a:r>
              <a:rPr lang="el-GR" altLang="el-GR" sz="2800"/>
              <a:t>Αρχική περιγραφή ως σύνδρομο </a:t>
            </a:r>
            <a:r>
              <a:rPr lang="en-US" altLang="el-GR" sz="2800"/>
              <a:t>MELAS (</a:t>
            </a:r>
            <a:r>
              <a:rPr lang="el-GR" altLang="el-GR" sz="2800"/>
              <a:t>μυοπάθεια, εγκεφαλοπάθεια, γαλακτική οξέωση, επεισόδια τύπου αγγειακού εγκεφαλικού).</a:t>
            </a:r>
          </a:p>
          <a:p>
            <a:pPr marL="387350" indent="-387350" eaLnBrk="1" hangingPunct="1">
              <a:spcBef>
                <a:spcPct val="40000"/>
              </a:spcBef>
              <a:buFontTx/>
              <a:buChar char="•"/>
            </a:pPr>
            <a:r>
              <a:rPr lang="el-GR" altLang="el-GR" sz="2800"/>
              <a:t>Στην συνέχεια ως </a:t>
            </a:r>
            <a:r>
              <a:rPr lang="en-US" altLang="el-GR" sz="2800"/>
              <a:t>MIDD (maternally inherited diabetes and deafness)</a:t>
            </a:r>
            <a:r>
              <a:rPr lang="el-GR" altLang="el-GR" sz="2800"/>
              <a:t>: αμφοτερόπλευρη νευροαισθητήριος βαρηκοΐα και ΣΔ.</a:t>
            </a:r>
          </a:p>
          <a:p>
            <a:pPr marL="387350" indent="-387350" eaLnBrk="1" hangingPunct="1">
              <a:spcBef>
                <a:spcPct val="40000"/>
              </a:spcBef>
              <a:buFontTx/>
              <a:buChar char="•"/>
            </a:pPr>
            <a:r>
              <a:rPr lang="el-GR" altLang="el-GR" sz="2800"/>
              <a:t>Ο ΣΔ εμφανίζεται στην μέση ηλικία και προοδευτικά μεταπίπτει σε ινσουλινοεξαρτώμενο.</a:t>
            </a:r>
          </a:p>
        </p:txBody>
      </p:sp>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a:xfrm>
            <a:off x="609600" y="152400"/>
            <a:ext cx="8305800" cy="838200"/>
          </a:xfrm>
        </p:spPr>
        <p:txBody>
          <a:bodyPr/>
          <a:lstStyle/>
          <a:p>
            <a:pPr eaLnBrk="1" hangingPunct="1"/>
            <a:r>
              <a:rPr lang="el-GR" altLang="el-GR" smtClean="0"/>
              <a:t>ΠΟΥ: Ορισμός Μεταβολικού Συνδρόμου</a:t>
            </a:r>
            <a:endParaRPr lang="en-GB" altLang="el-GR" smtClean="0"/>
          </a:p>
        </p:txBody>
      </p:sp>
      <p:sp>
        <p:nvSpPr>
          <p:cNvPr id="61443" name="Text Box 3"/>
          <p:cNvSpPr txBox="1">
            <a:spLocks noChangeArrowheads="1"/>
          </p:cNvSpPr>
          <p:nvPr/>
        </p:nvSpPr>
        <p:spPr bwMode="auto">
          <a:xfrm>
            <a:off x="228600" y="1243013"/>
            <a:ext cx="3178175" cy="1477962"/>
          </a:xfrm>
          <a:prstGeom prst="rect">
            <a:avLst/>
          </a:prstGeom>
          <a:noFill/>
          <a:ln w="12700">
            <a:solidFill>
              <a:schemeClr val="tx1"/>
            </a:solidFill>
            <a:miter lim="800000"/>
            <a:headEnd type="none" w="sm" len="sm"/>
            <a:tailEnd type="none" w="sm" len="sm"/>
          </a:ln>
        </p:spPr>
        <p:txBody>
          <a:bodyPr>
            <a:spAutoFit/>
          </a:bodyPr>
          <a:lstStyle/>
          <a:p>
            <a:pPr marL="187325" indent="-187325">
              <a:buFont typeface="Tahoma" pitchFamily="34" charset="0"/>
              <a:buNone/>
            </a:pPr>
            <a:r>
              <a:rPr lang="el-GR" altLang="el-GR" sz="1800" b="1">
                <a:latin typeface="Arial" pitchFamily="34" charset="0"/>
              </a:rPr>
              <a:t>Τουλάχιστον ένα από</a:t>
            </a:r>
            <a:r>
              <a:rPr lang="en-US" altLang="el-GR" sz="1800" b="1">
                <a:latin typeface="Arial" pitchFamily="34" charset="0"/>
              </a:rPr>
              <a:t>:</a:t>
            </a:r>
          </a:p>
          <a:p>
            <a:pPr marL="187325" indent="-187325">
              <a:buFont typeface="Tahoma" pitchFamily="34" charset="0"/>
              <a:buChar char="•"/>
            </a:pPr>
            <a:r>
              <a:rPr lang="el-GR" altLang="el-GR" sz="1800">
                <a:latin typeface="Arial" pitchFamily="34" charset="0"/>
              </a:rPr>
              <a:t>Δυσανεξία</a:t>
            </a:r>
            <a:r>
              <a:rPr lang="en-US" altLang="el-GR" sz="1800">
                <a:latin typeface="Arial" pitchFamily="34" charset="0"/>
              </a:rPr>
              <a:t> </a:t>
            </a:r>
            <a:r>
              <a:rPr lang="el-GR" altLang="el-GR" sz="1800">
                <a:latin typeface="Arial" pitchFamily="34" charset="0"/>
              </a:rPr>
              <a:t>γλυκόζης</a:t>
            </a:r>
            <a:endParaRPr lang="en-US" altLang="el-GR" sz="1800">
              <a:latin typeface="Arial" pitchFamily="34" charset="0"/>
            </a:endParaRPr>
          </a:p>
          <a:p>
            <a:pPr marL="187325" indent="-187325">
              <a:buFont typeface="Tahoma" pitchFamily="34" charset="0"/>
              <a:buChar char="•"/>
            </a:pPr>
            <a:r>
              <a:rPr lang="en-US" altLang="el-GR" sz="1800">
                <a:latin typeface="Arial" pitchFamily="34" charset="0"/>
              </a:rPr>
              <a:t>IGT </a:t>
            </a:r>
          </a:p>
          <a:p>
            <a:pPr marL="187325" indent="-187325">
              <a:buFont typeface="Tahoma" pitchFamily="34" charset="0"/>
              <a:buChar char="•"/>
            </a:pPr>
            <a:r>
              <a:rPr lang="el-GR" altLang="el-GR" sz="1800">
                <a:latin typeface="Arial" pitchFamily="34" charset="0"/>
              </a:rPr>
              <a:t>Τύπου</a:t>
            </a:r>
            <a:r>
              <a:rPr lang="en-US" altLang="el-GR" sz="1800">
                <a:latin typeface="Arial" pitchFamily="34" charset="0"/>
              </a:rPr>
              <a:t> 2 </a:t>
            </a:r>
            <a:r>
              <a:rPr lang="el-GR" altLang="el-GR" sz="1800">
                <a:latin typeface="Arial" pitchFamily="34" charset="0"/>
              </a:rPr>
              <a:t>διαβήτης</a:t>
            </a:r>
            <a:endParaRPr lang="en-US" altLang="el-GR" sz="1800">
              <a:latin typeface="Arial" pitchFamily="34" charset="0"/>
            </a:endParaRPr>
          </a:p>
          <a:p>
            <a:pPr marL="187325" indent="-187325">
              <a:buFont typeface="Tahoma" pitchFamily="34" charset="0"/>
              <a:buChar char="•"/>
            </a:pPr>
            <a:r>
              <a:rPr lang="el-GR" altLang="el-GR" sz="1800">
                <a:latin typeface="Arial" pitchFamily="34" charset="0"/>
              </a:rPr>
              <a:t>Αντίσταση στην ινσουλίνη</a:t>
            </a:r>
            <a:r>
              <a:rPr lang="en-US" altLang="el-GR" sz="1800">
                <a:latin typeface="Arial" pitchFamily="34" charset="0"/>
              </a:rPr>
              <a:t>*</a:t>
            </a:r>
            <a:endParaRPr lang="en-GB" altLang="el-GR" sz="1800">
              <a:latin typeface="Arial" pitchFamily="34" charset="0"/>
            </a:endParaRPr>
          </a:p>
        </p:txBody>
      </p:sp>
      <p:sp>
        <p:nvSpPr>
          <p:cNvPr id="61444" name="Text Box 4"/>
          <p:cNvSpPr txBox="1">
            <a:spLocks noChangeArrowheads="1"/>
          </p:cNvSpPr>
          <p:nvPr/>
        </p:nvSpPr>
        <p:spPr bwMode="auto">
          <a:xfrm>
            <a:off x="4113213" y="1243013"/>
            <a:ext cx="4789487" cy="4651375"/>
          </a:xfrm>
          <a:prstGeom prst="rect">
            <a:avLst/>
          </a:prstGeom>
          <a:noFill/>
          <a:ln w="12700">
            <a:solidFill>
              <a:schemeClr val="tx1"/>
            </a:solidFill>
            <a:miter lim="800000"/>
            <a:headEnd type="none" w="sm" len="sm"/>
            <a:tailEnd type="none" w="sm" len="sm"/>
          </a:ln>
        </p:spPr>
        <p:txBody>
          <a:bodyPr>
            <a:spAutoFit/>
          </a:bodyPr>
          <a:lstStyle/>
          <a:p>
            <a:pPr marL="187325" indent="-187325">
              <a:buFont typeface="Tahoma" pitchFamily="34" charset="0"/>
              <a:buNone/>
            </a:pPr>
            <a:r>
              <a:rPr lang="el-GR" altLang="el-GR" sz="1800" b="1">
                <a:latin typeface="Arial" pitchFamily="34" charset="0"/>
              </a:rPr>
              <a:t>Τουλάχιστον δύο από</a:t>
            </a:r>
            <a:r>
              <a:rPr lang="en-US" altLang="el-GR" sz="1800" b="1">
                <a:latin typeface="Arial" pitchFamily="34" charset="0"/>
              </a:rPr>
              <a:t>:</a:t>
            </a:r>
          </a:p>
          <a:p>
            <a:pPr marL="187325" indent="-187325">
              <a:buFont typeface="Tahoma" pitchFamily="34" charset="0"/>
              <a:buChar char="•"/>
            </a:pPr>
            <a:r>
              <a:rPr lang="en-US" altLang="el-GR" sz="1800">
                <a:latin typeface="Arial" pitchFamily="34" charset="0"/>
              </a:rPr>
              <a:t>IGT </a:t>
            </a:r>
            <a:r>
              <a:rPr lang="el-GR" altLang="el-GR" sz="1800">
                <a:latin typeface="Arial" pitchFamily="34" charset="0"/>
              </a:rPr>
              <a:t> ή τύπου 2 διαβήτης</a:t>
            </a:r>
            <a:endParaRPr lang="en-US" altLang="el-GR" sz="1800">
              <a:latin typeface="Arial" pitchFamily="34" charset="0"/>
            </a:endParaRPr>
          </a:p>
          <a:p>
            <a:pPr marL="187325" indent="-187325">
              <a:spcAft>
                <a:spcPts val="300"/>
              </a:spcAft>
              <a:buFont typeface="Tahoma" pitchFamily="34" charset="0"/>
              <a:buChar char="•"/>
            </a:pPr>
            <a:r>
              <a:rPr lang="el-GR" altLang="el-GR" sz="1800">
                <a:latin typeface="Arial" pitchFamily="34" charset="0"/>
              </a:rPr>
              <a:t>Αντίσταση στην ινσουλίνη</a:t>
            </a:r>
            <a:r>
              <a:rPr lang="en-US" altLang="el-GR" sz="1800">
                <a:latin typeface="Arial" pitchFamily="34" charset="0"/>
              </a:rPr>
              <a:t>*</a:t>
            </a:r>
          </a:p>
          <a:p>
            <a:pPr marL="187325" indent="-187325">
              <a:spcAft>
                <a:spcPts val="300"/>
              </a:spcAft>
              <a:buFont typeface="Tahoma" pitchFamily="34" charset="0"/>
              <a:buChar char="•"/>
            </a:pPr>
            <a:r>
              <a:rPr lang="en-US" altLang="el-GR" sz="1800">
                <a:latin typeface="Arial" pitchFamily="34" charset="0"/>
                <a:sym typeface="Symbol" pitchFamily="18" charset="2"/>
              </a:rPr>
              <a:t></a:t>
            </a:r>
            <a:r>
              <a:rPr lang="en-US" altLang="el-GR" sz="1800">
                <a:latin typeface="Arial" pitchFamily="34" charset="0"/>
              </a:rPr>
              <a:t> </a:t>
            </a:r>
            <a:r>
              <a:rPr lang="el-GR" altLang="el-GR" sz="1800">
                <a:latin typeface="Arial" pitchFamily="34" charset="0"/>
              </a:rPr>
              <a:t>Αρτηριακή πίεση</a:t>
            </a:r>
            <a:r>
              <a:rPr lang="en-US" altLang="el-GR" sz="1800">
                <a:latin typeface="Arial" pitchFamily="34" charset="0"/>
              </a:rPr>
              <a:t> </a:t>
            </a:r>
            <a:br>
              <a:rPr lang="en-US" altLang="el-GR" sz="1800">
                <a:latin typeface="Arial" pitchFamily="34" charset="0"/>
              </a:rPr>
            </a:br>
            <a:r>
              <a:rPr lang="en-US" altLang="el-GR" sz="1800">
                <a:solidFill>
                  <a:schemeClr val="tx2"/>
                </a:solidFill>
                <a:latin typeface="Arial" pitchFamily="34" charset="0"/>
                <a:sym typeface="Symbol" pitchFamily="18" charset="2"/>
              </a:rPr>
              <a:t></a:t>
            </a:r>
            <a:r>
              <a:rPr lang="en-US" altLang="el-GR" sz="1800">
                <a:solidFill>
                  <a:schemeClr val="tx2"/>
                </a:solidFill>
                <a:latin typeface="Arial" pitchFamily="34" charset="0"/>
              </a:rPr>
              <a:t> 140/90 mmHg</a:t>
            </a:r>
          </a:p>
          <a:p>
            <a:pPr marL="187325" indent="-187325">
              <a:spcAft>
                <a:spcPts val="300"/>
              </a:spcAft>
              <a:buFont typeface="Tahoma" pitchFamily="34" charset="0"/>
              <a:buChar char="•"/>
            </a:pPr>
            <a:r>
              <a:rPr lang="en-US" altLang="el-GR" sz="1800">
                <a:latin typeface="Arial" pitchFamily="34" charset="0"/>
                <a:sym typeface="Symbol" pitchFamily="18" charset="2"/>
              </a:rPr>
              <a:t></a:t>
            </a:r>
            <a:r>
              <a:rPr lang="en-US" altLang="el-GR" sz="1800">
                <a:latin typeface="Arial" pitchFamily="34" charset="0"/>
              </a:rPr>
              <a:t> </a:t>
            </a:r>
            <a:r>
              <a:rPr lang="el-GR" altLang="el-GR" sz="1800">
                <a:latin typeface="Arial" pitchFamily="34" charset="0"/>
              </a:rPr>
              <a:t>Τριγλυκερίδια</a:t>
            </a:r>
            <a:r>
              <a:rPr lang="en-US" altLang="el-GR" sz="1800">
                <a:latin typeface="Arial" pitchFamily="34" charset="0"/>
              </a:rPr>
              <a:t> </a:t>
            </a:r>
            <a:br>
              <a:rPr lang="en-US" altLang="el-GR" sz="1800">
                <a:latin typeface="Arial" pitchFamily="34" charset="0"/>
              </a:rPr>
            </a:br>
            <a:r>
              <a:rPr lang="en-US" altLang="el-GR" sz="1800">
                <a:solidFill>
                  <a:schemeClr val="tx2"/>
                </a:solidFill>
                <a:latin typeface="Arial" pitchFamily="34" charset="0"/>
                <a:sym typeface="Symbol" pitchFamily="18" charset="2"/>
              </a:rPr>
              <a:t></a:t>
            </a:r>
            <a:r>
              <a:rPr lang="en-US" altLang="el-GR" sz="1800">
                <a:solidFill>
                  <a:schemeClr val="tx2"/>
                </a:solidFill>
                <a:latin typeface="Arial" pitchFamily="34" charset="0"/>
              </a:rPr>
              <a:t> 1.7 mmol/l or 150 mg/dl and/or </a:t>
            </a:r>
            <a:br>
              <a:rPr lang="en-US" altLang="el-GR" sz="1800">
                <a:solidFill>
                  <a:schemeClr val="tx2"/>
                </a:solidFill>
                <a:latin typeface="Arial" pitchFamily="34" charset="0"/>
              </a:rPr>
            </a:br>
            <a:r>
              <a:rPr lang="en-US" altLang="el-GR" sz="1800">
                <a:latin typeface="Arial" pitchFamily="34" charset="0"/>
                <a:sym typeface="Symbol" pitchFamily="18" charset="2"/>
              </a:rPr>
              <a:t></a:t>
            </a:r>
            <a:r>
              <a:rPr lang="en-US" altLang="el-GR" sz="1800">
                <a:latin typeface="Arial" pitchFamily="34" charset="0"/>
              </a:rPr>
              <a:t> HDL </a:t>
            </a:r>
            <a:r>
              <a:rPr lang="el-GR" altLang="el-GR" sz="1800">
                <a:latin typeface="Arial" pitchFamily="34" charset="0"/>
              </a:rPr>
              <a:t>χοληστερόλη</a:t>
            </a:r>
            <a:r>
              <a:rPr lang="en-US" altLang="el-GR" sz="1800">
                <a:solidFill>
                  <a:schemeClr val="tx2"/>
                </a:solidFill>
                <a:latin typeface="Arial" pitchFamily="34" charset="0"/>
              </a:rPr>
              <a:t> </a:t>
            </a:r>
            <a:br>
              <a:rPr lang="en-US" altLang="el-GR" sz="1800">
                <a:solidFill>
                  <a:schemeClr val="tx2"/>
                </a:solidFill>
                <a:latin typeface="Arial" pitchFamily="34" charset="0"/>
              </a:rPr>
            </a:br>
            <a:r>
              <a:rPr lang="en-US" altLang="el-GR" sz="1800">
                <a:solidFill>
                  <a:schemeClr val="tx2"/>
                </a:solidFill>
                <a:latin typeface="Arial" pitchFamily="34" charset="0"/>
              </a:rPr>
              <a:t>&lt; 0.9 mmol/l or 35 mg/dl </a:t>
            </a:r>
            <a:r>
              <a:rPr lang="el-GR" altLang="el-GR" sz="1800">
                <a:solidFill>
                  <a:schemeClr val="tx2"/>
                </a:solidFill>
                <a:latin typeface="Arial" pitchFamily="34" charset="0"/>
              </a:rPr>
              <a:t>(άνδρες)</a:t>
            </a:r>
            <a:r>
              <a:rPr lang="en-US" altLang="el-GR" sz="1800">
                <a:solidFill>
                  <a:schemeClr val="tx2"/>
                </a:solidFill>
                <a:latin typeface="Arial" pitchFamily="34" charset="0"/>
              </a:rPr>
              <a:t>; </a:t>
            </a:r>
            <a:br>
              <a:rPr lang="en-US" altLang="el-GR" sz="1800">
                <a:solidFill>
                  <a:schemeClr val="tx2"/>
                </a:solidFill>
                <a:latin typeface="Arial" pitchFamily="34" charset="0"/>
              </a:rPr>
            </a:br>
            <a:r>
              <a:rPr lang="en-US" altLang="el-GR" sz="1800">
                <a:solidFill>
                  <a:schemeClr val="tx2"/>
                </a:solidFill>
                <a:latin typeface="Arial" pitchFamily="34" charset="0"/>
              </a:rPr>
              <a:t>&lt; 1.0 mmol/l or 39 mg/dl </a:t>
            </a:r>
            <a:r>
              <a:rPr lang="el-GR" altLang="el-GR" sz="1800">
                <a:solidFill>
                  <a:schemeClr val="tx2"/>
                </a:solidFill>
                <a:latin typeface="Arial" pitchFamily="34" charset="0"/>
              </a:rPr>
              <a:t>(γυναίκες)</a:t>
            </a:r>
            <a:endParaRPr lang="en-US" altLang="el-GR" sz="1800">
              <a:solidFill>
                <a:schemeClr val="tx2"/>
              </a:solidFill>
              <a:latin typeface="Arial" pitchFamily="34" charset="0"/>
            </a:endParaRPr>
          </a:p>
          <a:p>
            <a:pPr marL="187325" indent="-187325">
              <a:spcAft>
                <a:spcPts val="300"/>
              </a:spcAft>
              <a:buFont typeface="Tahoma" pitchFamily="34" charset="0"/>
              <a:buChar char="•"/>
            </a:pPr>
            <a:r>
              <a:rPr lang="el-GR" altLang="el-GR" sz="1800">
                <a:latin typeface="Arial" pitchFamily="34" charset="0"/>
              </a:rPr>
              <a:t>Κεντρική παχυσαρκία</a:t>
            </a:r>
            <a:r>
              <a:rPr lang="en-US" altLang="el-GR" sz="1800">
                <a:solidFill>
                  <a:schemeClr val="tx2"/>
                </a:solidFill>
                <a:latin typeface="Arial" pitchFamily="34" charset="0"/>
              </a:rPr>
              <a:t> </a:t>
            </a:r>
            <a:br>
              <a:rPr lang="en-US" altLang="el-GR" sz="1800">
                <a:solidFill>
                  <a:schemeClr val="tx2"/>
                </a:solidFill>
                <a:latin typeface="Arial" pitchFamily="34" charset="0"/>
              </a:rPr>
            </a:br>
            <a:r>
              <a:rPr lang="en-US" altLang="el-GR" sz="1800">
                <a:solidFill>
                  <a:schemeClr val="tx2"/>
                </a:solidFill>
                <a:latin typeface="Arial" pitchFamily="34" charset="0"/>
              </a:rPr>
              <a:t>waist:hip ratio &gt; 0.90 </a:t>
            </a:r>
            <a:r>
              <a:rPr lang="el-GR" altLang="el-GR" sz="1800">
                <a:solidFill>
                  <a:schemeClr val="tx2"/>
                </a:solidFill>
                <a:latin typeface="Arial" pitchFamily="34" charset="0"/>
              </a:rPr>
              <a:t>(άνδρες)</a:t>
            </a:r>
            <a:r>
              <a:rPr lang="en-US" altLang="el-GR" sz="1800">
                <a:solidFill>
                  <a:schemeClr val="tx2"/>
                </a:solidFill>
                <a:latin typeface="Arial" pitchFamily="34" charset="0"/>
              </a:rPr>
              <a:t>, &gt; 0.85 </a:t>
            </a:r>
            <a:r>
              <a:rPr lang="el-GR" altLang="el-GR" sz="1800">
                <a:solidFill>
                  <a:schemeClr val="tx2"/>
                </a:solidFill>
                <a:latin typeface="Arial" pitchFamily="34" charset="0"/>
              </a:rPr>
              <a:t>(γυναίκες)</a:t>
            </a:r>
            <a:r>
              <a:rPr lang="en-US" altLang="el-GR" sz="1800">
                <a:solidFill>
                  <a:schemeClr val="tx2"/>
                </a:solidFill>
                <a:latin typeface="Arial" pitchFamily="34" charset="0"/>
              </a:rPr>
              <a:t>; </a:t>
            </a:r>
            <a:r>
              <a:rPr lang="el-GR" altLang="el-GR" sz="1800">
                <a:solidFill>
                  <a:schemeClr val="tx2"/>
                </a:solidFill>
                <a:latin typeface="Arial" pitchFamily="34" charset="0"/>
              </a:rPr>
              <a:t>ή</a:t>
            </a:r>
            <a:r>
              <a:rPr lang="en-US" altLang="el-GR" sz="1800">
                <a:solidFill>
                  <a:schemeClr val="tx2"/>
                </a:solidFill>
                <a:latin typeface="Arial" pitchFamily="34" charset="0"/>
              </a:rPr>
              <a:t>/</a:t>
            </a:r>
            <a:r>
              <a:rPr lang="el-GR" altLang="el-GR" sz="1800">
                <a:solidFill>
                  <a:schemeClr val="tx2"/>
                </a:solidFill>
                <a:latin typeface="Arial" pitchFamily="34" charset="0"/>
              </a:rPr>
              <a:t>και</a:t>
            </a:r>
            <a:r>
              <a:rPr lang="en-US" altLang="el-GR" sz="1800">
                <a:solidFill>
                  <a:schemeClr val="tx2"/>
                </a:solidFill>
                <a:latin typeface="Arial" pitchFamily="34" charset="0"/>
              </a:rPr>
              <a:t> BMI &gt; 30 kg/m</a:t>
            </a:r>
            <a:r>
              <a:rPr lang="en-US" altLang="el-GR" sz="1800" baseline="30000">
                <a:solidFill>
                  <a:schemeClr val="tx2"/>
                </a:solidFill>
                <a:latin typeface="Arial" pitchFamily="34" charset="0"/>
              </a:rPr>
              <a:t>2</a:t>
            </a:r>
            <a:endParaRPr lang="en-US" altLang="el-GR" sz="1800">
              <a:solidFill>
                <a:schemeClr val="tx2"/>
              </a:solidFill>
              <a:latin typeface="Arial" pitchFamily="34" charset="0"/>
            </a:endParaRPr>
          </a:p>
          <a:p>
            <a:pPr marL="187325" indent="-187325">
              <a:spcAft>
                <a:spcPts val="300"/>
              </a:spcAft>
              <a:buFont typeface="Tahoma" pitchFamily="34" charset="0"/>
              <a:buChar char="•"/>
            </a:pPr>
            <a:r>
              <a:rPr lang="el-GR" altLang="el-GR" sz="1800">
                <a:latin typeface="Arial" pitchFamily="34" charset="0"/>
              </a:rPr>
              <a:t>Μικρολευκωματινουρία</a:t>
            </a:r>
            <a:r>
              <a:rPr lang="en-US" altLang="el-GR" sz="1800">
                <a:latin typeface="Arial" pitchFamily="34" charset="0"/>
              </a:rPr>
              <a:t> </a:t>
            </a:r>
            <a:br>
              <a:rPr lang="en-US" altLang="el-GR" sz="1800">
                <a:latin typeface="Arial" pitchFamily="34" charset="0"/>
              </a:rPr>
            </a:br>
            <a:r>
              <a:rPr lang="el-GR" altLang="el-GR" sz="1800">
                <a:latin typeface="Arial" pitchFamily="34" charset="0"/>
              </a:rPr>
              <a:t>Λευκωματίνη ούρων</a:t>
            </a:r>
            <a:r>
              <a:rPr lang="en-US" altLang="el-GR" sz="1800">
                <a:solidFill>
                  <a:schemeClr val="tx2"/>
                </a:solidFill>
                <a:latin typeface="Arial" pitchFamily="34" charset="0"/>
              </a:rPr>
              <a:t> </a:t>
            </a:r>
            <a:r>
              <a:rPr lang="en-US" altLang="el-GR" sz="1800">
                <a:solidFill>
                  <a:schemeClr val="tx2"/>
                </a:solidFill>
                <a:latin typeface="Arial" pitchFamily="34" charset="0"/>
                <a:sym typeface="Symbol" pitchFamily="18" charset="2"/>
              </a:rPr>
              <a:t></a:t>
            </a:r>
            <a:r>
              <a:rPr lang="en-US" altLang="el-GR" sz="1800">
                <a:solidFill>
                  <a:schemeClr val="tx2"/>
                </a:solidFill>
                <a:latin typeface="Arial" pitchFamily="34" charset="0"/>
              </a:rPr>
              <a:t> 20 </a:t>
            </a:r>
            <a:r>
              <a:rPr lang="en-US" altLang="el-GR" sz="1800">
                <a:solidFill>
                  <a:schemeClr val="tx2"/>
                </a:solidFill>
                <a:latin typeface="Arial" pitchFamily="34" charset="0"/>
                <a:sym typeface="Symbol" pitchFamily="18" charset="2"/>
              </a:rPr>
              <a:t></a:t>
            </a:r>
            <a:r>
              <a:rPr lang="en-US" altLang="el-GR" sz="1800">
                <a:solidFill>
                  <a:schemeClr val="tx2"/>
                </a:solidFill>
                <a:latin typeface="Arial" pitchFamily="34" charset="0"/>
              </a:rPr>
              <a:t>g/min </a:t>
            </a:r>
            <a:r>
              <a:rPr lang="el-GR" altLang="el-GR" sz="1800">
                <a:solidFill>
                  <a:schemeClr val="tx2"/>
                </a:solidFill>
                <a:latin typeface="Arial" pitchFamily="34" charset="0"/>
              </a:rPr>
              <a:t>ή</a:t>
            </a:r>
            <a:r>
              <a:rPr lang="en-US" altLang="el-GR" sz="1800">
                <a:solidFill>
                  <a:schemeClr val="tx2"/>
                </a:solidFill>
                <a:latin typeface="Arial" pitchFamily="34" charset="0"/>
              </a:rPr>
              <a:t> </a:t>
            </a:r>
            <a:r>
              <a:rPr lang="el-GR" altLang="el-GR" sz="1800">
                <a:solidFill>
                  <a:schemeClr val="tx2"/>
                </a:solidFill>
                <a:latin typeface="Arial" pitchFamily="34" charset="0"/>
              </a:rPr>
              <a:t>λόγος λευκωματίνης</a:t>
            </a:r>
            <a:r>
              <a:rPr lang="en-US" altLang="el-GR" sz="1800">
                <a:solidFill>
                  <a:schemeClr val="tx2"/>
                </a:solidFill>
                <a:latin typeface="Arial" pitchFamily="34" charset="0"/>
              </a:rPr>
              <a:t> </a:t>
            </a:r>
            <a:r>
              <a:rPr lang="el-GR" altLang="el-GR" sz="1800">
                <a:solidFill>
                  <a:schemeClr val="tx2"/>
                </a:solidFill>
                <a:latin typeface="Arial" pitchFamily="34" charset="0"/>
              </a:rPr>
              <a:t>κρεατινίνης</a:t>
            </a:r>
            <a:r>
              <a:rPr lang="en-US" altLang="el-GR" sz="1800">
                <a:solidFill>
                  <a:schemeClr val="tx2"/>
                </a:solidFill>
                <a:latin typeface="Arial" pitchFamily="34" charset="0"/>
              </a:rPr>
              <a:t> </a:t>
            </a:r>
            <a:r>
              <a:rPr lang="en-US" altLang="el-GR" sz="1800">
                <a:solidFill>
                  <a:schemeClr val="tx2"/>
                </a:solidFill>
                <a:latin typeface="Arial" pitchFamily="34" charset="0"/>
                <a:sym typeface="Symbol" pitchFamily="18" charset="2"/>
              </a:rPr>
              <a:t></a:t>
            </a:r>
            <a:r>
              <a:rPr lang="en-US" altLang="el-GR" sz="1800">
                <a:solidFill>
                  <a:schemeClr val="tx2"/>
                </a:solidFill>
                <a:latin typeface="Arial" pitchFamily="34" charset="0"/>
              </a:rPr>
              <a:t> 30 mg/g</a:t>
            </a:r>
            <a:endParaRPr lang="en-GB" altLang="el-GR" sz="1800">
              <a:solidFill>
                <a:schemeClr val="tx2"/>
              </a:solidFill>
              <a:latin typeface="Arial" pitchFamily="34" charset="0"/>
            </a:endParaRPr>
          </a:p>
        </p:txBody>
      </p:sp>
      <p:sp>
        <p:nvSpPr>
          <p:cNvPr id="61445" name="Text Box 5"/>
          <p:cNvSpPr txBox="1">
            <a:spLocks noChangeArrowheads="1"/>
          </p:cNvSpPr>
          <p:nvPr/>
        </p:nvSpPr>
        <p:spPr bwMode="auto">
          <a:xfrm>
            <a:off x="76200" y="4953000"/>
            <a:ext cx="3163888" cy="1155700"/>
          </a:xfrm>
          <a:prstGeom prst="rect">
            <a:avLst/>
          </a:prstGeom>
          <a:noFill/>
          <a:ln w="12700">
            <a:noFill/>
            <a:miter lim="800000"/>
            <a:headEnd type="none" w="sm" len="sm"/>
            <a:tailEnd type="none" w="sm" len="sm"/>
          </a:ln>
        </p:spPr>
        <p:txBody>
          <a:bodyPr>
            <a:spAutoFit/>
          </a:bodyPr>
          <a:lstStyle/>
          <a:p>
            <a:pPr>
              <a:spcBef>
                <a:spcPct val="50000"/>
              </a:spcBef>
            </a:pPr>
            <a:r>
              <a:rPr lang="en-GB" altLang="el-GR" sz="1400">
                <a:latin typeface="Arial" pitchFamily="34" charset="0"/>
              </a:rPr>
              <a:t>*Insulin resistance defined under hyperinsulinemic, euglycemic conditions as glucose uptake below the lowest quartile for the background population under investigation</a:t>
            </a:r>
          </a:p>
        </p:txBody>
      </p:sp>
      <p:sp>
        <p:nvSpPr>
          <p:cNvPr id="61446" name="Text Box 6"/>
          <p:cNvSpPr txBox="1">
            <a:spLocks noChangeArrowheads="1"/>
          </p:cNvSpPr>
          <p:nvPr/>
        </p:nvSpPr>
        <p:spPr bwMode="auto">
          <a:xfrm>
            <a:off x="3462338" y="1763713"/>
            <a:ext cx="547687" cy="823912"/>
          </a:xfrm>
          <a:prstGeom prst="rect">
            <a:avLst/>
          </a:prstGeom>
          <a:noFill/>
          <a:ln w="12700">
            <a:noFill/>
            <a:miter lim="800000"/>
            <a:headEnd type="none" w="sm" len="sm"/>
            <a:tailEnd type="none" w="sm" len="sm"/>
          </a:ln>
        </p:spPr>
        <p:txBody>
          <a:bodyPr>
            <a:spAutoFit/>
          </a:bodyPr>
          <a:lstStyle/>
          <a:p>
            <a:pPr algn="ctr">
              <a:spcBef>
                <a:spcPct val="50000"/>
              </a:spcBef>
            </a:pPr>
            <a:r>
              <a:rPr lang="en-GB" altLang="el-GR" sz="4800">
                <a:solidFill>
                  <a:schemeClr val="tx2"/>
                </a:solidFill>
                <a:latin typeface="Arial" pitchFamily="34" charset="0"/>
              </a:rPr>
              <a:t>+</a:t>
            </a:r>
          </a:p>
        </p:txBody>
      </p:sp>
      <p:sp>
        <p:nvSpPr>
          <p:cNvPr id="61447" name="Text Box 7"/>
          <p:cNvSpPr txBox="1">
            <a:spLocks noChangeArrowheads="1"/>
          </p:cNvSpPr>
          <p:nvPr/>
        </p:nvSpPr>
        <p:spPr bwMode="auto">
          <a:xfrm>
            <a:off x="52388" y="6299200"/>
            <a:ext cx="8972550" cy="365125"/>
          </a:xfrm>
          <a:prstGeom prst="rect">
            <a:avLst/>
          </a:prstGeom>
          <a:noFill/>
          <a:ln w="12700">
            <a:noFill/>
            <a:miter lim="800000"/>
            <a:headEnd type="none" w="sm" len="sm"/>
            <a:tailEnd type="none" w="sm" len="sm"/>
          </a:ln>
        </p:spPr>
        <p:txBody>
          <a:bodyPr lIns="0" tIns="0" rIns="0" bIns="0" anchor="b">
            <a:spAutoFit/>
          </a:bodyPr>
          <a:lstStyle/>
          <a:p>
            <a:pPr algn="r">
              <a:spcBef>
                <a:spcPct val="50000"/>
              </a:spcBef>
            </a:pPr>
            <a:r>
              <a:rPr lang="en-GB" altLang="el-GR" sz="1200" b="1">
                <a:latin typeface="Arial" pitchFamily="34" charset="0"/>
              </a:rPr>
              <a:t>World Health Organization. </a:t>
            </a:r>
            <a:r>
              <a:rPr lang="en-GB" altLang="el-GR" sz="1200" b="1" i="1">
                <a:latin typeface="Arial" pitchFamily="34" charset="0"/>
              </a:rPr>
              <a:t>Definition, diagnosis and classification of diabetes mellitus and its complications. </a:t>
            </a:r>
            <a:br>
              <a:rPr lang="en-GB" altLang="el-GR" sz="1200" b="1" i="1">
                <a:latin typeface="Arial" pitchFamily="34" charset="0"/>
              </a:rPr>
            </a:br>
            <a:r>
              <a:rPr lang="en-GB" altLang="el-GR" sz="1200" b="1" i="1">
                <a:latin typeface="Arial" pitchFamily="34" charset="0"/>
              </a:rPr>
              <a:t>Part I: Diagnosis and classification of diabetes mellitus.</a:t>
            </a:r>
            <a:r>
              <a:rPr lang="en-GB" altLang="el-GR" sz="1200" b="1">
                <a:latin typeface="Arial" pitchFamily="34" charset="0"/>
              </a:rPr>
              <a:t> WHO Department of Noncommunicable Disease Surveillance; 1999.</a:t>
            </a:r>
          </a:p>
        </p:txBody>
      </p:sp>
    </p:spTree>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a:xfrm>
            <a:off x="1143000" y="152400"/>
            <a:ext cx="7772400" cy="990600"/>
          </a:xfrm>
        </p:spPr>
        <p:txBody>
          <a:bodyPr/>
          <a:lstStyle/>
          <a:p>
            <a:pPr eaLnBrk="1" hangingPunct="1"/>
            <a:r>
              <a:rPr lang="en-US" altLang="el-GR" smtClean="0"/>
              <a:t>NCEP</a:t>
            </a:r>
            <a:r>
              <a:rPr lang="el-GR" altLang="el-GR" smtClean="0"/>
              <a:t>:</a:t>
            </a:r>
            <a:r>
              <a:rPr lang="en-US" altLang="el-GR" smtClean="0"/>
              <a:t> </a:t>
            </a:r>
            <a:r>
              <a:rPr lang="el-GR" altLang="el-GR" smtClean="0"/>
              <a:t>Κλινική Ταξινόμηση του Μεταβολικού Συνδρόμου</a:t>
            </a:r>
            <a:endParaRPr lang="en-US" altLang="el-GR" smtClean="0"/>
          </a:p>
        </p:txBody>
      </p:sp>
      <p:sp>
        <p:nvSpPr>
          <p:cNvPr id="63491" name="Rectangle 3"/>
          <p:cNvSpPr>
            <a:spLocks noChangeArrowheads="1"/>
          </p:cNvSpPr>
          <p:nvPr/>
        </p:nvSpPr>
        <p:spPr bwMode="auto">
          <a:xfrm>
            <a:off x="-57150" y="6303963"/>
            <a:ext cx="9004300" cy="365125"/>
          </a:xfrm>
          <a:prstGeom prst="rect">
            <a:avLst/>
          </a:prstGeom>
          <a:noFill/>
          <a:ln w="12700">
            <a:noFill/>
            <a:miter lim="800000"/>
            <a:headEnd type="none" w="sm" len="sm"/>
            <a:tailEnd type="none" w="sm" len="sm"/>
          </a:ln>
        </p:spPr>
        <p:txBody>
          <a:bodyPr lIns="0" tIns="0" rIns="0" bIns="0" anchor="b">
            <a:spAutoFit/>
          </a:bodyPr>
          <a:lstStyle/>
          <a:p>
            <a:pPr algn="r"/>
            <a:r>
              <a:rPr lang="en-GB" altLang="el-GR" sz="1200" b="1">
                <a:latin typeface="Arial" pitchFamily="34" charset="0"/>
              </a:rPr>
              <a:t>National Institutes of Health. </a:t>
            </a:r>
            <a:r>
              <a:rPr lang="en-GB" altLang="el-GR" sz="1200" b="1" i="1">
                <a:latin typeface="Arial" pitchFamily="34" charset="0"/>
              </a:rPr>
              <a:t>Third report of the National Cholesterol Education Program (NCEP) Expert Panel on detection, evaluation and treatment of high blood cholesterol in adults (Adult Treatment Panel III).</a:t>
            </a:r>
            <a:r>
              <a:rPr lang="en-GB" altLang="el-GR" sz="1200" b="1">
                <a:latin typeface="Arial" pitchFamily="34" charset="0"/>
              </a:rPr>
              <a:t> Publication No. 02-5215: 2002.</a:t>
            </a:r>
            <a:endParaRPr lang="en-US" altLang="el-GR" sz="1200" b="1">
              <a:latin typeface="Arial" pitchFamily="34" charset="0"/>
            </a:endParaRPr>
          </a:p>
        </p:txBody>
      </p:sp>
      <p:sp>
        <p:nvSpPr>
          <p:cNvPr id="63492" name="Text Box 4"/>
          <p:cNvSpPr txBox="1">
            <a:spLocks noChangeArrowheads="1"/>
          </p:cNvSpPr>
          <p:nvPr/>
        </p:nvSpPr>
        <p:spPr bwMode="auto">
          <a:xfrm>
            <a:off x="1854200" y="1525588"/>
            <a:ext cx="5508625" cy="379412"/>
          </a:xfrm>
          <a:prstGeom prst="rect">
            <a:avLst/>
          </a:prstGeom>
          <a:noFill/>
          <a:ln w="12700">
            <a:solidFill>
              <a:schemeClr val="tx1"/>
            </a:solidFill>
            <a:miter lim="800000"/>
            <a:headEnd type="none" w="sm" len="sm"/>
            <a:tailEnd type="none" w="sm" len="sm"/>
          </a:ln>
        </p:spPr>
        <p:txBody>
          <a:bodyPr>
            <a:spAutoFit/>
          </a:bodyPr>
          <a:lstStyle/>
          <a:p>
            <a:pPr>
              <a:spcBef>
                <a:spcPct val="50000"/>
              </a:spcBef>
            </a:pPr>
            <a:r>
              <a:rPr lang="el-GR" altLang="el-GR" sz="1800">
                <a:solidFill>
                  <a:srgbClr val="FFFF00"/>
                </a:solidFill>
                <a:latin typeface="Arial" pitchFamily="34" charset="0"/>
              </a:rPr>
              <a:t>Παράγων κινδύνου</a:t>
            </a:r>
            <a:r>
              <a:rPr lang="en-US" altLang="el-GR" sz="1800">
                <a:solidFill>
                  <a:srgbClr val="FFFF00"/>
                </a:solidFill>
                <a:latin typeface="Arial" pitchFamily="34" charset="0"/>
              </a:rPr>
              <a:t>	</a:t>
            </a:r>
            <a:r>
              <a:rPr lang="el-GR" altLang="el-GR" sz="1800">
                <a:solidFill>
                  <a:srgbClr val="FFFF00"/>
                </a:solidFill>
                <a:latin typeface="Arial" pitchFamily="34" charset="0"/>
              </a:rPr>
              <a:t>        Όρια</a:t>
            </a:r>
            <a:endParaRPr lang="en-US" altLang="el-GR" sz="1800">
              <a:solidFill>
                <a:srgbClr val="FFFF00"/>
              </a:solidFill>
              <a:latin typeface="Arial" pitchFamily="34" charset="0"/>
            </a:endParaRPr>
          </a:p>
        </p:txBody>
      </p:sp>
      <p:sp>
        <p:nvSpPr>
          <p:cNvPr id="63493" name="Text Box 5"/>
          <p:cNvSpPr txBox="1">
            <a:spLocks noChangeArrowheads="1"/>
          </p:cNvSpPr>
          <p:nvPr/>
        </p:nvSpPr>
        <p:spPr bwMode="auto">
          <a:xfrm>
            <a:off x="1854200" y="1906588"/>
            <a:ext cx="5508625" cy="1082675"/>
          </a:xfrm>
          <a:prstGeom prst="rect">
            <a:avLst/>
          </a:prstGeom>
          <a:noFill/>
          <a:ln w="12700">
            <a:solidFill>
              <a:schemeClr val="tx1"/>
            </a:solidFill>
            <a:miter lim="800000"/>
            <a:headEnd type="none" w="sm" len="sm"/>
            <a:tailEnd type="none" w="sm" len="sm"/>
          </a:ln>
        </p:spPr>
        <p:txBody>
          <a:bodyPr>
            <a:spAutoFit/>
          </a:bodyPr>
          <a:lstStyle/>
          <a:p>
            <a:pPr>
              <a:spcBef>
                <a:spcPct val="50000"/>
              </a:spcBef>
            </a:pPr>
            <a:r>
              <a:rPr lang="el-GR" altLang="el-GR" sz="1600">
                <a:latin typeface="Arial" pitchFamily="34" charset="0"/>
              </a:rPr>
              <a:t>Κοιλιακή παχυσαρκία</a:t>
            </a:r>
            <a:r>
              <a:rPr lang="en-US" altLang="el-GR" sz="1600">
                <a:latin typeface="Arial" pitchFamily="34" charset="0"/>
              </a:rPr>
              <a:t>	</a:t>
            </a:r>
            <a:r>
              <a:rPr lang="el-GR" altLang="el-GR" sz="1600">
                <a:latin typeface="Arial" pitchFamily="34" charset="0"/>
              </a:rPr>
              <a:t>Περιφέρεια κοιλιάς</a:t>
            </a:r>
            <a:r>
              <a:rPr lang="en-US" altLang="el-GR" sz="1600" baseline="30000">
                <a:latin typeface="Arial" pitchFamily="34" charset="0"/>
              </a:rPr>
              <a:t>†</a:t>
            </a:r>
          </a:p>
          <a:p>
            <a:pPr>
              <a:spcBef>
                <a:spcPct val="50000"/>
              </a:spcBef>
            </a:pPr>
            <a:r>
              <a:rPr lang="en-US" altLang="el-GR" sz="1600" baseline="30000">
                <a:latin typeface="Arial" pitchFamily="34" charset="0"/>
              </a:rPr>
              <a:t>	</a:t>
            </a:r>
            <a:r>
              <a:rPr lang="el-GR" altLang="el-GR" sz="1600">
                <a:latin typeface="Arial" pitchFamily="34" charset="0"/>
              </a:rPr>
              <a:t>Άνδρες</a:t>
            </a:r>
            <a:r>
              <a:rPr lang="en-US" altLang="el-GR" sz="1600">
                <a:latin typeface="Arial" pitchFamily="34" charset="0"/>
              </a:rPr>
              <a:t>		&gt; 102 cm (&gt; 40 in)</a:t>
            </a:r>
          </a:p>
          <a:p>
            <a:pPr>
              <a:spcBef>
                <a:spcPct val="50000"/>
              </a:spcBef>
            </a:pPr>
            <a:r>
              <a:rPr lang="en-US" altLang="el-GR" sz="1600">
                <a:latin typeface="Arial" pitchFamily="34" charset="0"/>
              </a:rPr>
              <a:t>	</a:t>
            </a:r>
            <a:r>
              <a:rPr lang="el-GR" altLang="el-GR" sz="1600">
                <a:latin typeface="Arial" pitchFamily="34" charset="0"/>
              </a:rPr>
              <a:t>Γυναίκες</a:t>
            </a:r>
            <a:r>
              <a:rPr lang="en-US" altLang="el-GR" sz="1600">
                <a:latin typeface="Arial" pitchFamily="34" charset="0"/>
              </a:rPr>
              <a:t>		&gt; 88 cm (&gt; 35 in)</a:t>
            </a:r>
          </a:p>
        </p:txBody>
      </p:sp>
      <p:sp>
        <p:nvSpPr>
          <p:cNvPr id="63494" name="Text Box 6"/>
          <p:cNvSpPr txBox="1">
            <a:spLocks noChangeArrowheads="1"/>
          </p:cNvSpPr>
          <p:nvPr/>
        </p:nvSpPr>
        <p:spPr bwMode="auto">
          <a:xfrm>
            <a:off x="1854200" y="2986088"/>
            <a:ext cx="5508625" cy="349250"/>
          </a:xfrm>
          <a:prstGeom prst="rect">
            <a:avLst/>
          </a:prstGeom>
          <a:noFill/>
          <a:ln w="12700">
            <a:solidFill>
              <a:schemeClr val="tx1"/>
            </a:solidFill>
            <a:miter lim="800000"/>
            <a:headEnd type="none" w="sm" len="sm"/>
            <a:tailEnd type="none" w="sm" len="sm"/>
          </a:ln>
        </p:spPr>
        <p:txBody>
          <a:bodyPr>
            <a:spAutoFit/>
          </a:bodyPr>
          <a:lstStyle/>
          <a:p>
            <a:pPr>
              <a:spcBef>
                <a:spcPct val="50000"/>
              </a:spcBef>
            </a:pPr>
            <a:r>
              <a:rPr lang="el-GR" altLang="el-GR" sz="1600">
                <a:latin typeface="Arial" pitchFamily="34" charset="0"/>
              </a:rPr>
              <a:t>Τριγλυκερίδια</a:t>
            </a:r>
            <a:r>
              <a:rPr lang="en-US" altLang="el-GR" sz="1600">
                <a:latin typeface="Arial" pitchFamily="34" charset="0"/>
              </a:rPr>
              <a:t>		</a:t>
            </a:r>
            <a:r>
              <a:rPr lang="en-US" altLang="el-GR" sz="1600">
                <a:latin typeface="Symbol" pitchFamily="18" charset="2"/>
                <a:sym typeface="Symbol" pitchFamily="18" charset="2"/>
              </a:rPr>
              <a:t></a:t>
            </a:r>
            <a:r>
              <a:rPr lang="en-US" altLang="el-GR" sz="1600">
                <a:latin typeface="Arial" pitchFamily="34" charset="0"/>
                <a:sym typeface="Symbol" pitchFamily="18" charset="2"/>
              </a:rPr>
              <a:t> 150 mg/dl  (</a:t>
            </a:r>
            <a:r>
              <a:rPr lang="en-US" altLang="el-GR" sz="1600">
                <a:latin typeface="Symbol" pitchFamily="18" charset="2"/>
                <a:sym typeface="Symbol" pitchFamily="18" charset="2"/>
              </a:rPr>
              <a:t></a:t>
            </a:r>
            <a:r>
              <a:rPr lang="en-US" altLang="el-GR" sz="1600">
                <a:latin typeface="Arial" pitchFamily="34" charset="0"/>
                <a:sym typeface="Symbol" pitchFamily="18" charset="2"/>
              </a:rPr>
              <a:t> 1.70 mmol/l)</a:t>
            </a:r>
          </a:p>
        </p:txBody>
      </p:sp>
      <p:sp>
        <p:nvSpPr>
          <p:cNvPr id="63495" name="Text Box 7"/>
          <p:cNvSpPr txBox="1">
            <a:spLocks noChangeArrowheads="1"/>
          </p:cNvSpPr>
          <p:nvPr/>
        </p:nvSpPr>
        <p:spPr bwMode="auto">
          <a:xfrm>
            <a:off x="1854200" y="3341688"/>
            <a:ext cx="5508625" cy="1082675"/>
          </a:xfrm>
          <a:prstGeom prst="rect">
            <a:avLst/>
          </a:prstGeom>
          <a:noFill/>
          <a:ln w="12700">
            <a:solidFill>
              <a:schemeClr val="tx1"/>
            </a:solidFill>
            <a:miter lim="800000"/>
            <a:headEnd type="none" w="sm" len="sm"/>
            <a:tailEnd type="none" w="sm" len="sm"/>
          </a:ln>
        </p:spPr>
        <p:txBody>
          <a:bodyPr>
            <a:spAutoFit/>
          </a:bodyPr>
          <a:lstStyle/>
          <a:p>
            <a:pPr>
              <a:spcBef>
                <a:spcPct val="50000"/>
              </a:spcBef>
            </a:pPr>
            <a:r>
              <a:rPr lang="en-US" altLang="el-GR" sz="1600">
                <a:latin typeface="Arial" pitchFamily="34" charset="0"/>
              </a:rPr>
              <a:t>HDL </a:t>
            </a:r>
            <a:r>
              <a:rPr lang="el-GR" altLang="el-GR" sz="1600">
                <a:latin typeface="Arial" pitchFamily="34" charset="0"/>
              </a:rPr>
              <a:t>χοληστερόλη</a:t>
            </a:r>
            <a:endParaRPr lang="en-US" altLang="el-GR" sz="1600">
              <a:latin typeface="Arial" pitchFamily="34" charset="0"/>
            </a:endParaRPr>
          </a:p>
          <a:p>
            <a:pPr>
              <a:spcBef>
                <a:spcPct val="50000"/>
              </a:spcBef>
            </a:pPr>
            <a:r>
              <a:rPr lang="en-US" altLang="el-GR" sz="1600">
                <a:latin typeface="Arial" pitchFamily="34" charset="0"/>
              </a:rPr>
              <a:t>	</a:t>
            </a:r>
            <a:r>
              <a:rPr lang="el-GR" altLang="el-GR" sz="1600">
                <a:latin typeface="Arial" pitchFamily="34" charset="0"/>
              </a:rPr>
              <a:t>Άνδρες</a:t>
            </a:r>
            <a:r>
              <a:rPr lang="en-US" altLang="el-GR" sz="1600">
                <a:latin typeface="Arial" pitchFamily="34" charset="0"/>
              </a:rPr>
              <a:t>		&lt; 40 mg/dl (&lt; 0.52 mmol/l)</a:t>
            </a:r>
          </a:p>
          <a:p>
            <a:pPr>
              <a:spcBef>
                <a:spcPct val="50000"/>
              </a:spcBef>
            </a:pPr>
            <a:r>
              <a:rPr lang="en-US" altLang="el-GR" sz="1600">
                <a:latin typeface="Arial" pitchFamily="34" charset="0"/>
              </a:rPr>
              <a:t>	</a:t>
            </a:r>
            <a:r>
              <a:rPr lang="el-GR" altLang="el-GR" sz="1600">
                <a:latin typeface="Arial" pitchFamily="34" charset="0"/>
              </a:rPr>
              <a:t>Γυναίκες</a:t>
            </a:r>
            <a:r>
              <a:rPr lang="en-US" altLang="el-GR" sz="1600">
                <a:latin typeface="Arial" pitchFamily="34" charset="0"/>
              </a:rPr>
              <a:t>		&lt; 50 mg/dl (&lt; 1.29 mmol/l)</a:t>
            </a:r>
          </a:p>
        </p:txBody>
      </p:sp>
      <p:sp>
        <p:nvSpPr>
          <p:cNvPr id="63496" name="Text Box 8"/>
          <p:cNvSpPr txBox="1">
            <a:spLocks noChangeArrowheads="1"/>
          </p:cNvSpPr>
          <p:nvPr/>
        </p:nvSpPr>
        <p:spPr bwMode="auto">
          <a:xfrm>
            <a:off x="1854200" y="4421188"/>
            <a:ext cx="5508625" cy="349250"/>
          </a:xfrm>
          <a:prstGeom prst="rect">
            <a:avLst/>
          </a:prstGeom>
          <a:noFill/>
          <a:ln w="12700">
            <a:solidFill>
              <a:schemeClr val="tx1"/>
            </a:solidFill>
            <a:miter lim="800000"/>
            <a:headEnd type="none" w="sm" len="sm"/>
            <a:tailEnd type="none" w="sm" len="sm"/>
          </a:ln>
        </p:spPr>
        <p:txBody>
          <a:bodyPr>
            <a:spAutoFit/>
          </a:bodyPr>
          <a:lstStyle/>
          <a:p>
            <a:pPr>
              <a:spcBef>
                <a:spcPct val="50000"/>
              </a:spcBef>
            </a:pPr>
            <a:r>
              <a:rPr lang="el-GR" altLang="el-GR" sz="1600">
                <a:latin typeface="Arial" pitchFamily="34" charset="0"/>
              </a:rPr>
              <a:t>Αρτηριακή πίεση</a:t>
            </a:r>
            <a:r>
              <a:rPr lang="en-US" altLang="el-GR" sz="1600">
                <a:latin typeface="Arial" pitchFamily="34" charset="0"/>
              </a:rPr>
              <a:t>		</a:t>
            </a:r>
            <a:r>
              <a:rPr lang="en-US" altLang="el-GR" sz="1600">
                <a:latin typeface="Symbol" pitchFamily="18" charset="2"/>
                <a:sym typeface="Symbol" pitchFamily="18" charset="2"/>
              </a:rPr>
              <a:t></a:t>
            </a:r>
            <a:r>
              <a:rPr lang="en-US" altLang="el-GR" sz="1600">
                <a:latin typeface="Arial" pitchFamily="34" charset="0"/>
                <a:sym typeface="Symbol" pitchFamily="18" charset="2"/>
              </a:rPr>
              <a:t> 130/85 mmHg</a:t>
            </a:r>
          </a:p>
        </p:txBody>
      </p:sp>
      <p:sp>
        <p:nvSpPr>
          <p:cNvPr id="63497" name="Text Box 9"/>
          <p:cNvSpPr txBox="1">
            <a:spLocks noChangeArrowheads="1"/>
          </p:cNvSpPr>
          <p:nvPr/>
        </p:nvSpPr>
        <p:spPr bwMode="auto">
          <a:xfrm>
            <a:off x="1854200" y="4776788"/>
            <a:ext cx="5508625" cy="349250"/>
          </a:xfrm>
          <a:prstGeom prst="rect">
            <a:avLst/>
          </a:prstGeom>
          <a:noFill/>
          <a:ln w="12700">
            <a:solidFill>
              <a:schemeClr val="tx1"/>
            </a:solidFill>
            <a:miter lim="800000"/>
            <a:headEnd type="none" w="sm" len="sm"/>
            <a:tailEnd type="none" w="sm" len="sm"/>
          </a:ln>
        </p:spPr>
        <p:txBody>
          <a:bodyPr>
            <a:spAutoFit/>
          </a:bodyPr>
          <a:lstStyle/>
          <a:p>
            <a:pPr>
              <a:spcBef>
                <a:spcPct val="50000"/>
              </a:spcBef>
            </a:pPr>
            <a:r>
              <a:rPr lang="el-GR" altLang="el-GR" sz="1600">
                <a:latin typeface="Arial" pitchFamily="34" charset="0"/>
              </a:rPr>
              <a:t>Γλυκόζη νηστείας</a:t>
            </a:r>
            <a:r>
              <a:rPr lang="en-US" altLang="el-GR" sz="1600">
                <a:latin typeface="Arial" pitchFamily="34" charset="0"/>
              </a:rPr>
              <a:t>		</a:t>
            </a:r>
            <a:r>
              <a:rPr lang="en-US" altLang="el-GR" sz="1600">
                <a:latin typeface="Symbol" pitchFamily="18" charset="2"/>
                <a:sym typeface="Symbol" pitchFamily="18" charset="2"/>
              </a:rPr>
              <a:t></a:t>
            </a:r>
            <a:r>
              <a:rPr lang="en-US" altLang="el-GR" sz="1600">
                <a:latin typeface="Arial" pitchFamily="34" charset="0"/>
                <a:sym typeface="Symbol" pitchFamily="18" charset="2"/>
              </a:rPr>
              <a:t> 100 mg/dl (</a:t>
            </a:r>
            <a:r>
              <a:rPr lang="en-US" altLang="el-GR" sz="1600">
                <a:latin typeface="Symbol" pitchFamily="18" charset="2"/>
                <a:sym typeface="Symbol" pitchFamily="18" charset="2"/>
              </a:rPr>
              <a:t></a:t>
            </a:r>
            <a:r>
              <a:rPr lang="en-US" altLang="el-GR" sz="1600">
                <a:latin typeface="Arial" pitchFamily="34" charset="0"/>
                <a:sym typeface="Symbol" pitchFamily="18" charset="2"/>
              </a:rPr>
              <a:t> 6.12 mmol/l)</a:t>
            </a:r>
          </a:p>
        </p:txBody>
      </p:sp>
      <p:sp>
        <p:nvSpPr>
          <p:cNvPr id="63498" name="Text Box 10"/>
          <p:cNvSpPr txBox="1">
            <a:spLocks noChangeArrowheads="1"/>
          </p:cNvSpPr>
          <p:nvPr/>
        </p:nvSpPr>
        <p:spPr bwMode="auto">
          <a:xfrm>
            <a:off x="173038" y="5313363"/>
            <a:ext cx="8742362" cy="730250"/>
          </a:xfrm>
          <a:prstGeom prst="rect">
            <a:avLst/>
          </a:prstGeom>
          <a:noFill/>
          <a:ln w="9525">
            <a:noFill/>
            <a:miter lim="800000"/>
            <a:headEnd/>
            <a:tailEnd/>
          </a:ln>
        </p:spPr>
        <p:txBody>
          <a:bodyPr>
            <a:spAutoFit/>
          </a:bodyPr>
          <a:lstStyle/>
          <a:p>
            <a:pPr>
              <a:spcBef>
                <a:spcPct val="50000"/>
              </a:spcBef>
            </a:pPr>
            <a:r>
              <a:rPr lang="en-US" altLang="el-GR" sz="1600" baseline="30000">
                <a:latin typeface="Arial" pitchFamily="34" charset="0"/>
              </a:rPr>
              <a:t>†</a:t>
            </a:r>
            <a:r>
              <a:rPr lang="en-GB" altLang="el-GR" sz="1400">
                <a:latin typeface="Arial" pitchFamily="34" charset="0"/>
              </a:rPr>
              <a:t>Some males can develop multiple metabolic risk factors when the waist circumference is only marginally increased, e.g. 94–102 cm, and may have a strong genetic contribution to insulin resistance. They should benefit from changes in life habits, similarly to men with categorical increases in waist circumference.</a:t>
            </a:r>
          </a:p>
        </p:txBody>
      </p:sp>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250825" y="115888"/>
            <a:ext cx="8686800" cy="1143000"/>
          </a:xfrm>
        </p:spPr>
        <p:txBody>
          <a:bodyPr/>
          <a:lstStyle/>
          <a:p>
            <a:pPr eaLnBrk="1" hangingPunct="1"/>
            <a:r>
              <a:rPr lang="el-GR" altLang="el-GR" sz="2400" smtClean="0"/>
              <a:t>Η ινσουλίνη εκκρίνεται κατά ώσεις – Οι συγκεντρώσεις της ινσουλίνης είναι 3 φορές πιο υψηλές στην πυλαία φλέβα</a:t>
            </a:r>
          </a:p>
        </p:txBody>
      </p:sp>
      <p:pic>
        <p:nvPicPr>
          <p:cNvPr id="9219" name="Picture 3"/>
          <p:cNvPicPr>
            <a:picLocks noChangeAspect="1" noChangeArrowheads="1"/>
          </p:cNvPicPr>
          <p:nvPr>
            <p:ph idx="1"/>
          </p:nvPr>
        </p:nvPicPr>
        <p:blipFill>
          <a:blip r:embed="rId2" cstate="print"/>
          <a:srcRect/>
          <a:stretch>
            <a:fillRect/>
          </a:stretch>
        </p:blipFill>
        <p:spPr>
          <a:xfrm>
            <a:off x="2228850" y="1268413"/>
            <a:ext cx="4170363" cy="5589587"/>
          </a:xfrm>
          <a:noFill/>
        </p:spPr>
      </p:pic>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Line 2"/>
          <p:cNvSpPr>
            <a:spLocks noChangeShapeType="1"/>
          </p:cNvSpPr>
          <p:nvPr/>
        </p:nvSpPr>
        <p:spPr bwMode="auto">
          <a:xfrm rot="-4800000" flipH="1" flipV="1">
            <a:off x="4742656" y="2639219"/>
            <a:ext cx="1571625" cy="808038"/>
          </a:xfrm>
          <a:prstGeom prst="line">
            <a:avLst/>
          </a:prstGeom>
          <a:noFill/>
          <a:ln w="63500">
            <a:solidFill>
              <a:srgbClr val="FFFF00"/>
            </a:solidFill>
            <a:round/>
            <a:headEnd type="triangle" w="med" len="med"/>
            <a:tailEnd/>
          </a:ln>
        </p:spPr>
        <p:txBody>
          <a:bodyPr wrap="none" anchor="ctr"/>
          <a:lstStyle/>
          <a:p>
            <a:endParaRPr lang="el-GR"/>
          </a:p>
        </p:txBody>
      </p:sp>
      <p:sp>
        <p:nvSpPr>
          <p:cNvPr id="65539" name="Line 3"/>
          <p:cNvSpPr>
            <a:spLocks noChangeShapeType="1"/>
          </p:cNvSpPr>
          <p:nvPr/>
        </p:nvSpPr>
        <p:spPr bwMode="auto">
          <a:xfrm rot="16800000" flipV="1">
            <a:off x="3261519" y="2436019"/>
            <a:ext cx="1374775" cy="1411287"/>
          </a:xfrm>
          <a:prstGeom prst="line">
            <a:avLst/>
          </a:prstGeom>
          <a:noFill/>
          <a:ln w="63500">
            <a:solidFill>
              <a:srgbClr val="FFFF00"/>
            </a:solidFill>
            <a:round/>
            <a:headEnd/>
            <a:tailEnd type="triangle" w="med" len="med"/>
          </a:ln>
        </p:spPr>
        <p:txBody>
          <a:bodyPr wrap="none" anchor="ctr"/>
          <a:lstStyle/>
          <a:p>
            <a:endParaRPr lang="el-GR"/>
          </a:p>
        </p:txBody>
      </p:sp>
      <p:sp>
        <p:nvSpPr>
          <p:cNvPr id="65540" name="AutoShape 4"/>
          <p:cNvSpPr>
            <a:spLocks noChangeArrowheads="1"/>
          </p:cNvSpPr>
          <p:nvPr/>
        </p:nvSpPr>
        <p:spPr bwMode="auto">
          <a:xfrm>
            <a:off x="4357688" y="5386388"/>
            <a:ext cx="831850" cy="550862"/>
          </a:xfrm>
          <a:prstGeom prst="downArrow">
            <a:avLst>
              <a:gd name="adj1" fmla="val 50843"/>
              <a:gd name="adj2" fmla="val 43370"/>
            </a:avLst>
          </a:prstGeom>
          <a:solidFill>
            <a:srgbClr val="FFFF00"/>
          </a:solidFill>
          <a:ln w="9525">
            <a:solidFill>
              <a:srgbClr val="FFFF00"/>
            </a:solidFill>
            <a:miter lim="800000"/>
            <a:headEnd/>
            <a:tailEnd/>
          </a:ln>
        </p:spPr>
        <p:txBody>
          <a:bodyPr wrap="none" anchor="ctr"/>
          <a:lstStyle/>
          <a:p>
            <a:pPr eaLnBrk="1" hangingPunct="1"/>
            <a:endParaRPr lang="el-GR" altLang="el-GR"/>
          </a:p>
        </p:txBody>
      </p:sp>
      <p:sp>
        <p:nvSpPr>
          <p:cNvPr id="65541" name="Rectangle 5"/>
          <p:cNvSpPr>
            <a:spLocks noChangeArrowheads="1"/>
          </p:cNvSpPr>
          <p:nvPr/>
        </p:nvSpPr>
        <p:spPr bwMode="auto">
          <a:xfrm>
            <a:off x="76200" y="6446838"/>
            <a:ext cx="7391400" cy="182562"/>
          </a:xfrm>
          <a:prstGeom prst="rect">
            <a:avLst/>
          </a:prstGeom>
          <a:noFill/>
          <a:ln w="12700">
            <a:noFill/>
            <a:miter lim="800000"/>
            <a:headEnd type="none" w="sm" len="sm"/>
            <a:tailEnd type="none" w="sm" len="sm"/>
          </a:ln>
        </p:spPr>
        <p:txBody>
          <a:bodyPr lIns="0" tIns="0" rIns="0" bIns="0" anchor="b">
            <a:spAutoFit/>
          </a:bodyPr>
          <a:lstStyle/>
          <a:p>
            <a:pPr algn="r"/>
            <a:r>
              <a:rPr lang="en-GB" altLang="en-GB" sz="1200" b="1">
                <a:solidFill>
                  <a:srgbClr val="FFFF00"/>
                </a:solidFill>
                <a:latin typeface="Arial" pitchFamily="34" charset="0"/>
              </a:rPr>
              <a:t>Festa A </a:t>
            </a:r>
            <a:r>
              <a:rPr lang="en-GB" altLang="en-GB" sz="1200" b="1" i="1">
                <a:solidFill>
                  <a:srgbClr val="FFFF00"/>
                </a:solidFill>
                <a:latin typeface="Arial" pitchFamily="34" charset="0"/>
              </a:rPr>
              <a:t>et al. Circulation</a:t>
            </a:r>
            <a:r>
              <a:rPr lang="en-GB" altLang="en-GB" sz="1200" b="1">
                <a:solidFill>
                  <a:srgbClr val="FFFF00"/>
                </a:solidFill>
                <a:latin typeface="Arial" pitchFamily="34" charset="0"/>
              </a:rPr>
              <a:t> 2000; 102:42–47; Reaven GM </a:t>
            </a:r>
            <a:r>
              <a:rPr lang="en-GB" altLang="en-GB" sz="1200" b="1" i="1">
                <a:solidFill>
                  <a:srgbClr val="FFFF00"/>
                </a:solidFill>
                <a:latin typeface="Arial" pitchFamily="34" charset="0"/>
              </a:rPr>
              <a:t>et al. Annu Rev Med</a:t>
            </a:r>
            <a:r>
              <a:rPr lang="en-GB" altLang="en-GB" sz="1200" b="1">
                <a:solidFill>
                  <a:srgbClr val="FFFF00"/>
                </a:solidFill>
                <a:latin typeface="Arial" pitchFamily="34" charset="0"/>
              </a:rPr>
              <a:t> 1993; 44:121–131.</a:t>
            </a:r>
            <a:endParaRPr lang="en-GB" altLang="en-US" sz="1200" b="1">
              <a:solidFill>
                <a:srgbClr val="FFFF00"/>
              </a:solidFill>
              <a:latin typeface="Arial" pitchFamily="34" charset="0"/>
            </a:endParaRPr>
          </a:p>
        </p:txBody>
      </p:sp>
      <p:sp>
        <p:nvSpPr>
          <p:cNvPr id="65542" name="Rectangle 6"/>
          <p:cNvSpPr>
            <a:spLocks noGrp="1" noChangeArrowheads="1"/>
          </p:cNvSpPr>
          <p:nvPr>
            <p:ph type="title"/>
          </p:nvPr>
        </p:nvSpPr>
        <p:spPr>
          <a:xfrm>
            <a:off x="1143000" y="228600"/>
            <a:ext cx="7772400" cy="533400"/>
          </a:xfrm>
        </p:spPr>
        <p:txBody>
          <a:bodyPr/>
          <a:lstStyle/>
          <a:p>
            <a:pPr eaLnBrk="1" hangingPunct="1"/>
            <a:r>
              <a:rPr lang="el-GR" altLang="en-GB" smtClean="0"/>
              <a:t>Σύνδρομο Αντίστασης στην Ινσουλίνη</a:t>
            </a:r>
            <a:endParaRPr lang="en-GB" altLang="en-GB" smtClean="0"/>
          </a:p>
        </p:txBody>
      </p:sp>
      <p:sp>
        <p:nvSpPr>
          <p:cNvPr id="65543" name="Text Box 7"/>
          <p:cNvSpPr txBox="1">
            <a:spLocks noChangeArrowheads="1"/>
          </p:cNvSpPr>
          <p:nvPr/>
        </p:nvSpPr>
        <p:spPr bwMode="auto">
          <a:xfrm>
            <a:off x="6953250" y="4679950"/>
            <a:ext cx="1962150" cy="641350"/>
          </a:xfrm>
          <a:prstGeom prst="rect">
            <a:avLst/>
          </a:prstGeom>
          <a:noFill/>
          <a:ln w="9525">
            <a:noFill/>
            <a:miter lim="800000"/>
            <a:headEnd/>
            <a:tailEnd/>
          </a:ln>
        </p:spPr>
        <p:txBody>
          <a:bodyPr>
            <a:spAutoFit/>
          </a:bodyPr>
          <a:lstStyle/>
          <a:p>
            <a:pPr algn="ctr"/>
            <a:r>
              <a:rPr lang="el-GR" altLang="el-GR" sz="1800" b="1">
                <a:latin typeface="Arial" pitchFamily="34" charset="0"/>
              </a:rPr>
              <a:t>Δυσλειτουργία ενδοθηλίου </a:t>
            </a:r>
            <a:endParaRPr lang="en-GB" altLang="el-GR" sz="1800" b="1">
              <a:latin typeface="Arial" pitchFamily="34" charset="0"/>
            </a:endParaRPr>
          </a:p>
        </p:txBody>
      </p:sp>
      <p:sp>
        <p:nvSpPr>
          <p:cNvPr id="65544" name="Text Box 8"/>
          <p:cNvSpPr txBox="1">
            <a:spLocks noChangeArrowheads="1"/>
          </p:cNvSpPr>
          <p:nvPr/>
        </p:nvSpPr>
        <p:spPr bwMode="auto">
          <a:xfrm>
            <a:off x="6324600" y="2895600"/>
            <a:ext cx="2727325" cy="366713"/>
          </a:xfrm>
          <a:prstGeom prst="rect">
            <a:avLst/>
          </a:prstGeom>
          <a:noFill/>
          <a:ln w="9525">
            <a:noFill/>
            <a:miter lim="800000"/>
            <a:headEnd/>
            <a:tailEnd/>
          </a:ln>
        </p:spPr>
        <p:txBody>
          <a:bodyPr wrap="none">
            <a:spAutoFit/>
          </a:bodyPr>
          <a:lstStyle/>
          <a:p>
            <a:pPr algn="ctr"/>
            <a:r>
              <a:rPr lang="el-GR" altLang="el-GR" sz="1800" b="1">
                <a:latin typeface="Arial" pitchFamily="34" charset="0"/>
              </a:rPr>
              <a:t>Μικρολευκωματινουρία</a:t>
            </a:r>
            <a:endParaRPr lang="en-GB" altLang="el-GR" sz="1800" b="1">
              <a:latin typeface="Arial" pitchFamily="34" charset="0"/>
            </a:endParaRPr>
          </a:p>
        </p:txBody>
      </p:sp>
      <p:sp>
        <p:nvSpPr>
          <p:cNvPr id="65545" name="Text Box 9"/>
          <p:cNvSpPr txBox="1">
            <a:spLocks noChangeArrowheads="1"/>
          </p:cNvSpPr>
          <p:nvPr/>
        </p:nvSpPr>
        <p:spPr bwMode="auto">
          <a:xfrm>
            <a:off x="5715000" y="2020888"/>
            <a:ext cx="2001838" cy="366712"/>
          </a:xfrm>
          <a:prstGeom prst="rect">
            <a:avLst/>
          </a:prstGeom>
          <a:noFill/>
          <a:ln w="9525">
            <a:noFill/>
            <a:miter lim="800000"/>
            <a:headEnd/>
            <a:tailEnd/>
          </a:ln>
        </p:spPr>
        <p:txBody>
          <a:bodyPr>
            <a:spAutoFit/>
          </a:bodyPr>
          <a:lstStyle/>
          <a:p>
            <a:pPr algn="ctr"/>
            <a:r>
              <a:rPr lang="el-GR" altLang="el-GR" sz="1800" b="1">
                <a:latin typeface="Arial" pitchFamily="34" charset="0"/>
              </a:rPr>
              <a:t>Υπέρταση</a:t>
            </a:r>
            <a:endParaRPr lang="en-GB" altLang="el-GR" sz="1800" b="1">
              <a:latin typeface="Arial" pitchFamily="34" charset="0"/>
            </a:endParaRPr>
          </a:p>
        </p:txBody>
      </p:sp>
      <p:sp>
        <p:nvSpPr>
          <p:cNvPr id="65546" name="Text Box 10"/>
          <p:cNvSpPr txBox="1">
            <a:spLocks noChangeArrowheads="1"/>
          </p:cNvSpPr>
          <p:nvPr/>
        </p:nvSpPr>
        <p:spPr bwMode="auto">
          <a:xfrm>
            <a:off x="3735388" y="1277938"/>
            <a:ext cx="2030412" cy="366712"/>
          </a:xfrm>
          <a:prstGeom prst="rect">
            <a:avLst/>
          </a:prstGeom>
          <a:noFill/>
          <a:ln w="9525">
            <a:noFill/>
            <a:miter lim="800000"/>
            <a:headEnd/>
            <a:tailEnd/>
          </a:ln>
        </p:spPr>
        <p:txBody>
          <a:bodyPr>
            <a:spAutoFit/>
          </a:bodyPr>
          <a:lstStyle/>
          <a:p>
            <a:pPr algn="ctr"/>
            <a:r>
              <a:rPr lang="el-GR" altLang="el-GR" sz="1800" b="1">
                <a:latin typeface="Arial" pitchFamily="34" charset="0"/>
              </a:rPr>
              <a:t>Υπεργλυκαιμία</a:t>
            </a:r>
            <a:endParaRPr lang="en-GB" altLang="el-GR" sz="1800" b="1">
              <a:latin typeface="Arial" pitchFamily="34" charset="0"/>
            </a:endParaRPr>
          </a:p>
        </p:txBody>
      </p:sp>
      <p:sp>
        <p:nvSpPr>
          <p:cNvPr id="65547" name="Text Box 11"/>
          <p:cNvSpPr txBox="1">
            <a:spLocks noChangeArrowheads="1"/>
          </p:cNvSpPr>
          <p:nvPr/>
        </p:nvSpPr>
        <p:spPr bwMode="auto">
          <a:xfrm>
            <a:off x="1600200" y="2093913"/>
            <a:ext cx="1797050" cy="366712"/>
          </a:xfrm>
          <a:prstGeom prst="rect">
            <a:avLst/>
          </a:prstGeom>
          <a:noFill/>
          <a:ln w="9525">
            <a:noFill/>
            <a:miter lim="800000"/>
            <a:headEnd/>
            <a:tailEnd/>
          </a:ln>
        </p:spPr>
        <p:txBody>
          <a:bodyPr>
            <a:spAutoFit/>
          </a:bodyPr>
          <a:lstStyle/>
          <a:p>
            <a:pPr algn="ctr"/>
            <a:r>
              <a:rPr lang="el-GR" altLang="el-GR" sz="1800" b="1">
                <a:latin typeface="Arial" pitchFamily="34" charset="0"/>
              </a:rPr>
              <a:t>Δυσλιπιδαιμία</a:t>
            </a:r>
            <a:endParaRPr lang="en-GB" altLang="el-GR" sz="1800" b="1">
              <a:latin typeface="Arial" pitchFamily="34" charset="0"/>
            </a:endParaRPr>
          </a:p>
        </p:txBody>
      </p:sp>
      <p:sp>
        <p:nvSpPr>
          <p:cNvPr id="65548" name="Text Box 12"/>
          <p:cNvSpPr txBox="1">
            <a:spLocks noChangeArrowheads="1"/>
          </p:cNvSpPr>
          <p:nvPr/>
        </p:nvSpPr>
        <p:spPr bwMode="auto">
          <a:xfrm>
            <a:off x="654050" y="3232150"/>
            <a:ext cx="1870075" cy="366713"/>
          </a:xfrm>
          <a:prstGeom prst="rect">
            <a:avLst/>
          </a:prstGeom>
          <a:noFill/>
          <a:ln w="9525">
            <a:noFill/>
            <a:miter lim="800000"/>
            <a:headEnd/>
            <a:tailEnd/>
          </a:ln>
        </p:spPr>
        <p:txBody>
          <a:bodyPr wrap="none">
            <a:spAutoFit/>
          </a:bodyPr>
          <a:lstStyle/>
          <a:p>
            <a:pPr algn="ctr"/>
            <a:r>
              <a:rPr lang="el-GR" altLang="el-GR" sz="1800" b="1">
                <a:latin typeface="Arial" pitchFamily="34" charset="0"/>
              </a:rPr>
              <a:t>Υποϊνωδόλυση</a:t>
            </a:r>
            <a:endParaRPr lang="en-GB" altLang="el-GR" sz="1800" b="1">
              <a:latin typeface="Arial" pitchFamily="34" charset="0"/>
            </a:endParaRPr>
          </a:p>
        </p:txBody>
      </p:sp>
      <p:sp>
        <p:nvSpPr>
          <p:cNvPr id="65549" name="Text Box 13"/>
          <p:cNvSpPr txBox="1">
            <a:spLocks noChangeArrowheads="1"/>
          </p:cNvSpPr>
          <p:nvPr/>
        </p:nvSpPr>
        <p:spPr bwMode="auto">
          <a:xfrm>
            <a:off x="493713" y="4757738"/>
            <a:ext cx="2160587" cy="366712"/>
          </a:xfrm>
          <a:prstGeom prst="rect">
            <a:avLst/>
          </a:prstGeom>
          <a:noFill/>
          <a:ln w="9525">
            <a:noFill/>
            <a:miter lim="800000"/>
            <a:headEnd/>
            <a:tailEnd/>
          </a:ln>
        </p:spPr>
        <p:txBody>
          <a:bodyPr>
            <a:spAutoFit/>
          </a:bodyPr>
          <a:lstStyle/>
          <a:p>
            <a:pPr algn="ctr"/>
            <a:r>
              <a:rPr lang="el-GR" altLang="el-GR" sz="1800" b="1">
                <a:latin typeface="Arial" pitchFamily="34" charset="0"/>
              </a:rPr>
              <a:t>Φλεγμονή</a:t>
            </a:r>
            <a:endParaRPr lang="en-GB" altLang="el-GR" sz="1800" b="1">
              <a:latin typeface="Arial" pitchFamily="34" charset="0"/>
            </a:endParaRPr>
          </a:p>
        </p:txBody>
      </p:sp>
      <p:sp>
        <p:nvSpPr>
          <p:cNvPr id="65550" name="Text Box 14"/>
          <p:cNvSpPr txBox="1">
            <a:spLocks noChangeArrowheads="1"/>
          </p:cNvSpPr>
          <p:nvPr/>
        </p:nvSpPr>
        <p:spPr bwMode="auto">
          <a:xfrm>
            <a:off x="2614613" y="5930900"/>
            <a:ext cx="4279900" cy="366713"/>
          </a:xfrm>
          <a:prstGeom prst="rect">
            <a:avLst/>
          </a:prstGeom>
          <a:noFill/>
          <a:ln w="9525">
            <a:noFill/>
            <a:miter lim="800000"/>
            <a:headEnd/>
            <a:tailEnd/>
          </a:ln>
        </p:spPr>
        <p:txBody>
          <a:bodyPr wrap="none">
            <a:spAutoFit/>
          </a:bodyPr>
          <a:lstStyle/>
          <a:p>
            <a:pPr algn="ctr"/>
            <a:r>
              <a:rPr lang="el-GR" altLang="el-GR" sz="1800" b="1">
                <a:latin typeface="Arial" pitchFamily="34" charset="0"/>
              </a:rPr>
              <a:t>Αθηρωμάτωση, καρδιαγγειακή νόσος</a:t>
            </a:r>
            <a:endParaRPr lang="en-GB" altLang="el-GR" sz="1800" b="1">
              <a:latin typeface="Arial" pitchFamily="34" charset="0"/>
            </a:endParaRPr>
          </a:p>
        </p:txBody>
      </p:sp>
      <p:sp>
        <p:nvSpPr>
          <p:cNvPr id="65551" name="Line 15"/>
          <p:cNvSpPr>
            <a:spLocks noChangeShapeType="1"/>
          </p:cNvSpPr>
          <p:nvPr/>
        </p:nvSpPr>
        <p:spPr bwMode="auto">
          <a:xfrm rot="-4800000" flipH="1" flipV="1">
            <a:off x="3086894" y="3575844"/>
            <a:ext cx="915988" cy="1816100"/>
          </a:xfrm>
          <a:prstGeom prst="line">
            <a:avLst/>
          </a:prstGeom>
          <a:noFill/>
          <a:ln w="63500">
            <a:solidFill>
              <a:srgbClr val="FFFF00"/>
            </a:solidFill>
            <a:round/>
            <a:headEnd/>
            <a:tailEnd type="triangle" w="med" len="med"/>
          </a:ln>
        </p:spPr>
        <p:txBody>
          <a:bodyPr wrap="none" anchor="ctr"/>
          <a:lstStyle/>
          <a:p>
            <a:endParaRPr lang="el-GR"/>
          </a:p>
        </p:txBody>
      </p:sp>
      <p:sp>
        <p:nvSpPr>
          <p:cNvPr id="65552" name="Line 16"/>
          <p:cNvSpPr>
            <a:spLocks noChangeShapeType="1"/>
          </p:cNvSpPr>
          <p:nvPr/>
        </p:nvSpPr>
        <p:spPr bwMode="auto">
          <a:xfrm rot="-4800000" flipH="1" flipV="1">
            <a:off x="5145881" y="2750344"/>
            <a:ext cx="1177925" cy="2027238"/>
          </a:xfrm>
          <a:prstGeom prst="line">
            <a:avLst/>
          </a:prstGeom>
          <a:noFill/>
          <a:ln w="63500">
            <a:solidFill>
              <a:srgbClr val="FFFF00"/>
            </a:solidFill>
            <a:round/>
            <a:headEnd type="triangle" w="med" len="med"/>
            <a:tailEnd/>
          </a:ln>
        </p:spPr>
        <p:txBody>
          <a:bodyPr wrap="none" anchor="ctr"/>
          <a:lstStyle/>
          <a:p>
            <a:endParaRPr lang="el-GR"/>
          </a:p>
        </p:txBody>
      </p:sp>
      <p:sp>
        <p:nvSpPr>
          <p:cNvPr id="65553" name="Line 17"/>
          <p:cNvSpPr>
            <a:spLocks noChangeShapeType="1"/>
          </p:cNvSpPr>
          <p:nvPr/>
        </p:nvSpPr>
        <p:spPr bwMode="auto">
          <a:xfrm rot="16800000" flipH="1">
            <a:off x="4500563" y="1831975"/>
            <a:ext cx="555625" cy="4549775"/>
          </a:xfrm>
          <a:prstGeom prst="line">
            <a:avLst/>
          </a:prstGeom>
          <a:noFill/>
          <a:ln w="63500">
            <a:solidFill>
              <a:srgbClr val="FFFF00"/>
            </a:solidFill>
            <a:round/>
            <a:headEnd type="triangle" w="med" len="med"/>
            <a:tailEnd type="triangle" w="med" len="med"/>
          </a:ln>
        </p:spPr>
        <p:txBody>
          <a:bodyPr wrap="none" anchor="ctr"/>
          <a:lstStyle/>
          <a:p>
            <a:endParaRPr lang="el-GR"/>
          </a:p>
        </p:txBody>
      </p:sp>
      <p:sp>
        <p:nvSpPr>
          <p:cNvPr id="65554" name="Oval 18"/>
          <p:cNvSpPr>
            <a:spLocks noChangeArrowheads="1"/>
          </p:cNvSpPr>
          <p:nvPr/>
        </p:nvSpPr>
        <p:spPr bwMode="auto">
          <a:xfrm>
            <a:off x="3222625" y="2606675"/>
            <a:ext cx="3060700" cy="2981325"/>
          </a:xfrm>
          <a:prstGeom prst="ellipse">
            <a:avLst/>
          </a:prstGeom>
          <a:solidFill>
            <a:srgbClr val="FFFF99"/>
          </a:solidFill>
          <a:ln w="9525">
            <a:noFill/>
            <a:round/>
            <a:headEnd/>
            <a:tailEnd/>
          </a:ln>
        </p:spPr>
        <p:txBody>
          <a:bodyPr wrap="none" anchor="ctr"/>
          <a:lstStyle/>
          <a:p>
            <a:pPr algn="ctr"/>
            <a:endParaRPr lang="en-GB" altLang="el-GR" sz="1400">
              <a:latin typeface="Arial" pitchFamily="34" charset="0"/>
            </a:endParaRPr>
          </a:p>
        </p:txBody>
      </p:sp>
      <p:sp>
        <p:nvSpPr>
          <p:cNvPr id="65555" name="Text Box 19"/>
          <p:cNvSpPr txBox="1">
            <a:spLocks noChangeArrowheads="1"/>
          </p:cNvSpPr>
          <p:nvPr/>
        </p:nvSpPr>
        <p:spPr bwMode="auto">
          <a:xfrm>
            <a:off x="3713163" y="3352800"/>
            <a:ext cx="2159000" cy="1187450"/>
          </a:xfrm>
          <a:prstGeom prst="rect">
            <a:avLst/>
          </a:prstGeom>
          <a:noFill/>
          <a:ln w="9525">
            <a:noFill/>
            <a:miter lim="800000"/>
            <a:headEnd/>
            <a:tailEnd/>
          </a:ln>
        </p:spPr>
        <p:txBody>
          <a:bodyPr>
            <a:spAutoFit/>
          </a:bodyPr>
          <a:lstStyle/>
          <a:p>
            <a:pPr algn="ctr"/>
            <a:r>
              <a:rPr lang="el-GR" altLang="el-GR" b="1">
                <a:solidFill>
                  <a:srgbClr val="252265"/>
                </a:solidFill>
                <a:latin typeface="Arial" pitchFamily="34" charset="0"/>
              </a:rPr>
              <a:t>ΑΝΤΙΣΤΑΣΗ ΣΤΗΝ ΙΝΣΟΥΛΙΝΗ</a:t>
            </a:r>
            <a:endParaRPr lang="en-GB" altLang="el-GR" b="1">
              <a:solidFill>
                <a:srgbClr val="252265"/>
              </a:solidFill>
              <a:latin typeface="Arial" pitchFamily="34" charset="0"/>
            </a:endParaRPr>
          </a:p>
        </p:txBody>
      </p:sp>
      <p:sp>
        <p:nvSpPr>
          <p:cNvPr id="65556" name="Line 20"/>
          <p:cNvSpPr>
            <a:spLocks noChangeShapeType="1"/>
          </p:cNvSpPr>
          <p:nvPr/>
        </p:nvSpPr>
        <p:spPr bwMode="auto">
          <a:xfrm>
            <a:off x="4721225" y="1973263"/>
            <a:ext cx="3175" cy="693737"/>
          </a:xfrm>
          <a:prstGeom prst="line">
            <a:avLst/>
          </a:prstGeom>
          <a:noFill/>
          <a:ln w="63500">
            <a:solidFill>
              <a:srgbClr val="FFFF00"/>
            </a:solidFill>
            <a:round/>
            <a:headEnd type="triangle" w="med" len="med"/>
            <a:tailEnd type="none" w="med" len="sm"/>
          </a:ln>
        </p:spPr>
        <p:txBody>
          <a:bodyPr wrap="none" anchor="ctr"/>
          <a:lstStyle/>
          <a:p>
            <a:endParaRPr lang="el-G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1143000" y="457200"/>
            <a:ext cx="7772400" cy="1143000"/>
          </a:xfrm>
        </p:spPr>
        <p:txBody>
          <a:bodyPr/>
          <a:lstStyle/>
          <a:p>
            <a:pPr eaLnBrk="1" hangingPunct="1"/>
            <a:r>
              <a:rPr lang="el-GR" altLang="el-GR" smtClean="0"/>
              <a:t>Θεραπεία Σακχαρώδη Διαβήτη Τύπου 2</a:t>
            </a:r>
            <a:r>
              <a:rPr lang="en-US" altLang="el-GR" smtClean="0"/>
              <a:t>: </a:t>
            </a:r>
            <a:r>
              <a:rPr lang="el-GR" altLang="el-GR" smtClean="0">
                <a:solidFill>
                  <a:schemeClr val="tx1"/>
                </a:solidFill>
              </a:rPr>
              <a:t>Βασικοί Στόχοι</a:t>
            </a:r>
          </a:p>
        </p:txBody>
      </p:sp>
      <p:sp>
        <p:nvSpPr>
          <p:cNvPr id="67587" name="Text Box 3"/>
          <p:cNvSpPr txBox="1">
            <a:spLocks noChangeArrowheads="1"/>
          </p:cNvSpPr>
          <p:nvPr/>
        </p:nvSpPr>
        <p:spPr bwMode="auto">
          <a:xfrm>
            <a:off x="1355725" y="1989138"/>
            <a:ext cx="6873875" cy="4040187"/>
          </a:xfrm>
          <a:prstGeom prst="rect">
            <a:avLst/>
          </a:prstGeom>
          <a:noFill/>
          <a:ln w="9525">
            <a:noFill/>
            <a:miter lim="800000"/>
            <a:headEnd/>
            <a:tailEnd/>
          </a:ln>
        </p:spPr>
        <p:txBody>
          <a:bodyPr lIns="92075" tIns="46038" rIns="92075" bIns="46038">
            <a:spAutoFit/>
          </a:bodyPr>
          <a:lstStyle/>
          <a:p>
            <a:pPr marL="282575" indent="-282575" eaLnBrk="1" hangingPunct="1">
              <a:buFontTx/>
              <a:buChar char="•"/>
            </a:pPr>
            <a:r>
              <a:rPr lang="el-GR" altLang="el-GR" sz="3200">
                <a:solidFill>
                  <a:srgbClr val="FF9900"/>
                </a:solidFill>
              </a:rPr>
              <a:t>Αντιμετώπιση της Υπεργλυκαιμίας</a:t>
            </a:r>
          </a:p>
          <a:p>
            <a:pPr marL="282575" indent="-282575" eaLnBrk="1" hangingPunct="1"/>
            <a:r>
              <a:rPr lang="el-GR" altLang="el-GR" sz="3200">
                <a:solidFill>
                  <a:srgbClr val="FF9900"/>
                </a:solidFill>
              </a:rPr>
              <a:t>		Νηστείας</a:t>
            </a:r>
          </a:p>
          <a:p>
            <a:pPr marL="282575" indent="-282575" eaLnBrk="1" hangingPunct="1"/>
            <a:r>
              <a:rPr lang="el-GR" altLang="el-GR" sz="3200">
                <a:solidFill>
                  <a:srgbClr val="FF9900"/>
                </a:solidFill>
              </a:rPr>
              <a:t>		Μεταγευματικής</a:t>
            </a:r>
          </a:p>
          <a:p>
            <a:pPr marL="282575" indent="-282575" eaLnBrk="1" hangingPunct="1">
              <a:spcBef>
                <a:spcPct val="60000"/>
              </a:spcBef>
              <a:buFontTx/>
              <a:buChar char="•"/>
            </a:pPr>
            <a:r>
              <a:rPr lang="el-GR" altLang="el-GR" sz="3200"/>
              <a:t>Προστασία του β-κυττάρου</a:t>
            </a:r>
          </a:p>
          <a:p>
            <a:pPr marL="282575" indent="-282575" eaLnBrk="1" hangingPunct="1">
              <a:spcBef>
                <a:spcPct val="50000"/>
              </a:spcBef>
              <a:buFontTx/>
              <a:buChar char="•"/>
            </a:pPr>
            <a:r>
              <a:rPr lang="el-GR" altLang="el-GR" sz="3200"/>
              <a:t>Πρόληψη των Επιπλοκών</a:t>
            </a:r>
          </a:p>
          <a:p>
            <a:pPr marL="282575" indent="-282575" eaLnBrk="1" hangingPunct="1"/>
            <a:r>
              <a:rPr lang="el-GR" altLang="el-GR" sz="3200"/>
              <a:t>		Μικροαγγειοπάθειας</a:t>
            </a:r>
          </a:p>
          <a:p>
            <a:pPr marL="282575" indent="-282575" eaLnBrk="1" hangingPunct="1"/>
            <a:r>
              <a:rPr lang="el-GR" altLang="el-GR" sz="3200"/>
              <a:t>		</a:t>
            </a:r>
            <a:r>
              <a:rPr lang="el-GR" altLang="el-GR" sz="3200">
                <a:solidFill>
                  <a:schemeClr val="accent1"/>
                </a:solidFill>
              </a:rPr>
              <a:t>Μακροαγγειοπάθειας</a:t>
            </a:r>
          </a:p>
        </p:txBody>
      </p:sp>
    </p:spTree>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itle 1"/>
          <p:cNvSpPr>
            <a:spLocks noGrp="1" noChangeArrowheads="1"/>
          </p:cNvSpPr>
          <p:nvPr>
            <p:ph type="title"/>
          </p:nvPr>
        </p:nvSpPr>
        <p:spPr>
          <a:xfrm>
            <a:off x="611188" y="44450"/>
            <a:ext cx="7772400" cy="576263"/>
          </a:xfrm>
        </p:spPr>
        <p:txBody>
          <a:bodyPr/>
          <a:lstStyle/>
          <a:p>
            <a:r>
              <a:rPr lang="el-GR" altLang="en-US" sz="2800" smtClean="0"/>
              <a:t>Στόχοι γλυκαιμικού ελέγχου</a:t>
            </a:r>
            <a:endParaRPr lang="en-US" altLang="en-US" sz="2800" smtClean="0"/>
          </a:p>
        </p:txBody>
      </p:sp>
      <p:pic>
        <p:nvPicPr>
          <p:cNvPr id="68611" name="Picture 2"/>
          <p:cNvPicPr>
            <a:picLocks noChangeAspect="1" noChangeArrowheads="1"/>
          </p:cNvPicPr>
          <p:nvPr/>
        </p:nvPicPr>
        <p:blipFill>
          <a:blip r:embed="rId2" cstate="print"/>
          <a:srcRect/>
          <a:stretch>
            <a:fillRect/>
          </a:stretch>
        </p:blipFill>
        <p:spPr bwMode="auto">
          <a:xfrm>
            <a:off x="684213" y="620713"/>
            <a:ext cx="7775575" cy="2940050"/>
          </a:xfrm>
          <a:prstGeom prst="rect">
            <a:avLst/>
          </a:prstGeom>
          <a:noFill/>
          <a:ln w="9525">
            <a:noFill/>
            <a:miter lim="800000"/>
            <a:headEnd/>
            <a:tailEnd/>
          </a:ln>
        </p:spPr>
      </p:pic>
      <p:pic>
        <p:nvPicPr>
          <p:cNvPr id="68612" name="Picture 3"/>
          <p:cNvPicPr>
            <a:picLocks noChangeAspect="1" noChangeArrowheads="1"/>
          </p:cNvPicPr>
          <p:nvPr/>
        </p:nvPicPr>
        <p:blipFill>
          <a:blip r:embed="rId3" cstate="print"/>
          <a:srcRect/>
          <a:stretch>
            <a:fillRect/>
          </a:stretch>
        </p:blipFill>
        <p:spPr bwMode="auto">
          <a:xfrm>
            <a:off x="1908175" y="3429000"/>
            <a:ext cx="4572000" cy="3429000"/>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a:xfrm>
            <a:off x="609600" y="457200"/>
            <a:ext cx="7848600" cy="1447800"/>
          </a:xfrm>
        </p:spPr>
        <p:txBody>
          <a:bodyPr/>
          <a:lstStyle/>
          <a:p>
            <a:pPr eaLnBrk="1" hangingPunct="1"/>
            <a:r>
              <a:rPr lang="el-GR" altLang="el-GR" smtClean="0">
                <a:cs typeface="Times New Roman" pitchFamily="18" charset="0"/>
              </a:rPr>
              <a:t>ΚΑΤΑ ΤΗΝ ΔΙΑΓΝΩΣΗ ΤΟΥ Σ</a:t>
            </a:r>
            <a:r>
              <a:rPr lang="el-GR" altLang="el-GR" smtClean="0"/>
              <a:t>ΑΚΧΑΡΩΔΗ</a:t>
            </a:r>
            <a:r>
              <a:rPr lang="el-GR" altLang="el-GR" smtClean="0">
                <a:cs typeface="Times New Roman" pitchFamily="18" charset="0"/>
              </a:rPr>
              <a:t> ΔΙΑΒΗΤΗ</a:t>
            </a:r>
            <a:r>
              <a:rPr lang="el-GR" altLang="el-GR" smtClean="0"/>
              <a:t> ΤΥΠΟΥ</a:t>
            </a:r>
            <a:r>
              <a:rPr lang="el-GR" altLang="el-GR" smtClean="0">
                <a:cs typeface="Times New Roman" pitchFamily="18" charset="0"/>
              </a:rPr>
              <a:t>-2</a:t>
            </a:r>
          </a:p>
        </p:txBody>
      </p:sp>
      <p:sp>
        <p:nvSpPr>
          <p:cNvPr id="69635" name="Rectangle 3"/>
          <p:cNvSpPr>
            <a:spLocks noChangeArrowheads="1"/>
          </p:cNvSpPr>
          <p:nvPr/>
        </p:nvSpPr>
        <p:spPr bwMode="auto">
          <a:xfrm>
            <a:off x="457200" y="2286000"/>
            <a:ext cx="8382000" cy="3387725"/>
          </a:xfrm>
          <a:prstGeom prst="rect">
            <a:avLst/>
          </a:prstGeom>
          <a:noFill/>
          <a:ln w="12700">
            <a:noFill/>
            <a:miter lim="800000"/>
            <a:headEnd type="none" w="sm" len="sm"/>
            <a:tailEnd type="none" w="sm" len="sm"/>
          </a:ln>
        </p:spPr>
        <p:txBody>
          <a:bodyPr>
            <a:spAutoFit/>
          </a:bodyPr>
          <a:lstStyle/>
          <a:p>
            <a:pPr eaLnBrk="1" hangingPunct="1">
              <a:lnSpc>
                <a:spcPct val="150000"/>
              </a:lnSpc>
              <a:buFont typeface="Wingdings" pitchFamily="2" charset="2"/>
              <a:buChar char="Ø"/>
            </a:pPr>
            <a:r>
              <a:rPr lang="en-US" altLang="el-GR" sz="3600">
                <a:solidFill>
                  <a:srgbClr val="FFFF66"/>
                </a:solidFill>
                <a:cs typeface="Times New Roman" pitchFamily="18" charset="0"/>
              </a:rPr>
              <a:t>   </a:t>
            </a:r>
            <a:r>
              <a:rPr lang="el-GR" altLang="el-GR" sz="3600">
                <a:solidFill>
                  <a:srgbClr val="FFFF66"/>
                </a:solidFill>
                <a:cs typeface="Times New Roman" pitchFamily="18" charset="0"/>
              </a:rPr>
              <a:t>3/4 ασθενείς εμφανίζουν υπέρταση</a:t>
            </a:r>
            <a:endParaRPr lang="en-US" altLang="el-GR" sz="3600">
              <a:solidFill>
                <a:srgbClr val="FFFF66"/>
              </a:solidFill>
              <a:cs typeface="Times New Roman" pitchFamily="18" charset="0"/>
            </a:endParaRPr>
          </a:p>
          <a:p>
            <a:pPr>
              <a:lnSpc>
                <a:spcPct val="150000"/>
              </a:lnSpc>
              <a:buFont typeface="Wingdings" pitchFamily="2" charset="2"/>
              <a:buChar char="Ø"/>
            </a:pPr>
            <a:r>
              <a:rPr lang="en-US" altLang="el-GR" sz="3600">
                <a:solidFill>
                  <a:srgbClr val="FFFF66"/>
                </a:solidFill>
                <a:cs typeface="Times New Roman" pitchFamily="18" charset="0"/>
              </a:rPr>
              <a:t>   </a:t>
            </a:r>
            <a:r>
              <a:rPr lang="el-GR" altLang="el-GR" sz="3600">
                <a:solidFill>
                  <a:srgbClr val="FFFF66"/>
                </a:solidFill>
                <a:cs typeface="Times New Roman" pitchFamily="18" charset="0"/>
              </a:rPr>
              <a:t>1/4 εμφανίζ</a:t>
            </a:r>
            <a:r>
              <a:rPr lang="el-GR" altLang="el-GR" sz="3600">
                <a:solidFill>
                  <a:srgbClr val="FFFF66"/>
                </a:solidFill>
              </a:rPr>
              <a:t>ει</a:t>
            </a:r>
            <a:r>
              <a:rPr lang="el-GR" altLang="el-GR" sz="3600">
                <a:solidFill>
                  <a:srgbClr val="FFFF66"/>
                </a:solidFill>
                <a:cs typeface="Times New Roman" pitchFamily="18" charset="0"/>
              </a:rPr>
              <a:t> λευκωματινουρία</a:t>
            </a:r>
            <a:endParaRPr lang="en-US" altLang="el-GR" sz="3600">
              <a:solidFill>
                <a:srgbClr val="FFFF66"/>
              </a:solidFill>
              <a:cs typeface="Times New Roman" pitchFamily="18" charset="0"/>
            </a:endParaRPr>
          </a:p>
          <a:p>
            <a:pPr>
              <a:lnSpc>
                <a:spcPct val="150000"/>
              </a:lnSpc>
              <a:buFont typeface="Wingdings" pitchFamily="2" charset="2"/>
              <a:buChar char="Ø"/>
            </a:pPr>
            <a:r>
              <a:rPr lang="en-US" altLang="el-GR" sz="3600">
                <a:solidFill>
                  <a:srgbClr val="FFFF66"/>
                </a:solidFill>
                <a:cs typeface="Times New Roman" pitchFamily="18" charset="0"/>
              </a:rPr>
              <a:t>    </a:t>
            </a:r>
            <a:r>
              <a:rPr lang="el-GR" altLang="el-GR" sz="3600">
                <a:solidFill>
                  <a:srgbClr val="FFFF66"/>
                </a:solidFill>
                <a:cs typeface="Times New Roman" pitchFamily="18" charset="0"/>
              </a:rPr>
              <a:t>2/4 ασθενείς εμφανίζουν σημαντική </a:t>
            </a:r>
            <a:r>
              <a:rPr lang="en-US" altLang="el-GR" sz="3600">
                <a:solidFill>
                  <a:srgbClr val="FFFF66"/>
                </a:solidFill>
                <a:cs typeface="Times New Roman" pitchFamily="18" charset="0"/>
              </a:rPr>
              <a:t> 	</a:t>
            </a:r>
            <a:r>
              <a:rPr lang="el-GR" altLang="el-GR" sz="3600">
                <a:solidFill>
                  <a:srgbClr val="FFFF66"/>
                </a:solidFill>
                <a:cs typeface="Times New Roman" pitchFamily="18" charset="0"/>
              </a:rPr>
              <a:t>μακροαγγειοπάθεια</a:t>
            </a:r>
            <a:r>
              <a:rPr lang="el-GR" altLang="el-GR" sz="3600">
                <a:solidFill>
                  <a:srgbClr val="FFFF66"/>
                </a:solidFill>
              </a:rPr>
              <a:t> </a:t>
            </a: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ChangeArrowheads="1"/>
          </p:cNvSpPr>
          <p:nvPr/>
        </p:nvSpPr>
        <p:spPr bwMode="grayWhite">
          <a:xfrm>
            <a:off x="0" y="1289050"/>
            <a:ext cx="9144000" cy="5380038"/>
          </a:xfrm>
          <a:prstGeom prst="rect">
            <a:avLst/>
          </a:prstGeom>
          <a:gradFill rotWithShape="0">
            <a:gsLst>
              <a:gs pos="0">
                <a:srgbClr val="75E5FF"/>
              </a:gs>
              <a:gs pos="100000">
                <a:schemeClr val="bg1"/>
              </a:gs>
            </a:gsLst>
            <a:lin ang="5400000" scaled="1"/>
          </a:gradFill>
          <a:ln w="19050">
            <a:noFill/>
            <a:miter lim="800000"/>
            <a:headEnd/>
            <a:tailEnd/>
          </a:ln>
        </p:spPr>
        <p:txBody>
          <a:bodyPr wrap="none" anchor="ctr"/>
          <a:lstStyle/>
          <a:p>
            <a:pPr eaLnBrk="1" hangingPunct="1"/>
            <a:endParaRPr lang="el-GR" altLang="el-GR"/>
          </a:p>
        </p:txBody>
      </p:sp>
      <p:sp>
        <p:nvSpPr>
          <p:cNvPr id="70659" name="Text Box 3"/>
          <p:cNvSpPr txBox="1">
            <a:spLocks noChangeArrowheads="1"/>
          </p:cNvSpPr>
          <p:nvPr/>
        </p:nvSpPr>
        <p:spPr bwMode="auto">
          <a:xfrm>
            <a:off x="6400800" y="6249988"/>
            <a:ext cx="2362200" cy="274637"/>
          </a:xfrm>
          <a:prstGeom prst="rect">
            <a:avLst/>
          </a:prstGeom>
          <a:noFill/>
          <a:ln w="9525">
            <a:noFill/>
            <a:miter lim="800000"/>
            <a:headEnd/>
            <a:tailEnd/>
          </a:ln>
        </p:spPr>
        <p:txBody>
          <a:bodyPr anchor="b">
            <a:spAutoFit/>
          </a:bodyPr>
          <a:lstStyle/>
          <a:p>
            <a:r>
              <a:rPr lang="de-DE" altLang="el-GR" sz="1200">
                <a:latin typeface="Tahoma" pitchFamily="34" charset="0"/>
              </a:rPr>
              <a:t>according to Janka HU, 1992</a:t>
            </a:r>
          </a:p>
        </p:txBody>
      </p:sp>
      <p:sp>
        <p:nvSpPr>
          <p:cNvPr id="70660" name="Freeform 4"/>
          <p:cNvSpPr>
            <a:spLocks/>
          </p:cNvSpPr>
          <p:nvPr/>
        </p:nvSpPr>
        <p:spPr bwMode="auto">
          <a:xfrm>
            <a:off x="5692775" y="3111500"/>
            <a:ext cx="3054350" cy="942975"/>
          </a:xfrm>
          <a:custGeom>
            <a:avLst/>
            <a:gdLst>
              <a:gd name="T0" fmla="*/ 0 w 1686"/>
              <a:gd name="T1" fmla="*/ 2147483646 h 567"/>
              <a:gd name="T2" fmla="*/ 2147483646 w 1686"/>
              <a:gd name="T3" fmla="*/ 0 h 567"/>
              <a:gd name="T4" fmla="*/ 2147483646 w 1686"/>
              <a:gd name="T5" fmla="*/ 2147483646 h 567"/>
              <a:gd name="T6" fmla="*/ 0 w 1686"/>
              <a:gd name="T7" fmla="*/ 2147483646 h 5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86" h="567">
                <a:moveTo>
                  <a:pt x="0" y="567"/>
                </a:moveTo>
                <a:lnTo>
                  <a:pt x="1686" y="0"/>
                </a:lnTo>
                <a:lnTo>
                  <a:pt x="1686" y="567"/>
                </a:lnTo>
                <a:lnTo>
                  <a:pt x="0" y="567"/>
                </a:lnTo>
                <a:close/>
              </a:path>
            </a:pathLst>
          </a:custGeom>
          <a:gradFill rotWithShape="0">
            <a:gsLst>
              <a:gs pos="0">
                <a:srgbClr val="FFFF66"/>
              </a:gs>
              <a:gs pos="100000">
                <a:srgbClr val="FF9933"/>
              </a:gs>
            </a:gsLst>
            <a:lin ang="0" scaled="1"/>
          </a:gradFill>
          <a:ln w="9525">
            <a:solidFill>
              <a:schemeClr val="tx1"/>
            </a:solidFill>
            <a:round/>
            <a:headEnd/>
            <a:tailEnd/>
          </a:ln>
          <a:effectLst>
            <a:outerShdw dist="25400" dir="5400000" algn="ctr" rotWithShape="0">
              <a:schemeClr val="tx1"/>
            </a:outerShdw>
          </a:effectLst>
        </p:spPr>
        <p:txBody>
          <a:bodyPr/>
          <a:lstStyle/>
          <a:p>
            <a:endParaRPr lang="el-GR"/>
          </a:p>
        </p:txBody>
      </p:sp>
      <p:sp>
        <p:nvSpPr>
          <p:cNvPr id="70661" name="Freeform 5"/>
          <p:cNvSpPr>
            <a:spLocks/>
          </p:cNvSpPr>
          <p:nvPr/>
        </p:nvSpPr>
        <p:spPr bwMode="auto">
          <a:xfrm>
            <a:off x="431800" y="4738688"/>
            <a:ext cx="8315325" cy="942975"/>
          </a:xfrm>
          <a:custGeom>
            <a:avLst/>
            <a:gdLst>
              <a:gd name="T0" fmla="*/ 0 w 1686"/>
              <a:gd name="T1" fmla="*/ 2147483646 h 567"/>
              <a:gd name="T2" fmla="*/ 2147483646 w 1686"/>
              <a:gd name="T3" fmla="*/ 0 h 567"/>
              <a:gd name="T4" fmla="*/ 2147483646 w 1686"/>
              <a:gd name="T5" fmla="*/ 2147483646 h 567"/>
              <a:gd name="T6" fmla="*/ 0 w 1686"/>
              <a:gd name="T7" fmla="*/ 2147483646 h 5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86" h="567">
                <a:moveTo>
                  <a:pt x="0" y="567"/>
                </a:moveTo>
                <a:lnTo>
                  <a:pt x="1686" y="0"/>
                </a:lnTo>
                <a:lnTo>
                  <a:pt x="1686" y="567"/>
                </a:lnTo>
                <a:lnTo>
                  <a:pt x="0" y="567"/>
                </a:lnTo>
                <a:close/>
              </a:path>
            </a:pathLst>
          </a:custGeom>
          <a:gradFill rotWithShape="0">
            <a:gsLst>
              <a:gs pos="0">
                <a:srgbClr val="FFFF66"/>
              </a:gs>
              <a:gs pos="100000">
                <a:srgbClr val="FF9933"/>
              </a:gs>
            </a:gsLst>
            <a:lin ang="0" scaled="1"/>
          </a:gradFill>
          <a:ln w="9525">
            <a:solidFill>
              <a:schemeClr val="tx1"/>
            </a:solidFill>
            <a:round/>
            <a:headEnd/>
            <a:tailEnd/>
          </a:ln>
          <a:effectLst>
            <a:outerShdw dist="25400" dir="5400000" algn="ctr" rotWithShape="0">
              <a:schemeClr val="tx1"/>
            </a:outerShdw>
          </a:effectLst>
        </p:spPr>
        <p:txBody>
          <a:bodyPr/>
          <a:lstStyle/>
          <a:p>
            <a:endParaRPr lang="el-GR"/>
          </a:p>
        </p:txBody>
      </p:sp>
      <p:sp>
        <p:nvSpPr>
          <p:cNvPr id="70662" name="AutoShape 6"/>
          <p:cNvSpPr>
            <a:spLocks noChangeArrowheads="1"/>
          </p:cNvSpPr>
          <p:nvPr/>
        </p:nvSpPr>
        <p:spPr bwMode="auto">
          <a:xfrm>
            <a:off x="358775" y="1371600"/>
            <a:ext cx="8505825" cy="812800"/>
          </a:xfrm>
          <a:prstGeom prst="rightArrow">
            <a:avLst>
              <a:gd name="adj1" fmla="val 47519"/>
              <a:gd name="adj2" fmla="val 51016"/>
            </a:avLst>
          </a:prstGeom>
          <a:gradFill rotWithShape="0">
            <a:gsLst>
              <a:gs pos="0">
                <a:srgbClr val="FFFF66"/>
              </a:gs>
              <a:gs pos="100000">
                <a:srgbClr val="FF9933"/>
              </a:gs>
            </a:gsLst>
            <a:lin ang="0" scaled="1"/>
          </a:gradFill>
          <a:ln w="9525">
            <a:solidFill>
              <a:schemeClr val="tx1"/>
            </a:solidFill>
            <a:miter lim="800000"/>
            <a:headEnd/>
            <a:tailEnd/>
          </a:ln>
          <a:effectLst>
            <a:outerShdw dist="25400" dir="5400000" algn="ctr" rotWithShape="0">
              <a:schemeClr val="tx1"/>
            </a:outerShdw>
          </a:effectLst>
        </p:spPr>
        <p:txBody>
          <a:bodyPr/>
          <a:lstStyle/>
          <a:p>
            <a:pPr eaLnBrk="1" hangingPunct="1"/>
            <a:endParaRPr lang="en-US" altLang="en-US"/>
          </a:p>
        </p:txBody>
      </p:sp>
      <p:sp>
        <p:nvSpPr>
          <p:cNvPr id="70663" name="Rectangle 7"/>
          <p:cNvSpPr>
            <a:spLocks noChangeArrowheads="1"/>
          </p:cNvSpPr>
          <p:nvPr/>
        </p:nvSpPr>
        <p:spPr bwMode="auto">
          <a:xfrm>
            <a:off x="687388" y="1597025"/>
            <a:ext cx="4654550" cy="376238"/>
          </a:xfrm>
          <a:prstGeom prst="rect">
            <a:avLst/>
          </a:prstGeom>
          <a:noFill/>
          <a:ln w="12700">
            <a:noFill/>
            <a:miter lim="800000"/>
            <a:headEnd/>
            <a:tailEnd/>
          </a:ln>
        </p:spPr>
        <p:txBody>
          <a:bodyPr lIns="101600" tIns="50800" rIns="101600" bIns="50800">
            <a:spAutoFit/>
          </a:bodyPr>
          <a:lstStyle/>
          <a:p>
            <a:pPr algn="ctr" defTabSz="922338">
              <a:spcBef>
                <a:spcPct val="50000"/>
              </a:spcBef>
            </a:pPr>
            <a:r>
              <a:rPr lang="en-US" altLang="el-GR" sz="1800" b="1">
                <a:solidFill>
                  <a:srgbClr val="000066"/>
                </a:solidFill>
                <a:latin typeface="Tahoma" pitchFamily="34" charset="0"/>
              </a:rPr>
              <a:t>Impaired Glucose Tolerance</a:t>
            </a:r>
            <a:endParaRPr lang="en-US" altLang="el-GR" sz="1800" b="1">
              <a:latin typeface="Tahoma" pitchFamily="34" charset="0"/>
            </a:endParaRPr>
          </a:p>
        </p:txBody>
      </p:sp>
      <p:sp>
        <p:nvSpPr>
          <p:cNvPr id="70664" name="Rectangle 8"/>
          <p:cNvSpPr>
            <a:spLocks noChangeArrowheads="1"/>
          </p:cNvSpPr>
          <p:nvPr/>
        </p:nvSpPr>
        <p:spPr bwMode="auto">
          <a:xfrm>
            <a:off x="5722938" y="1597025"/>
            <a:ext cx="2628900" cy="376238"/>
          </a:xfrm>
          <a:prstGeom prst="rect">
            <a:avLst/>
          </a:prstGeom>
          <a:noFill/>
          <a:ln w="12700">
            <a:noFill/>
            <a:miter lim="800000"/>
            <a:headEnd/>
            <a:tailEnd/>
          </a:ln>
        </p:spPr>
        <p:txBody>
          <a:bodyPr lIns="101600" tIns="50800" rIns="101600" bIns="50800">
            <a:spAutoFit/>
          </a:bodyPr>
          <a:lstStyle/>
          <a:p>
            <a:pPr algn="ctr" defTabSz="922338">
              <a:spcBef>
                <a:spcPct val="50000"/>
              </a:spcBef>
            </a:pPr>
            <a:r>
              <a:rPr lang="en-US" altLang="el-GR" sz="1800" b="1">
                <a:solidFill>
                  <a:srgbClr val="000066"/>
                </a:solidFill>
                <a:latin typeface="Tahoma" pitchFamily="34" charset="0"/>
              </a:rPr>
              <a:t>Type 2 Diabetes</a:t>
            </a:r>
          </a:p>
        </p:txBody>
      </p:sp>
      <p:sp>
        <p:nvSpPr>
          <p:cNvPr id="70665" name="Rectangle 9"/>
          <p:cNvSpPr>
            <a:spLocks noChangeArrowheads="1"/>
          </p:cNvSpPr>
          <p:nvPr/>
        </p:nvSpPr>
        <p:spPr bwMode="auto">
          <a:xfrm>
            <a:off x="7038975" y="3344863"/>
            <a:ext cx="1736725" cy="720725"/>
          </a:xfrm>
          <a:prstGeom prst="rect">
            <a:avLst/>
          </a:prstGeom>
          <a:noFill/>
          <a:ln w="12700">
            <a:noFill/>
            <a:miter lim="800000"/>
            <a:headEnd/>
            <a:tailEnd/>
          </a:ln>
        </p:spPr>
        <p:txBody>
          <a:bodyPr lIns="101600" tIns="50800" rIns="101600" bIns="50800">
            <a:spAutoFit/>
          </a:bodyPr>
          <a:lstStyle/>
          <a:p>
            <a:pPr algn="r" defTabSz="922338">
              <a:lnSpc>
                <a:spcPct val="90000"/>
              </a:lnSpc>
              <a:spcBef>
                <a:spcPct val="50000"/>
              </a:spcBef>
            </a:pPr>
            <a:r>
              <a:rPr lang="en-US" altLang="el-GR" sz="1500" b="1">
                <a:solidFill>
                  <a:srgbClr val="000066"/>
                </a:solidFill>
                <a:latin typeface="Tahoma" pitchFamily="34" charset="0"/>
              </a:rPr>
              <a:t>Micro-</a:t>
            </a:r>
            <a:br>
              <a:rPr lang="en-US" altLang="el-GR" sz="1500" b="1">
                <a:solidFill>
                  <a:srgbClr val="000066"/>
                </a:solidFill>
                <a:latin typeface="Tahoma" pitchFamily="34" charset="0"/>
              </a:rPr>
            </a:br>
            <a:r>
              <a:rPr lang="en-US" altLang="el-GR" sz="1500" b="1">
                <a:solidFill>
                  <a:srgbClr val="000066"/>
                </a:solidFill>
                <a:latin typeface="Tahoma" pitchFamily="34" charset="0"/>
              </a:rPr>
              <a:t>vascular</a:t>
            </a:r>
            <a:br>
              <a:rPr lang="en-US" altLang="el-GR" sz="1500" b="1">
                <a:solidFill>
                  <a:srgbClr val="000066"/>
                </a:solidFill>
                <a:latin typeface="Tahoma" pitchFamily="34" charset="0"/>
              </a:rPr>
            </a:br>
            <a:r>
              <a:rPr lang="en-US" altLang="el-GR" sz="1500" b="1">
                <a:solidFill>
                  <a:srgbClr val="000066"/>
                </a:solidFill>
                <a:latin typeface="Tahoma" pitchFamily="34" charset="0"/>
              </a:rPr>
              <a:t>disease</a:t>
            </a:r>
            <a:endParaRPr lang="en-US" altLang="el-GR" sz="1500" b="1">
              <a:latin typeface="Tahoma" pitchFamily="34" charset="0"/>
            </a:endParaRPr>
          </a:p>
        </p:txBody>
      </p:sp>
      <p:sp>
        <p:nvSpPr>
          <p:cNvPr id="70666" name="Rectangle 10"/>
          <p:cNvSpPr>
            <a:spLocks noChangeArrowheads="1"/>
          </p:cNvSpPr>
          <p:nvPr/>
        </p:nvSpPr>
        <p:spPr bwMode="auto">
          <a:xfrm>
            <a:off x="7038975" y="4879975"/>
            <a:ext cx="1671638" cy="720725"/>
          </a:xfrm>
          <a:prstGeom prst="rect">
            <a:avLst/>
          </a:prstGeom>
          <a:noFill/>
          <a:ln w="12700">
            <a:noFill/>
            <a:miter lim="800000"/>
            <a:headEnd/>
            <a:tailEnd/>
          </a:ln>
        </p:spPr>
        <p:txBody>
          <a:bodyPr lIns="101600" tIns="50800" rIns="101600" bIns="50800">
            <a:spAutoFit/>
          </a:bodyPr>
          <a:lstStyle/>
          <a:p>
            <a:pPr algn="r" defTabSz="922338">
              <a:lnSpc>
                <a:spcPct val="90000"/>
              </a:lnSpc>
              <a:spcBef>
                <a:spcPct val="50000"/>
              </a:spcBef>
            </a:pPr>
            <a:r>
              <a:rPr lang="en-US" altLang="el-GR" sz="1500" b="1">
                <a:solidFill>
                  <a:srgbClr val="000066"/>
                </a:solidFill>
                <a:latin typeface="Tahoma" pitchFamily="34" charset="0"/>
              </a:rPr>
              <a:t>Macro-</a:t>
            </a:r>
            <a:br>
              <a:rPr lang="en-US" altLang="el-GR" sz="1500" b="1">
                <a:solidFill>
                  <a:srgbClr val="000066"/>
                </a:solidFill>
                <a:latin typeface="Tahoma" pitchFamily="34" charset="0"/>
              </a:rPr>
            </a:br>
            <a:r>
              <a:rPr lang="en-US" altLang="el-GR" sz="1500" b="1">
                <a:solidFill>
                  <a:srgbClr val="000066"/>
                </a:solidFill>
                <a:latin typeface="Tahoma" pitchFamily="34" charset="0"/>
              </a:rPr>
              <a:t>vascular</a:t>
            </a:r>
            <a:br>
              <a:rPr lang="en-US" altLang="el-GR" sz="1500" b="1">
                <a:solidFill>
                  <a:srgbClr val="000066"/>
                </a:solidFill>
                <a:latin typeface="Tahoma" pitchFamily="34" charset="0"/>
              </a:rPr>
            </a:br>
            <a:r>
              <a:rPr lang="en-US" altLang="el-GR" sz="1500" b="1">
                <a:solidFill>
                  <a:srgbClr val="000066"/>
                </a:solidFill>
                <a:latin typeface="Tahoma" pitchFamily="34" charset="0"/>
              </a:rPr>
              <a:t>disease</a:t>
            </a:r>
            <a:endParaRPr lang="en-US" altLang="el-GR" sz="1500" b="1">
              <a:latin typeface="Tahoma" pitchFamily="34" charset="0"/>
            </a:endParaRPr>
          </a:p>
        </p:txBody>
      </p:sp>
      <p:sp>
        <p:nvSpPr>
          <p:cNvPr id="70667" name="Line 11"/>
          <p:cNvSpPr>
            <a:spLocks noChangeShapeType="1"/>
          </p:cNvSpPr>
          <p:nvPr/>
        </p:nvSpPr>
        <p:spPr bwMode="auto">
          <a:xfrm>
            <a:off x="5561013" y="1598613"/>
            <a:ext cx="0" cy="357187"/>
          </a:xfrm>
          <a:prstGeom prst="line">
            <a:avLst/>
          </a:prstGeom>
          <a:noFill/>
          <a:ln w="38100">
            <a:solidFill>
              <a:schemeClr val="tx1"/>
            </a:solidFill>
            <a:prstDash val="sysDot"/>
            <a:round/>
            <a:headEnd/>
            <a:tailEnd/>
          </a:ln>
        </p:spPr>
        <p:txBody>
          <a:bodyPr/>
          <a:lstStyle/>
          <a:p>
            <a:endParaRPr lang="el-GR"/>
          </a:p>
        </p:txBody>
      </p:sp>
      <p:sp>
        <p:nvSpPr>
          <p:cNvPr id="70668" name="Line 12"/>
          <p:cNvSpPr>
            <a:spLocks noChangeShapeType="1"/>
          </p:cNvSpPr>
          <p:nvPr/>
        </p:nvSpPr>
        <p:spPr bwMode="auto">
          <a:xfrm>
            <a:off x="5562600" y="1905000"/>
            <a:ext cx="0" cy="4314825"/>
          </a:xfrm>
          <a:prstGeom prst="line">
            <a:avLst/>
          </a:prstGeom>
          <a:noFill/>
          <a:ln w="9525">
            <a:solidFill>
              <a:schemeClr val="tx1"/>
            </a:solidFill>
            <a:round/>
            <a:headEnd/>
            <a:tailEnd/>
          </a:ln>
        </p:spPr>
        <p:txBody>
          <a:bodyPr wrap="none" anchor="ctr"/>
          <a:lstStyle/>
          <a:p>
            <a:endParaRPr lang="el-GR"/>
          </a:p>
        </p:txBody>
      </p:sp>
      <p:graphicFrame>
        <p:nvGraphicFramePr>
          <p:cNvPr id="351245" name="Object 13"/>
          <p:cNvGraphicFramePr>
            <a:graphicFrameLocks noChangeAspect="1"/>
          </p:cNvGraphicFramePr>
          <p:nvPr/>
        </p:nvGraphicFramePr>
        <p:xfrm>
          <a:off x="457200" y="2362200"/>
          <a:ext cx="4711700" cy="2933700"/>
        </p:xfrm>
        <a:graphic>
          <a:graphicData uri="http://schemas.openxmlformats.org/presentationml/2006/ole">
            <p:oleObj spid="_x0000_s70669" name="Γράφημα" r:id="rId3" imgW="7772400" imgH="4838700" progId="MSGraph.Chart.8">
              <p:embed followColorScheme="full"/>
            </p:oleObj>
          </a:graphicData>
        </a:graphic>
      </p:graphicFrame>
      <p:sp>
        <p:nvSpPr>
          <p:cNvPr id="351246" name="Rectangle 14"/>
          <p:cNvSpPr>
            <a:spLocks noChangeArrowheads="1"/>
          </p:cNvSpPr>
          <p:nvPr/>
        </p:nvSpPr>
        <p:spPr bwMode="auto">
          <a:xfrm>
            <a:off x="1771650" y="2400300"/>
            <a:ext cx="2806700" cy="304800"/>
          </a:xfrm>
          <a:prstGeom prst="rect">
            <a:avLst/>
          </a:prstGeom>
          <a:noFill/>
          <a:ln w="9525">
            <a:noFill/>
            <a:miter lim="800000"/>
            <a:headEnd/>
            <a:tailEnd/>
          </a:ln>
        </p:spPr>
        <p:txBody>
          <a:bodyPr wrap="none">
            <a:spAutoFit/>
          </a:bodyPr>
          <a:lstStyle/>
          <a:p>
            <a:r>
              <a:rPr lang="en-US" altLang="el-GR" sz="1400" b="1">
                <a:solidFill>
                  <a:srgbClr val="000066"/>
                </a:solidFill>
              </a:rPr>
              <a:t>CV Mortality in IGT and Diabetes</a:t>
            </a:r>
            <a:endParaRPr lang="en-US" altLang="el-GR" sz="1400" b="1"/>
          </a:p>
        </p:txBody>
      </p:sp>
      <p:sp>
        <p:nvSpPr>
          <p:cNvPr id="70671" name="Rectangle 16"/>
          <p:cNvSpPr>
            <a:spLocks noGrp="1" noChangeArrowheads="1"/>
          </p:cNvSpPr>
          <p:nvPr>
            <p:ph type="title"/>
          </p:nvPr>
        </p:nvSpPr>
        <p:spPr>
          <a:xfrm>
            <a:off x="179388" y="214313"/>
            <a:ext cx="8736012" cy="838200"/>
          </a:xfrm>
        </p:spPr>
        <p:txBody>
          <a:bodyPr/>
          <a:lstStyle/>
          <a:p>
            <a:pPr eaLnBrk="1" hangingPunct="1"/>
            <a:r>
              <a:rPr lang="de-DE" altLang="el-GR" sz="3200" smtClean="0"/>
              <a:t>Εξέλιξη του ΣΔ τύπου 2</a:t>
            </a:r>
            <a:r>
              <a:rPr lang="el-GR" altLang="el-GR" sz="3200" smtClean="0"/>
              <a:t>: πρώιμη εμφάνιση της μακροαγγειοπάθειας</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1246"/>
                                        </p:tgtEl>
                                        <p:attrNameLst>
                                          <p:attrName>style.visibility</p:attrName>
                                        </p:attrNameLst>
                                      </p:cBhvr>
                                      <p:to>
                                        <p:strVal val="visible"/>
                                      </p:to>
                                    </p:set>
                                    <p:anim calcmode="lin" valueType="num">
                                      <p:cBhvr additive="base">
                                        <p:cTn id="7" dur="500" fill="hold"/>
                                        <p:tgtEl>
                                          <p:spTgt spid="351246"/>
                                        </p:tgtEl>
                                        <p:attrNameLst>
                                          <p:attrName>ppt_x</p:attrName>
                                        </p:attrNameLst>
                                      </p:cBhvr>
                                      <p:tavLst>
                                        <p:tav tm="0">
                                          <p:val>
                                            <p:strVal val="0-#ppt_w/2"/>
                                          </p:val>
                                        </p:tav>
                                        <p:tav tm="100000">
                                          <p:val>
                                            <p:strVal val="#ppt_x"/>
                                          </p:val>
                                        </p:tav>
                                      </p:tavLst>
                                    </p:anim>
                                    <p:anim calcmode="lin" valueType="num">
                                      <p:cBhvr additive="base">
                                        <p:cTn id="8" dur="500" fill="hold"/>
                                        <p:tgtEl>
                                          <p:spTgt spid="35124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51245"/>
                                        </p:tgtEl>
                                        <p:attrNameLst>
                                          <p:attrName>style.visibility</p:attrName>
                                        </p:attrNameLst>
                                      </p:cBhvr>
                                      <p:to>
                                        <p:strVal val="visible"/>
                                      </p:to>
                                    </p:set>
                                    <p:anim calcmode="lin" valueType="num">
                                      <p:cBhvr additive="base">
                                        <p:cTn id="12" dur="500" fill="hold"/>
                                        <p:tgtEl>
                                          <p:spTgt spid="351245"/>
                                        </p:tgtEl>
                                        <p:attrNameLst>
                                          <p:attrName>ppt_x</p:attrName>
                                        </p:attrNameLst>
                                      </p:cBhvr>
                                      <p:tavLst>
                                        <p:tav tm="0">
                                          <p:val>
                                            <p:strVal val="0-#ppt_w/2"/>
                                          </p:val>
                                        </p:tav>
                                        <p:tav tm="100000">
                                          <p:val>
                                            <p:strVal val="#ppt_x"/>
                                          </p:val>
                                        </p:tav>
                                      </p:tavLst>
                                    </p:anim>
                                    <p:anim calcmode="lin" valueType="num">
                                      <p:cBhvr additive="base">
                                        <p:cTn id="13" dur="500" fill="hold"/>
                                        <p:tgtEl>
                                          <p:spTgt spid="3512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OleChart spid="351245" grpId="0"/>
      <p:bldP spid="351246"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a:xfrm>
            <a:off x="1143000" y="115888"/>
            <a:ext cx="7010400" cy="1143000"/>
          </a:xfrm>
        </p:spPr>
        <p:txBody>
          <a:bodyPr/>
          <a:lstStyle/>
          <a:p>
            <a:pPr eaLnBrk="1" hangingPunct="1"/>
            <a:r>
              <a:rPr lang="el-GR" altLang="el-GR" sz="4400" smtClean="0"/>
              <a:t>Θεραπεία ΣΔ2</a:t>
            </a:r>
          </a:p>
        </p:txBody>
      </p:sp>
      <p:sp>
        <p:nvSpPr>
          <p:cNvPr id="71683" name="Text Box 3"/>
          <p:cNvSpPr txBox="1">
            <a:spLocks noChangeArrowheads="1"/>
          </p:cNvSpPr>
          <p:nvPr/>
        </p:nvSpPr>
        <p:spPr bwMode="auto">
          <a:xfrm>
            <a:off x="762000" y="1546225"/>
            <a:ext cx="8077200" cy="4762500"/>
          </a:xfrm>
          <a:prstGeom prst="rect">
            <a:avLst/>
          </a:prstGeom>
          <a:noFill/>
          <a:ln w="9525">
            <a:noFill/>
            <a:miter lim="800000"/>
            <a:headEnd/>
            <a:tailEnd/>
          </a:ln>
        </p:spPr>
        <p:txBody>
          <a:bodyPr lIns="92075" tIns="46038" rIns="92075" bIns="46038">
            <a:spAutoFit/>
          </a:bodyPr>
          <a:lstStyle/>
          <a:p>
            <a:pPr marL="280988" indent="-280988" eaLnBrk="1" hangingPunct="1">
              <a:spcBef>
                <a:spcPct val="30000"/>
              </a:spcBef>
              <a:buFontTx/>
              <a:buChar char="•"/>
            </a:pPr>
            <a:r>
              <a:rPr lang="el-GR" altLang="el-GR" sz="3600"/>
              <a:t>Δίαιτα</a:t>
            </a:r>
          </a:p>
          <a:p>
            <a:pPr marL="280988" indent="-280988" eaLnBrk="1" hangingPunct="1">
              <a:spcBef>
                <a:spcPct val="30000"/>
              </a:spcBef>
              <a:buFontTx/>
              <a:buChar char="•"/>
            </a:pPr>
            <a:r>
              <a:rPr lang="el-GR" altLang="el-GR" sz="3600">
                <a:solidFill>
                  <a:srgbClr val="FFFF00"/>
                </a:solidFill>
              </a:rPr>
              <a:t>Μείωση σωματικού βάρους</a:t>
            </a:r>
          </a:p>
          <a:p>
            <a:pPr marL="280988" indent="-280988" eaLnBrk="1" hangingPunct="1">
              <a:spcBef>
                <a:spcPct val="30000"/>
              </a:spcBef>
              <a:buFontTx/>
              <a:buChar char="•"/>
            </a:pPr>
            <a:r>
              <a:rPr lang="el-GR" altLang="el-GR" sz="3600">
                <a:solidFill>
                  <a:srgbClr val="FFFF00"/>
                </a:solidFill>
              </a:rPr>
              <a:t>Άσκηση</a:t>
            </a:r>
          </a:p>
          <a:p>
            <a:pPr marL="280988" indent="-280988" eaLnBrk="1" hangingPunct="1">
              <a:spcBef>
                <a:spcPct val="30000"/>
              </a:spcBef>
              <a:buFontTx/>
              <a:buChar char="•"/>
            </a:pPr>
            <a:r>
              <a:rPr lang="el-GR" altLang="el-GR" sz="3600">
                <a:solidFill>
                  <a:srgbClr val="FFFF00"/>
                </a:solidFill>
              </a:rPr>
              <a:t>Αντιδιαβητικά δισκία</a:t>
            </a:r>
          </a:p>
          <a:p>
            <a:pPr marL="280988" indent="-280988" eaLnBrk="1" hangingPunct="1">
              <a:spcBef>
                <a:spcPct val="30000"/>
              </a:spcBef>
              <a:buFontTx/>
              <a:buChar char="•"/>
            </a:pPr>
            <a:r>
              <a:rPr lang="el-GR" altLang="el-GR" sz="3600">
                <a:solidFill>
                  <a:srgbClr val="FFFF00"/>
                </a:solidFill>
              </a:rPr>
              <a:t>Ινσουλίνη</a:t>
            </a:r>
          </a:p>
          <a:p>
            <a:pPr marL="280988" indent="-280988" eaLnBrk="1" hangingPunct="1">
              <a:spcBef>
                <a:spcPct val="30000"/>
              </a:spcBef>
              <a:buFontTx/>
              <a:buChar char="•"/>
            </a:pPr>
            <a:r>
              <a:rPr lang="el-GR" altLang="el-GR" sz="3600">
                <a:solidFill>
                  <a:srgbClr val="FFFF00"/>
                </a:solidFill>
              </a:rPr>
              <a:t>Αντιμετώπιση των συνυπαρχόντων παραγόντων κινδύνου</a:t>
            </a:r>
          </a:p>
        </p:txBody>
      </p:sp>
    </p:spTree>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1143000" y="115888"/>
            <a:ext cx="7772400" cy="792162"/>
          </a:xfrm>
        </p:spPr>
        <p:txBody>
          <a:bodyPr/>
          <a:lstStyle/>
          <a:p>
            <a:pPr eaLnBrk="1" hangingPunct="1"/>
            <a:r>
              <a:rPr lang="el-GR" altLang="el-GR" smtClean="0"/>
              <a:t>Δίαιτα</a:t>
            </a:r>
          </a:p>
        </p:txBody>
      </p:sp>
      <p:sp>
        <p:nvSpPr>
          <p:cNvPr id="72707" name="Text Box 3"/>
          <p:cNvSpPr txBox="1">
            <a:spLocks noChangeArrowheads="1"/>
          </p:cNvSpPr>
          <p:nvPr/>
        </p:nvSpPr>
        <p:spPr bwMode="auto">
          <a:xfrm>
            <a:off x="611188" y="1052513"/>
            <a:ext cx="8316912" cy="5430837"/>
          </a:xfrm>
          <a:prstGeom prst="rect">
            <a:avLst/>
          </a:prstGeom>
          <a:noFill/>
          <a:ln w="9525">
            <a:noFill/>
            <a:miter lim="800000"/>
            <a:headEnd/>
            <a:tailEnd/>
          </a:ln>
        </p:spPr>
        <p:txBody>
          <a:bodyPr>
            <a:spAutoFit/>
          </a:bodyPr>
          <a:lstStyle/>
          <a:p>
            <a:pPr marL="263525" indent="-263525" eaLnBrk="1" hangingPunct="1"/>
            <a:r>
              <a:rPr lang="el-GR" altLang="el-GR" sz="2800"/>
              <a:t>Θερμίδες = Ιδανικό ΣΒ</a:t>
            </a:r>
            <a:r>
              <a:rPr lang="en-US" altLang="el-GR" sz="2800"/>
              <a:t> </a:t>
            </a:r>
            <a:r>
              <a:rPr lang="el-GR" altLang="el-GR" sz="2800"/>
              <a:t>Χ</a:t>
            </a:r>
            <a:r>
              <a:rPr lang="en-US" altLang="el-GR" sz="2800"/>
              <a:t> </a:t>
            </a:r>
            <a:r>
              <a:rPr lang="el-GR" altLang="el-GR" sz="2800"/>
              <a:t>20 + (10-40% ανάλογα με την σωματική δραστηριότητα).</a:t>
            </a:r>
            <a:endParaRPr lang="en-US" altLang="el-GR" sz="2800"/>
          </a:p>
          <a:p>
            <a:pPr marL="263525" indent="-263525" algn="ctr" eaLnBrk="1" hangingPunct="1"/>
            <a:r>
              <a:rPr lang="el-GR" altLang="el-GR" sz="2800"/>
              <a:t>ή εναλλακτικά</a:t>
            </a:r>
          </a:p>
          <a:p>
            <a:pPr marL="263525" indent="-263525" eaLnBrk="1" hangingPunct="1"/>
            <a:r>
              <a:rPr lang="el-GR" altLang="el-GR" sz="2800"/>
              <a:t>Θερμίδες= υπολογισμός από την καταγραφή των θερμίδων που τρώει ο ασθενής το 24/ωρο</a:t>
            </a:r>
            <a:endParaRPr lang="en-US" altLang="el-GR" sz="2800"/>
          </a:p>
          <a:p>
            <a:pPr marL="263525" indent="-263525" eaLnBrk="1" hangingPunct="1"/>
            <a:r>
              <a:rPr lang="el-GR" altLang="el-GR" sz="2800"/>
              <a:t>(-25% από ότι έτρωγε, αν θέλουμε να χάσει βάρος).</a:t>
            </a:r>
          </a:p>
          <a:p>
            <a:pPr marL="263525" indent="-263525" eaLnBrk="1" hangingPunct="1">
              <a:spcBef>
                <a:spcPct val="50000"/>
              </a:spcBef>
            </a:pPr>
            <a:r>
              <a:rPr lang="el-GR" altLang="el-GR" sz="2800"/>
              <a:t>Σύσταση: 50-55% σύνθετοι υδατάνθρακες</a:t>
            </a:r>
          </a:p>
          <a:p>
            <a:pPr marL="263525" indent="-263525" eaLnBrk="1" hangingPunct="1"/>
            <a:r>
              <a:rPr lang="el-GR" altLang="el-GR" sz="2800"/>
              <a:t>		25-30% λίπη, κατά προτίμηση μονοακόρεστα 	λιπαρά</a:t>
            </a:r>
          </a:p>
          <a:p>
            <a:pPr marL="263525" indent="-263525" eaLnBrk="1" hangingPunct="1"/>
            <a:r>
              <a:rPr lang="el-GR" altLang="el-GR" sz="2800"/>
              <a:t>		15-20% πρωτεϊνες</a:t>
            </a:r>
          </a:p>
          <a:p>
            <a:pPr marL="263525" indent="-263525" eaLnBrk="1" hangingPunct="1"/>
            <a:r>
              <a:rPr lang="el-GR" altLang="el-GR" sz="2800"/>
              <a:t>Πλούσια σε φυτικές ίνες</a:t>
            </a:r>
          </a:p>
          <a:p>
            <a:pPr marL="263525" indent="-263525" eaLnBrk="1" hangingPunct="1"/>
            <a:r>
              <a:rPr lang="el-GR" altLang="el-GR" sz="2800"/>
              <a:t>Μικρά τακτικά γεύματα, 3 κύρια και 3 ενδιάμεσα</a:t>
            </a:r>
          </a:p>
        </p:txBody>
      </p:sp>
    </p:spTree>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a:xfrm>
            <a:off x="1143000" y="152400"/>
            <a:ext cx="7772400" cy="838200"/>
          </a:xfrm>
        </p:spPr>
        <p:txBody>
          <a:bodyPr/>
          <a:lstStyle/>
          <a:p>
            <a:pPr eaLnBrk="1" hangingPunct="1"/>
            <a:r>
              <a:rPr lang="el-GR" altLang="el-GR" smtClean="0"/>
              <a:t>Δίαιτα στον ΣΔ 2</a:t>
            </a:r>
          </a:p>
        </p:txBody>
      </p:sp>
      <p:sp>
        <p:nvSpPr>
          <p:cNvPr id="73731" name="Text Box 3"/>
          <p:cNvSpPr txBox="1">
            <a:spLocks noChangeArrowheads="1"/>
          </p:cNvSpPr>
          <p:nvPr/>
        </p:nvSpPr>
        <p:spPr bwMode="auto">
          <a:xfrm>
            <a:off x="457200" y="1066800"/>
            <a:ext cx="8251825" cy="5349875"/>
          </a:xfrm>
          <a:prstGeom prst="rect">
            <a:avLst/>
          </a:prstGeom>
          <a:noFill/>
          <a:ln w="9525">
            <a:noFill/>
            <a:miter lim="800000"/>
            <a:headEnd/>
            <a:tailEnd/>
          </a:ln>
        </p:spPr>
        <p:txBody>
          <a:bodyPr>
            <a:spAutoFit/>
          </a:bodyPr>
          <a:lstStyle/>
          <a:p>
            <a:pPr marL="293688" indent="-293688" eaLnBrk="1" hangingPunct="1">
              <a:spcAft>
                <a:spcPct val="30000"/>
              </a:spcAft>
              <a:buFont typeface="Wingdings" pitchFamily="2" charset="2"/>
              <a:buChar char="§"/>
              <a:tabLst>
                <a:tab pos="341313" algn="l"/>
                <a:tab pos="1608138" algn="l"/>
              </a:tabLst>
            </a:pPr>
            <a:r>
              <a:rPr lang="el-GR" altLang="el-GR">
                <a:solidFill>
                  <a:srgbClr val="99FF33"/>
                </a:solidFill>
              </a:rPr>
              <a:t>Εκτίμηση </a:t>
            </a:r>
            <a:r>
              <a:rPr lang="el-GR" altLang="el-GR"/>
              <a:t>των ημερήσιας πρόσληψης θερμίδων</a:t>
            </a:r>
          </a:p>
          <a:p>
            <a:pPr marL="293688" indent="-293688" eaLnBrk="1" hangingPunct="1">
              <a:spcAft>
                <a:spcPct val="30000"/>
              </a:spcAft>
              <a:buFont typeface="Wingdings" pitchFamily="2" charset="2"/>
              <a:buChar char="§"/>
              <a:tabLst>
                <a:tab pos="341313" algn="l"/>
                <a:tab pos="1608138" algn="l"/>
              </a:tabLst>
            </a:pPr>
            <a:r>
              <a:rPr lang="el-GR" altLang="el-GR">
                <a:solidFill>
                  <a:srgbClr val="99FF33"/>
                </a:solidFill>
              </a:rPr>
              <a:t>Προσαρμογή </a:t>
            </a:r>
            <a:r>
              <a:rPr lang="el-GR" altLang="el-GR"/>
              <a:t>της πρόσληψης ώστε να επιτευχθεί το επιθυμητό ΒΣ: μείωση ~25% της πρόσληψης σε υπέρβαρους</a:t>
            </a:r>
          </a:p>
          <a:p>
            <a:pPr marL="293688" indent="-293688" eaLnBrk="1" hangingPunct="1">
              <a:spcAft>
                <a:spcPct val="30000"/>
              </a:spcAft>
              <a:buFont typeface="Wingdings" pitchFamily="2" charset="2"/>
              <a:buChar char="§"/>
              <a:tabLst>
                <a:tab pos="341313" algn="l"/>
                <a:tab pos="1608138" algn="l"/>
              </a:tabLst>
            </a:pPr>
            <a:r>
              <a:rPr lang="el-GR" altLang="el-GR">
                <a:solidFill>
                  <a:srgbClr val="99FF33"/>
                </a:solidFill>
              </a:rPr>
              <a:t>Σύσταση:</a:t>
            </a:r>
          </a:p>
          <a:p>
            <a:pPr marL="293688" indent="-293688" eaLnBrk="1" hangingPunct="1">
              <a:spcAft>
                <a:spcPct val="30000"/>
              </a:spcAft>
              <a:buFont typeface="Wingdings" pitchFamily="2" charset="2"/>
              <a:buNone/>
              <a:tabLst>
                <a:tab pos="341313" algn="l"/>
                <a:tab pos="1608138" algn="l"/>
              </a:tabLst>
            </a:pPr>
            <a:r>
              <a:rPr lang="el-GR" altLang="el-GR"/>
              <a:t>	~55% σύνθετοι υδατάνθρακες</a:t>
            </a:r>
          </a:p>
          <a:p>
            <a:pPr marL="293688" indent="-293688" eaLnBrk="1" hangingPunct="1">
              <a:spcAft>
                <a:spcPct val="30000"/>
              </a:spcAft>
              <a:tabLst>
                <a:tab pos="341313" algn="l"/>
                <a:tab pos="1608138" algn="l"/>
              </a:tabLst>
            </a:pPr>
            <a:r>
              <a:rPr lang="el-GR" altLang="el-GR"/>
              <a:t>	~25-30% λίπη, κατά προτίμηση μονοακόρεστα λιπαρά (&lt;10% κεκορεσμένα, &lt;8% πολυακόρεστα), χοληστερόλη &lt;300</a:t>
            </a:r>
            <a:r>
              <a:rPr lang="en-US" altLang="el-GR"/>
              <a:t>mg/</a:t>
            </a:r>
            <a:r>
              <a:rPr lang="el-GR" altLang="el-GR"/>
              <a:t>ημ</a:t>
            </a:r>
          </a:p>
          <a:p>
            <a:pPr marL="293688" indent="-293688" eaLnBrk="1" hangingPunct="1">
              <a:spcAft>
                <a:spcPct val="30000"/>
              </a:spcAft>
              <a:tabLst>
                <a:tab pos="341313" algn="l"/>
                <a:tab pos="1608138" algn="l"/>
              </a:tabLst>
            </a:pPr>
            <a:r>
              <a:rPr lang="el-GR" altLang="el-GR"/>
              <a:t>		</a:t>
            </a:r>
            <a:r>
              <a:rPr lang="en-US" altLang="el-GR"/>
              <a:t>~</a:t>
            </a:r>
            <a:r>
              <a:rPr lang="el-GR" altLang="el-GR"/>
              <a:t>15-20% πρωτεϊνες</a:t>
            </a:r>
          </a:p>
          <a:p>
            <a:pPr marL="293688" indent="-293688" eaLnBrk="1" hangingPunct="1">
              <a:spcAft>
                <a:spcPct val="30000"/>
              </a:spcAft>
              <a:tabLst>
                <a:tab pos="341313" algn="l"/>
                <a:tab pos="1608138" algn="l"/>
              </a:tabLst>
            </a:pPr>
            <a:r>
              <a:rPr lang="el-GR" altLang="el-GR"/>
              <a:t>	Πλούσια σε φυτικές ίνες (&gt;20γ/ημ)</a:t>
            </a:r>
          </a:p>
          <a:p>
            <a:pPr marL="293688" indent="-293688" eaLnBrk="1" hangingPunct="1">
              <a:spcAft>
                <a:spcPct val="30000"/>
              </a:spcAft>
              <a:tabLst>
                <a:tab pos="341313" algn="l"/>
                <a:tab pos="1608138" algn="l"/>
              </a:tabLst>
            </a:pPr>
            <a:r>
              <a:rPr lang="el-GR" altLang="el-GR"/>
              <a:t>	Αλάτι &lt;6</a:t>
            </a:r>
            <a:r>
              <a:rPr lang="en-US" altLang="el-GR"/>
              <a:t>g</a:t>
            </a:r>
            <a:r>
              <a:rPr lang="el-GR" altLang="el-GR"/>
              <a:t>/ημ</a:t>
            </a:r>
          </a:p>
          <a:p>
            <a:pPr marL="293688" indent="-293688" eaLnBrk="1" hangingPunct="1">
              <a:spcAft>
                <a:spcPct val="30000"/>
              </a:spcAft>
              <a:tabLst>
                <a:tab pos="341313" algn="l"/>
                <a:tab pos="1608138" algn="l"/>
              </a:tabLst>
            </a:pPr>
            <a:r>
              <a:rPr lang="el-GR" altLang="el-GR"/>
              <a:t>	Αλκοόλ: μικρή έως μέτρια πρόσληψη (άνδρες: 2 ποτά/ημ, γυναίκες: 1 ποτό/ημ)</a:t>
            </a:r>
          </a:p>
        </p:txBody>
      </p:sp>
    </p:spTree>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a:xfrm>
            <a:off x="1143000" y="228600"/>
            <a:ext cx="7772400" cy="914400"/>
          </a:xfrm>
        </p:spPr>
        <p:txBody>
          <a:bodyPr/>
          <a:lstStyle/>
          <a:p>
            <a:pPr eaLnBrk="1" hangingPunct="1"/>
            <a:r>
              <a:rPr lang="el-GR" altLang="el-GR" smtClean="0"/>
              <a:t>Παχυσαρκία: </a:t>
            </a:r>
            <a:r>
              <a:rPr lang="el-GR" altLang="el-GR" smtClean="0">
                <a:sym typeface="Symbol" pitchFamily="18" charset="2"/>
              </a:rPr>
              <a:t>ΒΣ ~10</a:t>
            </a:r>
            <a:r>
              <a:rPr lang="en-US" altLang="el-GR" smtClean="0">
                <a:sym typeface="Symbol" pitchFamily="18" charset="2"/>
              </a:rPr>
              <a:t>kg</a:t>
            </a:r>
            <a:endParaRPr lang="el-GR" altLang="el-GR" smtClean="0">
              <a:sym typeface="Symbol" pitchFamily="18" charset="2"/>
            </a:endParaRPr>
          </a:p>
        </p:txBody>
      </p:sp>
      <p:graphicFrame>
        <p:nvGraphicFramePr>
          <p:cNvPr id="346115" name="Group 3"/>
          <p:cNvGraphicFramePr>
            <a:graphicFrameLocks noGrp="1"/>
          </p:cNvGraphicFramePr>
          <p:nvPr>
            <p:ph idx="1"/>
          </p:nvPr>
        </p:nvGraphicFramePr>
        <p:xfrm>
          <a:off x="304800" y="1219200"/>
          <a:ext cx="8637588" cy="5257800"/>
        </p:xfrm>
        <a:graphic>
          <a:graphicData uri="http://schemas.openxmlformats.org/drawingml/2006/table">
            <a:tbl>
              <a:tblPr/>
              <a:tblGrid>
                <a:gridCol w="3200400"/>
                <a:gridCol w="5437188"/>
              </a:tblGrid>
              <a:tr h="1260475">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8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Θνητότητα</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&gt;20% </a:t>
                      </a: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sym typeface="Symbol" pitchFamily="18" charset="2"/>
                        </a:rPr>
                        <a:t> της ολικής θνησιμότητας</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sym typeface="Symbol" pitchFamily="18" charset="2"/>
                        </a:rPr>
                        <a:t>&gt;30%  των θανάτων από ΣΔ</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12800">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8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Σ. Διαβήτης</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sym typeface="Symbol" pitchFamily="18" charset="2"/>
                        </a:rPr>
                        <a:t> 50% της γλυκόζης νηστείας</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092200">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8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ΑΠ</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Symbol" pitchFamily="18" charset="2"/>
                        <a:buChar char="¯"/>
                        <a:tabLst/>
                      </a:pP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 10</a:t>
                      </a:r>
                      <a:r>
                        <a:rPr kumimoji="0" lang="en-US"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mmHg </a:t>
                      </a: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της συστολικής</a:t>
                      </a:r>
                    </a:p>
                    <a:p>
                      <a:pPr marL="0" marR="0" lvl="0" indent="0" algn="l" defTabSz="914400" rtl="0" eaLnBrk="1" fontAlgn="base" latinLnBrk="0" hangingPunct="1">
                        <a:lnSpc>
                          <a:spcPct val="100000"/>
                        </a:lnSpc>
                        <a:spcBef>
                          <a:spcPct val="20000"/>
                        </a:spcBef>
                        <a:spcAft>
                          <a:spcPct val="0"/>
                        </a:spcAft>
                        <a:buClr>
                          <a:schemeClr val="tx2"/>
                        </a:buClr>
                        <a:buSzPct val="75000"/>
                        <a:buFont typeface="Symbol" pitchFamily="18" charset="2"/>
                        <a:buChar char="¯"/>
                        <a:tabLst/>
                      </a:pP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 20 </a:t>
                      </a:r>
                      <a:r>
                        <a:rPr kumimoji="0" lang="en-US"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mmHg</a:t>
                      </a: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 της διαστολικής</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092325">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8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Λιπίδια</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Symbol" pitchFamily="18" charset="2"/>
                        <a:buChar char="¯"/>
                        <a:tabLst/>
                      </a:pPr>
                      <a:r>
                        <a:rPr kumimoji="0" lang="en-US"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 </a:t>
                      </a: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10% ολικής χοληστερόλης</a:t>
                      </a:r>
                    </a:p>
                    <a:p>
                      <a:pPr marL="0" marR="0" lvl="0" indent="0" algn="l" defTabSz="914400" rtl="0" eaLnBrk="1" fontAlgn="base" latinLnBrk="0" hangingPunct="1">
                        <a:lnSpc>
                          <a:spcPct val="100000"/>
                        </a:lnSpc>
                        <a:spcBef>
                          <a:spcPct val="20000"/>
                        </a:spcBef>
                        <a:spcAft>
                          <a:spcPct val="0"/>
                        </a:spcAft>
                        <a:buClr>
                          <a:schemeClr val="tx2"/>
                        </a:buClr>
                        <a:buSzPct val="75000"/>
                        <a:buFont typeface="Symbol" pitchFamily="18" charset="2"/>
                        <a:buChar char="¯"/>
                        <a:tabLst/>
                      </a:pPr>
                      <a:r>
                        <a:rPr kumimoji="0" lang="en-US"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 </a:t>
                      </a: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15% </a:t>
                      </a:r>
                      <a:r>
                        <a:rPr kumimoji="0" lang="en-US"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LDL-</a:t>
                      </a: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χοληστερόλης</a:t>
                      </a:r>
                    </a:p>
                    <a:p>
                      <a:pPr marL="0" marR="0" lvl="0" indent="0" algn="l" defTabSz="914400" rtl="0" eaLnBrk="1" fontAlgn="base" latinLnBrk="0" hangingPunct="1">
                        <a:lnSpc>
                          <a:spcPct val="100000"/>
                        </a:lnSpc>
                        <a:spcBef>
                          <a:spcPct val="20000"/>
                        </a:spcBef>
                        <a:spcAft>
                          <a:spcPct val="0"/>
                        </a:spcAft>
                        <a:buClr>
                          <a:schemeClr val="tx2"/>
                        </a:buClr>
                        <a:buSzPct val="75000"/>
                        <a:buFont typeface="Symbol" pitchFamily="18" charset="2"/>
                        <a:buChar char="¯"/>
                        <a:tabLst/>
                      </a:pPr>
                      <a:r>
                        <a:rPr kumimoji="0" lang="en-US"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 30% </a:t>
                      </a: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τριγλυκεριδίων</a:t>
                      </a:r>
                    </a:p>
                    <a:p>
                      <a:pPr marL="0" marR="0" lvl="0" indent="0" algn="l" defTabSz="914400" rtl="0" eaLnBrk="1" fontAlgn="base" latinLnBrk="0" hangingPunct="1">
                        <a:lnSpc>
                          <a:spcPct val="100000"/>
                        </a:lnSpc>
                        <a:spcBef>
                          <a:spcPct val="20000"/>
                        </a:spcBef>
                        <a:spcAft>
                          <a:spcPct val="0"/>
                        </a:spcAft>
                        <a:buClr>
                          <a:schemeClr val="tx2"/>
                        </a:buClr>
                        <a:buSzPct val="75000"/>
                        <a:buFont typeface="Symbol" pitchFamily="18" charset="2"/>
                        <a:buNone/>
                        <a:tabLst/>
                      </a:pP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 8% </a:t>
                      </a:r>
                      <a:r>
                        <a:rPr kumimoji="0" lang="en-US"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HDL-</a:t>
                      </a: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χοληστερόλης</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1143000" y="115888"/>
            <a:ext cx="7010400" cy="1143000"/>
          </a:xfrm>
        </p:spPr>
        <p:txBody>
          <a:bodyPr/>
          <a:lstStyle/>
          <a:p>
            <a:pPr eaLnBrk="1" hangingPunct="1"/>
            <a:r>
              <a:rPr lang="el-GR" altLang="el-GR" sz="4400" smtClean="0"/>
              <a:t>Θεραπεία ΣΔ2</a:t>
            </a:r>
          </a:p>
        </p:txBody>
      </p:sp>
      <p:sp>
        <p:nvSpPr>
          <p:cNvPr id="76803" name="Text Box 3"/>
          <p:cNvSpPr txBox="1">
            <a:spLocks noChangeArrowheads="1"/>
          </p:cNvSpPr>
          <p:nvPr/>
        </p:nvSpPr>
        <p:spPr bwMode="auto">
          <a:xfrm>
            <a:off x="762000" y="1546225"/>
            <a:ext cx="8077200" cy="4762500"/>
          </a:xfrm>
          <a:prstGeom prst="rect">
            <a:avLst/>
          </a:prstGeom>
          <a:noFill/>
          <a:ln w="9525">
            <a:noFill/>
            <a:miter lim="800000"/>
            <a:headEnd/>
            <a:tailEnd/>
          </a:ln>
        </p:spPr>
        <p:txBody>
          <a:bodyPr lIns="92075" tIns="46038" rIns="92075" bIns="46038">
            <a:spAutoFit/>
          </a:bodyPr>
          <a:lstStyle/>
          <a:p>
            <a:pPr marL="280988" indent="-280988" eaLnBrk="1" hangingPunct="1">
              <a:spcBef>
                <a:spcPct val="30000"/>
              </a:spcBef>
              <a:buFontTx/>
              <a:buChar char="•"/>
            </a:pPr>
            <a:r>
              <a:rPr lang="el-GR" altLang="el-GR" sz="3600">
                <a:solidFill>
                  <a:srgbClr val="FFFF00"/>
                </a:solidFill>
              </a:rPr>
              <a:t>Δίαιτα</a:t>
            </a:r>
          </a:p>
          <a:p>
            <a:pPr marL="280988" indent="-280988" eaLnBrk="1" hangingPunct="1">
              <a:spcBef>
                <a:spcPct val="30000"/>
              </a:spcBef>
              <a:buFontTx/>
              <a:buChar char="•"/>
            </a:pPr>
            <a:r>
              <a:rPr lang="el-GR" altLang="el-GR" sz="3600">
                <a:solidFill>
                  <a:srgbClr val="FFFF00"/>
                </a:solidFill>
              </a:rPr>
              <a:t>Μείωση σωματικού βάρους</a:t>
            </a:r>
          </a:p>
          <a:p>
            <a:pPr marL="280988" indent="-280988" eaLnBrk="1" hangingPunct="1">
              <a:spcBef>
                <a:spcPct val="30000"/>
              </a:spcBef>
              <a:buFontTx/>
              <a:buChar char="•"/>
            </a:pPr>
            <a:r>
              <a:rPr lang="el-GR" altLang="el-GR" sz="3600"/>
              <a:t>Άσκηση</a:t>
            </a:r>
          </a:p>
          <a:p>
            <a:pPr marL="280988" indent="-280988" eaLnBrk="1" hangingPunct="1">
              <a:spcBef>
                <a:spcPct val="30000"/>
              </a:spcBef>
              <a:buFontTx/>
              <a:buChar char="•"/>
            </a:pPr>
            <a:r>
              <a:rPr lang="el-GR" altLang="el-GR" sz="3600">
                <a:solidFill>
                  <a:srgbClr val="FFFF00"/>
                </a:solidFill>
              </a:rPr>
              <a:t>Αντιδιαβητικά δισκία</a:t>
            </a:r>
          </a:p>
          <a:p>
            <a:pPr marL="280988" indent="-280988" eaLnBrk="1" hangingPunct="1">
              <a:spcBef>
                <a:spcPct val="30000"/>
              </a:spcBef>
              <a:buFontTx/>
              <a:buChar char="•"/>
            </a:pPr>
            <a:r>
              <a:rPr lang="el-GR" altLang="el-GR" sz="3600">
                <a:solidFill>
                  <a:srgbClr val="FFFF00"/>
                </a:solidFill>
              </a:rPr>
              <a:t>Ινσουλίνη</a:t>
            </a:r>
          </a:p>
          <a:p>
            <a:pPr marL="280988" indent="-280988" eaLnBrk="1" hangingPunct="1">
              <a:spcBef>
                <a:spcPct val="30000"/>
              </a:spcBef>
              <a:buFontTx/>
              <a:buChar char="•"/>
            </a:pPr>
            <a:r>
              <a:rPr lang="el-GR" altLang="el-GR" sz="3600">
                <a:solidFill>
                  <a:srgbClr val="FFFF00"/>
                </a:solidFill>
              </a:rPr>
              <a:t>Αντιμετώπιση των συνυπαρχόντων παραγόντων κινδύνου</a:t>
            </a:r>
          </a:p>
        </p:txBody>
      </p:sp>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990600" y="0"/>
            <a:ext cx="7924800" cy="990600"/>
          </a:xfrm>
        </p:spPr>
        <p:txBody>
          <a:bodyPr/>
          <a:lstStyle/>
          <a:p>
            <a:pPr eaLnBrk="1" hangingPunct="1"/>
            <a:r>
              <a:rPr lang="el-GR" altLang="el-GR" sz="2800" smtClean="0"/>
              <a:t>Α΄ και Β΄ φάση έκκρισης της ινσουλίνης</a:t>
            </a:r>
            <a:r>
              <a:rPr lang="en-US" altLang="el-GR" sz="2800" smtClean="0"/>
              <a:t> </a:t>
            </a:r>
            <a:r>
              <a:rPr lang="el-GR" altLang="el-GR" sz="2800" smtClean="0"/>
              <a:t>μετά από ΕΦ έγχυση γλυκόζης – Υπεργλυκαιμική </a:t>
            </a:r>
            <a:r>
              <a:rPr lang="en-US" altLang="el-GR" sz="2800" smtClean="0"/>
              <a:t>clamp</a:t>
            </a:r>
            <a:endParaRPr lang="el-GR" altLang="el-GR" sz="2800" smtClean="0"/>
          </a:p>
        </p:txBody>
      </p:sp>
      <p:pic>
        <p:nvPicPr>
          <p:cNvPr id="10243" name="Picture 3"/>
          <p:cNvPicPr>
            <a:picLocks noChangeAspect="1" noChangeArrowheads="1"/>
          </p:cNvPicPr>
          <p:nvPr/>
        </p:nvPicPr>
        <p:blipFill>
          <a:blip r:embed="rId2" cstate="print"/>
          <a:srcRect/>
          <a:stretch>
            <a:fillRect/>
          </a:stretch>
        </p:blipFill>
        <p:spPr bwMode="auto">
          <a:xfrm>
            <a:off x="1143000" y="1219200"/>
            <a:ext cx="7924800" cy="5183188"/>
          </a:xfrm>
          <a:prstGeom prst="rect">
            <a:avLst/>
          </a:prstGeom>
          <a:noFill/>
          <a:ln w="9525">
            <a:noFill/>
            <a:miter lim="800000"/>
            <a:headEnd/>
            <a:tailEnd/>
          </a:ln>
        </p:spPr>
      </p:pic>
      <p:sp>
        <p:nvSpPr>
          <p:cNvPr id="10244" name="Text Box 4"/>
          <p:cNvSpPr txBox="1">
            <a:spLocks noChangeArrowheads="1"/>
          </p:cNvSpPr>
          <p:nvPr/>
        </p:nvSpPr>
        <p:spPr bwMode="auto">
          <a:xfrm>
            <a:off x="593725" y="6477000"/>
            <a:ext cx="4173538" cy="304800"/>
          </a:xfrm>
          <a:prstGeom prst="rect">
            <a:avLst/>
          </a:prstGeom>
          <a:noFill/>
          <a:ln w="9525">
            <a:noFill/>
            <a:miter lim="800000"/>
            <a:headEnd/>
            <a:tailEnd/>
          </a:ln>
        </p:spPr>
        <p:txBody>
          <a:bodyPr wrap="none">
            <a:spAutoFit/>
          </a:bodyPr>
          <a:lstStyle/>
          <a:p>
            <a:pPr eaLnBrk="1" hangingPunct="1"/>
            <a:r>
              <a:rPr lang="en-US" altLang="el-GR" sz="1400">
                <a:solidFill>
                  <a:srgbClr val="FFFF00"/>
                </a:solidFill>
              </a:rPr>
              <a:t>PRATLEY RE, WEYER R. Diabetologia, 44:929, 2001</a:t>
            </a:r>
            <a:endParaRPr lang="el-GR" altLang="el-GR" sz="1400">
              <a:solidFill>
                <a:srgbClr val="FFFF00"/>
              </a:solidFill>
            </a:endParaRPr>
          </a:p>
        </p:txBody>
      </p:sp>
    </p:spTree>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1143000" y="228600"/>
            <a:ext cx="7772400" cy="762000"/>
          </a:xfrm>
        </p:spPr>
        <p:txBody>
          <a:bodyPr/>
          <a:lstStyle/>
          <a:p>
            <a:pPr eaLnBrk="1" hangingPunct="1"/>
            <a:r>
              <a:rPr lang="el-GR" altLang="el-GR" smtClean="0"/>
              <a:t>Σωματική δραστηριότητα</a:t>
            </a:r>
          </a:p>
        </p:txBody>
      </p:sp>
      <p:sp>
        <p:nvSpPr>
          <p:cNvPr id="120835" name="Text Box 3"/>
          <p:cNvSpPr txBox="1">
            <a:spLocks noChangeArrowheads="1"/>
          </p:cNvSpPr>
          <p:nvPr/>
        </p:nvSpPr>
        <p:spPr bwMode="auto">
          <a:xfrm>
            <a:off x="457200" y="1524000"/>
            <a:ext cx="8305800" cy="5041900"/>
          </a:xfrm>
          <a:prstGeom prst="rect">
            <a:avLst/>
          </a:prstGeom>
          <a:noFill/>
          <a:ln w="9525">
            <a:noFill/>
            <a:miter lim="800000"/>
            <a:headEnd/>
            <a:tailEnd/>
          </a:ln>
        </p:spPr>
        <p:txBody>
          <a:bodyPr>
            <a:spAutoFit/>
          </a:bodyPr>
          <a:lstStyle/>
          <a:p>
            <a:pPr marL="442913" indent="-442913" eaLnBrk="1" hangingPunct="1">
              <a:spcAft>
                <a:spcPct val="60000"/>
              </a:spcAft>
              <a:buFont typeface="Wingdings" pitchFamily="2" charset="2"/>
              <a:buChar char="v"/>
              <a:tabLst>
                <a:tab pos="406400" algn="l"/>
              </a:tabLst>
              <a:defRPr/>
            </a:pPr>
            <a:r>
              <a:rPr lang="el-GR" dirty="0"/>
              <a:t>5 ημέρες/ εβδομάδα, ιδανικά κάθε μέρα (&gt;150 </a:t>
            </a:r>
            <a:r>
              <a:rPr lang="en-US" dirty="0"/>
              <a:t>min / </a:t>
            </a:r>
            <a:r>
              <a:rPr lang="el-GR" dirty="0"/>
              <a:t>εβδομάδα)</a:t>
            </a:r>
          </a:p>
          <a:p>
            <a:pPr indent="406400" eaLnBrk="1" hangingPunct="1">
              <a:spcAft>
                <a:spcPct val="60000"/>
              </a:spcAft>
              <a:buFont typeface="Wingdings" pitchFamily="2" charset="2"/>
              <a:buChar char="v"/>
              <a:tabLst>
                <a:tab pos="406400" algn="l"/>
              </a:tabLst>
              <a:defRPr/>
            </a:pPr>
            <a:r>
              <a:rPr lang="el-GR" dirty="0"/>
              <a:t>Μέτριας έντασης σωματική δραστηριότητα για 30-45 </a:t>
            </a:r>
            <a:r>
              <a:rPr lang="en-US" dirty="0"/>
              <a:t>min</a:t>
            </a:r>
          </a:p>
          <a:p>
            <a:pPr indent="406400" eaLnBrk="1" hangingPunct="1">
              <a:spcAft>
                <a:spcPct val="60000"/>
              </a:spcAft>
              <a:buFont typeface="Wingdings" pitchFamily="2" charset="2"/>
              <a:buChar char="v"/>
              <a:tabLst>
                <a:tab pos="406400" algn="l"/>
              </a:tabLst>
              <a:defRPr/>
            </a:pPr>
            <a:r>
              <a:rPr lang="el-GR" dirty="0"/>
              <a:t>Παραδείγματα: γρήγορο περπάτημα, δουλειές στον κήπο,    	ποδήλατο, κολύμπι</a:t>
            </a:r>
          </a:p>
          <a:p>
            <a:pPr indent="406400" eaLnBrk="1" hangingPunct="1">
              <a:spcAft>
                <a:spcPct val="60000"/>
              </a:spcAft>
              <a:buFont typeface="Wingdings" pitchFamily="2" charset="2"/>
              <a:buChar char="v"/>
              <a:tabLst>
                <a:tab pos="406400" algn="l"/>
              </a:tabLst>
              <a:defRPr/>
            </a:pPr>
            <a:r>
              <a:rPr lang="el-GR" dirty="0"/>
              <a:t>Για άτομα χωρίς καθόλου σωματική δραστηριότητα πρέπει 	να ξεκινούν με πολύ ελαφρά άσκηση και να αυξάνουν 	προοδευτικά</a:t>
            </a:r>
          </a:p>
          <a:p>
            <a:pPr indent="406400" eaLnBrk="1" hangingPunct="1">
              <a:spcAft>
                <a:spcPct val="60000"/>
              </a:spcAft>
              <a:buFont typeface="Wingdings" pitchFamily="2" charset="2"/>
              <a:buChar char="v"/>
              <a:tabLst>
                <a:tab pos="406400" algn="l"/>
              </a:tabLst>
              <a:defRPr/>
            </a:pPr>
            <a:r>
              <a:rPr lang="el-GR" dirty="0"/>
              <a:t>Συνέχιση της δραστηριότητας βοηθά στην διατήρηση της 	απώλειας του βάρους, στην πρόληψη της ΚΑΝ και την 	ρύθμιση του ΣΔ 2</a:t>
            </a:r>
          </a:p>
        </p:txBody>
      </p:sp>
    </p:spTree>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a:xfrm>
            <a:off x="457200" y="152400"/>
            <a:ext cx="7772400" cy="1447800"/>
          </a:xfrm>
        </p:spPr>
        <p:txBody>
          <a:bodyPr/>
          <a:lstStyle/>
          <a:p>
            <a:pPr eaLnBrk="1" hangingPunct="1"/>
            <a:r>
              <a:rPr lang="el-GR" altLang="el-GR" sz="4400" smtClean="0"/>
              <a:t>Η άσκηση βοηθά στην</a:t>
            </a:r>
          </a:p>
        </p:txBody>
      </p:sp>
      <p:sp>
        <p:nvSpPr>
          <p:cNvPr id="78851" name="Text Box 3"/>
          <p:cNvSpPr txBox="1">
            <a:spLocks noChangeArrowheads="1"/>
          </p:cNvSpPr>
          <p:nvPr/>
        </p:nvSpPr>
        <p:spPr bwMode="auto">
          <a:xfrm>
            <a:off x="746125" y="1676400"/>
            <a:ext cx="7483475" cy="4213225"/>
          </a:xfrm>
          <a:prstGeom prst="rect">
            <a:avLst/>
          </a:prstGeom>
          <a:noFill/>
          <a:ln w="9525">
            <a:noFill/>
            <a:miter lim="800000"/>
            <a:headEnd/>
            <a:tailEnd/>
          </a:ln>
        </p:spPr>
        <p:txBody>
          <a:bodyPr>
            <a:spAutoFit/>
          </a:bodyPr>
          <a:lstStyle/>
          <a:p>
            <a:pPr marL="282575" indent="-282575" eaLnBrk="1" hangingPunct="1">
              <a:spcBef>
                <a:spcPct val="30000"/>
              </a:spcBef>
              <a:buFontTx/>
              <a:buChar char="•"/>
            </a:pPr>
            <a:r>
              <a:rPr lang="el-GR" altLang="el-GR" sz="3600"/>
              <a:t>Μείωση</a:t>
            </a:r>
            <a:r>
              <a:rPr lang="en-US" altLang="el-GR" sz="3600"/>
              <a:t> </a:t>
            </a:r>
            <a:r>
              <a:rPr lang="el-GR" altLang="el-GR" sz="3600"/>
              <a:t>ΣΒ</a:t>
            </a:r>
            <a:endParaRPr lang="en-US" altLang="el-GR" sz="3600"/>
          </a:p>
          <a:p>
            <a:pPr marL="282575" indent="-282575" eaLnBrk="1" hangingPunct="1">
              <a:spcBef>
                <a:spcPct val="30000"/>
              </a:spcBef>
              <a:buFontTx/>
              <a:buChar char="•"/>
            </a:pPr>
            <a:r>
              <a:rPr lang="el-GR" altLang="el-GR" sz="3600"/>
              <a:t>Μείωση</a:t>
            </a:r>
            <a:r>
              <a:rPr lang="en-US" altLang="el-GR" sz="3600"/>
              <a:t> </a:t>
            </a:r>
            <a:r>
              <a:rPr lang="el-GR" altLang="el-GR" sz="3600"/>
              <a:t>σπλαχνικού λίπους</a:t>
            </a:r>
            <a:endParaRPr lang="en-US" altLang="el-GR" sz="3600"/>
          </a:p>
          <a:p>
            <a:pPr marL="282575" indent="-282575" eaLnBrk="1" hangingPunct="1">
              <a:spcBef>
                <a:spcPct val="30000"/>
              </a:spcBef>
              <a:buFontTx/>
              <a:buChar char="•"/>
            </a:pPr>
            <a:r>
              <a:rPr lang="el-GR" altLang="el-GR" sz="3600"/>
              <a:t>Μείωση</a:t>
            </a:r>
            <a:r>
              <a:rPr lang="en-US" altLang="el-GR" sz="3600"/>
              <a:t> </a:t>
            </a:r>
            <a:r>
              <a:rPr lang="el-GR" altLang="el-GR" sz="3600"/>
              <a:t>ΑΠ</a:t>
            </a:r>
            <a:endParaRPr lang="en-US" altLang="el-GR" sz="3600"/>
          </a:p>
          <a:p>
            <a:pPr marL="282575" indent="-282575" eaLnBrk="1" hangingPunct="1">
              <a:spcBef>
                <a:spcPct val="30000"/>
              </a:spcBef>
              <a:buFontTx/>
              <a:buChar char="•"/>
            </a:pPr>
            <a:r>
              <a:rPr lang="el-GR" altLang="el-GR" sz="3600"/>
              <a:t>Αύξηση</a:t>
            </a:r>
            <a:r>
              <a:rPr lang="en-US" altLang="el-GR" sz="3600"/>
              <a:t> HDL</a:t>
            </a:r>
            <a:r>
              <a:rPr lang="el-GR" altLang="el-GR" sz="3600"/>
              <a:t>-χοληστερόλης</a:t>
            </a:r>
          </a:p>
          <a:p>
            <a:pPr marL="282575" indent="-282575" eaLnBrk="1" hangingPunct="1">
              <a:spcBef>
                <a:spcPct val="30000"/>
              </a:spcBef>
              <a:buFontTx/>
              <a:buChar char="•"/>
            </a:pPr>
            <a:r>
              <a:rPr lang="en-US" altLang="el-GR" sz="3600"/>
              <a:t> </a:t>
            </a:r>
            <a:r>
              <a:rPr lang="el-GR" altLang="el-GR" sz="3600"/>
              <a:t>Μείωση</a:t>
            </a:r>
            <a:r>
              <a:rPr lang="en-US" altLang="el-GR" sz="3600"/>
              <a:t> </a:t>
            </a:r>
            <a:r>
              <a:rPr lang="el-GR" altLang="el-GR" sz="3600"/>
              <a:t>τριγλυκεριδίων</a:t>
            </a:r>
            <a:endParaRPr lang="en-US" altLang="el-GR" sz="3600"/>
          </a:p>
          <a:p>
            <a:pPr marL="282575" indent="-282575" eaLnBrk="1" hangingPunct="1">
              <a:spcBef>
                <a:spcPct val="30000"/>
              </a:spcBef>
            </a:pPr>
            <a:endParaRPr lang="el-GR" altLang="el-GR" sz="3600"/>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a:xfrm>
            <a:off x="1143000" y="152400"/>
            <a:ext cx="7772400" cy="1143000"/>
          </a:xfrm>
        </p:spPr>
        <p:txBody>
          <a:bodyPr/>
          <a:lstStyle/>
          <a:p>
            <a:pPr eaLnBrk="1" hangingPunct="1"/>
            <a:r>
              <a:rPr lang="el-GR" altLang="el-GR" sz="4400" smtClean="0"/>
              <a:t>Άσκηση</a:t>
            </a:r>
          </a:p>
        </p:txBody>
      </p:sp>
      <p:sp>
        <p:nvSpPr>
          <p:cNvPr id="79875" name="Text Box 3"/>
          <p:cNvSpPr txBox="1">
            <a:spLocks noChangeArrowheads="1"/>
          </p:cNvSpPr>
          <p:nvPr/>
        </p:nvSpPr>
        <p:spPr bwMode="auto">
          <a:xfrm>
            <a:off x="762000" y="1565275"/>
            <a:ext cx="8153400" cy="2911475"/>
          </a:xfrm>
          <a:prstGeom prst="rect">
            <a:avLst/>
          </a:prstGeom>
          <a:noFill/>
          <a:ln w="9525">
            <a:noFill/>
            <a:miter lim="800000"/>
            <a:headEnd/>
            <a:tailEnd/>
          </a:ln>
        </p:spPr>
        <p:txBody>
          <a:bodyPr>
            <a:spAutoFit/>
          </a:bodyPr>
          <a:lstStyle/>
          <a:p>
            <a:pPr marL="387350" indent="-387350" eaLnBrk="1" hangingPunct="1">
              <a:spcBef>
                <a:spcPct val="30000"/>
              </a:spcBef>
              <a:buFontTx/>
              <a:buChar char="•"/>
            </a:pPr>
            <a:r>
              <a:rPr lang="el-GR" altLang="el-GR" sz="2800"/>
              <a:t>Αυξάνει την χρησιμοποίηση της γλυκόζης με μη ινσουλινοεξαρτώμενο τρόπο</a:t>
            </a:r>
            <a:endParaRPr lang="en-US" altLang="el-GR" sz="2800"/>
          </a:p>
          <a:p>
            <a:pPr marL="387350" indent="-387350" eaLnBrk="1" hangingPunct="1">
              <a:spcBef>
                <a:spcPct val="30000"/>
              </a:spcBef>
              <a:buFontTx/>
              <a:buChar char="•"/>
            </a:pPr>
            <a:r>
              <a:rPr lang="el-GR" altLang="el-GR" sz="2800"/>
              <a:t>Αυξάνει την μετακίνηση των</a:t>
            </a:r>
            <a:r>
              <a:rPr lang="en-US" altLang="el-GR" sz="2800"/>
              <a:t> GLUT4 </a:t>
            </a:r>
            <a:r>
              <a:rPr lang="el-GR" altLang="el-GR" sz="2800"/>
              <a:t>από την ενδοκυττάρια δεξαμενή στην πλασματική μεμβράνη </a:t>
            </a:r>
          </a:p>
          <a:p>
            <a:pPr marL="387350" indent="-387350" eaLnBrk="1" hangingPunct="1">
              <a:spcBef>
                <a:spcPct val="30000"/>
              </a:spcBef>
              <a:buFontTx/>
              <a:buChar char="•"/>
            </a:pPr>
            <a:r>
              <a:rPr lang="el-GR" altLang="el-GR" sz="2800"/>
              <a:t>Αυξάνει την παραγωγή βραδυκινίνης και ΝΟ </a:t>
            </a:r>
            <a:r>
              <a:rPr lang="el-GR" altLang="el-GR" sz="2800">
                <a:sym typeface="Symbol" pitchFamily="18" charset="2"/>
              </a:rPr>
              <a:t> αύξηση πρόσληψης γλυκόζης και αγγειοδιαστολή</a:t>
            </a: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a:xfrm>
            <a:off x="1143000" y="115888"/>
            <a:ext cx="7010400" cy="1143000"/>
          </a:xfrm>
        </p:spPr>
        <p:txBody>
          <a:bodyPr/>
          <a:lstStyle/>
          <a:p>
            <a:pPr eaLnBrk="1" hangingPunct="1"/>
            <a:r>
              <a:rPr lang="el-GR" altLang="el-GR" sz="4400" smtClean="0"/>
              <a:t>Θεραπεία ΣΔ2</a:t>
            </a:r>
          </a:p>
        </p:txBody>
      </p:sp>
      <p:sp>
        <p:nvSpPr>
          <p:cNvPr id="80899" name="Text Box 3"/>
          <p:cNvSpPr txBox="1">
            <a:spLocks noChangeArrowheads="1"/>
          </p:cNvSpPr>
          <p:nvPr/>
        </p:nvSpPr>
        <p:spPr bwMode="auto">
          <a:xfrm>
            <a:off x="762000" y="1546225"/>
            <a:ext cx="8077200" cy="4762500"/>
          </a:xfrm>
          <a:prstGeom prst="rect">
            <a:avLst/>
          </a:prstGeom>
          <a:noFill/>
          <a:ln w="9525">
            <a:noFill/>
            <a:miter lim="800000"/>
            <a:headEnd/>
            <a:tailEnd/>
          </a:ln>
        </p:spPr>
        <p:txBody>
          <a:bodyPr lIns="92075" tIns="46038" rIns="92075" bIns="46038">
            <a:spAutoFit/>
          </a:bodyPr>
          <a:lstStyle/>
          <a:p>
            <a:pPr marL="280988" indent="-280988" eaLnBrk="1" hangingPunct="1">
              <a:spcBef>
                <a:spcPct val="30000"/>
              </a:spcBef>
              <a:buFontTx/>
              <a:buChar char="•"/>
            </a:pPr>
            <a:r>
              <a:rPr lang="el-GR" altLang="el-GR" sz="3600">
                <a:solidFill>
                  <a:srgbClr val="FFFF00"/>
                </a:solidFill>
              </a:rPr>
              <a:t>Δίαιτα</a:t>
            </a:r>
          </a:p>
          <a:p>
            <a:pPr marL="280988" indent="-280988" eaLnBrk="1" hangingPunct="1">
              <a:spcBef>
                <a:spcPct val="30000"/>
              </a:spcBef>
              <a:buFontTx/>
              <a:buChar char="•"/>
            </a:pPr>
            <a:r>
              <a:rPr lang="el-GR" altLang="el-GR" sz="3600">
                <a:solidFill>
                  <a:srgbClr val="FFFF00"/>
                </a:solidFill>
              </a:rPr>
              <a:t>Μείωση σωματικού βάρους</a:t>
            </a:r>
          </a:p>
          <a:p>
            <a:pPr marL="280988" indent="-280988" eaLnBrk="1" hangingPunct="1">
              <a:spcBef>
                <a:spcPct val="30000"/>
              </a:spcBef>
              <a:buFontTx/>
              <a:buChar char="•"/>
            </a:pPr>
            <a:r>
              <a:rPr lang="el-GR" altLang="el-GR" sz="3600">
                <a:solidFill>
                  <a:srgbClr val="FFFF00"/>
                </a:solidFill>
              </a:rPr>
              <a:t>Άσκηση</a:t>
            </a:r>
          </a:p>
          <a:p>
            <a:pPr marL="280988" indent="-280988" eaLnBrk="1" hangingPunct="1">
              <a:spcBef>
                <a:spcPct val="30000"/>
              </a:spcBef>
              <a:buFontTx/>
              <a:buChar char="•"/>
            </a:pPr>
            <a:r>
              <a:rPr lang="el-GR" altLang="el-GR" sz="3600"/>
              <a:t>Αντιδιαβητικά δισκία</a:t>
            </a:r>
          </a:p>
          <a:p>
            <a:pPr marL="280988" indent="-280988" eaLnBrk="1" hangingPunct="1">
              <a:spcBef>
                <a:spcPct val="30000"/>
              </a:spcBef>
              <a:buFontTx/>
              <a:buChar char="•"/>
            </a:pPr>
            <a:r>
              <a:rPr lang="el-GR" altLang="el-GR" sz="3600">
                <a:solidFill>
                  <a:srgbClr val="FFFF00"/>
                </a:solidFill>
              </a:rPr>
              <a:t>Ινσουλίνη</a:t>
            </a:r>
          </a:p>
          <a:p>
            <a:pPr marL="280988" indent="-280988" eaLnBrk="1" hangingPunct="1">
              <a:spcBef>
                <a:spcPct val="30000"/>
              </a:spcBef>
              <a:buFontTx/>
              <a:buChar char="•"/>
            </a:pPr>
            <a:r>
              <a:rPr lang="el-GR" altLang="el-GR" sz="3600">
                <a:solidFill>
                  <a:srgbClr val="FFFF00"/>
                </a:solidFill>
              </a:rPr>
              <a:t>Αντιμετώπιση των συνυπαρχόντων παραγόντων κινδύνου</a:t>
            </a:r>
          </a:p>
        </p:txBody>
      </p:sp>
    </p:spTree>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itle 1"/>
          <p:cNvSpPr>
            <a:spLocks noGrp="1" noChangeArrowheads="1"/>
          </p:cNvSpPr>
          <p:nvPr>
            <p:ph type="title"/>
          </p:nvPr>
        </p:nvSpPr>
        <p:spPr/>
        <p:txBody>
          <a:bodyPr/>
          <a:lstStyle/>
          <a:p>
            <a:endParaRPr lang="en-US" altLang="en-US" smtClean="0"/>
          </a:p>
        </p:txBody>
      </p:sp>
      <p:pic>
        <p:nvPicPr>
          <p:cNvPr id="81923" name="Picture 2"/>
          <p:cNvPicPr>
            <a:picLocks noChangeAspect="1" noChangeArrowheads="1"/>
          </p:cNvPicPr>
          <p:nvPr/>
        </p:nvPicPr>
        <p:blipFill>
          <a:blip r:embed="rId2" cstate="print"/>
          <a:srcRect/>
          <a:stretch>
            <a:fillRect/>
          </a:stretch>
        </p:blipFill>
        <p:spPr bwMode="auto">
          <a:xfrm>
            <a:off x="228600" y="80963"/>
            <a:ext cx="8807450" cy="6605587"/>
          </a:xfrm>
          <a:prstGeom prst="rect">
            <a:avLst/>
          </a:prstGeom>
          <a:noFill/>
          <a:ln w="9525">
            <a:noFill/>
            <a:miter lim="800000"/>
            <a:headEnd/>
            <a:tailEnd/>
          </a:ln>
        </p:spPr>
      </p:pic>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itle 1"/>
          <p:cNvSpPr>
            <a:spLocks noGrp="1" noChangeArrowheads="1"/>
          </p:cNvSpPr>
          <p:nvPr>
            <p:ph type="title"/>
          </p:nvPr>
        </p:nvSpPr>
        <p:spPr>
          <a:xfrm>
            <a:off x="684213" y="333375"/>
            <a:ext cx="8231187" cy="874713"/>
          </a:xfrm>
        </p:spPr>
        <p:txBody>
          <a:bodyPr/>
          <a:lstStyle/>
          <a:p>
            <a:r>
              <a:rPr lang="el-GR" altLang="el-GR" b="1" smtClean="0"/>
              <a:t>Μετφορμίνη</a:t>
            </a:r>
            <a:endParaRPr lang="el-GR" altLang="el-GR" smtClean="0"/>
          </a:p>
        </p:txBody>
      </p:sp>
      <p:sp>
        <p:nvSpPr>
          <p:cNvPr id="82947" name="Content Placeholder 2"/>
          <p:cNvSpPr>
            <a:spLocks noGrp="1" noChangeArrowheads="1"/>
          </p:cNvSpPr>
          <p:nvPr>
            <p:ph idx="1"/>
          </p:nvPr>
        </p:nvSpPr>
        <p:spPr>
          <a:xfrm>
            <a:off x="755650" y="1268413"/>
            <a:ext cx="8186738" cy="5256212"/>
          </a:xfrm>
        </p:spPr>
        <p:txBody>
          <a:bodyPr/>
          <a:lstStyle/>
          <a:p>
            <a:pPr>
              <a:spcBef>
                <a:spcPts val="1200"/>
              </a:spcBef>
            </a:pPr>
            <a:r>
              <a:rPr lang="el-GR" altLang="el-GR" sz="2600" smtClean="0">
                <a:solidFill>
                  <a:schemeClr val="tx1"/>
                </a:solidFill>
                <a:effectLst/>
              </a:rPr>
              <a:t>Κύρια δράση η αναστολή της ηπατικής γλυκονεογένεσης</a:t>
            </a:r>
          </a:p>
          <a:p>
            <a:pPr>
              <a:spcBef>
                <a:spcPts val="1200"/>
              </a:spcBef>
            </a:pPr>
            <a:r>
              <a:rPr lang="el-GR" altLang="el-GR" sz="2600" smtClean="0">
                <a:solidFill>
                  <a:schemeClr val="tx1"/>
                </a:solidFill>
                <a:effectLst/>
              </a:rPr>
              <a:t>Σε μικρό βαθμό βελτιώνει τον περιφερικό μεταβολισμό της γλυκόζης</a:t>
            </a:r>
          </a:p>
          <a:p>
            <a:pPr>
              <a:spcBef>
                <a:spcPts val="1200"/>
              </a:spcBef>
            </a:pPr>
            <a:r>
              <a:rPr lang="el-GR" altLang="el-GR" sz="2600" smtClean="0">
                <a:solidFill>
                  <a:schemeClr val="tx1"/>
                </a:solidFill>
                <a:effectLst/>
              </a:rPr>
              <a:t>Αυξάνει την έκκριση του </a:t>
            </a:r>
            <a:r>
              <a:rPr lang="en-US" altLang="el-GR" sz="2600" smtClean="0">
                <a:solidFill>
                  <a:schemeClr val="tx1"/>
                </a:solidFill>
                <a:effectLst/>
              </a:rPr>
              <a:t>GLP</a:t>
            </a:r>
            <a:r>
              <a:rPr lang="el-GR" altLang="el-GR" sz="2600" smtClean="0">
                <a:solidFill>
                  <a:schemeClr val="tx1"/>
                </a:solidFill>
                <a:effectLst/>
              </a:rPr>
              <a:t>-1</a:t>
            </a:r>
          </a:p>
          <a:p>
            <a:pPr>
              <a:spcBef>
                <a:spcPts val="1200"/>
              </a:spcBef>
            </a:pPr>
            <a:r>
              <a:rPr lang="el-GR" altLang="el-GR" sz="2600" smtClean="0">
                <a:solidFill>
                  <a:schemeClr val="tx1"/>
                </a:solidFill>
                <a:effectLst/>
              </a:rPr>
              <a:t>Δεν προκαλεί υπογλυκαιμία</a:t>
            </a:r>
          </a:p>
          <a:p>
            <a:pPr>
              <a:spcBef>
                <a:spcPts val="1200"/>
              </a:spcBef>
            </a:pPr>
            <a:r>
              <a:rPr lang="el-GR" altLang="el-GR" sz="2600" smtClean="0">
                <a:solidFill>
                  <a:schemeClr val="tx1"/>
                </a:solidFill>
                <a:effectLst/>
              </a:rPr>
              <a:t>Ενεργοποιεί την ΑΜΡ-κινάση</a:t>
            </a:r>
          </a:p>
          <a:p>
            <a:pPr>
              <a:spcBef>
                <a:spcPts val="1200"/>
              </a:spcBef>
            </a:pPr>
            <a:r>
              <a:rPr lang="el-GR" altLang="el-GR" sz="2600" smtClean="0">
                <a:solidFill>
                  <a:schemeClr val="tx1"/>
                </a:solidFill>
                <a:effectLst/>
              </a:rPr>
              <a:t>Προκαλεί μικρή ή καμία απώλεια βάρους </a:t>
            </a: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itle 1"/>
          <p:cNvSpPr>
            <a:spLocks noGrp="1" noChangeArrowheads="1"/>
          </p:cNvSpPr>
          <p:nvPr>
            <p:ph type="title"/>
          </p:nvPr>
        </p:nvSpPr>
        <p:spPr>
          <a:xfrm>
            <a:off x="1143000" y="404813"/>
            <a:ext cx="7772400" cy="874712"/>
          </a:xfrm>
        </p:spPr>
        <p:txBody>
          <a:bodyPr/>
          <a:lstStyle/>
          <a:p>
            <a:r>
              <a:rPr lang="el-GR" altLang="el-GR" b="1" smtClean="0"/>
              <a:t>Μετφορμίνη</a:t>
            </a:r>
            <a:endParaRPr lang="el-GR" altLang="el-GR" smtClean="0"/>
          </a:p>
        </p:txBody>
      </p:sp>
      <p:sp>
        <p:nvSpPr>
          <p:cNvPr id="83971" name="Content Placeholder 2"/>
          <p:cNvSpPr>
            <a:spLocks noGrp="1" noChangeArrowheads="1"/>
          </p:cNvSpPr>
          <p:nvPr>
            <p:ph idx="1"/>
          </p:nvPr>
        </p:nvSpPr>
        <p:spPr>
          <a:xfrm>
            <a:off x="684213" y="1341438"/>
            <a:ext cx="8258175" cy="5040312"/>
          </a:xfrm>
        </p:spPr>
        <p:txBody>
          <a:bodyPr/>
          <a:lstStyle/>
          <a:p>
            <a:r>
              <a:rPr lang="el-GR" altLang="el-GR" sz="2400" smtClean="0">
                <a:solidFill>
                  <a:schemeClr val="tx1"/>
                </a:solidFill>
                <a:effectLst/>
              </a:rPr>
              <a:t>Χαμηλό κόστος</a:t>
            </a:r>
          </a:p>
          <a:p>
            <a:r>
              <a:rPr lang="el-GR" altLang="el-GR" sz="2400" smtClean="0">
                <a:solidFill>
                  <a:schemeClr val="tx1"/>
                </a:solidFill>
                <a:effectLst/>
              </a:rPr>
              <a:t>Ενδεχομένως μειώνει τον κίνδυνο νεοπλασιών</a:t>
            </a:r>
          </a:p>
          <a:p>
            <a:r>
              <a:rPr lang="el-GR" altLang="el-GR" sz="2400" smtClean="0">
                <a:solidFill>
                  <a:schemeClr val="tx1"/>
                </a:solidFill>
                <a:effectLst/>
              </a:rPr>
              <a:t>Σπανιότατα μπορεί να προκαλέσει γαλακτική οξέωση (όταν υπάρχει ιστική υποξία)</a:t>
            </a:r>
          </a:p>
          <a:p>
            <a:r>
              <a:rPr lang="el-GR" altLang="el-GR" sz="2400" smtClean="0">
                <a:solidFill>
                  <a:schemeClr val="tx1"/>
                </a:solidFill>
                <a:effectLst/>
              </a:rPr>
              <a:t>Προκαλεί ανεπάρκεια βιταμίνης Β12</a:t>
            </a:r>
          </a:p>
          <a:p>
            <a:r>
              <a:rPr lang="el-GR" altLang="el-GR" sz="2400" smtClean="0">
                <a:solidFill>
                  <a:schemeClr val="tx1"/>
                </a:solidFill>
                <a:effectLst/>
              </a:rPr>
              <a:t>Δεν πρέπει να χορηγείται:</a:t>
            </a:r>
          </a:p>
          <a:p>
            <a:pPr lvl="1"/>
            <a:r>
              <a:rPr lang="el-GR" altLang="el-GR" sz="2400" smtClean="0">
                <a:solidFill>
                  <a:schemeClr val="tx1"/>
                </a:solidFill>
                <a:effectLst/>
              </a:rPr>
              <a:t>Σε υπερήλικες</a:t>
            </a:r>
          </a:p>
          <a:p>
            <a:pPr lvl="1"/>
            <a:r>
              <a:rPr lang="el-GR" altLang="el-GR" sz="2400" smtClean="0">
                <a:solidFill>
                  <a:schemeClr val="tx1"/>
                </a:solidFill>
                <a:effectLst/>
              </a:rPr>
              <a:t>Σε άτομα με </a:t>
            </a:r>
            <a:r>
              <a:rPr lang="en-US" altLang="el-GR" sz="2400" smtClean="0">
                <a:solidFill>
                  <a:schemeClr val="tx1"/>
                </a:solidFill>
                <a:effectLst/>
              </a:rPr>
              <a:t>eGFR&lt;30ml/min (</a:t>
            </a:r>
            <a:r>
              <a:rPr lang="el-GR" altLang="el-GR" sz="2400" smtClean="0">
                <a:solidFill>
                  <a:schemeClr val="tx1"/>
                </a:solidFill>
                <a:effectLst/>
              </a:rPr>
              <a:t>μισή δόση αν &lt;60</a:t>
            </a:r>
            <a:r>
              <a:rPr lang="en-US" altLang="el-GR" sz="2400" smtClean="0">
                <a:solidFill>
                  <a:schemeClr val="tx1"/>
                </a:solidFill>
                <a:effectLst/>
              </a:rPr>
              <a:t>ml/min</a:t>
            </a:r>
            <a:r>
              <a:rPr lang="el-GR" altLang="el-GR" sz="2400" smtClean="0">
                <a:solidFill>
                  <a:schemeClr val="tx1"/>
                </a:solidFill>
                <a:effectLst/>
              </a:rPr>
              <a:t>)</a:t>
            </a:r>
            <a:endParaRPr lang="en-US" altLang="el-GR" sz="2400" smtClean="0">
              <a:solidFill>
                <a:schemeClr val="tx1"/>
              </a:solidFill>
              <a:effectLst/>
            </a:endParaRPr>
          </a:p>
          <a:p>
            <a:pPr lvl="1"/>
            <a:r>
              <a:rPr lang="el-GR" altLang="el-GR" sz="2400" smtClean="0">
                <a:solidFill>
                  <a:schemeClr val="tx1"/>
                </a:solidFill>
                <a:effectLst/>
              </a:rPr>
              <a:t>Με ασταθή καρδιακή ανεπάρκεια</a:t>
            </a:r>
          </a:p>
          <a:p>
            <a:pPr lvl="1"/>
            <a:r>
              <a:rPr lang="el-GR" altLang="el-GR" sz="2400" smtClean="0">
                <a:solidFill>
                  <a:schemeClr val="tx1"/>
                </a:solidFill>
                <a:effectLst/>
              </a:rPr>
              <a:t> Αναπνευστική ανεπάρκεια</a:t>
            </a:r>
          </a:p>
          <a:p>
            <a:pPr lvl="1"/>
            <a:r>
              <a:rPr lang="el-GR" altLang="el-GR" sz="2400" smtClean="0">
                <a:solidFill>
                  <a:schemeClr val="tx1"/>
                </a:solidFill>
                <a:effectLst/>
              </a:rPr>
              <a:t>Ηπατική ανεπάρκεια</a:t>
            </a: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itle 1"/>
          <p:cNvSpPr>
            <a:spLocks noGrp="1" noChangeArrowheads="1"/>
          </p:cNvSpPr>
          <p:nvPr>
            <p:ph type="title"/>
          </p:nvPr>
        </p:nvSpPr>
        <p:spPr>
          <a:xfrm>
            <a:off x="395288" y="404813"/>
            <a:ext cx="7772400" cy="360362"/>
          </a:xfrm>
        </p:spPr>
        <p:txBody>
          <a:bodyPr/>
          <a:lstStyle/>
          <a:p>
            <a:r>
              <a:rPr lang="el-GR" altLang="el-GR" smtClean="0"/>
              <a:t>Σουλφονυλουρίες-Γλινίδες</a:t>
            </a:r>
          </a:p>
        </p:txBody>
      </p:sp>
      <p:sp>
        <p:nvSpPr>
          <p:cNvPr id="84995" name="Content Placeholder 2"/>
          <p:cNvSpPr>
            <a:spLocks noGrp="1" noChangeArrowheads="1"/>
          </p:cNvSpPr>
          <p:nvPr>
            <p:ph idx="1"/>
          </p:nvPr>
        </p:nvSpPr>
        <p:spPr>
          <a:xfrm>
            <a:off x="684213" y="1009650"/>
            <a:ext cx="8280400" cy="5443538"/>
          </a:xfrm>
        </p:spPr>
        <p:txBody>
          <a:bodyPr/>
          <a:lstStyle/>
          <a:p>
            <a:r>
              <a:rPr lang="el-GR" altLang="el-GR" sz="2400" smtClean="0">
                <a:solidFill>
                  <a:schemeClr val="tx1"/>
                </a:solidFill>
                <a:effectLst/>
              </a:rPr>
              <a:t>Κλείνουν τα ευαίσθητα στην ΑΤΡ κανάλια Κ</a:t>
            </a:r>
            <a:r>
              <a:rPr lang="el-GR" altLang="el-GR" sz="2400" baseline="30000" smtClean="0">
                <a:solidFill>
                  <a:schemeClr val="tx1"/>
                </a:solidFill>
                <a:effectLst/>
              </a:rPr>
              <a:t>+</a:t>
            </a:r>
            <a:r>
              <a:rPr lang="en-US" altLang="el-GR" sz="2400" baseline="30000" smtClean="0">
                <a:solidFill>
                  <a:schemeClr val="tx1"/>
                </a:solidFill>
                <a:effectLst/>
              </a:rPr>
              <a:t> </a:t>
            </a:r>
            <a:r>
              <a:rPr lang="en-US" altLang="el-GR" sz="2400" smtClean="0">
                <a:solidFill>
                  <a:schemeClr val="tx1"/>
                </a:solidFill>
                <a:effectLst/>
              </a:rPr>
              <a:t> </a:t>
            </a:r>
            <a:r>
              <a:rPr lang="el-GR" altLang="el-GR" sz="2400" smtClean="0">
                <a:solidFill>
                  <a:schemeClr val="tx1"/>
                </a:solidFill>
                <a:effectLst/>
              </a:rPr>
              <a:t>των β-κυττάρων</a:t>
            </a:r>
          </a:p>
          <a:p>
            <a:r>
              <a:rPr lang="el-GR" altLang="el-GR" sz="2400" smtClean="0">
                <a:solidFill>
                  <a:schemeClr val="tx1"/>
                </a:solidFill>
                <a:effectLst/>
              </a:rPr>
              <a:t>Προκαλούν έκκριση ινσουλίνης με μη γλυκοζο-εξαρτώμενο μηχανισμό</a:t>
            </a:r>
          </a:p>
          <a:p>
            <a:r>
              <a:rPr lang="el-GR" altLang="el-GR" sz="2400" smtClean="0">
                <a:solidFill>
                  <a:schemeClr val="tx1"/>
                </a:solidFill>
                <a:effectLst/>
              </a:rPr>
              <a:t>Προκαλούν υπογλυκαιμίες</a:t>
            </a:r>
          </a:p>
          <a:p>
            <a:r>
              <a:rPr lang="el-GR" altLang="el-GR" sz="2400" smtClean="0">
                <a:solidFill>
                  <a:schemeClr val="tx1"/>
                </a:solidFill>
                <a:effectLst/>
              </a:rPr>
              <a:t>Πιθανά μειώνουν την αντίληψη των υπογλυκαιμιών</a:t>
            </a:r>
          </a:p>
          <a:p>
            <a:r>
              <a:rPr lang="el-GR" altLang="el-GR" sz="2400" smtClean="0">
                <a:solidFill>
                  <a:schemeClr val="tx1"/>
                </a:solidFill>
                <a:effectLst/>
              </a:rPr>
              <a:t>Αυξάνουν το βάρος</a:t>
            </a:r>
          </a:p>
          <a:p>
            <a:r>
              <a:rPr lang="el-GR" altLang="el-GR" sz="2400" smtClean="0">
                <a:solidFill>
                  <a:schemeClr val="tx1"/>
                </a:solidFill>
                <a:effectLst/>
              </a:rPr>
              <a:t>Δεν διατηρούν το θεραπευτικό αποτέλεσμα μακροχρόνια</a:t>
            </a:r>
          </a:p>
          <a:p>
            <a:r>
              <a:rPr lang="el-GR" altLang="el-GR" sz="2400" smtClean="0">
                <a:solidFill>
                  <a:schemeClr val="tx1"/>
                </a:solidFill>
                <a:effectLst/>
              </a:rPr>
              <a:t>Εμποδίζουν την ισχαιμική προπόνηση</a:t>
            </a:r>
          </a:p>
          <a:p>
            <a:r>
              <a:rPr lang="el-GR" altLang="el-GR" sz="2400" smtClean="0">
                <a:solidFill>
                  <a:schemeClr val="tx1"/>
                </a:solidFill>
                <a:effectLst/>
              </a:rPr>
              <a:t>Χρειάζεται μεγάλη προσοχή σε άτομα με στεφανιαία νόσο, νεφρική και ηπατική ανεπάρκεια και ηλικιωμένα άτομα</a:t>
            </a:r>
            <a:endParaRPr lang="en-US" altLang="el-GR" sz="2400" smtClean="0">
              <a:solidFill>
                <a:schemeClr val="tx1"/>
              </a:solidFill>
              <a:effectLst/>
            </a:endParaRPr>
          </a:p>
          <a:p>
            <a:r>
              <a:rPr lang="el-GR" altLang="el-GR" sz="2400" smtClean="0">
                <a:solidFill>
                  <a:schemeClr val="tx1"/>
                </a:solidFill>
                <a:effectLst/>
              </a:rPr>
              <a:t>Προσοχή στις αλληλεπιδράσεις με άλλα φάρμακα</a:t>
            </a:r>
          </a:p>
          <a:p>
            <a:r>
              <a:rPr lang="el-GR" altLang="el-GR" sz="2400" smtClean="0">
                <a:solidFill>
                  <a:schemeClr val="tx1"/>
                </a:solidFill>
                <a:effectLst/>
              </a:rPr>
              <a:t>Είναι φθηνές</a:t>
            </a:r>
          </a:p>
        </p:txBody>
      </p:sp>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itle 1"/>
          <p:cNvSpPr>
            <a:spLocks noGrp="1" noChangeArrowheads="1"/>
          </p:cNvSpPr>
          <p:nvPr>
            <p:ph type="title"/>
          </p:nvPr>
        </p:nvSpPr>
        <p:spPr>
          <a:xfrm>
            <a:off x="539750" y="476250"/>
            <a:ext cx="7772400" cy="865188"/>
          </a:xfrm>
        </p:spPr>
        <p:txBody>
          <a:bodyPr/>
          <a:lstStyle/>
          <a:p>
            <a:r>
              <a:rPr lang="el-GR" altLang="el-GR" smtClean="0"/>
              <a:t>Πιογλιταζόνη</a:t>
            </a:r>
          </a:p>
        </p:txBody>
      </p:sp>
      <p:sp>
        <p:nvSpPr>
          <p:cNvPr id="86019" name="Content Placeholder 2"/>
          <p:cNvSpPr>
            <a:spLocks noGrp="1" noChangeArrowheads="1"/>
          </p:cNvSpPr>
          <p:nvPr>
            <p:ph idx="1"/>
          </p:nvPr>
        </p:nvSpPr>
        <p:spPr>
          <a:xfrm>
            <a:off x="684213" y="1557338"/>
            <a:ext cx="8258175" cy="4464050"/>
          </a:xfrm>
        </p:spPr>
        <p:txBody>
          <a:bodyPr/>
          <a:lstStyle/>
          <a:p>
            <a:pPr>
              <a:spcBef>
                <a:spcPts val="1200"/>
              </a:spcBef>
            </a:pPr>
            <a:r>
              <a:rPr lang="el-GR" altLang="el-GR" sz="2800" smtClean="0">
                <a:solidFill>
                  <a:schemeClr val="tx1"/>
                </a:solidFill>
                <a:effectLst/>
              </a:rPr>
              <a:t>Ενεργοποιεί τους </a:t>
            </a:r>
            <a:r>
              <a:rPr lang="en-US" altLang="el-GR" sz="2800" smtClean="0">
                <a:solidFill>
                  <a:schemeClr val="tx1"/>
                </a:solidFill>
                <a:effectLst/>
              </a:rPr>
              <a:t>PPAR</a:t>
            </a:r>
            <a:r>
              <a:rPr lang="el-GR" altLang="el-GR" sz="2800" smtClean="0">
                <a:solidFill>
                  <a:schemeClr val="tx1"/>
                </a:solidFill>
                <a:effectLst/>
              </a:rPr>
              <a:t>γ μεταγραφικούς παράγοντες</a:t>
            </a:r>
          </a:p>
          <a:p>
            <a:pPr>
              <a:spcBef>
                <a:spcPts val="1200"/>
              </a:spcBef>
            </a:pPr>
            <a:r>
              <a:rPr lang="el-GR" altLang="el-GR" sz="2800" smtClean="0">
                <a:solidFill>
                  <a:schemeClr val="tx1"/>
                </a:solidFill>
                <a:effectLst/>
              </a:rPr>
              <a:t>Αυξάνει την ευαισθησία στην ινσουλίνη</a:t>
            </a:r>
          </a:p>
          <a:p>
            <a:pPr>
              <a:spcBef>
                <a:spcPts val="1200"/>
              </a:spcBef>
            </a:pPr>
            <a:r>
              <a:rPr lang="el-GR" altLang="el-GR" sz="2800" smtClean="0">
                <a:solidFill>
                  <a:schemeClr val="tx1"/>
                </a:solidFill>
                <a:effectLst/>
              </a:rPr>
              <a:t>Δεν προκαλεί υπογλυκαιμία</a:t>
            </a:r>
          </a:p>
          <a:p>
            <a:pPr>
              <a:spcBef>
                <a:spcPts val="1200"/>
              </a:spcBef>
            </a:pPr>
            <a:r>
              <a:rPr lang="el-GR" altLang="el-GR" sz="2800" smtClean="0">
                <a:solidFill>
                  <a:schemeClr val="tx1"/>
                </a:solidFill>
                <a:effectLst/>
              </a:rPr>
              <a:t>Διατηρεί το θεραπευτικό αποτέλεσμα μακροχρόνια</a:t>
            </a:r>
          </a:p>
          <a:p>
            <a:pPr>
              <a:spcBef>
                <a:spcPts val="1200"/>
              </a:spcBef>
            </a:pPr>
            <a:r>
              <a:rPr lang="el-GR" altLang="el-GR" sz="2800" smtClean="0">
                <a:solidFill>
                  <a:schemeClr val="tx1"/>
                </a:solidFill>
                <a:effectLst/>
              </a:rPr>
              <a:t>Προστατεύει τα β-κύτταρα?</a:t>
            </a:r>
          </a:p>
          <a:p>
            <a:pPr>
              <a:spcBef>
                <a:spcPts val="1200"/>
              </a:spcBef>
            </a:pPr>
            <a:r>
              <a:rPr lang="el-GR" altLang="el-GR" sz="2800" smtClean="0">
                <a:solidFill>
                  <a:schemeClr val="tx1"/>
                </a:solidFill>
                <a:effectLst/>
              </a:rPr>
              <a:t>Μειώνει τα </a:t>
            </a:r>
            <a:r>
              <a:rPr lang="en-US" altLang="el-GR" sz="2800" smtClean="0">
                <a:solidFill>
                  <a:schemeClr val="tx1"/>
                </a:solidFill>
                <a:effectLst/>
              </a:rPr>
              <a:t>TG</a:t>
            </a:r>
            <a:r>
              <a:rPr lang="el-GR" altLang="el-GR" sz="2800" smtClean="0">
                <a:solidFill>
                  <a:schemeClr val="tx1"/>
                </a:solidFill>
                <a:effectLst/>
              </a:rPr>
              <a:t> και αυξάνει την</a:t>
            </a:r>
            <a:r>
              <a:rPr lang="en-US" altLang="el-GR" sz="2800" smtClean="0">
                <a:solidFill>
                  <a:schemeClr val="tx1"/>
                </a:solidFill>
                <a:effectLst/>
              </a:rPr>
              <a:t> HDL</a:t>
            </a:r>
            <a:r>
              <a:rPr lang="el-GR" altLang="el-GR" sz="2800" smtClean="0">
                <a:solidFill>
                  <a:schemeClr val="tx1"/>
                </a:solidFill>
                <a:effectLst/>
              </a:rPr>
              <a:t>-χοληστερόλη</a:t>
            </a:r>
          </a:p>
          <a:p>
            <a:pPr>
              <a:spcBef>
                <a:spcPts val="1200"/>
              </a:spcBef>
            </a:pPr>
            <a:r>
              <a:rPr lang="el-GR" altLang="el-GR" sz="2800" smtClean="0">
                <a:solidFill>
                  <a:schemeClr val="tx1"/>
                </a:solidFill>
                <a:effectLst/>
              </a:rPr>
              <a:t>Μειώνει την λευκωματινουρία</a:t>
            </a:r>
          </a:p>
          <a:p>
            <a:pPr>
              <a:spcBef>
                <a:spcPts val="1200"/>
              </a:spcBef>
            </a:pPr>
            <a:r>
              <a:rPr lang="el-GR" altLang="el-GR" sz="2800" smtClean="0">
                <a:solidFill>
                  <a:schemeClr val="tx1"/>
                </a:solidFill>
                <a:effectLst/>
              </a:rPr>
              <a:t>Μειώνει τα καρδιαγγειακά επεισόδια</a:t>
            </a:r>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p:cNvSpPr>
            <a:spLocks noGrp="1" noChangeArrowheads="1"/>
          </p:cNvSpPr>
          <p:nvPr>
            <p:ph type="title"/>
          </p:nvPr>
        </p:nvSpPr>
        <p:spPr/>
        <p:txBody>
          <a:bodyPr/>
          <a:lstStyle/>
          <a:p>
            <a:r>
              <a:rPr lang="el-GR" altLang="el-GR" smtClean="0"/>
              <a:t>Πιογλιταζόνη</a:t>
            </a:r>
          </a:p>
        </p:txBody>
      </p:sp>
      <p:sp>
        <p:nvSpPr>
          <p:cNvPr id="87043" name="Content Placeholder 2"/>
          <p:cNvSpPr>
            <a:spLocks noGrp="1" noChangeArrowheads="1"/>
          </p:cNvSpPr>
          <p:nvPr>
            <p:ph idx="1"/>
          </p:nvPr>
        </p:nvSpPr>
        <p:spPr>
          <a:xfrm>
            <a:off x="755650" y="1946275"/>
            <a:ext cx="8115300" cy="4114800"/>
          </a:xfrm>
        </p:spPr>
        <p:txBody>
          <a:bodyPr/>
          <a:lstStyle/>
          <a:p>
            <a:pPr>
              <a:spcBef>
                <a:spcPts val="1200"/>
              </a:spcBef>
            </a:pPr>
            <a:r>
              <a:rPr lang="el-GR" altLang="el-GR" smtClean="0">
                <a:solidFill>
                  <a:schemeClr val="tx1"/>
                </a:solidFill>
                <a:effectLst/>
              </a:rPr>
              <a:t>Αυξάνει το βάρος</a:t>
            </a:r>
          </a:p>
          <a:p>
            <a:pPr>
              <a:spcBef>
                <a:spcPts val="1200"/>
              </a:spcBef>
            </a:pPr>
            <a:r>
              <a:rPr lang="el-GR" altLang="el-GR" smtClean="0">
                <a:solidFill>
                  <a:schemeClr val="tx1"/>
                </a:solidFill>
                <a:effectLst/>
              </a:rPr>
              <a:t>Προκαλεί οίδημα και ΚΑ</a:t>
            </a:r>
            <a:r>
              <a:rPr lang="en-US" altLang="el-GR" smtClean="0">
                <a:solidFill>
                  <a:schemeClr val="tx1"/>
                </a:solidFill>
                <a:effectLst/>
              </a:rPr>
              <a:t>?</a:t>
            </a:r>
            <a:endParaRPr lang="el-GR" altLang="el-GR" smtClean="0">
              <a:solidFill>
                <a:schemeClr val="tx1"/>
              </a:solidFill>
              <a:effectLst/>
            </a:endParaRPr>
          </a:p>
          <a:p>
            <a:pPr>
              <a:spcBef>
                <a:spcPts val="1200"/>
              </a:spcBef>
            </a:pPr>
            <a:r>
              <a:rPr lang="el-GR" altLang="el-GR" smtClean="0">
                <a:solidFill>
                  <a:schemeClr val="tx1"/>
                </a:solidFill>
                <a:effectLst/>
              </a:rPr>
              <a:t>Αυξάνει τον κίνδυνο καταγμάτων</a:t>
            </a:r>
          </a:p>
          <a:p>
            <a:pPr>
              <a:spcBef>
                <a:spcPts val="1200"/>
              </a:spcBef>
            </a:pPr>
            <a:r>
              <a:rPr lang="el-GR" altLang="el-GR" smtClean="0">
                <a:solidFill>
                  <a:schemeClr val="tx1"/>
                </a:solidFill>
                <a:effectLst/>
              </a:rPr>
              <a:t>Πιθανή συσχέτιση με </a:t>
            </a:r>
            <a:r>
              <a:rPr lang="en-US" altLang="el-GR" smtClean="0">
                <a:solidFill>
                  <a:schemeClr val="tx1"/>
                </a:solidFill>
                <a:effectLst/>
              </a:rPr>
              <a:t>Ca </a:t>
            </a:r>
            <a:r>
              <a:rPr lang="el-GR" altLang="el-GR" smtClean="0">
                <a:solidFill>
                  <a:schemeClr val="tx1"/>
                </a:solidFill>
                <a:effectLst/>
              </a:rPr>
              <a:t>ουροδόχου</a:t>
            </a:r>
            <a:r>
              <a:rPr lang="en-US" altLang="el-GR" smtClean="0">
                <a:solidFill>
                  <a:schemeClr val="tx1"/>
                </a:solidFill>
                <a:effectLst/>
              </a:rPr>
              <a:t>?</a:t>
            </a:r>
            <a:endParaRPr lang="el-GR" altLang="el-GR" smtClean="0">
              <a:solidFill>
                <a:schemeClr val="tx1"/>
              </a:solidFill>
              <a:effectLst/>
            </a:endParaRPr>
          </a:p>
          <a:p>
            <a:pPr>
              <a:spcBef>
                <a:spcPts val="1200"/>
              </a:spcBef>
            </a:pPr>
            <a:r>
              <a:rPr lang="el-GR" altLang="el-GR" smtClean="0">
                <a:solidFill>
                  <a:schemeClr val="tx1"/>
                </a:solidFill>
                <a:effectLst/>
              </a:rPr>
              <a:t>Όχι ακριβή</a:t>
            </a:r>
          </a:p>
        </p:txBody>
      </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66" name="Object 2"/>
          <p:cNvGraphicFramePr>
            <a:graphicFrameLocks noChangeAspect="1"/>
          </p:cNvGraphicFramePr>
          <p:nvPr/>
        </p:nvGraphicFramePr>
        <p:xfrm>
          <a:off x="-36513" y="-320675"/>
          <a:ext cx="4329113" cy="7350125"/>
        </p:xfrm>
        <a:graphic>
          <a:graphicData uri="http://schemas.openxmlformats.org/presentationml/2006/ole">
            <p:oleObj spid="_x0000_s11266" name="Prism Project" r:id="rId3" imgW="7372192" imgH="7038930" progId="Prism4.Document">
              <p:embed/>
            </p:oleObj>
          </a:graphicData>
        </a:graphic>
      </p:graphicFrame>
      <p:sp>
        <p:nvSpPr>
          <p:cNvPr id="11267" name="Text Box 3"/>
          <p:cNvSpPr txBox="1">
            <a:spLocks noChangeArrowheads="1"/>
          </p:cNvSpPr>
          <p:nvPr/>
        </p:nvSpPr>
        <p:spPr bwMode="auto">
          <a:xfrm>
            <a:off x="5940425" y="6062663"/>
            <a:ext cx="3036888" cy="534987"/>
          </a:xfrm>
          <a:prstGeom prst="rect">
            <a:avLst/>
          </a:prstGeom>
          <a:noFill/>
          <a:ln w="12700">
            <a:noFill/>
            <a:miter lim="800000"/>
            <a:headEnd/>
            <a:tailEnd/>
          </a:ln>
        </p:spPr>
        <p:txBody>
          <a:bodyPr anchor="b">
            <a:spAutoFit/>
          </a:bodyPr>
          <a:lstStyle/>
          <a:p>
            <a:pPr>
              <a:lnSpc>
                <a:spcPct val="80000"/>
              </a:lnSpc>
            </a:pPr>
            <a:r>
              <a:rPr lang="en-US" altLang="el-GR" sz="1800" b="1"/>
              <a:t>Nauck et al. 1986 Diabetologia; 29: 46-52</a:t>
            </a:r>
            <a:endParaRPr lang="de-DE" altLang="el-GR" sz="1800" b="1"/>
          </a:p>
        </p:txBody>
      </p:sp>
      <p:sp>
        <p:nvSpPr>
          <p:cNvPr id="11268" name="Rectangle 7"/>
          <p:cNvSpPr>
            <a:spLocks noChangeArrowheads="1"/>
          </p:cNvSpPr>
          <p:nvPr>
            <p:ph type="title"/>
          </p:nvPr>
        </p:nvSpPr>
        <p:spPr>
          <a:xfrm>
            <a:off x="4500563" y="285750"/>
            <a:ext cx="4392612" cy="5572125"/>
          </a:xfrm>
          <a:noFill/>
        </p:spPr>
        <p:txBody>
          <a:bodyPr/>
          <a:lstStyle/>
          <a:p>
            <a:pPr eaLnBrk="1" hangingPunct="1"/>
            <a:r>
              <a:rPr lang="el-GR" altLang="el-GR" sz="3200" smtClean="0"/>
              <a:t>Το φαινόμενο της ινκρετίνης</a:t>
            </a:r>
            <a:br>
              <a:rPr lang="el-GR" altLang="el-GR" sz="3200" smtClean="0"/>
            </a:br>
            <a:r>
              <a:rPr lang="el-GR" altLang="el-GR" sz="2000" smtClean="0"/>
              <a:t>Για την ίδια αύξηση των επιπέδων της γλυκόζης στο αίμα, μετά χορήγηση γλυκόζης από το στόμα ή ενδοφλέβια, η έκκριση ινσουλίνης και </a:t>
            </a:r>
            <a:r>
              <a:rPr lang="en-US" altLang="el-GR" sz="2000" smtClean="0"/>
              <a:t>c</a:t>
            </a:r>
            <a:r>
              <a:rPr lang="el-GR" altLang="el-GR" sz="2000" smtClean="0"/>
              <a:t>-πεπτιδίου είναι πολύ μεγαλύτερη στην από του στόματος χορήγηση γλυκόζης. Η επιπλέον έκκριση στην από του στόματος χορήγηση οφείλεται στις ινκρετίνες (</a:t>
            </a:r>
            <a:r>
              <a:rPr lang="en-US" altLang="el-GR" sz="2000" smtClean="0"/>
              <a:t>GLP-1, GIP) </a:t>
            </a:r>
            <a:r>
              <a:rPr lang="el-GR" altLang="el-GR" sz="2000" smtClean="0"/>
              <a:t>που παράγονται από τον ΓΕΣ μετά λήψη φαγητού και ενισχύουν την έκκριση της ινσουλίνης.</a:t>
            </a:r>
            <a:endParaRPr lang="en-US" altLang="el-GR" sz="3200" smtClean="0"/>
          </a:p>
        </p:txBody>
      </p:sp>
    </p:spTree>
  </p:cSld>
  <p:clrMapOvr>
    <a:masterClrMapping/>
  </p:clrMapOvr>
  <p:transition advClick="0">
    <p:zoom/>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itle 1"/>
          <p:cNvSpPr>
            <a:spLocks noGrp="1" noChangeArrowheads="1"/>
          </p:cNvSpPr>
          <p:nvPr>
            <p:ph type="title"/>
          </p:nvPr>
        </p:nvSpPr>
        <p:spPr>
          <a:xfrm>
            <a:off x="539750" y="260350"/>
            <a:ext cx="7772400" cy="947738"/>
          </a:xfrm>
        </p:spPr>
        <p:txBody>
          <a:bodyPr/>
          <a:lstStyle/>
          <a:p>
            <a:r>
              <a:rPr lang="el-GR" altLang="el-GR" smtClean="0"/>
              <a:t>Αναστολείς </a:t>
            </a:r>
            <a:r>
              <a:rPr lang="en-US" altLang="el-GR" smtClean="0"/>
              <a:t>DPP-4</a:t>
            </a:r>
            <a:endParaRPr lang="el-GR" altLang="el-GR" smtClean="0"/>
          </a:p>
        </p:txBody>
      </p:sp>
      <p:sp>
        <p:nvSpPr>
          <p:cNvPr id="88067" name="Content Placeholder 2"/>
          <p:cNvSpPr>
            <a:spLocks noGrp="1" noChangeArrowheads="1"/>
          </p:cNvSpPr>
          <p:nvPr>
            <p:ph idx="1"/>
          </p:nvPr>
        </p:nvSpPr>
        <p:spPr>
          <a:xfrm>
            <a:off x="684213" y="1125538"/>
            <a:ext cx="8135937" cy="4967287"/>
          </a:xfrm>
        </p:spPr>
        <p:txBody>
          <a:bodyPr/>
          <a:lstStyle/>
          <a:p>
            <a:pPr>
              <a:spcBef>
                <a:spcPts val="600"/>
              </a:spcBef>
            </a:pPr>
            <a:r>
              <a:rPr lang="el-GR" altLang="el-GR" sz="2400" smtClean="0">
                <a:solidFill>
                  <a:schemeClr val="tx1"/>
                </a:solidFill>
                <a:effectLst/>
              </a:rPr>
              <a:t>Αναστέλλουν την διπεπτιδυλ-πεπτιδάση-4</a:t>
            </a:r>
          </a:p>
          <a:p>
            <a:pPr>
              <a:spcBef>
                <a:spcPts val="600"/>
              </a:spcBef>
            </a:pPr>
            <a:r>
              <a:rPr lang="el-GR" altLang="el-GR" sz="2400" smtClean="0">
                <a:solidFill>
                  <a:schemeClr val="tx1"/>
                </a:solidFill>
                <a:effectLst/>
              </a:rPr>
              <a:t>Αυξάνουν τα επίπεδα των </a:t>
            </a:r>
            <a:r>
              <a:rPr lang="en-US" altLang="el-GR" sz="2400" smtClean="0">
                <a:solidFill>
                  <a:schemeClr val="tx1"/>
                </a:solidFill>
                <a:effectLst/>
              </a:rPr>
              <a:t>GLP-1 </a:t>
            </a:r>
            <a:r>
              <a:rPr lang="el-GR" altLang="el-GR" sz="2400" smtClean="0">
                <a:solidFill>
                  <a:schemeClr val="tx1"/>
                </a:solidFill>
                <a:effectLst/>
              </a:rPr>
              <a:t>και </a:t>
            </a:r>
            <a:r>
              <a:rPr lang="en-US" altLang="el-GR" sz="2400" smtClean="0">
                <a:solidFill>
                  <a:schemeClr val="tx1"/>
                </a:solidFill>
                <a:effectLst/>
              </a:rPr>
              <a:t>GIP</a:t>
            </a:r>
            <a:endParaRPr lang="el-GR" altLang="el-GR" sz="2400" smtClean="0">
              <a:solidFill>
                <a:schemeClr val="tx1"/>
              </a:solidFill>
              <a:effectLst/>
            </a:endParaRPr>
          </a:p>
          <a:p>
            <a:pPr>
              <a:spcBef>
                <a:spcPts val="600"/>
              </a:spcBef>
            </a:pPr>
            <a:r>
              <a:rPr lang="el-GR" altLang="el-GR" sz="2400" smtClean="0">
                <a:solidFill>
                  <a:schemeClr val="tx1"/>
                </a:solidFill>
                <a:effectLst/>
              </a:rPr>
              <a:t>Δεν προκαλούν υπογλυκαιμία</a:t>
            </a:r>
          </a:p>
          <a:p>
            <a:pPr>
              <a:spcBef>
                <a:spcPts val="600"/>
              </a:spcBef>
            </a:pPr>
            <a:r>
              <a:rPr lang="el-GR" altLang="el-GR" sz="2400" smtClean="0">
                <a:solidFill>
                  <a:schemeClr val="tx1"/>
                </a:solidFill>
                <a:effectLst/>
              </a:rPr>
              <a:t>Είναι καλά ανεκτοί</a:t>
            </a:r>
          </a:p>
          <a:p>
            <a:pPr>
              <a:spcBef>
                <a:spcPts val="600"/>
              </a:spcBef>
            </a:pPr>
            <a:r>
              <a:rPr lang="el-GR" altLang="el-GR" sz="2400" smtClean="0">
                <a:solidFill>
                  <a:schemeClr val="tx1"/>
                </a:solidFill>
                <a:effectLst/>
              </a:rPr>
              <a:t>Μέτρια μείωση της </a:t>
            </a:r>
            <a:r>
              <a:rPr lang="en-US" altLang="el-GR" sz="2400" smtClean="0">
                <a:solidFill>
                  <a:schemeClr val="tx1"/>
                </a:solidFill>
                <a:effectLst/>
              </a:rPr>
              <a:t>HbA1c</a:t>
            </a:r>
            <a:endParaRPr lang="el-GR" altLang="el-GR" sz="2400" smtClean="0">
              <a:solidFill>
                <a:schemeClr val="tx1"/>
              </a:solidFill>
              <a:effectLst/>
            </a:endParaRPr>
          </a:p>
          <a:p>
            <a:pPr>
              <a:spcBef>
                <a:spcPts val="600"/>
              </a:spcBef>
            </a:pPr>
            <a:r>
              <a:rPr lang="el-GR" altLang="el-GR" sz="2400" smtClean="0">
                <a:solidFill>
                  <a:schemeClr val="tx1"/>
                </a:solidFill>
                <a:effectLst/>
              </a:rPr>
              <a:t>Μειωμένη δόση επί </a:t>
            </a:r>
            <a:r>
              <a:rPr lang="en-US" altLang="el-GR" sz="2400" smtClean="0">
                <a:solidFill>
                  <a:schemeClr val="tx1"/>
                </a:solidFill>
                <a:effectLst/>
              </a:rPr>
              <a:t>eGFR&lt;</a:t>
            </a:r>
            <a:r>
              <a:rPr lang="el-GR" altLang="el-GR" sz="2400" smtClean="0">
                <a:solidFill>
                  <a:schemeClr val="tx1"/>
                </a:solidFill>
                <a:effectLst/>
              </a:rPr>
              <a:t>5</a:t>
            </a:r>
            <a:r>
              <a:rPr lang="en-US" altLang="el-GR" sz="2400" smtClean="0">
                <a:solidFill>
                  <a:schemeClr val="tx1"/>
                </a:solidFill>
                <a:effectLst/>
              </a:rPr>
              <a:t>0ml/min </a:t>
            </a:r>
            <a:r>
              <a:rPr lang="el-GR" altLang="el-GR" sz="2400" smtClean="0">
                <a:solidFill>
                  <a:schemeClr val="tx1"/>
                </a:solidFill>
                <a:effectLst/>
              </a:rPr>
              <a:t>(</a:t>
            </a:r>
            <a:r>
              <a:rPr lang="en-US" altLang="el-GR" sz="2400" smtClean="0">
                <a:solidFill>
                  <a:schemeClr val="tx1"/>
                </a:solidFill>
                <a:effectLst/>
              </a:rPr>
              <a:t>&lt;30ml/min</a:t>
            </a:r>
            <a:r>
              <a:rPr lang="el-GR" altLang="el-GR" sz="2400" smtClean="0">
                <a:solidFill>
                  <a:schemeClr val="tx1"/>
                </a:solidFill>
                <a:effectLst/>
              </a:rPr>
              <a:t>?)</a:t>
            </a:r>
            <a:r>
              <a:rPr lang="en-US" altLang="el-GR" sz="2400" smtClean="0">
                <a:solidFill>
                  <a:schemeClr val="tx1"/>
                </a:solidFill>
                <a:effectLst/>
              </a:rPr>
              <a:t> </a:t>
            </a:r>
            <a:r>
              <a:rPr lang="el-GR" altLang="el-GR" sz="2400" smtClean="0">
                <a:solidFill>
                  <a:schemeClr val="tx1"/>
                </a:solidFill>
                <a:effectLst/>
              </a:rPr>
              <a:t>πλην λιναγλιπτίνης</a:t>
            </a:r>
          </a:p>
          <a:p>
            <a:pPr>
              <a:spcBef>
                <a:spcPts val="600"/>
              </a:spcBef>
            </a:pPr>
            <a:r>
              <a:rPr lang="el-GR" altLang="el-GR" sz="2400" smtClean="0">
                <a:solidFill>
                  <a:schemeClr val="tx1"/>
                </a:solidFill>
                <a:effectLst/>
              </a:rPr>
              <a:t>Προσοχή σε σοβαρή ηπατική νόσο</a:t>
            </a:r>
          </a:p>
          <a:p>
            <a:pPr>
              <a:spcBef>
                <a:spcPts val="600"/>
              </a:spcBef>
            </a:pPr>
            <a:r>
              <a:rPr lang="el-GR" altLang="el-GR" sz="2400" smtClean="0">
                <a:solidFill>
                  <a:schemeClr val="tx1"/>
                </a:solidFill>
                <a:effectLst/>
              </a:rPr>
              <a:t>Είναι ασφαλή φάρμακα</a:t>
            </a:r>
          </a:p>
          <a:p>
            <a:pPr>
              <a:spcBef>
                <a:spcPts val="600"/>
              </a:spcBef>
            </a:pPr>
            <a:r>
              <a:rPr lang="el-GR" altLang="el-GR" sz="2400" smtClean="0">
                <a:solidFill>
                  <a:schemeClr val="tx1"/>
                </a:solidFill>
                <a:effectLst/>
              </a:rPr>
              <a:t>Ουδέτερη δράση στο καρδιαγγειακό</a:t>
            </a:r>
            <a:endParaRPr lang="en-US" altLang="el-GR" sz="2400" smtClean="0">
              <a:solidFill>
                <a:schemeClr val="tx1"/>
              </a:solidFill>
              <a:effectLst/>
            </a:endParaRPr>
          </a:p>
          <a:p>
            <a:pPr>
              <a:spcBef>
                <a:spcPts val="600"/>
              </a:spcBef>
            </a:pPr>
            <a:r>
              <a:rPr lang="el-GR" altLang="el-GR" sz="2400" smtClean="0">
                <a:solidFill>
                  <a:schemeClr val="tx1"/>
                </a:solidFill>
                <a:effectLst/>
              </a:rPr>
              <a:t>Ακριβοί</a:t>
            </a:r>
          </a:p>
        </p:txBody>
      </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0" y="381000"/>
            <a:ext cx="9144000" cy="685800"/>
          </a:xfrm>
          <a:noFill/>
        </p:spPr>
        <p:txBody>
          <a:bodyPr/>
          <a:lstStyle/>
          <a:p>
            <a:pPr eaLnBrk="1" hangingPunct="1"/>
            <a:r>
              <a:rPr lang="el-GR" altLang="el-GR" sz="3200" smtClean="0"/>
              <a:t>Οι</a:t>
            </a:r>
            <a:r>
              <a:rPr lang="en-US" altLang="el-GR" sz="3200" smtClean="0"/>
              <a:t> </a:t>
            </a:r>
            <a:r>
              <a:rPr lang="el-GR" altLang="el-GR" sz="3200" smtClean="0"/>
              <a:t>αναστολείς της </a:t>
            </a:r>
            <a:r>
              <a:rPr lang="en-US" altLang="el-GR" sz="3200" smtClean="0"/>
              <a:t>DPP-4</a:t>
            </a:r>
            <a:r>
              <a:rPr lang="el-GR" altLang="el-GR" sz="3200" smtClean="0"/>
              <a:t> εμποδίζουν την διάσπαση του ενδογενούς </a:t>
            </a:r>
            <a:r>
              <a:rPr lang="de-DE" altLang="el-GR" sz="3200" smtClean="0"/>
              <a:t>GLP-1</a:t>
            </a:r>
            <a:r>
              <a:rPr lang="el-GR" altLang="el-GR" sz="3200" smtClean="0"/>
              <a:t> και την απενεργοποίηση του</a:t>
            </a:r>
            <a:endParaRPr lang="de-DE" altLang="el-GR" sz="3200" smtClean="0"/>
          </a:p>
        </p:txBody>
      </p:sp>
      <p:sp>
        <p:nvSpPr>
          <p:cNvPr id="89091" name="Rectangle 3"/>
          <p:cNvSpPr>
            <a:spLocks noChangeArrowheads="1"/>
          </p:cNvSpPr>
          <p:nvPr/>
        </p:nvSpPr>
        <p:spPr bwMode="auto">
          <a:xfrm>
            <a:off x="1295400" y="2362200"/>
            <a:ext cx="6629400" cy="457200"/>
          </a:xfrm>
          <a:prstGeom prst="rect">
            <a:avLst/>
          </a:prstGeom>
          <a:solidFill>
            <a:srgbClr val="00CCFF"/>
          </a:solidFill>
          <a:ln w="9525">
            <a:solidFill>
              <a:schemeClr val="tx1"/>
            </a:solidFill>
            <a:miter lim="800000"/>
            <a:headEnd/>
            <a:tailEnd/>
          </a:ln>
        </p:spPr>
        <p:txBody>
          <a:bodyPr wrap="none" anchor="ctr"/>
          <a:lstStyle/>
          <a:p>
            <a:pPr eaLnBrk="1" hangingPunct="1"/>
            <a:endParaRPr lang="el-GR" altLang="el-GR"/>
          </a:p>
        </p:txBody>
      </p:sp>
      <p:sp>
        <p:nvSpPr>
          <p:cNvPr id="89092" name="Text Box 4"/>
          <p:cNvSpPr txBox="1">
            <a:spLocks noChangeArrowheads="1"/>
          </p:cNvSpPr>
          <p:nvPr/>
        </p:nvSpPr>
        <p:spPr bwMode="auto">
          <a:xfrm>
            <a:off x="1279525" y="2857500"/>
            <a:ext cx="1114425" cy="457200"/>
          </a:xfrm>
          <a:prstGeom prst="rect">
            <a:avLst/>
          </a:prstGeom>
          <a:noFill/>
          <a:ln w="9525">
            <a:noFill/>
            <a:miter lim="800000"/>
            <a:headEnd/>
            <a:tailEnd/>
          </a:ln>
        </p:spPr>
        <p:txBody>
          <a:bodyPr wrap="none">
            <a:spAutoFit/>
          </a:bodyPr>
          <a:lstStyle/>
          <a:p>
            <a:r>
              <a:rPr lang="de-DE" altLang="el-GR" b="1">
                <a:latin typeface="Arial" pitchFamily="34" charset="0"/>
              </a:rPr>
              <a:t>1    2 3</a:t>
            </a:r>
            <a:endParaRPr lang="de-DE" altLang="el-GR">
              <a:latin typeface="Arial" pitchFamily="34" charset="0"/>
            </a:endParaRPr>
          </a:p>
        </p:txBody>
      </p:sp>
      <p:sp>
        <p:nvSpPr>
          <p:cNvPr id="89093" name="Rectangle 5"/>
          <p:cNvSpPr>
            <a:spLocks noChangeArrowheads="1"/>
          </p:cNvSpPr>
          <p:nvPr/>
        </p:nvSpPr>
        <p:spPr bwMode="auto">
          <a:xfrm>
            <a:off x="7467600" y="2825750"/>
            <a:ext cx="523875" cy="457200"/>
          </a:xfrm>
          <a:prstGeom prst="rect">
            <a:avLst/>
          </a:prstGeom>
          <a:noFill/>
          <a:ln w="9525">
            <a:noFill/>
            <a:miter lim="800000"/>
            <a:headEnd/>
            <a:tailEnd/>
          </a:ln>
        </p:spPr>
        <p:txBody>
          <a:bodyPr wrap="none">
            <a:spAutoFit/>
          </a:bodyPr>
          <a:lstStyle/>
          <a:p>
            <a:r>
              <a:rPr lang="de-DE" altLang="el-GR" b="1">
                <a:latin typeface="Arial" pitchFamily="34" charset="0"/>
              </a:rPr>
              <a:t>30</a:t>
            </a:r>
          </a:p>
        </p:txBody>
      </p:sp>
      <p:sp>
        <p:nvSpPr>
          <p:cNvPr id="89094" name="Rectangle 6"/>
          <p:cNvSpPr>
            <a:spLocks noChangeArrowheads="1"/>
          </p:cNvSpPr>
          <p:nvPr/>
        </p:nvSpPr>
        <p:spPr bwMode="auto">
          <a:xfrm>
            <a:off x="2438400" y="3581400"/>
            <a:ext cx="5486400" cy="457200"/>
          </a:xfrm>
          <a:prstGeom prst="rect">
            <a:avLst/>
          </a:prstGeom>
          <a:solidFill>
            <a:srgbClr val="00CCFF"/>
          </a:solidFill>
          <a:ln w="9525">
            <a:solidFill>
              <a:schemeClr val="tx1"/>
            </a:solidFill>
            <a:miter lim="800000"/>
            <a:headEnd/>
            <a:tailEnd/>
          </a:ln>
        </p:spPr>
        <p:txBody>
          <a:bodyPr wrap="none" anchor="ctr"/>
          <a:lstStyle/>
          <a:p>
            <a:pPr eaLnBrk="1" hangingPunct="1"/>
            <a:endParaRPr lang="el-GR" altLang="el-GR"/>
          </a:p>
        </p:txBody>
      </p:sp>
      <p:sp>
        <p:nvSpPr>
          <p:cNvPr id="89095" name="Rectangle 7"/>
          <p:cNvSpPr>
            <a:spLocks noChangeArrowheads="1"/>
          </p:cNvSpPr>
          <p:nvPr/>
        </p:nvSpPr>
        <p:spPr bwMode="auto">
          <a:xfrm>
            <a:off x="3505200" y="2392363"/>
            <a:ext cx="1008063" cy="427037"/>
          </a:xfrm>
          <a:prstGeom prst="rect">
            <a:avLst/>
          </a:prstGeom>
          <a:noFill/>
          <a:ln w="9525">
            <a:noFill/>
            <a:miter lim="800000"/>
            <a:headEnd/>
            <a:tailEnd/>
          </a:ln>
        </p:spPr>
        <p:txBody>
          <a:bodyPr wrap="none">
            <a:spAutoFit/>
          </a:bodyPr>
          <a:lstStyle/>
          <a:p>
            <a:r>
              <a:rPr lang="de-DE" altLang="el-GR" sz="2200" b="1">
                <a:latin typeface="Arial" pitchFamily="34" charset="0"/>
              </a:rPr>
              <a:t>GLP-1</a:t>
            </a:r>
          </a:p>
        </p:txBody>
      </p:sp>
      <p:sp>
        <p:nvSpPr>
          <p:cNvPr id="89096" name="Rectangle 8"/>
          <p:cNvSpPr>
            <a:spLocks noChangeArrowheads="1"/>
          </p:cNvSpPr>
          <p:nvPr/>
        </p:nvSpPr>
        <p:spPr bwMode="auto">
          <a:xfrm>
            <a:off x="1219200" y="3581400"/>
            <a:ext cx="446088" cy="466725"/>
          </a:xfrm>
          <a:prstGeom prst="rect">
            <a:avLst/>
          </a:prstGeom>
          <a:solidFill>
            <a:srgbClr val="00CCFF"/>
          </a:solidFill>
          <a:ln w="9525">
            <a:solidFill>
              <a:schemeClr val="tx1"/>
            </a:solidFill>
            <a:miter lim="800000"/>
            <a:headEnd/>
            <a:tailEnd/>
          </a:ln>
        </p:spPr>
        <p:txBody>
          <a:bodyPr wrap="none">
            <a:spAutoFit/>
          </a:bodyPr>
          <a:lstStyle/>
          <a:p>
            <a:r>
              <a:rPr lang="de-DE" altLang="el-GR" b="1">
                <a:latin typeface="Arial" pitchFamily="34" charset="0"/>
              </a:rPr>
              <a:t>   </a:t>
            </a:r>
          </a:p>
        </p:txBody>
      </p:sp>
      <p:sp>
        <p:nvSpPr>
          <p:cNvPr id="89097" name="Rectangle 9"/>
          <p:cNvSpPr>
            <a:spLocks noChangeArrowheads="1"/>
          </p:cNvSpPr>
          <p:nvPr/>
        </p:nvSpPr>
        <p:spPr bwMode="auto">
          <a:xfrm>
            <a:off x="3657600" y="3605213"/>
            <a:ext cx="3419475" cy="427037"/>
          </a:xfrm>
          <a:prstGeom prst="rect">
            <a:avLst/>
          </a:prstGeom>
          <a:noFill/>
          <a:ln w="9525">
            <a:noFill/>
            <a:miter lim="800000"/>
            <a:headEnd/>
            <a:tailEnd/>
          </a:ln>
        </p:spPr>
        <p:txBody>
          <a:bodyPr wrap="none">
            <a:spAutoFit/>
          </a:bodyPr>
          <a:lstStyle/>
          <a:p>
            <a:r>
              <a:rPr lang="de-DE" altLang="el-GR" sz="2200" b="1">
                <a:latin typeface="Arial" pitchFamily="34" charset="0"/>
              </a:rPr>
              <a:t>Des-HA-GLP-1 (inactive)</a:t>
            </a:r>
          </a:p>
        </p:txBody>
      </p:sp>
      <p:sp>
        <p:nvSpPr>
          <p:cNvPr id="89098" name="Text Box 10"/>
          <p:cNvSpPr txBox="1">
            <a:spLocks noChangeArrowheads="1"/>
          </p:cNvSpPr>
          <p:nvPr/>
        </p:nvSpPr>
        <p:spPr bwMode="auto">
          <a:xfrm>
            <a:off x="3962400" y="1295400"/>
            <a:ext cx="4876800" cy="762000"/>
          </a:xfrm>
          <a:prstGeom prst="rect">
            <a:avLst/>
          </a:prstGeom>
          <a:noFill/>
          <a:ln w="9525">
            <a:noFill/>
            <a:miter lim="800000"/>
            <a:headEnd/>
            <a:tailEnd/>
          </a:ln>
        </p:spPr>
        <p:txBody>
          <a:bodyPr>
            <a:spAutoFit/>
          </a:bodyPr>
          <a:lstStyle/>
          <a:p>
            <a:pPr>
              <a:buClr>
                <a:srgbClr val="FF0000"/>
              </a:buClr>
            </a:pPr>
            <a:r>
              <a:rPr lang="de-DE" altLang="el-GR" sz="2200">
                <a:latin typeface="Arial" pitchFamily="34" charset="0"/>
              </a:rPr>
              <a:t>Enzymatic cleavage of GLP-1 by DPP-4 inactivates GLP-1</a:t>
            </a:r>
          </a:p>
        </p:txBody>
      </p:sp>
      <p:sp>
        <p:nvSpPr>
          <p:cNvPr id="89099" name="Rectangle 11"/>
          <p:cNvSpPr>
            <a:spLocks noChangeArrowheads="1"/>
          </p:cNvSpPr>
          <p:nvPr/>
        </p:nvSpPr>
        <p:spPr bwMode="auto">
          <a:xfrm>
            <a:off x="1066800" y="4114800"/>
            <a:ext cx="692150" cy="457200"/>
          </a:xfrm>
          <a:prstGeom prst="rect">
            <a:avLst/>
          </a:prstGeom>
          <a:noFill/>
          <a:ln w="9525">
            <a:noFill/>
            <a:miter lim="800000"/>
            <a:headEnd/>
            <a:tailEnd/>
          </a:ln>
        </p:spPr>
        <p:txBody>
          <a:bodyPr wrap="none">
            <a:spAutoFit/>
          </a:bodyPr>
          <a:lstStyle/>
          <a:p>
            <a:pPr eaLnBrk="1" hangingPunct="1"/>
            <a:r>
              <a:rPr lang="de-DE" altLang="el-GR" b="1">
                <a:latin typeface="Arial" pitchFamily="34" charset="0"/>
              </a:rPr>
              <a:t>1  2</a:t>
            </a:r>
          </a:p>
        </p:txBody>
      </p:sp>
      <p:sp>
        <p:nvSpPr>
          <p:cNvPr id="89100" name="Rectangle 12"/>
          <p:cNvSpPr>
            <a:spLocks noChangeArrowheads="1"/>
          </p:cNvSpPr>
          <p:nvPr/>
        </p:nvSpPr>
        <p:spPr bwMode="auto">
          <a:xfrm>
            <a:off x="2286000" y="4114800"/>
            <a:ext cx="5657850" cy="457200"/>
          </a:xfrm>
          <a:prstGeom prst="rect">
            <a:avLst/>
          </a:prstGeom>
          <a:noFill/>
          <a:ln w="9525">
            <a:noFill/>
            <a:miter lim="800000"/>
            <a:headEnd/>
            <a:tailEnd/>
          </a:ln>
        </p:spPr>
        <p:txBody>
          <a:bodyPr wrap="none">
            <a:spAutoFit/>
          </a:bodyPr>
          <a:lstStyle/>
          <a:p>
            <a:pPr eaLnBrk="1" hangingPunct="1"/>
            <a:r>
              <a:rPr lang="de-DE" altLang="el-GR" b="1">
                <a:latin typeface="Arial" pitchFamily="34" charset="0"/>
              </a:rPr>
              <a:t>3                                                           30</a:t>
            </a:r>
          </a:p>
        </p:txBody>
      </p:sp>
      <p:sp>
        <p:nvSpPr>
          <p:cNvPr id="89101" name="AutoShape 13"/>
          <p:cNvSpPr>
            <a:spLocks noChangeArrowheads="1"/>
          </p:cNvSpPr>
          <p:nvPr/>
        </p:nvSpPr>
        <p:spPr bwMode="auto">
          <a:xfrm>
            <a:off x="1447800" y="1295400"/>
            <a:ext cx="685800" cy="1371600"/>
          </a:xfrm>
          <a:prstGeom prst="lightningBolt">
            <a:avLst/>
          </a:prstGeom>
          <a:solidFill>
            <a:srgbClr val="FF0000"/>
          </a:solidFill>
          <a:ln w="9525">
            <a:solidFill>
              <a:srgbClr val="A50021"/>
            </a:solidFill>
            <a:miter lim="800000"/>
            <a:headEnd/>
            <a:tailEnd/>
          </a:ln>
        </p:spPr>
        <p:txBody>
          <a:bodyPr wrap="none" anchor="ctr"/>
          <a:lstStyle/>
          <a:p>
            <a:pPr eaLnBrk="1" hangingPunct="1"/>
            <a:endParaRPr lang="el-GR" altLang="el-GR"/>
          </a:p>
        </p:txBody>
      </p:sp>
      <p:sp>
        <p:nvSpPr>
          <p:cNvPr id="89102" name="Rectangle 14"/>
          <p:cNvSpPr>
            <a:spLocks noChangeArrowheads="1"/>
          </p:cNvSpPr>
          <p:nvPr/>
        </p:nvSpPr>
        <p:spPr bwMode="auto">
          <a:xfrm>
            <a:off x="1981200" y="1471613"/>
            <a:ext cx="1006475" cy="427037"/>
          </a:xfrm>
          <a:prstGeom prst="rect">
            <a:avLst/>
          </a:prstGeom>
          <a:noFill/>
          <a:ln w="9525">
            <a:noFill/>
            <a:miter lim="800000"/>
            <a:headEnd/>
            <a:tailEnd/>
          </a:ln>
        </p:spPr>
        <p:txBody>
          <a:bodyPr wrap="none">
            <a:spAutoFit/>
          </a:bodyPr>
          <a:lstStyle/>
          <a:p>
            <a:pPr eaLnBrk="1" hangingPunct="1"/>
            <a:r>
              <a:rPr lang="de-DE" altLang="el-GR" sz="2200" b="1">
                <a:solidFill>
                  <a:srgbClr val="FF0000"/>
                </a:solidFill>
                <a:latin typeface="Arial" pitchFamily="34" charset="0"/>
              </a:rPr>
              <a:t>DPP-4</a:t>
            </a:r>
          </a:p>
        </p:txBody>
      </p:sp>
      <p:sp>
        <p:nvSpPr>
          <p:cNvPr id="89103" name="Text Box 15"/>
          <p:cNvSpPr txBox="1">
            <a:spLocks noChangeArrowheads="1"/>
          </p:cNvSpPr>
          <p:nvPr/>
        </p:nvSpPr>
        <p:spPr bwMode="auto">
          <a:xfrm>
            <a:off x="457200" y="4724400"/>
            <a:ext cx="8458200" cy="457200"/>
          </a:xfrm>
          <a:prstGeom prst="rect">
            <a:avLst/>
          </a:prstGeom>
          <a:solidFill>
            <a:schemeClr val="bg1"/>
          </a:solidFill>
          <a:ln w="9525">
            <a:noFill/>
            <a:miter lim="800000"/>
            <a:headEnd/>
            <a:tailEnd/>
          </a:ln>
        </p:spPr>
        <p:txBody>
          <a:bodyPr>
            <a:spAutoFit/>
          </a:bodyPr>
          <a:lstStyle/>
          <a:p>
            <a:pPr eaLnBrk="1" hangingPunct="1"/>
            <a:r>
              <a:rPr lang="de-DE" altLang="el-GR">
                <a:latin typeface="Arial" pitchFamily="34" charset="0"/>
              </a:rPr>
              <a:t>Two possible solutions to utilize GLP-1 action therapeutically:</a:t>
            </a:r>
          </a:p>
        </p:txBody>
      </p:sp>
      <p:sp>
        <p:nvSpPr>
          <p:cNvPr id="89104" name="Text Box 16"/>
          <p:cNvSpPr txBox="1">
            <a:spLocks noChangeArrowheads="1"/>
          </p:cNvSpPr>
          <p:nvPr/>
        </p:nvSpPr>
        <p:spPr bwMode="auto">
          <a:xfrm>
            <a:off x="685800" y="5181600"/>
            <a:ext cx="8794750" cy="793750"/>
          </a:xfrm>
          <a:prstGeom prst="rect">
            <a:avLst/>
          </a:prstGeom>
          <a:noFill/>
          <a:ln w="9525">
            <a:noFill/>
            <a:miter lim="800000"/>
            <a:headEnd/>
            <a:tailEnd/>
          </a:ln>
        </p:spPr>
        <p:txBody>
          <a:bodyPr>
            <a:spAutoFit/>
          </a:bodyPr>
          <a:lstStyle/>
          <a:p>
            <a:pPr marL="457200" indent="-457200" eaLnBrk="1" hangingPunct="1">
              <a:spcBef>
                <a:spcPct val="30000"/>
              </a:spcBef>
              <a:buClr>
                <a:srgbClr val="FFFF00"/>
              </a:buClr>
              <a:buSzPct val="85000"/>
              <a:buFont typeface="Arial" pitchFamily="34" charset="0"/>
              <a:buAutoNum type="arabicPeriod"/>
            </a:pPr>
            <a:r>
              <a:rPr lang="de-DE" altLang="el-GR" sz="2000">
                <a:latin typeface="Arial" pitchFamily="34" charset="0"/>
              </a:rPr>
              <a:t>Long acting DPP-4–resistant incretin mimetics</a:t>
            </a:r>
          </a:p>
          <a:p>
            <a:pPr marL="457200" indent="-457200" eaLnBrk="1" hangingPunct="1">
              <a:spcBef>
                <a:spcPct val="30000"/>
              </a:spcBef>
              <a:buClr>
                <a:srgbClr val="FFFF00"/>
              </a:buClr>
              <a:buSzPct val="85000"/>
              <a:buFont typeface="Arial" pitchFamily="34" charset="0"/>
              <a:buAutoNum type="arabicPeriod"/>
            </a:pPr>
            <a:r>
              <a:rPr lang="de-DE" altLang="el-GR" sz="2000">
                <a:latin typeface="Arial" pitchFamily="34" charset="0"/>
              </a:rPr>
              <a:t>DPP-4 inhibitors/incretin enhancers</a:t>
            </a:r>
          </a:p>
        </p:txBody>
      </p:sp>
      <p:sp>
        <p:nvSpPr>
          <p:cNvPr id="89105" name="Rectangle 17"/>
          <p:cNvSpPr>
            <a:spLocks noChangeArrowheads="1"/>
          </p:cNvSpPr>
          <p:nvPr/>
        </p:nvSpPr>
        <p:spPr bwMode="auto">
          <a:xfrm>
            <a:off x="0" y="6248400"/>
            <a:ext cx="9144000" cy="457200"/>
          </a:xfrm>
          <a:prstGeom prst="rect">
            <a:avLst/>
          </a:prstGeom>
          <a:noFill/>
          <a:ln w="9525">
            <a:noFill/>
            <a:miter lim="800000"/>
            <a:headEnd/>
            <a:tailEnd/>
          </a:ln>
        </p:spPr>
        <p:txBody>
          <a:bodyPr>
            <a:spAutoFit/>
          </a:bodyPr>
          <a:lstStyle/>
          <a:p>
            <a:r>
              <a:rPr lang="de-DE" altLang="el-GR" sz="1200" b="1">
                <a:latin typeface="Arial" pitchFamily="34" charset="0"/>
              </a:rPr>
              <a:t>Mentlein R, et al. </a:t>
            </a:r>
            <a:r>
              <a:rPr lang="de-DE" altLang="el-GR" sz="1200" b="1" i="1">
                <a:latin typeface="Arial" pitchFamily="34" charset="0"/>
              </a:rPr>
              <a:t>Eur J Biochem.</a:t>
            </a:r>
            <a:r>
              <a:rPr lang="de-DE" altLang="el-GR" sz="1200" b="1">
                <a:latin typeface="Arial" pitchFamily="34" charset="0"/>
              </a:rPr>
              <a:t> 1993;</a:t>
            </a:r>
            <a:r>
              <a:rPr lang="en-US" altLang="el-GR" sz="1200" b="1">
                <a:latin typeface="Arial" pitchFamily="34" charset="0"/>
              </a:rPr>
              <a:t>214(3):829-835.</a:t>
            </a:r>
          </a:p>
          <a:p>
            <a:r>
              <a:rPr lang="de-DE" altLang="el-GR" sz="1200" b="1">
                <a:latin typeface="Arial" pitchFamily="34" charset="0"/>
              </a:rPr>
              <a:t>Gallwitz B, et al. </a:t>
            </a:r>
            <a:r>
              <a:rPr lang="de-DE" altLang="el-GR" sz="1200" b="1" i="1">
                <a:latin typeface="Arial" pitchFamily="34" charset="0"/>
              </a:rPr>
              <a:t>Eur J Biochem. </a:t>
            </a:r>
            <a:r>
              <a:rPr lang="de-DE" altLang="el-GR" sz="1200" b="1">
                <a:latin typeface="Arial" pitchFamily="34" charset="0"/>
              </a:rPr>
              <a:t>1994;</a:t>
            </a:r>
            <a:r>
              <a:rPr lang="en-US" altLang="el-GR" sz="1200" b="1">
                <a:latin typeface="Arial" pitchFamily="34" charset="0"/>
              </a:rPr>
              <a:t>225(3):1151-1156. </a:t>
            </a:r>
            <a:endParaRPr lang="de-DE" altLang="el-GR" sz="1200" b="1">
              <a:latin typeface="Arial" pitchFamily="34" charset="0"/>
            </a:endParaRPr>
          </a:p>
        </p:txBody>
      </p:sp>
    </p:spTree>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itle 1"/>
          <p:cNvSpPr>
            <a:spLocks noGrp="1" noChangeArrowheads="1"/>
          </p:cNvSpPr>
          <p:nvPr>
            <p:ph type="title"/>
          </p:nvPr>
        </p:nvSpPr>
        <p:spPr>
          <a:xfrm>
            <a:off x="827088" y="404813"/>
            <a:ext cx="7772400" cy="874712"/>
          </a:xfrm>
        </p:spPr>
        <p:txBody>
          <a:bodyPr/>
          <a:lstStyle/>
          <a:p>
            <a:r>
              <a:rPr lang="el-GR" altLang="el-GR" smtClean="0"/>
              <a:t>Αγωνιστές των υποδοχέων του </a:t>
            </a:r>
            <a:r>
              <a:rPr lang="en-US" altLang="el-GR" smtClean="0"/>
              <a:t>GLP-1</a:t>
            </a:r>
            <a:endParaRPr lang="el-GR" altLang="el-GR" smtClean="0"/>
          </a:p>
        </p:txBody>
      </p:sp>
      <p:sp>
        <p:nvSpPr>
          <p:cNvPr id="90115" name="Content Placeholder 2"/>
          <p:cNvSpPr>
            <a:spLocks noGrp="1" noChangeArrowheads="1"/>
          </p:cNvSpPr>
          <p:nvPr>
            <p:ph idx="1"/>
          </p:nvPr>
        </p:nvSpPr>
        <p:spPr>
          <a:xfrm>
            <a:off x="684213" y="1412875"/>
            <a:ext cx="8135937" cy="4648200"/>
          </a:xfrm>
        </p:spPr>
        <p:txBody>
          <a:bodyPr/>
          <a:lstStyle/>
          <a:p>
            <a:pPr>
              <a:spcBef>
                <a:spcPts val="1200"/>
              </a:spcBef>
            </a:pPr>
            <a:r>
              <a:rPr lang="el-GR" altLang="el-GR" sz="2400" smtClean="0">
                <a:solidFill>
                  <a:schemeClr val="tx1"/>
                </a:solidFill>
                <a:effectLst/>
              </a:rPr>
              <a:t>Ενεργοποιούν  τον υποδοχέα του </a:t>
            </a:r>
            <a:r>
              <a:rPr lang="en-US" altLang="el-GR" sz="2400" smtClean="0">
                <a:solidFill>
                  <a:schemeClr val="tx1"/>
                </a:solidFill>
                <a:effectLst/>
              </a:rPr>
              <a:t>GLP-1</a:t>
            </a:r>
            <a:endParaRPr lang="el-GR" altLang="el-GR" sz="2400" smtClean="0">
              <a:solidFill>
                <a:schemeClr val="tx1"/>
              </a:solidFill>
              <a:effectLst/>
            </a:endParaRPr>
          </a:p>
          <a:p>
            <a:pPr>
              <a:spcBef>
                <a:spcPts val="1200"/>
              </a:spcBef>
            </a:pPr>
            <a:r>
              <a:rPr lang="el-GR" altLang="el-GR" sz="2400" smtClean="0">
                <a:solidFill>
                  <a:schemeClr val="tx1"/>
                </a:solidFill>
                <a:effectLst/>
              </a:rPr>
              <a:t>Αυξάνουν την έκκριση της ινσουλίνης</a:t>
            </a:r>
          </a:p>
          <a:p>
            <a:pPr>
              <a:spcBef>
                <a:spcPts val="1200"/>
              </a:spcBef>
            </a:pPr>
            <a:r>
              <a:rPr lang="el-GR" altLang="el-GR" sz="2400" smtClean="0">
                <a:solidFill>
                  <a:schemeClr val="tx1"/>
                </a:solidFill>
                <a:effectLst/>
              </a:rPr>
              <a:t>Μειώνουν την έκκριση της γλυκαγόνης</a:t>
            </a:r>
          </a:p>
          <a:p>
            <a:pPr>
              <a:spcBef>
                <a:spcPts val="1200"/>
              </a:spcBef>
            </a:pPr>
            <a:r>
              <a:rPr lang="el-GR" altLang="el-GR" sz="2400" smtClean="0">
                <a:solidFill>
                  <a:schemeClr val="tx1"/>
                </a:solidFill>
                <a:effectLst/>
              </a:rPr>
              <a:t>Καθυστερούν την γαστρική κένωση</a:t>
            </a:r>
          </a:p>
          <a:p>
            <a:pPr>
              <a:spcBef>
                <a:spcPts val="1200"/>
              </a:spcBef>
            </a:pPr>
            <a:r>
              <a:rPr lang="el-GR" altLang="el-GR" sz="2400" smtClean="0">
                <a:solidFill>
                  <a:schemeClr val="tx1"/>
                </a:solidFill>
                <a:effectLst/>
              </a:rPr>
              <a:t>Επάγουν τον κορεσμό</a:t>
            </a:r>
          </a:p>
          <a:p>
            <a:pPr>
              <a:spcBef>
                <a:spcPts val="1200"/>
              </a:spcBef>
            </a:pPr>
            <a:r>
              <a:rPr lang="el-GR" altLang="el-GR" sz="2400" smtClean="0">
                <a:solidFill>
                  <a:schemeClr val="tx1"/>
                </a:solidFill>
                <a:effectLst/>
              </a:rPr>
              <a:t>Μειώνουν το βάρος (3-4 </a:t>
            </a:r>
            <a:r>
              <a:rPr lang="en-US" altLang="el-GR" sz="2400" smtClean="0">
                <a:solidFill>
                  <a:schemeClr val="tx1"/>
                </a:solidFill>
                <a:effectLst/>
              </a:rPr>
              <a:t>kg)</a:t>
            </a:r>
            <a:endParaRPr lang="el-GR" altLang="el-GR" sz="2400" smtClean="0">
              <a:solidFill>
                <a:schemeClr val="tx1"/>
              </a:solidFill>
              <a:effectLst/>
            </a:endParaRPr>
          </a:p>
          <a:p>
            <a:pPr>
              <a:spcBef>
                <a:spcPts val="1200"/>
              </a:spcBef>
            </a:pPr>
            <a:r>
              <a:rPr lang="el-GR" altLang="el-GR" sz="2400" smtClean="0">
                <a:solidFill>
                  <a:schemeClr val="tx1"/>
                </a:solidFill>
                <a:effectLst/>
              </a:rPr>
              <a:t>Δεν προκαλούν υπογλυκαιμία</a:t>
            </a:r>
          </a:p>
          <a:p>
            <a:pPr>
              <a:spcBef>
                <a:spcPts val="1200"/>
              </a:spcBef>
            </a:pPr>
            <a:r>
              <a:rPr lang="el-GR" altLang="el-GR" sz="2400" smtClean="0">
                <a:solidFill>
                  <a:schemeClr val="tx1"/>
                </a:solidFill>
                <a:effectLst/>
              </a:rPr>
              <a:t>Προστατεύουν τα β-κύτταρα?</a:t>
            </a:r>
          </a:p>
          <a:p>
            <a:pPr>
              <a:spcBef>
                <a:spcPts val="1200"/>
              </a:spcBef>
            </a:pPr>
            <a:r>
              <a:rPr lang="el-GR" altLang="el-GR" sz="2400" smtClean="0">
                <a:solidFill>
                  <a:schemeClr val="tx1"/>
                </a:solidFill>
                <a:effectLst/>
              </a:rPr>
              <a:t>Η λιραγλουτίδη έδειξε όφελος στο καρδιαγγειακό</a:t>
            </a:r>
          </a:p>
        </p:txBody>
      </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itle 1"/>
          <p:cNvSpPr>
            <a:spLocks noGrp="1" noChangeArrowheads="1"/>
          </p:cNvSpPr>
          <p:nvPr>
            <p:ph type="title"/>
          </p:nvPr>
        </p:nvSpPr>
        <p:spPr/>
        <p:txBody>
          <a:bodyPr/>
          <a:lstStyle/>
          <a:p>
            <a:r>
              <a:rPr lang="el-GR" altLang="el-GR" smtClean="0"/>
              <a:t>Αγωνιστές των υποδοχέων του </a:t>
            </a:r>
            <a:r>
              <a:rPr lang="en-US" altLang="el-GR" smtClean="0"/>
              <a:t>GLP-1</a:t>
            </a:r>
            <a:endParaRPr lang="el-GR" altLang="el-GR" smtClean="0"/>
          </a:p>
        </p:txBody>
      </p:sp>
      <p:sp>
        <p:nvSpPr>
          <p:cNvPr id="91139" name="Content Placeholder 2"/>
          <p:cNvSpPr>
            <a:spLocks noGrp="1" noChangeArrowheads="1"/>
          </p:cNvSpPr>
          <p:nvPr>
            <p:ph idx="1"/>
          </p:nvPr>
        </p:nvSpPr>
        <p:spPr>
          <a:xfrm>
            <a:off x="755650" y="1946275"/>
            <a:ext cx="8186738" cy="4114800"/>
          </a:xfrm>
        </p:spPr>
        <p:txBody>
          <a:bodyPr/>
          <a:lstStyle/>
          <a:p>
            <a:r>
              <a:rPr lang="el-GR" altLang="el-GR" smtClean="0">
                <a:solidFill>
                  <a:schemeClr val="tx1"/>
                </a:solidFill>
                <a:effectLst/>
              </a:rPr>
              <a:t>Ενέσιμοι</a:t>
            </a:r>
          </a:p>
          <a:p>
            <a:r>
              <a:rPr lang="el-GR" altLang="el-GR" smtClean="0">
                <a:solidFill>
                  <a:schemeClr val="tx1"/>
                </a:solidFill>
                <a:effectLst/>
              </a:rPr>
              <a:t>Προκαλούν ναυτία και εμέτους στην έναρξη της θεραπεία κυρίως</a:t>
            </a:r>
          </a:p>
          <a:p>
            <a:r>
              <a:rPr lang="el-GR" altLang="el-GR" smtClean="0">
                <a:solidFill>
                  <a:schemeClr val="tx1"/>
                </a:solidFill>
                <a:effectLst/>
              </a:rPr>
              <a:t>Παγκρεατίτιδα?</a:t>
            </a:r>
          </a:p>
          <a:p>
            <a:r>
              <a:rPr lang="el-GR" altLang="el-GR" smtClean="0">
                <a:solidFill>
                  <a:schemeClr val="tx1"/>
                </a:solidFill>
                <a:effectLst/>
              </a:rPr>
              <a:t>Μυελοειδές καρκίνωμα θυρεοειδούς?</a:t>
            </a:r>
          </a:p>
          <a:p>
            <a:r>
              <a:rPr lang="el-GR" altLang="el-GR" smtClean="0">
                <a:solidFill>
                  <a:schemeClr val="tx1"/>
                </a:solidFill>
                <a:effectLst/>
              </a:rPr>
              <a:t>Ακριβοί / πολύ ακριβοί</a:t>
            </a:r>
          </a:p>
        </p:txBody>
      </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ChangeArrowheads="1"/>
          </p:cNvSpPr>
          <p:nvPr/>
        </p:nvSpPr>
        <p:spPr bwMode="auto">
          <a:xfrm>
            <a:off x="914400" y="228600"/>
            <a:ext cx="7827963" cy="762000"/>
          </a:xfrm>
          <a:prstGeom prst="rect">
            <a:avLst/>
          </a:prstGeom>
          <a:noFill/>
          <a:ln w="9525">
            <a:noFill/>
            <a:miter lim="800000"/>
            <a:headEnd/>
            <a:tailEnd/>
          </a:ln>
        </p:spPr>
        <p:txBody>
          <a:bodyPr tIns="91440" bIns="91440" anchor="ctr" anchorCtr="1"/>
          <a:lstStyle/>
          <a:p>
            <a:pPr algn="ctr" eaLnBrk="1" hangingPunct="1"/>
            <a:endParaRPr lang="el-GR" altLang="el-GR" sz="3600">
              <a:solidFill>
                <a:srgbClr val="FFFF00"/>
              </a:solidFill>
            </a:endParaRPr>
          </a:p>
        </p:txBody>
      </p:sp>
      <p:sp>
        <p:nvSpPr>
          <p:cNvPr id="92163" name="Oval 3"/>
          <p:cNvSpPr>
            <a:spLocks noChangeArrowheads="1"/>
          </p:cNvSpPr>
          <p:nvPr/>
        </p:nvSpPr>
        <p:spPr bwMode="auto">
          <a:xfrm>
            <a:off x="795338"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Glu</a:t>
            </a:r>
          </a:p>
        </p:txBody>
      </p:sp>
      <p:sp>
        <p:nvSpPr>
          <p:cNvPr id="92164" name="Oval 4"/>
          <p:cNvSpPr>
            <a:spLocks noChangeArrowheads="1"/>
          </p:cNvSpPr>
          <p:nvPr/>
        </p:nvSpPr>
        <p:spPr bwMode="auto">
          <a:xfrm>
            <a:off x="998538"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Gly</a:t>
            </a:r>
          </a:p>
        </p:txBody>
      </p:sp>
      <p:sp>
        <p:nvSpPr>
          <p:cNvPr id="92165" name="Oval 5"/>
          <p:cNvSpPr>
            <a:spLocks noChangeArrowheads="1"/>
          </p:cNvSpPr>
          <p:nvPr/>
        </p:nvSpPr>
        <p:spPr bwMode="auto">
          <a:xfrm>
            <a:off x="1404938"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Phe</a:t>
            </a:r>
          </a:p>
        </p:txBody>
      </p:sp>
      <p:sp>
        <p:nvSpPr>
          <p:cNvPr id="92166" name="Oval 6"/>
          <p:cNvSpPr>
            <a:spLocks noChangeArrowheads="1"/>
          </p:cNvSpPr>
          <p:nvPr/>
        </p:nvSpPr>
        <p:spPr bwMode="auto">
          <a:xfrm>
            <a:off x="1201738"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Thr</a:t>
            </a:r>
          </a:p>
        </p:txBody>
      </p:sp>
      <p:sp>
        <p:nvSpPr>
          <p:cNvPr id="92167" name="Oval 7"/>
          <p:cNvSpPr>
            <a:spLocks noChangeArrowheads="1"/>
          </p:cNvSpPr>
          <p:nvPr/>
        </p:nvSpPr>
        <p:spPr bwMode="auto">
          <a:xfrm>
            <a:off x="1608138"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Thr</a:t>
            </a:r>
          </a:p>
        </p:txBody>
      </p:sp>
      <p:sp>
        <p:nvSpPr>
          <p:cNvPr id="92168" name="Oval 8"/>
          <p:cNvSpPr>
            <a:spLocks noChangeArrowheads="1"/>
          </p:cNvSpPr>
          <p:nvPr/>
        </p:nvSpPr>
        <p:spPr bwMode="auto">
          <a:xfrm>
            <a:off x="1811338"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Ser</a:t>
            </a:r>
          </a:p>
        </p:txBody>
      </p:sp>
      <p:sp>
        <p:nvSpPr>
          <p:cNvPr id="92169" name="Oval 9"/>
          <p:cNvSpPr>
            <a:spLocks noChangeArrowheads="1"/>
          </p:cNvSpPr>
          <p:nvPr/>
        </p:nvSpPr>
        <p:spPr bwMode="auto">
          <a:xfrm>
            <a:off x="2014538" y="1295400"/>
            <a:ext cx="201612"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Asp</a:t>
            </a:r>
          </a:p>
        </p:txBody>
      </p:sp>
      <p:sp>
        <p:nvSpPr>
          <p:cNvPr id="92170" name="Oval 10"/>
          <p:cNvSpPr>
            <a:spLocks noChangeArrowheads="1"/>
          </p:cNvSpPr>
          <p:nvPr/>
        </p:nvSpPr>
        <p:spPr bwMode="auto">
          <a:xfrm>
            <a:off x="2216150"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Val</a:t>
            </a:r>
          </a:p>
        </p:txBody>
      </p:sp>
      <p:sp>
        <p:nvSpPr>
          <p:cNvPr id="92171" name="Oval 11"/>
          <p:cNvSpPr>
            <a:spLocks noChangeArrowheads="1"/>
          </p:cNvSpPr>
          <p:nvPr/>
        </p:nvSpPr>
        <p:spPr bwMode="auto">
          <a:xfrm>
            <a:off x="2419350" y="1295400"/>
            <a:ext cx="201613"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Ser</a:t>
            </a:r>
          </a:p>
        </p:txBody>
      </p:sp>
      <p:sp>
        <p:nvSpPr>
          <p:cNvPr id="92172" name="Oval 12"/>
          <p:cNvSpPr>
            <a:spLocks noChangeArrowheads="1"/>
          </p:cNvSpPr>
          <p:nvPr/>
        </p:nvSpPr>
        <p:spPr bwMode="auto">
          <a:xfrm>
            <a:off x="26209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Ser</a:t>
            </a:r>
          </a:p>
        </p:txBody>
      </p:sp>
      <p:sp>
        <p:nvSpPr>
          <p:cNvPr id="92173" name="Oval 13"/>
          <p:cNvSpPr>
            <a:spLocks noChangeArrowheads="1"/>
          </p:cNvSpPr>
          <p:nvPr/>
        </p:nvSpPr>
        <p:spPr bwMode="auto">
          <a:xfrm>
            <a:off x="592138"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Ala</a:t>
            </a:r>
          </a:p>
        </p:txBody>
      </p:sp>
      <p:sp>
        <p:nvSpPr>
          <p:cNvPr id="92174" name="Oval 14"/>
          <p:cNvSpPr>
            <a:spLocks noChangeArrowheads="1"/>
          </p:cNvSpPr>
          <p:nvPr/>
        </p:nvSpPr>
        <p:spPr bwMode="auto">
          <a:xfrm>
            <a:off x="388938"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His</a:t>
            </a:r>
          </a:p>
        </p:txBody>
      </p:sp>
      <p:sp>
        <p:nvSpPr>
          <p:cNvPr id="92175" name="Oval 15"/>
          <p:cNvSpPr>
            <a:spLocks noChangeArrowheads="1"/>
          </p:cNvSpPr>
          <p:nvPr/>
        </p:nvSpPr>
        <p:spPr bwMode="auto">
          <a:xfrm>
            <a:off x="28241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Tyr</a:t>
            </a:r>
          </a:p>
        </p:txBody>
      </p:sp>
      <p:sp>
        <p:nvSpPr>
          <p:cNvPr id="92176" name="Oval 16"/>
          <p:cNvSpPr>
            <a:spLocks noChangeArrowheads="1"/>
          </p:cNvSpPr>
          <p:nvPr/>
        </p:nvSpPr>
        <p:spPr bwMode="auto">
          <a:xfrm>
            <a:off x="30273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Leu</a:t>
            </a:r>
          </a:p>
        </p:txBody>
      </p:sp>
      <p:sp>
        <p:nvSpPr>
          <p:cNvPr id="92177" name="Oval 17"/>
          <p:cNvSpPr>
            <a:spLocks noChangeArrowheads="1"/>
          </p:cNvSpPr>
          <p:nvPr/>
        </p:nvSpPr>
        <p:spPr bwMode="auto">
          <a:xfrm>
            <a:off x="32305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Glu</a:t>
            </a:r>
          </a:p>
        </p:txBody>
      </p:sp>
      <p:sp>
        <p:nvSpPr>
          <p:cNvPr id="92178" name="Oval 18"/>
          <p:cNvSpPr>
            <a:spLocks noChangeArrowheads="1"/>
          </p:cNvSpPr>
          <p:nvPr/>
        </p:nvSpPr>
        <p:spPr bwMode="auto">
          <a:xfrm>
            <a:off x="34337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Gly</a:t>
            </a:r>
          </a:p>
        </p:txBody>
      </p:sp>
      <p:sp>
        <p:nvSpPr>
          <p:cNvPr id="92179" name="Oval 19"/>
          <p:cNvSpPr>
            <a:spLocks noChangeArrowheads="1"/>
          </p:cNvSpPr>
          <p:nvPr/>
        </p:nvSpPr>
        <p:spPr bwMode="auto">
          <a:xfrm>
            <a:off x="36369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Gln</a:t>
            </a:r>
          </a:p>
        </p:txBody>
      </p:sp>
      <p:sp>
        <p:nvSpPr>
          <p:cNvPr id="92180" name="Oval 20"/>
          <p:cNvSpPr>
            <a:spLocks noChangeArrowheads="1"/>
          </p:cNvSpPr>
          <p:nvPr/>
        </p:nvSpPr>
        <p:spPr bwMode="auto">
          <a:xfrm>
            <a:off x="38401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Ala</a:t>
            </a:r>
          </a:p>
        </p:txBody>
      </p:sp>
      <p:sp>
        <p:nvSpPr>
          <p:cNvPr id="92181" name="Oval 21"/>
          <p:cNvSpPr>
            <a:spLocks noChangeArrowheads="1"/>
          </p:cNvSpPr>
          <p:nvPr/>
        </p:nvSpPr>
        <p:spPr bwMode="auto">
          <a:xfrm>
            <a:off x="40433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Ala</a:t>
            </a:r>
          </a:p>
        </p:txBody>
      </p:sp>
      <p:sp>
        <p:nvSpPr>
          <p:cNvPr id="92182" name="Oval 22"/>
          <p:cNvSpPr>
            <a:spLocks noChangeArrowheads="1"/>
          </p:cNvSpPr>
          <p:nvPr/>
        </p:nvSpPr>
        <p:spPr bwMode="auto">
          <a:xfrm>
            <a:off x="6276975"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Arg</a:t>
            </a:r>
          </a:p>
        </p:txBody>
      </p:sp>
      <p:sp>
        <p:nvSpPr>
          <p:cNvPr id="92183" name="Oval 23"/>
          <p:cNvSpPr>
            <a:spLocks noChangeArrowheads="1"/>
          </p:cNvSpPr>
          <p:nvPr/>
        </p:nvSpPr>
        <p:spPr bwMode="auto">
          <a:xfrm>
            <a:off x="4652963" y="1295400"/>
            <a:ext cx="201612"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Phe</a:t>
            </a:r>
          </a:p>
        </p:txBody>
      </p:sp>
      <p:sp>
        <p:nvSpPr>
          <p:cNvPr id="92184" name="Oval 24"/>
          <p:cNvSpPr>
            <a:spLocks noChangeArrowheads="1"/>
          </p:cNvSpPr>
          <p:nvPr/>
        </p:nvSpPr>
        <p:spPr bwMode="auto">
          <a:xfrm>
            <a:off x="4854575" y="1295400"/>
            <a:ext cx="204788"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Ile</a:t>
            </a:r>
          </a:p>
        </p:txBody>
      </p:sp>
      <p:sp>
        <p:nvSpPr>
          <p:cNvPr id="92185" name="Oval 25"/>
          <p:cNvSpPr>
            <a:spLocks noChangeArrowheads="1"/>
          </p:cNvSpPr>
          <p:nvPr/>
        </p:nvSpPr>
        <p:spPr bwMode="auto">
          <a:xfrm>
            <a:off x="5260975"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Trp</a:t>
            </a:r>
          </a:p>
        </p:txBody>
      </p:sp>
      <p:sp>
        <p:nvSpPr>
          <p:cNvPr id="92186" name="Oval 26"/>
          <p:cNvSpPr>
            <a:spLocks noChangeArrowheads="1"/>
          </p:cNvSpPr>
          <p:nvPr/>
        </p:nvSpPr>
        <p:spPr bwMode="auto">
          <a:xfrm>
            <a:off x="5059363" y="1295400"/>
            <a:ext cx="201612"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Ala</a:t>
            </a:r>
          </a:p>
        </p:txBody>
      </p:sp>
      <p:sp>
        <p:nvSpPr>
          <p:cNvPr id="92187" name="Oval 27"/>
          <p:cNvSpPr>
            <a:spLocks noChangeArrowheads="1"/>
          </p:cNvSpPr>
          <p:nvPr/>
        </p:nvSpPr>
        <p:spPr bwMode="auto">
          <a:xfrm>
            <a:off x="5464175"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Leu</a:t>
            </a:r>
          </a:p>
        </p:txBody>
      </p:sp>
      <p:sp>
        <p:nvSpPr>
          <p:cNvPr id="92188" name="Oval 28"/>
          <p:cNvSpPr>
            <a:spLocks noChangeArrowheads="1"/>
          </p:cNvSpPr>
          <p:nvPr/>
        </p:nvSpPr>
        <p:spPr bwMode="auto">
          <a:xfrm>
            <a:off x="5667375"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Val</a:t>
            </a:r>
          </a:p>
        </p:txBody>
      </p:sp>
      <p:sp>
        <p:nvSpPr>
          <p:cNvPr id="92189" name="Oval 29"/>
          <p:cNvSpPr>
            <a:spLocks noChangeArrowheads="1"/>
          </p:cNvSpPr>
          <p:nvPr/>
        </p:nvSpPr>
        <p:spPr bwMode="auto">
          <a:xfrm>
            <a:off x="5870575"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Lys</a:t>
            </a:r>
          </a:p>
        </p:txBody>
      </p:sp>
      <p:sp>
        <p:nvSpPr>
          <p:cNvPr id="92190" name="Oval 30"/>
          <p:cNvSpPr>
            <a:spLocks noChangeArrowheads="1"/>
          </p:cNvSpPr>
          <p:nvPr/>
        </p:nvSpPr>
        <p:spPr bwMode="auto">
          <a:xfrm>
            <a:off x="6073775"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Gly</a:t>
            </a:r>
          </a:p>
        </p:txBody>
      </p:sp>
      <p:sp>
        <p:nvSpPr>
          <p:cNvPr id="92191" name="Oval 31"/>
          <p:cNvSpPr>
            <a:spLocks noChangeArrowheads="1"/>
          </p:cNvSpPr>
          <p:nvPr/>
        </p:nvSpPr>
        <p:spPr bwMode="auto">
          <a:xfrm>
            <a:off x="44497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Glu</a:t>
            </a:r>
          </a:p>
        </p:txBody>
      </p:sp>
      <p:sp>
        <p:nvSpPr>
          <p:cNvPr id="92192" name="Oval 32"/>
          <p:cNvSpPr>
            <a:spLocks noChangeArrowheads="1"/>
          </p:cNvSpPr>
          <p:nvPr/>
        </p:nvSpPr>
        <p:spPr bwMode="auto">
          <a:xfrm>
            <a:off x="4246563" y="12954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Lys</a:t>
            </a:r>
          </a:p>
        </p:txBody>
      </p:sp>
      <p:sp>
        <p:nvSpPr>
          <p:cNvPr id="92193" name="Oval 33"/>
          <p:cNvSpPr>
            <a:spLocks noChangeArrowheads="1"/>
          </p:cNvSpPr>
          <p:nvPr/>
        </p:nvSpPr>
        <p:spPr bwMode="auto">
          <a:xfrm>
            <a:off x="777875"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Glu</a:t>
            </a:r>
          </a:p>
        </p:txBody>
      </p:sp>
      <p:sp>
        <p:nvSpPr>
          <p:cNvPr id="92194" name="Oval 34"/>
          <p:cNvSpPr>
            <a:spLocks noChangeArrowheads="1"/>
          </p:cNvSpPr>
          <p:nvPr/>
        </p:nvSpPr>
        <p:spPr bwMode="auto">
          <a:xfrm>
            <a:off x="981075"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Gly</a:t>
            </a:r>
          </a:p>
        </p:txBody>
      </p:sp>
      <p:sp>
        <p:nvSpPr>
          <p:cNvPr id="92195" name="Oval 35"/>
          <p:cNvSpPr>
            <a:spLocks noChangeArrowheads="1"/>
          </p:cNvSpPr>
          <p:nvPr/>
        </p:nvSpPr>
        <p:spPr bwMode="auto">
          <a:xfrm>
            <a:off x="1387475"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Phe</a:t>
            </a:r>
          </a:p>
        </p:txBody>
      </p:sp>
      <p:sp>
        <p:nvSpPr>
          <p:cNvPr id="92196" name="Oval 36"/>
          <p:cNvSpPr>
            <a:spLocks noChangeArrowheads="1"/>
          </p:cNvSpPr>
          <p:nvPr/>
        </p:nvSpPr>
        <p:spPr bwMode="auto">
          <a:xfrm>
            <a:off x="1184275"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Thr</a:t>
            </a:r>
          </a:p>
        </p:txBody>
      </p:sp>
      <p:sp>
        <p:nvSpPr>
          <p:cNvPr id="92197" name="Oval 37"/>
          <p:cNvSpPr>
            <a:spLocks noChangeArrowheads="1"/>
          </p:cNvSpPr>
          <p:nvPr/>
        </p:nvSpPr>
        <p:spPr bwMode="auto">
          <a:xfrm>
            <a:off x="1590675"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Thr</a:t>
            </a:r>
          </a:p>
        </p:txBody>
      </p:sp>
      <p:sp>
        <p:nvSpPr>
          <p:cNvPr id="92198" name="Oval 38"/>
          <p:cNvSpPr>
            <a:spLocks noChangeArrowheads="1"/>
          </p:cNvSpPr>
          <p:nvPr/>
        </p:nvSpPr>
        <p:spPr bwMode="auto">
          <a:xfrm>
            <a:off x="1793875"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Ser</a:t>
            </a:r>
          </a:p>
        </p:txBody>
      </p:sp>
      <p:sp>
        <p:nvSpPr>
          <p:cNvPr id="92199" name="Oval 39"/>
          <p:cNvSpPr>
            <a:spLocks noChangeArrowheads="1"/>
          </p:cNvSpPr>
          <p:nvPr/>
        </p:nvSpPr>
        <p:spPr bwMode="auto">
          <a:xfrm>
            <a:off x="1997075" y="3295650"/>
            <a:ext cx="201613"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Asp</a:t>
            </a:r>
          </a:p>
        </p:txBody>
      </p:sp>
      <p:sp>
        <p:nvSpPr>
          <p:cNvPr id="92200" name="Oval 40"/>
          <p:cNvSpPr>
            <a:spLocks noChangeArrowheads="1"/>
          </p:cNvSpPr>
          <p:nvPr/>
        </p:nvSpPr>
        <p:spPr bwMode="auto">
          <a:xfrm>
            <a:off x="2198688" y="3295650"/>
            <a:ext cx="204787"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Val</a:t>
            </a:r>
          </a:p>
        </p:txBody>
      </p:sp>
      <p:sp>
        <p:nvSpPr>
          <p:cNvPr id="92201" name="Oval 41"/>
          <p:cNvSpPr>
            <a:spLocks noChangeArrowheads="1"/>
          </p:cNvSpPr>
          <p:nvPr/>
        </p:nvSpPr>
        <p:spPr bwMode="auto">
          <a:xfrm>
            <a:off x="2403475" y="3295650"/>
            <a:ext cx="201613"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Ser</a:t>
            </a:r>
          </a:p>
        </p:txBody>
      </p:sp>
      <p:sp>
        <p:nvSpPr>
          <p:cNvPr id="92202" name="Oval 42"/>
          <p:cNvSpPr>
            <a:spLocks noChangeArrowheads="1"/>
          </p:cNvSpPr>
          <p:nvPr/>
        </p:nvSpPr>
        <p:spPr bwMode="auto">
          <a:xfrm>
            <a:off x="2605088"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Ser</a:t>
            </a:r>
          </a:p>
        </p:txBody>
      </p:sp>
      <p:sp>
        <p:nvSpPr>
          <p:cNvPr id="92203" name="Oval 43"/>
          <p:cNvSpPr>
            <a:spLocks noChangeArrowheads="1"/>
          </p:cNvSpPr>
          <p:nvPr/>
        </p:nvSpPr>
        <p:spPr bwMode="auto">
          <a:xfrm>
            <a:off x="574675"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Ala</a:t>
            </a:r>
          </a:p>
        </p:txBody>
      </p:sp>
      <p:sp>
        <p:nvSpPr>
          <p:cNvPr id="92204" name="Oval 44"/>
          <p:cNvSpPr>
            <a:spLocks noChangeArrowheads="1"/>
          </p:cNvSpPr>
          <p:nvPr/>
        </p:nvSpPr>
        <p:spPr bwMode="auto">
          <a:xfrm>
            <a:off x="371475"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His</a:t>
            </a:r>
          </a:p>
        </p:txBody>
      </p:sp>
      <p:sp>
        <p:nvSpPr>
          <p:cNvPr id="92205" name="Oval 45"/>
          <p:cNvSpPr>
            <a:spLocks noChangeArrowheads="1"/>
          </p:cNvSpPr>
          <p:nvPr/>
        </p:nvSpPr>
        <p:spPr bwMode="auto">
          <a:xfrm>
            <a:off x="2808288"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Tyr</a:t>
            </a:r>
          </a:p>
        </p:txBody>
      </p:sp>
      <p:sp>
        <p:nvSpPr>
          <p:cNvPr id="92206" name="Oval 46"/>
          <p:cNvSpPr>
            <a:spLocks noChangeArrowheads="1"/>
          </p:cNvSpPr>
          <p:nvPr/>
        </p:nvSpPr>
        <p:spPr bwMode="auto">
          <a:xfrm>
            <a:off x="3011488"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Leu</a:t>
            </a:r>
          </a:p>
        </p:txBody>
      </p:sp>
      <p:sp>
        <p:nvSpPr>
          <p:cNvPr id="92207" name="Oval 47"/>
          <p:cNvSpPr>
            <a:spLocks noChangeArrowheads="1"/>
          </p:cNvSpPr>
          <p:nvPr/>
        </p:nvSpPr>
        <p:spPr bwMode="auto">
          <a:xfrm>
            <a:off x="3214688"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Glu</a:t>
            </a:r>
          </a:p>
        </p:txBody>
      </p:sp>
      <p:sp>
        <p:nvSpPr>
          <p:cNvPr id="92208" name="Oval 48"/>
          <p:cNvSpPr>
            <a:spLocks noChangeArrowheads="1"/>
          </p:cNvSpPr>
          <p:nvPr/>
        </p:nvSpPr>
        <p:spPr bwMode="auto">
          <a:xfrm>
            <a:off x="3417888"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Gly</a:t>
            </a:r>
          </a:p>
        </p:txBody>
      </p:sp>
      <p:sp>
        <p:nvSpPr>
          <p:cNvPr id="92209" name="Oval 49"/>
          <p:cNvSpPr>
            <a:spLocks noChangeArrowheads="1"/>
          </p:cNvSpPr>
          <p:nvPr/>
        </p:nvSpPr>
        <p:spPr bwMode="auto">
          <a:xfrm>
            <a:off x="3621088"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Gln</a:t>
            </a:r>
          </a:p>
        </p:txBody>
      </p:sp>
      <p:sp>
        <p:nvSpPr>
          <p:cNvPr id="92210" name="Oval 50"/>
          <p:cNvSpPr>
            <a:spLocks noChangeArrowheads="1"/>
          </p:cNvSpPr>
          <p:nvPr/>
        </p:nvSpPr>
        <p:spPr bwMode="auto">
          <a:xfrm>
            <a:off x="3824288" y="3295650"/>
            <a:ext cx="201612"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Ala</a:t>
            </a:r>
          </a:p>
        </p:txBody>
      </p:sp>
      <p:sp>
        <p:nvSpPr>
          <p:cNvPr id="92211" name="Oval 51"/>
          <p:cNvSpPr>
            <a:spLocks noChangeArrowheads="1"/>
          </p:cNvSpPr>
          <p:nvPr/>
        </p:nvSpPr>
        <p:spPr bwMode="auto">
          <a:xfrm>
            <a:off x="4025900"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Ala</a:t>
            </a:r>
          </a:p>
        </p:txBody>
      </p:sp>
      <p:sp>
        <p:nvSpPr>
          <p:cNvPr id="92212" name="Oval 52"/>
          <p:cNvSpPr>
            <a:spLocks noChangeArrowheads="1"/>
          </p:cNvSpPr>
          <p:nvPr/>
        </p:nvSpPr>
        <p:spPr bwMode="auto">
          <a:xfrm>
            <a:off x="6259513"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Arg</a:t>
            </a:r>
          </a:p>
        </p:txBody>
      </p:sp>
      <p:sp>
        <p:nvSpPr>
          <p:cNvPr id="92213" name="Oval 53"/>
          <p:cNvSpPr>
            <a:spLocks noChangeArrowheads="1"/>
          </p:cNvSpPr>
          <p:nvPr/>
        </p:nvSpPr>
        <p:spPr bwMode="auto">
          <a:xfrm>
            <a:off x="6462713"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Gly</a:t>
            </a:r>
          </a:p>
        </p:txBody>
      </p:sp>
      <p:sp>
        <p:nvSpPr>
          <p:cNvPr id="92214" name="Oval 54"/>
          <p:cNvSpPr>
            <a:spLocks noChangeArrowheads="1"/>
          </p:cNvSpPr>
          <p:nvPr/>
        </p:nvSpPr>
        <p:spPr bwMode="auto">
          <a:xfrm>
            <a:off x="4635500" y="3295650"/>
            <a:ext cx="201613"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Phe</a:t>
            </a:r>
          </a:p>
        </p:txBody>
      </p:sp>
      <p:sp>
        <p:nvSpPr>
          <p:cNvPr id="92215" name="Oval 55"/>
          <p:cNvSpPr>
            <a:spLocks noChangeArrowheads="1"/>
          </p:cNvSpPr>
          <p:nvPr/>
        </p:nvSpPr>
        <p:spPr bwMode="auto">
          <a:xfrm>
            <a:off x="4837113" y="3295650"/>
            <a:ext cx="204787"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Ile</a:t>
            </a:r>
          </a:p>
        </p:txBody>
      </p:sp>
      <p:sp>
        <p:nvSpPr>
          <p:cNvPr id="92216" name="Oval 56"/>
          <p:cNvSpPr>
            <a:spLocks noChangeArrowheads="1"/>
          </p:cNvSpPr>
          <p:nvPr/>
        </p:nvSpPr>
        <p:spPr bwMode="auto">
          <a:xfrm>
            <a:off x="5243513"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Trp</a:t>
            </a:r>
          </a:p>
        </p:txBody>
      </p:sp>
      <p:sp>
        <p:nvSpPr>
          <p:cNvPr id="92217" name="Oval 57"/>
          <p:cNvSpPr>
            <a:spLocks noChangeArrowheads="1"/>
          </p:cNvSpPr>
          <p:nvPr/>
        </p:nvSpPr>
        <p:spPr bwMode="auto">
          <a:xfrm>
            <a:off x="5041900" y="3295650"/>
            <a:ext cx="201613"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Ala</a:t>
            </a:r>
          </a:p>
        </p:txBody>
      </p:sp>
      <p:sp>
        <p:nvSpPr>
          <p:cNvPr id="92218" name="Oval 58"/>
          <p:cNvSpPr>
            <a:spLocks noChangeArrowheads="1"/>
          </p:cNvSpPr>
          <p:nvPr/>
        </p:nvSpPr>
        <p:spPr bwMode="auto">
          <a:xfrm>
            <a:off x="5446713"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Leu</a:t>
            </a:r>
          </a:p>
        </p:txBody>
      </p:sp>
      <p:sp>
        <p:nvSpPr>
          <p:cNvPr id="92219" name="Oval 59"/>
          <p:cNvSpPr>
            <a:spLocks noChangeArrowheads="1"/>
          </p:cNvSpPr>
          <p:nvPr/>
        </p:nvSpPr>
        <p:spPr bwMode="auto">
          <a:xfrm>
            <a:off x="5649913"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Val</a:t>
            </a:r>
          </a:p>
        </p:txBody>
      </p:sp>
      <p:sp>
        <p:nvSpPr>
          <p:cNvPr id="92220" name="Oval 60"/>
          <p:cNvSpPr>
            <a:spLocks noChangeArrowheads="1"/>
          </p:cNvSpPr>
          <p:nvPr/>
        </p:nvSpPr>
        <p:spPr bwMode="auto">
          <a:xfrm>
            <a:off x="5853113" y="3295650"/>
            <a:ext cx="203200" cy="212725"/>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2"/>
                </a:solidFill>
                <a:latin typeface="Arial" pitchFamily="34" charset="0"/>
              </a:rPr>
              <a:t>Arg</a:t>
            </a:r>
          </a:p>
        </p:txBody>
      </p:sp>
      <p:sp>
        <p:nvSpPr>
          <p:cNvPr id="92221" name="Oval 61"/>
          <p:cNvSpPr>
            <a:spLocks noChangeArrowheads="1"/>
          </p:cNvSpPr>
          <p:nvPr/>
        </p:nvSpPr>
        <p:spPr bwMode="auto">
          <a:xfrm>
            <a:off x="6056313"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Gly</a:t>
            </a:r>
          </a:p>
        </p:txBody>
      </p:sp>
      <p:sp>
        <p:nvSpPr>
          <p:cNvPr id="92222" name="Oval 62"/>
          <p:cNvSpPr>
            <a:spLocks noChangeArrowheads="1"/>
          </p:cNvSpPr>
          <p:nvPr/>
        </p:nvSpPr>
        <p:spPr bwMode="auto">
          <a:xfrm>
            <a:off x="4432300"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Glu</a:t>
            </a:r>
          </a:p>
        </p:txBody>
      </p:sp>
      <p:sp>
        <p:nvSpPr>
          <p:cNvPr id="92223" name="Oval 63"/>
          <p:cNvSpPr>
            <a:spLocks noChangeArrowheads="1"/>
          </p:cNvSpPr>
          <p:nvPr/>
        </p:nvSpPr>
        <p:spPr bwMode="auto">
          <a:xfrm>
            <a:off x="4229100" y="3295650"/>
            <a:ext cx="203200" cy="212725"/>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Lys</a:t>
            </a:r>
          </a:p>
        </p:txBody>
      </p:sp>
      <p:sp>
        <p:nvSpPr>
          <p:cNvPr id="92224" name="Oval 64"/>
          <p:cNvSpPr>
            <a:spLocks noChangeArrowheads="1"/>
          </p:cNvSpPr>
          <p:nvPr/>
        </p:nvSpPr>
        <p:spPr bwMode="auto">
          <a:xfrm>
            <a:off x="755650"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Glu</a:t>
            </a:r>
          </a:p>
        </p:txBody>
      </p:sp>
      <p:sp>
        <p:nvSpPr>
          <p:cNvPr id="92225" name="Oval 65"/>
          <p:cNvSpPr>
            <a:spLocks noChangeArrowheads="1"/>
          </p:cNvSpPr>
          <p:nvPr/>
        </p:nvSpPr>
        <p:spPr bwMode="auto">
          <a:xfrm>
            <a:off x="958850"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Gly</a:t>
            </a:r>
          </a:p>
        </p:txBody>
      </p:sp>
      <p:sp>
        <p:nvSpPr>
          <p:cNvPr id="92226" name="Oval 66"/>
          <p:cNvSpPr>
            <a:spLocks noChangeArrowheads="1"/>
          </p:cNvSpPr>
          <p:nvPr/>
        </p:nvSpPr>
        <p:spPr bwMode="auto">
          <a:xfrm>
            <a:off x="1365250"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Phe</a:t>
            </a:r>
          </a:p>
        </p:txBody>
      </p:sp>
      <p:sp>
        <p:nvSpPr>
          <p:cNvPr id="92227" name="Oval 67"/>
          <p:cNvSpPr>
            <a:spLocks noChangeArrowheads="1"/>
          </p:cNvSpPr>
          <p:nvPr/>
        </p:nvSpPr>
        <p:spPr bwMode="auto">
          <a:xfrm>
            <a:off x="1162050"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Thr</a:t>
            </a:r>
          </a:p>
        </p:txBody>
      </p:sp>
      <p:sp>
        <p:nvSpPr>
          <p:cNvPr id="92228" name="Oval 68"/>
          <p:cNvSpPr>
            <a:spLocks noChangeArrowheads="1"/>
          </p:cNvSpPr>
          <p:nvPr/>
        </p:nvSpPr>
        <p:spPr bwMode="auto">
          <a:xfrm>
            <a:off x="1568450"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Thr</a:t>
            </a:r>
          </a:p>
        </p:txBody>
      </p:sp>
      <p:sp>
        <p:nvSpPr>
          <p:cNvPr id="92229" name="Oval 69"/>
          <p:cNvSpPr>
            <a:spLocks noChangeArrowheads="1"/>
          </p:cNvSpPr>
          <p:nvPr/>
        </p:nvSpPr>
        <p:spPr bwMode="auto">
          <a:xfrm>
            <a:off x="1771650"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Ser</a:t>
            </a:r>
          </a:p>
        </p:txBody>
      </p:sp>
      <p:sp>
        <p:nvSpPr>
          <p:cNvPr id="92230" name="Oval 70"/>
          <p:cNvSpPr>
            <a:spLocks noChangeArrowheads="1"/>
          </p:cNvSpPr>
          <p:nvPr/>
        </p:nvSpPr>
        <p:spPr bwMode="auto">
          <a:xfrm>
            <a:off x="1974850" y="5410200"/>
            <a:ext cx="201613"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Asp</a:t>
            </a:r>
          </a:p>
        </p:txBody>
      </p:sp>
      <p:sp>
        <p:nvSpPr>
          <p:cNvPr id="92231" name="Oval 71"/>
          <p:cNvSpPr>
            <a:spLocks noChangeArrowheads="1"/>
          </p:cNvSpPr>
          <p:nvPr/>
        </p:nvSpPr>
        <p:spPr bwMode="auto">
          <a:xfrm>
            <a:off x="2176463"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Leu</a:t>
            </a:r>
          </a:p>
        </p:txBody>
      </p:sp>
      <p:sp>
        <p:nvSpPr>
          <p:cNvPr id="92232" name="Oval 72"/>
          <p:cNvSpPr>
            <a:spLocks noChangeArrowheads="1"/>
          </p:cNvSpPr>
          <p:nvPr/>
        </p:nvSpPr>
        <p:spPr bwMode="auto">
          <a:xfrm>
            <a:off x="2379663" y="5410200"/>
            <a:ext cx="201612"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Ser</a:t>
            </a:r>
          </a:p>
        </p:txBody>
      </p:sp>
      <p:sp>
        <p:nvSpPr>
          <p:cNvPr id="92233" name="Oval 73"/>
          <p:cNvSpPr>
            <a:spLocks noChangeArrowheads="1"/>
          </p:cNvSpPr>
          <p:nvPr/>
        </p:nvSpPr>
        <p:spPr bwMode="auto">
          <a:xfrm>
            <a:off x="2581275"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Lys</a:t>
            </a:r>
          </a:p>
        </p:txBody>
      </p:sp>
      <p:sp>
        <p:nvSpPr>
          <p:cNvPr id="92234" name="Oval 74"/>
          <p:cNvSpPr>
            <a:spLocks noChangeArrowheads="1"/>
          </p:cNvSpPr>
          <p:nvPr/>
        </p:nvSpPr>
        <p:spPr bwMode="auto">
          <a:xfrm>
            <a:off x="552450"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Gly</a:t>
            </a:r>
          </a:p>
        </p:txBody>
      </p:sp>
      <p:sp>
        <p:nvSpPr>
          <p:cNvPr id="92235" name="Oval 75"/>
          <p:cNvSpPr>
            <a:spLocks noChangeArrowheads="1"/>
          </p:cNvSpPr>
          <p:nvPr/>
        </p:nvSpPr>
        <p:spPr bwMode="auto">
          <a:xfrm>
            <a:off x="349250"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His</a:t>
            </a:r>
          </a:p>
        </p:txBody>
      </p:sp>
      <p:sp>
        <p:nvSpPr>
          <p:cNvPr id="92236" name="Oval 76"/>
          <p:cNvSpPr>
            <a:spLocks noChangeArrowheads="1"/>
          </p:cNvSpPr>
          <p:nvPr/>
        </p:nvSpPr>
        <p:spPr bwMode="auto">
          <a:xfrm>
            <a:off x="2784475"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Gln</a:t>
            </a:r>
          </a:p>
        </p:txBody>
      </p:sp>
      <p:sp>
        <p:nvSpPr>
          <p:cNvPr id="92237" name="Oval 77"/>
          <p:cNvSpPr>
            <a:spLocks noChangeArrowheads="1"/>
          </p:cNvSpPr>
          <p:nvPr/>
        </p:nvSpPr>
        <p:spPr bwMode="auto">
          <a:xfrm>
            <a:off x="2987675"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Met</a:t>
            </a:r>
          </a:p>
        </p:txBody>
      </p:sp>
      <p:sp>
        <p:nvSpPr>
          <p:cNvPr id="92238" name="Oval 78"/>
          <p:cNvSpPr>
            <a:spLocks noChangeArrowheads="1"/>
          </p:cNvSpPr>
          <p:nvPr/>
        </p:nvSpPr>
        <p:spPr bwMode="auto">
          <a:xfrm>
            <a:off x="3190875"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Glu</a:t>
            </a:r>
          </a:p>
        </p:txBody>
      </p:sp>
      <p:sp>
        <p:nvSpPr>
          <p:cNvPr id="92239" name="Oval 79"/>
          <p:cNvSpPr>
            <a:spLocks noChangeArrowheads="1"/>
          </p:cNvSpPr>
          <p:nvPr/>
        </p:nvSpPr>
        <p:spPr bwMode="auto">
          <a:xfrm>
            <a:off x="3394075"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Glu</a:t>
            </a:r>
          </a:p>
        </p:txBody>
      </p:sp>
      <p:sp>
        <p:nvSpPr>
          <p:cNvPr id="92240" name="Oval 80"/>
          <p:cNvSpPr>
            <a:spLocks noChangeArrowheads="1"/>
          </p:cNvSpPr>
          <p:nvPr/>
        </p:nvSpPr>
        <p:spPr bwMode="auto">
          <a:xfrm>
            <a:off x="3597275"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Glu</a:t>
            </a:r>
          </a:p>
        </p:txBody>
      </p:sp>
      <p:sp>
        <p:nvSpPr>
          <p:cNvPr id="92241" name="Oval 81"/>
          <p:cNvSpPr>
            <a:spLocks noChangeArrowheads="1"/>
          </p:cNvSpPr>
          <p:nvPr/>
        </p:nvSpPr>
        <p:spPr bwMode="auto">
          <a:xfrm>
            <a:off x="3800475"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Ala</a:t>
            </a:r>
          </a:p>
        </p:txBody>
      </p:sp>
      <p:sp>
        <p:nvSpPr>
          <p:cNvPr id="92242" name="Oval 82"/>
          <p:cNvSpPr>
            <a:spLocks noChangeArrowheads="1"/>
          </p:cNvSpPr>
          <p:nvPr/>
        </p:nvSpPr>
        <p:spPr bwMode="auto">
          <a:xfrm>
            <a:off x="4003675"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Val</a:t>
            </a:r>
          </a:p>
        </p:txBody>
      </p:sp>
      <p:sp>
        <p:nvSpPr>
          <p:cNvPr id="92243" name="Oval 83"/>
          <p:cNvSpPr>
            <a:spLocks noChangeArrowheads="1"/>
          </p:cNvSpPr>
          <p:nvPr/>
        </p:nvSpPr>
        <p:spPr bwMode="auto">
          <a:xfrm>
            <a:off x="6237288"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Gly</a:t>
            </a:r>
          </a:p>
        </p:txBody>
      </p:sp>
      <p:sp>
        <p:nvSpPr>
          <p:cNvPr id="92244" name="Oval 84"/>
          <p:cNvSpPr>
            <a:spLocks noChangeArrowheads="1"/>
          </p:cNvSpPr>
          <p:nvPr/>
        </p:nvSpPr>
        <p:spPr bwMode="auto">
          <a:xfrm>
            <a:off x="6440488" y="5410200"/>
            <a:ext cx="201612"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Pro</a:t>
            </a:r>
          </a:p>
        </p:txBody>
      </p:sp>
      <p:sp>
        <p:nvSpPr>
          <p:cNvPr id="92245" name="Oval 85"/>
          <p:cNvSpPr>
            <a:spLocks noChangeArrowheads="1"/>
          </p:cNvSpPr>
          <p:nvPr/>
        </p:nvSpPr>
        <p:spPr bwMode="auto">
          <a:xfrm>
            <a:off x="4613275" y="5410200"/>
            <a:ext cx="201613"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Phe</a:t>
            </a:r>
          </a:p>
        </p:txBody>
      </p:sp>
      <p:sp>
        <p:nvSpPr>
          <p:cNvPr id="92246" name="Oval 86"/>
          <p:cNvSpPr>
            <a:spLocks noChangeArrowheads="1"/>
          </p:cNvSpPr>
          <p:nvPr/>
        </p:nvSpPr>
        <p:spPr bwMode="auto">
          <a:xfrm>
            <a:off x="4814888" y="5410200"/>
            <a:ext cx="204787"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Ile</a:t>
            </a:r>
          </a:p>
        </p:txBody>
      </p:sp>
      <p:sp>
        <p:nvSpPr>
          <p:cNvPr id="92247" name="Oval 87"/>
          <p:cNvSpPr>
            <a:spLocks noChangeArrowheads="1"/>
          </p:cNvSpPr>
          <p:nvPr/>
        </p:nvSpPr>
        <p:spPr bwMode="auto">
          <a:xfrm>
            <a:off x="5221288"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Trp</a:t>
            </a:r>
          </a:p>
        </p:txBody>
      </p:sp>
      <p:sp>
        <p:nvSpPr>
          <p:cNvPr id="92248" name="Oval 88"/>
          <p:cNvSpPr>
            <a:spLocks noChangeArrowheads="1"/>
          </p:cNvSpPr>
          <p:nvPr/>
        </p:nvSpPr>
        <p:spPr bwMode="auto">
          <a:xfrm>
            <a:off x="5019675" y="5410200"/>
            <a:ext cx="201613"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Glu</a:t>
            </a:r>
          </a:p>
        </p:txBody>
      </p:sp>
      <p:sp>
        <p:nvSpPr>
          <p:cNvPr id="92249" name="Oval 89"/>
          <p:cNvSpPr>
            <a:spLocks noChangeArrowheads="1"/>
          </p:cNvSpPr>
          <p:nvPr/>
        </p:nvSpPr>
        <p:spPr bwMode="auto">
          <a:xfrm>
            <a:off x="5424488"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Leu</a:t>
            </a:r>
          </a:p>
        </p:txBody>
      </p:sp>
      <p:sp>
        <p:nvSpPr>
          <p:cNvPr id="92250" name="Oval 90"/>
          <p:cNvSpPr>
            <a:spLocks noChangeArrowheads="1"/>
          </p:cNvSpPr>
          <p:nvPr/>
        </p:nvSpPr>
        <p:spPr bwMode="auto">
          <a:xfrm>
            <a:off x="5627688"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Lys</a:t>
            </a:r>
          </a:p>
        </p:txBody>
      </p:sp>
      <p:sp>
        <p:nvSpPr>
          <p:cNvPr id="92251" name="Oval 91"/>
          <p:cNvSpPr>
            <a:spLocks noChangeArrowheads="1"/>
          </p:cNvSpPr>
          <p:nvPr/>
        </p:nvSpPr>
        <p:spPr bwMode="auto">
          <a:xfrm>
            <a:off x="5830888"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Asn</a:t>
            </a:r>
          </a:p>
        </p:txBody>
      </p:sp>
      <p:sp>
        <p:nvSpPr>
          <p:cNvPr id="92252" name="Oval 92"/>
          <p:cNvSpPr>
            <a:spLocks noChangeArrowheads="1"/>
          </p:cNvSpPr>
          <p:nvPr/>
        </p:nvSpPr>
        <p:spPr bwMode="auto">
          <a:xfrm>
            <a:off x="6034088" y="5410200"/>
            <a:ext cx="203200" cy="211138"/>
          </a:xfrm>
          <a:prstGeom prst="ellipse">
            <a:avLst/>
          </a:prstGeom>
          <a:solidFill>
            <a:schemeClr val="accent1"/>
          </a:solidFill>
          <a:ln w="9525">
            <a:solidFill>
              <a:schemeClr val="bg2"/>
            </a:solidFill>
            <a:round/>
            <a:headEnd/>
            <a:tailEnd/>
          </a:ln>
        </p:spPr>
        <p:txBody>
          <a:bodyPr wrap="none" anchor="ctr"/>
          <a:lstStyle/>
          <a:p>
            <a:pPr algn="ctr" eaLnBrk="1" hangingPunct="1"/>
            <a:r>
              <a:rPr lang="de-DE" altLang="el-GR" sz="1000">
                <a:latin typeface="Arial" pitchFamily="34" charset="0"/>
              </a:rPr>
              <a:t>Gly</a:t>
            </a:r>
          </a:p>
        </p:txBody>
      </p:sp>
      <p:sp>
        <p:nvSpPr>
          <p:cNvPr id="92253" name="Oval 93"/>
          <p:cNvSpPr>
            <a:spLocks noChangeArrowheads="1"/>
          </p:cNvSpPr>
          <p:nvPr/>
        </p:nvSpPr>
        <p:spPr bwMode="auto">
          <a:xfrm>
            <a:off x="4410075"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Leu</a:t>
            </a:r>
          </a:p>
        </p:txBody>
      </p:sp>
      <p:sp>
        <p:nvSpPr>
          <p:cNvPr id="92254" name="Oval 94"/>
          <p:cNvSpPr>
            <a:spLocks noChangeArrowheads="1"/>
          </p:cNvSpPr>
          <p:nvPr/>
        </p:nvSpPr>
        <p:spPr bwMode="auto">
          <a:xfrm>
            <a:off x="4206875"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Arg</a:t>
            </a:r>
          </a:p>
        </p:txBody>
      </p:sp>
      <p:sp>
        <p:nvSpPr>
          <p:cNvPr id="92255" name="Oval 95"/>
          <p:cNvSpPr>
            <a:spLocks noChangeArrowheads="1"/>
          </p:cNvSpPr>
          <p:nvPr/>
        </p:nvSpPr>
        <p:spPr bwMode="auto">
          <a:xfrm>
            <a:off x="4229100" y="3508375"/>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Glu</a:t>
            </a:r>
          </a:p>
        </p:txBody>
      </p:sp>
      <p:sp>
        <p:nvSpPr>
          <p:cNvPr id="92256" name="Text Box 96"/>
          <p:cNvSpPr txBox="1">
            <a:spLocks noChangeArrowheads="1"/>
          </p:cNvSpPr>
          <p:nvPr/>
        </p:nvSpPr>
        <p:spPr bwMode="auto">
          <a:xfrm>
            <a:off x="6496050" y="1308100"/>
            <a:ext cx="1047750" cy="366713"/>
          </a:xfrm>
          <a:prstGeom prst="rect">
            <a:avLst/>
          </a:prstGeom>
          <a:noFill/>
          <a:ln w="9525">
            <a:noFill/>
            <a:miter lim="800000"/>
            <a:headEnd/>
            <a:tailEnd/>
          </a:ln>
        </p:spPr>
        <p:txBody>
          <a:bodyPr>
            <a:spAutoFit/>
          </a:bodyPr>
          <a:lstStyle/>
          <a:p>
            <a:pPr eaLnBrk="1" hangingPunct="1">
              <a:spcBef>
                <a:spcPct val="50000"/>
              </a:spcBef>
            </a:pPr>
            <a:r>
              <a:rPr lang="de-DE" altLang="el-GR" sz="1800" b="1">
                <a:latin typeface="Arial" pitchFamily="34" charset="0"/>
              </a:rPr>
              <a:t>amide</a:t>
            </a:r>
          </a:p>
        </p:txBody>
      </p:sp>
      <p:sp>
        <p:nvSpPr>
          <p:cNvPr id="92257" name="Line 97"/>
          <p:cNvSpPr>
            <a:spLocks noChangeShapeType="1"/>
          </p:cNvSpPr>
          <p:nvPr/>
        </p:nvSpPr>
        <p:spPr bwMode="auto">
          <a:xfrm flipH="1">
            <a:off x="4094163" y="3719513"/>
            <a:ext cx="203200" cy="211137"/>
          </a:xfrm>
          <a:prstGeom prst="line">
            <a:avLst/>
          </a:prstGeom>
          <a:noFill/>
          <a:ln w="38100">
            <a:solidFill>
              <a:schemeClr val="tx1"/>
            </a:solidFill>
            <a:round/>
            <a:headEnd/>
            <a:tailEnd/>
          </a:ln>
        </p:spPr>
        <p:txBody>
          <a:bodyPr/>
          <a:lstStyle/>
          <a:p>
            <a:endParaRPr lang="el-GR"/>
          </a:p>
        </p:txBody>
      </p:sp>
      <p:sp>
        <p:nvSpPr>
          <p:cNvPr id="92258" name="Line 98"/>
          <p:cNvSpPr>
            <a:spLocks noChangeShapeType="1"/>
          </p:cNvSpPr>
          <p:nvPr/>
        </p:nvSpPr>
        <p:spPr bwMode="auto">
          <a:xfrm>
            <a:off x="3890963" y="3719513"/>
            <a:ext cx="203200" cy="211137"/>
          </a:xfrm>
          <a:prstGeom prst="line">
            <a:avLst/>
          </a:prstGeom>
          <a:noFill/>
          <a:ln w="38100">
            <a:solidFill>
              <a:schemeClr val="tx1"/>
            </a:solidFill>
            <a:round/>
            <a:headEnd/>
            <a:tailEnd/>
          </a:ln>
        </p:spPr>
        <p:txBody>
          <a:bodyPr/>
          <a:lstStyle/>
          <a:p>
            <a:endParaRPr lang="el-GR"/>
          </a:p>
        </p:txBody>
      </p:sp>
      <p:sp>
        <p:nvSpPr>
          <p:cNvPr id="92259" name="Line 99"/>
          <p:cNvSpPr>
            <a:spLocks noChangeShapeType="1"/>
          </p:cNvSpPr>
          <p:nvPr/>
        </p:nvSpPr>
        <p:spPr bwMode="auto">
          <a:xfrm flipH="1">
            <a:off x="3687763" y="3719513"/>
            <a:ext cx="203200" cy="211137"/>
          </a:xfrm>
          <a:prstGeom prst="line">
            <a:avLst/>
          </a:prstGeom>
          <a:noFill/>
          <a:ln w="38100">
            <a:solidFill>
              <a:schemeClr val="tx1"/>
            </a:solidFill>
            <a:round/>
            <a:headEnd/>
            <a:tailEnd/>
          </a:ln>
        </p:spPr>
        <p:txBody>
          <a:bodyPr/>
          <a:lstStyle/>
          <a:p>
            <a:endParaRPr lang="el-GR"/>
          </a:p>
        </p:txBody>
      </p:sp>
      <p:sp>
        <p:nvSpPr>
          <p:cNvPr id="92260" name="Line 100"/>
          <p:cNvSpPr>
            <a:spLocks noChangeShapeType="1"/>
          </p:cNvSpPr>
          <p:nvPr/>
        </p:nvSpPr>
        <p:spPr bwMode="auto">
          <a:xfrm>
            <a:off x="3484563" y="3719513"/>
            <a:ext cx="203200" cy="211137"/>
          </a:xfrm>
          <a:prstGeom prst="line">
            <a:avLst/>
          </a:prstGeom>
          <a:noFill/>
          <a:ln w="38100">
            <a:solidFill>
              <a:schemeClr val="tx1"/>
            </a:solidFill>
            <a:round/>
            <a:headEnd/>
            <a:tailEnd/>
          </a:ln>
        </p:spPr>
        <p:txBody>
          <a:bodyPr/>
          <a:lstStyle/>
          <a:p>
            <a:endParaRPr lang="el-GR"/>
          </a:p>
        </p:txBody>
      </p:sp>
      <p:sp>
        <p:nvSpPr>
          <p:cNvPr id="92261" name="Line 101"/>
          <p:cNvSpPr>
            <a:spLocks noChangeShapeType="1"/>
          </p:cNvSpPr>
          <p:nvPr/>
        </p:nvSpPr>
        <p:spPr bwMode="auto">
          <a:xfrm flipH="1">
            <a:off x="3282950" y="3719513"/>
            <a:ext cx="201613" cy="211137"/>
          </a:xfrm>
          <a:prstGeom prst="line">
            <a:avLst/>
          </a:prstGeom>
          <a:noFill/>
          <a:ln w="38100">
            <a:solidFill>
              <a:schemeClr val="tx1"/>
            </a:solidFill>
            <a:round/>
            <a:headEnd/>
            <a:tailEnd/>
          </a:ln>
        </p:spPr>
        <p:txBody>
          <a:bodyPr/>
          <a:lstStyle/>
          <a:p>
            <a:endParaRPr lang="el-GR"/>
          </a:p>
        </p:txBody>
      </p:sp>
      <p:sp>
        <p:nvSpPr>
          <p:cNvPr id="92262" name="Line 102"/>
          <p:cNvSpPr>
            <a:spLocks noChangeShapeType="1"/>
          </p:cNvSpPr>
          <p:nvPr/>
        </p:nvSpPr>
        <p:spPr bwMode="auto">
          <a:xfrm>
            <a:off x="3078163" y="3719513"/>
            <a:ext cx="204787" cy="211137"/>
          </a:xfrm>
          <a:prstGeom prst="line">
            <a:avLst/>
          </a:prstGeom>
          <a:noFill/>
          <a:ln w="38100">
            <a:solidFill>
              <a:schemeClr val="tx1"/>
            </a:solidFill>
            <a:round/>
            <a:headEnd/>
            <a:tailEnd/>
          </a:ln>
        </p:spPr>
        <p:txBody>
          <a:bodyPr/>
          <a:lstStyle/>
          <a:p>
            <a:endParaRPr lang="el-GR"/>
          </a:p>
        </p:txBody>
      </p:sp>
      <p:sp>
        <p:nvSpPr>
          <p:cNvPr id="92263" name="Line 103"/>
          <p:cNvSpPr>
            <a:spLocks noChangeShapeType="1"/>
          </p:cNvSpPr>
          <p:nvPr/>
        </p:nvSpPr>
        <p:spPr bwMode="auto">
          <a:xfrm flipH="1">
            <a:off x="2876550" y="3719513"/>
            <a:ext cx="201613" cy="211137"/>
          </a:xfrm>
          <a:prstGeom prst="line">
            <a:avLst/>
          </a:prstGeom>
          <a:noFill/>
          <a:ln w="38100">
            <a:solidFill>
              <a:schemeClr val="tx1"/>
            </a:solidFill>
            <a:round/>
            <a:headEnd/>
            <a:tailEnd/>
          </a:ln>
        </p:spPr>
        <p:txBody>
          <a:bodyPr/>
          <a:lstStyle/>
          <a:p>
            <a:endParaRPr lang="el-GR"/>
          </a:p>
        </p:txBody>
      </p:sp>
      <p:sp>
        <p:nvSpPr>
          <p:cNvPr id="92264" name="Line 104"/>
          <p:cNvSpPr>
            <a:spLocks noChangeShapeType="1"/>
          </p:cNvSpPr>
          <p:nvPr/>
        </p:nvSpPr>
        <p:spPr bwMode="auto">
          <a:xfrm>
            <a:off x="2673350" y="3719513"/>
            <a:ext cx="203200" cy="211137"/>
          </a:xfrm>
          <a:prstGeom prst="line">
            <a:avLst/>
          </a:prstGeom>
          <a:noFill/>
          <a:ln w="38100">
            <a:solidFill>
              <a:schemeClr val="tx1"/>
            </a:solidFill>
            <a:round/>
            <a:headEnd/>
            <a:tailEnd/>
          </a:ln>
        </p:spPr>
        <p:txBody>
          <a:bodyPr/>
          <a:lstStyle/>
          <a:p>
            <a:endParaRPr lang="el-GR"/>
          </a:p>
        </p:txBody>
      </p:sp>
      <p:sp>
        <p:nvSpPr>
          <p:cNvPr id="92265" name="Line 105"/>
          <p:cNvSpPr>
            <a:spLocks noChangeShapeType="1"/>
          </p:cNvSpPr>
          <p:nvPr/>
        </p:nvSpPr>
        <p:spPr bwMode="auto">
          <a:xfrm flipH="1">
            <a:off x="2470150" y="3719513"/>
            <a:ext cx="203200" cy="211137"/>
          </a:xfrm>
          <a:prstGeom prst="line">
            <a:avLst/>
          </a:prstGeom>
          <a:noFill/>
          <a:ln w="38100">
            <a:solidFill>
              <a:schemeClr val="tx1"/>
            </a:solidFill>
            <a:round/>
            <a:headEnd/>
            <a:tailEnd/>
          </a:ln>
        </p:spPr>
        <p:txBody>
          <a:bodyPr/>
          <a:lstStyle/>
          <a:p>
            <a:endParaRPr lang="el-GR"/>
          </a:p>
        </p:txBody>
      </p:sp>
      <p:sp>
        <p:nvSpPr>
          <p:cNvPr id="92266" name="Line 106"/>
          <p:cNvSpPr>
            <a:spLocks noChangeShapeType="1"/>
          </p:cNvSpPr>
          <p:nvPr/>
        </p:nvSpPr>
        <p:spPr bwMode="auto">
          <a:xfrm>
            <a:off x="2266950" y="3719513"/>
            <a:ext cx="203200" cy="211137"/>
          </a:xfrm>
          <a:prstGeom prst="line">
            <a:avLst/>
          </a:prstGeom>
          <a:noFill/>
          <a:ln w="38100">
            <a:solidFill>
              <a:schemeClr val="tx1"/>
            </a:solidFill>
            <a:round/>
            <a:headEnd/>
            <a:tailEnd/>
          </a:ln>
        </p:spPr>
        <p:txBody>
          <a:bodyPr/>
          <a:lstStyle/>
          <a:p>
            <a:endParaRPr lang="el-GR"/>
          </a:p>
        </p:txBody>
      </p:sp>
      <p:sp>
        <p:nvSpPr>
          <p:cNvPr id="92267" name="Line 107"/>
          <p:cNvSpPr>
            <a:spLocks noChangeShapeType="1"/>
          </p:cNvSpPr>
          <p:nvPr/>
        </p:nvSpPr>
        <p:spPr bwMode="auto">
          <a:xfrm flipH="1">
            <a:off x="2063750" y="3719513"/>
            <a:ext cx="203200" cy="211137"/>
          </a:xfrm>
          <a:prstGeom prst="line">
            <a:avLst/>
          </a:prstGeom>
          <a:noFill/>
          <a:ln w="38100">
            <a:solidFill>
              <a:schemeClr val="tx1"/>
            </a:solidFill>
            <a:round/>
            <a:headEnd/>
            <a:tailEnd/>
          </a:ln>
        </p:spPr>
        <p:txBody>
          <a:bodyPr/>
          <a:lstStyle/>
          <a:p>
            <a:endParaRPr lang="el-GR"/>
          </a:p>
        </p:txBody>
      </p:sp>
      <p:sp>
        <p:nvSpPr>
          <p:cNvPr id="92268" name="Line 108"/>
          <p:cNvSpPr>
            <a:spLocks noChangeShapeType="1"/>
          </p:cNvSpPr>
          <p:nvPr/>
        </p:nvSpPr>
        <p:spPr bwMode="auto">
          <a:xfrm>
            <a:off x="1860550" y="3719513"/>
            <a:ext cx="203200" cy="211137"/>
          </a:xfrm>
          <a:prstGeom prst="line">
            <a:avLst/>
          </a:prstGeom>
          <a:noFill/>
          <a:ln w="38100">
            <a:solidFill>
              <a:schemeClr val="tx1"/>
            </a:solidFill>
            <a:round/>
            <a:headEnd/>
            <a:tailEnd/>
          </a:ln>
        </p:spPr>
        <p:txBody>
          <a:bodyPr/>
          <a:lstStyle/>
          <a:p>
            <a:endParaRPr lang="el-GR"/>
          </a:p>
        </p:txBody>
      </p:sp>
      <p:sp>
        <p:nvSpPr>
          <p:cNvPr id="92269" name="Line 109"/>
          <p:cNvSpPr>
            <a:spLocks noChangeShapeType="1"/>
          </p:cNvSpPr>
          <p:nvPr/>
        </p:nvSpPr>
        <p:spPr bwMode="auto">
          <a:xfrm flipH="1">
            <a:off x="1657350" y="3719513"/>
            <a:ext cx="203200" cy="211137"/>
          </a:xfrm>
          <a:prstGeom prst="line">
            <a:avLst/>
          </a:prstGeom>
          <a:noFill/>
          <a:ln w="38100">
            <a:solidFill>
              <a:schemeClr val="tx1"/>
            </a:solidFill>
            <a:round/>
            <a:headEnd/>
            <a:tailEnd/>
          </a:ln>
        </p:spPr>
        <p:txBody>
          <a:bodyPr/>
          <a:lstStyle/>
          <a:p>
            <a:endParaRPr lang="el-GR"/>
          </a:p>
        </p:txBody>
      </p:sp>
      <p:sp>
        <p:nvSpPr>
          <p:cNvPr id="92270" name="Line 110"/>
          <p:cNvSpPr>
            <a:spLocks noChangeShapeType="1"/>
          </p:cNvSpPr>
          <p:nvPr/>
        </p:nvSpPr>
        <p:spPr bwMode="auto">
          <a:xfrm>
            <a:off x="1454150" y="3719513"/>
            <a:ext cx="203200" cy="211137"/>
          </a:xfrm>
          <a:prstGeom prst="line">
            <a:avLst/>
          </a:prstGeom>
          <a:noFill/>
          <a:ln w="38100">
            <a:solidFill>
              <a:schemeClr val="tx1"/>
            </a:solidFill>
            <a:round/>
            <a:headEnd/>
            <a:tailEnd/>
          </a:ln>
        </p:spPr>
        <p:txBody>
          <a:bodyPr/>
          <a:lstStyle/>
          <a:p>
            <a:endParaRPr lang="el-GR"/>
          </a:p>
        </p:txBody>
      </p:sp>
      <p:sp>
        <p:nvSpPr>
          <p:cNvPr id="92271" name="Line 111"/>
          <p:cNvSpPr>
            <a:spLocks noChangeShapeType="1"/>
          </p:cNvSpPr>
          <p:nvPr/>
        </p:nvSpPr>
        <p:spPr bwMode="auto">
          <a:xfrm flipH="1">
            <a:off x="1250950" y="3719513"/>
            <a:ext cx="203200" cy="211137"/>
          </a:xfrm>
          <a:prstGeom prst="line">
            <a:avLst/>
          </a:prstGeom>
          <a:noFill/>
          <a:ln w="38100">
            <a:solidFill>
              <a:schemeClr val="tx1"/>
            </a:solidFill>
            <a:round/>
            <a:headEnd/>
            <a:tailEnd/>
          </a:ln>
        </p:spPr>
        <p:txBody>
          <a:bodyPr/>
          <a:lstStyle/>
          <a:p>
            <a:endParaRPr lang="el-GR"/>
          </a:p>
        </p:txBody>
      </p:sp>
      <p:sp>
        <p:nvSpPr>
          <p:cNvPr id="92272" name="Oval 112"/>
          <p:cNvSpPr>
            <a:spLocks noChangeArrowheads="1"/>
          </p:cNvSpPr>
          <p:nvPr/>
        </p:nvSpPr>
        <p:spPr bwMode="auto">
          <a:xfrm>
            <a:off x="304800" y="4000500"/>
            <a:ext cx="2978150" cy="635000"/>
          </a:xfrm>
          <a:prstGeom prst="ellipse">
            <a:avLst/>
          </a:prstGeom>
          <a:solidFill>
            <a:srgbClr val="00CCFF"/>
          </a:solidFill>
          <a:ln w="9525">
            <a:solidFill>
              <a:schemeClr val="bg2"/>
            </a:solidFill>
            <a:round/>
            <a:headEnd/>
            <a:tailEnd/>
          </a:ln>
        </p:spPr>
        <p:txBody>
          <a:bodyPr wrap="none" anchor="ctr"/>
          <a:lstStyle/>
          <a:p>
            <a:pPr algn="ctr" eaLnBrk="1" hangingPunct="1"/>
            <a:r>
              <a:rPr lang="de-DE" altLang="el-GR" sz="1200" b="1">
                <a:solidFill>
                  <a:schemeClr val="bg2"/>
                </a:solidFill>
                <a:latin typeface="Arial" pitchFamily="34" charset="0"/>
              </a:rPr>
              <a:t>Albumin</a:t>
            </a:r>
          </a:p>
        </p:txBody>
      </p:sp>
      <p:sp>
        <p:nvSpPr>
          <p:cNvPr id="92273" name="Text Box 113"/>
          <p:cNvSpPr txBox="1">
            <a:spLocks noChangeArrowheads="1"/>
          </p:cNvSpPr>
          <p:nvPr/>
        </p:nvSpPr>
        <p:spPr bwMode="auto">
          <a:xfrm>
            <a:off x="3417888" y="1535113"/>
            <a:ext cx="1116012" cy="366712"/>
          </a:xfrm>
          <a:prstGeom prst="rect">
            <a:avLst/>
          </a:prstGeom>
          <a:noFill/>
          <a:ln w="9525">
            <a:noFill/>
            <a:miter lim="800000"/>
            <a:headEnd/>
            <a:tailEnd/>
          </a:ln>
        </p:spPr>
        <p:txBody>
          <a:bodyPr>
            <a:spAutoFit/>
          </a:bodyPr>
          <a:lstStyle/>
          <a:p>
            <a:pPr eaLnBrk="1" hangingPunct="1">
              <a:spcBef>
                <a:spcPct val="50000"/>
              </a:spcBef>
            </a:pPr>
            <a:r>
              <a:rPr lang="de-DE" altLang="el-GR" sz="1800" b="1">
                <a:solidFill>
                  <a:srgbClr val="FFCC00"/>
                </a:solidFill>
                <a:latin typeface="Arial" pitchFamily="34" charset="0"/>
              </a:rPr>
              <a:t>GLP-1</a:t>
            </a:r>
          </a:p>
        </p:txBody>
      </p:sp>
      <p:sp>
        <p:nvSpPr>
          <p:cNvPr id="92274" name="Text Box 114"/>
          <p:cNvSpPr txBox="1">
            <a:spLocks noChangeArrowheads="1"/>
          </p:cNvSpPr>
          <p:nvPr/>
        </p:nvSpPr>
        <p:spPr bwMode="auto">
          <a:xfrm>
            <a:off x="395288" y="2959100"/>
            <a:ext cx="4838700" cy="366713"/>
          </a:xfrm>
          <a:prstGeom prst="rect">
            <a:avLst/>
          </a:prstGeom>
          <a:noFill/>
          <a:ln w="9525">
            <a:noFill/>
            <a:miter lim="800000"/>
            <a:headEnd/>
            <a:tailEnd/>
          </a:ln>
        </p:spPr>
        <p:txBody>
          <a:bodyPr>
            <a:spAutoFit/>
          </a:bodyPr>
          <a:lstStyle/>
          <a:p>
            <a:pPr eaLnBrk="1" hangingPunct="1">
              <a:spcBef>
                <a:spcPct val="50000"/>
              </a:spcBef>
            </a:pPr>
            <a:r>
              <a:rPr lang="de-DE" altLang="el-GR" sz="1800" b="1">
                <a:solidFill>
                  <a:srgbClr val="FFCC00"/>
                </a:solidFill>
                <a:latin typeface="Arial" pitchFamily="34" charset="0"/>
              </a:rPr>
              <a:t>Liraglutide</a:t>
            </a:r>
          </a:p>
        </p:txBody>
      </p:sp>
      <p:sp>
        <p:nvSpPr>
          <p:cNvPr id="92275" name="Oval 115"/>
          <p:cNvSpPr>
            <a:spLocks noChangeArrowheads="1"/>
          </p:cNvSpPr>
          <p:nvPr/>
        </p:nvSpPr>
        <p:spPr bwMode="auto">
          <a:xfrm>
            <a:off x="7859713"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Pro</a:t>
            </a:r>
          </a:p>
        </p:txBody>
      </p:sp>
      <p:sp>
        <p:nvSpPr>
          <p:cNvPr id="92276" name="Oval 116"/>
          <p:cNvSpPr>
            <a:spLocks noChangeArrowheads="1"/>
          </p:cNvSpPr>
          <p:nvPr/>
        </p:nvSpPr>
        <p:spPr bwMode="auto">
          <a:xfrm>
            <a:off x="8062913"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Ser</a:t>
            </a:r>
          </a:p>
        </p:txBody>
      </p:sp>
      <p:sp>
        <p:nvSpPr>
          <p:cNvPr id="92277" name="Oval 117"/>
          <p:cNvSpPr>
            <a:spLocks noChangeArrowheads="1"/>
          </p:cNvSpPr>
          <p:nvPr/>
        </p:nvSpPr>
        <p:spPr bwMode="auto">
          <a:xfrm>
            <a:off x="6845300"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Ser</a:t>
            </a:r>
          </a:p>
        </p:txBody>
      </p:sp>
      <p:sp>
        <p:nvSpPr>
          <p:cNvPr id="92278" name="Oval 118"/>
          <p:cNvSpPr>
            <a:spLocks noChangeArrowheads="1"/>
          </p:cNvSpPr>
          <p:nvPr/>
        </p:nvSpPr>
        <p:spPr bwMode="auto">
          <a:xfrm>
            <a:off x="6642100"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Ser</a:t>
            </a:r>
          </a:p>
        </p:txBody>
      </p:sp>
      <p:sp>
        <p:nvSpPr>
          <p:cNvPr id="92279" name="Oval 119"/>
          <p:cNvSpPr>
            <a:spLocks noChangeArrowheads="1"/>
          </p:cNvSpPr>
          <p:nvPr/>
        </p:nvSpPr>
        <p:spPr bwMode="auto">
          <a:xfrm>
            <a:off x="7048500" y="5410200"/>
            <a:ext cx="203200"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Gly</a:t>
            </a:r>
          </a:p>
        </p:txBody>
      </p:sp>
      <p:sp>
        <p:nvSpPr>
          <p:cNvPr id="92280" name="Oval 120"/>
          <p:cNvSpPr>
            <a:spLocks noChangeArrowheads="1"/>
          </p:cNvSpPr>
          <p:nvPr/>
        </p:nvSpPr>
        <p:spPr bwMode="auto">
          <a:xfrm>
            <a:off x="7251700" y="5410200"/>
            <a:ext cx="201613"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Ala</a:t>
            </a:r>
          </a:p>
        </p:txBody>
      </p:sp>
      <p:sp>
        <p:nvSpPr>
          <p:cNvPr id="92281" name="Oval 121"/>
          <p:cNvSpPr>
            <a:spLocks noChangeArrowheads="1"/>
          </p:cNvSpPr>
          <p:nvPr/>
        </p:nvSpPr>
        <p:spPr bwMode="auto">
          <a:xfrm>
            <a:off x="7453313" y="5410200"/>
            <a:ext cx="204787"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Pro</a:t>
            </a:r>
          </a:p>
        </p:txBody>
      </p:sp>
      <p:sp>
        <p:nvSpPr>
          <p:cNvPr id="92282" name="Oval 122"/>
          <p:cNvSpPr>
            <a:spLocks noChangeArrowheads="1"/>
          </p:cNvSpPr>
          <p:nvPr/>
        </p:nvSpPr>
        <p:spPr bwMode="auto">
          <a:xfrm>
            <a:off x="7658100" y="5410200"/>
            <a:ext cx="201613" cy="211138"/>
          </a:xfrm>
          <a:prstGeom prst="ellipse">
            <a:avLst/>
          </a:prstGeom>
          <a:solidFill>
            <a:schemeClr val="accent2"/>
          </a:solidFill>
          <a:ln w="9525">
            <a:solidFill>
              <a:schemeClr val="bg2"/>
            </a:solidFill>
            <a:round/>
            <a:headEnd/>
            <a:tailEnd/>
          </a:ln>
        </p:spPr>
        <p:txBody>
          <a:bodyPr wrap="none" anchor="ctr"/>
          <a:lstStyle/>
          <a:p>
            <a:pPr algn="ctr" eaLnBrk="1" hangingPunct="1"/>
            <a:r>
              <a:rPr lang="de-DE" altLang="el-GR" sz="1000">
                <a:solidFill>
                  <a:schemeClr val="bg1"/>
                </a:solidFill>
                <a:latin typeface="Arial" pitchFamily="34" charset="0"/>
              </a:rPr>
              <a:t>Pro</a:t>
            </a:r>
          </a:p>
        </p:txBody>
      </p:sp>
      <p:sp>
        <p:nvSpPr>
          <p:cNvPr id="92283" name="Text Box 123"/>
          <p:cNvSpPr txBox="1">
            <a:spLocks noChangeArrowheads="1"/>
          </p:cNvSpPr>
          <p:nvPr/>
        </p:nvSpPr>
        <p:spPr bwMode="auto">
          <a:xfrm>
            <a:off x="8239125" y="5410200"/>
            <a:ext cx="904875" cy="366713"/>
          </a:xfrm>
          <a:prstGeom prst="rect">
            <a:avLst/>
          </a:prstGeom>
          <a:noFill/>
          <a:ln w="9525">
            <a:noFill/>
            <a:miter lim="800000"/>
            <a:headEnd/>
            <a:tailEnd/>
          </a:ln>
        </p:spPr>
        <p:txBody>
          <a:bodyPr>
            <a:spAutoFit/>
          </a:bodyPr>
          <a:lstStyle/>
          <a:p>
            <a:pPr eaLnBrk="1" hangingPunct="1">
              <a:spcBef>
                <a:spcPct val="50000"/>
              </a:spcBef>
            </a:pPr>
            <a:r>
              <a:rPr lang="de-DE" altLang="el-GR" sz="1800" b="1">
                <a:latin typeface="Arial" pitchFamily="34" charset="0"/>
              </a:rPr>
              <a:t>amide</a:t>
            </a:r>
          </a:p>
        </p:txBody>
      </p:sp>
      <p:sp>
        <p:nvSpPr>
          <p:cNvPr id="92284" name="Line 124"/>
          <p:cNvSpPr>
            <a:spLocks noChangeShapeType="1"/>
          </p:cNvSpPr>
          <p:nvPr/>
        </p:nvSpPr>
        <p:spPr bwMode="auto">
          <a:xfrm flipH="1">
            <a:off x="3705225" y="5254625"/>
            <a:ext cx="134938" cy="280988"/>
          </a:xfrm>
          <a:prstGeom prst="line">
            <a:avLst/>
          </a:prstGeom>
          <a:noFill/>
          <a:ln w="38100">
            <a:noFill/>
            <a:round/>
            <a:headEnd/>
            <a:tailEnd/>
          </a:ln>
        </p:spPr>
        <p:txBody>
          <a:bodyPr/>
          <a:lstStyle/>
          <a:p>
            <a:endParaRPr lang="el-GR"/>
          </a:p>
        </p:txBody>
      </p:sp>
      <p:sp>
        <p:nvSpPr>
          <p:cNvPr id="92285" name="Text Box 125"/>
          <p:cNvSpPr txBox="1">
            <a:spLocks noChangeArrowheads="1"/>
          </p:cNvSpPr>
          <p:nvPr/>
        </p:nvSpPr>
        <p:spPr bwMode="auto">
          <a:xfrm>
            <a:off x="338138" y="4987925"/>
            <a:ext cx="7697787" cy="366713"/>
          </a:xfrm>
          <a:prstGeom prst="rect">
            <a:avLst/>
          </a:prstGeom>
          <a:noFill/>
          <a:ln w="9525">
            <a:noFill/>
            <a:miter lim="800000"/>
            <a:headEnd/>
            <a:tailEnd/>
          </a:ln>
        </p:spPr>
        <p:txBody>
          <a:bodyPr>
            <a:spAutoFit/>
          </a:bodyPr>
          <a:lstStyle/>
          <a:p>
            <a:pPr eaLnBrk="1" hangingPunct="1">
              <a:spcBef>
                <a:spcPct val="50000"/>
              </a:spcBef>
            </a:pPr>
            <a:r>
              <a:rPr lang="de-DE" altLang="el-GR" sz="1800" b="1">
                <a:solidFill>
                  <a:srgbClr val="FFCC00"/>
                </a:solidFill>
                <a:latin typeface="Arial" pitchFamily="34" charset="0"/>
              </a:rPr>
              <a:t> Exendin-4, Exenatide</a:t>
            </a:r>
            <a:endParaRPr lang="de-DE" altLang="el-GR" sz="1800" b="1" baseline="30000">
              <a:solidFill>
                <a:schemeClr val="accent2"/>
              </a:solidFill>
              <a:latin typeface="Arial" pitchFamily="34" charset="0"/>
            </a:endParaRPr>
          </a:p>
        </p:txBody>
      </p:sp>
      <p:sp>
        <p:nvSpPr>
          <p:cNvPr id="92286" name="Line 126"/>
          <p:cNvSpPr>
            <a:spLocks noChangeShapeType="1"/>
          </p:cNvSpPr>
          <p:nvPr/>
        </p:nvSpPr>
        <p:spPr bwMode="auto">
          <a:xfrm flipV="1">
            <a:off x="795338" y="1449388"/>
            <a:ext cx="0" cy="352425"/>
          </a:xfrm>
          <a:prstGeom prst="line">
            <a:avLst/>
          </a:prstGeom>
          <a:noFill/>
          <a:ln w="38100">
            <a:solidFill>
              <a:srgbClr val="FFFF00"/>
            </a:solidFill>
            <a:round/>
            <a:headEnd/>
            <a:tailEnd type="triangle" w="med" len="med"/>
          </a:ln>
        </p:spPr>
        <p:txBody>
          <a:bodyPr/>
          <a:lstStyle/>
          <a:p>
            <a:endParaRPr lang="el-GR"/>
          </a:p>
        </p:txBody>
      </p:sp>
      <p:sp>
        <p:nvSpPr>
          <p:cNvPr id="92287" name="Line 127"/>
          <p:cNvSpPr>
            <a:spLocks noChangeShapeType="1"/>
          </p:cNvSpPr>
          <p:nvPr/>
        </p:nvSpPr>
        <p:spPr bwMode="auto">
          <a:xfrm flipV="1">
            <a:off x="777875" y="3436938"/>
            <a:ext cx="0" cy="352425"/>
          </a:xfrm>
          <a:prstGeom prst="line">
            <a:avLst/>
          </a:prstGeom>
          <a:noFill/>
          <a:ln w="38100">
            <a:solidFill>
              <a:srgbClr val="FF3300"/>
            </a:solidFill>
            <a:prstDash val="sysDot"/>
            <a:round/>
            <a:headEnd/>
            <a:tailEnd type="triangle" w="med" len="med"/>
          </a:ln>
        </p:spPr>
        <p:txBody>
          <a:bodyPr/>
          <a:lstStyle/>
          <a:p>
            <a:endParaRPr lang="el-GR"/>
          </a:p>
        </p:txBody>
      </p:sp>
      <p:sp>
        <p:nvSpPr>
          <p:cNvPr id="92288" name="Line 128"/>
          <p:cNvSpPr>
            <a:spLocks noChangeShapeType="1"/>
          </p:cNvSpPr>
          <p:nvPr/>
        </p:nvSpPr>
        <p:spPr bwMode="auto">
          <a:xfrm flipV="1">
            <a:off x="777875" y="5551488"/>
            <a:ext cx="0" cy="422275"/>
          </a:xfrm>
          <a:prstGeom prst="line">
            <a:avLst/>
          </a:prstGeom>
          <a:noFill/>
          <a:ln w="38100">
            <a:solidFill>
              <a:srgbClr val="FF3300"/>
            </a:solidFill>
            <a:prstDash val="sysDot"/>
            <a:round/>
            <a:headEnd/>
            <a:tailEnd type="triangle" w="med" len="med"/>
          </a:ln>
        </p:spPr>
        <p:txBody>
          <a:bodyPr/>
          <a:lstStyle/>
          <a:p>
            <a:endParaRPr lang="el-GR"/>
          </a:p>
        </p:txBody>
      </p:sp>
      <p:sp>
        <p:nvSpPr>
          <p:cNvPr id="92289" name="Line 129"/>
          <p:cNvSpPr>
            <a:spLocks noChangeShapeType="1"/>
          </p:cNvSpPr>
          <p:nvPr/>
        </p:nvSpPr>
        <p:spPr bwMode="auto">
          <a:xfrm flipV="1">
            <a:off x="631825" y="5691188"/>
            <a:ext cx="269875" cy="71437"/>
          </a:xfrm>
          <a:prstGeom prst="line">
            <a:avLst/>
          </a:prstGeom>
          <a:noFill/>
          <a:ln w="38100">
            <a:solidFill>
              <a:srgbClr val="FF3300"/>
            </a:solidFill>
            <a:round/>
            <a:headEnd/>
            <a:tailEnd/>
          </a:ln>
        </p:spPr>
        <p:txBody>
          <a:bodyPr/>
          <a:lstStyle/>
          <a:p>
            <a:endParaRPr lang="el-GR"/>
          </a:p>
        </p:txBody>
      </p:sp>
      <p:sp>
        <p:nvSpPr>
          <p:cNvPr id="92290" name="Line 130"/>
          <p:cNvSpPr>
            <a:spLocks noChangeShapeType="1"/>
          </p:cNvSpPr>
          <p:nvPr/>
        </p:nvSpPr>
        <p:spPr bwMode="auto">
          <a:xfrm flipV="1">
            <a:off x="631825" y="5762625"/>
            <a:ext cx="269875" cy="69850"/>
          </a:xfrm>
          <a:prstGeom prst="line">
            <a:avLst/>
          </a:prstGeom>
          <a:noFill/>
          <a:ln w="38100">
            <a:solidFill>
              <a:srgbClr val="FF3300"/>
            </a:solidFill>
            <a:round/>
            <a:headEnd/>
            <a:tailEnd/>
          </a:ln>
        </p:spPr>
        <p:txBody>
          <a:bodyPr/>
          <a:lstStyle/>
          <a:p>
            <a:endParaRPr lang="el-GR"/>
          </a:p>
        </p:txBody>
      </p:sp>
      <p:sp>
        <p:nvSpPr>
          <p:cNvPr id="92291" name="Text Box 131"/>
          <p:cNvSpPr txBox="1">
            <a:spLocks noChangeArrowheads="1"/>
          </p:cNvSpPr>
          <p:nvPr/>
        </p:nvSpPr>
        <p:spPr bwMode="auto">
          <a:xfrm>
            <a:off x="4149725" y="4141788"/>
            <a:ext cx="3006725" cy="915987"/>
          </a:xfrm>
          <a:prstGeom prst="rect">
            <a:avLst/>
          </a:prstGeom>
          <a:noFill/>
          <a:ln w="9525">
            <a:noFill/>
            <a:miter lim="800000"/>
            <a:headEnd/>
            <a:tailEnd/>
          </a:ln>
        </p:spPr>
        <p:txBody>
          <a:bodyPr>
            <a:spAutoFit/>
          </a:bodyPr>
          <a:lstStyle/>
          <a:p>
            <a:pPr eaLnBrk="1" hangingPunct="1"/>
            <a:r>
              <a:rPr lang="de-DE" altLang="el-GR" sz="1800" b="1">
                <a:latin typeface="Arial" pitchFamily="34" charset="0"/>
              </a:rPr>
              <a:t>C-16 fatty acid (non-covalent binding to albumin)</a:t>
            </a:r>
          </a:p>
        </p:txBody>
      </p:sp>
      <p:sp>
        <p:nvSpPr>
          <p:cNvPr id="92292" name="Line 132"/>
          <p:cNvSpPr>
            <a:spLocks noChangeShapeType="1"/>
          </p:cNvSpPr>
          <p:nvPr/>
        </p:nvSpPr>
        <p:spPr bwMode="auto">
          <a:xfrm>
            <a:off x="3824288" y="3930650"/>
            <a:ext cx="473075" cy="211138"/>
          </a:xfrm>
          <a:prstGeom prst="line">
            <a:avLst/>
          </a:prstGeom>
          <a:noFill/>
          <a:ln w="12700">
            <a:solidFill>
              <a:schemeClr val="tx1"/>
            </a:solidFill>
            <a:prstDash val="sysDot"/>
            <a:round/>
            <a:headEnd type="triangle" w="med" len="med"/>
            <a:tailEnd/>
          </a:ln>
        </p:spPr>
        <p:txBody>
          <a:bodyPr/>
          <a:lstStyle/>
          <a:p>
            <a:endParaRPr lang="el-GR"/>
          </a:p>
        </p:txBody>
      </p:sp>
      <p:sp>
        <p:nvSpPr>
          <p:cNvPr id="92293" name="Text Box 133"/>
          <p:cNvSpPr txBox="1">
            <a:spLocks noChangeArrowheads="1"/>
          </p:cNvSpPr>
          <p:nvPr/>
        </p:nvSpPr>
        <p:spPr bwMode="auto">
          <a:xfrm>
            <a:off x="777875" y="1816100"/>
            <a:ext cx="2995613" cy="701675"/>
          </a:xfrm>
          <a:prstGeom prst="rect">
            <a:avLst/>
          </a:prstGeom>
          <a:noFill/>
          <a:ln w="9525">
            <a:noFill/>
            <a:miter lim="800000"/>
            <a:headEnd/>
            <a:tailEnd/>
          </a:ln>
        </p:spPr>
        <p:txBody>
          <a:bodyPr>
            <a:spAutoFit/>
          </a:bodyPr>
          <a:lstStyle/>
          <a:p>
            <a:pPr eaLnBrk="1" hangingPunct="1">
              <a:spcBef>
                <a:spcPct val="50000"/>
              </a:spcBef>
            </a:pPr>
            <a:r>
              <a:rPr lang="de-DE" altLang="el-GR" sz="2000" b="1">
                <a:solidFill>
                  <a:srgbClr val="FFFF00"/>
                </a:solidFill>
                <a:latin typeface="Arial" pitchFamily="34" charset="0"/>
              </a:rPr>
              <a:t>Site of proteolytic inactivation (DPP-4)</a:t>
            </a:r>
          </a:p>
        </p:txBody>
      </p:sp>
      <p:sp>
        <p:nvSpPr>
          <p:cNvPr id="92294" name="Text Box 134"/>
          <p:cNvSpPr txBox="1">
            <a:spLocks noChangeArrowheads="1"/>
          </p:cNvSpPr>
          <p:nvPr/>
        </p:nvSpPr>
        <p:spPr bwMode="auto">
          <a:xfrm>
            <a:off x="884238" y="3225800"/>
            <a:ext cx="325437" cy="244475"/>
          </a:xfrm>
          <a:prstGeom prst="rect">
            <a:avLst/>
          </a:prstGeom>
          <a:noFill/>
          <a:ln w="12700">
            <a:noFill/>
            <a:miter lim="800000"/>
            <a:headEnd/>
            <a:tailEnd/>
          </a:ln>
        </p:spPr>
        <p:txBody>
          <a:bodyPr>
            <a:spAutoFit/>
          </a:bodyPr>
          <a:lstStyle/>
          <a:p>
            <a:pPr>
              <a:spcBef>
                <a:spcPct val="50000"/>
              </a:spcBef>
            </a:pPr>
            <a:r>
              <a:rPr lang="de-DE" altLang="el-GR" sz="1000" b="1">
                <a:solidFill>
                  <a:schemeClr val="bg2"/>
                </a:solidFill>
                <a:latin typeface="Arial" pitchFamily="34" charset="0"/>
              </a:rPr>
              <a:t> 7</a:t>
            </a:r>
          </a:p>
        </p:txBody>
      </p:sp>
      <p:sp>
        <p:nvSpPr>
          <p:cNvPr id="92295" name="Text Box 135"/>
          <p:cNvSpPr txBox="1">
            <a:spLocks noChangeArrowheads="1"/>
          </p:cNvSpPr>
          <p:nvPr/>
        </p:nvSpPr>
        <p:spPr bwMode="auto">
          <a:xfrm>
            <a:off x="1012825" y="3367088"/>
            <a:ext cx="327025" cy="244475"/>
          </a:xfrm>
          <a:prstGeom prst="rect">
            <a:avLst/>
          </a:prstGeom>
          <a:noFill/>
          <a:ln w="12700">
            <a:noFill/>
            <a:miter lim="800000"/>
            <a:headEnd/>
            <a:tailEnd/>
          </a:ln>
        </p:spPr>
        <p:txBody>
          <a:bodyPr>
            <a:spAutoFit/>
          </a:bodyPr>
          <a:lstStyle/>
          <a:p>
            <a:pPr>
              <a:spcBef>
                <a:spcPct val="50000"/>
              </a:spcBef>
            </a:pPr>
            <a:r>
              <a:rPr lang="de-DE" altLang="el-GR" sz="1000" b="1">
                <a:solidFill>
                  <a:schemeClr val="bg2"/>
                </a:solidFill>
                <a:latin typeface="Arial" pitchFamily="34" charset="0"/>
              </a:rPr>
              <a:t> 7</a:t>
            </a:r>
          </a:p>
        </p:txBody>
      </p:sp>
      <p:pic>
        <p:nvPicPr>
          <p:cNvPr id="92296" name="Picture 136" descr="gila monster [1]"/>
          <p:cNvPicPr>
            <a:picLocks noChangeAspect="1" noChangeArrowheads="1"/>
          </p:cNvPicPr>
          <p:nvPr/>
        </p:nvPicPr>
        <p:blipFill>
          <a:blip r:embed="rId2" cstate="print"/>
          <a:srcRect/>
          <a:stretch>
            <a:fillRect/>
          </a:stretch>
        </p:blipFill>
        <p:spPr bwMode="auto">
          <a:xfrm>
            <a:off x="7229475" y="3436938"/>
            <a:ext cx="1392238" cy="873125"/>
          </a:xfrm>
          <a:prstGeom prst="rect">
            <a:avLst/>
          </a:prstGeom>
          <a:noFill/>
          <a:ln w="44450">
            <a:solidFill>
              <a:srgbClr val="CC9900"/>
            </a:solidFill>
            <a:miter lim="800000"/>
            <a:headEnd/>
            <a:tailEnd/>
          </a:ln>
        </p:spPr>
      </p:pic>
      <p:sp>
        <p:nvSpPr>
          <p:cNvPr id="92297" name="Rectangle 137"/>
          <p:cNvSpPr>
            <a:spLocks noGrp="1" noChangeArrowheads="1"/>
          </p:cNvSpPr>
          <p:nvPr>
            <p:ph type="title"/>
          </p:nvPr>
        </p:nvSpPr>
        <p:spPr>
          <a:xfrm>
            <a:off x="1143000" y="188913"/>
            <a:ext cx="7772400" cy="792162"/>
          </a:xfrm>
          <a:noFill/>
        </p:spPr>
        <p:txBody>
          <a:bodyPr/>
          <a:lstStyle/>
          <a:p>
            <a:pPr eaLnBrk="1" hangingPunct="1"/>
            <a:r>
              <a:rPr lang="el-GR" altLang="el-GR" smtClean="0"/>
              <a:t>Αγωνιστές των υποδοχέων του </a:t>
            </a:r>
            <a:r>
              <a:rPr lang="en-US" altLang="el-GR" smtClean="0"/>
              <a:t>GLP-1</a:t>
            </a:r>
          </a:p>
        </p:txBody>
      </p:sp>
    </p:spTree>
  </p:cSld>
  <p:clrMapOvr>
    <a:masterClrMapping/>
  </p:clrMapOv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itle 1"/>
          <p:cNvSpPr>
            <a:spLocks noGrp="1" noChangeArrowheads="1"/>
          </p:cNvSpPr>
          <p:nvPr>
            <p:ph type="title"/>
          </p:nvPr>
        </p:nvSpPr>
        <p:spPr>
          <a:xfrm>
            <a:off x="395288" y="404813"/>
            <a:ext cx="8424862" cy="720725"/>
          </a:xfrm>
        </p:spPr>
        <p:txBody>
          <a:bodyPr/>
          <a:lstStyle/>
          <a:p>
            <a:r>
              <a:rPr lang="el-GR" altLang="el-GR" sz="2800" smtClean="0"/>
              <a:t>Αναστολείς των συμμεταφορέων Να-γλυκόζης (</a:t>
            </a:r>
            <a:r>
              <a:rPr lang="en-US" altLang="el-GR" sz="2800" smtClean="0"/>
              <a:t>SGLT</a:t>
            </a:r>
            <a:r>
              <a:rPr lang="el-GR" altLang="el-GR" sz="2800" smtClean="0"/>
              <a:t>2 )</a:t>
            </a:r>
          </a:p>
        </p:txBody>
      </p:sp>
      <p:sp>
        <p:nvSpPr>
          <p:cNvPr id="93187" name="Content Placeholder 2"/>
          <p:cNvSpPr>
            <a:spLocks noGrp="1" noChangeArrowheads="1"/>
          </p:cNvSpPr>
          <p:nvPr>
            <p:ph idx="1"/>
          </p:nvPr>
        </p:nvSpPr>
        <p:spPr>
          <a:xfrm>
            <a:off x="395288" y="1125538"/>
            <a:ext cx="8547100" cy="5256212"/>
          </a:xfrm>
        </p:spPr>
        <p:txBody>
          <a:bodyPr/>
          <a:lstStyle/>
          <a:p>
            <a:pPr>
              <a:spcBef>
                <a:spcPts val="900"/>
              </a:spcBef>
            </a:pPr>
            <a:r>
              <a:rPr lang="el-GR" altLang="el-GR" sz="2400" smtClean="0">
                <a:solidFill>
                  <a:schemeClr val="tx1"/>
                </a:solidFill>
                <a:effectLst/>
              </a:rPr>
              <a:t>Αναστέλλουν την νεφρική επαναρρόφηση της γλυκόζης 30-50% </a:t>
            </a:r>
          </a:p>
          <a:p>
            <a:pPr>
              <a:spcBef>
                <a:spcPts val="900"/>
              </a:spcBef>
            </a:pPr>
            <a:r>
              <a:rPr lang="el-GR" altLang="el-GR" sz="2400" smtClean="0">
                <a:solidFill>
                  <a:schemeClr val="tx1"/>
                </a:solidFill>
                <a:effectLst/>
              </a:rPr>
              <a:t>Μέτρια μείωση της </a:t>
            </a:r>
            <a:r>
              <a:rPr lang="en-US" altLang="el-GR" sz="2400" smtClean="0">
                <a:solidFill>
                  <a:schemeClr val="tx1"/>
                </a:solidFill>
                <a:effectLst/>
              </a:rPr>
              <a:t>HbA1c</a:t>
            </a:r>
          </a:p>
          <a:p>
            <a:pPr>
              <a:spcBef>
                <a:spcPts val="900"/>
              </a:spcBef>
            </a:pPr>
            <a:r>
              <a:rPr lang="el-GR" altLang="el-GR" sz="2400" smtClean="0">
                <a:solidFill>
                  <a:schemeClr val="tx1"/>
                </a:solidFill>
                <a:effectLst/>
              </a:rPr>
              <a:t>Μειώνουν την γλυκόζη με μη ινσουλινοεξαρτώμενο τρόπο</a:t>
            </a:r>
          </a:p>
          <a:p>
            <a:pPr>
              <a:spcBef>
                <a:spcPts val="900"/>
              </a:spcBef>
            </a:pPr>
            <a:r>
              <a:rPr lang="el-GR" altLang="el-GR" sz="2400" smtClean="0">
                <a:solidFill>
                  <a:schemeClr val="tx1"/>
                </a:solidFill>
                <a:effectLst/>
              </a:rPr>
              <a:t>Μειώνουν το βάρος 2-3 </a:t>
            </a:r>
            <a:r>
              <a:rPr lang="en-US" altLang="el-GR" sz="2400" smtClean="0">
                <a:solidFill>
                  <a:schemeClr val="tx1"/>
                </a:solidFill>
                <a:effectLst/>
              </a:rPr>
              <a:t>kg</a:t>
            </a:r>
            <a:endParaRPr lang="el-GR" altLang="el-GR" sz="2400" smtClean="0">
              <a:solidFill>
                <a:schemeClr val="tx1"/>
              </a:solidFill>
              <a:effectLst/>
            </a:endParaRPr>
          </a:p>
          <a:p>
            <a:pPr>
              <a:spcBef>
                <a:spcPts val="900"/>
              </a:spcBef>
            </a:pPr>
            <a:r>
              <a:rPr lang="el-GR" altLang="el-GR" sz="2400" smtClean="0">
                <a:solidFill>
                  <a:schemeClr val="tx1"/>
                </a:solidFill>
                <a:effectLst/>
              </a:rPr>
              <a:t>Αυξάνουν την διούρηση και την αποβολή νατρίου</a:t>
            </a:r>
          </a:p>
          <a:p>
            <a:pPr>
              <a:spcBef>
                <a:spcPts val="900"/>
              </a:spcBef>
            </a:pPr>
            <a:r>
              <a:rPr lang="el-GR" altLang="el-GR" sz="2400" smtClean="0">
                <a:solidFill>
                  <a:schemeClr val="tx1"/>
                </a:solidFill>
                <a:effectLst/>
              </a:rPr>
              <a:t>Μικρή μείωση της αρτηριακής πίεσης</a:t>
            </a:r>
          </a:p>
          <a:p>
            <a:pPr>
              <a:spcBef>
                <a:spcPts val="900"/>
              </a:spcBef>
            </a:pPr>
            <a:r>
              <a:rPr lang="el-GR" altLang="el-GR" sz="2400" smtClean="0">
                <a:solidFill>
                  <a:schemeClr val="tx1"/>
                </a:solidFill>
                <a:effectLst/>
              </a:rPr>
              <a:t>Δεν προκαλούν υπογλυκαιμίες </a:t>
            </a:r>
          </a:p>
          <a:p>
            <a:pPr>
              <a:spcBef>
                <a:spcPts val="900"/>
              </a:spcBef>
            </a:pPr>
            <a:r>
              <a:rPr lang="el-GR" altLang="el-GR" sz="2400" smtClean="0">
                <a:solidFill>
                  <a:schemeClr val="tx1"/>
                </a:solidFill>
                <a:effectLst/>
              </a:rPr>
              <a:t>Αυξάνουν τις λοιμώξεις του κατώτερου ουροποιητικού και των γεννητικών οργάνων </a:t>
            </a:r>
          </a:p>
          <a:p>
            <a:pPr>
              <a:spcBef>
                <a:spcPts val="900"/>
              </a:spcBef>
            </a:pPr>
            <a:r>
              <a:rPr lang="el-GR" altLang="el-GR" sz="2400" smtClean="0">
                <a:solidFill>
                  <a:schemeClr val="tx1"/>
                </a:solidFill>
                <a:effectLst/>
              </a:rPr>
              <a:t>Η εμπαγλιφλοζίνη μείωσε σημαντικά την ολική και την καρδιαγγειακή θνησιμότητα και η καναγλιφλοζίνη τα καρδιαγγειακά επεισόδια</a:t>
            </a:r>
          </a:p>
        </p:txBody>
      </p:sp>
    </p:spTree>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838200" y="222250"/>
            <a:ext cx="7772400" cy="685800"/>
          </a:xfrm>
        </p:spPr>
        <p:txBody>
          <a:bodyPr/>
          <a:lstStyle/>
          <a:p>
            <a:pPr eaLnBrk="1" hangingPunct="1"/>
            <a:r>
              <a:rPr lang="el-GR" altLang="el-GR" sz="3200" smtClean="0"/>
              <a:t>Αντιδιαβητικά Φάρμακα</a:t>
            </a:r>
          </a:p>
        </p:txBody>
      </p:sp>
      <p:graphicFrame>
        <p:nvGraphicFramePr>
          <p:cNvPr id="86065" name="Group 49"/>
          <p:cNvGraphicFramePr>
            <a:graphicFrameLocks noGrp="1"/>
          </p:cNvGraphicFramePr>
          <p:nvPr/>
        </p:nvGraphicFramePr>
        <p:xfrm>
          <a:off x="107950" y="1052513"/>
          <a:ext cx="8915400" cy="5616575"/>
        </p:xfrm>
        <a:graphic>
          <a:graphicData uri="http://schemas.openxmlformats.org/drawingml/2006/table">
            <a:tbl>
              <a:tblPr/>
              <a:tblGrid>
                <a:gridCol w="2664296"/>
                <a:gridCol w="2304256"/>
                <a:gridCol w="1872208"/>
                <a:gridCol w="2074640"/>
              </a:tblGrid>
              <a:tr h="973163">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Τρόπος Δράσης</a:t>
                      </a:r>
                    </a:p>
                  </a:txBody>
                  <a:tcPr marL="92075" marR="92075" marT="46036" marB="4603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Ομάδα</a:t>
                      </a:r>
                    </a:p>
                  </a:txBody>
                  <a:tcPr marL="92075" marR="92075" marT="46036" marB="4603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Παράδειγμα</a:t>
                      </a:r>
                    </a:p>
                  </a:txBody>
                  <a:tcPr marL="92075" marR="92075" marT="46036" marB="4603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Κύριος Στόχος</a:t>
                      </a:r>
                    </a:p>
                  </a:txBody>
                  <a:tcPr marL="92075" marR="92075" marT="46036" marB="4603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643412">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sym typeface="Symbol" pitchFamily="18" charset="2"/>
                        </a:rPr>
                        <a:t></a:t>
                      </a: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Έκκρισης Ινσουλίνης</a:t>
                      </a:r>
                    </a:p>
                  </a:txBody>
                  <a:tcPr marL="92075" marR="92075" marT="46036" marB="4603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Σουλφονυλουρίες</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ts val="600"/>
                        </a:spcBef>
                        <a:spcAft>
                          <a:spcPct val="0"/>
                        </a:spcAft>
                        <a:buClr>
                          <a:schemeClr val="tx2"/>
                        </a:buClr>
                        <a:buSzPct val="75000"/>
                        <a:buFont typeface="Wingdings" pitchFamily="2" charset="2"/>
                        <a:buNone/>
                        <a:tabLst/>
                      </a:pP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ts val="600"/>
                        </a:spcBef>
                        <a:spcAft>
                          <a:spcPct val="0"/>
                        </a:spcAft>
                        <a:buClr>
                          <a:schemeClr val="tx2"/>
                        </a:buClr>
                        <a:buSzPct val="75000"/>
                        <a:buFont typeface="Wingdings" pitchFamily="2" charset="2"/>
                        <a:buNone/>
                        <a:tabLst/>
                      </a:pP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ts val="6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Γλινίδες</a:t>
                      </a: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ts val="0"/>
                        </a:spcBef>
                        <a:spcAft>
                          <a:spcPts val="600"/>
                        </a:spcAft>
                        <a:buClr>
                          <a:schemeClr val="tx2"/>
                        </a:buClr>
                        <a:buSzPct val="75000"/>
                        <a:buFont typeface="Wingdings" pitchFamily="2" charset="2"/>
                        <a:buNone/>
                        <a:tabLst/>
                      </a:pP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ts val="0"/>
                        </a:spcBef>
                        <a:spcAft>
                          <a:spcPts val="60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Αγωνιστές </a:t>
                      </a:r>
                      <a:r>
                        <a:rPr kumimoji="0" lang="en-US" sz="2000" b="0" i="0" u="none" strike="noStrike" cap="none" normalizeH="0" baseline="0" dirty="0" err="1">
                          <a:ln>
                            <a:noFill/>
                          </a:ln>
                          <a:solidFill>
                            <a:srgbClr val="FFFF00"/>
                          </a:solidFill>
                          <a:effectLst/>
                          <a:latin typeface="Times New Roman" pitchFamily="18" charset="0"/>
                        </a:rPr>
                        <a:t>GLP</a:t>
                      </a:r>
                      <a:r>
                        <a:rPr kumimoji="0" lang="en-US" sz="2000" b="0" i="0" u="none" strike="noStrike" cap="none" normalizeH="0" baseline="0" dirty="0">
                          <a:ln>
                            <a:noFill/>
                          </a:ln>
                          <a:solidFill>
                            <a:srgbClr val="FFFF00"/>
                          </a:solidFill>
                          <a:effectLst/>
                          <a:latin typeface="Times New Roman" pitchFamily="18" charset="0"/>
                        </a:rPr>
                        <a:t>-1</a:t>
                      </a:r>
                      <a:endParaRPr kumimoji="0" lang="el-GR" sz="2000" b="0" i="0" u="none" strike="noStrike" cap="none" normalizeH="0" baseline="0" dirty="0">
                        <a:ln>
                          <a:noFill/>
                        </a:ln>
                        <a:solidFill>
                          <a:srgbClr val="FFFF00"/>
                        </a:solidFill>
                        <a:effectLst/>
                        <a:latin typeface="Times New Roman" pitchFamily="18" charset="0"/>
                      </a:endParaRPr>
                    </a:p>
                    <a:p>
                      <a:pPr marL="0" marR="0" lvl="0" indent="0" algn="l" defTabSz="914400" rtl="0" eaLnBrk="1" fontAlgn="base" latinLnBrk="0" hangingPunct="1">
                        <a:lnSpc>
                          <a:spcPct val="80000"/>
                        </a:lnSpc>
                        <a:spcBef>
                          <a:spcPts val="1200"/>
                        </a:spcBef>
                        <a:spcAft>
                          <a:spcPct val="0"/>
                        </a:spcAft>
                        <a:buClr>
                          <a:schemeClr val="tx2"/>
                        </a:buClr>
                        <a:buSzPct val="75000"/>
                        <a:buFont typeface="Wingdings" pitchFamily="2" charset="2"/>
                        <a:buNone/>
                        <a:tabLst/>
                      </a:pPr>
                      <a:endParaRPr kumimoji="0" lang="el-GR" sz="2000" b="0" i="0" u="none" strike="noStrike" cap="none" normalizeH="0" baseline="0" dirty="0">
                        <a:ln>
                          <a:noFill/>
                        </a:ln>
                        <a:solidFill>
                          <a:schemeClr val="tx1"/>
                        </a:solidFill>
                        <a:effectLst/>
                        <a:latin typeface="Times New Roman" pitchFamily="18" charset="0"/>
                      </a:endParaRPr>
                    </a:p>
                    <a:p>
                      <a:pPr marL="0" marR="0" lvl="0" indent="0" algn="l" defTabSz="914400" rtl="0" eaLnBrk="1" fontAlgn="base" latinLnBrk="0" hangingPunct="1">
                        <a:lnSpc>
                          <a:spcPct val="80000"/>
                        </a:lnSpc>
                        <a:spcBef>
                          <a:spcPts val="600"/>
                        </a:spcBef>
                        <a:spcAft>
                          <a:spcPct val="0"/>
                        </a:spcAft>
                        <a:buClr>
                          <a:schemeClr val="tx2"/>
                        </a:buClr>
                        <a:buSzPct val="75000"/>
                        <a:buFont typeface="Wingdings" pitchFamily="2" charset="2"/>
                        <a:buNone/>
                        <a:tabLst/>
                      </a:pPr>
                      <a:endParaRPr kumimoji="0" lang="el-GR" sz="2000" b="0" i="0" u="none" strike="noStrike" cap="none" normalizeH="0" baseline="0" dirty="0">
                        <a:ln>
                          <a:noFill/>
                        </a:ln>
                        <a:solidFill>
                          <a:schemeClr val="tx1"/>
                        </a:solidFill>
                        <a:effectLst/>
                        <a:latin typeface="Times New Roman" pitchFamily="18" charset="0"/>
                      </a:endParaRPr>
                    </a:p>
                    <a:p>
                      <a:pPr marL="0" marR="0" lvl="0" indent="0" algn="l" defTabSz="914400" rtl="0" eaLnBrk="1" fontAlgn="base" latinLnBrk="0" hangingPunct="1">
                        <a:lnSpc>
                          <a:spcPct val="80000"/>
                        </a:lnSpc>
                        <a:spcBef>
                          <a:spcPts val="6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chemeClr val="tx1"/>
                          </a:solidFill>
                          <a:effectLst/>
                          <a:latin typeface="Times New Roman" pitchFamily="18" charset="0"/>
                        </a:rPr>
                        <a:t>Αναστολείς </a:t>
                      </a:r>
                      <a:r>
                        <a:rPr kumimoji="0" lang="el-GR" sz="2000" b="0" i="0" u="none" strike="noStrike" cap="none" normalizeH="0" baseline="0" dirty="0" err="1">
                          <a:ln>
                            <a:noFill/>
                          </a:ln>
                          <a:solidFill>
                            <a:schemeClr val="tx1"/>
                          </a:solidFill>
                          <a:effectLst/>
                          <a:latin typeface="Times New Roman" pitchFamily="18" charset="0"/>
                        </a:rPr>
                        <a:t>διπεπτιδυλ</a:t>
                      </a:r>
                      <a:r>
                        <a:rPr kumimoji="0" lang="el-GR" sz="2000" b="0" i="0" u="none" strike="noStrike" cap="none" normalizeH="0" baseline="0" dirty="0">
                          <a:ln>
                            <a:noFill/>
                          </a:ln>
                          <a:solidFill>
                            <a:schemeClr val="tx1"/>
                          </a:solidFill>
                          <a:effectLst/>
                          <a:latin typeface="Times New Roman" pitchFamily="18" charset="0"/>
                        </a:rPr>
                        <a:t>- </a:t>
                      </a:r>
                      <a:r>
                        <a:rPr kumimoji="0" lang="el-GR" sz="2000" b="0" i="0" u="none" strike="noStrike" cap="none" normalizeH="0" baseline="0" dirty="0" err="1">
                          <a:ln>
                            <a:noFill/>
                          </a:ln>
                          <a:solidFill>
                            <a:schemeClr val="tx1"/>
                          </a:solidFill>
                          <a:effectLst/>
                          <a:latin typeface="Times New Roman" pitchFamily="18" charset="0"/>
                        </a:rPr>
                        <a:t>πεπτιδάσης</a:t>
                      </a:r>
                      <a:r>
                        <a:rPr kumimoji="0" lang="el-GR" sz="2000" b="0" i="0" u="none" strike="noStrike" cap="none" normalizeH="0" baseline="0" dirty="0">
                          <a:ln>
                            <a:noFill/>
                          </a:ln>
                          <a:solidFill>
                            <a:schemeClr val="tx1"/>
                          </a:solidFill>
                          <a:effectLst/>
                          <a:latin typeface="Times New Roman" pitchFamily="18" charset="0"/>
                        </a:rPr>
                        <a:t> 4</a:t>
                      </a:r>
                    </a:p>
                  </a:txBody>
                  <a:tcPr marL="92075" marR="92075" marT="46036" marB="4603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Γλιμεπιρίδη</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ts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Γλικλαζίδη</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ts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Γλιπιζίδη</a:t>
                      </a:r>
                      <a:endParaRPr kumimoji="0" lang="en-US"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ts val="600"/>
                        </a:spcBef>
                        <a:spcAft>
                          <a:spcPct val="0"/>
                        </a:spcAft>
                        <a:buClr>
                          <a:schemeClr val="tx2"/>
                        </a:buClr>
                        <a:buSzPct val="75000"/>
                        <a:buFont typeface="Wingdings" pitchFamily="2" charset="2"/>
                        <a:buNone/>
                        <a:tabLst/>
                      </a:pP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ts val="0"/>
                        </a:spcBef>
                        <a:spcAft>
                          <a:spcPct val="0"/>
                        </a:spcAft>
                        <a:buClr>
                          <a:schemeClr val="tx2"/>
                        </a:buClr>
                        <a:buSzPct val="75000"/>
                        <a:buFont typeface="Wingdings" pitchFamily="2" charset="2"/>
                        <a:buNone/>
                        <a:tabLst/>
                      </a:pPr>
                      <a:r>
                        <a:rPr kumimoji="0" lang="en-US" sz="20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Repaglinide</a:t>
                      </a:r>
                      <a:endParaRPr kumimoji="0" lang="en-US"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ct val="0"/>
                        </a:spcBef>
                        <a:spcAft>
                          <a:spcPct val="0"/>
                        </a:spcAft>
                        <a:buClr>
                          <a:schemeClr val="tx2"/>
                        </a:buClr>
                        <a:buSzPct val="75000"/>
                        <a:buFont typeface="Wingdings" pitchFamily="2" charset="2"/>
                        <a:buNone/>
                        <a:tabLst/>
                      </a:pPr>
                      <a:r>
                        <a:rPr kumimoji="0" lang="en-US" sz="20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Nateglinide</a:t>
                      </a: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ts val="12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Εξενατίδη</a:t>
                      </a:r>
                      <a:endParaRPr kumimoji="0" lang="en-US"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ts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Λιραγλουτίδη</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ts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Λιξισενατίδη</a:t>
                      </a:r>
                      <a:endParaRPr kumimoji="0" lang="en-US"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ts val="0"/>
                        </a:spcBef>
                        <a:spcAft>
                          <a:spcPct val="0"/>
                        </a:spcAft>
                        <a:buClr>
                          <a:schemeClr val="tx2"/>
                        </a:buClr>
                        <a:buSzPct val="75000"/>
                        <a:buFont typeface="Wingdings" pitchFamily="2" charset="2"/>
                        <a:buNone/>
                        <a:tabLst/>
                      </a:pP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ts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Σιταγλιπτίνη</a:t>
                      </a: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ct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Βιλνταγλιπτίνη</a:t>
                      </a: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ct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Σαξαγλιπτίνη</a:t>
                      </a: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ct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Λίναγλιπτίνη</a:t>
                      </a: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80000"/>
                        </a:lnSpc>
                        <a:spcBef>
                          <a:spcPct val="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chemeClr val="tx1"/>
                          </a:solidFill>
                          <a:effectLst>
                            <a:outerShdw blurRad="38100" dist="38100" dir="2700000" algn="tl">
                              <a:srgbClr val="000000"/>
                            </a:outerShdw>
                          </a:effectLst>
                          <a:latin typeface="Times New Roman" pitchFamily="18" charset="0"/>
                        </a:rPr>
                        <a:t>Αλογλιπτίνη</a:t>
                      </a:r>
                      <a:endParaRPr kumimoji="0" lang="el-GR" sz="2000" b="0" i="0" u="none" strike="noStrike" cap="none" normalizeH="0" baseline="0" dirty="0">
                        <a:ln>
                          <a:noFill/>
                        </a:ln>
                        <a:solidFill>
                          <a:schemeClr val="tx1"/>
                        </a:solidFill>
                        <a:effectLst>
                          <a:outerShdw blurRad="38100" dist="38100" dir="2700000" algn="tl">
                            <a:srgbClr val="000000"/>
                          </a:outerShdw>
                        </a:effectLst>
                        <a:latin typeface="Times New Roman" pitchFamily="18" charset="0"/>
                      </a:endParaRPr>
                    </a:p>
                  </a:txBody>
                  <a:tcPr marL="92075" marR="92075" marT="46036" marB="4603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Γλυκόζη νηστείας</a:t>
                      </a:r>
                    </a:p>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&gt;&gt;</a:t>
                      </a:r>
                    </a:p>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&gt;&gt;</a:t>
                      </a:r>
                    </a:p>
                    <a:p>
                      <a:pPr marL="0" marR="0" lvl="0" indent="0" algn="l" defTabSz="914400" rtl="0" eaLnBrk="1" fontAlgn="base" latinLnBrk="0" hangingPunct="1">
                        <a:lnSpc>
                          <a:spcPct val="100000"/>
                        </a:lnSpc>
                        <a:spcBef>
                          <a:spcPts val="12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Μεταγευματική</a:t>
                      </a: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 γλυκόζη</a:t>
                      </a:r>
                    </a:p>
                    <a:p>
                      <a:pPr marL="0" marR="0" lvl="0" indent="0" algn="ctr" defTabSz="914400" rtl="0" eaLnBrk="1" fontAlgn="base" latinLnBrk="0" hangingPunct="1">
                        <a:lnSpc>
                          <a:spcPct val="100000"/>
                        </a:lnSpc>
                        <a:spcBef>
                          <a:spcPct val="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&gt;&gt;</a:t>
                      </a:r>
                    </a:p>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&gt;&gt;</a:t>
                      </a:r>
                    </a:p>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&gt;&gt;</a:t>
                      </a:r>
                    </a:p>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&gt;&gt;</a:t>
                      </a:r>
                    </a:p>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&gt;&gt;</a:t>
                      </a:r>
                    </a:p>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&gt;&gt;</a:t>
                      </a:r>
                    </a:p>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&gt;&gt;</a:t>
                      </a:r>
                    </a:p>
                  </a:txBody>
                  <a:tcPr marL="92075" marR="92075" marT="46036" marB="4603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3 - Τίτλος"/>
          <p:cNvSpPr>
            <a:spLocks noGrp="1" noChangeArrowheads="1"/>
          </p:cNvSpPr>
          <p:nvPr>
            <p:ph type="title"/>
          </p:nvPr>
        </p:nvSpPr>
        <p:spPr>
          <a:xfrm>
            <a:off x="1143000" y="115888"/>
            <a:ext cx="7772400" cy="1143000"/>
          </a:xfrm>
        </p:spPr>
        <p:txBody>
          <a:bodyPr/>
          <a:lstStyle/>
          <a:p>
            <a:r>
              <a:rPr lang="el-GR" altLang="el-GR" smtClean="0"/>
              <a:t>Αντιδιαβητικά Φάρμακα</a:t>
            </a:r>
          </a:p>
        </p:txBody>
      </p:sp>
      <p:graphicFrame>
        <p:nvGraphicFramePr>
          <p:cNvPr id="5" name="Group 49"/>
          <p:cNvGraphicFramePr>
            <a:graphicFrameLocks noGrp="1"/>
          </p:cNvGraphicFramePr>
          <p:nvPr/>
        </p:nvGraphicFramePr>
        <p:xfrm>
          <a:off x="107950" y="1403350"/>
          <a:ext cx="8915400" cy="4117975"/>
        </p:xfrm>
        <a:graphic>
          <a:graphicData uri="http://schemas.openxmlformats.org/drawingml/2006/table">
            <a:tbl>
              <a:tblPr/>
              <a:tblGrid>
                <a:gridCol w="2519834"/>
                <a:gridCol w="2304256"/>
                <a:gridCol w="2160240"/>
                <a:gridCol w="1931070"/>
              </a:tblGrid>
              <a:tr h="823595">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Τρόπος Δράσης</a:t>
                      </a: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Ομάδα</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Παράδειγμα</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4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Κύριος Στόχος</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01675">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sym typeface="Symbol" pitchFamily="18" charset="2"/>
                        </a:rPr>
                        <a:t></a:t>
                      </a: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Αντίστασης</a:t>
                      </a: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 στην Ινσουλίνη</a:t>
                      </a: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Γλιταζόνες</a:t>
                      </a:r>
                      <a:r>
                        <a:rPr kumimoji="0" lang="en-US"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 </a:t>
                      </a: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a:t>
                      </a: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θειαζολιδινεδιόνες</a:t>
                      </a: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Πιογλιταζόνη</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Γλυκόζη νηστείας</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62635">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sym typeface="Symbol" pitchFamily="18" charset="2"/>
                        </a:rPr>
                        <a:t></a:t>
                      </a: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 Ηπατική Παραγωγή Γλυκόζης</a:t>
                      </a: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Διγουανίδια</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endParaRP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Μετφορμίνη</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Γλυκόζη νηστείας</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01675">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sym typeface="Symbol" pitchFamily="18" charset="2"/>
                        </a:rPr>
                        <a:t></a:t>
                      </a: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 Απορρόφηση Υδατανθράκων</a:t>
                      </a: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Αναστολείς των α-γλυκοζιδασών</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a:ln>
                            <a:noFill/>
                          </a:ln>
                          <a:solidFill>
                            <a:srgbClr val="FFFF00"/>
                          </a:solidFill>
                          <a:effectLst>
                            <a:outerShdw blurRad="38100" dist="38100" dir="2700000" algn="tl">
                              <a:srgbClr val="000000"/>
                            </a:outerShdw>
                          </a:effectLst>
                          <a:latin typeface="Times New Roman" pitchFamily="18" charset="0"/>
                        </a:rPr>
                        <a:t>Ακαρβόζη</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Μεταγευματική γλυκόζη</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128395">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Αναστολείς της </a:t>
                      </a: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επαναρρόφησης</a:t>
                      </a: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 της γλυκόζης στο νεφρό</a:t>
                      </a: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defRPr/>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Αναστολείς </a:t>
                      </a:r>
                      <a:r>
                        <a:rPr kumimoji="0" lang="en-US"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SGLT-2</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Νταπαγλιφλοζίνη</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Καναγλιφλοζίνη</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r>
                        <a:rPr kumimoji="0" lang="el-GR" sz="2000" b="0" i="0" u="none" strike="noStrike" cap="none" normalizeH="0" baseline="0" dirty="0" err="1">
                          <a:ln>
                            <a:noFill/>
                          </a:ln>
                          <a:solidFill>
                            <a:srgbClr val="FFFF00"/>
                          </a:solidFill>
                          <a:effectLst>
                            <a:outerShdw blurRad="38100" dist="38100" dir="2700000" algn="tl">
                              <a:srgbClr val="000000"/>
                            </a:outerShdw>
                          </a:effectLst>
                          <a:latin typeface="Times New Roman" pitchFamily="18" charset="0"/>
                        </a:rPr>
                        <a:t>Εμπαγλιφλοζίνη</a:t>
                      </a: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defRPr/>
                      </a:pPr>
                      <a:r>
                        <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rPr>
                        <a:t>Γλυκόζη νηστείας</a:t>
                      </a:r>
                    </a:p>
                    <a:p>
                      <a:pPr marL="0" marR="0" lvl="0" indent="0" algn="l" defTabSz="914400" rtl="0" eaLnBrk="1" fontAlgn="base" latinLnBrk="0" hangingPunct="1">
                        <a:lnSpc>
                          <a:spcPct val="100000"/>
                        </a:lnSpc>
                        <a:spcBef>
                          <a:spcPct val="20000"/>
                        </a:spcBef>
                        <a:spcAft>
                          <a:spcPct val="0"/>
                        </a:spcAft>
                        <a:buClr>
                          <a:schemeClr val="tx2"/>
                        </a:buClr>
                        <a:buSzPct val="75000"/>
                        <a:buFont typeface="Wingdings" pitchFamily="2" charset="2"/>
                        <a:buNone/>
                        <a:tabLst/>
                      </a:pPr>
                      <a:endParaRPr kumimoji="0" lang="el-GR" sz="2000" b="0" i="0" u="none" strike="noStrike" cap="none" normalizeH="0" baseline="0" dirty="0">
                        <a:ln>
                          <a:noFill/>
                        </a:ln>
                        <a:solidFill>
                          <a:srgbClr val="FFFF00"/>
                        </a:solidFill>
                        <a:effectLst>
                          <a:outerShdw blurRad="38100" dist="38100" dir="2700000" algn="tl">
                            <a:srgbClr val="000000"/>
                          </a:outerShdw>
                        </a:effectLst>
                        <a:latin typeface="Times New Roman" pitchFamily="18" charset="0"/>
                      </a:endParaRP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1143000" y="115888"/>
            <a:ext cx="7010400" cy="1143000"/>
          </a:xfrm>
        </p:spPr>
        <p:txBody>
          <a:bodyPr/>
          <a:lstStyle/>
          <a:p>
            <a:pPr eaLnBrk="1" hangingPunct="1"/>
            <a:r>
              <a:rPr lang="el-GR" altLang="el-GR" sz="4400" smtClean="0"/>
              <a:t>Θεραπεία ΣΔ2</a:t>
            </a:r>
          </a:p>
        </p:txBody>
      </p:sp>
      <p:sp>
        <p:nvSpPr>
          <p:cNvPr id="96259" name="Text Box 3"/>
          <p:cNvSpPr txBox="1">
            <a:spLocks noChangeArrowheads="1"/>
          </p:cNvSpPr>
          <p:nvPr/>
        </p:nvSpPr>
        <p:spPr bwMode="auto">
          <a:xfrm>
            <a:off x="762000" y="1546225"/>
            <a:ext cx="8077200" cy="4762500"/>
          </a:xfrm>
          <a:prstGeom prst="rect">
            <a:avLst/>
          </a:prstGeom>
          <a:noFill/>
          <a:ln w="9525">
            <a:noFill/>
            <a:miter lim="800000"/>
            <a:headEnd/>
            <a:tailEnd/>
          </a:ln>
        </p:spPr>
        <p:txBody>
          <a:bodyPr lIns="92075" tIns="46038" rIns="92075" bIns="46038">
            <a:spAutoFit/>
          </a:bodyPr>
          <a:lstStyle/>
          <a:p>
            <a:pPr marL="280988" indent="-280988" eaLnBrk="1" hangingPunct="1">
              <a:spcBef>
                <a:spcPct val="30000"/>
              </a:spcBef>
              <a:buFontTx/>
              <a:buChar char="•"/>
            </a:pPr>
            <a:r>
              <a:rPr lang="el-GR" altLang="el-GR" sz="3600">
                <a:solidFill>
                  <a:srgbClr val="FFFF00"/>
                </a:solidFill>
              </a:rPr>
              <a:t>Δίαιτα</a:t>
            </a:r>
          </a:p>
          <a:p>
            <a:pPr marL="280988" indent="-280988" eaLnBrk="1" hangingPunct="1">
              <a:spcBef>
                <a:spcPct val="30000"/>
              </a:spcBef>
              <a:buFontTx/>
              <a:buChar char="•"/>
            </a:pPr>
            <a:r>
              <a:rPr lang="el-GR" altLang="el-GR" sz="3600">
                <a:solidFill>
                  <a:srgbClr val="FFFF00"/>
                </a:solidFill>
              </a:rPr>
              <a:t>Μείωση σωματικού βάρους</a:t>
            </a:r>
          </a:p>
          <a:p>
            <a:pPr marL="280988" indent="-280988" eaLnBrk="1" hangingPunct="1">
              <a:spcBef>
                <a:spcPct val="30000"/>
              </a:spcBef>
              <a:buFontTx/>
              <a:buChar char="•"/>
            </a:pPr>
            <a:r>
              <a:rPr lang="el-GR" altLang="el-GR" sz="3600">
                <a:solidFill>
                  <a:srgbClr val="FFFF00"/>
                </a:solidFill>
              </a:rPr>
              <a:t>Άσκηση</a:t>
            </a:r>
          </a:p>
          <a:p>
            <a:pPr marL="280988" indent="-280988" eaLnBrk="1" hangingPunct="1">
              <a:spcBef>
                <a:spcPct val="30000"/>
              </a:spcBef>
              <a:buFontTx/>
              <a:buChar char="•"/>
            </a:pPr>
            <a:r>
              <a:rPr lang="el-GR" altLang="el-GR" sz="3600">
                <a:solidFill>
                  <a:srgbClr val="FFFF00"/>
                </a:solidFill>
              </a:rPr>
              <a:t>Αντιδιαβητικά δισκία</a:t>
            </a:r>
          </a:p>
          <a:p>
            <a:pPr marL="280988" indent="-280988" eaLnBrk="1" hangingPunct="1">
              <a:spcBef>
                <a:spcPct val="30000"/>
              </a:spcBef>
              <a:buFontTx/>
              <a:buChar char="•"/>
            </a:pPr>
            <a:r>
              <a:rPr lang="el-GR" altLang="el-GR" sz="3600"/>
              <a:t>Ινσουλίνη</a:t>
            </a:r>
          </a:p>
          <a:p>
            <a:pPr marL="280988" indent="-280988" eaLnBrk="1" hangingPunct="1">
              <a:spcBef>
                <a:spcPct val="30000"/>
              </a:spcBef>
              <a:buFontTx/>
              <a:buChar char="•"/>
            </a:pPr>
            <a:r>
              <a:rPr lang="el-GR" altLang="el-GR" sz="3600">
                <a:solidFill>
                  <a:srgbClr val="FFFF00"/>
                </a:solidFill>
              </a:rPr>
              <a:t>Αντιμετώπιση των συνυπαρχόντων παραγόντων κινδύνου</a:t>
            </a:r>
          </a:p>
        </p:txBody>
      </p:sp>
    </p:spTree>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1042988" y="1773238"/>
            <a:ext cx="7921625" cy="2655887"/>
          </a:xfrm>
          <a:prstGeom prst="rect">
            <a:avLst/>
          </a:prstGeom>
          <a:noFill/>
          <a:ln w="9525">
            <a:noFill/>
            <a:miter lim="800000"/>
            <a:headEnd/>
            <a:tailEnd/>
          </a:ln>
        </p:spPr>
        <p:txBody>
          <a:bodyPr>
            <a:spAutoFit/>
          </a:bodyPr>
          <a:lstStyle/>
          <a:p>
            <a:pPr algn="just" eaLnBrk="1" hangingPunct="1">
              <a:spcBef>
                <a:spcPct val="50000"/>
              </a:spcBef>
            </a:pPr>
            <a:r>
              <a:rPr lang="el-GR" altLang="el-GR" sz="2800" b="1">
                <a:solidFill>
                  <a:srgbClr val="FFFF00"/>
                </a:solidFill>
              </a:rPr>
              <a:t>Διαβήτης χωρίς καρδιαγγειακή νόσο:</a:t>
            </a:r>
          </a:p>
          <a:p>
            <a:pPr algn="just" eaLnBrk="1" hangingPunct="1">
              <a:spcBef>
                <a:spcPct val="50000"/>
              </a:spcBef>
            </a:pPr>
            <a:r>
              <a:rPr lang="el-GR" altLang="el-GR" sz="2800" b="1">
                <a:solidFill>
                  <a:srgbClr val="FF8A03"/>
                </a:solidFill>
              </a:rPr>
              <a:t>ΣΤΟΧΟΣ ΑΓΩΓΗΣ: </a:t>
            </a:r>
            <a:r>
              <a:rPr lang="en-US" altLang="el-GR" sz="2800" b="1">
                <a:solidFill>
                  <a:srgbClr val="FF8A03"/>
                </a:solidFill>
              </a:rPr>
              <a:t>LDL CHOL &lt;100mg/dl</a:t>
            </a:r>
            <a:endParaRPr lang="el-GR" altLang="el-GR" sz="2800" b="1">
              <a:solidFill>
                <a:srgbClr val="FF8A03"/>
              </a:solidFill>
            </a:endParaRPr>
          </a:p>
          <a:p>
            <a:pPr algn="just" eaLnBrk="1" hangingPunct="1">
              <a:spcBef>
                <a:spcPct val="50000"/>
              </a:spcBef>
            </a:pPr>
            <a:endParaRPr lang="el-GR" altLang="el-GR" sz="2800" b="1">
              <a:solidFill>
                <a:srgbClr val="99FF33"/>
              </a:solidFill>
            </a:endParaRPr>
          </a:p>
          <a:p>
            <a:pPr eaLnBrk="1" hangingPunct="1"/>
            <a:r>
              <a:rPr lang="el-GR" altLang="el-GR" sz="2800" b="1">
                <a:solidFill>
                  <a:srgbClr val="FFFF00"/>
                </a:solidFill>
              </a:rPr>
              <a:t>Διαβήτης + καρδιαγγειακή νόσος:</a:t>
            </a:r>
          </a:p>
          <a:p>
            <a:pPr eaLnBrk="1" hangingPunct="1"/>
            <a:r>
              <a:rPr lang="el-GR" altLang="el-GR" sz="2800" b="1">
                <a:solidFill>
                  <a:srgbClr val="FF8A03"/>
                </a:solidFill>
              </a:rPr>
              <a:t>ΣΤΟΧΟΣ ΑΓΩΓΗΣ: </a:t>
            </a:r>
            <a:r>
              <a:rPr lang="en-US" altLang="el-GR" sz="2800" b="1">
                <a:solidFill>
                  <a:srgbClr val="FF8A03"/>
                </a:solidFill>
              </a:rPr>
              <a:t>LDL CHOL &lt;70mg/dl</a:t>
            </a:r>
            <a:endParaRPr lang="el-GR" altLang="el-GR" sz="2800" b="1">
              <a:solidFill>
                <a:srgbClr val="FF8A03"/>
              </a:solidFill>
            </a:endParaRPr>
          </a:p>
        </p:txBody>
      </p:sp>
      <p:sp>
        <p:nvSpPr>
          <p:cNvPr id="97283" name="Rectangle 3"/>
          <p:cNvSpPr>
            <a:spLocks noGrp="1" noChangeArrowheads="1"/>
          </p:cNvSpPr>
          <p:nvPr>
            <p:ph type="title"/>
          </p:nvPr>
        </p:nvSpPr>
        <p:spPr>
          <a:xfrm>
            <a:off x="1143000" y="333375"/>
            <a:ext cx="7772400" cy="1143000"/>
          </a:xfrm>
        </p:spPr>
        <p:txBody>
          <a:bodyPr/>
          <a:lstStyle/>
          <a:p>
            <a:pPr eaLnBrk="1" hangingPunct="1"/>
            <a:r>
              <a:rPr lang="el-GR" altLang="el-GR" smtClean="0">
                <a:cs typeface="Times New Roman" pitchFamily="18" charset="0"/>
              </a:rPr>
              <a:t>Στόχοι ρύθμισης της δυσλιπιδαιμίας</a:t>
            </a:r>
            <a:r>
              <a:rPr lang="en-US" altLang="el-GR" smtClean="0">
                <a:cs typeface="Times New Roman" pitchFamily="18" charset="0"/>
              </a:rPr>
              <a:t> </a:t>
            </a:r>
            <a:r>
              <a:rPr lang="el-GR" altLang="el-GR" smtClean="0">
                <a:cs typeface="Times New Roman" pitchFamily="18" charset="0"/>
              </a:rPr>
              <a:t>σε άτομα με ΣΔ 2</a:t>
            </a:r>
          </a:p>
        </p:txBody>
      </p:sp>
      <p:sp>
        <p:nvSpPr>
          <p:cNvPr id="97284" name="3 - TextBox"/>
          <p:cNvSpPr txBox="1">
            <a:spLocks noChangeArrowheads="1"/>
          </p:cNvSpPr>
          <p:nvPr/>
        </p:nvSpPr>
        <p:spPr bwMode="auto">
          <a:xfrm>
            <a:off x="1042988" y="4868863"/>
            <a:ext cx="6481762" cy="1570037"/>
          </a:xfrm>
          <a:prstGeom prst="rect">
            <a:avLst/>
          </a:prstGeom>
          <a:noFill/>
          <a:ln w="9525">
            <a:noFill/>
            <a:miter lim="800000"/>
            <a:headEnd/>
            <a:tailEnd/>
          </a:ln>
        </p:spPr>
        <p:txBody>
          <a:bodyPr>
            <a:spAutoFit/>
          </a:bodyPr>
          <a:lstStyle/>
          <a:p>
            <a:pPr eaLnBrk="1" hangingPunct="1"/>
            <a:r>
              <a:rPr lang="el-GR" altLang="el-GR" b="1"/>
              <a:t>Επιθυμητά επίπεδα </a:t>
            </a:r>
          </a:p>
          <a:p>
            <a:pPr eaLnBrk="1" hangingPunct="1"/>
            <a:r>
              <a:rPr lang="el-GR" altLang="el-GR" b="1"/>
              <a:t>Τριγλυκεριδίων: &lt; 150</a:t>
            </a:r>
            <a:r>
              <a:rPr lang="en-US" altLang="el-GR" b="1"/>
              <a:t> mg/dl</a:t>
            </a:r>
            <a:endParaRPr lang="el-GR" altLang="el-GR" b="1"/>
          </a:p>
          <a:p>
            <a:pPr eaLnBrk="1" hangingPunct="1"/>
            <a:r>
              <a:rPr lang="en-US" altLang="el-GR" b="1"/>
              <a:t>HDL CHOL: </a:t>
            </a:r>
            <a:r>
              <a:rPr lang="el-GR" altLang="el-GR" b="1"/>
              <a:t> </a:t>
            </a:r>
            <a:r>
              <a:rPr lang="en-US" altLang="el-GR" b="1"/>
              <a:t>&gt;40 mg/dl</a:t>
            </a:r>
            <a:r>
              <a:rPr lang="el-GR" altLang="el-GR" b="1"/>
              <a:t> άνδρες</a:t>
            </a:r>
          </a:p>
          <a:p>
            <a:pPr eaLnBrk="1" hangingPunct="1"/>
            <a:r>
              <a:rPr lang="el-GR" altLang="el-GR" b="1"/>
              <a:t>		&gt;50</a:t>
            </a:r>
            <a:r>
              <a:rPr lang="en-US" altLang="el-GR" b="1"/>
              <a:t> mg/dl</a:t>
            </a:r>
            <a:r>
              <a:rPr lang="el-GR" altLang="el-GR" b="1"/>
              <a:t> γυναίκες</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684213" y="115888"/>
            <a:ext cx="8231187" cy="792162"/>
          </a:xfrm>
        </p:spPr>
        <p:txBody>
          <a:bodyPr/>
          <a:lstStyle/>
          <a:p>
            <a:pPr eaLnBrk="1" hangingPunct="1"/>
            <a:r>
              <a:rPr lang="el-GR" altLang="el-GR" sz="3200" smtClean="0"/>
              <a:t>Έκκριση ινσουλίνης στην διάρκεια του 24/ώρου σε φυσιολογικούς και παχύσαρκους</a:t>
            </a:r>
          </a:p>
        </p:txBody>
      </p:sp>
      <p:sp>
        <p:nvSpPr>
          <p:cNvPr id="12291" name="Rectangle 3"/>
          <p:cNvSpPr>
            <a:spLocks noChangeArrowheads="1"/>
          </p:cNvSpPr>
          <p:nvPr/>
        </p:nvSpPr>
        <p:spPr bwMode="auto">
          <a:xfrm>
            <a:off x="827088" y="6345238"/>
            <a:ext cx="7200900" cy="396875"/>
          </a:xfrm>
          <a:prstGeom prst="rect">
            <a:avLst/>
          </a:prstGeom>
          <a:noFill/>
          <a:ln w="9525">
            <a:noFill/>
            <a:miter lim="800000"/>
            <a:headEnd/>
            <a:tailEnd/>
          </a:ln>
        </p:spPr>
        <p:txBody>
          <a:bodyPr>
            <a:spAutoFit/>
          </a:bodyPr>
          <a:lstStyle/>
          <a:p>
            <a:pPr eaLnBrk="1" hangingPunct="1"/>
            <a:r>
              <a:rPr lang="el-GR" altLang="el-GR" sz="2000"/>
              <a:t>Polonsky KS, </a:t>
            </a:r>
            <a:r>
              <a:rPr lang="en-US" altLang="el-GR" sz="2000"/>
              <a:t>et al.</a:t>
            </a:r>
            <a:r>
              <a:rPr lang="el-GR" altLang="el-GR" sz="2000"/>
              <a:t> J Clin Invest1988;81:442-8.</a:t>
            </a:r>
          </a:p>
        </p:txBody>
      </p:sp>
      <p:grpSp>
        <p:nvGrpSpPr>
          <p:cNvPr id="12292" name="Group 4"/>
          <p:cNvGrpSpPr>
            <a:grpSpLocks/>
          </p:cNvGrpSpPr>
          <p:nvPr/>
        </p:nvGrpSpPr>
        <p:grpSpPr bwMode="auto">
          <a:xfrm>
            <a:off x="1476375" y="1087438"/>
            <a:ext cx="6838950" cy="5221287"/>
            <a:chOff x="930" y="561"/>
            <a:chExt cx="4308" cy="3289"/>
          </a:xfrm>
        </p:grpSpPr>
        <p:pic>
          <p:nvPicPr>
            <p:cNvPr id="12295" name="Picture 5"/>
            <p:cNvPicPr>
              <a:picLocks noChangeAspect="1" noChangeArrowheads="1"/>
            </p:cNvPicPr>
            <p:nvPr/>
          </p:nvPicPr>
          <p:blipFill>
            <a:blip r:embed="rId3" cstate="print"/>
            <a:srcRect/>
            <a:stretch>
              <a:fillRect/>
            </a:stretch>
          </p:blipFill>
          <p:spPr bwMode="auto">
            <a:xfrm>
              <a:off x="930" y="561"/>
              <a:ext cx="3958" cy="3012"/>
            </a:xfrm>
            <a:prstGeom prst="rect">
              <a:avLst/>
            </a:prstGeom>
            <a:noFill/>
            <a:ln w="9525">
              <a:noFill/>
              <a:miter lim="800000"/>
              <a:headEnd/>
              <a:tailEnd/>
            </a:ln>
          </p:spPr>
        </p:pic>
        <p:sp>
          <p:nvSpPr>
            <p:cNvPr id="12296" name="Rectangle 6"/>
            <p:cNvSpPr>
              <a:spLocks noChangeArrowheads="1"/>
            </p:cNvSpPr>
            <p:nvPr/>
          </p:nvSpPr>
          <p:spPr bwMode="auto">
            <a:xfrm>
              <a:off x="1020" y="3562"/>
              <a:ext cx="4218" cy="288"/>
            </a:xfrm>
            <a:prstGeom prst="rect">
              <a:avLst/>
            </a:prstGeom>
            <a:noFill/>
            <a:ln w="9525">
              <a:noFill/>
              <a:miter lim="800000"/>
              <a:headEnd/>
              <a:tailEnd/>
            </a:ln>
          </p:spPr>
          <p:txBody>
            <a:bodyPr>
              <a:spAutoFit/>
            </a:bodyPr>
            <a:lstStyle/>
            <a:p>
              <a:pPr eaLnBrk="1" hangingPunct="1"/>
              <a:r>
                <a:rPr lang="el-GR" altLang="el-GR">
                  <a:solidFill>
                    <a:srgbClr val="FFFF00"/>
                  </a:solidFill>
                </a:rPr>
                <a:t>Ώρα: 6 πμ.  10 πμ.  2 μμ.  6 μμ.  10 μμ.  2 πμ.  6 πμ.</a:t>
              </a:r>
            </a:p>
          </p:txBody>
        </p:sp>
      </p:grpSp>
      <p:sp>
        <p:nvSpPr>
          <p:cNvPr id="12293" name="TextBox 6"/>
          <p:cNvSpPr txBox="1">
            <a:spLocks noChangeArrowheads="1"/>
          </p:cNvSpPr>
          <p:nvPr/>
        </p:nvSpPr>
        <p:spPr bwMode="auto">
          <a:xfrm>
            <a:off x="5572125" y="2428875"/>
            <a:ext cx="1570038" cy="400050"/>
          </a:xfrm>
          <a:prstGeom prst="rect">
            <a:avLst/>
          </a:prstGeom>
          <a:noFill/>
          <a:ln w="9525">
            <a:noFill/>
            <a:miter lim="800000"/>
            <a:headEnd/>
            <a:tailEnd/>
          </a:ln>
        </p:spPr>
        <p:txBody>
          <a:bodyPr wrap="none">
            <a:spAutoFit/>
          </a:bodyPr>
          <a:lstStyle/>
          <a:p>
            <a:pPr eaLnBrk="1" hangingPunct="1"/>
            <a:r>
              <a:rPr lang="el-GR" altLang="el-GR" sz="2000" b="1">
                <a:solidFill>
                  <a:srgbClr val="FF0000"/>
                </a:solidFill>
              </a:rPr>
              <a:t>Παχύσαρκος</a:t>
            </a:r>
          </a:p>
        </p:txBody>
      </p:sp>
      <p:sp>
        <p:nvSpPr>
          <p:cNvPr id="12294" name="TextBox 7"/>
          <p:cNvSpPr txBox="1">
            <a:spLocks noChangeArrowheads="1"/>
          </p:cNvSpPr>
          <p:nvPr/>
        </p:nvSpPr>
        <p:spPr bwMode="auto">
          <a:xfrm>
            <a:off x="4357688" y="5143500"/>
            <a:ext cx="1706562" cy="400050"/>
          </a:xfrm>
          <a:prstGeom prst="rect">
            <a:avLst/>
          </a:prstGeom>
          <a:noFill/>
          <a:ln w="9525">
            <a:noFill/>
            <a:miter lim="800000"/>
            <a:headEnd/>
            <a:tailEnd/>
          </a:ln>
        </p:spPr>
        <p:txBody>
          <a:bodyPr wrap="none">
            <a:spAutoFit/>
          </a:bodyPr>
          <a:lstStyle/>
          <a:p>
            <a:pPr eaLnBrk="1" hangingPunct="1"/>
            <a:r>
              <a:rPr lang="el-GR" altLang="el-GR" sz="2000" b="1">
                <a:solidFill>
                  <a:srgbClr val="FF0000"/>
                </a:solidFill>
              </a:rPr>
              <a:t>Φυσιολογικός</a:t>
            </a:r>
          </a:p>
        </p:txBody>
      </p:sp>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noChangeArrowheads="1"/>
          </p:cNvSpPr>
          <p:nvPr>
            <p:ph type="title"/>
          </p:nvPr>
        </p:nvSpPr>
        <p:spPr>
          <a:xfrm>
            <a:off x="1143000" y="115888"/>
            <a:ext cx="7772400" cy="1143000"/>
          </a:xfrm>
        </p:spPr>
        <p:txBody>
          <a:bodyPr/>
          <a:lstStyle/>
          <a:p>
            <a:r>
              <a:rPr lang="el-GR" altLang="en-US" smtClean="0"/>
              <a:t>Πως εκτιμάται η έκκριση ινσουλίνης και η μάζα των βήτα κυττάρων</a:t>
            </a:r>
            <a:endParaRPr lang="en-US" altLang="en-US" smtClean="0"/>
          </a:p>
        </p:txBody>
      </p:sp>
      <p:sp>
        <p:nvSpPr>
          <p:cNvPr id="3" name="Content Placeholder 2"/>
          <p:cNvSpPr>
            <a:spLocks noGrp="1"/>
          </p:cNvSpPr>
          <p:nvPr>
            <p:ph idx="1"/>
          </p:nvPr>
        </p:nvSpPr>
        <p:spPr>
          <a:xfrm>
            <a:off x="1169988" y="1341438"/>
            <a:ext cx="7772400" cy="5183187"/>
          </a:xfrm>
        </p:spPr>
        <p:txBody>
          <a:bodyPr/>
          <a:lstStyle/>
          <a:p>
            <a:pPr>
              <a:defRPr/>
            </a:pPr>
            <a:r>
              <a:rPr lang="el-GR" dirty="0"/>
              <a:t>Γλυκόζη νηστείας</a:t>
            </a:r>
          </a:p>
          <a:p>
            <a:pPr>
              <a:defRPr/>
            </a:pPr>
            <a:r>
              <a:rPr lang="en-US" dirty="0"/>
              <a:t>OGTT</a:t>
            </a:r>
          </a:p>
          <a:p>
            <a:pPr>
              <a:defRPr/>
            </a:pPr>
            <a:r>
              <a:rPr lang="el-GR" dirty="0"/>
              <a:t>Ινσουλίνη νηστείας</a:t>
            </a:r>
          </a:p>
          <a:p>
            <a:pPr>
              <a:defRPr/>
            </a:pPr>
            <a:r>
              <a:rPr lang="el-GR" dirty="0"/>
              <a:t>Δοκιμασία ενδοφλέβιας ανοχής στη γλυκόζη</a:t>
            </a:r>
          </a:p>
          <a:p>
            <a:pPr>
              <a:defRPr/>
            </a:pPr>
            <a:r>
              <a:rPr lang="el-GR" dirty="0"/>
              <a:t>Δοκιμασία απάντησης της ινσουλίνης σε ενδοφλέβια γλυκόζη</a:t>
            </a:r>
          </a:p>
          <a:p>
            <a:pPr>
              <a:defRPr/>
            </a:pPr>
            <a:r>
              <a:rPr lang="el-GR" dirty="0"/>
              <a:t>Δοκιμασία απάντησης της ινσουλίνης σε ενδοφλέβια χορήγηση αργινίνης</a:t>
            </a:r>
          </a:p>
          <a:p>
            <a:pPr>
              <a:defRPr/>
            </a:pPr>
            <a:endParaRPr lang="el-GR" dirty="0"/>
          </a:p>
          <a:p>
            <a:pPr>
              <a:defRPr/>
            </a:pPr>
            <a:endParaRPr lang="el-GR" dirty="0"/>
          </a:p>
          <a:p>
            <a:pPr>
              <a:defRPr/>
            </a:pPr>
            <a:r>
              <a:rPr lang="el-GR" dirty="0"/>
              <a:t> </a:t>
            </a:r>
          </a:p>
          <a:p>
            <a:pPr>
              <a:defRPr/>
            </a:pPr>
            <a:endParaRPr lang="en-US" dirty="0"/>
          </a:p>
        </p:txBody>
      </p:sp>
    </p:spTree>
  </p:cSld>
  <p:clrMapOvr>
    <a:masterClrMapping/>
  </p:clrMapOvr>
  <p:transition/>
  <p:timing>
    <p:tnLst>
      <p:par>
        <p:cTn id="1" dur="indefinite" restart="never" nodeType="tmRoot"/>
      </p:par>
    </p:tnLst>
  </p:timing>
</p:sld>
</file>

<file path=ppt/theme/theme1.xml><?xml version="1.0" encoding="utf-8"?>
<a:theme xmlns:a="http://schemas.openxmlformats.org/drawingml/2006/main" name="Κυανό">
  <a:themeElements>
    <a:clrScheme name="Κυανό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Κυανό">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l-GR"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l-GR"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Κυανό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Κυανό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Κυανό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l-GR"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l-GR"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3131</TotalTime>
  <Words>4110</Words>
  <Application>Microsoft Office PowerPoint</Application>
  <PresentationFormat>Προβολή στην οθόνη (4:3)</PresentationFormat>
  <Paragraphs>941</Paragraphs>
  <Slides>79</Slides>
  <Notes>12</Notes>
  <HiddenSlides>0</HiddenSlides>
  <MMClips>0</MMClips>
  <ScaleCrop>false</ScaleCrop>
  <HeadingPairs>
    <vt:vector size="8" baseType="variant">
      <vt:variant>
        <vt:lpstr>Γραμματοσειρές που χρησιμοποιούνται</vt:lpstr>
      </vt:variant>
      <vt:variant>
        <vt:i4>9</vt:i4>
      </vt:variant>
      <vt:variant>
        <vt:lpstr>Θέμα</vt:lpstr>
      </vt:variant>
      <vt:variant>
        <vt:i4>2</vt:i4>
      </vt:variant>
      <vt:variant>
        <vt:lpstr>Ενσωματωμένοι διακομιστές OLE</vt:lpstr>
      </vt:variant>
      <vt:variant>
        <vt:i4>2</vt:i4>
      </vt:variant>
      <vt:variant>
        <vt:lpstr>Τίτλοι διαφανειών</vt:lpstr>
      </vt:variant>
      <vt:variant>
        <vt:i4>79</vt:i4>
      </vt:variant>
    </vt:vector>
  </HeadingPairs>
  <TitlesOfParts>
    <vt:vector size="92" baseType="lpstr">
      <vt:lpstr>Times New Roman</vt:lpstr>
      <vt:lpstr>Arial</vt:lpstr>
      <vt:lpstr>Wingdings</vt:lpstr>
      <vt:lpstr>Symbol</vt:lpstr>
      <vt:lpstr>Tahoma</vt:lpstr>
      <vt:lpstr>MS Mincho</vt:lpstr>
      <vt:lpstr>MS PGothic</vt:lpstr>
      <vt:lpstr>Calibri</vt:lpstr>
      <vt:lpstr>MS ??</vt:lpstr>
      <vt:lpstr>Κυανό</vt:lpstr>
      <vt:lpstr>Default Design</vt:lpstr>
      <vt:lpstr>GraphPad Prism 4 Project</vt:lpstr>
      <vt:lpstr>Γράφημα του Microsoft Graph 2000</vt:lpstr>
      <vt:lpstr>Εισαγωγή στο μεταβολισμό της γλυκόζης</vt:lpstr>
      <vt:lpstr>Πάγκρεας-Ιστολογία </vt:lpstr>
      <vt:lpstr>Νησίδια του παγκρέατος </vt:lpstr>
      <vt:lpstr>Τροποποιητές της έκκρισης ινσουλίνης και γλυκαγόνης</vt:lpstr>
      <vt:lpstr>Η ινσουλίνη εκκρίνεται κατά ώσεις – Οι συγκεντρώσεις της ινσουλίνης είναι 3 φορές πιο υψηλές στην πυλαία φλέβα</vt:lpstr>
      <vt:lpstr>Α΄ και Β΄ φάση έκκρισης της ινσουλίνης μετά από ΕΦ έγχυση γλυκόζης – Υπεργλυκαιμική clamp</vt:lpstr>
      <vt:lpstr>Το φαινόμενο της ινκρετίνης Για την ίδια αύξηση των επιπέδων της γλυκόζης στο αίμα, μετά χορήγηση γλυκόζης από το στόμα ή ενδοφλέβια, η έκκριση ινσουλίνης και c-πεπτιδίου είναι πολύ μεγαλύτερη στην από του στόματος χορήγηση γλυκόζης. Η επιπλέον έκκριση στην από του στόματος χορήγηση οφείλεται στις ινκρετίνες (GLP-1, GIP) που παράγονται από τον ΓΕΣ μετά λήψη φαγητού και ενισχύουν την έκκριση της ινσουλίνης.</vt:lpstr>
      <vt:lpstr>Έκκριση ινσουλίνης στην διάρκεια του 24/ώρου σε φυσιολογικούς και παχύσαρκους</vt:lpstr>
      <vt:lpstr>Πως εκτιμάται η έκκριση ινσουλίνης και η μάζα των βήτα κυττάρων</vt:lpstr>
      <vt:lpstr>Πως εκτιμάται η ευαισθησία των ιστών στην δράση της ινσουλίνης με την ευγλυκαιμικής clamp </vt:lpstr>
      <vt:lpstr>Κύριες δράσεις της ινσουλίνης</vt:lpstr>
      <vt:lpstr>Μετά από γεύμα αυξάνει η έκκριση της ινσουλίνης, η πρόσληψη γλυκόζης, αμινοξέων και ελεύθερων λιπαρών οξέων (ΕΛΟ) από τους ινσουλινοευαίσθητους ιστούς</vt:lpstr>
      <vt:lpstr>Σε νηστεία, αντίσταση στην ινσουλίνη ή έλλειψη ινσουλίνης</vt:lpstr>
      <vt:lpstr>Η νηστεία, η έλειψη ινσουλίνης και η αντίσταση στην δράση της ινσουλίνης οδηγούν σε αυξημένη νεογλυκογένεση</vt:lpstr>
      <vt:lpstr>Διαφάνεια 15</vt:lpstr>
      <vt:lpstr>Δράσεις ινσουλίνης: μεταγωγή του σήματος </vt:lpstr>
      <vt:lpstr>ΟΡΙΣΜΟΣ Σ. ΔΙΑΒΗΤΗ</vt:lpstr>
      <vt:lpstr>Κλινική περίπτωση </vt:lpstr>
      <vt:lpstr>Κλινική περίπτωση (συνέχεια)</vt:lpstr>
      <vt:lpstr>Αντίσταση στην ινσουλίνη ή έλλειψη ινσουλίνης</vt:lpstr>
      <vt:lpstr>Παθολογική φυσιολογία του ΣΔ2 αναφορικά με το μεταβολισμό της γλυκόζης</vt:lpstr>
      <vt:lpstr>Κριτήρια για τη διάγνωση του Σακχαρώδη Διαβήτη </vt:lpstr>
      <vt:lpstr>Κριτήρια για τη διάγνωση διαταραχών της ομοιοστασίας της γλυκόζης </vt:lpstr>
      <vt:lpstr>Διαγνωστικά κριτήρια ΣΔ της κύησης</vt:lpstr>
      <vt:lpstr>ΤΑΞΙΝΟΜΗΣΗ Σ. ΔΙΑΒΗΤΗ</vt:lpstr>
      <vt:lpstr>Δευτεροπαθής ΣΔ</vt:lpstr>
      <vt:lpstr>Μονογονιδιακές μορφές ΣΔ</vt:lpstr>
      <vt:lpstr>ΤΑΞΙΝΟΜΗΣΗ Σ. ΔΙΑΒΗΤΗ</vt:lpstr>
      <vt:lpstr>ΣΑΚΧΑΡΩΔΗΣ ΔΙΑΒΗΤΗΣ ΤΥΠΟΥ 2 ΒΑΣΙΚΑ ΓΝΩΡΙΣΜΑΤΑ</vt:lpstr>
      <vt:lpstr>Αντίσταση στην ινσουλίνη</vt:lpstr>
      <vt:lpstr>Αντίσταση στην ινσουλίνη ή έλλειψη ινσουλίνης</vt:lpstr>
      <vt:lpstr>Η αντίσταση στον ΣΔ τύπου 2</vt:lpstr>
      <vt:lpstr>ΜΕΛΑΝΙΖΟΥΣΑ ΑΚΑΝΘΩΣΗ: ενισχυμένη αυξητική δράση της ινσουλίνης στο δέρμα</vt:lpstr>
      <vt:lpstr>ΜΕΛΑΝΙΖΟΥΣΑ ΑΚΑΝΘΩΣΗ: ενισχυμένη αυξητική δράση της ινσουλίνης στο δέρμα</vt:lpstr>
      <vt:lpstr>ΑΙΤΙΑ ΑΝΤΙΣΤΑΣΗΣ ΣΤΗΝ ΙΝΣΟΥΛΙΝΗ</vt:lpstr>
      <vt:lpstr>Παχυσαρκία: Αυξημένη διήθηση από μακροφάγα και μεταβολές στην έκκριση παραγόντων</vt:lpstr>
      <vt:lpstr>Διαταραγμένη έκκριση ινσουλίνης</vt:lpstr>
      <vt:lpstr>Πρώιμη απώλεια της Α΄φάσης έκκρισης της ινσουλίνης</vt:lpstr>
      <vt:lpstr>Κύριες διαταραχές</vt:lpstr>
      <vt:lpstr>ΣΑΚΧΑΡΩΔΗΣ ΔΙΑΒΗΤΗΣ ΤΥΠΟΥ 2 ΒΑΣΙΚΑ ΓΝΩΡΙΣΜΑΤΑ</vt:lpstr>
      <vt:lpstr>Παθοφυσιολογικές Διαταραχές ΣΔτ2 &amp; Σχετιζόμενες Επιπλοκές</vt:lpstr>
      <vt:lpstr>ΣΔ 2: Γενετικός Παράγων</vt:lpstr>
      <vt:lpstr>Πρωτεΐνες που σχετίζονται με το MODY (Maturity Onset Diabetes of the Young) και άλλες διαταραχές του β-κυττάρου</vt:lpstr>
      <vt:lpstr>Διαφάνεια 44</vt:lpstr>
      <vt:lpstr>Διαβήτης τύπου ενηλίκων σε νεαρά άτομα (MODY)</vt:lpstr>
      <vt:lpstr>Μιτοχονδριακός ΣΔ (1)</vt:lpstr>
      <vt:lpstr>Μιτοχονδριακός ΣΔ (2)</vt:lpstr>
      <vt:lpstr>ΠΟΥ: Ορισμός Μεταβολικού Συνδρόμου</vt:lpstr>
      <vt:lpstr>NCEP: Κλινική Ταξινόμηση του Μεταβολικού Συνδρόμου</vt:lpstr>
      <vt:lpstr>Σύνδρομο Αντίστασης στην Ινσουλίνη</vt:lpstr>
      <vt:lpstr>Θεραπεία Σακχαρώδη Διαβήτη Τύπου 2: Βασικοί Στόχοι</vt:lpstr>
      <vt:lpstr>Στόχοι γλυκαιμικού ελέγχου</vt:lpstr>
      <vt:lpstr>ΚΑΤΑ ΤΗΝ ΔΙΑΓΝΩΣΗ ΤΟΥ ΣΑΚΧΑΡΩΔΗ ΔΙΑΒΗΤΗ ΤΥΠΟΥ-2</vt:lpstr>
      <vt:lpstr>Εξέλιξη του ΣΔ τύπου 2: πρώιμη εμφάνιση της μακροαγγειοπάθειας</vt:lpstr>
      <vt:lpstr>Θεραπεία ΣΔ2</vt:lpstr>
      <vt:lpstr>Δίαιτα</vt:lpstr>
      <vt:lpstr>Δίαιτα στον ΣΔ 2</vt:lpstr>
      <vt:lpstr>Παχυσαρκία: ΒΣ ~10kg</vt:lpstr>
      <vt:lpstr>Θεραπεία ΣΔ2</vt:lpstr>
      <vt:lpstr>Σωματική δραστηριότητα</vt:lpstr>
      <vt:lpstr>Η άσκηση βοηθά στην</vt:lpstr>
      <vt:lpstr>Άσκηση</vt:lpstr>
      <vt:lpstr>Θεραπεία ΣΔ2</vt:lpstr>
      <vt:lpstr>Διαφάνεια 64</vt:lpstr>
      <vt:lpstr>Μετφορμίνη</vt:lpstr>
      <vt:lpstr>Μετφορμίνη</vt:lpstr>
      <vt:lpstr>Σουλφονυλουρίες-Γλινίδες</vt:lpstr>
      <vt:lpstr>Πιογλιταζόνη</vt:lpstr>
      <vt:lpstr>Πιογλιταζόνη</vt:lpstr>
      <vt:lpstr>Αναστολείς DPP-4</vt:lpstr>
      <vt:lpstr>Οι αναστολείς της DPP-4 εμποδίζουν την διάσπαση του ενδογενούς GLP-1 και την απενεργοποίηση του</vt:lpstr>
      <vt:lpstr>Αγωνιστές των υποδοχέων του GLP-1</vt:lpstr>
      <vt:lpstr>Αγωνιστές των υποδοχέων του GLP-1</vt:lpstr>
      <vt:lpstr>Αγωνιστές των υποδοχέων του GLP-1</vt:lpstr>
      <vt:lpstr>Αναστολείς των συμμεταφορέων Να-γλυκόζης (SGLT2 )</vt:lpstr>
      <vt:lpstr>Αντιδιαβητικά Φάρμακα</vt:lpstr>
      <vt:lpstr>Αντιδιαβητικά Φάρμακα</vt:lpstr>
      <vt:lpstr>Θεραπεία ΣΔ2</vt:lpstr>
      <vt:lpstr>Στόχοι ρύθμισης της δυσλιπιδαιμίας σε άτομα με ΣΔ 2</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ΠΑΘΟΓΕΝΕΙΑ ΣΑΚΧΑΡΩΔΗ ΔΙΑΒΗΤΗ  Θ. Αλεξανδρίδης  Πάτρα, 15 Οκτωβρίου 2003</dc:title>
  <dc:creator>*</dc:creator>
  <cp:lastModifiedBy>Ρουγκάλα Ιωάννα</cp:lastModifiedBy>
  <cp:revision>287</cp:revision>
  <dcterms:created xsi:type="dcterms:W3CDTF">2003-10-11T09:41:48Z</dcterms:created>
  <dcterms:modified xsi:type="dcterms:W3CDTF">2019-10-03T06:33:38Z</dcterms:modified>
</cp:coreProperties>
</file>